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60" r:id="rId2"/>
    <p:sldMasterId id="2147483672" r:id="rId3"/>
    <p:sldMasterId id="2147483684" r:id="rId4"/>
    <p:sldMasterId id="2147483699" r:id="rId5"/>
  </p:sldMasterIdLst>
  <p:notesMasterIdLst>
    <p:notesMasterId r:id="rId86"/>
  </p:notesMasterIdLst>
  <p:sldIdLst>
    <p:sldId id="328" r:id="rId6"/>
    <p:sldId id="256" r:id="rId7"/>
    <p:sldId id="301" r:id="rId8"/>
    <p:sldId id="302" r:id="rId9"/>
    <p:sldId id="261" r:id="rId10"/>
    <p:sldId id="263" r:id="rId11"/>
    <p:sldId id="303" r:id="rId12"/>
    <p:sldId id="262" r:id="rId13"/>
    <p:sldId id="264" r:id="rId14"/>
    <p:sldId id="304" r:id="rId15"/>
    <p:sldId id="305" r:id="rId16"/>
    <p:sldId id="306" r:id="rId17"/>
    <p:sldId id="270" r:id="rId18"/>
    <p:sldId id="307" r:id="rId19"/>
    <p:sldId id="308" r:id="rId20"/>
    <p:sldId id="268" r:id="rId21"/>
    <p:sldId id="274" r:id="rId22"/>
    <p:sldId id="309" r:id="rId23"/>
    <p:sldId id="310" r:id="rId24"/>
    <p:sldId id="288" r:id="rId25"/>
    <p:sldId id="329" r:id="rId26"/>
    <p:sldId id="330" r:id="rId27"/>
    <p:sldId id="331" r:id="rId28"/>
    <p:sldId id="344" r:id="rId29"/>
    <p:sldId id="584" r:id="rId30"/>
    <p:sldId id="585" r:id="rId31"/>
    <p:sldId id="346" r:id="rId32"/>
    <p:sldId id="604" r:id="rId33"/>
    <p:sldId id="266" r:id="rId34"/>
    <p:sldId id="312" r:id="rId35"/>
    <p:sldId id="313" r:id="rId36"/>
    <p:sldId id="314" r:id="rId37"/>
    <p:sldId id="267" r:id="rId38"/>
    <p:sldId id="271" r:id="rId39"/>
    <p:sldId id="272" r:id="rId40"/>
    <p:sldId id="293" r:id="rId41"/>
    <p:sldId id="284" r:id="rId42"/>
    <p:sldId id="282" r:id="rId43"/>
    <p:sldId id="273" r:id="rId44"/>
    <p:sldId id="283" r:id="rId45"/>
    <p:sldId id="287" r:id="rId46"/>
    <p:sldId id="292" r:id="rId47"/>
    <p:sldId id="294" r:id="rId48"/>
    <p:sldId id="316" r:id="rId49"/>
    <p:sldId id="295" r:id="rId50"/>
    <p:sldId id="280" r:id="rId51"/>
    <p:sldId id="289" r:id="rId52"/>
    <p:sldId id="277" r:id="rId53"/>
    <p:sldId id="290" r:id="rId54"/>
    <p:sldId id="296" r:id="rId55"/>
    <p:sldId id="297" r:id="rId56"/>
    <p:sldId id="298" r:id="rId57"/>
    <p:sldId id="279" r:id="rId58"/>
    <p:sldId id="291" r:id="rId59"/>
    <p:sldId id="332" r:id="rId60"/>
    <p:sldId id="278" r:id="rId61"/>
    <p:sldId id="299" r:id="rId62"/>
    <p:sldId id="281" r:id="rId63"/>
    <p:sldId id="300" r:id="rId64"/>
    <p:sldId id="275" r:id="rId65"/>
    <p:sldId id="269" r:id="rId66"/>
    <p:sldId id="257" r:id="rId67"/>
    <p:sldId id="258" r:id="rId68"/>
    <p:sldId id="259" r:id="rId69"/>
    <p:sldId id="260" r:id="rId70"/>
    <p:sldId id="265" r:id="rId71"/>
    <p:sldId id="317" r:id="rId72"/>
    <p:sldId id="318" r:id="rId73"/>
    <p:sldId id="319" r:id="rId74"/>
    <p:sldId id="320" r:id="rId75"/>
    <p:sldId id="321" r:id="rId76"/>
    <p:sldId id="605" r:id="rId77"/>
    <p:sldId id="322" r:id="rId78"/>
    <p:sldId id="323" r:id="rId79"/>
    <p:sldId id="324" r:id="rId80"/>
    <p:sldId id="325" r:id="rId81"/>
    <p:sldId id="606" r:id="rId82"/>
    <p:sldId id="326" r:id="rId83"/>
    <p:sldId id="315" r:id="rId84"/>
    <p:sldId id="327" r:id="rId8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71" autoAdjust="0"/>
    <p:restoredTop sz="79035" autoAdjust="0"/>
  </p:normalViewPr>
  <p:slideViewPr>
    <p:cSldViewPr snapToGrid="0">
      <p:cViewPr varScale="1">
        <p:scale>
          <a:sx n="57" d="100"/>
          <a:sy n="57" d="100"/>
        </p:scale>
        <p:origin x="534"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theme" Target="theme/theme1.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5" Type="http://schemas.openxmlformats.org/officeDocument/2006/relationships/slideMaster" Target="slideMasters/slideMaster5.xml"/><Relationship Id="rId90" Type="http://schemas.openxmlformats.org/officeDocument/2006/relationships/tableStyles" Target="tableStyles.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slide" Target="slides/slide80.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slideMaster" Target="slideMasters/slideMaster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presProps" Target="presProps.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s>
</file>

<file path=ppt/diagrams/_rels/data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svg"/><Relationship Id="rId1" Type="http://schemas.openxmlformats.org/officeDocument/2006/relationships/image" Target="../media/image35.png"/><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38.svg"/></Relationships>
</file>

<file path=ppt/diagrams/_rels/data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svg"/><Relationship Id="rId1" Type="http://schemas.openxmlformats.org/officeDocument/2006/relationships/image" Target="../media/image35.png"/><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38.svg"/></Relationships>
</file>

<file path=ppt/diagrams/_rels/drawing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svg"/><Relationship Id="rId1" Type="http://schemas.openxmlformats.org/officeDocument/2006/relationships/image" Target="../media/image35.png"/><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38.svg"/></Relationships>
</file>

<file path=ppt/diagrams/_rels/drawing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svg"/><Relationship Id="rId1" Type="http://schemas.openxmlformats.org/officeDocument/2006/relationships/image" Target="../media/image35.png"/><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38.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06D4C8-EBD9-4904-B636-784A7F755EE9}" type="doc">
      <dgm:prSet loTypeId="urn:microsoft.com/office/officeart/2005/8/layout/pyramid3" loCatId="pyramid" qsTypeId="urn:microsoft.com/office/officeart/2005/8/quickstyle/3d2" qsCatId="3D" csTypeId="urn:microsoft.com/office/officeart/2005/8/colors/accent1_2" csCatId="accent1" phldr="1"/>
      <dgm:spPr/>
    </dgm:pt>
    <dgm:pt modelId="{B8CBF6A6-BF3D-4B74-A9BA-8935F76F8932}">
      <dgm:prSet phldrT="[Text]" custT="1"/>
      <dgm:spPr/>
      <dgm:t>
        <a:bodyPr/>
        <a:lstStyle/>
        <a:p>
          <a:r>
            <a:rPr lang="en-GB" sz="2000" dirty="0"/>
            <a:t>Most newsworthy info: the ‘hook’</a:t>
          </a:r>
          <a:r>
            <a:rPr lang="en-GB" sz="4800" dirty="0"/>
            <a:t> </a:t>
          </a:r>
        </a:p>
      </dgm:t>
    </dgm:pt>
    <dgm:pt modelId="{8E464C42-A0A8-4D8E-A01D-94CECA0E0E0E}" type="parTrans" cxnId="{94F65F4C-76FC-46CF-8B3F-8DF0339075C6}">
      <dgm:prSet/>
      <dgm:spPr/>
      <dgm:t>
        <a:bodyPr/>
        <a:lstStyle/>
        <a:p>
          <a:endParaRPr lang="en-GB"/>
        </a:p>
      </dgm:t>
    </dgm:pt>
    <dgm:pt modelId="{E1574E20-C52A-4130-9C3F-87B5DF55632E}" type="sibTrans" cxnId="{94F65F4C-76FC-46CF-8B3F-8DF0339075C6}">
      <dgm:prSet/>
      <dgm:spPr/>
      <dgm:t>
        <a:bodyPr/>
        <a:lstStyle/>
        <a:p>
          <a:endParaRPr lang="en-GB"/>
        </a:p>
      </dgm:t>
    </dgm:pt>
    <dgm:pt modelId="{716DD299-B07B-4433-91B5-2EEAA0078530}">
      <dgm:prSet phldrT="[Text]" custT="1"/>
      <dgm:spPr/>
      <dgm:t>
        <a:bodyPr/>
        <a:lstStyle/>
        <a:p>
          <a:r>
            <a:rPr lang="en-GB" sz="2000" dirty="0"/>
            <a:t>Important details</a:t>
          </a:r>
        </a:p>
      </dgm:t>
    </dgm:pt>
    <dgm:pt modelId="{952CF5D8-115E-48CD-B0C4-3A371013A034}" type="parTrans" cxnId="{465FDCE5-4FF6-48C5-ABB9-4FA5C55E07DD}">
      <dgm:prSet/>
      <dgm:spPr/>
      <dgm:t>
        <a:bodyPr/>
        <a:lstStyle/>
        <a:p>
          <a:endParaRPr lang="en-GB"/>
        </a:p>
      </dgm:t>
    </dgm:pt>
    <dgm:pt modelId="{AD7F3D04-1728-473F-BFEB-8099F367F025}" type="sibTrans" cxnId="{465FDCE5-4FF6-48C5-ABB9-4FA5C55E07DD}">
      <dgm:prSet/>
      <dgm:spPr/>
      <dgm:t>
        <a:bodyPr/>
        <a:lstStyle/>
        <a:p>
          <a:endParaRPr lang="en-GB"/>
        </a:p>
      </dgm:t>
    </dgm:pt>
    <dgm:pt modelId="{9B556E39-9A08-41C0-B341-3740FFE357A8}">
      <dgm:prSet phldrT="[Text]" custT="1"/>
      <dgm:spPr/>
      <dgm:t>
        <a:bodyPr/>
        <a:lstStyle/>
        <a:p>
          <a:r>
            <a:rPr lang="en-GB" sz="2000" dirty="0"/>
            <a:t>Additional info, including quotes</a:t>
          </a:r>
        </a:p>
      </dgm:t>
    </dgm:pt>
    <dgm:pt modelId="{2F25643B-C581-4F09-A792-80353697463E}" type="parTrans" cxnId="{BBD00EA7-EB2A-429A-8825-75170A98BAA4}">
      <dgm:prSet/>
      <dgm:spPr/>
      <dgm:t>
        <a:bodyPr/>
        <a:lstStyle/>
        <a:p>
          <a:endParaRPr lang="en-GB"/>
        </a:p>
      </dgm:t>
    </dgm:pt>
    <dgm:pt modelId="{2798E590-A642-447C-9FA7-E6236ECC49D2}" type="sibTrans" cxnId="{BBD00EA7-EB2A-429A-8825-75170A98BAA4}">
      <dgm:prSet/>
      <dgm:spPr/>
      <dgm:t>
        <a:bodyPr/>
        <a:lstStyle/>
        <a:p>
          <a:endParaRPr lang="en-GB"/>
        </a:p>
      </dgm:t>
    </dgm:pt>
    <dgm:pt modelId="{C5BDF9D0-C2A4-4B88-A4F8-5181839E290C}">
      <dgm:prSet custT="1"/>
      <dgm:spPr/>
      <dgm:t>
        <a:bodyPr/>
        <a:lstStyle/>
        <a:p>
          <a:r>
            <a:rPr lang="en-GB" sz="2000" dirty="0"/>
            <a:t>Background info</a:t>
          </a:r>
        </a:p>
      </dgm:t>
    </dgm:pt>
    <dgm:pt modelId="{79AD452D-5EDE-47E9-B0B3-947EB093B738}" type="parTrans" cxnId="{7501649A-13C9-4E0F-A296-9A8C7C827887}">
      <dgm:prSet/>
      <dgm:spPr/>
      <dgm:t>
        <a:bodyPr/>
        <a:lstStyle/>
        <a:p>
          <a:endParaRPr lang="en-GB"/>
        </a:p>
      </dgm:t>
    </dgm:pt>
    <dgm:pt modelId="{DC1476EA-712A-41F3-92F5-56A3D353D688}" type="sibTrans" cxnId="{7501649A-13C9-4E0F-A296-9A8C7C827887}">
      <dgm:prSet/>
      <dgm:spPr/>
      <dgm:t>
        <a:bodyPr/>
        <a:lstStyle/>
        <a:p>
          <a:endParaRPr lang="en-GB"/>
        </a:p>
      </dgm:t>
    </dgm:pt>
    <dgm:pt modelId="{823A4444-0FFC-4A0F-8BC3-886755395FC8}">
      <dgm:prSet custT="1"/>
      <dgm:spPr/>
      <dgm:t>
        <a:bodyPr/>
        <a:lstStyle/>
        <a:p>
          <a:r>
            <a:rPr lang="en-GB" sz="1600" dirty="0"/>
            <a:t>More background</a:t>
          </a:r>
        </a:p>
      </dgm:t>
    </dgm:pt>
    <dgm:pt modelId="{A96E9FE3-EBCD-4A5A-8A0C-8279FA0CB99D}" type="parTrans" cxnId="{EED48EC8-A8EF-48C6-AE81-62DCECB89E7D}">
      <dgm:prSet/>
      <dgm:spPr/>
      <dgm:t>
        <a:bodyPr/>
        <a:lstStyle/>
        <a:p>
          <a:endParaRPr lang="en-GB"/>
        </a:p>
      </dgm:t>
    </dgm:pt>
    <dgm:pt modelId="{1695E64F-1FA0-405C-9657-4D603ADA06DE}" type="sibTrans" cxnId="{EED48EC8-A8EF-48C6-AE81-62DCECB89E7D}">
      <dgm:prSet/>
      <dgm:spPr/>
      <dgm:t>
        <a:bodyPr/>
        <a:lstStyle/>
        <a:p>
          <a:endParaRPr lang="en-GB"/>
        </a:p>
      </dgm:t>
    </dgm:pt>
    <dgm:pt modelId="{9514229E-B96B-482E-8945-606858655FE6}">
      <dgm:prSet/>
      <dgm:spPr/>
      <dgm:t>
        <a:bodyPr/>
        <a:lstStyle/>
        <a:p>
          <a:endParaRPr lang="en-GB"/>
        </a:p>
      </dgm:t>
    </dgm:pt>
    <dgm:pt modelId="{CF91EED0-D3D9-49FB-9D12-E644E53B422C}" type="parTrans" cxnId="{1AFED5B3-DD6E-4FFB-BC61-12E60207DB47}">
      <dgm:prSet/>
      <dgm:spPr/>
      <dgm:t>
        <a:bodyPr/>
        <a:lstStyle/>
        <a:p>
          <a:endParaRPr lang="en-GB"/>
        </a:p>
      </dgm:t>
    </dgm:pt>
    <dgm:pt modelId="{1749ACEE-C26F-4D4F-96E5-57D7A5211A10}" type="sibTrans" cxnId="{1AFED5B3-DD6E-4FFB-BC61-12E60207DB47}">
      <dgm:prSet/>
      <dgm:spPr/>
      <dgm:t>
        <a:bodyPr/>
        <a:lstStyle/>
        <a:p>
          <a:endParaRPr lang="en-GB"/>
        </a:p>
      </dgm:t>
    </dgm:pt>
    <dgm:pt modelId="{4BCA8517-5713-43C3-B143-BE11F7B5223A}" type="pres">
      <dgm:prSet presAssocID="{0306D4C8-EBD9-4904-B636-784A7F755EE9}" presName="Name0" presStyleCnt="0">
        <dgm:presLayoutVars>
          <dgm:dir/>
          <dgm:animLvl val="lvl"/>
          <dgm:resizeHandles val="exact"/>
        </dgm:presLayoutVars>
      </dgm:prSet>
      <dgm:spPr/>
    </dgm:pt>
    <dgm:pt modelId="{7FA90C29-1BEF-4867-AE4F-C0C5316E9A8E}" type="pres">
      <dgm:prSet presAssocID="{B8CBF6A6-BF3D-4B74-A9BA-8935F76F8932}" presName="Name8" presStyleCnt="0"/>
      <dgm:spPr/>
    </dgm:pt>
    <dgm:pt modelId="{FC424C51-F0C8-462C-99AC-1F1008045575}" type="pres">
      <dgm:prSet presAssocID="{B8CBF6A6-BF3D-4B74-A9BA-8935F76F8932}" presName="level" presStyleLbl="node1" presStyleIdx="0" presStyleCnt="6" custLinFactNeighborX="-2128">
        <dgm:presLayoutVars>
          <dgm:chMax val="1"/>
          <dgm:bulletEnabled val="1"/>
        </dgm:presLayoutVars>
      </dgm:prSet>
      <dgm:spPr/>
    </dgm:pt>
    <dgm:pt modelId="{09A6E8F1-D7DC-42E0-82C7-110877BF093B}" type="pres">
      <dgm:prSet presAssocID="{B8CBF6A6-BF3D-4B74-A9BA-8935F76F8932}" presName="levelTx" presStyleLbl="revTx" presStyleIdx="0" presStyleCnt="0">
        <dgm:presLayoutVars>
          <dgm:chMax val="1"/>
          <dgm:bulletEnabled val="1"/>
        </dgm:presLayoutVars>
      </dgm:prSet>
      <dgm:spPr/>
    </dgm:pt>
    <dgm:pt modelId="{B1AFC6D0-3BF8-4ACB-AF21-D445BDCB4DAA}" type="pres">
      <dgm:prSet presAssocID="{716DD299-B07B-4433-91B5-2EEAA0078530}" presName="Name8" presStyleCnt="0"/>
      <dgm:spPr/>
    </dgm:pt>
    <dgm:pt modelId="{99C72B15-EDE1-4521-B7C4-E317785CA206}" type="pres">
      <dgm:prSet presAssocID="{716DD299-B07B-4433-91B5-2EEAA0078530}" presName="level" presStyleLbl="node1" presStyleIdx="1" presStyleCnt="6">
        <dgm:presLayoutVars>
          <dgm:chMax val="1"/>
          <dgm:bulletEnabled val="1"/>
        </dgm:presLayoutVars>
      </dgm:prSet>
      <dgm:spPr/>
    </dgm:pt>
    <dgm:pt modelId="{9971211A-0C28-4177-B5DF-1CD5849D5717}" type="pres">
      <dgm:prSet presAssocID="{716DD299-B07B-4433-91B5-2EEAA0078530}" presName="levelTx" presStyleLbl="revTx" presStyleIdx="0" presStyleCnt="0">
        <dgm:presLayoutVars>
          <dgm:chMax val="1"/>
          <dgm:bulletEnabled val="1"/>
        </dgm:presLayoutVars>
      </dgm:prSet>
      <dgm:spPr/>
    </dgm:pt>
    <dgm:pt modelId="{4AC335EA-E358-412D-A58B-93F90E675FE5}" type="pres">
      <dgm:prSet presAssocID="{9B556E39-9A08-41C0-B341-3740FFE357A8}" presName="Name8" presStyleCnt="0"/>
      <dgm:spPr/>
    </dgm:pt>
    <dgm:pt modelId="{00016E39-71BC-46AD-8145-C239785B63D3}" type="pres">
      <dgm:prSet presAssocID="{9B556E39-9A08-41C0-B341-3740FFE357A8}" presName="level" presStyleLbl="node1" presStyleIdx="2" presStyleCnt="6">
        <dgm:presLayoutVars>
          <dgm:chMax val="1"/>
          <dgm:bulletEnabled val="1"/>
        </dgm:presLayoutVars>
      </dgm:prSet>
      <dgm:spPr/>
    </dgm:pt>
    <dgm:pt modelId="{0209A47E-66E0-4693-A755-FA87EBF34C4A}" type="pres">
      <dgm:prSet presAssocID="{9B556E39-9A08-41C0-B341-3740FFE357A8}" presName="levelTx" presStyleLbl="revTx" presStyleIdx="0" presStyleCnt="0">
        <dgm:presLayoutVars>
          <dgm:chMax val="1"/>
          <dgm:bulletEnabled val="1"/>
        </dgm:presLayoutVars>
      </dgm:prSet>
      <dgm:spPr/>
    </dgm:pt>
    <dgm:pt modelId="{6FFF8CBC-0A17-49F1-83B5-9C785B290243}" type="pres">
      <dgm:prSet presAssocID="{C5BDF9D0-C2A4-4B88-A4F8-5181839E290C}" presName="Name8" presStyleCnt="0"/>
      <dgm:spPr/>
    </dgm:pt>
    <dgm:pt modelId="{702C0353-601B-4ABD-AEFC-CCAF4F5CBB7D}" type="pres">
      <dgm:prSet presAssocID="{C5BDF9D0-C2A4-4B88-A4F8-5181839E290C}" presName="level" presStyleLbl="node1" presStyleIdx="3" presStyleCnt="6" custLinFactNeighborX="0" custLinFactNeighborY="-4477">
        <dgm:presLayoutVars>
          <dgm:chMax val="1"/>
          <dgm:bulletEnabled val="1"/>
        </dgm:presLayoutVars>
      </dgm:prSet>
      <dgm:spPr/>
    </dgm:pt>
    <dgm:pt modelId="{59CD297A-AC53-496E-95B7-3C0545E0786D}" type="pres">
      <dgm:prSet presAssocID="{C5BDF9D0-C2A4-4B88-A4F8-5181839E290C}" presName="levelTx" presStyleLbl="revTx" presStyleIdx="0" presStyleCnt="0">
        <dgm:presLayoutVars>
          <dgm:chMax val="1"/>
          <dgm:bulletEnabled val="1"/>
        </dgm:presLayoutVars>
      </dgm:prSet>
      <dgm:spPr/>
    </dgm:pt>
    <dgm:pt modelId="{844F0938-D309-4D5F-B4C1-F74D7FCD9A0E}" type="pres">
      <dgm:prSet presAssocID="{823A4444-0FFC-4A0F-8BC3-886755395FC8}" presName="Name8" presStyleCnt="0"/>
      <dgm:spPr/>
    </dgm:pt>
    <dgm:pt modelId="{60EB9BDF-4535-4AD8-9994-0939542602B7}" type="pres">
      <dgm:prSet presAssocID="{823A4444-0FFC-4A0F-8BC3-886755395FC8}" presName="level" presStyleLbl="node1" presStyleIdx="4" presStyleCnt="6">
        <dgm:presLayoutVars>
          <dgm:chMax val="1"/>
          <dgm:bulletEnabled val="1"/>
        </dgm:presLayoutVars>
      </dgm:prSet>
      <dgm:spPr/>
    </dgm:pt>
    <dgm:pt modelId="{FFA00AB8-0FB3-459E-8FB3-BDAAC3DAC2A2}" type="pres">
      <dgm:prSet presAssocID="{823A4444-0FFC-4A0F-8BC3-886755395FC8}" presName="levelTx" presStyleLbl="revTx" presStyleIdx="0" presStyleCnt="0">
        <dgm:presLayoutVars>
          <dgm:chMax val="1"/>
          <dgm:bulletEnabled val="1"/>
        </dgm:presLayoutVars>
      </dgm:prSet>
      <dgm:spPr/>
    </dgm:pt>
    <dgm:pt modelId="{FF67C1C5-017C-4C9D-9EB2-9EF08E441C9F}" type="pres">
      <dgm:prSet presAssocID="{9514229E-B96B-482E-8945-606858655FE6}" presName="Name8" presStyleCnt="0"/>
      <dgm:spPr/>
    </dgm:pt>
    <dgm:pt modelId="{7E17AB5A-915F-4305-AEEB-1DD72228B68D}" type="pres">
      <dgm:prSet presAssocID="{9514229E-B96B-482E-8945-606858655FE6}" presName="level" presStyleLbl="node1" presStyleIdx="5" presStyleCnt="6">
        <dgm:presLayoutVars>
          <dgm:chMax val="1"/>
          <dgm:bulletEnabled val="1"/>
        </dgm:presLayoutVars>
      </dgm:prSet>
      <dgm:spPr/>
    </dgm:pt>
    <dgm:pt modelId="{3B325074-1CB5-455F-BD73-1D9CE4C793A6}" type="pres">
      <dgm:prSet presAssocID="{9514229E-B96B-482E-8945-606858655FE6}" presName="levelTx" presStyleLbl="revTx" presStyleIdx="0" presStyleCnt="0">
        <dgm:presLayoutVars>
          <dgm:chMax val="1"/>
          <dgm:bulletEnabled val="1"/>
        </dgm:presLayoutVars>
      </dgm:prSet>
      <dgm:spPr/>
    </dgm:pt>
  </dgm:ptLst>
  <dgm:cxnLst>
    <dgm:cxn modelId="{25D2C020-66A3-4756-A8CB-FA20D0226D0A}" type="presOf" srcId="{B8CBF6A6-BF3D-4B74-A9BA-8935F76F8932}" destId="{09A6E8F1-D7DC-42E0-82C7-110877BF093B}" srcOrd="1" destOrd="0" presId="urn:microsoft.com/office/officeart/2005/8/layout/pyramid3"/>
    <dgm:cxn modelId="{E487A326-9157-4EC3-9E5E-2C707EC20492}" type="presOf" srcId="{9514229E-B96B-482E-8945-606858655FE6}" destId="{7E17AB5A-915F-4305-AEEB-1DD72228B68D}" srcOrd="0" destOrd="0" presId="urn:microsoft.com/office/officeart/2005/8/layout/pyramid3"/>
    <dgm:cxn modelId="{01935B5C-A8B9-4E5D-8C71-77419442AC45}" type="presOf" srcId="{716DD299-B07B-4433-91B5-2EEAA0078530}" destId="{99C72B15-EDE1-4521-B7C4-E317785CA206}" srcOrd="0" destOrd="0" presId="urn:microsoft.com/office/officeart/2005/8/layout/pyramid3"/>
    <dgm:cxn modelId="{0AF13C41-AFE3-4C5A-87F8-CDC2FF878BBE}" type="presOf" srcId="{C5BDF9D0-C2A4-4B88-A4F8-5181839E290C}" destId="{702C0353-601B-4ABD-AEFC-CCAF4F5CBB7D}" srcOrd="0" destOrd="0" presId="urn:microsoft.com/office/officeart/2005/8/layout/pyramid3"/>
    <dgm:cxn modelId="{94F65F4C-76FC-46CF-8B3F-8DF0339075C6}" srcId="{0306D4C8-EBD9-4904-B636-784A7F755EE9}" destId="{B8CBF6A6-BF3D-4B74-A9BA-8935F76F8932}" srcOrd="0" destOrd="0" parTransId="{8E464C42-A0A8-4D8E-A01D-94CECA0E0E0E}" sibTransId="{E1574E20-C52A-4130-9C3F-87B5DF55632E}"/>
    <dgm:cxn modelId="{CDBC4F8D-CFE8-4F61-A74A-2819DCB88D2E}" type="presOf" srcId="{9B556E39-9A08-41C0-B341-3740FFE357A8}" destId="{0209A47E-66E0-4693-A755-FA87EBF34C4A}" srcOrd="1" destOrd="0" presId="urn:microsoft.com/office/officeart/2005/8/layout/pyramid3"/>
    <dgm:cxn modelId="{236BC199-7FAB-4FFE-B356-4AD9BBCE06D4}" type="presOf" srcId="{823A4444-0FFC-4A0F-8BC3-886755395FC8}" destId="{FFA00AB8-0FB3-459E-8FB3-BDAAC3DAC2A2}" srcOrd="1" destOrd="0" presId="urn:microsoft.com/office/officeart/2005/8/layout/pyramid3"/>
    <dgm:cxn modelId="{7501649A-13C9-4E0F-A296-9A8C7C827887}" srcId="{0306D4C8-EBD9-4904-B636-784A7F755EE9}" destId="{C5BDF9D0-C2A4-4B88-A4F8-5181839E290C}" srcOrd="3" destOrd="0" parTransId="{79AD452D-5EDE-47E9-B0B3-947EB093B738}" sibTransId="{DC1476EA-712A-41F3-92F5-56A3D353D688}"/>
    <dgm:cxn modelId="{8505669C-3B7C-426C-BE95-CD1DA9C40978}" type="presOf" srcId="{9514229E-B96B-482E-8945-606858655FE6}" destId="{3B325074-1CB5-455F-BD73-1D9CE4C793A6}" srcOrd="1" destOrd="0" presId="urn:microsoft.com/office/officeart/2005/8/layout/pyramid3"/>
    <dgm:cxn modelId="{7BAA689C-151D-4F03-AE4A-E985FC9F0243}" type="presOf" srcId="{0306D4C8-EBD9-4904-B636-784A7F755EE9}" destId="{4BCA8517-5713-43C3-B143-BE11F7B5223A}" srcOrd="0" destOrd="0" presId="urn:microsoft.com/office/officeart/2005/8/layout/pyramid3"/>
    <dgm:cxn modelId="{BBD00EA7-EB2A-429A-8825-75170A98BAA4}" srcId="{0306D4C8-EBD9-4904-B636-784A7F755EE9}" destId="{9B556E39-9A08-41C0-B341-3740FFE357A8}" srcOrd="2" destOrd="0" parTransId="{2F25643B-C581-4F09-A792-80353697463E}" sibTransId="{2798E590-A642-447C-9FA7-E6236ECC49D2}"/>
    <dgm:cxn modelId="{1AFED5B3-DD6E-4FFB-BC61-12E60207DB47}" srcId="{0306D4C8-EBD9-4904-B636-784A7F755EE9}" destId="{9514229E-B96B-482E-8945-606858655FE6}" srcOrd="5" destOrd="0" parTransId="{CF91EED0-D3D9-49FB-9D12-E644E53B422C}" sibTransId="{1749ACEE-C26F-4D4F-96E5-57D7A5211A10}"/>
    <dgm:cxn modelId="{33092DBF-0899-4041-B769-C6C644735AD1}" type="presOf" srcId="{C5BDF9D0-C2A4-4B88-A4F8-5181839E290C}" destId="{59CD297A-AC53-496E-95B7-3C0545E0786D}" srcOrd="1" destOrd="0" presId="urn:microsoft.com/office/officeart/2005/8/layout/pyramid3"/>
    <dgm:cxn modelId="{A545D5C1-229E-4712-AFAE-7CCDBAB92EDF}" type="presOf" srcId="{B8CBF6A6-BF3D-4B74-A9BA-8935F76F8932}" destId="{FC424C51-F0C8-462C-99AC-1F1008045575}" srcOrd="0" destOrd="0" presId="urn:microsoft.com/office/officeart/2005/8/layout/pyramid3"/>
    <dgm:cxn modelId="{1A2430C4-C3EB-4E89-8D2B-68863EAEE4D3}" type="presOf" srcId="{823A4444-0FFC-4A0F-8BC3-886755395FC8}" destId="{60EB9BDF-4535-4AD8-9994-0939542602B7}" srcOrd="0" destOrd="0" presId="urn:microsoft.com/office/officeart/2005/8/layout/pyramid3"/>
    <dgm:cxn modelId="{EED48EC8-A8EF-48C6-AE81-62DCECB89E7D}" srcId="{0306D4C8-EBD9-4904-B636-784A7F755EE9}" destId="{823A4444-0FFC-4A0F-8BC3-886755395FC8}" srcOrd="4" destOrd="0" parTransId="{A96E9FE3-EBCD-4A5A-8A0C-8279FA0CB99D}" sibTransId="{1695E64F-1FA0-405C-9657-4D603ADA06DE}"/>
    <dgm:cxn modelId="{540F7DD9-AE79-4951-BFA7-643A2CFD1039}" type="presOf" srcId="{716DD299-B07B-4433-91B5-2EEAA0078530}" destId="{9971211A-0C28-4177-B5DF-1CD5849D5717}" srcOrd="1" destOrd="0" presId="urn:microsoft.com/office/officeart/2005/8/layout/pyramid3"/>
    <dgm:cxn modelId="{465FDCE5-4FF6-48C5-ABB9-4FA5C55E07DD}" srcId="{0306D4C8-EBD9-4904-B636-784A7F755EE9}" destId="{716DD299-B07B-4433-91B5-2EEAA0078530}" srcOrd="1" destOrd="0" parTransId="{952CF5D8-115E-48CD-B0C4-3A371013A034}" sibTransId="{AD7F3D04-1728-473F-BFEB-8099F367F025}"/>
    <dgm:cxn modelId="{20CB53F4-50D6-4665-BFC5-1CDE4006D41A}" type="presOf" srcId="{9B556E39-9A08-41C0-B341-3740FFE357A8}" destId="{00016E39-71BC-46AD-8145-C239785B63D3}" srcOrd="0" destOrd="0" presId="urn:microsoft.com/office/officeart/2005/8/layout/pyramid3"/>
    <dgm:cxn modelId="{7EE52E34-F4C2-4086-854E-8D3B3816F4EB}" type="presParOf" srcId="{4BCA8517-5713-43C3-B143-BE11F7B5223A}" destId="{7FA90C29-1BEF-4867-AE4F-C0C5316E9A8E}" srcOrd="0" destOrd="0" presId="urn:microsoft.com/office/officeart/2005/8/layout/pyramid3"/>
    <dgm:cxn modelId="{DE4E5371-E177-437E-A4EC-7DA722067F50}" type="presParOf" srcId="{7FA90C29-1BEF-4867-AE4F-C0C5316E9A8E}" destId="{FC424C51-F0C8-462C-99AC-1F1008045575}" srcOrd="0" destOrd="0" presId="urn:microsoft.com/office/officeart/2005/8/layout/pyramid3"/>
    <dgm:cxn modelId="{EB38C780-31E8-4C7B-BBAA-4F9487755621}" type="presParOf" srcId="{7FA90C29-1BEF-4867-AE4F-C0C5316E9A8E}" destId="{09A6E8F1-D7DC-42E0-82C7-110877BF093B}" srcOrd="1" destOrd="0" presId="urn:microsoft.com/office/officeart/2005/8/layout/pyramid3"/>
    <dgm:cxn modelId="{A746C3A8-2F67-4702-8407-7764D4377208}" type="presParOf" srcId="{4BCA8517-5713-43C3-B143-BE11F7B5223A}" destId="{B1AFC6D0-3BF8-4ACB-AF21-D445BDCB4DAA}" srcOrd="1" destOrd="0" presId="urn:microsoft.com/office/officeart/2005/8/layout/pyramid3"/>
    <dgm:cxn modelId="{97A1AE26-CD39-4A25-A0CC-0AE895190D07}" type="presParOf" srcId="{B1AFC6D0-3BF8-4ACB-AF21-D445BDCB4DAA}" destId="{99C72B15-EDE1-4521-B7C4-E317785CA206}" srcOrd="0" destOrd="0" presId="urn:microsoft.com/office/officeart/2005/8/layout/pyramid3"/>
    <dgm:cxn modelId="{745057E6-EA99-4C8B-91EB-8BD1241EF482}" type="presParOf" srcId="{B1AFC6D0-3BF8-4ACB-AF21-D445BDCB4DAA}" destId="{9971211A-0C28-4177-B5DF-1CD5849D5717}" srcOrd="1" destOrd="0" presId="urn:microsoft.com/office/officeart/2005/8/layout/pyramid3"/>
    <dgm:cxn modelId="{C405754B-DB5C-4262-8121-2AB7269A3FA9}" type="presParOf" srcId="{4BCA8517-5713-43C3-B143-BE11F7B5223A}" destId="{4AC335EA-E358-412D-A58B-93F90E675FE5}" srcOrd="2" destOrd="0" presId="urn:microsoft.com/office/officeart/2005/8/layout/pyramid3"/>
    <dgm:cxn modelId="{ECAF4629-3AEF-4EA1-9782-B4B6101035BE}" type="presParOf" srcId="{4AC335EA-E358-412D-A58B-93F90E675FE5}" destId="{00016E39-71BC-46AD-8145-C239785B63D3}" srcOrd="0" destOrd="0" presId="urn:microsoft.com/office/officeart/2005/8/layout/pyramid3"/>
    <dgm:cxn modelId="{9E62933A-9991-46A1-93A9-68814DFF69C5}" type="presParOf" srcId="{4AC335EA-E358-412D-A58B-93F90E675FE5}" destId="{0209A47E-66E0-4693-A755-FA87EBF34C4A}" srcOrd="1" destOrd="0" presId="urn:microsoft.com/office/officeart/2005/8/layout/pyramid3"/>
    <dgm:cxn modelId="{04969FE6-7ECA-4BB4-B7DC-F3961C522AC3}" type="presParOf" srcId="{4BCA8517-5713-43C3-B143-BE11F7B5223A}" destId="{6FFF8CBC-0A17-49F1-83B5-9C785B290243}" srcOrd="3" destOrd="0" presId="urn:microsoft.com/office/officeart/2005/8/layout/pyramid3"/>
    <dgm:cxn modelId="{DD750B05-AFA0-4D5A-806A-1AB8C7E26859}" type="presParOf" srcId="{6FFF8CBC-0A17-49F1-83B5-9C785B290243}" destId="{702C0353-601B-4ABD-AEFC-CCAF4F5CBB7D}" srcOrd="0" destOrd="0" presId="urn:microsoft.com/office/officeart/2005/8/layout/pyramid3"/>
    <dgm:cxn modelId="{3B2F7809-8653-4D8A-A564-AA6DB778E6BE}" type="presParOf" srcId="{6FFF8CBC-0A17-49F1-83B5-9C785B290243}" destId="{59CD297A-AC53-496E-95B7-3C0545E0786D}" srcOrd="1" destOrd="0" presId="urn:microsoft.com/office/officeart/2005/8/layout/pyramid3"/>
    <dgm:cxn modelId="{3D8CA50C-3271-45CD-BCDD-91AFC1F11E26}" type="presParOf" srcId="{4BCA8517-5713-43C3-B143-BE11F7B5223A}" destId="{844F0938-D309-4D5F-B4C1-F74D7FCD9A0E}" srcOrd="4" destOrd="0" presId="urn:microsoft.com/office/officeart/2005/8/layout/pyramid3"/>
    <dgm:cxn modelId="{D1342416-E350-4094-A812-E4656C60F8F4}" type="presParOf" srcId="{844F0938-D309-4D5F-B4C1-F74D7FCD9A0E}" destId="{60EB9BDF-4535-4AD8-9994-0939542602B7}" srcOrd="0" destOrd="0" presId="urn:microsoft.com/office/officeart/2005/8/layout/pyramid3"/>
    <dgm:cxn modelId="{78DB3436-AB4E-41F1-9A71-2E0E305F1A7B}" type="presParOf" srcId="{844F0938-D309-4D5F-B4C1-F74D7FCD9A0E}" destId="{FFA00AB8-0FB3-459E-8FB3-BDAAC3DAC2A2}" srcOrd="1" destOrd="0" presId="urn:microsoft.com/office/officeart/2005/8/layout/pyramid3"/>
    <dgm:cxn modelId="{9F423C64-B3E3-44C2-A037-375BBD954D50}" type="presParOf" srcId="{4BCA8517-5713-43C3-B143-BE11F7B5223A}" destId="{FF67C1C5-017C-4C9D-9EB2-9EF08E441C9F}" srcOrd="5" destOrd="0" presId="urn:microsoft.com/office/officeart/2005/8/layout/pyramid3"/>
    <dgm:cxn modelId="{81EA84C7-63B4-4DAD-84AE-DFD54F1E9341}" type="presParOf" srcId="{FF67C1C5-017C-4C9D-9EB2-9EF08E441C9F}" destId="{7E17AB5A-915F-4305-AEEB-1DD72228B68D}" srcOrd="0" destOrd="0" presId="urn:microsoft.com/office/officeart/2005/8/layout/pyramid3"/>
    <dgm:cxn modelId="{E659A83D-887F-4342-8A8A-838A23E87A92}" type="presParOf" srcId="{FF67C1C5-017C-4C9D-9EB2-9EF08E441C9F}" destId="{3B325074-1CB5-455F-BD73-1D9CE4C793A6}" srcOrd="1" destOrd="0" presId="urn:microsoft.com/office/officeart/2005/8/layout/pyramid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C859C52-0DE9-44B2-B82B-D404F893D473}" type="doc">
      <dgm:prSet loTypeId="urn:microsoft.com/office/officeart/2005/8/layout/pyramid2" loCatId="list" qsTypeId="urn:microsoft.com/office/officeart/2005/8/quickstyle/simple1" qsCatId="simple" csTypeId="urn:microsoft.com/office/officeart/2005/8/colors/accent4_2" csCatId="accent4" phldr="1"/>
      <dgm:spPr/>
    </dgm:pt>
    <dgm:pt modelId="{7E573BEC-DAE9-4EB6-8C1C-60700E9F7793}">
      <dgm:prSet phldrT="[Text]"/>
      <dgm:spPr/>
      <dgm:t>
        <a:bodyPr/>
        <a:lstStyle/>
        <a:p>
          <a:r>
            <a:rPr lang="en-GB" b="1" dirty="0"/>
            <a:t>Lead</a:t>
          </a:r>
          <a:r>
            <a:rPr lang="en-GB" dirty="0"/>
            <a:t>: Who, what, where, when, why?</a:t>
          </a:r>
        </a:p>
      </dgm:t>
    </dgm:pt>
    <dgm:pt modelId="{01188624-E932-42B2-84AC-9C38ACA02C62}" type="parTrans" cxnId="{408761E1-D709-4E14-91DB-F30AA5A214EE}">
      <dgm:prSet/>
      <dgm:spPr/>
      <dgm:t>
        <a:bodyPr/>
        <a:lstStyle/>
        <a:p>
          <a:endParaRPr lang="en-GB"/>
        </a:p>
      </dgm:t>
    </dgm:pt>
    <dgm:pt modelId="{39D2782C-25A1-4F8A-9A50-28A6D7D1E59C}" type="sibTrans" cxnId="{408761E1-D709-4E14-91DB-F30AA5A214EE}">
      <dgm:prSet/>
      <dgm:spPr/>
      <dgm:t>
        <a:bodyPr/>
        <a:lstStyle/>
        <a:p>
          <a:endParaRPr lang="en-GB"/>
        </a:p>
      </dgm:t>
    </dgm:pt>
    <dgm:pt modelId="{6DB7A826-352A-4084-8F40-06F7B8A6D715}">
      <dgm:prSet phldrT="[Text]"/>
      <dgm:spPr/>
      <dgm:t>
        <a:bodyPr/>
        <a:lstStyle/>
        <a:p>
          <a:r>
            <a:rPr lang="en-GB" b="1" dirty="0"/>
            <a:t>Details</a:t>
          </a:r>
          <a:r>
            <a:rPr lang="en-GB" dirty="0"/>
            <a:t>: Expand on facts. How?</a:t>
          </a:r>
        </a:p>
      </dgm:t>
    </dgm:pt>
    <dgm:pt modelId="{9FA6E0F9-2F50-4281-981A-9D46FB6FA2C8}" type="parTrans" cxnId="{722B30A3-61C7-4E7C-8BC7-6701EED67418}">
      <dgm:prSet/>
      <dgm:spPr/>
      <dgm:t>
        <a:bodyPr/>
        <a:lstStyle/>
        <a:p>
          <a:endParaRPr lang="en-GB"/>
        </a:p>
      </dgm:t>
    </dgm:pt>
    <dgm:pt modelId="{E7EDFED1-86A5-4ED2-8667-8B108A247743}" type="sibTrans" cxnId="{722B30A3-61C7-4E7C-8BC7-6701EED67418}">
      <dgm:prSet/>
      <dgm:spPr/>
      <dgm:t>
        <a:bodyPr/>
        <a:lstStyle/>
        <a:p>
          <a:endParaRPr lang="en-GB"/>
        </a:p>
      </dgm:t>
    </dgm:pt>
    <dgm:pt modelId="{86DB2287-B544-4C74-B251-934FAC055161}">
      <dgm:prSet phldrT="[Text]"/>
      <dgm:spPr/>
      <dgm:t>
        <a:bodyPr/>
        <a:lstStyle/>
        <a:p>
          <a:r>
            <a:rPr lang="en-GB" b="1" dirty="0"/>
            <a:t>Context</a:t>
          </a:r>
          <a:r>
            <a:rPr lang="en-GB" dirty="0"/>
            <a:t>: Background, related facts.</a:t>
          </a:r>
        </a:p>
      </dgm:t>
    </dgm:pt>
    <dgm:pt modelId="{E2A6D8D7-C951-4B40-8472-22FFC2D4048F}" type="parTrans" cxnId="{578FE131-89A0-40DA-83CA-0C9BB2A075AD}">
      <dgm:prSet/>
      <dgm:spPr/>
      <dgm:t>
        <a:bodyPr/>
        <a:lstStyle/>
        <a:p>
          <a:endParaRPr lang="en-GB"/>
        </a:p>
      </dgm:t>
    </dgm:pt>
    <dgm:pt modelId="{EDE18540-9A39-499E-8F31-59CED7863811}" type="sibTrans" cxnId="{578FE131-89A0-40DA-83CA-0C9BB2A075AD}">
      <dgm:prSet/>
      <dgm:spPr/>
      <dgm:t>
        <a:bodyPr/>
        <a:lstStyle/>
        <a:p>
          <a:endParaRPr lang="en-GB"/>
        </a:p>
      </dgm:t>
    </dgm:pt>
    <dgm:pt modelId="{BBC1D426-B8E2-487E-8E84-BA38197411AC}" type="pres">
      <dgm:prSet presAssocID="{2C859C52-0DE9-44B2-B82B-D404F893D473}" presName="compositeShape" presStyleCnt="0">
        <dgm:presLayoutVars>
          <dgm:dir/>
          <dgm:resizeHandles/>
        </dgm:presLayoutVars>
      </dgm:prSet>
      <dgm:spPr/>
    </dgm:pt>
    <dgm:pt modelId="{3B8B4E47-096F-44F5-BECD-28788C510407}" type="pres">
      <dgm:prSet presAssocID="{2C859C52-0DE9-44B2-B82B-D404F893D473}" presName="pyramid" presStyleLbl="node1" presStyleIdx="0" presStyleCnt="1" custAng="10800000"/>
      <dgm:spPr/>
    </dgm:pt>
    <dgm:pt modelId="{DF859147-973D-4E8F-8A64-55F32D09141A}" type="pres">
      <dgm:prSet presAssocID="{2C859C52-0DE9-44B2-B82B-D404F893D473}" presName="theList" presStyleCnt="0"/>
      <dgm:spPr/>
    </dgm:pt>
    <dgm:pt modelId="{82E0D933-3C29-4EC3-8B65-BC0B5156390A}" type="pres">
      <dgm:prSet presAssocID="{7E573BEC-DAE9-4EB6-8C1C-60700E9F7793}" presName="aNode" presStyleLbl="fgAcc1" presStyleIdx="0" presStyleCnt="3">
        <dgm:presLayoutVars>
          <dgm:bulletEnabled val="1"/>
        </dgm:presLayoutVars>
      </dgm:prSet>
      <dgm:spPr/>
    </dgm:pt>
    <dgm:pt modelId="{A12125D4-04BF-474B-9C11-98B21E1D0AD2}" type="pres">
      <dgm:prSet presAssocID="{7E573BEC-DAE9-4EB6-8C1C-60700E9F7793}" presName="aSpace" presStyleCnt="0"/>
      <dgm:spPr/>
    </dgm:pt>
    <dgm:pt modelId="{9F1D55AF-0EA7-4977-AB3E-3B955796D241}" type="pres">
      <dgm:prSet presAssocID="{6DB7A826-352A-4084-8F40-06F7B8A6D715}" presName="aNode" presStyleLbl="fgAcc1" presStyleIdx="1" presStyleCnt="3">
        <dgm:presLayoutVars>
          <dgm:bulletEnabled val="1"/>
        </dgm:presLayoutVars>
      </dgm:prSet>
      <dgm:spPr/>
    </dgm:pt>
    <dgm:pt modelId="{E89368A1-A7CF-4E95-9C42-0E43948224B0}" type="pres">
      <dgm:prSet presAssocID="{6DB7A826-352A-4084-8F40-06F7B8A6D715}" presName="aSpace" presStyleCnt="0"/>
      <dgm:spPr/>
    </dgm:pt>
    <dgm:pt modelId="{5FB9D4D3-C179-4A2B-B695-17377BC59193}" type="pres">
      <dgm:prSet presAssocID="{86DB2287-B544-4C74-B251-934FAC055161}" presName="aNode" presStyleLbl="fgAcc1" presStyleIdx="2" presStyleCnt="3">
        <dgm:presLayoutVars>
          <dgm:bulletEnabled val="1"/>
        </dgm:presLayoutVars>
      </dgm:prSet>
      <dgm:spPr/>
    </dgm:pt>
    <dgm:pt modelId="{49C8F27A-3EB5-4768-ABF4-7AE34D012F0B}" type="pres">
      <dgm:prSet presAssocID="{86DB2287-B544-4C74-B251-934FAC055161}" presName="aSpace" presStyleCnt="0"/>
      <dgm:spPr/>
    </dgm:pt>
  </dgm:ptLst>
  <dgm:cxnLst>
    <dgm:cxn modelId="{578FE131-89A0-40DA-83CA-0C9BB2A075AD}" srcId="{2C859C52-0DE9-44B2-B82B-D404F893D473}" destId="{86DB2287-B544-4C74-B251-934FAC055161}" srcOrd="2" destOrd="0" parTransId="{E2A6D8D7-C951-4B40-8472-22FFC2D4048F}" sibTransId="{EDE18540-9A39-499E-8F31-59CED7863811}"/>
    <dgm:cxn modelId="{95EA1471-F8BE-43D3-B121-4FA255C7E4E2}" type="presOf" srcId="{6DB7A826-352A-4084-8F40-06F7B8A6D715}" destId="{9F1D55AF-0EA7-4977-AB3E-3B955796D241}" srcOrd="0" destOrd="0" presId="urn:microsoft.com/office/officeart/2005/8/layout/pyramid2"/>
    <dgm:cxn modelId="{AD82218F-DBE6-4676-B7D4-AC2625163F91}" type="presOf" srcId="{2C859C52-0DE9-44B2-B82B-D404F893D473}" destId="{BBC1D426-B8E2-487E-8E84-BA38197411AC}" srcOrd="0" destOrd="0" presId="urn:microsoft.com/office/officeart/2005/8/layout/pyramid2"/>
    <dgm:cxn modelId="{9A30C393-3D3B-4A3F-98DF-A360782952C8}" type="presOf" srcId="{7E573BEC-DAE9-4EB6-8C1C-60700E9F7793}" destId="{82E0D933-3C29-4EC3-8B65-BC0B5156390A}" srcOrd="0" destOrd="0" presId="urn:microsoft.com/office/officeart/2005/8/layout/pyramid2"/>
    <dgm:cxn modelId="{722B30A3-61C7-4E7C-8BC7-6701EED67418}" srcId="{2C859C52-0DE9-44B2-B82B-D404F893D473}" destId="{6DB7A826-352A-4084-8F40-06F7B8A6D715}" srcOrd="1" destOrd="0" parTransId="{9FA6E0F9-2F50-4281-981A-9D46FB6FA2C8}" sibTransId="{E7EDFED1-86A5-4ED2-8667-8B108A247743}"/>
    <dgm:cxn modelId="{51C0BFB6-2B9B-4B71-B785-231DF8B97DC8}" type="presOf" srcId="{86DB2287-B544-4C74-B251-934FAC055161}" destId="{5FB9D4D3-C179-4A2B-B695-17377BC59193}" srcOrd="0" destOrd="0" presId="urn:microsoft.com/office/officeart/2005/8/layout/pyramid2"/>
    <dgm:cxn modelId="{408761E1-D709-4E14-91DB-F30AA5A214EE}" srcId="{2C859C52-0DE9-44B2-B82B-D404F893D473}" destId="{7E573BEC-DAE9-4EB6-8C1C-60700E9F7793}" srcOrd="0" destOrd="0" parTransId="{01188624-E932-42B2-84AC-9C38ACA02C62}" sibTransId="{39D2782C-25A1-4F8A-9A50-28A6D7D1E59C}"/>
    <dgm:cxn modelId="{F728BBAF-0253-49B6-BD9A-87C11349AB37}" type="presParOf" srcId="{BBC1D426-B8E2-487E-8E84-BA38197411AC}" destId="{3B8B4E47-096F-44F5-BECD-28788C510407}" srcOrd="0" destOrd="0" presId="urn:microsoft.com/office/officeart/2005/8/layout/pyramid2"/>
    <dgm:cxn modelId="{FA9916B4-FA4B-4165-85E0-2E265ADF41AD}" type="presParOf" srcId="{BBC1D426-B8E2-487E-8E84-BA38197411AC}" destId="{DF859147-973D-4E8F-8A64-55F32D09141A}" srcOrd="1" destOrd="0" presId="urn:microsoft.com/office/officeart/2005/8/layout/pyramid2"/>
    <dgm:cxn modelId="{92D61F81-3CE3-44B7-8FB5-ED9E8D43070C}" type="presParOf" srcId="{DF859147-973D-4E8F-8A64-55F32D09141A}" destId="{82E0D933-3C29-4EC3-8B65-BC0B5156390A}" srcOrd="0" destOrd="0" presId="urn:microsoft.com/office/officeart/2005/8/layout/pyramid2"/>
    <dgm:cxn modelId="{375C3DAA-D21F-48E6-914A-03994E860633}" type="presParOf" srcId="{DF859147-973D-4E8F-8A64-55F32D09141A}" destId="{A12125D4-04BF-474B-9C11-98B21E1D0AD2}" srcOrd="1" destOrd="0" presId="urn:microsoft.com/office/officeart/2005/8/layout/pyramid2"/>
    <dgm:cxn modelId="{C57694EB-3C83-4F3F-94B1-F3F0EA1576F2}" type="presParOf" srcId="{DF859147-973D-4E8F-8A64-55F32D09141A}" destId="{9F1D55AF-0EA7-4977-AB3E-3B955796D241}" srcOrd="2" destOrd="0" presId="urn:microsoft.com/office/officeart/2005/8/layout/pyramid2"/>
    <dgm:cxn modelId="{178A759C-366A-4E44-AF15-DC6D7BF95EEA}" type="presParOf" srcId="{DF859147-973D-4E8F-8A64-55F32D09141A}" destId="{E89368A1-A7CF-4E95-9C42-0E43948224B0}" srcOrd="3" destOrd="0" presId="urn:microsoft.com/office/officeart/2005/8/layout/pyramid2"/>
    <dgm:cxn modelId="{B0E2E89C-6E7B-492E-938A-C24C68958E63}" type="presParOf" srcId="{DF859147-973D-4E8F-8A64-55F32D09141A}" destId="{5FB9D4D3-C179-4A2B-B695-17377BC59193}" srcOrd="4" destOrd="0" presId="urn:microsoft.com/office/officeart/2005/8/layout/pyramid2"/>
    <dgm:cxn modelId="{E6233A52-9909-4C4B-9751-82F5C3DE904B}" type="presParOf" srcId="{DF859147-973D-4E8F-8A64-55F32D09141A}" destId="{49C8F27A-3EB5-4768-ABF4-7AE34D012F0B}" srcOrd="5"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C859C52-0DE9-44B2-B82B-D404F893D473}" type="doc">
      <dgm:prSet loTypeId="urn:microsoft.com/office/officeart/2005/8/layout/vList3" loCatId="list" qsTypeId="urn:microsoft.com/office/officeart/2005/8/quickstyle/simple1" qsCatId="simple" csTypeId="urn:microsoft.com/office/officeart/2005/8/colors/accent2_2" csCatId="accent2" phldr="1"/>
      <dgm:spPr/>
    </dgm:pt>
    <dgm:pt modelId="{7E573BEC-DAE9-4EB6-8C1C-60700E9F7793}">
      <dgm:prSet phldrT="[Text]"/>
      <dgm:spPr/>
      <dgm:t>
        <a:bodyPr/>
        <a:lstStyle/>
        <a:p>
          <a:r>
            <a:rPr lang="en-GB" b="1" dirty="0"/>
            <a:t>Beginning</a:t>
          </a:r>
          <a:endParaRPr lang="en-GB" dirty="0"/>
        </a:p>
      </dgm:t>
    </dgm:pt>
    <dgm:pt modelId="{01188624-E932-42B2-84AC-9C38ACA02C62}" type="parTrans" cxnId="{408761E1-D709-4E14-91DB-F30AA5A214EE}">
      <dgm:prSet/>
      <dgm:spPr/>
      <dgm:t>
        <a:bodyPr/>
        <a:lstStyle/>
        <a:p>
          <a:endParaRPr lang="en-GB"/>
        </a:p>
      </dgm:t>
    </dgm:pt>
    <dgm:pt modelId="{39D2782C-25A1-4F8A-9A50-28A6D7D1E59C}" type="sibTrans" cxnId="{408761E1-D709-4E14-91DB-F30AA5A214EE}">
      <dgm:prSet/>
      <dgm:spPr/>
      <dgm:t>
        <a:bodyPr/>
        <a:lstStyle/>
        <a:p>
          <a:endParaRPr lang="en-GB"/>
        </a:p>
      </dgm:t>
    </dgm:pt>
    <dgm:pt modelId="{6DB7A826-352A-4084-8F40-06F7B8A6D715}">
      <dgm:prSet phldrT="[Text]"/>
      <dgm:spPr/>
      <dgm:t>
        <a:bodyPr/>
        <a:lstStyle/>
        <a:p>
          <a:r>
            <a:rPr lang="en-GB" b="1" dirty="0"/>
            <a:t>Middle</a:t>
          </a:r>
          <a:endParaRPr lang="en-GB" dirty="0"/>
        </a:p>
      </dgm:t>
    </dgm:pt>
    <dgm:pt modelId="{9FA6E0F9-2F50-4281-981A-9D46FB6FA2C8}" type="parTrans" cxnId="{722B30A3-61C7-4E7C-8BC7-6701EED67418}">
      <dgm:prSet/>
      <dgm:spPr/>
      <dgm:t>
        <a:bodyPr/>
        <a:lstStyle/>
        <a:p>
          <a:endParaRPr lang="en-GB"/>
        </a:p>
      </dgm:t>
    </dgm:pt>
    <dgm:pt modelId="{E7EDFED1-86A5-4ED2-8667-8B108A247743}" type="sibTrans" cxnId="{722B30A3-61C7-4E7C-8BC7-6701EED67418}">
      <dgm:prSet/>
      <dgm:spPr/>
      <dgm:t>
        <a:bodyPr/>
        <a:lstStyle/>
        <a:p>
          <a:endParaRPr lang="en-GB"/>
        </a:p>
      </dgm:t>
    </dgm:pt>
    <dgm:pt modelId="{86DB2287-B544-4C74-B251-934FAC055161}">
      <dgm:prSet phldrT="[Text]"/>
      <dgm:spPr/>
      <dgm:t>
        <a:bodyPr/>
        <a:lstStyle/>
        <a:p>
          <a:r>
            <a:rPr lang="en-GB" b="1" dirty="0"/>
            <a:t>End</a:t>
          </a:r>
          <a:endParaRPr lang="en-GB" dirty="0"/>
        </a:p>
      </dgm:t>
    </dgm:pt>
    <dgm:pt modelId="{E2A6D8D7-C951-4B40-8472-22FFC2D4048F}" type="parTrans" cxnId="{578FE131-89A0-40DA-83CA-0C9BB2A075AD}">
      <dgm:prSet/>
      <dgm:spPr/>
      <dgm:t>
        <a:bodyPr/>
        <a:lstStyle/>
        <a:p>
          <a:endParaRPr lang="en-GB"/>
        </a:p>
      </dgm:t>
    </dgm:pt>
    <dgm:pt modelId="{EDE18540-9A39-499E-8F31-59CED7863811}" type="sibTrans" cxnId="{578FE131-89A0-40DA-83CA-0C9BB2A075AD}">
      <dgm:prSet/>
      <dgm:spPr/>
      <dgm:t>
        <a:bodyPr/>
        <a:lstStyle/>
        <a:p>
          <a:endParaRPr lang="en-GB"/>
        </a:p>
      </dgm:t>
    </dgm:pt>
    <dgm:pt modelId="{58C6AB65-168B-4B66-90FD-6CEBD9728719}" type="pres">
      <dgm:prSet presAssocID="{2C859C52-0DE9-44B2-B82B-D404F893D473}" presName="linearFlow" presStyleCnt="0">
        <dgm:presLayoutVars>
          <dgm:dir/>
          <dgm:resizeHandles val="exact"/>
        </dgm:presLayoutVars>
      </dgm:prSet>
      <dgm:spPr/>
    </dgm:pt>
    <dgm:pt modelId="{0FCF3D7C-A588-4A0F-B16C-F3AFD6475411}" type="pres">
      <dgm:prSet presAssocID="{7E573BEC-DAE9-4EB6-8C1C-60700E9F7793}" presName="composite" presStyleCnt="0"/>
      <dgm:spPr/>
    </dgm:pt>
    <dgm:pt modelId="{E9C7C84A-F5A4-4773-8748-96C08D0B89AB}" type="pres">
      <dgm:prSet presAssocID="{7E573BEC-DAE9-4EB6-8C1C-60700E9F7793}" presName="imgShp" presStyleLbl="fgImgPlace1" presStyleIdx="0" presStyleCnt="3"/>
      <dgm:spPr>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Confused person with solid fill"/>
        </a:ext>
      </dgm:extLst>
    </dgm:pt>
    <dgm:pt modelId="{78CBEE7E-CB41-4409-AE54-15EE4208CFFE}" type="pres">
      <dgm:prSet presAssocID="{7E573BEC-DAE9-4EB6-8C1C-60700E9F7793}" presName="txShp" presStyleLbl="node1" presStyleIdx="0" presStyleCnt="3">
        <dgm:presLayoutVars>
          <dgm:bulletEnabled val="1"/>
        </dgm:presLayoutVars>
      </dgm:prSet>
      <dgm:spPr/>
    </dgm:pt>
    <dgm:pt modelId="{86127DA3-8009-409E-BE84-4B949D582FFE}" type="pres">
      <dgm:prSet presAssocID="{39D2782C-25A1-4F8A-9A50-28A6D7D1E59C}" presName="spacing" presStyleCnt="0"/>
      <dgm:spPr/>
    </dgm:pt>
    <dgm:pt modelId="{EABC804E-8605-4187-863D-CD8E58F23653}" type="pres">
      <dgm:prSet presAssocID="{6DB7A826-352A-4084-8F40-06F7B8A6D715}" presName="composite" presStyleCnt="0"/>
      <dgm:spPr/>
    </dgm:pt>
    <dgm:pt modelId="{68118EFF-E7A7-48C1-9389-187A531E9D5F}" type="pres">
      <dgm:prSet presAssocID="{6DB7A826-352A-4084-8F40-06F7B8A6D715}" presName="imgShp" presStyleLbl="fgImgPlace1" presStyleIdx="1" presStyleCnt="3"/>
      <dgm:spPr>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Walk with solid fill"/>
        </a:ext>
      </dgm:extLst>
    </dgm:pt>
    <dgm:pt modelId="{FAB53FB4-607C-4A6A-964A-C6C1379F4C58}" type="pres">
      <dgm:prSet presAssocID="{6DB7A826-352A-4084-8F40-06F7B8A6D715}" presName="txShp" presStyleLbl="node1" presStyleIdx="1" presStyleCnt="3">
        <dgm:presLayoutVars>
          <dgm:bulletEnabled val="1"/>
        </dgm:presLayoutVars>
      </dgm:prSet>
      <dgm:spPr/>
    </dgm:pt>
    <dgm:pt modelId="{57B0072F-8E75-4428-8A9B-B5B8EEA2EE7E}" type="pres">
      <dgm:prSet presAssocID="{E7EDFED1-86A5-4ED2-8667-8B108A247743}" presName="spacing" presStyleCnt="0"/>
      <dgm:spPr/>
    </dgm:pt>
    <dgm:pt modelId="{30E4645F-EC7C-4D09-8482-47EBAD37B253}" type="pres">
      <dgm:prSet presAssocID="{86DB2287-B544-4C74-B251-934FAC055161}" presName="composite" presStyleCnt="0"/>
      <dgm:spPr/>
    </dgm:pt>
    <dgm:pt modelId="{564DBD83-B42E-4C9A-A635-29858EDBC16E}" type="pres">
      <dgm:prSet presAssocID="{86DB2287-B544-4C74-B251-934FAC055161}" presName="imgShp" presStyleLbl="fgImgPlace1" presStyleIdx="2" presStyleCnt="3"/>
      <dgm:spPr>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Person with idea with solid fill"/>
        </a:ext>
      </dgm:extLst>
    </dgm:pt>
    <dgm:pt modelId="{E08CACD1-D46F-4B82-9919-75B53B3E0A5E}" type="pres">
      <dgm:prSet presAssocID="{86DB2287-B544-4C74-B251-934FAC055161}" presName="txShp" presStyleLbl="node1" presStyleIdx="2" presStyleCnt="3">
        <dgm:presLayoutVars>
          <dgm:bulletEnabled val="1"/>
        </dgm:presLayoutVars>
      </dgm:prSet>
      <dgm:spPr/>
    </dgm:pt>
  </dgm:ptLst>
  <dgm:cxnLst>
    <dgm:cxn modelId="{578FE131-89A0-40DA-83CA-0C9BB2A075AD}" srcId="{2C859C52-0DE9-44B2-B82B-D404F893D473}" destId="{86DB2287-B544-4C74-B251-934FAC055161}" srcOrd="2" destOrd="0" parTransId="{E2A6D8D7-C951-4B40-8472-22FFC2D4048F}" sibTransId="{EDE18540-9A39-499E-8F31-59CED7863811}"/>
    <dgm:cxn modelId="{AE62665D-20C3-4307-8D44-E5FED4442FA3}" type="presOf" srcId="{7E573BEC-DAE9-4EB6-8C1C-60700E9F7793}" destId="{78CBEE7E-CB41-4409-AE54-15EE4208CFFE}" srcOrd="0" destOrd="0" presId="urn:microsoft.com/office/officeart/2005/8/layout/vList3"/>
    <dgm:cxn modelId="{722B30A3-61C7-4E7C-8BC7-6701EED67418}" srcId="{2C859C52-0DE9-44B2-B82B-D404F893D473}" destId="{6DB7A826-352A-4084-8F40-06F7B8A6D715}" srcOrd="1" destOrd="0" parTransId="{9FA6E0F9-2F50-4281-981A-9D46FB6FA2C8}" sibTransId="{E7EDFED1-86A5-4ED2-8667-8B108A247743}"/>
    <dgm:cxn modelId="{D6BFBDA7-E1C2-4886-A96A-446FDBBE9CB9}" type="presOf" srcId="{2C859C52-0DE9-44B2-B82B-D404F893D473}" destId="{58C6AB65-168B-4B66-90FD-6CEBD9728719}" srcOrd="0" destOrd="0" presId="urn:microsoft.com/office/officeart/2005/8/layout/vList3"/>
    <dgm:cxn modelId="{5B7498DC-D377-4FB9-85E7-F3D6A6254BE3}" type="presOf" srcId="{86DB2287-B544-4C74-B251-934FAC055161}" destId="{E08CACD1-D46F-4B82-9919-75B53B3E0A5E}" srcOrd="0" destOrd="0" presId="urn:microsoft.com/office/officeart/2005/8/layout/vList3"/>
    <dgm:cxn modelId="{408761E1-D709-4E14-91DB-F30AA5A214EE}" srcId="{2C859C52-0DE9-44B2-B82B-D404F893D473}" destId="{7E573BEC-DAE9-4EB6-8C1C-60700E9F7793}" srcOrd="0" destOrd="0" parTransId="{01188624-E932-42B2-84AC-9C38ACA02C62}" sibTransId="{39D2782C-25A1-4F8A-9A50-28A6D7D1E59C}"/>
    <dgm:cxn modelId="{48C7A0FB-BD4D-496C-89E2-68BCD7ADACDF}" type="presOf" srcId="{6DB7A826-352A-4084-8F40-06F7B8A6D715}" destId="{FAB53FB4-607C-4A6A-964A-C6C1379F4C58}" srcOrd="0" destOrd="0" presId="urn:microsoft.com/office/officeart/2005/8/layout/vList3"/>
    <dgm:cxn modelId="{69DDD76A-C6F1-42EE-AB74-C1D00136D9CD}" type="presParOf" srcId="{58C6AB65-168B-4B66-90FD-6CEBD9728719}" destId="{0FCF3D7C-A588-4A0F-B16C-F3AFD6475411}" srcOrd="0" destOrd="0" presId="urn:microsoft.com/office/officeart/2005/8/layout/vList3"/>
    <dgm:cxn modelId="{A6B8E129-90A0-42BE-96F5-3B0CD441BE3A}" type="presParOf" srcId="{0FCF3D7C-A588-4A0F-B16C-F3AFD6475411}" destId="{E9C7C84A-F5A4-4773-8748-96C08D0B89AB}" srcOrd="0" destOrd="0" presId="urn:microsoft.com/office/officeart/2005/8/layout/vList3"/>
    <dgm:cxn modelId="{28A6EFD7-617A-48AF-9186-88B71EFD2E9A}" type="presParOf" srcId="{0FCF3D7C-A588-4A0F-B16C-F3AFD6475411}" destId="{78CBEE7E-CB41-4409-AE54-15EE4208CFFE}" srcOrd="1" destOrd="0" presId="urn:microsoft.com/office/officeart/2005/8/layout/vList3"/>
    <dgm:cxn modelId="{E1FB029E-0A10-49AE-8FDE-4545862D3D2D}" type="presParOf" srcId="{58C6AB65-168B-4B66-90FD-6CEBD9728719}" destId="{86127DA3-8009-409E-BE84-4B949D582FFE}" srcOrd="1" destOrd="0" presId="urn:microsoft.com/office/officeart/2005/8/layout/vList3"/>
    <dgm:cxn modelId="{AB0EB745-B718-49FE-B23A-17F138116CE6}" type="presParOf" srcId="{58C6AB65-168B-4B66-90FD-6CEBD9728719}" destId="{EABC804E-8605-4187-863D-CD8E58F23653}" srcOrd="2" destOrd="0" presId="urn:microsoft.com/office/officeart/2005/8/layout/vList3"/>
    <dgm:cxn modelId="{80A6EE38-2C41-4298-AF82-940B3CB705AB}" type="presParOf" srcId="{EABC804E-8605-4187-863D-CD8E58F23653}" destId="{68118EFF-E7A7-48C1-9389-187A531E9D5F}" srcOrd="0" destOrd="0" presId="urn:microsoft.com/office/officeart/2005/8/layout/vList3"/>
    <dgm:cxn modelId="{CA2AD4F1-EDD7-47EB-83CC-3C36F12963C8}" type="presParOf" srcId="{EABC804E-8605-4187-863D-CD8E58F23653}" destId="{FAB53FB4-607C-4A6A-964A-C6C1379F4C58}" srcOrd="1" destOrd="0" presId="urn:microsoft.com/office/officeart/2005/8/layout/vList3"/>
    <dgm:cxn modelId="{5A30CF33-66DF-4198-90A4-7E707A2A6DB5}" type="presParOf" srcId="{58C6AB65-168B-4B66-90FD-6CEBD9728719}" destId="{57B0072F-8E75-4428-8A9B-B5B8EEA2EE7E}" srcOrd="3" destOrd="0" presId="urn:microsoft.com/office/officeart/2005/8/layout/vList3"/>
    <dgm:cxn modelId="{D73168B1-2493-4FBE-BFB5-7BAC12AC6FBC}" type="presParOf" srcId="{58C6AB65-168B-4B66-90FD-6CEBD9728719}" destId="{30E4645F-EC7C-4D09-8482-47EBAD37B253}" srcOrd="4" destOrd="0" presId="urn:microsoft.com/office/officeart/2005/8/layout/vList3"/>
    <dgm:cxn modelId="{5873A979-7E5F-45A7-8E4E-2E434E4840EB}" type="presParOf" srcId="{30E4645F-EC7C-4D09-8482-47EBAD37B253}" destId="{564DBD83-B42E-4C9A-A635-29858EDBC16E}" srcOrd="0" destOrd="0" presId="urn:microsoft.com/office/officeart/2005/8/layout/vList3"/>
    <dgm:cxn modelId="{18ADC38E-2FC8-4F67-B671-C271D345395A}" type="presParOf" srcId="{30E4645F-EC7C-4D09-8482-47EBAD37B253}" destId="{E08CACD1-D46F-4B82-9919-75B53B3E0A5E}"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C859C52-0DE9-44B2-B82B-D404F893D473}" type="doc">
      <dgm:prSet loTypeId="urn:microsoft.com/office/officeart/2005/8/layout/pyramid2" loCatId="list" qsTypeId="urn:microsoft.com/office/officeart/2005/8/quickstyle/simple1" qsCatId="simple" csTypeId="urn:microsoft.com/office/officeart/2005/8/colors/accent4_2" csCatId="accent4" phldr="1"/>
      <dgm:spPr/>
    </dgm:pt>
    <dgm:pt modelId="{7E573BEC-DAE9-4EB6-8C1C-60700E9F7793}">
      <dgm:prSet phldrT="[Text]"/>
      <dgm:spPr/>
      <dgm:t>
        <a:bodyPr/>
        <a:lstStyle/>
        <a:p>
          <a:r>
            <a:rPr lang="en-GB" b="1" dirty="0"/>
            <a:t>Lead</a:t>
          </a:r>
          <a:r>
            <a:rPr lang="en-GB" dirty="0"/>
            <a:t>: Who, what, where, when, why?</a:t>
          </a:r>
        </a:p>
      </dgm:t>
    </dgm:pt>
    <dgm:pt modelId="{01188624-E932-42B2-84AC-9C38ACA02C62}" type="parTrans" cxnId="{408761E1-D709-4E14-91DB-F30AA5A214EE}">
      <dgm:prSet/>
      <dgm:spPr/>
      <dgm:t>
        <a:bodyPr/>
        <a:lstStyle/>
        <a:p>
          <a:endParaRPr lang="en-GB"/>
        </a:p>
      </dgm:t>
    </dgm:pt>
    <dgm:pt modelId="{39D2782C-25A1-4F8A-9A50-28A6D7D1E59C}" type="sibTrans" cxnId="{408761E1-D709-4E14-91DB-F30AA5A214EE}">
      <dgm:prSet/>
      <dgm:spPr/>
      <dgm:t>
        <a:bodyPr/>
        <a:lstStyle/>
        <a:p>
          <a:endParaRPr lang="en-GB"/>
        </a:p>
      </dgm:t>
    </dgm:pt>
    <dgm:pt modelId="{6DB7A826-352A-4084-8F40-06F7B8A6D715}">
      <dgm:prSet phldrT="[Text]"/>
      <dgm:spPr/>
      <dgm:t>
        <a:bodyPr/>
        <a:lstStyle/>
        <a:p>
          <a:r>
            <a:rPr lang="en-GB" b="1" dirty="0"/>
            <a:t>Details</a:t>
          </a:r>
          <a:r>
            <a:rPr lang="en-GB" dirty="0"/>
            <a:t>: Expand on facts. How?</a:t>
          </a:r>
        </a:p>
      </dgm:t>
    </dgm:pt>
    <dgm:pt modelId="{9FA6E0F9-2F50-4281-981A-9D46FB6FA2C8}" type="parTrans" cxnId="{722B30A3-61C7-4E7C-8BC7-6701EED67418}">
      <dgm:prSet/>
      <dgm:spPr/>
      <dgm:t>
        <a:bodyPr/>
        <a:lstStyle/>
        <a:p>
          <a:endParaRPr lang="en-GB"/>
        </a:p>
      </dgm:t>
    </dgm:pt>
    <dgm:pt modelId="{E7EDFED1-86A5-4ED2-8667-8B108A247743}" type="sibTrans" cxnId="{722B30A3-61C7-4E7C-8BC7-6701EED67418}">
      <dgm:prSet/>
      <dgm:spPr/>
      <dgm:t>
        <a:bodyPr/>
        <a:lstStyle/>
        <a:p>
          <a:endParaRPr lang="en-GB"/>
        </a:p>
      </dgm:t>
    </dgm:pt>
    <dgm:pt modelId="{86DB2287-B544-4C74-B251-934FAC055161}">
      <dgm:prSet phldrT="[Text]"/>
      <dgm:spPr/>
      <dgm:t>
        <a:bodyPr/>
        <a:lstStyle/>
        <a:p>
          <a:r>
            <a:rPr lang="en-GB" b="1" dirty="0"/>
            <a:t>Context</a:t>
          </a:r>
          <a:r>
            <a:rPr lang="en-GB" dirty="0"/>
            <a:t>: Background, related facts.</a:t>
          </a:r>
        </a:p>
      </dgm:t>
    </dgm:pt>
    <dgm:pt modelId="{E2A6D8D7-C951-4B40-8472-22FFC2D4048F}" type="parTrans" cxnId="{578FE131-89A0-40DA-83CA-0C9BB2A075AD}">
      <dgm:prSet/>
      <dgm:spPr/>
      <dgm:t>
        <a:bodyPr/>
        <a:lstStyle/>
        <a:p>
          <a:endParaRPr lang="en-GB"/>
        </a:p>
      </dgm:t>
    </dgm:pt>
    <dgm:pt modelId="{EDE18540-9A39-499E-8F31-59CED7863811}" type="sibTrans" cxnId="{578FE131-89A0-40DA-83CA-0C9BB2A075AD}">
      <dgm:prSet/>
      <dgm:spPr/>
      <dgm:t>
        <a:bodyPr/>
        <a:lstStyle/>
        <a:p>
          <a:endParaRPr lang="en-GB"/>
        </a:p>
      </dgm:t>
    </dgm:pt>
    <dgm:pt modelId="{BBC1D426-B8E2-487E-8E84-BA38197411AC}" type="pres">
      <dgm:prSet presAssocID="{2C859C52-0DE9-44B2-B82B-D404F893D473}" presName="compositeShape" presStyleCnt="0">
        <dgm:presLayoutVars>
          <dgm:dir/>
          <dgm:resizeHandles/>
        </dgm:presLayoutVars>
      </dgm:prSet>
      <dgm:spPr/>
    </dgm:pt>
    <dgm:pt modelId="{3B8B4E47-096F-44F5-BECD-28788C510407}" type="pres">
      <dgm:prSet presAssocID="{2C859C52-0DE9-44B2-B82B-D404F893D473}" presName="pyramid" presStyleLbl="node1" presStyleIdx="0" presStyleCnt="1" custAng="10800000"/>
      <dgm:spPr/>
    </dgm:pt>
    <dgm:pt modelId="{DF859147-973D-4E8F-8A64-55F32D09141A}" type="pres">
      <dgm:prSet presAssocID="{2C859C52-0DE9-44B2-B82B-D404F893D473}" presName="theList" presStyleCnt="0"/>
      <dgm:spPr/>
    </dgm:pt>
    <dgm:pt modelId="{82E0D933-3C29-4EC3-8B65-BC0B5156390A}" type="pres">
      <dgm:prSet presAssocID="{7E573BEC-DAE9-4EB6-8C1C-60700E9F7793}" presName="aNode" presStyleLbl="fgAcc1" presStyleIdx="0" presStyleCnt="3">
        <dgm:presLayoutVars>
          <dgm:bulletEnabled val="1"/>
        </dgm:presLayoutVars>
      </dgm:prSet>
      <dgm:spPr/>
    </dgm:pt>
    <dgm:pt modelId="{A12125D4-04BF-474B-9C11-98B21E1D0AD2}" type="pres">
      <dgm:prSet presAssocID="{7E573BEC-DAE9-4EB6-8C1C-60700E9F7793}" presName="aSpace" presStyleCnt="0"/>
      <dgm:spPr/>
    </dgm:pt>
    <dgm:pt modelId="{9F1D55AF-0EA7-4977-AB3E-3B955796D241}" type="pres">
      <dgm:prSet presAssocID="{6DB7A826-352A-4084-8F40-06F7B8A6D715}" presName="aNode" presStyleLbl="fgAcc1" presStyleIdx="1" presStyleCnt="3">
        <dgm:presLayoutVars>
          <dgm:bulletEnabled val="1"/>
        </dgm:presLayoutVars>
      </dgm:prSet>
      <dgm:spPr/>
    </dgm:pt>
    <dgm:pt modelId="{E89368A1-A7CF-4E95-9C42-0E43948224B0}" type="pres">
      <dgm:prSet presAssocID="{6DB7A826-352A-4084-8F40-06F7B8A6D715}" presName="aSpace" presStyleCnt="0"/>
      <dgm:spPr/>
    </dgm:pt>
    <dgm:pt modelId="{5FB9D4D3-C179-4A2B-B695-17377BC59193}" type="pres">
      <dgm:prSet presAssocID="{86DB2287-B544-4C74-B251-934FAC055161}" presName="aNode" presStyleLbl="fgAcc1" presStyleIdx="2" presStyleCnt="3">
        <dgm:presLayoutVars>
          <dgm:bulletEnabled val="1"/>
        </dgm:presLayoutVars>
      </dgm:prSet>
      <dgm:spPr/>
    </dgm:pt>
    <dgm:pt modelId="{49C8F27A-3EB5-4768-ABF4-7AE34D012F0B}" type="pres">
      <dgm:prSet presAssocID="{86DB2287-B544-4C74-B251-934FAC055161}" presName="aSpace" presStyleCnt="0"/>
      <dgm:spPr/>
    </dgm:pt>
  </dgm:ptLst>
  <dgm:cxnLst>
    <dgm:cxn modelId="{578FE131-89A0-40DA-83CA-0C9BB2A075AD}" srcId="{2C859C52-0DE9-44B2-B82B-D404F893D473}" destId="{86DB2287-B544-4C74-B251-934FAC055161}" srcOrd="2" destOrd="0" parTransId="{E2A6D8D7-C951-4B40-8472-22FFC2D4048F}" sibTransId="{EDE18540-9A39-499E-8F31-59CED7863811}"/>
    <dgm:cxn modelId="{95EA1471-F8BE-43D3-B121-4FA255C7E4E2}" type="presOf" srcId="{6DB7A826-352A-4084-8F40-06F7B8A6D715}" destId="{9F1D55AF-0EA7-4977-AB3E-3B955796D241}" srcOrd="0" destOrd="0" presId="urn:microsoft.com/office/officeart/2005/8/layout/pyramid2"/>
    <dgm:cxn modelId="{AD82218F-DBE6-4676-B7D4-AC2625163F91}" type="presOf" srcId="{2C859C52-0DE9-44B2-B82B-D404F893D473}" destId="{BBC1D426-B8E2-487E-8E84-BA38197411AC}" srcOrd="0" destOrd="0" presId="urn:microsoft.com/office/officeart/2005/8/layout/pyramid2"/>
    <dgm:cxn modelId="{9A30C393-3D3B-4A3F-98DF-A360782952C8}" type="presOf" srcId="{7E573BEC-DAE9-4EB6-8C1C-60700E9F7793}" destId="{82E0D933-3C29-4EC3-8B65-BC0B5156390A}" srcOrd="0" destOrd="0" presId="urn:microsoft.com/office/officeart/2005/8/layout/pyramid2"/>
    <dgm:cxn modelId="{722B30A3-61C7-4E7C-8BC7-6701EED67418}" srcId="{2C859C52-0DE9-44B2-B82B-D404F893D473}" destId="{6DB7A826-352A-4084-8F40-06F7B8A6D715}" srcOrd="1" destOrd="0" parTransId="{9FA6E0F9-2F50-4281-981A-9D46FB6FA2C8}" sibTransId="{E7EDFED1-86A5-4ED2-8667-8B108A247743}"/>
    <dgm:cxn modelId="{51C0BFB6-2B9B-4B71-B785-231DF8B97DC8}" type="presOf" srcId="{86DB2287-B544-4C74-B251-934FAC055161}" destId="{5FB9D4D3-C179-4A2B-B695-17377BC59193}" srcOrd="0" destOrd="0" presId="urn:microsoft.com/office/officeart/2005/8/layout/pyramid2"/>
    <dgm:cxn modelId="{408761E1-D709-4E14-91DB-F30AA5A214EE}" srcId="{2C859C52-0DE9-44B2-B82B-D404F893D473}" destId="{7E573BEC-DAE9-4EB6-8C1C-60700E9F7793}" srcOrd="0" destOrd="0" parTransId="{01188624-E932-42B2-84AC-9C38ACA02C62}" sibTransId="{39D2782C-25A1-4F8A-9A50-28A6D7D1E59C}"/>
    <dgm:cxn modelId="{F728BBAF-0253-49B6-BD9A-87C11349AB37}" type="presParOf" srcId="{BBC1D426-B8E2-487E-8E84-BA38197411AC}" destId="{3B8B4E47-096F-44F5-BECD-28788C510407}" srcOrd="0" destOrd="0" presId="urn:microsoft.com/office/officeart/2005/8/layout/pyramid2"/>
    <dgm:cxn modelId="{FA9916B4-FA4B-4165-85E0-2E265ADF41AD}" type="presParOf" srcId="{BBC1D426-B8E2-487E-8E84-BA38197411AC}" destId="{DF859147-973D-4E8F-8A64-55F32D09141A}" srcOrd="1" destOrd="0" presId="urn:microsoft.com/office/officeart/2005/8/layout/pyramid2"/>
    <dgm:cxn modelId="{92D61F81-3CE3-44B7-8FB5-ED9E8D43070C}" type="presParOf" srcId="{DF859147-973D-4E8F-8A64-55F32D09141A}" destId="{82E0D933-3C29-4EC3-8B65-BC0B5156390A}" srcOrd="0" destOrd="0" presId="urn:microsoft.com/office/officeart/2005/8/layout/pyramid2"/>
    <dgm:cxn modelId="{375C3DAA-D21F-48E6-914A-03994E860633}" type="presParOf" srcId="{DF859147-973D-4E8F-8A64-55F32D09141A}" destId="{A12125D4-04BF-474B-9C11-98B21E1D0AD2}" srcOrd="1" destOrd="0" presId="urn:microsoft.com/office/officeart/2005/8/layout/pyramid2"/>
    <dgm:cxn modelId="{C57694EB-3C83-4F3F-94B1-F3F0EA1576F2}" type="presParOf" srcId="{DF859147-973D-4E8F-8A64-55F32D09141A}" destId="{9F1D55AF-0EA7-4977-AB3E-3B955796D241}" srcOrd="2" destOrd="0" presId="urn:microsoft.com/office/officeart/2005/8/layout/pyramid2"/>
    <dgm:cxn modelId="{178A759C-366A-4E44-AF15-DC6D7BF95EEA}" type="presParOf" srcId="{DF859147-973D-4E8F-8A64-55F32D09141A}" destId="{E89368A1-A7CF-4E95-9C42-0E43948224B0}" srcOrd="3" destOrd="0" presId="urn:microsoft.com/office/officeart/2005/8/layout/pyramid2"/>
    <dgm:cxn modelId="{B0E2E89C-6E7B-492E-938A-C24C68958E63}" type="presParOf" srcId="{DF859147-973D-4E8F-8A64-55F32D09141A}" destId="{5FB9D4D3-C179-4A2B-B695-17377BC59193}" srcOrd="4" destOrd="0" presId="urn:microsoft.com/office/officeart/2005/8/layout/pyramid2"/>
    <dgm:cxn modelId="{E6233A52-9909-4C4B-9751-82F5C3DE904B}" type="presParOf" srcId="{DF859147-973D-4E8F-8A64-55F32D09141A}" destId="{49C8F27A-3EB5-4768-ABF4-7AE34D012F0B}" srcOrd="5" destOrd="0" presId="urn:microsoft.com/office/officeart/2005/8/layout/pyramid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C859C52-0DE9-44B2-B82B-D404F893D473}" type="doc">
      <dgm:prSet loTypeId="urn:microsoft.com/office/officeart/2005/8/layout/vList3" loCatId="list" qsTypeId="urn:microsoft.com/office/officeart/2005/8/quickstyle/simple1" qsCatId="simple" csTypeId="urn:microsoft.com/office/officeart/2005/8/colors/accent2_2" csCatId="accent2" phldr="1"/>
      <dgm:spPr/>
    </dgm:pt>
    <dgm:pt modelId="{7E573BEC-DAE9-4EB6-8C1C-60700E9F7793}">
      <dgm:prSet phldrT="[Text]"/>
      <dgm:spPr/>
      <dgm:t>
        <a:bodyPr/>
        <a:lstStyle/>
        <a:p>
          <a:pPr algn="l"/>
          <a:r>
            <a:rPr lang="en-GB" b="1" dirty="0"/>
            <a:t>Beginning</a:t>
          </a:r>
          <a:endParaRPr lang="en-GB" dirty="0"/>
        </a:p>
      </dgm:t>
    </dgm:pt>
    <dgm:pt modelId="{01188624-E932-42B2-84AC-9C38ACA02C62}" type="parTrans" cxnId="{408761E1-D709-4E14-91DB-F30AA5A214EE}">
      <dgm:prSet/>
      <dgm:spPr/>
      <dgm:t>
        <a:bodyPr/>
        <a:lstStyle/>
        <a:p>
          <a:endParaRPr lang="en-GB"/>
        </a:p>
      </dgm:t>
    </dgm:pt>
    <dgm:pt modelId="{39D2782C-25A1-4F8A-9A50-28A6D7D1E59C}" type="sibTrans" cxnId="{408761E1-D709-4E14-91DB-F30AA5A214EE}">
      <dgm:prSet/>
      <dgm:spPr/>
      <dgm:t>
        <a:bodyPr/>
        <a:lstStyle/>
        <a:p>
          <a:endParaRPr lang="en-GB"/>
        </a:p>
      </dgm:t>
    </dgm:pt>
    <dgm:pt modelId="{6DB7A826-352A-4084-8F40-06F7B8A6D715}">
      <dgm:prSet phldrT="[Text]"/>
      <dgm:spPr/>
      <dgm:t>
        <a:bodyPr/>
        <a:lstStyle/>
        <a:p>
          <a:pPr algn="l"/>
          <a:r>
            <a:rPr lang="en-GB" b="1" dirty="0"/>
            <a:t>Middle</a:t>
          </a:r>
          <a:endParaRPr lang="en-GB" dirty="0"/>
        </a:p>
      </dgm:t>
    </dgm:pt>
    <dgm:pt modelId="{9FA6E0F9-2F50-4281-981A-9D46FB6FA2C8}" type="parTrans" cxnId="{722B30A3-61C7-4E7C-8BC7-6701EED67418}">
      <dgm:prSet/>
      <dgm:spPr/>
      <dgm:t>
        <a:bodyPr/>
        <a:lstStyle/>
        <a:p>
          <a:endParaRPr lang="en-GB"/>
        </a:p>
      </dgm:t>
    </dgm:pt>
    <dgm:pt modelId="{E7EDFED1-86A5-4ED2-8667-8B108A247743}" type="sibTrans" cxnId="{722B30A3-61C7-4E7C-8BC7-6701EED67418}">
      <dgm:prSet/>
      <dgm:spPr/>
      <dgm:t>
        <a:bodyPr/>
        <a:lstStyle/>
        <a:p>
          <a:endParaRPr lang="en-GB"/>
        </a:p>
      </dgm:t>
    </dgm:pt>
    <dgm:pt modelId="{86DB2287-B544-4C74-B251-934FAC055161}">
      <dgm:prSet phldrT="[Text]"/>
      <dgm:spPr/>
      <dgm:t>
        <a:bodyPr/>
        <a:lstStyle/>
        <a:p>
          <a:pPr algn="l"/>
          <a:r>
            <a:rPr lang="en-GB" b="1" dirty="0"/>
            <a:t>End</a:t>
          </a:r>
          <a:endParaRPr lang="en-GB" dirty="0"/>
        </a:p>
      </dgm:t>
    </dgm:pt>
    <dgm:pt modelId="{E2A6D8D7-C951-4B40-8472-22FFC2D4048F}" type="parTrans" cxnId="{578FE131-89A0-40DA-83CA-0C9BB2A075AD}">
      <dgm:prSet/>
      <dgm:spPr/>
      <dgm:t>
        <a:bodyPr/>
        <a:lstStyle/>
        <a:p>
          <a:endParaRPr lang="en-GB"/>
        </a:p>
      </dgm:t>
    </dgm:pt>
    <dgm:pt modelId="{EDE18540-9A39-499E-8F31-59CED7863811}" type="sibTrans" cxnId="{578FE131-89A0-40DA-83CA-0C9BB2A075AD}">
      <dgm:prSet/>
      <dgm:spPr/>
      <dgm:t>
        <a:bodyPr/>
        <a:lstStyle/>
        <a:p>
          <a:endParaRPr lang="en-GB"/>
        </a:p>
      </dgm:t>
    </dgm:pt>
    <dgm:pt modelId="{58C6AB65-168B-4B66-90FD-6CEBD9728719}" type="pres">
      <dgm:prSet presAssocID="{2C859C52-0DE9-44B2-B82B-D404F893D473}" presName="linearFlow" presStyleCnt="0">
        <dgm:presLayoutVars>
          <dgm:dir/>
          <dgm:resizeHandles val="exact"/>
        </dgm:presLayoutVars>
      </dgm:prSet>
      <dgm:spPr/>
    </dgm:pt>
    <dgm:pt modelId="{0FCF3D7C-A588-4A0F-B16C-F3AFD6475411}" type="pres">
      <dgm:prSet presAssocID="{7E573BEC-DAE9-4EB6-8C1C-60700E9F7793}" presName="composite" presStyleCnt="0"/>
      <dgm:spPr/>
    </dgm:pt>
    <dgm:pt modelId="{E9C7C84A-F5A4-4773-8748-96C08D0B89AB}" type="pres">
      <dgm:prSet presAssocID="{7E573BEC-DAE9-4EB6-8C1C-60700E9F7793}" presName="imgShp" presStyleLbl="fgImgPlace1" presStyleIdx="0" presStyleCnt="3"/>
      <dgm:spPr>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Confused person with solid fill"/>
        </a:ext>
      </dgm:extLst>
    </dgm:pt>
    <dgm:pt modelId="{78CBEE7E-CB41-4409-AE54-15EE4208CFFE}" type="pres">
      <dgm:prSet presAssocID="{7E573BEC-DAE9-4EB6-8C1C-60700E9F7793}" presName="txShp" presStyleLbl="node1" presStyleIdx="0" presStyleCnt="3">
        <dgm:presLayoutVars>
          <dgm:bulletEnabled val="1"/>
        </dgm:presLayoutVars>
      </dgm:prSet>
      <dgm:spPr/>
    </dgm:pt>
    <dgm:pt modelId="{86127DA3-8009-409E-BE84-4B949D582FFE}" type="pres">
      <dgm:prSet presAssocID="{39D2782C-25A1-4F8A-9A50-28A6D7D1E59C}" presName="spacing" presStyleCnt="0"/>
      <dgm:spPr/>
    </dgm:pt>
    <dgm:pt modelId="{EABC804E-8605-4187-863D-CD8E58F23653}" type="pres">
      <dgm:prSet presAssocID="{6DB7A826-352A-4084-8F40-06F7B8A6D715}" presName="composite" presStyleCnt="0"/>
      <dgm:spPr/>
    </dgm:pt>
    <dgm:pt modelId="{68118EFF-E7A7-48C1-9389-187A531E9D5F}" type="pres">
      <dgm:prSet presAssocID="{6DB7A826-352A-4084-8F40-06F7B8A6D715}" presName="imgShp" presStyleLbl="fgImgPlace1" presStyleIdx="1" presStyleCnt="3"/>
      <dgm:spPr>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Walk with solid fill"/>
        </a:ext>
      </dgm:extLst>
    </dgm:pt>
    <dgm:pt modelId="{FAB53FB4-607C-4A6A-964A-C6C1379F4C58}" type="pres">
      <dgm:prSet presAssocID="{6DB7A826-352A-4084-8F40-06F7B8A6D715}" presName="txShp" presStyleLbl="node1" presStyleIdx="1" presStyleCnt="3">
        <dgm:presLayoutVars>
          <dgm:bulletEnabled val="1"/>
        </dgm:presLayoutVars>
      </dgm:prSet>
      <dgm:spPr/>
    </dgm:pt>
    <dgm:pt modelId="{57B0072F-8E75-4428-8A9B-B5B8EEA2EE7E}" type="pres">
      <dgm:prSet presAssocID="{E7EDFED1-86A5-4ED2-8667-8B108A247743}" presName="spacing" presStyleCnt="0"/>
      <dgm:spPr/>
    </dgm:pt>
    <dgm:pt modelId="{30E4645F-EC7C-4D09-8482-47EBAD37B253}" type="pres">
      <dgm:prSet presAssocID="{86DB2287-B544-4C74-B251-934FAC055161}" presName="composite" presStyleCnt="0"/>
      <dgm:spPr/>
    </dgm:pt>
    <dgm:pt modelId="{564DBD83-B42E-4C9A-A635-29858EDBC16E}" type="pres">
      <dgm:prSet presAssocID="{86DB2287-B544-4C74-B251-934FAC055161}" presName="imgShp" presStyleLbl="fgImgPlace1" presStyleIdx="2" presStyleCnt="3"/>
      <dgm:spPr>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Person with idea with solid fill"/>
        </a:ext>
      </dgm:extLst>
    </dgm:pt>
    <dgm:pt modelId="{E08CACD1-D46F-4B82-9919-75B53B3E0A5E}" type="pres">
      <dgm:prSet presAssocID="{86DB2287-B544-4C74-B251-934FAC055161}" presName="txShp" presStyleLbl="node1" presStyleIdx="2" presStyleCnt="3">
        <dgm:presLayoutVars>
          <dgm:bulletEnabled val="1"/>
        </dgm:presLayoutVars>
      </dgm:prSet>
      <dgm:spPr/>
    </dgm:pt>
  </dgm:ptLst>
  <dgm:cxnLst>
    <dgm:cxn modelId="{578FE131-89A0-40DA-83CA-0C9BB2A075AD}" srcId="{2C859C52-0DE9-44B2-B82B-D404F893D473}" destId="{86DB2287-B544-4C74-B251-934FAC055161}" srcOrd="2" destOrd="0" parTransId="{E2A6D8D7-C951-4B40-8472-22FFC2D4048F}" sibTransId="{EDE18540-9A39-499E-8F31-59CED7863811}"/>
    <dgm:cxn modelId="{AE62665D-20C3-4307-8D44-E5FED4442FA3}" type="presOf" srcId="{7E573BEC-DAE9-4EB6-8C1C-60700E9F7793}" destId="{78CBEE7E-CB41-4409-AE54-15EE4208CFFE}" srcOrd="0" destOrd="0" presId="urn:microsoft.com/office/officeart/2005/8/layout/vList3"/>
    <dgm:cxn modelId="{722B30A3-61C7-4E7C-8BC7-6701EED67418}" srcId="{2C859C52-0DE9-44B2-B82B-D404F893D473}" destId="{6DB7A826-352A-4084-8F40-06F7B8A6D715}" srcOrd="1" destOrd="0" parTransId="{9FA6E0F9-2F50-4281-981A-9D46FB6FA2C8}" sibTransId="{E7EDFED1-86A5-4ED2-8667-8B108A247743}"/>
    <dgm:cxn modelId="{D6BFBDA7-E1C2-4886-A96A-446FDBBE9CB9}" type="presOf" srcId="{2C859C52-0DE9-44B2-B82B-D404F893D473}" destId="{58C6AB65-168B-4B66-90FD-6CEBD9728719}" srcOrd="0" destOrd="0" presId="urn:microsoft.com/office/officeart/2005/8/layout/vList3"/>
    <dgm:cxn modelId="{5B7498DC-D377-4FB9-85E7-F3D6A6254BE3}" type="presOf" srcId="{86DB2287-B544-4C74-B251-934FAC055161}" destId="{E08CACD1-D46F-4B82-9919-75B53B3E0A5E}" srcOrd="0" destOrd="0" presId="urn:microsoft.com/office/officeart/2005/8/layout/vList3"/>
    <dgm:cxn modelId="{408761E1-D709-4E14-91DB-F30AA5A214EE}" srcId="{2C859C52-0DE9-44B2-B82B-D404F893D473}" destId="{7E573BEC-DAE9-4EB6-8C1C-60700E9F7793}" srcOrd="0" destOrd="0" parTransId="{01188624-E932-42B2-84AC-9C38ACA02C62}" sibTransId="{39D2782C-25A1-4F8A-9A50-28A6D7D1E59C}"/>
    <dgm:cxn modelId="{48C7A0FB-BD4D-496C-89E2-68BCD7ADACDF}" type="presOf" srcId="{6DB7A826-352A-4084-8F40-06F7B8A6D715}" destId="{FAB53FB4-607C-4A6A-964A-C6C1379F4C58}" srcOrd="0" destOrd="0" presId="urn:microsoft.com/office/officeart/2005/8/layout/vList3"/>
    <dgm:cxn modelId="{69DDD76A-C6F1-42EE-AB74-C1D00136D9CD}" type="presParOf" srcId="{58C6AB65-168B-4B66-90FD-6CEBD9728719}" destId="{0FCF3D7C-A588-4A0F-B16C-F3AFD6475411}" srcOrd="0" destOrd="0" presId="urn:microsoft.com/office/officeart/2005/8/layout/vList3"/>
    <dgm:cxn modelId="{A6B8E129-90A0-42BE-96F5-3B0CD441BE3A}" type="presParOf" srcId="{0FCF3D7C-A588-4A0F-B16C-F3AFD6475411}" destId="{E9C7C84A-F5A4-4773-8748-96C08D0B89AB}" srcOrd="0" destOrd="0" presId="urn:microsoft.com/office/officeart/2005/8/layout/vList3"/>
    <dgm:cxn modelId="{28A6EFD7-617A-48AF-9186-88B71EFD2E9A}" type="presParOf" srcId="{0FCF3D7C-A588-4A0F-B16C-F3AFD6475411}" destId="{78CBEE7E-CB41-4409-AE54-15EE4208CFFE}" srcOrd="1" destOrd="0" presId="urn:microsoft.com/office/officeart/2005/8/layout/vList3"/>
    <dgm:cxn modelId="{E1FB029E-0A10-49AE-8FDE-4545862D3D2D}" type="presParOf" srcId="{58C6AB65-168B-4B66-90FD-6CEBD9728719}" destId="{86127DA3-8009-409E-BE84-4B949D582FFE}" srcOrd="1" destOrd="0" presId="urn:microsoft.com/office/officeart/2005/8/layout/vList3"/>
    <dgm:cxn modelId="{AB0EB745-B718-49FE-B23A-17F138116CE6}" type="presParOf" srcId="{58C6AB65-168B-4B66-90FD-6CEBD9728719}" destId="{EABC804E-8605-4187-863D-CD8E58F23653}" srcOrd="2" destOrd="0" presId="urn:microsoft.com/office/officeart/2005/8/layout/vList3"/>
    <dgm:cxn modelId="{80A6EE38-2C41-4298-AF82-940B3CB705AB}" type="presParOf" srcId="{EABC804E-8605-4187-863D-CD8E58F23653}" destId="{68118EFF-E7A7-48C1-9389-187A531E9D5F}" srcOrd="0" destOrd="0" presId="urn:microsoft.com/office/officeart/2005/8/layout/vList3"/>
    <dgm:cxn modelId="{CA2AD4F1-EDD7-47EB-83CC-3C36F12963C8}" type="presParOf" srcId="{EABC804E-8605-4187-863D-CD8E58F23653}" destId="{FAB53FB4-607C-4A6A-964A-C6C1379F4C58}" srcOrd="1" destOrd="0" presId="urn:microsoft.com/office/officeart/2005/8/layout/vList3"/>
    <dgm:cxn modelId="{5A30CF33-66DF-4198-90A4-7E707A2A6DB5}" type="presParOf" srcId="{58C6AB65-168B-4B66-90FD-6CEBD9728719}" destId="{57B0072F-8E75-4428-8A9B-B5B8EEA2EE7E}" srcOrd="3" destOrd="0" presId="urn:microsoft.com/office/officeart/2005/8/layout/vList3"/>
    <dgm:cxn modelId="{D73168B1-2493-4FBE-BFB5-7BAC12AC6FBC}" type="presParOf" srcId="{58C6AB65-168B-4B66-90FD-6CEBD9728719}" destId="{30E4645F-EC7C-4D09-8482-47EBAD37B253}" srcOrd="4" destOrd="0" presId="urn:microsoft.com/office/officeart/2005/8/layout/vList3"/>
    <dgm:cxn modelId="{5873A979-7E5F-45A7-8E4E-2E434E4840EB}" type="presParOf" srcId="{30E4645F-EC7C-4D09-8482-47EBAD37B253}" destId="{564DBD83-B42E-4C9A-A635-29858EDBC16E}" srcOrd="0" destOrd="0" presId="urn:microsoft.com/office/officeart/2005/8/layout/vList3"/>
    <dgm:cxn modelId="{18ADC38E-2FC8-4F67-B671-C271D345395A}" type="presParOf" srcId="{30E4645F-EC7C-4D09-8482-47EBAD37B253}" destId="{E08CACD1-D46F-4B82-9919-75B53B3E0A5E}" srcOrd="1" destOrd="0" presId="urn:microsoft.com/office/officeart/2005/8/layout/vList3"/>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7F59FCD-62F2-403B-A1F1-96252298695A}" type="doc">
      <dgm:prSet loTypeId="urn:microsoft.com/office/officeart/2005/8/layout/vList5" loCatId="list" qsTypeId="urn:microsoft.com/office/officeart/2005/8/quickstyle/simple1" qsCatId="simple" csTypeId="urn:microsoft.com/office/officeart/2005/8/colors/colorful5" csCatId="colorful"/>
      <dgm:spPr/>
      <dgm:t>
        <a:bodyPr/>
        <a:lstStyle/>
        <a:p>
          <a:endParaRPr lang="en-US"/>
        </a:p>
      </dgm:t>
    </dgm:pt>
    <dgm:pt modelId="{07D18275-19EE-411E-B77E-BE6097C77F56}">
      <dgm:prSet/>
      <dgm:spPr/>
      <dgm:t>
        <a:bodyPr/>
        <a:lstStyle/>
        <a:p>
          <a:r>
            <a:rPr lang="en-GB"/>
            <a:t>Accessible to a much wider audience</a:t>
          </a:r>
          <a:endParaRPr lang="en-US"/>
        </a:p>
      </dgm:t>
    </dgm:pt>
    <dgm:pt modelId="{CD3CD561-54AF-4CB1-A881-2ACBA46EC841}" type="parTrans" cxnId="{B30B5A2C-5EDE-4F62-BF65-A1F15F921F8C}">
      <dgm:prSet/>
      <dgm:spPr/>
      <dgm:t>
        <a:bodyPr/>
        <a:lstStyle/>
        <a:p>
          <a:endParaRPr lang="en-US"/>
        </a:p>
      </dgm:t>
    </dgm:pt>
    <dgm:pt modelId="{4D905F3D-D6BE-4D35-8384-9C844C43A480}" type="sibTrans" cxnId="{B30B5A2C-5EDE-4F62-BF65-A1F15F921F8C}">
      <dgm:prSet/>
      <dgm:spPr/>
      <dgm:t>
        <a:bodyPr/>
        <a:lstStyle/>
        <a:p>
          <a:endParaRPr lang="en-US"/>
        </a:p>
      </dgm:t>
    </dgm:pt>
    <dgm:pt modelId="{9E2E8529-364D-4A55-8280-0C2246D9CE09}">
      <dgm:prSet/>
      <dgm:spPr/>
      <dgm:t>
        <a:bodyPr/>
        <a:lstStyle/>
        <a:p>
          <a:r>
            <a:rPr lang="en-GB"/>
            <a:t>Make a bigger difference: Change policy, practice, lifestyles or attitude</a:t>
          </a:r>
          <a:endParaRPr lang="en-US"/>
        </a:p>
      </dgm:t>
    </dgm:pt>
    <dgm:pt modelId="{ADC2EEEF-D84A-4A91-8136-0B23880778E1}" type="parTrans" cxnId="{AA0B3102-570D-44A5-9A80-005297BCA781}">
      <dgm:prSet/>
      <dgm:spPr/>
      <dgm:t>
        <a:bodyPr/>
        <a:lstStyle/>
        <a:p>
          <a:endParaRPr lang="en-US"/>
        </a:p>
      </dgm:t>
    </dgm:pt>
    <dgm:pt modelId="{5C63B16B-F503-46B9-996B-C538F58FEFC5}" type="sibTrans" cxnId="{AA0B3102-570D-44A5-9A80-005297BCA781}">
      <dgm:prSet/>
      <dgm:spPr/>
      <dgm:t>
        <a:bodyPr/>
        <a:lstStyle/>
        <a:p>
          <a:endParaRPr lang="en-US"/>
        </a:p>
      </dgm:t>
    </dgm:pt>
    <dgm:pt modelId="{4E4D3866-D35F-4CA5-ABB2-D66C30B6D3DB}">
      <dgm:prSet/>
      <dgm:spPr/>
      <dgm:t>
        <a:bodyPr/>
        <a:lstStyle/>
        <a:p>
          <a:r>
            <a:rPr lang="en-GB"/>
            <a:t>Highlight the more significant aspects (rather than let someone else craft the take-home message for you)</a:t>
          </a:r>
          <a:endParaRPr lang="en-US"/>
        </a:p>
      </dgm:t>
    </dgm:pt>
    <dgm:pt modelId="{DF21E0A0-DD2C-4284-894B-838F7EF94F4F}" type="parTrans" cxnId="{8B646093-3572-4F48-AD99-F82C83EFA7CB}">
      <dgm:prSet/>
      <dgm:spPr/>
      <dgm:t>
        <a:bodyPr/>
        <a:lstStyle/>
        <a:p>
          <a:endParaRPr lang="en-US"/>
        </a:p>
      </dgm:t>
    </dgm:pt>
    <dgm:pt modelId="{98064065-0EBF-484C-88AB-4C7DB250150A}" type="sibTrans" cxnId="{8B646093-3572-4F48-AD99-F82C83EFA7CB}">
      <dgm:prSet/>
      <dgm:spPr/>
      <dgm:t>
        <a:bodyPr/>
        <a:lstStyle/>
        <a:p>
          <a:endParaRPr lang="en-US"/>
        </a:p>
      </dgm:t>
    </dgm:pt>
    <dgm:pt modelId="{E9CB5E5D-120B-4E9B-8A59-E889742FB534}" type="pres">
      <dgm:prSet presAssocID="{F7F59FCD-62F2-403B-A1F1-96252298695A}" presName="Name0" presStyleCnt="0">
        <dgm:presLayoutVars>
          <dgm:dir/>
          <dgm:animLvl val="lvl"/>
          <dgm:resizeHandles val="exact"/>
        </dgm:presLayoutVars>
      </dgm:prSet>
      <dgm:spPr/>
    </dgm:pt>
    <dgm:pt modelId="{BE10DD7B-8654-4F93-B2F7-7616273AB6A4}" type="pres">
      <dgm:prSet presAssocID="{07D18275-19EE-411E-B77E-BE6097C77F56}" presName="linNode" presStyleCnt="0"/>
      <dgm:spPr/>
    </dgm:pt>
    <dgm:pt modelId="{7A40EA61-7DD9-4D13-A353-2F99529F029B}" type="pres">
      <dgm:prSet presAssocID="{07D18275-19EE-411E-B77E-BE6097C77F56}" presName="parentText" presStyleLbl="node1" presStyleIdx="0" presStyleCnt="3">
        <dgm:presLayoutVars>
          <dgm:chMax val="1"/>
          <dgm:bulletEnabled val="1"/>
        </dgm:presLayoutVars>
      </dgm:prSet>
      <dgm:spPr/>
    </dgm:pt>
    <dgm:pt modelId="{091F948E-325E-400D-8236-8D24EFF70EAF}" type="pres">
      <dgm:prSet presAssocID="{4D905F3D-D6BE-4D35-8384-9C844C43A480}" presName="sp" presStyleCnt="0"/>
      <dgm:spPr/>
    </dgm:pt>
    <dgm:pt modelId="{C8EBA457-E1EC-4CD8-8202-E0E3D9453B2D}" type="pres">
      <dgm:prSet presAssocID="{9E2E8529-364D-4A55-8280-0C2246D9CE09}" presName="linNode" presStyleCnt="0"/>
      <dgm:spPr/>
    </dgm:pt>
    <dgm:pt modelId="{0E9D23C0-9546-49FC-81FD-C361924835AE}" type="pres">
      <dgm:prSet presAssocID="{9E2E8529-364D-4A55-8280-0C2246D9CE09}" presName="parentText" presStyleLbl="node1" presStyleIdx="1" presStyleCnt="3">
        <dgm:presLayoutVars>
          <dgm:chMax val="1"/>
          <dgm:bulletEnabled val="1"/>
        </dgm:presLayoutVars>
      </dgm:prSet>
      <dgm:spPr/>
    </dgm:pt>
    <dgm:pt modelId="{693FCCB3-37C3-47C3-A7F5-187543ABD9F3}" type="pres">
      <dgm:prSet presAssocID="{5C63B16B-F503-46B9-996B-C538F58FEFC5}" presName="sp" presStyleCnt="0"/>
      <dgm:spPr/>
    </dgm:pt>
    <dgm:pt modelId="{558EDD9D-A05F-4648-A9A8-4FD425D6026A}" type="pres">
      <dgm:prSet presAssocID="{4E4D3866-D35F-4CA5-ABB2-D66C30B6D3DB}" presName="linNode" presStyleCnt="0"/>
      <dgm:spPr/>
    </dgm:pt>
    <dgm:pt modelId="{01AA1CA6-9BE3-4567-88C6-93EF62D07931}" type="pres">
      <dgm:prSet presAssocID="{4E4D3866-D35F-4CA5-ABB2-D66C30B6D3DB}" presName="parentText" presStyleLbl="node1" presStyleIdx="2" presStyleCnt="3">
        <dgm:presLayoutVars>
          <dgm:chMax val="1"/>
          <dgm:bulletEnabled val="1"/>
        </dgm:presLayoutVars>
      </dgm:prSet>
      <dgm:spPr/>
    </dgm:pt>
  </dgm:ptLst>
  <dgm:cxnLst>
    <dgm:cxn modelId="{AA0B3102-570D-44A5-9A80-005297BCA781}" srcId="{F7F59FCD-62F2-403B-A1F1-96252298695A}" destId="{9E2E8529-364D-4A55-8280-0C2246D9CE09}" srcOrd="1" destOrd="0" parTransId="{ADC2EEEF-D84A-4A91-8136-0B23880778E1}" sibTransId="{5C63B16B-F503-46B9-996B-C538F58FEFC5}"/>
    <dgm:cxn modelId="{B30B5A2C-5EDE-4F62-BF65-A1F15F921F8C}" srcId="{F7F59FCD-62F2-403B-A1F1-96252298695A}" destId="{07D18275-19EE-411E-B77E-BE6097C77F56}" srcOrd="0" destOrd="0" parTransId="{CD3CD561-54AF-4CB1-A881-2ACBA46EC841}" sibTransId="{4D905F3D-D6BE-4D35-8384-9C844C43A480}"/>
    <dgm:cxn modelId="{1352274C-5727-48C3-9571-281F70B29EF0}" type="presOf" srcId="{07D18275-19EE-411E-B77E-BE6097C77F56}" destId="{7A40EA61-7DD9-4D13-A353-2F99529F029B}" srcOrd="0" destOrd="0" presId="urn:microsoft.com/office/officeart/2005/8/layout/vList5"/>
    <dgm:cxn modelId="{BFD0DE4C-C316-410D-98A4-928F0183D89E}" type="presOf" srcId="{F7F59FCD-62F2-403B-A1F1-96252298695A}" destId="{E9CB5E5D-120B-4E9B-8A59-E889742FB534}" srcOrd="0" destOrd="0" presId="urn:microsoft.com/office/officeart/2005/8/layout/vList5"/>
    <dgm:cxn modelId="{8B646093-3572-4F48-AD99-F82C83EFA7CB}" srcId="{F7F59FCD-62F2-403B-A1F1-96252298695A}" destId="{4E4D3866-D35F-4CA5-ABB2-D66C30B6D3DB}" srcOrd="2" destOrd="0" parTransId="{DF21E0A0-DD2C-4284-894B-838F7EF94F4F}" sibTransId="{98064065-0EBF-484C-88AB-4C7DB250150A}"/>
    <dgm:cxn modelId="{0CB51CE6-2DAF-4950-B580-214CF8371AF7}" type="presOf" srcId="{9E2E8529-364D-4A55-8280-0C2246D9CE09}" destId="{0E9D23C0-9546-49FC-81FD-C361924835AE}" srcOrd="0" destOrd="0" presId="urn:microsoft.com/office/officeart/2005/8/layout/vList5"/>
    <dgm:cxn modelId="{5C8884EC-3274-4D97-A9E2-554DE1BCD4EC}" type="presOf" srcId="{4E4D3866-D35F-4CA5-ABB2-D66C30B6D3DB}" destId="{01AA1CA6-9BE3-4567-88C6-93EF62D07931}" srcOrd="0" destOrd="0" presId="urn:microsoft.com/office/officeart/2005/8/layout/vList5"/>
    <dgm:cxn modelId="{6E2918B8-07DF-4F13-AAA5-693959EF8BB8}" type="presParOf" srcId="{E9CB5E5D-120B-4E9B-8A59-E889742FB534}" destId="{BE10DD7B-8654-4F93-B2F7-7616273AB6A4}" srcOrd="0" destOrd="0" presId="urn:microsoft.com/office/officeart/2005/8/layout/vList5"/>
    <dgm:cxn modelId="{D1A99D4E-64F1-40C5-AB11-E291ACB69627}" type="presParOf" srcId="{BE10DD7B-8654-4F93-B2F7-7616273AB6A4}" destId="{7A40EA61-7DD9-4D13-A353-2F99529F029B}" srcOrd="0" destOrd="0" presId="urn:microsoft.com/office/officeart/2005/8/layout/vList5"/>
    <dgm:cxn modelId="{A772418C-058A-469E-B227-F80727FA1697}" type="presParOf" srcId="{E9CB5E5D-120B-4E9B-8A59-E889742FB534}" destId="{091F948E-325E-400D-8236-8D24EFF70EAF}" srcOrd="1" destOrd="0" presId="urn:microsoft.com/office/officeart/2005/8/layout/vList5"/>
    <dgm:cxn modelId="{315E9872-68CB-4E71-802C-279D08EB9BD6}" type="presParOf" srcId="{E9CB5E5D-120B-4E9B-8A59-E889742FB534}" destId="{C8EBA457-E1EC-4CD8-8202-E0E3D9453B2D}" srcOrd="2" destOrd="0" presId="urn:microsoft.com/office/officeart/2005/8/layout/vList5"/>
    <dgm:cxn modelId="{4D735955-2867-48EB-882B-9CFB88070F70}" type="presParOf" srcId="{C8EBA457-E1EC-4CD8-8202-E0E3D9453B2D}" destId="{0E9D23C0-9546-49FC-81FD-C361924835AE}" srcOrd="0" destOrd="0" presId="urn:microsoft.com/office/officeart/2005/8/layout/vList5"/>
    <dgm:cxn modelId="{9D658B56-6C63-4D16-8BCB-FDC6A82F120B}" type="presParOf" srcId="{E9CB5E5D-120B-4E9B-8A59-E889742FB534}" destId="{693FCCB3-37C3-47C3-A7F5-187543ABD9F3}" srcOrd="3" destOrd="0" presId="urn:microsoft.com/office/officeart/2005/8/layout/vList5"/>
    <dgm:cxn modelId="{E464716F-9400-44D0-8366-46D6448119C3}" type="presParOf" srcId="{E9CB5E5D-120B-4E9B-8A59-E889742FB534}" destId="{558EDD9D-A05F-4648-A9A8-4FD425D6026A}" srcOrd="4" destOrd="0" presId="urn:microsoft.com/office/officeart/2005/8/layout/vList5"/>
    <dgm:cxn modelId="{2AAF16F8-865D-40A0-B4EF-1D49F6A98442}" type="presParOf" srcId="{558EDD9D-A05F-4648-A9A8-4FD425D6026A}" destId="{01AA1CA6-9BE3-4567-88C6-93EF62D07931}"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4A6108E-7DCA-4F6B-AA80-9EA2B91C3A72}" type="doc">
      <dgm:prSet loTypeId="urn:microsoft.com/office/officeart/2016/7/layout/LinearBlockProcessNumbered" loCatId="process" qsTypeId="urn:microsoft.com/office/officeart/2005/8/quickstyle/simple4" qsCatId="simple" csTypeId="urn:microsoft.com/office/officeart/2005/8/colors/colorful1" csCatId="colorful"/>
      <dgm:spPr/>
      <dgm:t>
        <a:bodyPr/>
        <a:lstStyle/>
        <a:p>
          <a:endParaRPr lang="en-US"/>
        </a:p>
      </dgm:t>
    </dgm:pt>
    <dgm:pt modelId="{2EAE4682-4845-44D2-B461-30336079BEAC}">
      <dgm:prSet/>
      <dgm:spPr/>
      <dgm:t>
        <a:bodyPr/>
        <a:lstStyle/>
        <a:p>
          <a:r>
            <a:rPr lang="en-GB" dirty="0"/>
            <a:t>Know your audience</a:t>
          </a:r>
          <a:endParaRPr lang="en-US" dirty="0"/>
        </a:p>
      </dgm:t>
    </dgm:pt>
    <dgm:pt modelId="{C59B5DA3-72B2-4A73-992B-B38002D57CF1}" type="parTrans" cxnId="{0538B5B7-6137-4A6A-A673-17BE5CD8F8FD}">
      <dgm:prSet/>
      <dgm:spPr/>
      <dgm:t>
        <a:bodyPr/>
        <a:lstStyle/>
        <a:p>
          <a:endParaRPr lang="en-US"/>
        </a:p>
      </dgm:t>
    </dgm:pt>
    <dgm:pt modelId="{88E785A0-F434-422D-B1B2-0EE368744454}" type="sibTrans" cxnId="{0538B5B7-6137-4A6A-A673-17BE5CD8F8FD}">
      <dgm:prSet phldrT="01" phldr="0"/>
      <dgm:spPr/>
      <dgm:t>
        <a:bodyPr/>
        <a:lstStyle/>
        <a:p>
          <a:r>
            <a:rPr lang="en-US"/>
            <a:t>01</a:t>
          </a:r>
        </a:p>
      </dgm:t>
    </dgm:pt>
    <dgm:pt modelId="{A9B2E0D5-BAC5-484B-966E-81EF123636E4}">
      <dgm:prSet/>
      <dgm:spPr/>
      <dgm:t>
        <a:bodyPr/>
        <a:lstStyle/>
        <a:p>
          <a:r>
            <a:rPr lang="en-GB"/>
            <a:t>Know your platform</a:t>
          </a:r>
          <a:endParaRPr lang="en-US"/>
        </a:p>
      </dgm:t>
    </dgm:pt>
    <dgm:pt modelId="{387C64B5-C46C-46AB-85D7-7F10B0B32A62}" type="parTrans" cxnId="{00B175CA-D1F0-4E19-9A6E-76CB0C675689}">
      <dgm:prSet/>
      <dgm:spPr/>
      <dgm:t>
        <a:bodyPr/>
        <a:lstStyle/>
        <a:p>
          <a:endParaRPr lang="en-US"/>
        </a:p>
      </dgm:t>
    </dgm:pt>
    <dgm:pt modelId="{6F0F0C2E-623C-4851-9C31-D6D24881C0E0}" type="sibTrans" cxnId="{00B175CA-D1F0-4E19-9A6E-76CB0C675689}">
      <dgm:prSet phldrT="02" phldr="0"/>
      <dgm:spPr/>
      <dgm:t>
        <a:bodyPr/>
        <a:lstStyle/>
        <a:p>
          <a:r>
            <a:rPr lang="en-US"/>
            <a:t>02</a:t>
          </a:r>
        </a:p>
      </dgm:t>
    </dgm:pt>
    <dgm:pt modelId="{6841C7F1-3D88-4790-B7D5-846582C375BE}">
      <dgm:prSet/>
      <dgm:spPr/>
      <dgm:t>
        <a:bodyPr/>
        <a:lstStyle/>
        <a:p>
          <a:r>
            <a:rPr lang="en-GB"/>
            <a:t>Know your writers</a:t>
          </a:r>
          <a:endParaRPr lang="en-US"/>
        </a:p>
      </dgm:t>
    </dgm:pt>
    <dgm:pt modelId="{4ACDA31D-39A5-4B98-A58B-2D274A0BB683}" type="parTrans" cxnId="{FA131D09-C165-402D-9187-51850D2016AF}">
      <dgm:prSet/>
      <dgm:spPr/>
      <dgm:t>
        <a:bodyPr/>
        <a:lstStyle/>
        <a:p>
          <a:endParaRPr lang="en-US"/>
        </a:p>
      </dgm:t>
    </dgm:pt>
    <dgm:pt modelId="{3C9903D1-1638-4775-AA68-396BAEFE345E}" type="sibTrans" cxnId="{FA131D09-C165-402D-9187-51850D2016AF}">
      <dgm:prSet phldrT="03" phldr="0"/>
      <dgm:spPr/>
      <dgm:t>
        <a:bodyPr/>
        <a:lstStyle/>
        <a:p>
          <a:r>
            <a:rPr lang="en-US"/>
            <a:t>03</a:t>
          </a:r>
        </a:p>
      </dgm:t>
    </dgm:pt>
    <dgm:pt modelId="{F1810A3A-ADB3-4EBA-8A3F-9D7CAC165CEF}">
      <dgm:prSet/>
      <dgm:spPr/>
      <dgm:t>
        <a:bodyPr/>
        <a:lstStyle/>
        <a:p>
          <a:r>
            <a:rPr lang="en-GB"/>
            <a:t>Know your editors</a:t>
          </a:r>
          <a:endParaRPr lang="en-US"/>
        </a:p>
      </dgm:t>
    </dgm:pt>
    <dgm:pt modelId="{592A2DB3-B44A-49EC-90DB-9163AFCD8257}" type="parTrans" cxnId="{627007E2-9BD3-45F7-A49D-4D9809B25E2F}">
      <dgm:prSet/>
      <dgm:spPr/>
      <dgm:t>
        <a:bodyPr/>
        <a:lstStyle/>
        <a:p>
          <a:endParaRPr lang="en-US"/>
        </a:p>
      </dgm:t>
    </dgm:pt>
    <dgm:pt modelId="{16BA3C55-EE59-4F7B-A78B-7D39B7941890}" type="sibTrans" cxnId="{627007E2-9BD3-45F7-A49D-4D9809B25E2F}">
      <dgm:prSet phldrT="04" phldr="0"/>
      <dgm:spPr/>
      <dgm:t>
        <a:bodyPr/>
        <a:lstStyle/>
        <a:p>
          <a:r>
            <a:rPr lang="en-US"/>
            <a:t>04</a:t>
          </a:r>
        </a:p>
      </dgm:t>
    </dgm:pt>
    <dgm:pt modelId="{85D74AEB-5E01-4CAE-BC99-25B67E19ED31}">
      <dgm:prSet/>
      <dgm:spPr/>
      <dgm:t>
        <a:bodyPr/>
        <a:lstStyle/>
        <a:p>
          <a:r>
            <a:rPr lang="en-GB"/>
            <a:t>Hone your craft – practice, practice, practice.</a:t>
          </a:r>
          <a:endParaRPr lang="en-US"/>
        </a:p>
      </dgm:t>
    </dgm:pt>
    <dgm:pt modelId="{46EDF860-8507-423F-A659-B80242DB0E8E}" type="parTrans" cxnId="{C3C194E8-E2EC-4A71-881B-94505FC71009}">
      <dgm:prSet/>
      <dgm:spPr/>
      <dgm:t>
        <a:bodyPr/>
        <a:lstStyle/>
        <a:p>
          <a:endParaRPr lang="en-US"/>
        </a:p>
      </dgm:t>
    </dgm:pt>
    <dgm:pt modelId="{E6D1059C-8B88-4BDC-BFA3-B645B6D10460}" type="sibTrans" cxnId="{C3C194E8-E2EC-4A71-881B-94505FC71009}">
      <dgm:prSet phldrT="05" phldr="0"/>
      <dgm:spPr/>
      <dgm:t>
        <a:bodyPr/>
        <a:lstStyle/>
        <a:p>
          <a:r>
            <a:rPr lang="en-US"/>
            <a:t>05</a:t>
          </a:r>
        </a:p>
      </dgm:t>
    </dgm:pt>
    <dgm:pt modelId="{9DFA6721-9F7C-4403-95DE-22AEFA5C93D4}" type="pres">
      <dgm:prSet presAssocID="{94A6108E-7DCA-4F6B-AA80-9EA2B91C3A72}" presName="Name0" presStyleCnt="0">
        <dgm:presLayoutVars>
          <dgm:animLvl val="lvl"/>
          <dgm:resizeHandles val="exact"/>
        </dgm:presLayoutVars>
      </dgm:prSet>
      <dgm:spPr/>
    </dgm:pt>
    <dgm:pt modelId="{F0BC2B2B-20CC-4389-8E59-3465BF16D209}" type="pres">
      <dgm:prSet presAssocID="{2EAE4682-4845-44D2-B461-30336079BEAC}" presName="compositeNode" presStyleCnt="0">
        <dgm:presLayoutVars>
          <dgm:bulletEnabled val="1"/>
        </dgm:presLayoutVars>
      </dgm:prSet>
      <dgm:spPr/>
    </dgm:pt>
    <dgm:pt modelId="{1E0C21D8-6AE2-461C-9F42-D84BB4086DFD}" type="pres">
      <dgm:prSet presAssocID="{2EAE4682-4845-44D2-B461-30336079BEAC}" presName="bgRect" presStyleLbl="alignNode1" presStyleIdx="0" presStyleCnt="5"/>
      <dgm:spPr/>
    </dgm:pt>
    <dgm:pt modelId="{0EAA83AC-018F-4265-9D99-7EEB13FC17B8}" type="pres">
      <dgm:prSet presAssocID="{88E785A0-F434-422D-B1B2-0EE368744454}" presName="sibTransNodeRect" presStyleLbl="alignNode1" presStyleIdx="0" presStyleCnt="5">
        <dgm:presLayoutVars>
          <dgm:chMax val="0"/>
          <dgm:bulletEnabled val="1"/>
        </dgm:presLayoutVars>
      </dgm:prSet>
      <dgm:spPr/>
    </dgm:pt>
    <dgm:pt modelId="{AF3A54C7-DD9E-4354-A543-18FD50CE8B19}" type="pres">
      <dgm:prSet presAssocID="{2EAE4682-4845-44D2-B461-30336079BEAC}" presName="nodeRect" presStyleLbl="alignNode1" presStyleIdx="0" presStyleCnt="5">
        <dgm:presLayoutVars>
          <dgm:bulletEnabled val="1"/>
        </dgm:presLayoutVars>
      </dgm:prSet>
      <dgm:spPr/>
    </dgm:pt>
    <dgm:pt modelId="{8D42B367-373A-494C-94A3-8C4ECE580800}" type="pres">
      <dgm:prSet presAssocID="{88E785A0-F434-422D-B1B2-0EE368744454}" presName="sibTrans" presStyleCnt="0"/>
      <dgm:spPr/>
    </dgm:pt>
    <dgm:pt modelId="{52AAE3D4-21F8-4E18-B958-6067AA866F7E}" type="pres">
      <dgm:prSet presAssocID="{A9B2E0D5-BAC5-484B-966E-81EF123636E4}" presName="compositeNode" presStyleCnt="0">
        <dgm:presLayoutVars>
          <dgm:bulletEnabled val="1"/>
        </dgm:presLayoutVars>
      </dgm:prSet>
      <dgm:spPr/>
    </dgm:pt>
    <dgm:pt modelId="{8BCA4F9F-6739-4650-9962-B6D2CB5D4B3B}" type="pres">
      <dgm:prSet presAssocID="{A9B2E0D5-BAC5-484B-966E-81EF123636E4}" presName="bgRect" presStyleLbl="alignNode1" presStyleIdx="1" presStyleCnt="5"/>
      <dgm:spPr/>
    </dgm:pt>
    <dgm:pt modelId="{22E1773F-9147-4F01-9204-1406CA2962CE}" type="pres">
      <dgm:prSet presAssocID="{6F0F0C2E-623C-4851-9C31-D6D24881C0E0}" presName="sibTransNodeRect" presStyleLbl="alignNode1" presStyleIdx="1" presStyleCnt="5">
        <dgm:presLayoutVars>
          <dgm:chMax val="0"/>
          <dgm:bulletEnabled val="1"/>
        </dgm:presLayoutVars>
      </dgm:prSet>
      <dgm:spPr/>
    </dgm:pt>
    <dgm:pt modelId="{CE0E0341-28D8-40D1-B268-93FDB31EFA26}" type="pres">
      <dgm:prSet presAssocID="{A9B2E0D5-BAC5-484B-966E-81EF123636E4}" presName="nodeRect" presStyleLbl="alignNode1" presStyleIdx="1" presStyleCnt="5">
        <dgm:presLayoutVars>
          <dgm:bulletEnabled val="1"/>
        </dgm:presLayoutVars>
      </dgm:prSet>
      <dgm:spPr/>
    </dgm:pt>
    <dgm:pt modelId="{9D2DC6D4-5473-4D81-90D6-4EAFC285C85F}" type="pres">
      <dgm:prSet presAssocID="{6F0F0C2E-623C-4851-9C31-D6D24881C0E0}" presName="sibTrans" presStyleCnt="0"/>
      <dgm:spPr/>
    </dgm:pt>
    <dgm:pt modelId="{64B1D4D3-D4AA-4DB1-905A-2616B7525C02}" type="pres">
      <dgm:prSet presAssocID="{6841C7F1-3D88-4790-B7D5-846582C375BE}" presName="compositeNode" presStyleCnt="0">
        <dgm:presLayoutVars>
          <dgm:bulletEnabled val="1"/>
        </dgm:presLayoutVars>
      </dgm:prSet>
      <dgm:spPr/>
    </dgm:pt>
    <dgm:pt modelId="{ED64D205-0AF8-4A3A-9D5A-413C7D1971D8}" type="pres">
      <dgm:prSet presAssocID="{6841C7F1-3D88-4790-B7D5-846582C375BE}" presName="bgRect" presStyleLbl="alignNode1" presStyleIdx="2" presStyleCnt="5"/>
      <dgm:spPr/>
    </dgm:pt>
    <dgm:pt modelId="{4CFC138D-EAF0-4BB1-950A-6180734B7BFF}" type="pres">
      <dgm:prSet presAssocID="{3C9903D1-1638-4775-AA68-396BAEFE345E}" presName="sibTransNodeRect" presStyleLbl="alignNode1" presStyleIdx="2" presStyleCnt="5">
        <dgm:presLayoutVars>
          <dgm:chMax val="0"/>
          <dgm:bulletEnabled val="1"/>
        </dgm:presLayoutVars>
      </dgm:prSet>
      <dgm:spPr/>
    </dgm:pt>
    <dgm:pt modelId="{1F1381D5-70AC-488A-BAD2-A021FB24AA13}" type="pres">
      <dgm:prSet presAssocID="{6841C7F1-3D88-4790-B7D5-846582C375BE}" presName="nodeRect" presStyleLbl="alignNode1" presStyleIdx="2" presStyleCnt="5">
        <dgm:presLayoutVars>
          <dgm:bulletEnabled val="1"/>
        </dgm:presLayoutVars>
      </dgm:prSet>
      <dgm:spPr/>
    </dgm:pt>
    <dgm:pt modelId="{91227FCE-4087-4018-A214-7A614A51BCCC}" type="pres">
      <dgm:prSet presAssocID="{3C9903D1-1638-4775-AA68-396BAEFE345E}" presName="sibTrans" presStyleCnt="0"/>
      <dgm:spPr/>
    </dgm:pt>
    <dgm:pt modelId="{17ED6500-619D-4AEE-8227-257375A9F9CD}" type="pres">
      <dgm:prSet presAssocID="{F1810A3A-ADB3-4EBA-8A3F-9D7CAC165CEF}" presName="compositeNode" presStyleCnt="0">
        <dgm:presLayoutVars>
          <dgm:bulletEnabled val="1"/>
        </dgm:presLayoutVars>
      </dgm:prSet>
      <dgm:spPr/>
    </dgm:pt>
    <dgm:pt modelId="{FB3D0BD9-967C-4014-84A1-3DE6AFCDD643}" type="pres">
      <dgm:prSet presAssocID="{F1810A3A-ADB3-4EBA-8A3F-9D7CAC165CEF}" presName="bgRect" presStyleLbl="alignNode1" presStyleIdx="3" presStyleCnt="5"/>
      <dgm:spPr/>
    </dgm:pt>
    <dgm:pt modelId="{9A347F57-56EE-417F-9D1D-22D70FBBC760}" type="pres">
      <dgm:prSet presAssocID="{16BA3C55-EE59-4F7B-A78B-7D39B7941890}" presName="sibTransNodeRect" presStyleLbl="alignNode1" presStyleIdx="3" presStyleCnt="5">
        <dgm:presLayoutVars>
          <dgm:chMax val="0"/>
          <dgm:bulletEnabled val="1"/>
        </dgm:presLayoutVars>
      </dgm:prSet>
      <dgm:spPr/>
    </dgm:pt>
    <dgm:pt modelId="{C9DE8DFF-57CA-4E2B-B0C9-5A16859CB02E}" type="pres">
      <dgm:prSet presAssocID="{F1810A3A-ADB3-4EBA-8A3F-9D7CAC165CEF}" presName="nodeRect" presStyleLbl="alignNode1" presStyleIdx="3" presStyleCnt="5">
        <dgm:presLayoutVars>
          <dgm:bulletEnabled val="1"/>
        </dgm:presLayoutVars>
      </dgm:prSet>
      <dgm:spPr/>
    </dgm:pt>
    <dgm:pt modelId="{F8615904-333E-48DA-9A89-2D934B64734F}" type="pres">
      <dgm:prSet presAssocID="{16BA3C55-EE59-4F7B-A78B-7D39B7941890}" presName="sibTrans" presStyleCnt="0"/>
      <dgm:spPr/>
    </dgm:pt>
    <dgm:pt modelId="{CBCFAF00-30D4-499A-AC2B-08BD22DDD959}" type="pres">
      <dgm:prSet presAssocID="{85D74AEB-5E01-4CAE-BC99-25B67E19ED31}" presName="compositeNode" presStyleCnt="0">
        <dgm:presLayoutVars>
          <dgm:bulletEnabled val="1"/>
        </dgm:presLayoutVars>
      </dgm:prSet>
      <dgm:spPr/>
    </dgm:pt>
    <dgm:pt modelId="{00994F56-827C-443E-B185-8365E70B2FB7}" type="pres">
      <dgm:prSet presAssocID="{85D74AEB-5E01-4CAE-BC99-25B67E19ED31}" presName="bgRect" presStyleLbl="alignNode1" presStyleIdx="4" presStyleCnt="5"/>
      <dgm:spPr/>
    </dgm:pt>
    <dgm:pt modelId="{C996A432-3B41-44F2-A5F0-80025AFD6993}" type="pres">
      <dgm:prSet presAssocID="{E6D1059C-8B88-4BDC-BFA3-B645B6D10460}" presName="sibTransNodeRect" presStyleLbl="alignNode1" presStyleIdx="4" presStyleCnt="5">
        <dgm:presLayoutVars>
          <dgm:chMax val="0"/>
          <dgm:bulletEnabled val="1"/>
        </dgm:presLayoutVars>
      </dgm:prSet>
      <dgm:spPr/>
    </dgm:pt>
    <dgm:pt modelId="{D4753E4F-C898-4D22-8BCD-71D8D3ABFD95}" type="pres">
      <dgm:prSet presAssocID="{85D74AEB-5E01-4CAE-BC99-25B67E19ED31}" presName="nodeRect" presStyleLbl="alignNode1" presStyleIdx="4" presStyleCnt="5">
        <dgm:presLayoutVars>
          <dgm:bulletEnabled val="1"/>
        </dgm:presLayoutVars>
      </dgm:prSet>
      <dgm:spPr/>
    </dgm:pt>
  </dgm:ptLst>
  <dgm:cxnLst>
    <dgm:cxn modelId="{C4BAB004-8F4E-4F69-A6D5-EF59F710E787}" type="presOf" srcId="{6841C7F1-3D88-4790-B7D5-846582C375BE}" destId="{ED64D205-0AF8-4A3A-9D5A-413C7D1971D8}" srcOrd="0" destOrd="0" presId="urn:microsoft.com/office/officeart/2016/7/layout/LinearBlockProcessNumbered"/>
    <dgm:cxn modelId="{FA131D09-C165-402D-9187-51850D2016AF}" srcId="{94A6108E-7DCA-4F6B-AA80-9EA2B91C3A72}" destId="{6841C7F1-3D88-4790-B7D5-846582C375BE}" srcOrd="2" destOrd="0" parTransId="{4ACDA31D-39A5-4B98-A58B-2D274A0BB683}" sibTransId="{3C9903D1-1638-4775-AA68-396BAEFE345E}"/>
    <dgm:cxn modelId="{EF8FD209-3904-4E4C-A08E-401BDD997DEF}" type="presOf" srcId="{F1810A3A-ADB3-4EBA-8A3F-9D7CAC165CEF}" destId="{C9DE8DFF-57CA-4E2B-B0C9-5A16859CB02E}" srcOrd="1" destOrd="0" presId="urn:microsoft.com/office/officeart/2016/7/layout/LinearBlockProcessNumbered"/>
    <dgm:cxn modelId="{09FAD626-0A64-48C8-B3A5-9129B9F4AB4F}" type="presOf" srcId="{85D74AEB-5E01-4CAE-BC99-25B67E19ED31}" destId="{00994F56-827C-443E-B185-8365E70B2FB7}" srcOrd="0" destOrd="0" presId="urn:microsoft.com/office/officeart/2016/7/layout/LinearBlockProcessNumbered"/>
    <dgm:cxn modelId="{D0142E3C-FE30-4421-A3AC-AA7BF372870F}" type="presOf" srcId="{3C9903D1-1638-4775-AA68-396BAEFE345E}" destId="{4CFC138D-EAF0-4BB1-950A-6180734B7BFF}" srcOrd="0" destOrd="0" presId="urn:microsoft.com/office/officeart/2016/7/layout/LinearBlockProcessNumbered"/>
    <dgm:cxn modelId="{A9750741-D63F-4414-87B8-D9BDB880FBF4}" type="presOf" srcId="{E6D1059C-8B88-4BDC-BFA3-B645B6D10460}" destId="{C996A432-3B41-44F2-A5F0-80025AFD6993}" srcOrd="0" destOrd="0" presId="urn:microsoft.com/office/officeart/2016/7/layout/LinearBlockProcessNumbered"/>
    <dgm:cxn modelId="{FB0A5942-220D-4191-9E7B-0C04480043EE}" type="presOf" srcId="{16BA3C55-EE59-4F7B-A78B-7D39B7941890}" destId="{9A347F57-56EE-417F-9D1D-22D70FBBC760}" srcOrd="0" destOrd="0" presId="urn:microsoft.com/office/officeart/2016/7/layout/LinearBlockProcessNumbered"/>
    <dgm:cxn modelId="{A072A849-4068-4F6D-BABC-3473E2EA8615}" type="presOf" srcId="{A9B2E0D5-BAC5-484B-966E-81EF123636E4}" destId="{8BCA4F9F-6739-4650-9962-B6D2CB5D4B3B}" srcOrd="0" destOrd="0" presId="urn:microsoft.com/office/officeart/2016/7/layout/LinearBlockProcessNumbered"/>
    <dgm:cxn modelId="{8B54B276-3C0C-4CCE-9258-FF5A9AC3ACA6}" type="presOf" srcId="{F1810A3A-ADB3-4EBA-8A3F-9D7CAC165CEF}" destId="{FB3D0BD9-967C-4014-84A1-3DE6AFCDD643}" srcOrd="0" destOrd="0" presId="urn:microsoft.com/office/officeart/2016/7/layout/LinearBlockProcessNumbered"/>
    <dgm:cxn modelId="{35884B7F-F68A-4CE4-92F0-59E5F66A8A01}" type="presOf" srcId="{6F0F0C2E-623C-4851-9C31-D6D24881C0E0}" destId="{22E1773F-9147-4F01-9204-1406CA2962CE}" srcOrd="0" destOrd="0" presId="urn:microsoft.com/office/officeart/2016/7/layout/LinearBlockProcessNumbered"/>
    <dgm:cxn modelId="{8EFD878C-E5F7-4BAC-8798-37EC35C9602F}" type="presOf" srcId="{A9B2E0D5-BAC5-484B-966E-81EF123636E4}" destId="{CE0E0341-28D8-40D1-B268-93FDB31EFA26}" srcOrd="1" destOrd="0" presId="urn:microsoft.com/office/officeart/2016/7/layout/LinearBlockProcessNumbered"/>
    <dgm:cxn modelId="{D578C196-073C-4358-8EC8-3C8D5354C5C8}" type="presOf" srcId="{88E785A0-F434-422D-B1B2-0EE368744454}" destId="{0EAA83AC-018F-4265-9D99-7EEB13FC17B8}" srcOrd="0" destOrd="0" presId="urn:microsoft.com/office/officeart/2016/7/layout/LinearBlockProcessNumbered"/>
    <dgm:cxn modelId="{9338B7A4-20B5-4ABC-AE2C-0CD535DDC7BB}" type="presOf" srcId="{94A6108E-7DCA-4F6B-AA80-9EA2B91C3A72}" destId="{9DFA6721-9F7C-4403-95DE-22AEFA5C93D4}" srcOrd="0" destOrd="0" presId="urn:microsoft.com/office/officeart/2016/7/layout/LinearBlockProcessNumbered"/>
    <dgm:cxn modelId="{59A12AA5-636B-4730-AE05-760023897CE0}" type="presOf" srcId="{6841C7F1-3D88-4790-B7D5-846582C375BE}" destId="{1F1381D5-70AC-488A-BAD2-A021FB24AA13}" srcOrd="1" destOrd="0" presId="urn:microsoft.com/office/officeart/2016/7/layout/LinearBlockProcessNumbered"/>
    <dgm:cxn modelId="{0538B5B7-6137-4A6A-A673-17BE5CD8F8FD}" srcId="{94A6108E-7DCA-4F6B-AA80-9EA2B91C3A72}" destId="{2EAE4682-4845-44D2-B461-30336079BEAC}" srcOrd="0" destOrd="0" parTransId="{C59B5DA3-72B2-4A73-992B-B38002D57CF1}" sibTransId="{88E785A0-F434-422D-B1B2-0EE368744454}"/>
    <dgm:cxn modelId="{CFBF1AC8-1A95-4DE3-B6DA-840E9C5FB2B1}" type="presOf" srcId="{2EAE4682-4845-44D2-B461-30336079BEAC}" destId="{AF3A54C7-DD9E-4354-A543-18FD50CE8B19}" srcOrd="1" destOrd="0" presId="urn:microsoft.com/office/officeart/2016/7/layout/LinearBlockProcessNumbered"/>
    <dgm:cxn modelId="{00B175CA-D1F0-4E19-9A6E-76CB0C675689}" srcId="{94A6108E-7DCA-4F6B-AA80-9EA2B91C3A72}" destId="{A9B2E0D5-BAC5-484B-966E-81EF123636E4}" srcOrd="1" destOrd="0" parTransId="{387C64B5-C46C-46AB-85D7-7F10B0B32A62}" sibTransId="{6F0F0C2E-623C-4851-9C31-D6D24881C0E0}"/>
    <dgm:cxn modelId="{6B4AFDCF-20C1-49C1-81AD-BC1A470EE321}" type="presOf" srcId="{85D74AEB-5E01-4CAE-BC99-25B67E19ED31}" destId="{D4753E4F-C898-4D22-8BCD-71D8D3ABFD95}" srcOrd="1" destOrd="0" presId="urn:microsoft.com/office/officeart/2016/7/layout/LinearBlockProcessNumbered"/>
    <dgm:cxn modelId="{226D27DB-6C6A-4D83-AC69-0A4DC4AA9DD4}" type="presOf" srcId="{2EAE4682-4845-44D2-B461-30336079BEAC}" destId="{1E0C21D8-6AE2-461C-9F42-D84BB4086DFD}" srcOrd="0" destOrd="0" presId="urn:microsoft.com/office/officeart/2016/7/layout/LinearBlockProcessNumbered"/>
    <dgm:cxn modelId="{627007E2-9BD3-45F7-A49D-4D9809B25E2F}" srcId="{94A6108E-7DCA-4F6B-AA80-9EA2B91C3A72}" destId="{F1810A3A-ADB3-4EBA-8A3F-9D7CAC165CEF}" srcOrd="3" destOrd="0" parTransId="{592A2DB3-B44A-49EC-90DB-9163AFCD8257}" sibTransId="{16BA3C55-EE59-4F7B-A78B-7D39B7941890}"/>
    <dgm:cxn modelId="{C3C194E8-E2EC-4A71-881B-94505FC71009}" srcId="{94A6108E-7DCA-4F6B-AA80-9EA2B91C3A72}" destId="{85D74AEB-5E01-4CAE-BC99-25B67E19ED31}" srcOrd="4" destOrd="0" parTransId="{46EDF860-8507-423F-A659-B80242DB0E8E}" sibTransId="{E6D1059C-8B88-4BDC-BFA3-B645B6D10460}"/>
    <dgm:cxn modelId="{05EB1F00-BA2B-4D1C-A0AD-204B12A8EE84}" type="presParOf" srcId="{9DFA6721-9F7C-4403-95DE-22AEFA5C93D4}" destId="{F0BC2B2B-20CC-4389-8E59-3465BF16D209}" srcOrd="0" destOrd="0" presId="urn:microsoft.com/office/officeart/2016/7/layout/LinearBlockProcessNumbered"/>
    <dgm:cxn modelId="{C530A450-9FAE-48A9-A98D-B5C731FBB443}" type="presParOf" srcId="{F0BC2B2B-20CC-4389-8E59-3465BF16D209}" destId="{1E0C21D8-6AE2-461C-9F42-D84BB4086DFD}" srcOrd="0" destOrd="0" presId="urn:microsoft.com/office/officeart/2016/7/layout/LinearBlockProcessNumbered"/>
    <dgm:cxn modelId="{C46D03AD-4ACA-49CC-9B11-D46FED56F5DD}" type="presParOf" srcId="{F0BC2B2B-20CC-4389-8E59-3465BF16D209}" destId="{0EAA83AC-018F-4265-9D99-7EEB13FC17B8}" srcOrd="1" destOrd="0" presId="urn:microsoft.com/office/officeart/2016/7/layout/LinearBlockProcessNumbered"/>
    <dgm:cxn modelId="{2A06E18E-7102-46BD-B8F8-EEF58475B02F}" type="presParOf" srcId="{F0BC2B2B-20CC-4389-8E59-3465BF16D209}" destId="{AF3A54C7-DD9E-4354-A543-18FD50CE8B19}" srcOrd="2" destOrd="0" presId="urn:microsoft.com/office/officeart/2016/7/layout/LinearBlockProcessNumbered"/>
    <dgm:cxn modelId="{D293D109-BF93-4891-A2C7-469A115287A2}" type="presParOf" srcId="{9DFA6721-9F7C-4403-95DE-22AEFA5C93D4}" destId="{8D42B367-373A-494C-94A3-8C4ECE580800}" srcOrd="1" destOrd="0" presId="urn:microsoft.com/office/officeart/2016/7/layout/LinearBlockProcessNumbered"/>
    <dgm:cxn modelId="{9055B248-F1A0-4510-AC5B-78036221F269}" type="presParOf" srcId="{9DFA6721-9F7C-4403-95DE-22AEFA5C93D4}" destId="{52AAE3D4-21F8-4E18-B958-6067AA866F7E}" srcOrd="2" destOrd="0" presId="urn:microsoft.com/office/officeart/2016/7/layout/LinearBlockProcessNumbered"/>
    <dgm:cxn modelId="{7C1834AE-1B59-4535-ABD4-E03347743D4D}" type="presParOf" srcId="{52AAE3D4-21F8-4E18-B958-6067AA866F7E}" destId="{8BCA4F9F-6739-4650-9962-B6D2CB5D4B3B}" srcOrd="0" destOrd="0" presId="urn:microsoft.com/office/officeart/2016/7/layout/LinearBlockProcessNumbered"/>
    <dgm:cxn modelId="{7F1C59FA-77C2-44A8-A227-152D2309F743}" type="presParOf" srcId="{52AAE3D4-21F8-4E18-B958-6067AA866F7E}" destId="{22E1773F-9147-4F01-9204-1406CA2962CE}" srcOrd="1" destOrd="0" presId="urn:microsoft.com/office/officeart/2016/7/layout/LinearBlockProcessNumbered"/>
    <dgm:cxn modelId="{4F908C0A-688F-43FD-B01A-DE2D0AF20602}" type="presParOf" srcId="{52AAE3D4-21F8-4E18-B958-6067AA866F7E}" destId="{CE0E0341-28D8-40D1-B268-93FDB31EFA26}" srcOrd="2" destOrd="0" presId="urn:microsoft.com/office/officeart/2016/7/layout/LinearBlockProcessNumbered"/>
    <dgm:cxn modelId="{E99A0C7E-3AAD-4F9C-B862-0E8D1C2BBA20}" type="presParOf" srcId="{9DFA6721-9F7C-4403-95DE-22AEFA5C93D4}" destId="{9D2DC6D4-5473-4D81-90D6-4EAFC285C85F}" srcOrd="3" destOrd="0" presId="urn:microsoft.com/office/officeart/2016/7/layout/LinearBlockProcessNumbered"/>
    <dgm:cxn modelId="{F6F1A611-FCCB-41C3-9856-12AEED49F02D}" type="presParOf" srcId="{9DFA6721-9F7C-4403-95DE-22AEFA5C93D4}" destId="{64B1D4D3-D4AA-4DB1-905A-2616B7525C02}" srcOrd="4" destOrd="0" presId="urn:microsoft.com/office/officeart/2016/7/layout/LinearBlockProcessNumbered"/>
    <dgm:cxn modelId="{D7E59635-49BE-4444-ADB0-74F04761A420}" type="presParOf" srcId="{64B1D4D3-D4AA-4DB1-905A-2616B7525C02}" destId="{ED64D205-0AF8-4A3A-9D5A-413C7D1971D8}" srcOrd="0" destOrd="0" presId="urn:microsoft.com/office/officeart/2016/7/layout/LinearBlockProcessNumbered"/>
    <dgm:cxn modelId="{B115B225-9F3F-4EEF-8C68-58805F3FAEE8}" type="presParOf" srcId="{64B1D4D3-D4AA-4DB1-905A-2616B7525C02}" destId="{4CFC138D-EAF0-4BB1-950A-6180734B7BFF}" srcOrd="1" destOrd="0" presId="urn:microsoft.com/office/officeart/2016/7/layout/LinearBlockProcessNumbered"/>
    <dgm:cxn modelId="{4F8DAC1A-FC86-4D2D-8AF4-48A47F675826}" type="presParOf" srcId="{64B1D4D3-D4AA-4DB1-905A-2616B7525C02}" destId="{1F1381D5-70AC-488A-BAD2-A021FB24AA13}" srcOrd="2" destOrd="0" presId="urn:microsoft.com/office/officeart/2016/7/layout/LinearBlockProcessNumbered"/>
    <dgm:cxn modelId="{70125ACA-FE12-4C05-B893-AC7BD78911F0}" type="presParOf" srcId="{9DFA6721-9F7C-4403-95DE-22AEFA5C93D4}" destId="{91227FCE-4087-4018-A214-7A614A51BCCC}" srcOrd="5" destOrd="0" presId="urn:microsoft.com/office/officeart/2016/7/layout/LinearBlockProcessNumbered"/>
    <dgm:cxn modelId="{3343AE7A-D9E0-4DB7-B43E-C37E03163A2E}" type="presParOf" srcId="{9DFA6721-9F7C-4403-95DE-22AEFA5C93D4}" destId="{17ED6500-619D-4AEE-8227-257375A9F9CD}" srcOrd="6" destOrd="0" presId="urn:microsoft.com/office/officeart/2016/7/layout/LinearBlockProcessNumbered"/>
    <dgm:cxn modelId="{89FDA467-FAD1-4E46-B247-DEC642F8CBA7}" type="presParOf" srcId="{17ED6500-619D-4AEE-8227-257375A9F9CD}" destId="{FB3D0BD9-967C-4014-84A1-3DE6AFCDD643}" srcOrd="0" destOrd="0" presId="urn:microsoft.com/office/officeart/2016/7/layout/LinearBlockProcessNumbered"/>
    <dgm:cxn modelId="{5148748A-04A0-4CF1-8746-5A53083D59D6}" type="presParOf" srcId="{17ED6500-619D-4AEE-8227-257375A9F9CD}" destId="{9A347F57-56EE-417F-9D1D-22D70FBBC760}" srcOrd="1" destOrd="0" presId="urn:microsoft.com/office/officeart/2016/7/layout/LinearBlockProcessNumbered"/>
    <dgm:cxn modelId="{D5C8FD37-B128-4620-98BE-17734C29DD2F}" type="presParOf" srcId="{17ED6500-619D-4AEE-8227-257375A9F9CD}" destId="{C9DE8DFF-57CA-4E2B-B0C9-5A16859CB02E}" srcOrd="2" destOrd="0" presId="urn:microsoft.com/office/officeart/2016/7/layout/LinearBlockProcessNumbered"/>
    <dgm:cxn modelId="{C52AA0D8-48F1-40E5-ACFB-27C50EDD120C}" type="presParOf" srcId="{9DFA6721-9F7C-4403-95DE-22AEFA5C93D4}" destId="{F8615904-333E-48DA-9A89-2D934B64734F}" srcOrd="7" destOrd="0" presId="urn:microsoft.com/office/officeart/2016/7/layout/LinearBlockProcessNumbered"/>
    <dgm:cxn modelId="{394DF05F-119B-42E0-9C98-27B90F3E747F}" type="presParOf" srcId="{9DFA6721-9F7C-4403-95DE-22AEFA5C93D4}" destId="{CBCFAF00-30D4-499A-AC2B-08BD22DDD959}" srcOrd="8" destOrd="0" presId="urn:microsoft.com/office/officeart/2016/7/layout/LinearBlockProcessNumbered"/>
    <dgm:cxn modelId="{4FE6757A-2E6D-4412-A3F5-1769D50C2F34}" type="presParOf" srcId="{CBCFAF00-30D4-499A-AC2B-08BD22DDD959}" destId="{00994F56-827C-443E-B185-8365E70B2FB7}" srcOrd="0" destOrd="0" presId="urn:microsoft.com/office/officeart/2016/7/layout/LinearBlockProcessNumbered"/>
    <dgm:cxn modelId="{3B2D6425-688D-429F-8113-F1CA8A44956D}" type="presParOf" srcId="{CBCFAF00-30D4-499A-AC2B-08BD22DDD959}" destId="{C996A432-3B41-44F2-A5F0-80025AFD6993}" srcOrd="1" destOrd="0" presId="urn:microsoft.com/office/officeart/2016/7/layout/LinearBlockProcessNumbered"/>
    <dgm:cxn modelId="{50F95267-2F45-4B00-B395-3BEC4BE86529}" type="presParOf" srcId="{CBCFAF00-30D4-499A-AC2B-08BD22DDD959}" destId="{D4753E4F-C898-4D22-8BCD-71D8D3ABFD95}" srcOrd="2" destOrd="0" presId="urn:microsoft.com/office/officeart/2016/7/layout/LinearBlock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424C51-F0C8-462C-99AC-1F1008045575}">
      <dsp:nvSpPr>
        <dsp:cNvPr id="0" name=""/>
        <dsp:cNvSpPr/>
      </dsp:nvSpPr>
      <dsp:spPr>
        <a:xfrm rot="10800000">
          <a:off x="0" y="0"/>
          <a:ext cx="6624736" cy="754327"/>
        </a:xfrm>
        <a:prstGeom prst="trapezoid">
          <a:avLst>
            <a:gd name="adj" fmla="val 73186"/>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kern="1200" dirty="0"/>
            <a:t>Most newsworthy info: the ‘hook’</a:t>
          </a:r>
          <a:r>
            <a:rPr lang="en-GB" sz="4800" kern="1200" dirty="0"/>
            <a:t> </a:t>
          </a:r>
        </a:p>
      </dsp:txBody>
      <dsp:txXfrm rot="-10800000">
        <a:off x="1159328" y="0"/>
        <a:ext cx="4306078" cy="754327"/>
      </dsp:txXfrm>
    </dsp:sp>
    <dsp:sp modelId="{99C72B15-EDE1-4521-B7C4-E317785CA206}">
      <dsp:nvSpPr>
        <dsp:cNvPr id="0" name=""/>
        <dsp:cNvSpPr/>
      </dsp:nvSpPr>
      <dsp:spPr>
        <a:xfrm rot="10800000">
          <a:off x="552061" y="754327"/>
          <a:ext cx="5520613" cy="754327"/>
        </a:xfrm>
        <a:prstGeom prst="trapezoid">
          <a:avLst>
            <a:gd name="adj" fmla="val 73186"/>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kern="1200" dirty="0"/>
            <a:t>Important details</a:t>
          </a:r>
        </a:p>
      </dsp:txBody>
      <dsp:txXfrm rot="-10800000">
        <a:off x="1518168" y="754327"/>
        <a:ext cx="3588398" cy="754327"/>
      </dsp:txXfrm>
    </dsp:sp>
    <dsp:sp modelId="{00016E39-71BC-46AD-8145-C239785B63D3}">
      <dsp:nvSpPr>
        <dsp:cNvPr id="0" name=""/>
        <dsp:cNvSpPr/>
      </dsp:nvSpPr>
      <dsp:spPr>
        <a:xfrm rot="10800000">
          <a:off x="1104122" y="1508654"/>
          <a:ext cx="4416490" cy="754327"/>
        </a:xfrm>
        <a:prstGeom prst="trapezoid">
          <a:avLst>
            <a:gd name="adj" fmla="val 73186"/>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kern="1200" dirty="0"/>
            <a:t>Additional info, including quotes</a:t>
          </a:r>
        </a:p>
      </dsp:txBody>
      <dsp:txXfrm rot="-10800000">
        <a:off x="1877008" y="1508654"/>
        <a:ext cx="2870718" cy="754327"/>
      </dsp:txXfrm>
    </dsp:sp>
    <dsp:sp modelId="{702C0353-601B-4ABD-AEFC-CCAF4F5CBB7D}">
      <dsp:nvSpPr>
        <dsp:cNvPr id="0" name=""/>
        <dsp:cNvSpPr/>
      </dsp:nvSpPr>
      <dsp:spPr>
        <a:xfrm rot="10800000">
          <a:off x="1656184" y="2229210"/>
          <a:ext cx="3312368" cy="754327"/>
        </a:xfrm>
        <a:prstGeom prst="trapezoid">
          <a:avLst>
            <a:gd name="adj" fmla="val 73186"/>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kern="1200" dirty="0"/>
            <a:t>Background info</a:t>
          </a:r>
        </a:p>
      </dsp:txBody>
      <dsp:txXfrm rot="-10800000">
        <a:off x="2235848" y="2229210"/>
        <a:ext cx="2153039" cy="754327"/>
      </dsp:txXfrm>
    </dsp:sp>
    <dsp:sp modelId="{60EB9BDF-4535-4AD8-9994-0939542602B7}">
      <dsp:nvSpPr>
        <dsp:cNvPr id="0" name=""/>
        <dsp:cNvSpPr/>
      </dsp:nvSpPr>
      <dsp:spPr>
        <a:xfrm rot="10800000">
          <a:off x="2208245" y="3017308"/>
          <a:ext cx="2208245" cy="754327"/>
        </a:xfrm>
        <a:prstGeom prst="trapezoid">
          <a:avLst>
            <a:gd name="adj" fmla="val 73186"/>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dirty="0"/>
            <a:t>More background</a:t>
          </a:r>
        </a:p>
      </dsp:txBody>
      <dsp:txXfrm rot="-10800000">
        <a:off x="2594688" y="3017308"/>
        <a:ext cx="1435359" cy="754327"/>
      </dsp:txXfrm>
    </dsp:sp>
    <dsp:sp modelId="{7E17AB5A-915F-4305-AEEB-1DD72228B68D}">
      <dsp:nvSpPr>
        <dsp:cNvPr id="0" name=""/>
        <dsp:cNvSpPr/>
      </dsp:nvSpPr>
      <dsp:spPr>
        <a:xfrm rot="10800000">
          <a:off x="2760306" y="3771635"/>
          <a:ext cx="1104122" cy="754327"/>
        </a:xfrm>
        <a:prstGeom prst="trapezoid">
          <a:avLst>
            <a:gd name="adj" fmla="val 73186"/>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2000250">
            <a:lnSpc>
              <a:spcPct val="90000"/>
            </a:lnSpc>
            <a:spcBef>
              <a:spcPct val="0"/>
            </a:spcBef>
            <a:spcAft>
              <a:spcPct val="35000"/>
            </a:spcAft>
            <a:buNone/>
          </a:pPr>
          <a:endParaRPr lang="en-GB" sz="4500" kern="1200"/>
        </a:p>
      </dsp:txBody>
      <dsp:txXfrm rot="-10800000">
        <a:off x="2760306" y="3771635"/>
        <a:ext cx="1104122" cy="75432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8B4E47-096F-44F5-BECD-28788C510407}">
      <dsp:nvSpPr>
        <dsp:cNvPr id="0" name=""/>
        <dsp:cNvSpPr/>
      </dsp:nvSpPr>
      <dsp:spPr>
        <a:xfrm rot="10800000">
          <a:off x="2755780" y="0"/>
          <a:ext cx="4351338" cy="4351338"/>
        </a:xfrm>
        <a:prstGeom prst="triangl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2E0D933-3C29-4EC3-8B65-BC0B5156390A}">
      <dsp:nvSpPr>
        <dsp:cNvPr id="0" name=""/>
        <dsp:cNvSpPr/>
      </dsp:nvSpPr>
      <dsp:spPr>
        <a:xfrm>
          <a:off x="4931449" y="437470"/>
          <a:ext cx="2828369" cy="1030043"/>
        </a:xfrm>
        <a:prstGeom prst="round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b="1" kern="1200" dirty="0"/>
            <a:t>Lead</a:t>
          </a:r>
          <a:r>
            <a:rPr lang="en-GB" sz="2200" kern="1200" dirty="0"/>
            <a:t>: Who, what, where, when, why?</a:t>
          </a:r>
        </a:p>
      </dsp:txBody>
      <dsp:txXfrm>
        <a:off x="4981732" y="487753"/>
        <a:ext cx="2727803" cy="929477"/>
      </dsp:txXfrm>
    </dsp:sp>
    <dsp:sp modelId="{9F1D55AF-0EA7-4977-AB3E-3B955796D241}">
      <dsp:nvSpPr>
        <dsp:cNvPr id="0" name=""/>
        <dsp:cNvSpPr/>
      </dsp:nvSpPr>
      <dsp:spPr>
        <a:xfrm>
          <a:off x="4931449" y="1596269"/>
          <a:ext cx="2828369" cy="1030043"/>
        </a:xfrm>
        <a:prstGeom prst="round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b="1" kern="1200" dirty="0"/>
            <a:t>Details</a:t>
          </a:r>
          <a:r>
            <a:rPr lang="en-GB" sz="2200" kern="1200" dirty="0"/>
            <a:t>: Expand on facts. How?</a:t>
          </a:r>
        </a:p>
      </dsp:txBody>
      <dsp:txXfrm>
        <a:off x="4981732" y="1646552"/>
        <a:ext cx="2727803" cy="929477"/>
      </dsp:txXfrm>
    </dsp:sp>
    <dsp:sp modelId="{5FB9D4D3-C179-4A2B-B695-17377BC59193}">
      <dsp:nvSpPr>
        <dsp:cNvPr id="0" name=""/>
        <dsp:cNvSpPr/>
      </dsp:nvSpPr>
      <dsp:spPr>
        <a:xfrm>
          <a:off x="4931449" y="2755068"/>
          <a:ext cx="2828369" cy="1030043"/>
        </a:xfrm>
        <a:prstGeom prst="round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b="1" kern="1200" dirty="0"/>
            <a:t>Context</a:t>
          </a:r>
          <a:r>
            <a:rPr lang="en-GB" sz="2200" kern="1200" dirty="0"/>
            <a:t>: Background, related facts.</a:t>
          </a:r>
        </a:p>
      </dsp:txBody>
      <dsp:txXfrm>
        <a:off x="4981732" y="2805351"/>
        <a:ext cx="2727803" cy="92947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CBEE7E-CB41-4409-AE54-15EE4208CFFE}">
      <dsp:nvSpPr>
        <dsp:cNvPr id="0" name=""/>
        <dsp:cNvSpPr/>
      </dsp:nvSpPr>
      <dsp:spPr>
        <a:xfrm rot="10800000">
          <a:off x="2063667" y="883"/>
          <a:ext cx="6992874" cy="1209216"/>
        </a:xfrm>
        <a:prstGeom prst="homePlat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231" tIns="213360" rIns="398272" bIns="213360" numCol="1" spcCol="1270" anchor="ctr" anchorCtr="0">
          <a:noAutofit/>
        </a:bodyPr>
        <a:lstStyle/>
        <a:p>
          <a:pPr marL="0" lvl="0" indent="0" algn="ctr" defTabSz="2489200">
            <a:lnSpc>
              <a:spcPct val="90000"/>
            </a:lnSpc>
            <a:spcBef>
              <a:spcPct val="0"/>
            </a:spcBef>
            <a:spcAft>
              <a:spcPct val="35000"/>
            </a:spcAft>
            <a:buNone/>
          </a:pPr>
          <a:r>
            <a:rPr lang="en-GB" sz="5600" b="1" kern="1200" dirty="0"/>
            <a:t>Beginning</a:t>
          </a:r>
          <a:endParaRPr lang="en-GB" sz="5600" kern="1200" dirty="0"/>
        </a:p>
      </dsp:txBody>
      <dsp:txXfrm rot="10800000">
        <a:off x="2365971" y="883"/>
        <a:ext cx="6690570" cy="1209216"/>
      </dsp:txXfrm>
    </dsp:sp>
    <dsp:sp modelId="{E9C7C84A-F5A4-4773-8748-96C08D0B89AB}">
      <dsp:nvSpPr>
        <dsp:cNvPr id="0" name=""/>
        <dsp:cNvSpPr/>
      </dsp:nvSpPr>
      <dsp:spPr>
        <a:xfrm>
          <a:off x="1459058" y="883"/>
          <a:ext cx="1209216" cy="1209216"/>
        </a:xfrm>
        <a:prstGeom prst="ellipse">
          <a:avLst/>
        </a:prstGeom>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AB53FB4-607C-4A6A-964A-C6C1379F4C58}">
      <dsp:nvSpPr>
        <dsp:cNvPr id="0" name=""/>
        <dsp:cNvSpPr/>
      </dsp:nvSpPr>
      <dsp:spPr>
        <a:xfrm rot="10800000">
          <a:off x="2063667" y="1571060"/>
          <a:ext cx="6992874" cy="1209216"/>
        </a:xfrm>
        <a:prstGeom prst="homePlat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231" tIns="213360" rIns="398272" bIns="213360" numCol="1" spcCol="1270" anchor="ctr" anchorCtr="0">
          <a:noAutofit/>
        </a:bodyPr>
        <a:lstStyle/>
        <a:p>
          <a:pPr marL="0" lvl="0" indent="0" algn="ctr" defTabSz="2489200">
            <a:lnSpc>
              <a:spcPct val="90000"/>
            </a:lnSpc>
            <a:spcBef>
              <a:spcPct val="0"/>
            </a:spcBef>
            <a:spcAft>
              <a:spcPct val="35000"/>
            </a:spcAft>
            <a:buNone/>
          </a:pPr>
          <a:r>
            <a:rPr lang="en-GB" sz="5600" b="1" kern="1200" dirty="0"/>
            <a:t>Middle</a:t>
          </a:r>
          <a:endParaRPr lang="en-GB" sz="5600" kern="1200" dirty="0"/>
        </a:p>
      </dsp:txBody>
      <dsp:txXfrm rot="10800000">
        <a:off x="2365971" y="1571060"/>
        <a:ext cx="6690570" cy="1209216"/>
      </dsp:txXfrm>
    </dsp:sp>
    <dsp:sp modelId="{68118EFF-E7A7-48C1-9389-187A531E9D5F}">
      <dsp:nvSpPr>
        <dsp:cNvPr id="0" name=""/>
        <dsp:cNvSpPr/>
      </dsp:nvSpPr>
      <dsp:spPr>
        <a:xfrm>
          <a:off x="1459058" y="1571060"/>
          <a:ext cx="1209216" cy="1209216"/>
        </a:xfrm>
        <a:prstGeom prst="ellipse">
          <a:avLst/>
        </a:prstGeom>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08CACD1-D46F-4B82-9919-75B53B3E0A5E}">
      <dsp:nvSpPr>
        <dsp:cNvPr id="0" name=""/>
        <dsp:cNvSpPr/>
      </dsp:nvSpPr>
      <dsp:spPr>
        <a:xfrm rot="10800000">
          <a:off x="2063667" y="3141237"/>
          <a:ext cx="6992874" cy="1209216"/>
        </a:xfrm>
        <a:prstGeom prst="homePlat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231" tIns="213360" rIns="398272" bIns="213360" numCol="1" spcCol="1270" anchor="ctr" anchorCtr="0">
          <a:noAutofit/>
        </a:bodyPr>
        <a:lstStyle/>
        <a:p>
          <a:pPr marL="0" lvl="0" indent="0" algn="ctr" defTabSz="2489200">
            <a:lnSpc>
              <a:spcPct val="90000"/>
            </a:lnSpc>
            <a:spcBef>
              <a:spcPct val="0"/>
            </a:spcBef>
            <a:spcAft>
              <a:spcPct val="35000"/>
            </a:spcAft>
            <a:buNone/>
          </a:pPr>
          <a:r>
            <a:rPr lang="en-GB" sz="5600" b="1" kern="1200" dirty="0"/>
            <a:t>End</a:t>
          </a:r>
          <a:endParaRPr lang="en-GB" sz="5600" kern="1200" dirty="0"/>
        </a:p>
      </dsp:txBody>
      <dsp:txXfrm rot="10800000">
        <a:off x="2365971" y="3141237"/>
        <a:ext cx="6690570" cy="1209216"/>
      </dsp:txXfrm>
    </dsp:sp>
    <dsp:sp modelId="{564DBD83-B42E-4C9A-A635-29858EDBC16E}">
      <dsp:nvSpPr>
        <dsp:cNvPr id="0" name=""/>
        <dsp:cNvSpPr/>
      </dsp:nvSpPr>
      <dsp:spPr>
        <a:xfrm>
          <a:off x="1459058" y="3141237"/>
          <a:ext cx="1209216" cy="1209216"/>
        </a:xfrm>
        <a:prstGeom prst="ellipse">
          <a:avLst/>
        </a:prstGeom>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8B4E47-096F-44F5-BECD-28788C510407}">
      <dsp:nvSpPr>
        <dsp:cNvPr id="0" name=""/>
        <dsp:cNvSpPr/>
      </dsp:nvSpPr>
      <dsp:spPr>
        <a:xfrm rot="10800000">
          <a:off x="2755780" y="0"/>
          <a:ext cx="4351338" cy="4351338"/>
        </a:xfrm>
        <a:prstGeom prst="triangl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2E0D933-3C29-4EC3-8B65-BC0B5156390A}">
      <dsp:nvSpPr>
        <dsp:cNvPr id="0" name=""/>
        <dsp:cNvSpPr/>
      </dsp:nvSpPr>
      <dsp:spPr>
        <a:xfrm>
          <a:off x="4931449" y="437470"/>
          <a:ext cx="2828369" cy="1030043"/>
        </a:xfrm>
        <a:prstGeom prst="round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b="1" kern="1200" dirty="0"/>
            <a:t>Lead</a:t>
          </a:r>
          <a:r>
            <a:rPr lang="en-GB" sz="2200" kern="1200" dirty="0"/>
            <a:t>: Who, what, where, when, why?</a:t>
          </a:r>
        </a:p>
      </dsp:txBody>
      <dsp:txXfrm>
        <a:off x="4981732" y="487753"/>
        <a:ext cx="2727803" cy="929477"/>
      </dsp:txXfrm>
    </dsp:sp>
    <dsp:sp modelId="{9F1D55AF-0EA7-4977-AB3E-3B955796D241}">
      <dsp:nvSpPr>
        <dsp:cNvPr id="0" name=""/>
        <dsp:cNvSpPr/>
      </dsp:nvSpPr>
      <dsp:spPr>
        <a:xfrm>
          <a:off x="4931449" y="1596269"/>
          <a:ext cx="2828369" cy="1030043"/>
        </a:xfrm>
        <a:prstGeom prst="round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b="1" kern="1200" dirty="0"/>
            <a:t>Details</a:t>
          </a:r>
          <a:r>
            <a:rPr lang="en-GB" sz="2200" kern="1200" dirty="0"/>
            <a:t>: Expand on facts. How?</a:t>
          </a:r>
        </a:p>
      </dsp:txBody>
      <dsp:txXfrm>
        <a:off x="4981732" y="1646552"/>
        <a:ext cx="2727803" cy="929477"/>
      </dsp:txXfrm>
    </dsp:sp>
    <dsp:sp modelId="{5FB9D4D3-C179-4A2B-B695-17377BC59193}">
      <dsp:nvSpPr>
        <dsp:cNvPr id="0" name=""/>
        <dsp:cNvSpPr/>
      </dsp:nvSpPr>
      <dsp:spPr>
        <a:xfrm>
          <a:off x="4931449" y="2755068"/>
          <a:ext cx="2828369" cy="1030043"/>
        </a:xfrm>
        <a:prstGeom prst="round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b="1" kern="1200" dirty="0"/>
            <a:t>Context</a:t>
          </a:r>
          <a:r>
            <a:rPr lang="en-GB" sz="2200" kern="1200" dirty="0"/>
            <a:t>: Background, related facts.</a:t>
          </a:r>
        </a:p>
      </dsp:txBody>
      <dsp:txXfrm>
        <a:off x="4981732" y="2805351"/>
        <a:ext cx="2727803" cy="92947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CBEE7E-CB41-4409-AE54-15EE4208CFFE}">
      <dsp:nvSpPr>
        <dsp:cNvPr id="0" name=""/>
        <dsp:cNvSpPr/>
      </dsp:nvSpPr>
      <dsp:spPr>
        <a:xfrm rot="10800000">
          <a:off x="2063667" y="883"/>
          <a:ext cx="6992874" cy="1209216"/>
        </a:xfrm>
        <a:prstGeom prst="homePlat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231" tIns="213360" rIns="398272" bIns="213360" numCol="1" spcCol="1270" anchor="ctr" anchorCtr="0">
          <a:noAutofit/>
        </a:bodyPr>
        <a:lstStyle/>
        <a:p>
          <a:pPr marL="0" lvl="0" indent="0" algn="l" defTabSz="2489200">
            <a:lnSpc>
              <a:spcPct val="90000"/>
            </a:lnSpc>
            <a:spcBef>
              <a:spcPct val="0"/>
            </a:spcBef>
            <a:spcAft>
              <a:spcPct val="35000"/>
            </a:spcAft>
            <a:buNone/>
          </a:pPr>
          <a:r>
            <a:rPr lang="en-GB" sz="5600" b="1" kern="1200" dirty="0"/>
            <a:t>Beginning</a:t>
          </a:r>
          <a:endParaRPr lang="en-GB" sz="5600" kern="1200" dirty="0"/>
        </a:p>
      </dsp:txBody>
      <dsp:txXfrm rot="10800000">
        <a:off x="2365971" y="883"/>
        <a:ext cx="6690570" cy="1209216"/>
      </dsp:txXfrm>
    </dsp:sp>
    <dsp:sp modelId="{E9C7C84A-F5A4-4773-8748-96C08D0B89AB}">
      <dsp:nvSpPr>
        <dsp:cNvPr id="0" name=""/>
        <dsp:cNvSpPr/>
      </dsp:nvSpPr>
      <dsp:spPr>
        <a:xfrm>
          <a:off x="1459058" y="883"/>
          <a:ext cx="1209216" cy="1209216"/>
        </a:xfrm>
        <a:prstGeom prst="ellipse">
          <a:avLst/>
        </a:prstGeom>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AB53FB4-607C-4A6A-964A-C6C1379F4C58}">
      <dsp:nvSpPr>
        <dsp:cNvPr id="0" name=""/>
        <dsp:cNvSpPr/>
      </dsp:nvSpPr>
      <dsp:spPr>
        <a:xfrm rot="10800000">
          <a:off x="2063667" y="1571060"/>
          <a:ext cx="6992874" cy="1209216"/>
        </a:xfrm>
        <a:prstGeom prst="homePlat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231" tIns="213360" rIns="398272" bIns="213360" numCol="1" spcCol="1270" anchor="ctr" anchorCtr="0">
          <a:noAutofit/>
        </a:bodyPr>
        <a:lstStyle/>
        <a:p>
          <a:pPr marL="0" lvl="0" indent="0" algn="l" defTabSz="2489200">
            <a:lnSpc>
              <a:spcPct val="90000"/>
            </a:lnSpc>
            <a:spcBef>
              <a:spcPct val="0"/>
            </a:spcBef>
            <a:spcAft>
              <a:spcPct val="35000"/>
            </a:spcAft>
            <a:buNone/>
          </a:pPr>
          <a:r>
            <a:rPr lang="en-GB" sz="5600" b="1" kern="1200" dirty="0"/>
            <a:t>Middle</a:t>
          </a:r>
          <a:endParaRPr lang="en-GB" sz="5600" kern="1200" dirty="0"/>
        </a:p>
      </dsp:txBody>
      <dsp:txXfrm rot="10800000">
        <a:off x="2365971" y="1571060"/>
        <a:ext cx="6690570" cy="1209216"/>
      </dsp:txXfrm>
    </dsp:sp>
    <dsp:sp modelId="{68118EFF-E7A7-48C1-9389-187A531E9D5F}">
      <dsp:nvSpPr>
        <dsp:cNvPr id="0" name=""/>
        <dsp:cNvSpPr/>
      </dsp:nvSpPr>
      <dsp:spPr>
        <a:xfrm>
          <a:off x="1459058" y="1571060"/>
          <a:ext cx="1209216" cy="1209216"/>
        </a:xfrm>
        <a:prstGeom prst="ellipse">
          <a:avLst/>
        </a:prstGeom>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08CACD1-D46F-4B82-9919-75B53B3E0A5E}">
      <dsp:nvSpPr>
        <dsp:cNvPr id="0" name=""/>
        <dsp:cNvSpPr/>
      </dsp:nvSpPr>
      <dsp:spPr>
        <a:xfrm rot="10800000">
          <a:off x="2063667" y="3141237"/>
          <a:ext cx="6992874" cy="1209216"/>
        </a:xfrm>
        <a:prstGeom prst="homePlat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231" tIns="213360" rIns="398272" bIns="213360" numCol="1" spcCol="1270" anchor="ctr" anchorCtr="0">
          <a:noAutofit/>
        </a:bodyPr>
        <a:lstStyle/>
        <a:p>
          <a:pPr marL="0" lvl="0" indent="0" algn="l" defTabSz="2489200">
            <a:lnSpc>
              <a:spcPct val="90000"/>
            </a:lnSpc>
            <a:spcBef>
              <a:spcPct val="0"/>
            </a:spcBef>
            <a:spcAft>
              <a:spcPct val="35000"/>
            </a:spcAft>
            <a:buNone/>
          </a:pPr>
          <a:r>
            <a:rPr lang="en-GB" sz="5600" b="1" kern="1200" dirty="0"/>
            <a:t>End</a:t>
          </a:r>
          <a:endParaRPr lang="en-GB" sz="5600" kern="1200" dirty="0"/>
        </a:p>
      </dsp:txBody>
      <dsp:txXfrm rot="10800000">
        <a:off x="2365971" y="3141237"/>
        <a:ext cx="6690570" cy="1209216"/>
      </dsp:txXfrm>
    </dsp:sp>
    <dsp:sp modelId="{564DBD83-B42E-4C9A-A635-29858EDBC16E}">
      <dsp:nvSpPr>
        <dsp:cNvPr id="0" name=""/>
        <dsp:cNvSpPr/>
      </dsp:nvSpPr>
      <dsp:spPr>
        <a:xfrm>
          <a:off x="1459058" y="3141237"/>
          <a:ext cx="1209216" cy="1209216"/>
        </a:xfrm>
        <a:prstGeom prst="ellipse">
          <a:avLst/>
        </a:prstGeom>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40EA61-7DD9-4D13-A353-2F99529F029B}">
      <dsp:nvSpPr>
        <dsp:cNvPr id="0" name=""/>
        <dsp:cNvSpPr/>
      </dsp:nvSpPr>
      <dsp:spPr>
        <a:xfrm>
          <a:off x="3364992" y="2124"/>
          <a:ext cx="3785616" cy="1402286"/>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en-GB" sz="2100" kern="1200"/>
            <a:t>Accessible to a much wider audience</a:t>
          </a:r>
          <a:endParaRPr lang="en-US" sz="2100" kern="1200"/>
        </a:p>
      </dsp:txBody>
      <dsp:txXfrm>
        <a:off x="3433446" y="70578"/>
        <a:ext cx="3648708" cy="1265378"/>
      </dsp:txXfrm>
    </dsp:sp>
    <dsp:sp modelId="{0E9D23C0-9546-49FC-81FD-C361924835AE}">
      <dsp:nvSpPr>
        <dsp:cNvPr id="0" name=""/>
        <dsp:cNvSpPr/>
      </dsp:nvSpPr>
      <dsp:spPr>
        <a:xfrm>
          <a:off x="3364992" y="1474525"/>
          <a:ext cx="3785616" cy="1402286"/>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en-GB" sz="2100" kern="1200"/>
            <a:t>Make a bigger difference: Change policy, practice, lifestyles or attitude</a:t>
          </a:r>
          <a:endParaRPr lang="en-US" sz="2100" kern="1200"/>
        </a:p>
      </dsp:txBody>
      <dsp:txXfrm>
        <a:off x="3433446" y="1542979"/>
        <a:ext cx="3648708" cy="1265378"/>
      </dsp:txXfrm>
    </dsp:sp>
    <dsp:sp modelId="{01AA1CA6-9BE3-4567-88C6-93EF62D07931}">
      <dsp:nvSpPr>
        <dsp:cNvPr id="0" name=""/>
        <dsp:cNvSpPr/>
      </dsp:nvSpPr>
      <dsp:spPr>
        <a:xfrm>
          <a:off x="3364992" y="2946926"/>
          <a:ext cx="3785616" cy="1402286"/>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en-GB" sz="2100" kern="1200"/>
            <a:t>Highlight the more significant aspects (rather than let someone else craft the take-home message for you)</a:t>
          </a:r>
          <a:endParaRPr lang="en-US" sz="2100" kern="1200"/>
        </a:p>
      </dsp:txBody>
      <dsp:txXfrm>
        <a:off x="3433446" y="3015380"/>
        <a:ext cx="3648708" cy="126537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0C21D8-6AE2-461C-9F42-D84BB4086DFD}">
      <dsp:nvSpPr>
        <dsp:cNvPr id="0" name=""/>
        <dsp:cNvSpPr/>
      </dsp:nvSpPr>
      <dsp:spPr>
        <a:xfrm>
          <a:off x="4004" y="1975964"/>
          <a:ext cx="1251658" cy="1501990"/>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23636" tIns="0" rIns="123636" bIns="330200" numCol="1" spcCol="1270" anchor="t" anchorCtr="0">
          <a:noAutofit/>
        </a:bodyPr>
        <a:lstStyle/>
        <a:p>
          <a:pPr marL="0" lvl="0" indent="0" algn="l" defTabSz="488950">
            <a:lnSpc>
              <a:spcPct val="90000"/>
            </a:lnSpc>
            <a:spcBef>
              <a:spcPct val="0"/>
            </a:spcBef>
            <a:spcAft>
              <a:spcPct val="35000"/>
            </a:spcAft>
            <a:buNone/>
          </a:pPr>
          <a:r>
            <a:rPr lang="en-GB" sz="1100" kern="1200" dirty="0"/>
            <a:t>Know your audience</a:t>
          </a:r>
          <a:endParaRPr lang="en-US" sz="1100" kern="1200" dirty="0"/>
        </a:p>
      </dsp:txBody>
      <dsp:txXfrm>
        <a:off x="4004" y="2576760"/>
        <a:ext cx="1251658" cy="901194"/>
      </dsp:txXfrm>
    </dsp:sp>
    <dsp:sp modelId="{0EAA83AC-018F-4265-9D99-7EEB13FC17B8}">
      <dsp:nvSpPr>
        <dsp:cNvPr id="0" name=""/>
        <dsp:cNvSpPr/>
      </dsp:nvSpPr>
      <dsp:spPr>
        <a:xfrm>
          <a:off x="4004" y="1975964"/>
          <a:ext cx="1251658" cy="600796"/>
        </a:xfrm>
        <a:prstGeom prst="rect">
          <a:avLst/>
        </a:prstGeom>
        <a:noFill/>
        <a:ln w="6350" cap="flat" cmpd="sng" algn="ctr">
          <a:noFill/>
          <a:prstDash val="solid"/>
          <a:miter lim="800000"/>
        </a:ln>
        <a:effectLst/>
        <a:sp3d/>
      </dsp:spPr>
      <dsp:style>
        <a:lnRef idx="1">
          <a:scrgbClr r="0" g="0" b="0"/>
        </a:lnRef>
        <a:fillRef idx="3">
          <a:scrgbClr r="0" g="0" b="0"/>
        </a:fillRef>
        <a:effectRef idx="2">
          <a:scrgbClr r="0" g="0" b="0"/>
        </a:effectRef>
        <a:fontRef idx="minor">
          <a:schemeClr val="lt1"/>
        </a:fontRef>
      </dsp:style>
      <dsp:txBody>
        <a:bodyPr spcFirstLastPara="0" vert="horz" wrap="square" lIns="123636" tIns="165100" rIns="123636" bIns="165100" numCol="1" spcCol="1270" anchor="ctr" anchorCtr="0">
          <a:noAutofit/>
        </a:bodyPr>
        <a:lstStyle/>
        <a:p>
          <a:pPr marL="0" lvl="0" indent="0" algn="l" defTabSz="844550">
            <a:lnSpc>
              <a:spcPct val="90000"/>
            </a:lnSpc>
            <a:spcBef>
              <a:spcPct val="0"/>
            </a:spcBef>
            <a:spcAft>
              <a:spcPct val="35000"/>
            </a:spcAft>
            <a:buNone/>
          </a:pPr>
          <a:r>
            <a:rPr lang="en-US" sz="1900" kern="1200"/>
            <a:t>01</a:t>
          </a:r>
        </a:p>
      </dsp:txBody>
      <dsp:txXfrm>
        <a:off x="4004" y="1975964"/>
        <a:ext cx="1251658" cy="600796"/>
      </dsp:txXfrm>
    </dsp:sp>
    <dsp:sp modelId="{8BCA4F9F-6739-4650-9962-B6D2CB5D4B3B}">
      <dsp:nvSpPr>
        <dsp:cNvPr id="0" name=""/>
        <dsp:cNvSpPr/>
      </dsp:nvSpPr>
      <dsp:spPr>
        <a:xfrm>
          <a:off x="1355795" y="1975964"/>
          <a:ext cx="1251658" cy="1501990"/>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23636" tIns="0" rIns="123636" bIns="330200" numCol="1" spcCol="1270" anchor="t" anchorCtr="0">
          <a:noAutofit/>
        </a:bodyPr>
        <a:lstStyle/>
        <a:p>
          <a:pPr marL="0" lvl="0" indent="0" algn="l" defTabSz="488950">
            <a:lnSpc>
              <a:spcPct val="90000"/>
            </a:lnSpc>
            <a:spcBef>
              <a:spcPct val="0"/>
            </a:spcBef>
            <a:spcAft>
              <a:spcPct val="35000"/>
            </a:spcAft>
            <a:buNone/>
          </a:pPr>
          <a:r>
            <a:rPr lang="en-GB" sz="1100" kern="1200"/>
            <a:t>Know your platform</a:t>
          </a:r>
          <a:endParaRPr lang="en-US" sz="1100" kern="1200"/>
        </a:p>
      </dsp:txBody>
      <dsp:txXfrm>
        <a:off x="1355795" y="2576760"/>
        <a:ext cx="1251658" cy="901194"/>
      </dsp:txXfrm>
    </dsp:sp>
    <dsp:sp modelId="{22E1773F-9147-4F01-9204-1406CA2962CE}">
      <dsp:nvSpPr>
        <dsp:cNvPr id="0" name=""/>
        <dsp:cNvSpPr/>
      </dsp:nvSpPr>
      <dsp:spPr>
        <a:xfrm>
          <a:off x="1355795" y="1975964"/>
          <a:ext cx="1251658" cy="600796"/>
        </a:xfrm>
        <a:prstGeom prst="rect">
          <a:avLst/>
        </a:prstGeom>
        <a:noFill/>
        <a:ln w="6350" cap="flat" cmpd="sng" algn="ctr">
          <a:noFill/>
          <a:prstDash val="solid"/>
          <a:miter lim="800000"/>
        </a:ln>
        <a:effectLst/>
        <a:sp3d/>
      </dsp:spPr>
      <dsp:style>
        <a:lnRef idx="1">
          <a:scrgbClr r="0" g="0" b="0"/>
        </a:lnRef>
        <a:fillRef idx="3">
          <a:scrgbClr r="0" g="0" b="0"/>
        </a:fillRef>
        <a:effectRef idx="2">
          <a:scrgbClr r="0" g="0" b="0"/>
        </a:effectRef>
        <a:fontRef idx="minor">
          <a:schemeClr val="lt1"/>
        </a:fontRef>
      </dsp:style>
      <dsp:txBody>
        <a:bodyPr spcFirstLastPara="0" vert="horz" wrap="square" lIns="123636" tIns="165100" rIns="123636" bIns="165100" numCol="1" spcCol="1270" anchor="ctr" anchorCtr="0">
          <a:noAutofit/>
        </a:bodyPr>
        <a:lstStyle/>
        <a:p>
          <a:pPr marL="0" lvl="0" indent="0" algn="l" defTabSz="844550">
            <a:lnSpc>
              <a:spcPct val="90000"/>
            </a:lnSpc>
            <a:spcBef>
              <a:spcPct val="0"/>
            </a:spcBef>
            <a:spcAft>
              <a:spcPct val="35000"/>
            </a:spcAft>
            <a:buNone/>
          </a:pPr>
          <a:r>
            <a:rPr lang="en-US" sz="1900" kern="1200"/>
            <a:t>02</a:t>
          </a:r>
        </a:p>
      </dsp:txBody>
      <dsp:txXfrm>
        <a:off x="1355795" y="1975964"/>
        <a:ext cx="1251658" cy="600796"/>
      </dsp:txXfrm>
    </dsp:sp>
    <dsp:sp modelId="{ED64D205-0AF8-4A3A-9D5A-413C7D1971D8}">
      <dsp:nvSpPr>
        <dsp:cNvPr id="0" name=""/>
        <dsp:cNvSpPr/>
      </dsp:nvSpPr>
      <dsp:spPr>
        <a:xfrm>
          <a:off x="2707587" y="1975964"/>
          <a:ext cx="1251658" cy="1501990"/>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6350" cap="flat" cmpd="sng" algn="ctr">
          <a:solidFill>
            <a:schemeClr val="accent4">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23636" tIns="0" rIns="123636" bIns="330200" numCol="1" spcCol="1270" anchor="t" anchorCtr="0">
          <a:noAutofit/>
        </a:bodyPr>
        <a:lstStyle/>
        <a:p>
          <a:pPr marL="0" lvl="0" indent="0" algn="l" defTabSz="488950">
            <a:lnSpc>
              <a:spcPct val="90000"/>
            </a:lnSpc>
            <a:spcBef>
              <a:spcPct val="0"/>
            </a:spcBef>
            <a:spcAft>
              <a:spcPct val="35000"/>
            </a:spcAft>
            <a:buNone/>
          </a:pPr>
          <a:r>
            <a:rPr lang="en-GB" sz="1100" kern="1200"/>
            <a:t>Know your writers</a:t>
          </a:r>
          <a:endParaRPr lang="en-US" sz="1100" kern="1200"/>
        </a:p>
      </dsp:txBody>
      <dsp:txXfrm>
        <a:off x="2707587" y="2576760"/>
        <a:ext cx="1251658" cy="901194"/>
      </dsp:txXfrm>
    </dsp:sp>
    <dsp:sp modelId="{4CFC138D-EAF0-4BB1-950A-6180734B7BFF}">
      <dsp:nvSpPr>
        <dsp:cNvPr id="0" name=""/>
        <dsp:cNvSpPr/>
      </dsp:nvSpPr>
      <dsp:spPr>
        <a:xfrm>
          <a:off x="2707587" y="1975964"/>
          <a:ext cx="1251658" cy="600796"/>
        </a:xfrm>
        <a:prstGeom prst="rect">
          <a:avLst/>
        </a:prstGeom>
        <a:noFill/>
        <a:ln w="6350" cap="flat" cmpd="sng" algn="ctr">
          <a:noFill/>
          <a:prstDash val="solid"/>
          <a:miter lim="800000"/>
        </a:ln>
        <a:effectLst/>
        <a:sp3d/>
      </dsp:spPr>
      <dsp:style>
        <a:lnRef idx="1">
          <a:scrgbClr r="0" g="0" b="0"/>
        </a:lnRef>
        <a:fillRef idx="3">
          <a:scrgbClr r="0" g="0" b="0"/>
        </a:fillRef>
        <a:effectRef idx="2">
          <a:scrgbClr r="0" g="0" b="0"/>
        </a:effectRef>
        <a:fontRef idx="minor">
          <a:schemeClr val="lt1"/>
        </a:fontRef>
      </dsp:style>
      <dsp:txBody>
        <a:bodyPr spcFirstLastPara="0" vert="horz" wrap="square" lIns="123636" tIns="165100" rIns="123636" bIns="165100" numCol="1" spcCol="1270" anchor="ctr" anchorCtr="0">
          <a:noAutofit/>
        </a:bodyPr>
        <a:lstStyle/>
        <a:p>
          <a:pPr marL="0" lvl="0" indent="0" algn="l" defTabSz="844550">
            <a:lnSpc>
              <a:spcPct val="90000"/>
            </a:lnSpc>
            <a:spcBef>
              <a:spcPct val="0"/>
            </a:spcBef>
            <a:spcAft>
              <a:spcPct val="35000"/>
            </a:spcAft>
            <a:buNone/>
          </a:pPr>
          <a:r>
            <a:rPr lang="en-US" sz="1900" kern="1200"/>
            <a:t>03</a:t>
          </a:r>
        </a:p>
      </dsp:txBody>
      <dsp:txXfrm>
        <a:off x="2707587" y="1975964"/>
        <a:ext cx="1251658" cy="600796"/>
      </dsp:txXfrm>
    </dsp:sp>
    <dsp:sp modelId="{FB3D0BD9-967C-4014-84A1-3DE6AFCDD643}">
      <dsp:nvSpPr>
        <dsp:cNvPr id="0" name=""/>
        <dsp:cNvSpPr/>
      </dsp:nvSpPr>
      <dsp:spPr>
        <a:xfrm>
          <a:off x="4059378" y="1975964"/>
          <a:ext cx="1251658" cy="1501990"/>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23636" tIns="0" rIns="123636" bIns="330200" numCol="1" spcCol="1270" anchor="t" anchorCtr="0">
          <a:noAutofit/>
        </a:bodyPr>
        <a:lstStyle/>
        <a:p>
          <a:pPr marL="0" lvl="0" indent="0" algn="l" defTabSz="488950">
            <a:lnSpc>
              <a:spcPct val="90000"/>
            </a:lnSpc>
            <a:spcBef>
              <a:spcPct val="0"/>
            </a:spcBef>
            <a:spcAft>
              <a:spcPct val="35000"/>
            </a:spcAft>
            <a:buNone/>
          </a:pPr>
          <a:r>
            <a:rPr lang="en-GB" sz="1100" kern="1200"/>
            <a:t>Know your editors</a:t>
          </a:r>
          <a:endParaRPr lang="en-US" sz="1100" kern="1200"/>
        </a:p>
      </dsp:txBody>
      <dsp:txXfrm>
        <a:off x="4059378" y="2576760"/>
        <a:ext cx="1251658" cy="901194"/>
      </dsp:txXfrm>
    </dsp:sp>
    <dsp:sp modelId="{9A347F57-56EE-417F-9D1D-22D70FBBC760}">
      <dsp:nvSpPr>
        <dsp:cNvPr id="0" name=""/>
        <dsp:cNvSpPr/>
      </dsp:nvSpPr>
      <dsp:spPr>
        <a:xfrm>
          <a:off x="4059378" y="1975964"/>
          <a:ext cx="1251658" cy="600796"/>
        </a:xfrm>
        <a:prstGeom prst="rect">
          <a:avLst/>
        </a:prstGeom>
        <a:noFill/>
        <a:ln w="6350" cap="flat" cmpd="sng" algn="ctr">
          <a:noFill/>
          <a:prstDash val="solid"/>
          <a:miter lim="800000"/>
        </a:ln>
        <a:effectLst/>
        <a:sp3d/>
      </dsp:spPr>
      <dsp:style>
        <a:lnRef idx="1">
          <a:scrgbClr r="0" g="0" b="0"/>
        </a:lnRef>
        <a:fillRef idx="3">
          <a:scrgbClr r="0" g="0" b="0"/>
        </a:fillRef>
        <a:effectRef idx="2">
          <a:scrgbClr r="0" g="0" b="0"/>
        </a:effectRef>
        <a:fontRef idx="minor">
          <a:schemeClr val="lt1"/>
        </a:fontRef>
      </dsp:style>
      <dsp:txBody>
        <a:bodyPr spcFirstLastPara="0" vert="horz" wrap="square" lIns="123636" tIns="165100" rIns="123636" bIns="165100" numCol="1" spcCol="1270" anchor="ctr" anchorCtr="0">
          <a:noAutofit/>
        </a:bodyPr>
        <a:lstStyle/>
        <a:p>
          <a:pPr marL="0" lvl="0" indent="0" algn="l" defTabSz="844550">
            <a:lnSpc>
              <a:spcPct val="90000"/>
            </a:lnSpc>
            <a:spcBef>
              <a:spcPct val="0"/>
            </a:spcBef>
            <a:spcAft>
              <a:spcPct val="35000"/>
            </a:spcAft>
            <a:buNone/>
          </a:pPr>
          <a:r>
            <a:rPr lang="en-US" sz="1900" kern="1200"/>
            <a:t>04</a:t>
          </a:r>
        </a:p>
      </dsp:txBody>
      <dsp:txXfrm>
        <a:off x="4059378" y="1975964"/>
        <a:ext cx="1251658" cy="600796"/>
      </dsp:txXfrm>
    </dsp:sp>
    <dsp:sp modelId="{00994F56-827C-443E-B185-8365E70B2FB7}">
      <dsp:nvSpPr>
        <dsp:cNvPr id="0" name=""/>
        <dsp:cNvSpPr/>
      </dsp:nvSpPr>
      <dsp:spPr>
        <a:xfrm>
          <a:off x="5411170" y="1975964"/>
          <a:ext cx="1251658" cy="1501990"/>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w="6350" cap="flat" cmpd="sng" algn="ctr">
          <a:solidFill>
            <a:schemeClr val="accent6">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23636" tIns="0" rIns="123636" bIns="330200" numCol="1" spcCol="1270" anchor="t" anchorCtr="0">
          <a:noAutofit/>
        </a:bodyPr>
        <a:lstStyle/>
        <a:p>
          <a:pPr marL="0" lvl="0" indent="0" algn="l" defTabSz="488950">
            <a:lnSpc>
              <a:spcPct val="90000"/>
            </a:lnSpc>
            <a:spcBef>
              <a:spcPct val="0"/>
            </a:spcBef>
            <a:spcAft>
              <a:spcPct val="35000"/>
            </a:spcAft>
            <a:buNone/>
          </a:pPr>
          <a:r>
            <a:rPr lang="en-GB" sz="1100" kern="1200"/>
            <a:t>Hone your craft – practice, practice, practice.</a:t>
          </a:r>
          <a:endParaRPr lang="en-US" sz="1100" kern="1200"/>
        </a:p>
      </dsp:txBody>
      <dsp:txXfrm>
        <a:off x="5411170" y="2576760"/>
        <a:ext cx="1251658" cy="901194"/>
      </dsp:txXfrm>
    </dsp:sp>
    <dsp:sp modelId="{C996A432-3B41-44F2-A5F0-80025AFD6993}">
      <dsp:nvSpPr>
        <dsp:cNvPr id="0" name=""/>
        <dsp:cNvSpPr/>
      </dsp:nvSpPr>
      <dsp:spPr>
        <a:xfrm>
          <a:off x="5411170" y="1975964"/>
          <a:ext cx="1251658" cy="600796"/>
        </a:xfrm>
        <a:prstGeom prst="rect">
          <a:avLst/>
        </a:prstGeom>
        <a:noFill/>
        <a:ln w="6350" cap="flat" cmpd="sng" algn="ctr">
          <a:noFill/>
          <a:prstDash val="solid"/>
          <a:miter lim="800000"/>
        </a:ln>
        <a:effectLst/>
        <a:sp3d/>
      </dsp:spPr>
      <dsp:style>
        <a:lnRef idx="1">
          <a:scrgbClr r="0" g="0" b="0"/>
        </a:lnRef>
        <a:fillRef idx="3">
          <a:scrgbClr r="0" g="0" b="0"/>
        </a:fillRef>
        <a:effectRef idx="2">
          <a:scrgbClr r="0" g="0" b="0"/>
        </a:effectRef>
        <a:fontRef idx="minor">
          <a:schemeClr val="lt1"/>
        </a:fontRef>
      </dsp:style>
      <dsp:txBody>
        <a:bodyPr spcFirstLastPara="0" vert="horz" wrap="square" lIns="123636" tIns="165100" rIns="123636" bIns="165100" numCol="1" spcCol="1270" anchor="ctr" anchorCtr="0">
          <a:noAutofit/>
        </a:bodyPr>
        <a:lstStyle/>
        <a:p>
          <a:pPr marL="0" lvl="0" indent="0" algn="l" defTabSz="844550">
            <a:lnSpc>
              <a:spcPct val="90000"/>
            </a:lnSpc>
            <a:spcBef>
              <a:spcPct val="0"/>
            </a:spcBef>
            <a:spcAft>
              <a:spcPct val="35000"/>
            </a:spcAft>
            <a:buNone/>
          </a:pPr>
          <a:r>
            <a:rPr lang="en-US" sz="1900" kern="1200"/>
            <a:t>05</a:t>
          </a:r>
        </a:p>
      </dsp:txBody>
      <dsp:txXfrm>
        <a:off x="5411170" y="1975964"/>
        <a:ext cx="1251658" cy="600796"/>
      </dsp:txXfrm>
    </dsp:sp>
  </dsp:spTree>
</dsp:drawing>
</file>

<file path=ppt/diagrams/layout1.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02B460-BBD2-493F-9D4D-4C72A5144C2E}" type="datetimeFigureOut">
              <a:rPr lang="en-GB" smtClean="0"/>
              <a:t>05/04/2023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C6547C-5EF9-4F84-8AC9-C731EA84D113}" type="slidenum">
              <a:rPr lang="en-GB" smtClean="0"/>
              <a:t>‹#›</a:t>
            </a:fld>
            <a:endParaRPr lang="en-GB"/>
          </a:p>
        </p:txBody>
      </p:sp>
    </p:spTree>
    <p:extLst>
      <p:ext uri="{BB962C8B-B14F-4D97-AF65-F5344CB8AC3E}">
        <p14:creationId xmlns:p14="http://schemas.microsoft.com/office/powerpoint/2010/main" val="7985899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3E9C0C-CD21-4176-B8DE-2D8DD95FD0A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43862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3E9C0C-CD21-4176-B8DE-2D8DD95FD0A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60708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p:spPr>
        <p:txBody>
          <a:bodyPr/>
          <a:lstStyle/>
          <a:p>
            <a:endParaRPr lang="en-US" dirty="0"/>
          </a:p>
        </p:txBody>
      </p:sp>
      <p:sp>
        <p:nvSpPr>
          <p:cNvPr id="24580" name="Slide Number Placeholder 3"/>
          <p:cNvSpPr>
            <a:spLocks noGrp="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494538-7D5F-45F2-9F5F-A06A3AEF84D6}" type="slidenum">
              <a:rPr kumimoji="0" lang="en-GB"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157841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ECEA71-721A-4223-B70E-DEB58163AA28}" type="slidenum">
              <a:rPr kumimoji="0" lang="en-GB"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300" b="0" i="0" u="none" strike="noStrike" kern="1200" cap="none" spc="0" normalizeH="0" baseline="0" noProof="0">
              <a:ln>
                <a:noFill/>
              </a:ln>
              <a:solidFill>
                <a:prstClr val="black"/>
              </a:solidFill>
              <a:effectLst/>
              <a:uLnTx/>
              <a:uFillTx/>
              <a:latin typeface="Calibri"/>
              <a:ea typeface="+mn-ea"/>
              <a:cs typeface="+mn-cs"/>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lnSpc>
                <a:spcPct val="80000"/>
              </a:lnSpc>
            </a:pPr>
            <a:endParaRPr lang="en-GB" dirty="0"/>
          </a:p>
        </p:txBody>
      </p:sp>
    </p:spTree>
    <p:extLst>
      <p:ext uri="{BB962C8B-B14F-4D97-AF65-F5344CB8AC3E}">
        <p14:creationId xmlns:p14="http://schemas.microsoft.com/office/powerpoint/2010/main" val="27289603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3E9C0C-CD21-4176-B8DE-2D8DD95FD0A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87002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DC6547C-5EF9-4F84-8AC9-C731EA84D113}" type="slidenum">
              <a:rPr lang="en-GB" smtClean="0"/>
              <a:t>18</a:t>
            </a:fld>
            <a:endParaRPr lang="en-GB"/>
          </a:p>
        </p:txBody>
      </p:sp>
    </p:spTree>
    <p:extLst>
      <p:ext uri="{BB962C8B-B14F-4D97-AF65-F5344CB8AC3E}">
        <p14:creationId xmlns:p14="http://schemas.microsoft.com/office/powerpoint/2010/main" val="1272341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5B643BB-CA9E-4962-9D2D-B0B32693693D}" type="slidenum">
              <a:rPr lang="en-GB" smtClean="0"/>
              <a:t>21</a:t>
            </a:fld>
            <a:endParaRPr lang="en-GB"/>
          </a:p>
        </p:txBody>
      </p:sp>
    </p:spTree>
    <p:extLst>
      <p:ext uri="{BB962C8B-B14F-4D97-AF65-F5344CB8AC3E}">
        <p14:creationId xmlns:p14="http://schemas.microsoft.com/office/powerpoint/2010/main" val="32514229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5B643BB-CA9E-4962-9D2D-B0B32693693D}" type="slidenum">
              <a:rPr lang="en-GB" smtClean="0"/>
              <a:t>22</a:t>
            </a:fld>
            <a:endParaRPr lang="en-GB"/>
          </a:p>
        </p:txBody>
      </p:sp>
    </p:spTree>
    <p:extLst>
      <p:ext uri="{BB962C8B-B14F-4D97-AF65-F5344CB8AC3E}">
        <p14:creationId xmlns:p14="http://schemas.microsoft.com/office/powerpoint/2010/main" val="1363467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8" y="744538"/>
            <a:ext cx="6615112"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5360570-2B09-DB43-BBE0-DA076DA911F1}" type="slidenum">
              <a:rPr kumimoji="0" lang="en-US" altLang="en-US" sz="1200" b="0" i="0" u="none" strike="noStrike" kern="1200" cap="none" spc="0" normalizeH="0" baseline="0" noProof="0" smtClean="0">
                <a:ln>
                  <a:noFill/>
                </a:ln>
                <a:solidFill>
                  <a:srgbClr val="000000"/>
                </a:solidFill>
                <a:effectLst/>
                <a:uLnTx/>
                <a:uFillTx/>
                <a:latin typeface="Arial"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altLang="en-US" sz="12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6458276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8" y="744538"/>
            <a:ext cx="6615112"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5360570-2B09-DB43-BBE0-DA076DA911F1}" type="slidenum">
              <a:rPr kumimoji="0" lang="en-US" altLang="en-US" sz="1200" b="0" i="0" u="none" strike="noStrike" kern="1200" cap="none" spc="0" normalizeH="0" baseline="0" noProof="0" smtClean="0">
                <a:ln>
                  <a:noFill/>
                </a:ln>
                <a:solidFill>
                  <a:srgbClr val="000000"/>
                </a:solidFill>
                <a:effectLst/>
                <a:uLnTx/>
                <a:uFillTx/>
                <a:latin typeface="Arial"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altLang="en-US" sz="12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34315926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8" y="744538"/>
            <a:ext cx="6615112"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5360570-2B09-DB43-BBE0-DA076DA911F1}" type="slidenum">
              <a:rPr kumimoji="0" lang="en-US" altLang="en-US" sz="1200" b="0" i="0" u="none" strike="noStrike" kern="1200" cap="none" spc="0" normalizeH="0" baseline="0" noProof="0" smtClean="0">
                <a:ln>
                  <a:noFill/>
                </a:ln>
                <a:solidFill>
                  <a:srgbClr val="000000"/>
                </a:solidFill>
                <a:effectLst/>
                <a:uLnTx/>
                <a:uFillTx/>
                <a:latin typeface="Arial"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altLang="en-US" sz="12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34177410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3E9C0C-CD21-4176-B8DE-2D8DD95FD0A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48333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5F6A1A-B83C-4947-BBA4-2C0D4FC1CA9D}"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197867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DC6547C-5EF9-4F84-8AC9-C731EA84D113}" type="slidenum">
              <a:rPr lang="en-GB" smtClean="0"/>
              <a:t>31</a:t>
            </a:fld>
            <a:endParaRPr lang="en-GB"/>
          </a:p>
        </p:txBody>
      </p:sp>
    </p:spTree>
    <p:extLst>
      <p:ext uri="{BB962C8B-B14F-4D97-AF65-F5344CB8AC3E}">
        <p14:creationId xmlns:p14="http://schemas.microsoft.com/office/powerpoint/2010/main" val="40817428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DC6547C-5EF9-4F84-8AC9-C731EA84D113}" type="slidenum">
              <a:rPr lang="en-GB" smtClean="0"/>
              <a:t>34</a:t>
            </a:fld>
            <a:endParaRPr lang="en-GB"/>
          </a:p>
        </p:txBody>
      </p:sp>
    </p:spTree>
    <p:extLst>
      <p:ext uri="{BB962C8B-B14F-4D97-AF65-F5344CB8AC3E}">
        <p14:creationId xmlns:p14="http://schemas.microsoft.com/office/powerpoint/2010/main" val="17376408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DC6547C-5EF9-4F84-8AC9-C731EA84D113}" type="slidenum">
              <a:rPr lang="en-GB" smtClean="0"/>
              <a:t>35</a:t>
            </a:fld>
            <a:endParaRPr lang="en-GB"/>
          </a:p>
        </p:txBody>
      </p:sp>
    </p:spTree>
    <p:extLst>
      <p:ext uri="{BB962C8B-B14F-4D97-AF65-F5344CB8AC3E}">
        <p14:creationId xmlns:p14="http://schemas.microsoft.com/office/powerpoint/2010/main" val="13150634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DC6547C-5EF9-4F84-8AC9-C731EA84D113}" type="slidenum">
              <a:rPr lang="en-GB" smtClean="0"/>
              <a:t>36</a:t>
            </a:fld>
            <a:endParaRPr lang="en-GB"/>
          </a:p>
        </p:txBody>
      </p:sp>
    </p:spTree>
    <p:extLst>
      <p:ext uri="{BB962C8B-B14F-4D97-AF65-F5344CB8AC3E}">
        <p14:creationId xmlns:p14="http://schemas.microsoft.com/office/powerpoint/2010/main" val="18819384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DC6547C-5EF9-4F84-8AC9-C731EA84D113}" type="slidenum">
              <a:rPr lang="en-GB" smtClean="0"/>
              <a:t>37</a:t>
            </a:fld>
            <a:endParaRPr lang="en-GB"/>
          </a:p>
        </p:txBody>
      </p:sp>
    </p:spTree>
    <p:extLst>
      <p:ext uri="{BB962C8B-B14F-4D97-AF65-F5344CB8AC3E}">
        <p14:creationId xmlns:p14="http://schemas.microsoft.com/office/powerpoint/2010/main" val="4376633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F410DC-D3DE-4645-B85C-3BCF7E06945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531062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DC6547C-5EF9-4F84-8AC9-C731EA84D113}" type="slidenum">
              <a:rPr lang="en-GB" smtClean="0"/>
              <a:t>40</a:t>
            </a:fld>
            <a:endParaRPr lang="en-GB"/>
          </a:p>
        </p:txBody>
      </p:sp>
    </p:spTree>
    <p:extLst>
      <p:ext uri="{BB962C8B-B14F-4D97-AF65-F5344CB8AC3E}">
        <p14:creationId xmlns:p14="http://schemas.microsoft.com/office/powerpoint/2010/main" val="13081930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DC6547C-5EF9-4F84-8AC9-C731EA84D113}" type="slidenum">
              <a:rPr lang="en-GB" smtClean="0"/>
              <a:t>41</a:t>
            </a:fld>
            <a:endParaRPr lang="en-GB"/>
          </a:p>
        </p:txBody>
      </p:sp>
    </p:spTree>
    <p:extLst>
      <p:ext uri="{BB962C8B-B14F-4D97-AF65-F5344CB8AC3E}">
        <p14:creationId xmlns:p14="http://schemas.microsoft.com/office/powerpoint/2010/main" val="15974568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DC6547C-5EF9-4F84-8AC9-C731EA84D113}" type="slidenum">
              <a:rPr lang="en-GB" smtClean="0"/>
              <a:t>43</a:t>
            </a:fld>
            <a:endParaRPr lang="en-GB"/>
          </a:p>
        </p:txBody>
      </p:sp>
    </p:spTree>
    <p:extLst>
      <p:ext uri="{BB962C8B-B14F-4D97-AF65-F5344CB8AC3E}">
        <p14:creationId xmlns:p14="http://schemas.microsoft.com/office/powerpoint/2010/main" val="6722111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3E9C0C-CD21-4176-B8DE-2D8DD95FD0A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37454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DC6547C-5EF9-4F84-8AC9-C731EA84D113}" type="slidenum">
              <a:rPr lang="en-GB" smtClean="0"/>
              <a:t>47</a:t>
            </a:fld>
            <a:endParaRPr lang="en-GB"/>
          </a:p>
        </p:txBody>
      </p:sp>
    </p:spTree>
    <p:extLst>
      <p:ext uri="{BB962C8B-B14F-4D97-AF65-F5344CB8AC3E}">
        <p14:creationId xmlns:p14="http://schemas.microsoft.com/office/powerpoint/2010/main" val="1898577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DC6547C-5EF9-4F84-8AC9-C731EA84D113}" type="slidenum">
              <a:rPr lang="en-GB" smtClean="0"/>
              <a:t>48</a:t>
            </a:fld>
            <a:endParaRPr lang="en-GB"/>
          </a:p>
        </p:txBody>
      </p:sp>
    </p:spTree>
    <p:extLst>
      <p:ext uri="{BB962C8B-B14F-4D97-AF65-F5344CB8AC3E}">
        <p14:creationId xmlns:p14="http://schemas.microsoft.com/office/powerpoint/2010/main" val="1699487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DC6547C-5EF9-4F84-8AC9-C731EA84D113}" type="slidenum">
              <a:rPr lang="en-GB" smtClean="0"/>
              <a:t>49</a:t>
            </a:fld>
            <a:endParaRPr lang="en-GB"/>
          </a:p>
        </p:txBody>
      </p:sp>
    </p:spTree>
    <p:extLst>
      <p:ext uri="{BB962C8B-B14F-4D97-AF65-F5344CB8AC3E}">
        <p14:creationId xmlns:p14="http://schemas.microsoft.com/office/powerpoint/2010/main" val="177243248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DC6547C-5EF9-4F84-8AC9-C731EA84D113}" type="slidenum">
              <a:rPr lang="en-GB" smtClean="0"/>
              <a:t>50</a:t>
            </a:fld>
            <a:endParaRPr lang="en-GB"/>
          </a:p>
        </p:txBody>
      </p:sp>
    </p:spTree>
    <p:extLst>
      <p:ext uri="{BB962C8B-B14F-4D97-AF65-F5344CB8AC3E}">
        <p14:creationId xmlns:p14="http://schemas.microsoft.com/office/powerpoint/2010/main" val="26684565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DC6547C-5EF9-4F84-8AC9-C731EA84D113}" type="slidenum">
              <a:rPr lang="en-GB" smtClean="0"/>
              <a:t>52</a:t>
            </a:fld>
            <a:endParaRPr lang="en-GB"/>
          </a:p>
        </p:txBody>
      </p:sp>
    </p:spTree>
    <p:extLst>
      <p:ext uri="{BB962C8B-B14F-4D97-AF65-F5344CB8AC3E}">
        <p14:creationId xmlns:p14="http://schemas.microsoft.com/office/powerpoint/2010/main" val="401327594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DC6547C-5EF9-4F84-8AC9-C731EA84D113}" type="slidenum">
              <a:rPr lang="en-GB" smtClean="0"/>
              <a:t>53</a:t>
            </a:fld>
            <a:endParaRPr lang="en-GB"/>
          </a:p>
        </p:txBody>
      </p:sp>
    </p:spTree>
    <p:extLst>
      <p:ext uri="{BB962C8B-B14F-4D97-AF65-F5344CB8AC3E}">
        <p14:creationId xmlns:p14="http://schemas.microsoft.com/office/powerpoint/2010/main" val="234379600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DC6547C-5EF9-4F84-8AC9-C731EA84D113}" type="slidenum">
              <a:rPr lang="en-GB" smtClean="0"/>
              <a:t>64</a:t>
            </a:fld>
            <a:endParaRPr lang="en-GB"/>
          </a:p>
        </p:txBody>
      </p:sp>
    </p:spTree>
    <p:extLst>
      <p:ext uri="{BB962C8B-B14F-4D97-AF65-F5344CB8AC3E}">
        <p14:creationId xmlns:p14="http://schemas.microsoft.com/office/powerpoint/2010/main" val="387281625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5360570-2B09-DB43-BBE0-DA076DA911F1}" type="slidenum">
              <a:rPr kumimoji="0" lang="en-US" altLang="en-US" sz="1200" b="0" i="0" u="none" strike="noStrike" kern="1200" cap="none" spc="0" normalizeH="0" baseline="0" noProof="0" smtClean="0">
                <a:ln>
                  <a:noFill/>
                </a:ln>
                <a:solidFill>
                  <a:srgbClr val="000000"/>
                </a:solidFill>
                <a:effectLst/>
                <a:uLnTx/>
                <a:uFillTx/>
                <a:latin typeface="Arial"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66</a:t>
            </a:fld>
            <a:endParaRPr kumimoji="0" lang="en-US" altLang="en-US" sz="12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15278470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5360570-2B09-DB43-BBE0-DA076DA911F1}" type="slidenum">
              <a:rPr kumimoji="0" lang="en-US" altLang="en-US" sz="1200" b="0" i="0" u="none" strike="noStrike" kern="1200" cap="none" spc="0" normalizeH="0" baseline="0" noProof="0" smtClean="0">
                <a:ln>
                  <a:noFill/>
                </a:ln>
                <a:solidFill>
                  <a:srgbClr val="000000"/>
                </a:solidFill>
                <a:effectLst/>
                <a:uLnTx/>
                <a:uFillTx/>
                <a:latin typeface="Arial"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67</a:t>
            </a:fld>
            <a:endParaRPr kumimoji="0" lang="en-US" altLang="en-US" sz="12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420568984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5360570-2B09-DB43-BBE0-DA076DA911F1}" type="slidenum">
              <a:rPr kumimoji="0" lang="en-US" altLang="en-US" sz="1200" b="0" i="0" u="none" strike="noStrike" kern="1200" cap="none" spc="0" normalizeH="0" baseline="0" noProof="0" smtClean="0">
                <a:ln>
                  <a:noFill/>
                </a:ln>
                <a:solidFill>
                  <a:srgbClr val="000000"/>
                </a:solidFill>
                <a:effectLst/>
                <a:uLnTx/>
                <a:uFillTx/>
                <a:latin typeface="Arial"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68</a:t>
            </a:fld>
            <a:endParaRPr kumimoji="0" lang="en-US" altLang="en-US" sz="12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6798283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3E9C0C-CD21-4176-B8DE-2D8DD95FD0A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81544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5360570-2B09-DB43-BBE0-DA076DA911F1}" type="slidenum">
              <a:rPr kumimoji="0" lang="en-US" altLang="en-US" sz="1200" b="0" i="0" u="none" strike="noStrike" kern="1200" cap="none" spc="0" normalizeH="0" baseline="0" noProof="0" smtClean="0">
                <a:ln>
                  <a:noFill/>
                </a:ln>
                <a:solidFill>
                  <a:srgbClr val="000000"/>
                </a:solidFill>
                <a:effectLst/>
                <a:uLnTx/>
                <a:uFillTx/>
                <a:latin typeface="Arial"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69</a:t>
            </a:fld>
            <a:endParaRPr kumimoji="0" lang="en-US" altLang="en-US" sz="12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353031612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5360570-2B09-DB43-BBE0-DA076DA911F1}" type="slidenum">
              <a:rPr kumimoji="0" lang="en-US" altLang="en-US" sz="1200" b="0" i="0" u="none" strike="noStrike" kern="1200" cap="none" spc="0" normalizeH="0" baseline="0" noProof="0" smtClean="0">
                <a:ln>
                  <a:noFill/>
                </a:ln>
                <a:solidFill>
                  <a:srgbClr val="000000"/>
                </a:solidFill>
                <a:effectLst/>
                <a:uLnTx/>
                <a:uFillTx/>
                <a:latin typeface="Arial"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70</a:t>
            </a:fld>
            <a:endParaRPr kumimoji="0" lang="en-US" altLang="en-US" sz="12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47322867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5360570-2B09-DB43-BBE0-DA076DA911F1}" type="slidenum">
              <a:rPr kumimoji="0" lang="en-US" altLang="en-US" sz="1200" b="0" i="0" u="none" strike="noStrike" kern="1200" cap="none" spc="0" normalizeH="0" baseline="0" noProof="0" smtClean="0">
                <a:ln>
                  <a:noFill/>
                </a:ln>
                <a:solidFill>
                  <a:srgbClr val="000000"/>
                </a:solidFill>
                <a:effectLst/>
                <a:uLnTx/>
                <a:uFillTx/>
                <a:latin typeface="Arial"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71</a:t>
            </a:fld>
            <a:endParaRPr kumimoji="0" lang="en-US" altLang="en-US" sz="12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223128550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DC6547C-5EF9-4F84-8AC9-C731EA84D113}" type="slidenum">
              <a:rPr lang="en-GB" smtClean="0"/>
              <a:t>72</a:t>
            </a:fld>
            <a:endParaRPr lang="en-GB"/>
          </a:p>
        </p:txBody>
      </p:sp>
    </p:spTree>
    <p:extLst>
      <p:ext uri="{BB962C8B-B14F-4D97-AF65-F5344CB8AC3E}">
        <p14:creationId xmlns:p14="http://schemas.microsoft.com/office/powerpoint/2010/main" val="36351744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5360570-2B09-DB43-BBE0-DA076DA911F1}" type="slidenum">
              <a:rPr kumimoji="0" lang="en-US" altLang="en-US" sz="1200" b="0" i="0" u="none" strike="noStrike" kern="1200" cap="none" spc="0" normalizeH="0" baseline="0" noProof="0" smtClean="0">
                <a:ln>
                  <a:noFill/>
                </a:ln>
                <a:solidFill>
                  <a:srgbClr val="000000"/>
                </a:solidFill>
                <a:effectLst/>
                <a:uLnTx/>
                <a:uFillTx/>
                <a:latin typeface="Arial"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73</a:t>
            </a:fld>
            <a:endParaRPr kumimoji="0" lang="en-US" altLang="en-US" sz="12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62319636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5360570-2B09-DB43-BBE0-DA076DA911F1}" type="slidenum">
              <a:rPr kumimoji="0" lang="en-US" altLang="en-US" sz="1200" b="0" i="0" u="none" strike="noStrike" kern="1200" cap="none" spc="0" normalizeH="0" baseline="0" noProof="0" smtClean="0">
                <a:ln>
                  <a:noFill/>
                </a:ln>
                <a:solidFill>
                  <a:srgbClr val="000000"/>
                </a:solidFill>
                <a:effectLst/>
                <a:uLnTx/>
                <a:uFillTx/>
                <a:latin typeface="Arial"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74</a:t>
            </a:fld>
            <a:endParaRPr kumimoji="0" lang="en-US" altLang="en-US" sz="12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269134772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5360570-2B09-DB43-BBE0-DA076DA911F1}" type="slidenum">
              <a:rPr kumimoji="0" lang="en-US" altLang="en-US" sz="1200" b="0" i="0" u="none" strike="noStrike" kern="1200" cap="none" spc="0" normalizeH="0" baseline="0" noProof="0" smtClean="0">
                <a:ln>
                  <a:noFill/>
                </a:ln>
                <a:solidFill>
                  <a:srgbClr val="000000"/>
                </a:solidFill>
                <a:effectLst/>
                <a:uLnTx/>
                <a:uFillTx/>
                <a:latin typeface="Arial"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75</a:t>
            </a:fld>
            <a:endParaRPr kumimoji="0" lang="en-US" altLang="en-US" sz="12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66966131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5360570-2B09-DB43-BBE0-DA076DA911F1}" type="slidenum">
              <a:rPr kumimoji="0" lang="en-US" altLang="en-US" sz="1200" b="0" i="0" u="none" strike="noStrike" kern="1200" cap="none" spc="0" normalizeH="0" baseline="0" noProof="0" smtClean="0">
                <a:ln>
                  <a:noFill/>
                </a:ln>
                <a:solidFill>
                  <a:srgbClr val="000000"/>
                </a:solidFill>
                <a:effectLst/>
                <a:uLnTx/>
                <a:uFillTx/>
                <a:latin typeface="Arial"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76</a:t>
            </a:fld>
            <a:endParaRPr kumimoji="0" lang="en-US" altLang="en-US" sz="12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376533087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5360570-2B09-DB43-BBE0-DA076DA911F1}" type="slidenum">
              <a:rPr kumimoji="0" lang="en-US" altLang="en-US" sz="1200" b="0" i="0" u="none" strike="noStrike" kern="1200" cap="none" spc="0" normalizeH="0" baseline="0" noProof="0" smtClean="0">
                <a:ln>
                  <a:noFill/>
                </a:ln>
                <a:solidFill>
                  <a:srgbClr val="000000"/>
                </a:solidFill>
                <a:effectLst/>
                <a:uLnTx/>
                <a:uFillTx/>
                <a:latin typeface="Arial"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78</a:t>
            </a:fld>
            <a:endParaRPr kumimoji="0" lang="en-US" altLang="en-US" sz="12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271071098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DC6547C-5EF9-4F84-8AC9-C731EA84D113}" type="slidenum">
              <a:rPr lang="en-GB" smtClean="0"/>
              <a:t>79</a:t>
            </a:fld>
            <a:endParaRPr lang="en-GB"/>
          </a:p>
        </p:txBody>
      </p:sp>
    </p:spTree>
    <p:extLst>
      <p:ext uri="{BB962C8B-B14F-4D97-AF65-F5344CB8AC3E}">
        <p14:creationId xmlns:p14="http://schemas.microsoft.com/office/powerpoint/2010/main" val="19869762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3E9C0C-CD21-4176-B8DE-2D8DD95FD0A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83110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5360570-2B09-DB43-BBE0-DA076DA911F1}" type="slidenum">
              <a:rPr kumimoji="0" lang="en-US" altLang="en-US" sz="1200" b="0" i="0" u="none" strike="noStrike" kern="1200" cap="none" spc="0" normalizeH="0" baseline="0" noProof="0" smtClean="0">
                <a:ln>
                  <a:noFill/>
                </a:ln>
                <a:solidFill>
                  <a:srgbClr val="000000"/>
                </a:solidFill>
                <a:effectLst/>
                <a:uLnTx/>
                <a:uFillTx/>
                <a:latin typeface="Arial"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80</a:t>
            </a:fld>
            <a:endParaRPr kumimoji="0" lang="en-US" altLang="en-US" sz="12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35551471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3E9C0C-CD21-4176-B8DE-2D8DD95FD0A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92686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54F893-19ED-4DAD-8284-586F16B65CAB}"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469028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54F893-19ED-4DAD-8284-586F16B65CAB}"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984818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54F893-19ED-4DAD-8284-586F16B65CAB}"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30151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95A34-028F-A5DA-9B63-604CAB7AC2D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FC2194B-63DB-4194-8DDF-50AB657ED86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FDA83DE-134D-7978-8AD3-D5B5D3592839}"/>
              </a:ext>
            </a:extLst>
          </p:cNvPr>
          <p:cNvSpPr>
            <a:spLocks noGrp="1"/>
          </p:cNvSpPr>
          <p:nvPr>
            <p:ph type="dt" sz="half" idx="10"/>
          </p:nvPr>
        </p:nvSpPr>
        <p:spPr/>
        <p:txBody>
          <a:bodyPr/>
          <a:lstStyle/>
          <a:p>
            <a:fld id="{A03E877C-9DE1-45BB-8B10-68D72B65A706}" type="datetimeFigureOut">
              <a:rPr lang="en-GB" smtClean="0"/>
              <a:t>05/04/2023</a:t>
            </a:fld>
            <a:endParaRPr lang="en-GB"/>
          </a:p>
        </p:txBody>
      </p:sp>
      <p:sp>
        <p:nvSpPr>
          <p:cNvPr id="5" name="Footer Placeholder 4">
            <a:extLst>
              <a:ext uri="{FF2B5EF4-FFF2-40B4-BE49-F238E27FC236}">
                <a16:creationId xmlns:a16="http://schemas.microsoft.com/office/drawing/2014/main" id="{73EBCFF7-68D3-43BC-023F-D83D6AE08F1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0ECF233-FB2A-2AC7-1C63-706477210A25}"/>
              </a:ext>
            </a:extLst>
          </p:cNvPr>
          <p:cNvSpPr>
            <a:spLocks noGrp="1"/>
          </p:cNvSpPr>
          <p:nvPr>
            <p:ph type="sldNum" sz="quarter" idx="12"/>
          </p:nvPr>
        </p:nvSpPr>
        <p:spPr/>
        <p:txBody>
          <a:bodyPr/>
          <a:lstStyle/>
          <a:p>
            <a:fld id="{C596FB96-1CC0-4144-8A76-14B5A4F40D05}" type="slidenum">
              <a:rPr lang="en-GB" smtClean="0"/>
              <a:t>‹#›</a:t>
            </a:fld>
            <a:endParaRPr lang="en-GB"/>
          </a:p>
        </p:txBody>
      </p:sp>
    </p:spTree>
    <p:extLst>
      <p:ext uri="{BB962C8B-B14F-4D97-AF65-F5344CB8AC3E}">
        <p14:creationId xmlns:p14="http://schemas.microsoft.com/office/powerpoint/2010/main" val="19917314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FA42D-1B96-7933-A861-83AC0CF340C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B667C16-93E1-5B53-3958-073F696CA41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48376C6-77C6-0942-87EF-C22F6562C6E4}"/>
              </a:ext>
            </a:extLst>
          </p:cNvPr>
          <p:cNvSpPr>
            <a:spLocks noGrp="1"/>
          </p:cNvSpPr>
          <p:nvPr>
            <p:ph type="dt" sz="half" idx="10"/>
          </p:nvPr>
        </p:nvSpPr>
        <p:spPr/>
        <p:txBody>
          <a:bodyPr/>
          <a:lstStyle/>
          <a:p>
            <a:fld id="{A03E877C-9DE1-45BB-8B10-68D72B65A706}" type="datetimeFigureOut">
              <a:rPr lang="en-GB" smtClean="0"/>
              <a:t>05/04/2023</a:t>
            </a:fld>
            <a:endParaRPr lang="en-GB"/>
          </a:p>
        </p:txBody>
      </p:sp>
      <p:sp>
        <p:nvSpPr>
          <p:cNvPr id="5" name="Footer Placeholder 4">
            <a:extLst>
              <a:ext uri="{FF2B5EF4-FFF2-40B4-BE49-F238E27FC236}">
                <a16:creationId xmlns:a16="http://schemas.microsoft.com/office/drawing/2014/main" id="{3C66109F-EFCA-4BC3-9E17-C6078D854CA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9B37F05-4518-C061-F8CF-3CDA8096F86D}"/>
              </a:ext>
            </a:extLst>
          </p:cNvPr>
          <p:cNvSpPr>
            <a:spLocks noGrp="1"/>
          </p:cNvSpPr>
          <p:nvPr>
            <p:ph type="sldNum" sz="quarter" idx="12"/>
          </p:nvPr>
        </p:nvSpPr>
        <p:spPr/>
        <p:txBody>
          <a:bodyPr/>
          <a:lstStyle/>
          <a:p>
            <a:fld id="{C596FB96-1CC0-4144-8A76-14B5A4F40D05}" type="slidenum">
              <a:rPr lang="en-GB" smtClean="0"/>
              <a:t>‹#›</a:t>
            </a:fld>
            <a:endParaRPr lang="en-GB"/>
          </a:p>
        </p:txBody>
      </p:sp>
    </p:spTree>
    <p:extLst>
      <p:ext uri="{BB962C8B-B14F-4D97-AF65-F5344CB8AC3E}">
        <p14:creationId xmlns:p14="http://schemas.microsoft.com/office/powerpoint/2010/main" val="27930777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0FBD4FB-CA3E-846F-147F-58F8443A765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0976C8C-568E-99C8-2E59-4DE9E1BC2C8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483E6E0-F4EF-F55F-921D-2F3D2B09929A}"/>
              </a:ext>
            </a:extLst>
          </p:cNvPr>
          <p:cNvSpPr>
            <a:spLocks noGrp="1"/>
          </p:cNvSpPr>
          <p:nvPr>
            <p:ph type="dt" sz="half" idx="10"/>
          </p:nvPr>
        </p:nvSpPr>
        <p:spPr/>
        <p:txBody>
          <a:bodyPr/>
          <a:lstStyle/>
          <a:p>
            <a:fld id="{A03E877C-9DE1-45BB-8B10-68D72B65A706}" type="datetimeFigureOut">
              <a:rPr lang="en-GB" smtClean="0"/>
              <a:t>05/04/2023</a:t>
            </a:fld>
            <a:endParaRPr lang="en-GB"/>
          </a:p>
        </p:txBody>
      </p:sp>
      <p:sp>
        <p:nvSpPr>
          <p:cNvPr id="5" name="Footer Placeholder 4">
            <a:extLst>
              <a:ext uri="{FF2B5EF4-FFF2-40B4-BE49-F238E27FC236}">
                <a16:creationId xmlns:a16="http://schemas.microsoft.com/office/drawing/2014/main" id="{B863712D-F1A2-AA0E-5064-90F2F6CB953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661B363-6C38-6804-0D0C-100186C4BBFA}"/>
              </a:ext>
            </a:extLst>
          </p:cNvPr>
          <p:cNvSpPr>
            <a:spLocks noGrp="1"/>
          </p:cNvSpPr>
          <p:nvPr>
            <p:ph type="sldNum" sz="quarter" idx="12"/>
          </p:nvPr>
        </p:nvSpPr>
        <p:spPr/>
        <p:txBody>
          <a:bodyPr/>
          <a:lstStyle/>
          <a:p>
            <a:fld id="{C596FB96-1CC0-4144-8A76-14B5A4F40D05}" type="slidenum">
              <a:rPr lang="en-GB" smtClean="0"/>
              <a:t>‹#›</a:t>
            </a:fld>
            <a:endParaRPr lang="en-GB"/>
          </a:p>
        </p:txBody>
      </p:sp>
    </p:spTree>
    <p:extLst>
      <p:ext uri="{BB962C8B-B14F-4D97-AF65-F5344CB8AC3E}">
        <p14:creationId xmlns:p14="http://schemas.microsoft.com/office/powerpoint/2010/main" val="12644292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5BD06EBB-4CB9-4647-B7AE-99BDD411A314}" type="datetimeFigureOut">
              <a:rPr lang="en-GB" smtClean="0"/>
              <a:t>05/04/2023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B7612F1-E3AF-43D9-8B3F-375914036921}" type="slidenum">
              <a:rPr lang="en-GB" smtClean="0"/>
              <a:t>‹#›</a:t>
            </a:fld>
            <a:endParaRPr lang="en-GB"/>
          </a:p>
        </p:txBody>
      </p:sp>
    </p:spTree>
    <p:extLst>
      <p:ext uri="{BB962C8B-B14F-4D97-AF65-F5344CB8AC3E}">
        <p14:creationId xmlns:p14="http://schemas.microsoft.com/office/powerpoint/2010/main" val="13620630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BD06EBB-4CB9-4647-B7AE-99BDD411A314}" type="datetimeFigureOut">
              <a:rPr lang="en-GB" smtClean="0"/>
              <a:t>05/04/2023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B7612F1-E3AF-43D9-8B3F-375914036921}" type="slidenum">
              <a:rPr lang="en-GB" smtClean="0"/>
              <a:t>‹#›</a:t>
            </a:fld>
            <a:endParaRPr lang="en-GB"/>
          </a:p>
        </p:txBody>
      </p:sp>
    </p:spTree>
    <p:extLst>
      <p:ext uri="{BB962C8B-B14F-4D97-AF65-F5344CB8AC3E}">
        <p14:creationId xmlns:p14="http://schemas.microsoft.com/office/powerpoint/2010/main" val="28045393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BD06EBB-4CB9-4647-B7AE-99BDD411A314}" type="datetimeFigureOut">
              <a:rPr lang="en-GB" smtClean="0"/>
              <a:t>05/04/2023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B7612F1-E3AF-43D9-8B3F-375914036921}" type="slidenum">
              <a:rPr lang="en-GB" smtClean="0"/>
              <a:t>‹#›</a:t>
            </a:fld>
            <a:endParaRPr lang="en-GB"/>
          </a:p>
        </p:txBody>
      </p:sp>
    </p:spTree>
    <p:extLst>
      <p:ext uri="{BB962C8B-B14F-4D97-AF65-F5344CB8AC3E}">
        <p14:creationId xmlns:p14="http://schemas.microsoft.com/office/powerpoint/2010/main" val="11490629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5BD06EBB-4CB9-4647-B7AE-99BDD411A314}" type="datetimeFigureOut">
              <a:rPr lang="en-GB" smtClean="0"/>
              <a:t>05/04/2023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B7612F1-E3AF-43D9-8B3F-375914036921}" type="slidenum">
              <a:rPr lang="en-GB" smtClean="0"/>
              <a:t>‹#›</a:t>
            </a:fld>
            <a:endParaRPr lang="en-GB"/>
          </a:p>
        </p:txBody>
      </p:sp>
    </p:spTree>
    <p:extLst>
      <p:ext uri="{BB962C8B-B14F-4D97-AF65-F5344CB8AC3E}">
        <p14:creationId xmlns:p14="http://schemas.microsoft.com/office/powerpoint/2010/main" val="42866783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5BD06EBB-4CB9-4647-B7AE-99BDD411A314}" type="datetimeFigureOut">
              <a:rPr lang="en-GB" smtClean="0"/>
              <a:t>05/04/2023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B7612F1-E3AF-43D9-8B3F-375914036921}" type="slidenum">
              <a:rPr lang="en-GB" smtClean="0"/>
              <a:t>‹#›</a:t>
            </a:fld>
            <a:endParaRPr lang="en-GB"/>
          </a:p>
        </p:txBody>
      </p:sp>
    </p:spTree>
    <p:extLst>
      <p:ext uri="{BB962C8B-B14F-4D97-AF65-F5344CB8AC3E}">
        <p14:creationId xmlns:p14="http://schemas.microsoft.com/office/powerpoint/2010/main" val="41808865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5BD06EBB-4CB9-4647-B7AE-99BDD411A314}" type="datetimeFigureOut">
              <a:rPr lang="en-GB" smtClean="0"/>
              <a:t>05/04/2023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B7612F1-E3AF-43D9-8B3F-375914036921}" type="slidenum">
              <a:rPr lang="en-GB" smtClean="0"/>
              <a:t>‹#›</a:t>
            </a:fld>
            <a:endParaRPr lang="en-GB"/>
          </a:p>
        </p:txBody>
      </p:sp>
    </p:spTree>
    <p:extLst>
      <p:ext uri="{BB962C8B-B14F-4D97-AF65-F5344CB8AC3E}">
        <p14:creationId xmlns:p14="http://schemas.microsoft.com/office/powerpoint/2010/main" val="10290587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D06EBB-4CB9-4647-B7AE-99BDD411A314}" type="datetimeFigureOut">
              <a:rPr lang="en-GB" smtClean="0"/>
              <a:t>05/04/2023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B7612F1-E3AF-43D9-8B3F-375914036921}" type="slidenum">
              <a:rPr lang="en-GB" smtClean="0"/>
              <a:t>‹#›</a:t>
            </a:fld>
            <a:endParaRPr lang="en-GB"/>
          </a:p>
        </p:txBody>
      </p:sp>
    </p:spTree>
    <p:extLst>
      <p:ext uri="{BB962C8B-B14F-4D97-AF65-F5344CB8AC3E}">
        <p14:creationId xmlns:p14="http://schemas.microsoft.com/office/powerpoint/2010/main" val="4096914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BD06EBB-4CB9-4647-B7AE-99BDD411A314}" type="datetimeFigureOut">
              <a:rPr lang="en-GB" smtClean="0"/>
              <a:t>05/04/2023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B7612F1-E3AF-43D9-8B3F-375914036921}" type="slidenum">
              <a:rPr lang="en-GB" smtClean="0"/>
              <a:t>‹#›</a:t>
            </a:fld>
            <a:endParaRPr lang="en-GB"/>
          </a:p>
        </p:txBody>
      </p:sp>
    </p:spTree>
    <p:extLst>
      <p:ext uri="{BB962C8B-B14F-4D97-AF65-F5344CB8AC3E}">
        <p14:creationId xmlns:p14="http://schemas.microsoft.com/office/powerpoint/2010/main" val="15219586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514560-69F4-8C1E-4BA4-D9D9B8AF9EA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C69BA48-F94A-1BB2-4C5B-B6A0B671131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88A48A6-BF46-1053-54CC-5F16A66D22CD}"/>
              </a:ext>
            </a:extLst>
          </p:cNvPr>
          <p:cNvSpPr>
            <a:spLocks noGrp="1"/>
          </p:cNvSpPr>
          <p:nvPr>
            <p:ph type="dt" sz="half" idx="10"/>
          </p:nvPr>
        </p:nvSpPr>
        <p:spPr/>
        <p:txBody>
          <a:bodyPr/>
          <a:lstStyle/>
          <a:p>
            <a:fld id="{A03E877C-9DE1-45BB-8B10-68D72B65A706}" type="datetimeFigureOut">
              <a:rPr lang="en-GB" smtClean="0"/>
              <a:t>05/04/2023</a:t>
            </a:fld>
            <a:endParaRPr lang="en-GB"/>
          </a:p>
        </p:txBody>
      </p:sp>
      <p:sp>
        <p:nvSpPr>
          <p:cNvPr id="5" name="Footer Placeholder 4">
            <a:extLst>
              <a:ext uri="{FF2B5EF4-FFF2-40B4-BE49-F238E27FC236}">
                <a16:creationId xmlns:a16="http://schemas.microsoft.com/office/drawing/2014/main" id="{E9F3847B-3044-70B2-3A36-CEE8116D2DA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53518B0-72D2-A5DC-0E58-CE2E0EEA9CB0}"/>
              </a:ext>
            </a:extLst>
          </p:cNvPr>
          <p:cNvSpPr>
            <a:spLocks noGrp="1"/>
          </p:cNvSpPr>
          <p:nvPr>
            <p:ph type="sldNum" sz="quarter" idx="12"/>
          </p:nvPr>
        </p:nvSpPr>
        <p:spPr/>
        <p:txBody>
          <a:bodyPr/>
          <a:lstStyle/>
          <a:p>
            <a:fld id="{C596FB96-1CC0-4144-8A76-14B5A4F40D05}" type="slidenum">
              <a:rPr lang="en-GB" smtClean="0"/>
              <a:t>‹#›</a:t>
            </a:fld>
            <a:endParaRPr lang="en-GB"/>
          </a:p>
        </p:txBody>
      </p:sp>
    </p:spTree>
    <p:extLst>
      <p:ext uri="{BB962C8B-B14F-4D97-AF65-F5344CB8AC3E}">
        <p14:creationId xmlns:p14="http://schemas.microsoft.com/office/powerpoint/2010/main" val="7531388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BD06EBB-4CB9-4647-B7AE-99BDD411A314}" type="datetimeFigureOut">
              <a:rPr lang="en-GB" smtClean="0"/>
              <a:t>05/04/2023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B7612F1-E3AF-43D9-8B3F-375914036921}" type="slidenum">
              <a:rPr lang="en-GB" smtClean="0"/>
              <a:t>‹#›</a:t>
            </a:fld>
            <a:endParaRPr lang="en-GB"/>
          </a:p>
        </p:txBody>
      </p:sp>
    </p:spTree>
    <p:extLst>
      <p:ext uri="{BB962C8B-B14F-4D97-AF65-F5344CB8AC3E}">
        <p14:creationId xmlns:p14="http://schemas.microsoft.com/office/powerpoint/2010/main" val="40590818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BD06EBB-4CB9-4647-B7AE-99BDD411A314}" type="datetimeFigureOut">
              <a:rPr lang="en-GB" smtClean="0"/>
              <a:t>05/04/2023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B7612F1-E3AF-43D9-8B3F-375914036921}" type="slidenum">
              <a:rPr lang="en-GB" smtClean="0"/>
              <a:t>‹#›</a:t>
            </a:fld>
            <a:endParaRPr lang="en-GB"/>
          </a:p>
        </p:txBody>
      </p:sp>
    </p:spTree>
    <p:extLst>
      <p:ext uri="{BB962C8B-B14F-4D97-AF65-F5344CB8AC3E}">
        <p14:creationId xmlns:p14="http://schemas.microsoft.com/office/powerpoint/2010/main" val="30918696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BD06EBB-4CB9-4647-B7AE-99BDD411A314}" type="datetimeFigureOut">
              <a:rPr lang="en-GB" smtClean="0"/>
              <a:t>05/04/2023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B7612F1-E3AF-43D9-8B3F-375914036921}" type="slidenum">
              <a:rPr lang="en-GB" smtClean="0"/>
              <a:t>‹#›</a:t>
            </a:fld>
            <a:endParaRPr lang="en-GB"/>
          </a:p>
        </p:txBody>
      </p:sp>
    </p:spTree>
    <p:extLst>
      <p:ext uri="{BB962C8B-B14F-4D97-AF65-F5344CB8AC3E}">
        <p14:creationId xmlns:p14="http://schemas.microsoft.com/office/powerpoint/2010/main" val="3646860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4/5/2023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6539437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4/5/2023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5405027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4/5/2023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5599711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C764DE79-268F-4C1A-8933-263129D2AF90}" type="datetimeFigureOut">
              <a:rPr lang="en-US" dirty="0"/>
              <a:t>4/5/2023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2930837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dirty="0"/>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C764DE79-268F-4C1A-8933-263129D2AF90}" type="datetimeFigureOut">
              <a:rPr lang="en-US" dirty="0"/>
              <a:t>4/5/2023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730133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4/5/2023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088190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4/5/2023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8250067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33AC0-9402-0578-690D-001B8E421A9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446A1F1-C62F-4315-7B99-9F828FDF6DB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6517D5C-D679-E7E6-CA4F-C4F61828BBFC}"/>
              </a:ext>
            </a:extLst>
          </p:cNvPr>
          <p:cNvSpPr>
            <a:spLocks noGrp="1"/>
          </p:cNvSpPr>
          <p:nvPr>
            <p:ph type="dt" sz="half" idx="10"/>
          </p:nvPr>
        </p:nvSpPr>
        <p:spPr/>
        <p:txBody>
          <a:bodyPr/>
          <a:lstStyle/>
          <a:p>
            <a:fld id="{A03E877C-9DE1-45BB-8B10-68D72B65A706}" type="datetimeFigureOut">
              <a:rPr lang="en-GB" smtClean="0"/>
              <a:t>05/04/2023</a:t>
            </a:fld>
            <a:endParaRPr lang="en-GB"/>
          </a:p>
        </p:txBody>
      </p:sp>
      <p:sp>
        <p:nvSpPr>
          <p:cNvPr id="5" name="Footer Placeholder 4">
            <a:extLst>
              <a:ext uri="{FF2B5EF4-FFF2-40B4-BE49-F238E27FC236}">
                <a16:creationId xmlns:a16="http://schemas.microsoft.com/office/drawing/2014/main" id="{691C84A7-AB1C-9CFD-AEB1-582DCBA501D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A3788EE-F2C4-4823-F863-195FEE53C3F5}"/>
              </a:ext>
            </a:extLst>
          </p:cNvPr>
          <p:cNvSpPr>
            <a:spLocks noGrp="1"/>
          </p:cNvSpPr>
          <p:nvPr>
            <p:ph type="sldNum" sz="quarter" idx="12"/>
          </p:nvPr>
        </p:nvSpPr>
        <p:spPr/>
        <p:txBody>
          <a:bodyPr/>
          <a:lstStyle/>
          <a:p>
            <a:fld id="{C596FB96-1CC0-4144-8A76-14B5A4F40D05}" type="slidenum">
              <a:rPr lang="en-GB" smtClean="0"/>
              <a:t>‹#›</a:t>
            </a:fld>
            <a:endParaRPr lang="en-GB"/>
          </a:p>
        </p:txBody>
      </p:sp>
    </p:spTree>
    <p:extLst>
      <p:ext uri="{BB962C8B-B14F-4D97-AF65-F5344CB8AC3E}">
        <p14:creationId xmlns:p14="http://schemas.microsoft.com/office/powerpoint/2010/main" val="24717742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4/5/2023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54470607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4/5/2023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2222728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4/5/2023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90494297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4/5/2023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26662465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1A9DAC"/>
        </a:solidFill>
        <a:effectLst/>
      </p:bgPr>
    </p:bg>
    <p:spTree>
      <p:nvGrpSpPr>
        <p:cNvPr id="1" name=""/>
        <p:cNvGrpSpPr/>
        <p:nvPr/>
      </p:nvGrpSpPr>
      <p:grpSpPr>
        <a:xfrm>
          <a:off x="0" y="0"/>
          <a:ext cx="0" cy="0"/>
          <a:chOff x="0" y="0"/>
          <a:chExt cx="0" cy="0"/>
        </a:xfrm>
      </p:grpSpPr>
      <p:pic>
        <p:nvPicPr>
          <p:cNvPr id="10" name="Picture 8">
            <a:extLst>
              <a:ext uri="{FF2B5EF4-FFF2-40B4-BE49-F238E27FC236}">
                <a16:creationId xmlns:a16="http://schemas.microsoft.com/office/drawing/2014/main" id="{D8E96D4C-F781-D146-B2F0-26791859FA34}"/>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487488" y="0"/>
            <a:ext cx="1787872" cy="895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a:extLst>
              <a:ext uri="{FF2B5EF4-FFF2-40B4-BE49-F238E27FC236}">
                <a16:creationId xmlns:a16="http://schemas.microsoft.com/office/drawing/2014/main" id="{6FE3B5BC-7C7D-A745-8158-A53C466DA14C}"/>
              </a:ext>
            </a:extLst>
          </p:cNvPr>
          <p:cNvSpPr>
            <a:spLocks noGrp="1"/>
          </p:cNvSpPr>
          <p:nvPr>
            <p:ph type="title"/>
          </p:nvPr>
        </p:nvSpPr>
        <p:spPr>
          <a:xfrm>
            <a:off x="2734435" y="1915482"/>
            <a:ext cx="7586032" cy="2089585"/>
          </a:xfrm>
          <a:prstGeom prst="rect">
            <a:avLst/>
          </a:prstGeom>
        </p:spPr>
        <p:txBody>
          <a:bodyPr lIns="0" tIns="0" rIns="0" bIns="0"/>
          <a:lstStyle>
            <a:lvl1pPr>
              <a:defRPr>
                <a:solidFill>
                  <a:schemeClr val="bg1"/>
                </a:solidFill>
              </a:defRPr>
            </a:lvl1pPr>
          </a:lstStyle>
          <a:p>
            <a:r>
              <a:rPr lang="en-US"/>
              <a:t>Click to edit Master title style</a:t>
            </a:r>
            <a:endParaRPr lang="en-US" dirty="0"/>
          </a:p>
        </p:txBody>
      </p:sp>
      <p:sp>
        <p:nvSpPr>
          <p:cNvPr id="16" name="Text Placeholder 14">
            <a:extLst>
              <a:ext uri="{FF2B5EF4-FFF2-40B4-BE49-F238E27FC236}">
                <a16:creationId xmlns:a16="http://schemas.microsoft.com/office/drawing/2014/main" id="{69EC6F0B-C9B0-464E-ABF8-505FA2B99A36}"/>
              </a:ext>
            </a:extLst>
          </p:cNvPr>
          <p:cNvSpPr>
            <a:spLocks noGrp="1"/>
          </p:cNvSpPr>
          <p:nvPr>
            <p:ph type="body" sz="quarter" idx="15" hasCustomPrompt="1"/>
          </p:nvPr>
        </p:nvSpPr>
        <p:spPr>
          <a:xfrm>
            <a:off x="781897" y="1916833"/>
            <a:ext cx="1625519" cy="269081"/>
          </a:xfrm>
          <a:prstGeom prst="rect">
            <a:avLst/>
          </a:prstGeom>
        </p:spPr>
        <p:txBody>
          <a:bodyPr lIns="0" tIns="0" rIns="0" bIns="0"/>
          <a:lstStyle>
            <a:lvl1pPr marL="0" indent="0">
              <a:lnSpc>
                <a:spcPts val="1300"/>
              </a:lnSpc>
              <a:spcBef>
                <a:spcPts val="0"/>
              </a:spcBef>
              <a:buFontTx/>
              <a:buNone/>
              <a:defRPr sz="1600" b="0" i="0">
                <a:solidFill>
                  <a:schemeClr val="bg1"/>
                </a:solidFill>
                <a:latin typeface="+mj-lt"/>
                <a:ea typeface="Tahoma" charset="0"/>
                <a:cs typeface="Tahoma" charset="0"/>
              </a:defRPr>
            </a:lvl1pPr>
          </a:lstStyle>
          <a:p>
            <a:pPr lvl="0"/>
            <a:r>
              <a:rPr lang="en-US" dirty="0"/>
              <a:t>Presented by</a:t>
            </a:r>
          </a:p>
        </p:txBody>
      </p:sp>
      <p:sp>
        <p:nvSpPr>
          <p:cNvPr id="17" name="Text Placeholder 14">
            <a:extLst>
              <a:ext uri="{FF2B5EF4-FFF2-40B4-BE49-F238E27FC236}">
                <a16:creationId xmlns:a16="http://schemas.microsoft.com/office/drawing/2014/main" id="{C1E2BFEE-0AD7-C548-92B3-DE639BB40C8B}"/>
              </a:ext>
            </a:extLst>
          </p:cNvPr>
          <p:cNvSpPr>
            <a:spLocks noGrp="1"/>
          </p:cNvSpPr>
          <p:nvPr>
            <p:ph type="body" sz="quarter" idx="16"/>
          </p:nvPr>
        </p:nvSpPr>
        <p:spPr>
          <a:xfrm>
            <a:off x="781895" y="2323737"/>
            <a:ext cx="1625519" cy="402300"/>
          </a:xfrm>
          <a:prstGeom prst="rect">
            <a:avLst/>
          </a:prstGeom>
        </p:spPr>
        <p:txBody>
          <a:bodyPr lIns="0" tIns="0" rIns="0" bIns="0"/>
          <a:lstStyle>
            <a:lvl1pPr marL="0" indent="0">
              <a:lnSpc>
                <a:spcPts val="1300"/>
              </a:lnSpc>
              <a:spcBef>
                <a:spcPts val="0"/>
              </a:spcBef>
              <a:buFontTx/>
              <a:buNone/>
              <a:defRPr sz="1800" b="1" i="0">
                <a:solidFill>
                  <a:schemeClr val="bg1"/>
                </a:solidFill>
                <a:latin typeface="+mj-lt"/>
                <a:ea typeface="Tahoma" charset="0"/>
                <a:cs typeface="Tahoma" charset="0"/>
              </a:defRPr>
            </a:lvl1pPr>
          </a:lstStyle>
          <a:p>
            <a:pPr lvl="0"/>
            <a:r>
              <a:rPr lang="en-US"/>
              <a:t>Edit Master text styles</a:t>
            </a:r>
          </a:p>
        </p:txBody>
      </p:sp>
      <p:sp>
        <p:nvSpPr>
          <p:cNvPr id="18" name="Text Placeholder 14">
            <a:extLst>
              <a:ext uri="{FF2B5EF4-FFF2-40B4-BE49-F238E27FC236}">
                <a16:creationId xmlns:a16="http://schemas.microsoft.com/office/drawing/2014/main" id="{FE54718D-4C22-E94B-A4C0-C34A3A4257A2}"/>
              </a:ext>
            </a:extLst>
          </p:cNvPr>
          <p:cNvSpPr>
            <a:spLocks noGrp="1"/>
          </p:cNvSpPr>
          <p:nvPr>
            <p:ph type="body" sz="quarter" idx="17"/>
          </p:nvPr>
        </p:nvSpPr>
        <p:spPr>
          <a:xfrm>
            <a:off x="798008" y="2835501"/>
            <a:ext cx="1625519" cy="371345"/>
          </a:xfrm>
          <a:prstGeom prst="rect">
            <a:avLst/>
          </a:prstGeom>
        </p:spPr>
        <p:txBody>
          <a:bodyPr lIns="0" tIns="0" rIns="0" bIns="0"/>
          <a:lstStyle>
            <a:lvl1pPr marL="0" indent="0">
              <a:lnSpc>
                <a:spcPts val="1300"/>
              </a:lnSpc>
              <a:spcBef>
                <a:spcPts val="0"/>
              </a:spcBef>
              <a:buFontTx/>
              <a:buNone/>
              <a:defRPr sz="1800" b="1" i="0">
                <a:solidFill>
                  <a:schemeClr val="bg1"/>
                </a:solidFill>
                <a:latin typeface="+mj-lt"/>
                <a:ea typeface="Tahoma" charset="0"/>
                <a:cs typeface="Tahoma" charset="0"/>
              </a:defRPr>
            </a:lvl1pPr>
          </a:lstStyle>
          <a:p>
            <a:pPr lvl="0"/>
            <a:r>
              <a:rPr lang="en-US"/>
              <a:t>Edit Master text styles</a:t>
            </a:r>
          </a:p>
        </p:txBody>
      </p:sp>
      <p:cxnSp>
        <p:nvCxnSpPr>
          <p:cNvPr id="27" name="Straight Connector 26">
            <a:extLst>
              <a:ext uri="{FF2B5EF4-FFF2-40B4-BE49-F238E27FC236}">
                <a16:creationId xmlns:a16="http://schemas.microsoft.com/office/drawing/2014/main" id="{763A8BFE-74A7-E94B-8A00-4CD70EAFA367}"/>
              </a:ext>
            </a:extLst>
          </p:cNvPr>
          <p:cNvCxnSpPr>
            <a:cxnSpLocks/>
          </p:cNvCxnSpPr>
          <p:nvPr userDrawn="1"/>
        </p:nvCxnSpPr>
        <p:spPr>
          <a:xfrm>
            <a:off x="2559051" y="1916832"/>
            <a:ext cx="0" cy="3802212"/>
          </a:xfrm>
          <a:prstGeom prst="line">
            <a:avLst/>
          </a:prstGeom>
          <a:ln w="6350">
            <a:solidFill>
              <a:schemeClr val="bg1"/>
            </a:solidFill>
          </a:ln>
        </p:spPr>
        <p:style>
          <a:lnRef idx="1">
            <a:schemeClr val="accent2"/>
          </a:lnRef>
          <a:fillRef idx="0">
            <a:schemeClr val="accent2"/>
          </a:fillRef>
          <a:effectRef idx="0">
            <a:schemeClr val="accent2"/>
          </a:effectRef>
          <a:fontRef idx="minor">
            <a:schemeClr val="tx1"/>
          </a:fontRef>
        </p:style>
      </p:cxnSp>
      <p:sp>
        <p:nvSpPr>
          <p:cNvPr id="19" name="Text Placeholder 14">
            <a:extLst>
              <a:ext uri="{FF2B5EF4-FFF2-40B4-BE49-F238E27FC236}">
                <a16:creationId xmlns:a16="http://schemas.microsoft.com/office/drawing/2014/main" id="{55B2378F-7E74-5649-B1F7-5BE87863FDAE}"/>
              </a:ext>
            </a:extLst>
          </p:cNvPr>
          <p:cNvSpPr>
            <a:spLocks noGrp="1"/>
          </p:cNvSpPr>
          <p:nvPr>
            <p:ph type="body" sz="quarter" idx="18" hasCustomPrompt="1"/>
          </p:nvPr>
        </p:nvSpPr>
        <p:spPr>
          <a:xfrm>
            <a:off x="798008" y="5373216"/>
            <a:ext cx="1625519" cy="345828"/>
          </a:xfrm>
          <a:prstGeom prst="rect">
            <a:avLst/>
          </a:prstGeom>
        </p:spPr>
        <p:txBody>
          <a:bodyPr lIns="0" tIns="0" rIns="0" bIns="0"/>
          <a:lstStyle>
            <a:lvl1pPr marL="0" indent="0">
              <a:lnSpc>
                <a:spcPts val="1300"/>
              </a:lnSpc>
              <a:spcBef>
                <a:spcPts val="0"/>
              </a:spcBef>
              <a:buFontTx/>
              <a:buNone/>
              <a:defRPr sz="1600" b="0" i="0">
                <a:solidFill>
                  <a:schemeClr val="bg1"/>
                </a:solidFill>
                <a:latin typeface="+mn-lt"/>
                <a:ea typeface="Tahoma"/>
                <a:cs typeface="Tahoma"/>
              </a:defRPr>
            </a:lvl1pPr>
          </a:lstStyle>
          <a:p>
            <a:pPr lvl="0"/>
            <a:r>
              <a:rPr lang="en-US" dirty="0"/>
              <a:t>Presentation date</a:t>
            </a:r>
          </a:p>
        </p:txBody>
      </p:sp>
    </p:spTree>
    <p:extLst>
      <p:ext uri="{BB962C8B-B14F-4D97-AF65-F5344CB8AC3E}">
        <p14:creationId xmlns:p14="http://schemas.microsoft.com/office/powerpoint/2010/main" val="2685331842"/>
      </p:ext>
    </p:extLst>
  </p:cSld>
  <p:clrMapOvr>
    <a:masterClrMapping/>
  </p:clrMapOvr>
  <p:transition spd="slow">
    <p:fade/>
  </p:transition>
  <p:extLst>
    <p:ext uri="{DCECCB84-F9BA-43D5-87BE-67443E8EF086}">
      <p15:sldGuideLst xmlns:p15="http://schemas.microsoft.com/office/powerpoint/2012/main">
        <p15:guide id="1" orient="horz" pos="1207">
          <p15:clr>
            <a:srgbClr val="FBAE40"/>
          </p15:clr>
        </p15:guide>
        <p15:guide id="2" pos="1723">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ection title and subhea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E3DBD-28B5-6744-B93D-384D879AF993}"/>
              </a:ext>
            </a:extLst>
          </p:cNvPr>
          <p:cNvSpPr>
            <a:spLocks noGrp="1"/>
          </p:cNvSpPr>
          <p:nvPr>
            <p:ph type="title"/>
          </p:nvPr>
        </p:nvSpPr>
        <p:spPr>
          <a:xfrm>
            <a:off x="1199456" y="1974058"/>
            <a:ext cx="8687493" cy="1325563"/>
          </a:xfrm>
          <a:prstGeom prst="rect">
            <a:avLst/>
          </a:prstGeom>
        </p:spPr>
        <p:txBody>
          <a:bodyPr/>
          <a:lstStyle>
            <a:lvl1pPr>
              <a:defRPr>
                <a:solidFill>
                  <a:srgbClr val="1A9DAC"/>
                </a:solidFill>
              </a:defRPr>
            </a:lvl1pPr>
          </a:lstStyle>
          <a:p>
            <a:r>
              <a:rPr lang="en-US"/>
              <a:t>Click to edit Master title style</a:t>
            </a:r>
            <a:endParaRPr lang="en-US" dirty="0"/>
          </a:p>
        </p:txBody>
      </p:sp>
      <p:sp>
        <p:nvSpPr>
          <p:cNvPr id="7" name="Text Placeholder 5"/>
          <p:cNvSpPr>
            <a:spLocks noGrp="1"/>
          </p:cNvSpPr>
          <p:nvPr>
            <p:ph type="body" sz="quarter" idx="11"/>
          </p:nvPr>
        </p:nvSpPr>
        <p:spPr>
          <a:xfrm>
            <a:off x="1199456" y="4221163"/>
            <a:ext cx="8687493" cy="603104"/>
          </a:xfrm>
          <a:prstGeom prst="rect">
            <a:avLst/>
          </a:prstGeom>
        </p:spPr>
        <p:txBody>
          <a:bodyPr lIns="0" tIns="0" rIns="0" bIns="0"/>
          <a:lstStyle>
            <a:lvl1pPr marL="0" indent="0">
              <a:lnSpc>
                <a:spcPct val="100000"/>
              </a:lnSpc>
              <a:buFontTx/>
              <a:buNone/>
              <a:defRPr sz="1800" b="0" i="0">
                <a:solidFill>
                  <a:schemeClr val="tx1"/>
                </a:solidFill>
                <a:latin typeface="+mn-lt"/>
                <a:ea typeface="Tahoma"/>
                <a:cs typeface="Tahoma"/>
              </a:defRPr>
            </a:lvl1pPr>
          </a:lstStyle>
          <a:p>
            <a:pPr lvl="0"/>
            <a:r>
              <a:rPr lang="en-US"/>
              <a:t>Edit Master text styles</a:t>
            </a:r>
          </a:p>
        </p:txBody>
      </p:sp>
    </p:spTree>
    <p:extLst>
      <p:ext uri="{BB962C8B-B14F-4D97-AF65-F5344CB8AC3E}">
        <p14:creationId xmlns:p14="http://schemas.microsoft.com/office/powerpoint/2010/main" val="3524162546"/>
      </p:ext>
    </p:extLst>
  </p:cSld>
  <p:clrMapOvr>
    <a:masterClrMapping/>
  </p:clrMapOvr>
  <p:transition spd="slow">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Main headings, text and bullet points">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D64AAA3-E9D4-B544-B77B-0789573E9C02}"/>
              </a:ext>
            </a:extLst>
          </p:cNvPr>
          <p:cNvSpPr>
            <a:spLocks noGrp="1"/>
          </p:cNvSpPr>
          <p:nvPr>
            <p:ph type="title" hasCustomPrompt="1"/>
          </p:nvPr>
        </p:nvSpPr>
        <p:spPr>
          <a:xfrm>
            <a:off x="1199455" y="689703"/>
            <a:ext cx="9937104" cy="1011105"/>
          </a:xfrm>
          <a:prstGeom prst="rect">
            <a:avLst/>
          </a:prstGeom>
        </p:spPr>
        <p:txBody>
          <a:bodyPr lIns="0" tIns="0" rIns="0" bIns="0"/>
          <a:lstStyle>
            <a:lvl1pPr>
              <a:defRPr>
                <a:solidFill>
                  <a:srgbClr val="1A9DAC"/>
                </a:solidFill>
              </a:defRPr>
            </a:lvl1pPr>
          </a:lstStyle>
          <a:p>
            <a:pPr lvl="0"/>
            <a:r>
              <a:rPr lang="en-GB" dirty="0"/>
              <a:t>Click to edit Master text styles</a:t>
            </a:r>
          </a:p>
        </p:txBody>
      </p:sp>
      <p:sp>
        <p:nvSpPr>
          <p:cNvPr id="6" name="Text Placeholder 5"/>
          <p:cNvSpPr>
            <a:spLocks noGrp="1"/>
          </p:cNvSpPr>
          <p:nvPr>
            <p:ph type="body" sz="quarter" idx="11" hasCustomPrompt="1"/>
          </p:nvPr>
        </p:nvSpPr>
        <p:spPr>
          <a:xfrm>
            <a:off x="1199456" y="1700808"/>
            <a:ext cx="9937104" cy="4608512"/>
          </a:xfrm>
          <a:prstGeom prst="rect">
            <a:avLst/>
          </a:prstGeom>
        </p:spPr>
        <p:txBody>
          <a:bodyPr lIns="0" tIns="0" rIns="0" bIns="0"/>
          <a:lstStyle>
            <a:lvl1pPr marL="266700" indent="-257175">
              <a:buClr>
                <a:srgbClr val="1A9DAC"/>
              </a:buClr>
              <a:tabLst/>
              <a:defRPr sz="1800">
                <a:latin typeface="+mn-lt"/>
                <a:ea typeface="Tahoma" panose="020B0604030504040204" pitchFamily="34" charset="0"/>
                <a:cs typeface="Tahoma" panose="020B0604030504040204" pitchFamily="34" charset="0"/>
              </a:defRPr>
            </a:lvl1pPr>
            <a:lvl2pPr marL="541338" indent="-274638">
              <a:buClr>
                <a:srgbClr val="1A9DAC"/>
              </a:buClr>
              <a:buFont typeface="Courier New" panose="02070309020205020404" pitchFamily="49" charset="0"/>
              <a:buChar char="o"/>
              <a:defRPr sz="1800">
                <a:latin typeface="+mn-lt"/>
                <a:ea typeface="Tahoma" panose="020B0604030504040204" pitchFamily="34" charset="0"/>
                <a:cs typeface="Tahoma" panose="020B0604030504040204" pitchFamily="34" charset="0"/>
              </a:defRPr>
            </a:lvl2pPr>
            <a:lvl3pPr marL="808038" indent="-266700">
              <a:buClr>
                <a:srgbClr val="1A9DAC"/>
              </a:buClr>
              <a:buFont typeface="Arial" panose="020B0604020202020204" pitchFamily="34" charset="0"/>
              <a:buChar char="̶"/>
              <a:defRPr sz="1800">
                <a:latin typeface="+mn-lt"/>
                <a:ea typeface="Tahoma" panose="020B0604030504040204" pitchFamily="34" charset="0"/>
                <a:cs typeface="Tahoma" panose="020B0604030504040204" pitchFamily="34" charset="0"/>
              </a:defRPr>
            </a:lvl3pPr>
            <a:lvl4pPr>
              <a:defRPr sz="1600">
                <a:latin typeface="Tahoma" panose="020B0604030504040204" pitchFamily="34" charset="0"/>
                <a:ea typeface="Tahoma" panose="020B0604030504040204" pitchFamily="34" charset="0"/>
                <a:cs typeface="Tahoma" panose="020B0604030504040204" pitchFamily="34" charset="0"/>
              </a:defRPr>
            </a:lvl4pPr>
            <a:lvl5pPr>
              <a:defRPr sz="1600">
                <a:latin typeface="Tahoma" panose="020B0604030504040204" pitchFamily="34" charset="0"/>
                <a:ea typeface="Tahoma" panose="020B0604030504040204" pitchFamily="34" charset="0"/>
                <a:cs typeface="Tahoma" panose="020B0604030504040204" pitchFamily="34" charset="0"/>
              </a:defRPr>
            </a:lvl5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4042808936"/>
      </p:ext>
    </p:extLst>
  </p:cSld>
  <p:clrMapOvr>
    <a:masterClrMapping/>
  </p:clrMapOvr>
  <p:transition spd="slow">
    <p:fade/>
  </p:transition>
  <p:extLst>
    <p:ext uri="{DCECCB84-F9BA-43D5-87BE-67443E8EF086}">
      <p15:sldGuideLst xmlns:p15="http://schemas.microsoft.com/office/powerpoint/2012/main">
        <p15:guide id="1" orient="horz" pos="436">
          <p15:clr>
            <a:srgbClr val="FBAE40"/>
          </p15:clr>
        </p15:guide>
        <p15:guide id="2" pos="756">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Main headings, text and numbered poi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034AA9-9B1B-7D49-821B-E768D4FEE2D2}"/>
              </a:ext>
            </a:extLst>
          </p:cNvPr>
          <p:cNvSpPr>
            <a:spLocks noGrp="1"/>
          </p:cNvSpPr>
          <p:nvPr>
            <p:ph type="title"/>
          </p:nvPr>
        </p:nvSpPr>
        <p:spPr>
          <a:xfrm>
            <a:off x="1200151" y="687617"/>
            <a:ext cx="9936408" cy="1012599"/>
          </a:xfrm>
        </p:spPr>
        <p:txBody>
          <a:bodyPr/>
          <a:lstStyle/>
          <a:p>
            <a:r>
              <a:rPr lang="en-US"/>
              <a:t>Click to edit Master title style</a:t>
            </a:r>
            <a:endParaRPr lang="en-US" dirty="0"/>
          </a:p>
        </p:txBody>
      </p:sp>
      <p:sp>
        <p:nvSpPr>
          <p:cNvPr id="3" name="Text Placeholder 2"/>
          <p:cNvSpPr>
            <a:spLocks noGrp="1"/>
          </p:cNvSpPr>
          <p:nvPr>
            <p:ph type="body" sz="quarter" idx="11" hasCustomPrompt="1"/>
          </p:nvPr>
        </p:nvSpPr>
        <p:spPr>
          <a:xfrm>
            <a:off x="1200152" y="1700216"/>
            <a:ext cx="9936408" cy="4465637"/>
          </a:xfrm>
          <a:prstGeom prst="rect">
            <a:avLst/>
          </a:prstGeom>
        </p:spPr>
        <p:txBody>
          <a:bodyPr lIns="0" tIns="0" rIns="0" bIns="0"/>
          <a:lstStyle>
            <a:lvl1pPr marL="266700" indent="-266700">
              <a:buClr>
                <a:srgbClr val="1A9DAC"/>
              </a:buClr>
              <a:buFont typeface="+mj-lt"/>
              <a:buAutoNum type="arabicPeriod"/>
              <a:defRPr sz="1800">
                <a:latin typeface="+mn-lt"/>
                <a:ea typeface="Tahoma" panose="020B0604030504040204" pitchFamily="34" charset="0"/>
                <a:cs typeface="Tahoma" panose="020B0604030504040204" pitchFamily="34" charset="0"/>
              </a:defRPr>
            </a:lvl1pPr>
            <a:lvl2pPr marL="541338" indent="-274638">
              <a:buClr>
                <a:srgbClr val="1A9DAC"/>
              </a:buClr>
              <a:buFont typeface="+mj-lt"/>
              <a:buAutoNum type="romanLcPeriod"/>
              <a:defRPr sz="1800">
                <a:latin typeface="+mn-lt"/>
                <a:ea typeface="Tahoma" panose="020B0604030504040204" pitchFamily="34" charset="0"/>
                <a:cs typeface="Tahoma" panose="020B0604030504040204" pitchFamily="34" charset="0"/>
              </a:defRPr>
            </a:lvl2pPr>
            <a:lvl3pPr marL="896938" indent="-266700">
              <a:buClr>
                <a:srgbClr val="1A9DAC"/>
              </a:buClr>
              <a:buFont typeface="Arial" panose="020B0604020202020204" pitchFamily="34" charset="0"/>
              <a:buChar char="̶"/>
              <a:defRPr sz="1800">
                <a:latin typeface="+mn-lt"/>
                <a:ea typeface="Tahoma" panose="020B0604030504040204" pitchFamily="34" charset="0"/>
                <a:cs typeface="Tahoma" panose="020B0604030504040204" pitchFamily="34" charset="0"/>
              </a:defRPr>
            </a:lvl3pPr>
            <a:lvl4pPr marL="2343150" indent="-514350">
              <a:buFont typeface="+mj-lt"/>
              <a:buAutoNum type="arabicPeriod"/>
              <a:defRPr sz="1600">
                <a:latin typeface="Tahoma" panose="020B0604030504040204" pitchFamily="34" charset="0"/>
                <a:ea typeface="Tahoma" panose="020B0604030504040204" pitchFamily="34" charset="0"/>
                <a:cs typeface="Tahoma" panose="020B0604030504040204" pitchFamily="34" charset="0"/>
              </a:defRPr>
            </a:lvl4pPr>
            <a:lvl5pPr marL="2952750" indent="-514350">
              <a:buFont typeface="+mj-lt"/>
              <a:buAutoNum type="arabicPeriod"/>
              <a:defRPr sz="1600">
                <a:latin typeface="Tahoma" panose="020B0604030504040204" pitchFamily="34" charset="0"/>
                <a:ea typeface="Tahoma" panose="020B0604030504040204" pitchFamily="34" charset="0"/>
                <a:cs typeface="Tahoma" panose="020B0604030504040204" pitchFamily="34" charset="0"/>
              </a:defRPr>
            </a:lvl5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427981468"/>
      </p:ext>
    </p:extLst>
  </p:cSld>
  <p:clrMapOvr>
    <a:masterClrMapping/>
  </p:clrMapOvr>
  <p:transition spd="slow">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wo column text sty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D85A6-D158-2E49-90B4-F2441730F410}"/>
              </a:ext>
            </a:extLst>
          </p:cNvPr>
          <p:cNvSpPr>
            <a:spLocks noGrp="1"/>
          </p:cNvSpPr>
          <p:nvPr>
            <p:ph type="title"/>
          </p:nvPr>
        </p:nvSpPr>
        <p:spPr>
          <a:xfrm>
            <a:off x="1199455" y="692699"/>
            <a:ext cx="9912077" cy="936101"/>
          </a:xfrm>
        </p:spPr>
        <p:txBody>
          <a:bodyPr/>
          <a:lstStyle/>
          <a:p>
            <a:r>
              <a:rPr lang="en-US" dirty="0"/>
              <a:t>Click to edit Master title style</a:t>
            </a:r>
          </a:p>
        </p:txBody>
      </p:sp>
      <p:sp>
        <p:nvSpPr>
          <p:cNvPr id="6" name="Text Placeholder 5"/>
          <p:cNvSpPr>
            <a:spLocks noGrp="1"/>
          </p:cNvSpPr>
          <p:nvPr>
            <p:ph type="body" sz="quarter" idx="11"/>
          </p:nvPr>
        </p:nvSpPr>
        <p:spPr>
          <a:xfrm>
            <a:off x="1199457" y="1628800"/>
            <a:ext cx="4871515" cy="4536504"/>
          </a:xfrm>
          <a:prstGeom prst="rect">
            <a:avLst/>
          </a:prstGeom>
        </p:spPr>
        <p:txBody>
          <a:bodyPr lIns="0" tIns="0" rIns="0" bIns="0" numCol="1" spcCol="216000"/>
          <a:lstStyle>
            <a:lvl1pPr marL="0" marR="0" indent="0" algn="l" defTabSz="606425" rtl="0" eaLnBrk="1" fontAlgn="base" latinLnBrk="0" hangingPunct="1">
              <a:lnSpc>
                <a:spcPts val="2000"/>
              </a:lnSpc>
              <a:spcBef>
                <a:spcPts val="0"/>
              </a:spcBef>
              <a:spcAft>
                <a:spcPct val="0"/>
              </a:spcAft>
              <a:buClrTx/>
              <a:buSzTx/>
              <a:buFontTx/>
              <a:buNone/>
              <a:tabLst/>
              <a:defRPr sz="1800" b="0" i="0" baseline="0">
                <a:solidFill>
                  <a:schemeClr val="tx1"/>
                </a:solidFill>
                <a:latin typeface="+mn-lt"/>
                <a:ea typeface="Tahoma"/>
                <a:cs typeface="Tahoma"/>
              </a:defRPr>
            </a:lvl1pPr>
          </a:lstStyle>
          <a:p>
            <a:pPr lvl="0"/>
            <a:r>
              <a:rPr lang="en-US"/>
              <a:t>Edit Master text styles</a:t>
            </a:r>
          </a:p>
        </p:txBody>
      </p:sp>
      <p:sp>
        <p:nvSpPr>
          <p:cNvPr id="7" name="Text Placeholder 5"/>
          <p:cNvSpPr>
            <a:spLocks noGrp="1"/>
          </p:cNvSpPr>
          <p:nvPr>
            <p:ph type="body" sz="quarter" idx="12"/>
          </p:nvPr>
        </p:nvSpPr>
        <p:spPr>
          <a:xfrm>
            <a:off x="6240016" y="1628800"/>
            <a:ext cx="4871515" cy="4536504"/>
          </a:xfrm>
          <a:prstGeom prst="rect">
            <a:avLst/>
          </a:prstGeom>
        </p:spPr>
        <p:txBody>
          <a:bodyPr lIns="0" tIns="0" rIns="0" bIns="0" numCol="1" spcCol="216000"/>
          <a:lstStyle>
            <a:lvl1pPr marL="0" marR="0" indent="0" algn="l" defTabSz="606425" rtl="0" eaLnBrk="1" fontAlgn="base" latinLnBrk="0" hangingPunct="1">
              <a:lnSpc>
                <a:spcPts val="2000"/>
              </a:lnSpc>
              <a:spcBef>
                <a:spcPts val="0"/>
              </a:spcBef>
              <a:spcAft>
                <a:spcPct val="0"/>
              </a:spcAft>
              <a:buClrTx/>
              <a:buSzTx/>
              <a:buFontTx/>
              <a:buNone/>
              <a:tabLst/>
              <a:defRPr sz="1800" b="0" i="0" baseline="0">
                <a:solidFill>
                  <a:schemeClr val="tx1"/>
                </a:solidFill>
                <a:latin typeface="+mn-lt"/>
                <a:ea typeface="Tahoma"/>
                <a:cs typeface="Tahoma"/>
              </a:defRPr>
            </a:lvl1pPr>
          </a:lstStyle>
          <a:p>
            <a:pPr lvl="0"/>
            <a:r>
              <a:rPr lang="en-US"/>
              <a:t>Edit Master text styles</a:t>
            </a:r>
          </a:p>
        </p:txBody>
      </p:sp>
    </p:spTree>
    <p:extLst>
      <p:ext uri="{BB962C8B-B14F-4D97-AF65-F5344CB8AC3E}">
        <p14:creationId xmlns:p14="http://schemas.microsoft.com/office/powerpoint/2010/main" val="395882972"/>
      </p:ext>
    </p:extLst>
  </p:cSld>
  <p:clrMapOvr>
    <a:masterClrMapping/>
  </p:clrMapOvr>
  <p:transition spd="slow">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wo column text style with bullet poi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A63C3-2B19-3E4C-861A-2B5A52BA7233}"/>
              </a:ext>
            </a:extLst>
          </p:cNvPr>
          <p:cNvSpPr>
            <a:spLocks noGrp="1"/>
          </p:cNvSpPr>
          <p:nvPr>
            <p:ph type="title"/>
          </p:nvPr>
        </p:nvSpPr>
        <p:spPr>
          <a:xfrm>
            <a:off x="1199455" y="692699"/>
            <a:ext cx="10515600" cy="936101"/>
          </a:xfrm>
        </p:spPr>
        <p:txBody>
          <a:bodyPr/>
          <a:lstStyle/>
          <a:p>
            <a:r>
              <a:rPr lang="en-US"/>
              <a:t>Click to edit Master title style</a:t>
            </a:r>
          </a:p>
        </p:txBody>
      </p:sp>
      <p:sp>
        <p:nvSpPr>
          <p:cNvPr id="8" name="Text Placeholder 5"/>
          <p:cNvSpPr>
            <a:spLocks noGrp="1"/>
          </p:cNvSpPr>
          <p:nvPr>
            <p:ph type="body" sz="quarter" idx="11" hasCustomPrompt="1"/>
          </p:nvPr>
        </p:nvSpPr>
        <p:spPr>
          <a:xfrm>
            <a:off x="1199458" y="1628800"/>
            <a:ext cx="4896542" cy="4536504"/>
          </a:xfrm>
          <a:prstGeom prst="rect">
            <a:avLst/>
          </a:prstGeom>
        </p:spPr>
        <p:txBody>
          <a:bodyPr lIns="0" tIns="0" rIns="0" bIns="0" numCol="1" spcCol="216000"/>
          <a:lstStyle>
            <a:lvl1pPr marL="285750" marR="0" indent="-285750" algn="l" defTabSz="606425" rtl="0" eaLnBrk="1" fontAlgn="base" latinLnBrk="0" hangingPunct="1">
              <a:lnSpc>
                <a:spcPts val="2000"/>
              </a:lnSpc>
              <a:spcBef>
                <a:spcPts val="0"/>
              </a:spcBef>
              <a:spcAft>
                <a:spcPct val="0"/>
              </a:spcAft>
              <a:buClr>
                <a:srgbClr val="1A9DAC"/>
              </a:buClr>
              <a:buSzTx/>
              <a:buFont typeface="Arial" panose="020B0604020202020204" pitchFamily="34" charset="0"/>
              <a:buChar char="•"/>
              <a:tabLst/>
              <a:defRPr sz="1800" b="0" i="0" baseline="0">
                <a:solidFill>
                  <a:schemeClr val="tx1"/>
                </a:solidFill>
                <a:latin typeface="+mn-lt"/>
                <a:ea typeface="Tahoma" panose="020B0604030504040204" pitchFamily="34" charset="0"/>
                <a:cs typeface="Tahoma" panose="020B0604030504040204" pitchFamily="34" charset="0"/>
              </a:defRPr>
            </a:lvl1pPr>
            <a:lvl2pPr marL="541338" indent="-274638">
              <a:buClr>
                <a:srgbClr val="1A9DAC"/>
              </a:buClr>
              <a:buFont typeface="Courier New" panose="02070309020205020404" pitchFamily="49" charset="0"/>
              <a:buChar char="o"/>
              <a:defRPr sz="1800">
                <a:latin typeface="+mn-lt"/>
                <a:ea typeface="Tahoma" panose="020B0604030504040204" pitchFamily="34" charset="0"/>
                <a:cs typeface="Tahoma" panose="020B0604030504040204" pitchFamily="34" charset="0"/>
              </a:defRPr>
            </a:lvl2pPr>
            <a:lvl3pPr marL="808038" indent="-177800">
              <a:buClr>
                <a:srgbClr val="1A9DAC"/>
              </a:buClr>
              <a:buFont typeface="Arial" panose="020B0604020202020204" pitchFamily="34" charset="0"/>
              <a:buChar char="̶"/>
              <a:defRPr sz="1800">
                <a:latin typeface="+mn-lt"/>
                <a:ea typeface="Tahoma" panose="020B0604030504040204" pitchFamily="34" charset="0"/>
                <a:cs typeface="Tahoma" panose="020B0604030504040204" pitchFamily="34" charset="0"/>
              </a:defRPr>
            </a:lvl3pPr>
            <a:lvl4pPr marL="1163638" indent="-301625">
              <a:defRPr sz="1400">
                <a:latin typeface="+mn-lt"/>
                <a:ea typeface="Tahoma" panose="020B0604030504040204" pitchFamily="34" charset="0"/>
                <a:cs typeface="Tahoma" panose="020B0604030504040204" pitchFamily="34" charset="0"/>
              </a:defRPr>
            </a:lvl4pPr>
          </a:lstStyle>
          <a:p>
            <a:pPr lvl="0"/>
            <a:r>
              <a:rPr lang="en-GB" dirty="0"/>
              <a:t>Click to add text</a:t>
            </a:r>
          </a:p>
          <a:p>
            <a:pPr lvl="1"/>
            <a:r>
              <a:rPr lang="en-GB" dirty="0"/>
              <a:t>Second Bullet Point</a:t>
            </a:r>
          </a:p>
          <a:p>
            <a:pPr lvl="2"/>
            <a:r>
              <a:rPr lang="en-GB" dirty="0"/>
              <a:t>Third Bullet Point</a:t>
            </a:r>
          </a:p>
          <a:p>
            <a:pPr lvl="3"/>
            <a:endParaRPr lang="en-GB" dirty="0"/>
          </a:p>
        </p:txBody>
      </p:sp>
      <p:sp>
        <p:nvSpPr>
          <p:cNvPr id="9" name="Text Placeholder 5"/>
          <p:cNvSpPr>
            <a:spLocks noGrp="1"/>
          </p:cNvSpPr>
          <p:nvPr>
            <p:ph type="body" sz="quarter" idx="12" hasCustomPrompt="1"/>
          </p:nvPr>
        </p:nvSpPr>
        <p:spPr>
          <a:xfrm>
            <a:off x="6240016" y="1628800"/>
            <a:ext cx="4752528" cy="4536504"/>
          </a:xfrm>
          <a:prstGeom prst="rect">
            <a:avLst/>
          </a:prstGeom>
        </p:spPr>
        <p:txBody>
          <a:bodyPr lIns="0" tIns="0" rIns="0" bIns="0" numCol="1" spcCol="216000"/>
          <a:lstStyle>
            <a:lvl1pPr marL="285750" marR="0" indent="-285750" algn="l" defTabSz="606425" rtl="0" eaLnBrk="1" fontAlgn="base" latinLnBrk="0" hangingPunct="1">
              <a:lnSpc>
                <a:spcPts val="2000"/>
              </a:lnSpc>
              <a:spcBef>
                <a:spcPts val="0"/>
              </a:spcBef>
              <a:spcAft>
                <a:spcPct val="0"/>
              </a:spcAft>
              <a:buClr>
                <a:srgbClr val="1A9DAC"/>
              </a:buClr>
              <a:buSzTx/>
              <a:buFont typeface="Arial" panose="020B0604020202020204" pitchFamily="34" charset="0"/>
              <a:buChar char="•"/>
              <a:tabLst/>
              <a:defRPr sz="1800" b="0" i="0" baseline="0">
                <a:solidFill>
                  <a:schemeClr val="tx1"/>
                </a:solidFill>
                <a:latin typeface="+mn-lt"/>
                <a:ea typeface="Tahoma" panose="020B0604030504040204" pitchFamily="34" charset="0"/>
                <a:cs typeface="Tahoma" panose="020B0604030504040204" pitchFamily="34" charset="0"/>
              </a:defRPr>
            </a:lvl1pPr>
            <a:lvl2pPr marL="541338" indent="-274638">
              <a:buClr>
                <a:srgbClr val="1A9DAC"/>
              </a:buClr>
              <a:buFont typeface="Courier New" panose="02070309020205020404" pitchFamily="49" charset="0"/>
              <a:buChar char="o"/>
              <a:defRPr sz="1800">
                <a:latin typeface="+mn-lt"/>
                <a:ea typeface="Tahoma" panose="020B0604030504040204" pitchFamily="34" charset="0"/>
                <a:cs typeface="Tahoma" panose="020B0604030504040204" pitchFamily="34" charset="0"/>
              </a:defRPr>
            </a:lvl2pPr>
            <a:lvl3pPr marL="808038" indent="-177800">
              <a:buClr>
                <a:srgbClr val="1A9DAC"/>
              </a:buClr>
              <a:buFont typeface="Arial" panose="020B0604020202020204" pitchFamily="34" charset="0"/>
              <a:buChar char="̶"/>
              <a:defRPr sz="1800">
                <a:latin typeface="+mn-lt"/>
                <a:ea typeface="Tahoma" panose="020B0604030504040204" pitchFamily="34" charset="0"/>
                <a:cs typeface="Tahoma" panose="020B0604030504040204" pitchFamily="34" charset="0"/>
              </a:defRPr>
            </a:lvl3pPr>
            <a:lvl4pPr marL="1163638" indent="-301625">
              <a:defRPr sz="1800">
                <a:latin typeface="+mn-lt"/>
                <a:ea typeface="Tahoma" panose="020B0604030504040204" pitchFamily="34" charset="0"/>
                <a:cs typeface="Tahoma" panose="020B0604030504040204" pitchFamily="34" charset="0"/>
              </a:defRPr>
            </a:lvl4pPr>
          </a:lstStyle>
          <a:p>
            <a:pPr lvl="0"/>
            <a:r>
              <a:rPr lang="en-US" dirty="0"/>
              <a:t>Click to add text</a:t>
            </a:r>
          </a:p>
          <a:p>
            <a:pPr lvl="1"/>
            <a:r>
              <a:rPr lang="en-US" dirty="0"/>
              <a:t>Second Bullet Point</a:t>
            </a:r>
          </a:p>
          <a:p>
            <a:pPr lvl="2"/>
            <a:r>
              <a:rPr lang="en-US" dirty="0"/>
              <a:t>Third Bullet Point</a:t>
            </a:r>
          </a:p>
          <a:p>
            <a:pPr lvl="3"/>
            <a:endParaRPr lang="en-US" dirty="0"/>
          </a:p>
          <a:p>
            <a:pPr lvl="0"/>
            <a:endParaRPr lang="en-GB" dirty="0"/>
          </a:p>
        </p:txBody>
      </p:sp>
    </p:spTree>
    <p:extLst>
      <p:ext uri="{BB962C8B-B14F-4D97-AF65-F5344CB8AC3E}">
        <p14:creationId xmlns:p14="http://schemas.microsoft.com/office/powerpoint/2010/main" val="3446889699"/>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EE9C5-D0A9-0F2F-3051-9B1E8B2F471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CBCE368-CE9A-BD33-E13E-60F15F1F167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17EC8AC-DFD6-09C4-0266-7F076784B55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D1DA9D9-5347-FD87-CC9F-4C129A95DD22}"/>
              </a:ext>
            </a:extLst>
          </p:cNvPr>
          <p:cNvSpPr>
            <a:spLocks noGrp="1"/>
          </p:cNvSpPr>
          <p:nvPr>
            <p:ph type="dt" sz="half" idx="10"/>
          </p:nvPr>
        </p:nvSpPr>
        <p:spPr/>
        <p:txBody>
          <a:bodyPr/>
          <a:lstStyle/>
          <a:p>
            <a:fld id="{A03E877C-9DE1-45BB-8B10-68D72B65A706}" type="datetimeFigureOut">
              <a:rPr lang="en-GB" smtClean="0"/>
              <a:t>05/04/2023</a:t>
            </a:fld>
            <a:endParaRPr lang="en-GB"/>
          </a:p>
        </p:txBody>
      </p:sp>
      <p:sp>
        <p:nvSpPr>
          <p:cNvPr id="6" name="Footer Placeholder 5">
            <a:extLst>
              <a:ext uri="{FF2B5EF4-FFF2-40B4-BE49-F238E27FC236}">
                <a16:creationId xmlns:a16="http://schemas.microsoft.com/office/drawing/2014/main" id="{D1350DA3-AA83-F0DB-4973-9FBE5BB13DD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FBB3000-A406-FDC8-9D95-C6149EA17CFC}"/>
              </a:ext>
            </a:extLst>
          </p:cNvPr>
          <p:cNvSpPr>
            <a:spLocks noGrp="1"/>
          </p:cNvSpPr>
          <p:nvPr>
            <p:ph type="sldNum" sz="quarter" idx="12"/>
          </p:nvPr>
        </p:nvSpPr>
        <p:spPr/>
        <p:txBody>
          <a:bodyPr/>
          <a:lstStyle/>
          <a:p>
            <a:fld id="{C596FB96-1CC0-4144-8A76-14B5A4F40D05}" type="slidenum">
              <a:rPr lang="en-GB" smtClean="0"/>
              <a:t>‹#›</a:t>
            </a:fld>
            <a:endParaRPr lang="en-GB"/>
          </a:p>
        </p:txBody>
      </p:sp>
    </p:spTree>
    <p:extLst>
      <p:ext uri="{BB962C8B-B14F-4D97-AF65-F5344CB8AC3E}">
        <p14:creationId xmlns:p14="http://schemas.microsoft.com/office/powerpoint/2010/main" val="102414350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wo column text style with numbered poi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AA39C-6E99-FE4F-B641-F44C7B4B4DB4}"/>
              </a:ext>
            </a:extLst>
          </p:cNvPr>
          <p:cNvSpPr>
            <a:spLocks noGrp="1"/>
          </p:cNvSpPr>
          <p:nvPr>
            <p:ph type="title"/>
          </p:nvPr>
        </p:nvSpPr>
        <p:spPr>
          <a:xfrm>
            <a:off x="1199456" y="692699"/>
            <a:ext cx="10515600" cy="936101"/>
          </a:xfrm>
        </p:spPr>
        <p:txBody>
          <a:bodyPr/>
          <a:lstStyle/>
          <a:p>
            <a:r>
              <a:rPr lang="en-US"/>
              <a:t>Click to edit Master title style</a:t>
            </a:r>
          </a:p>
        </p:txBody>
      </p:sp>
      <p:sp>
        <p:nvSpPr>
          <p:cNvPr id="8" name="Text Placeholder 5"/>
          <p:cNvSpPr>
            <a:spLocks noGrp="1"/>
          </p:cNvSpPr>
          <p:nvPr>
            <p:ph type="body" sz="quarter" idx="11" hasCustomPrompt="1"/>
          </p:nvPr>
        </p:nvSpPr>
        <p:spPr>
          <a:xfrm>
            <a:off x="1199458" y="1628800"/>
            <a:ext cx="4896542" cy="4536504"/>
          </a:xfrm>
          <a:prstGeom prst="rect">
            <a:avLst/>
          </a:prstGeom>
        </p:spPr>
        <p:txBody>
          <a:bodyPr lIns="0" tIns="0" rIns="0" bIns="0" numCol="1" spcCol="216000"/>
          <a:lstStyle>
            <a:lvl1pPr marL="266700" marR="0" indent="-266700" algn="l" defTabSz="606425" rtl="0" eaLnBrk="1" fontAlgn="base" latinLnBrk="0" hangingPunct="1">
              <a:lnSpc>
                <a:spcPts val="2000"/>
              </a:lnSpc>
              <a:spcBef>
                <a:spcPts val="0"/>
              </a:spcBef>
              <a:spcAft>
                <a:spcPct val="0"/>
              </a:spcAft>
              <a:buClr>
                <a:srgbClr val="1A9DAC"/>
              </a:buClr>
              <a:buSzTx/>
              <a:buFont typeface="+mj-lt"/>
              <a:buAutoNum type="arabicPeriod"/>
              <a:tabLst/>
              <a:defRPr sz="1800" b="0" i="0" baseline="0">
                <a:solidFill>
                  <a:schemeClr val="tx1"/>
                </a:solidFill>
                <a:latin typeface="+mn-lt"/>
                <a:ea typeface="Tahoma"/>
                <a:cs typeface="Tahoma"/>
              </a:defRPr>
            </a:lvl1pPr>
            <a:lvl2pPr marL="541338" indent="-274638">
              <a:buClr>
                <a:srgbClr val="1A9DAC"/>
              </a:buClr>
              <a:buFont typeface="+mj-lt"/>
              <a:buAutoNum type="romanLcPeriod"/>
              <a:defRPr sz="1800" baseline="0">
                <a:latin typeface="+mn-lt"/>
                <a:ea typeface="Tahoma" panose="020B0604030504040204" pitchFamily="34" charset="0"/>
                <a:cs typeface="Tahoma" panose="020B0604030504040204" pitchFamily="34" charset="0"/>
              </a:defRPr>
            </a:lvl2pPr>
            <a:lvl3pPr marL="896938" indent="-266700">
              <a:buClr>
                <a:srgbClr val="1A9DAC"/>
              </a:buClr>
              <a:buFont typeface="Arial" panose="020B0604020202020204" pitchFamily="34" charset="0"/>
              <a:buChar char="̶"/>
              <a:defRPr sz="1800">
                <a:latin typeface="+mn-lt"/>
                <a:ea typeface="Tahoma" panose="020B0604030504040204" pitchFamily="34" charset="0"/>
                <a:cs typeface="Tahoma" panose="020B0604030504040204" pitchFamily="34" charset="0"/>
              </a:defRPr>
            </a:lvl3pPr>
            <a:lvl4pPr marL="1252538" indent="-285750">
              <a:buClr>
                <a:srgbClr val="1A9DAC"/>
              </a:buClr>
              <a:buFont typeface="Arial" panose="020B0604020202020204" pitchFamily="34" charset="0"/>
              <a:buChar char="̶"/>
              <a:defRPr sz="1400">
                <a:latin typeface="+mn-lt"/>
                <a:ea typeface="Tahoma" panose="020B0604030504040204" pitchFamily="34" charset="0"/>
                <a:cs typeface="Tahoma" panose="020B0604030504040204" pitchFamily="34" charset="0"/>
              </a:defRPr>
            </a:lvl4pPr>
          </a:lstStyle>
          <a:p>
            <a:pPr lvl="0"/>
            <a:r>
              <a:rPr lang="en-GB" dirty="0"/>
              <a:t>Click to add text</a:t>
            </a:r>
          </a:p>
          <a:p>
            <a:pPr lvl="1"/>
            <a:r>
              <a:rPr lang="en-GB" dirty="0"/>
              <a:t>Number Position Number 2</a:t>
            </a:r>
          </a:p>
          <a:p>
            <a:pPr lvl="2"/>
            <a:r>
              <a:rPr lang="en-GB" dirty="0"/>
              <a:t>Number Position Number 3</a:t>
            </a:r>
          </a:p>
          <a:p>
            <a:pPr lvl="3"/>
            <a:endParaRPr lang="en-GB" dirty="0"/>
          </a:p>
          <a:p>
            <a:pPr lvl="3"/>
            <a:endParaRPr lang="en-GB" dirty="0"/>
          </a:p>
        </p:txBody>
      </p:sp>
      <p:sp>
        <p:nvSpPr>
          <p:cNvPr id="9" name="Text Placeholder 5"/>
          <p:cNvSpPr>
            <a:spLocks noGrp="1"/>
          </p:cNvSpPr>
          <p:nvPr>
            <p:ph type="body" sz="quarter" idx="12" hasCustomPrompt="1"/>
          </p:nvPr>
        </p:nvSpPr>
        <p:spPr>
          <a:xfrm>
            <a:off x="6240018" y="1628800"/>
            <a:ext cx="4896542" cy="4536504"/>
          </a:xfrm>
          <a:prstGeom prst="rect">
            <a:avLst/>
          </a:prstGeom>
        </p:spPr>
        <p:txBody>
          <a:bodyPr lIns="0" tIns="0" rIns="0" bIns="0" numCol="1" spcCol="216000"/>
          <a:lstStyle>
            <a:lvl1pPr marL="266700" marR="0" indent="-266700" algn="l" defTabSz="606425" rtl="0" eaLnBrk="1" fontAlgn="base" latinLnBrk="0" hangingPunct="1">
              <a:lnSpc>
                <a:spcPts val="2000"/>
              </a:lnSpc>
              <a:spcBef>
                <a:spcPts val="0"/>
              </a:spcBef>
              <a:spcAft>
                <a:spcPct val="0"/>
              </a:spcAft>
              <a:buClr>
                <a:srgbClr val="1A9DAC"/>
              </a:buClr>
              <a:buSzTx/>
              <a:buFont typeface="+mj-lt"/>
              <a:buAutoNum type="arabicPeriod"/>
              <a:tabLst/>
              <a:defRPr sz="1800" b="0" i="0" baseline="0">
                <a:solidFill>
                  <a:schemeClr val="tx1"/>
                </a:solidFill>
                <a:latin typeface="+mn-lt"/>
                <a:ea typeface="Tahoma"/>
                <a:cs typeface="Tahoma"/>
              </a:defRPr>
            </a:lvl1pPr>
            <a:lvl2pPr marL="541338" indent="-274638">
              <a:buClr>
                <a:srgbClr val="1A9DAC"/>
              </a:buClr>
              <a:buFont typeface="+mj-lt"/>
              <a:buAutoNum type="romanLcPeriod"/>
              <a:defRPr sz="1800">
                <a:latin typeface="+mn-lt"/>
                <a:ea typeface="Tahoma" panose="020B0604030504040204" pitchFamily="34" charset="0"/>
                <a:cs typeface="Tahoma" panose="020B0604030504040204" pitchFamily="34" charset="0"/>
              </a:defRPr>
            </a:lvl2pPr>
            <a:lvl3pPr marL="896938" indent="-266700">
              <a:buClr>
                <a:srgbClr val="1A9DAC"/>
              </a:buClr>
              <a:buFont typeface="Arial" panose="020B0604020202020204" pitchFamily="34" charset="0"/>
              <a:buChar char="̶"/>
              <a:defRPr sz="1800">
                <a:latin typeface="+mn-lt"/>
                <a:ea typeface="Tahoma" panose="020B0604030504040204" pitchFamily="34" charset="0"/>
                <a:cs typeface="Tahoma" panose="020B0604030504040204" pitchFamily="34" charset="0"/>
              </a:defRPr>
            </a:lvl3pPr>
            <a:lvl4pPr marL="1252538" indent="-285750">
              <a:buFont typeface="Arial" panose="020B0604020202020204" pitchFamily="34" charset="0"/>
              <a:buChar char="̶"/>
              <a:defRPr sz="1400">
                <a:latin typeface="+mn-lt"/>
                <a:ea typeface="Tahoma" panose="020B0604030504040204" pitchFamily="34" charset="0"/>
                <a:cs typeface="Tahoma" panose="020B0604030504040204" pitchFamily="34" charset="0"/>
              </a:defRPr>
            </a:lvl4pPr>
          </a:lstStyle>
          <a:p>
            <a:pPr lvl="0"/>
            <a:r>
              <a:rPr lang="en-GB" dirty="0"/>
              <a:t>Click to add text</a:t>
            </a:r>
          </a:p>
          <a:p>
            <a:pPr lvl="1"/>
            <a:r>
              <a:rPr lang="en-GB" dirty="0"/>
              <a:t>Number Position Number 2</a:t>
            </a:r>
          </a:p>
          <a:p>
            <a:pPr lvl="2"/>
            <a:r>
              <a:rPr lang="en-GB" dirty="0"/>
              <a:t>Number Position Number 3</a:t>
            </a:r>
          </a:p>
          <a:p>
            <a:pPr lvl="3"/>
            <a:endParaRPr lang="en-GB" dirty="0"/>
          </a:p>
        </p:txBody>
      </p:sp>
    </p:spTree>
    <p:extLst>
      <p:ext uri="{BB962C8B-B14F-4D97-AF65-F5344CB8AC3E}">
        <p14:creationId xmlns:p14="http://schemas.microsoft.com/office/powerpoint/2010/main" val="3911057230"/>
      </p:ext>
    </p:extLst>
  </p:cSld>
  <p:clrMapOvr>
    <a:masterClrMapping/>
  </p:clrMapOvr>
  <p:transition spd="slow">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hart and graph posi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0C80B-5DE2-104C-BCD7-114FA55CDFA5}"/>
              </a:ext>
            </a:extLst>
          </p:cNvPr>
          <p:cNvSpPr>
            <a:spLocks noGrp="1"/>
          </p:cNvSpPr>
          <p:nvPr>
            <p:ph type="title"/>
          </p:nvPr>
        </p:nvSpPr>
        <p:spPr>
          <a:xfrm>
            <a:off x="1190020" y="692700"/>
            <a:ext cx="10515600" cy="862064"/>
          </a:xfrm>
        </p:spPr>
        <p:txBody>
          <a:bodyPr/>
          <a:lstStyle/>
          <a:p>
            <a:r>
              <a:rPr lang="en-US" dirty="0"/>
              <a:t>Click to edit Master title style</a:t>
            </a:r>
          </a:p>
        </p:txBody>
      </p:sp>
      <p:sp>
        <p:nvSpPr>
          <p:cNvPr id="3" name="Chart Placeholder 2"/>
          <p:cNvSpPr>
            <a:spLocks noGrp="1"/>
          </p:cNvSpPr>
          <p:nvPr>
            <p:ph type="chart" sz="quarter" idx="11"/>
          </p:nvPr>
        </p:nvSpPr>
        <p:spPr>
          <a:xfrm>
            <a:off x="1199456" y="1554763"/>
            <a:ext cx="9865096" cy="4538065"/>
          </a:xfrm>
          <a:prstGeom prst="rect">
            <a:avLst/>
          </a:prstGeom>
        </p:spPr>
        <p:txBody>
          <a:bodyPr/>
          <a:lstStyle/>
          <a:p>
            <a:pPr lvl="0"/>
            <a:r>
              <a:rPr lang="en-US" noProof="0"/>
              <a:t>Click icon to add chart</a:t>
            </a:r>
            <a:endParaRPr lang="en-US" noProof="0" dirty="0"/>
          </a:p>
        </p:txBody>
      </p:sp>
    </p:spTree>
    <p:extLst>
      <p:ext uri="{BB962C8B-B14F-4D97-AF65-F5344CB8AC3E}">
        <p14:creationId xmlns:p14="http://schemas.microsoft.com/office/powerpoint/2010/main" val="1432331595"/>
      </p:ext>
    </p:extLst>
  </p:cSld>
  <p:clrMapOvr>
    <a:masterClrMapping/>
  </p:clrMapOvr>
  <p:transition spd="slow">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Narrow column text style with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465AE-FBB8-C547-A863-8ACFC537D477}"/>
              </a:ext>
            </a:extLst>
          </p:cNvPr>
          <p:cNvSpPr>
            <a:spLocks noGrp="1"/>
          </p:cNvSpPr>
          <p:nvPr>
            <p:ph type="title"/>
          </p:nvPr>
        </p:nvSpPr>
        <p:spPr>
          <a:xfrm>
            <a:off x="1199455" y="692699"/>
            <a:ext cx="10515600" cy="936101"/>
          </a:xfrm>
        </p:spPr>
        <p:txBody>
          <a:bodyPr/>
          <a:lstStyle/>
          <a:p>
            <a:r>
              <a:rPr lang="en-US"/>
              <a:t>Click to edit Master title style</a:t>
            </a:r>
            <a:endParaRPr lang="en-US" dirty="0"/>
          </a:p>
        </p:txBody>
      </p:sp>
      <p:sp>
        <p:nvSpPr>
          <p:cNvPr id="6" name="Text Placeholder 5"/>
          <p:cNvSpPr>
            <a:spLocks noGrp="1"/>
          </p:cNvSpPr>
          <p:nvPr>
            <p:ph type="body" sz="quarter" idx="11"/>
          </p:nvPr>
        </p:nvSpPr>
        <p:spPr>
          <a:xfrm>
            <a:off x="1199458" y="1628800"/>
            <a:ext cx="4464494" cy="4536504"/>
          </a:xfrm>
          <a:prstGeom prst="rect">
            <a:avLst/>
          </a:prstGeom>
        </p:spPr>
        <p:txBody>
          <a:bodyPr lIns="0" tIns="0" rIns="0" bIns="0" numCol="1" spcCol="216000"/>
          <a:lstStyle>
            <a:lvl1pPr marL="0" marR="0" indent="0" algn="l" defTabSz="606425" rtl="0" eaLnBrk="1" fontAlgn="base" latinLnBrk="0" hangingPunct="1">
              <a:lnSpc>
                <a:spcPts val="2000"/>
              </a:lnSpc>
              <a:spcBef>
                <a:spcPts val="0"/>
              </a:spcBef>
              <a:spcAft>
                <a:spcPct val="0"/>
              </a:spcAft>
              <a:buClrTx/>
              <a:buSzTx/>
              <a:buFontTx/>
              <a:buNone/>
              <a:tabLst/>
              <a:defRPr sz="1800" b="0" i="0" baseline="0">
                <a:solidFill>
                  <a:schemeClr val="tx1"/>
                </a:solidFill>
                <a:latin typeface="+mn-lt"/>
                <a:ea typeface="Tahoma"/>
                <a:cs typeface="Tahoma"/>
              </a:defRPr>
            </a:lvl1pPr>
          </a:lstStyle>
          <a:p>
            <a:pPr lvl="0"/>
            <a:r>
              <a:rPr lang="en-US"/>
              <a:t>Edit Master text styles</a:t>
            </a:r>
          </a:p>
        </p:txBody>
      </p:sp>
      <p:sp>
        <p:nvSpPr>
          <p:cNvPr id="3" name="Chart Placeholder 2"/>
          <p:cNvSpPr>
            <a:spLocks noGrp="1"/>
          </p:cNvSpPr>
          <p:nvPr>
            <p:ph type="chart" sz="quarter" idx="12"/>
          </p:nvPr>
        </p:nvSpPr>
        <p:spPr>
          <a:xfrm>
            <a:off x="5712885" y="1628802"/>
            <a:ext cx="5351667" cy="4464025"/>
          </a:xfrm>
          <a:prstGeom prst="rect">
            <a:avLst/>
          </a:prstGeom>
        </p:spPr>
        <p:txBody>
          <a:bodyPr/>
          <a:lstStyle/>
          <a:p>
            <a:pPr lvl="0"/>
            <a:r>
              <a:rPr lang="en-US" noProof="0"/>
              <a:t>Click icon to add chart</a:t>
            </a:r>
            <a:endParaRPr lang="en-US" noProof="0" dirty="0"/>
          </a:p>
        </p:txBody>
      </p:sp>
    </p:spTree>
    <p:extLst>
      <p:ext uri="{BB962C8B-B14F-4D97-AF65-F5344CB8AC3E}">
        <p14:creationId xmlns:p14="http://schemas.microsoft.com/office/powerpoint/2010/main" val="855134334"/>
      </p:ext>
    </p:extLst>
  </p:cSld>
  <p:clrMapOvr>
    <a:masterClrMapping/>
  </p:clrMapOvr>
  <p:transition spd="slow">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Imag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ED979-55B4-3C48-802B-10CF449D32FC}"/>
              </a:ext>
            </a:extLst>
          </p:cNvPr>
          <p:cNvSpPr>
            <a:spLocks noGrp="1"/>
          </p:cNvSpPr>
          <p:nvPr>
            <p:ph type="title"/>
          </p:nvPr>
        </p:nvSpPr>
        <p:spPr>
          <a:xfrm>
            <a:off x="1199456" y="692699"/>
            <a:ext cx="10515600" cy="648069"/>
          </a:xfrm>
        </p:spPr>
        <p:txBody>
          <a:bodyPr/>
          <a:lstStyle/>
          <a:p>
            <a:r>
              <a:rPr lang="en-US"/>
              <a:t>Click to edit Master title style</a:t>
            </a:r>
            <a:endParaRPr lang="en-US" dirty="0"/>
          </a:p>
        </p:txBody>
      </p:sp>
      <p:sp>
        <p:nvSpPr>
          <p:cNvPr id="4" name="Picture Placeholder 12">
            <a:extLst>
              <a:ext uri="{C183D7F6-B498-43B3-948B-1728B52AA6E4}">
                <adec:decorative xmlns:adec="http://schemas.microsoft.com/office/drawing/2017/decorative" val="1"/>
              </a:ext>
            </a:extLst>
          </p:cNvPr>
          <p:cNvSpPr>
            <a:spLocks noGrp="1"/>
          </p:cNvSpPr>
          <p:nvPr>
            <p:ph type="pic" sz="quarter" idx="13"/>
          </p:nvPr>
        </p:nvSpPr>
        <p:spPr>
          <a:xfrm>
            <a:off x="14953" y="1412776"/>
            <a:ext cx="12192000" cy="5951190"/>
          </a:xfrm>
          <a:prstGeom prst="rect">
            <a:avLst/>
          </a:prstGeom>
        </p:spPr>
        <p:txBody>
          <a:bodyPr/>
          <a:lstStyle/>
          <a:p>
            <a:r>
              <a:rPr lang="en-US"/>
              <a:t>Click icon to add picture</a:t>
            </a:r>
            <a:endParaRPr lang="en-US" dirty="0"/>
          </a:p>
        </p:txBody>
      </p:sp>
    </p:spTree>
    <p:extLst>
      <p:ext uri="{BB962C8B-B14F-4D97-AF65-F5344CB8AC3E}">
        <p14:creationId xmlns:p14="http://schemas.microsoft.com/office/powerpoint/2010/main" val="1726556275"/>
      </p:ext>
    </p:extLst>
  </p:cSld>
  <p:clrMapOvr>
    <a:masterClrMapping/>
  </p:clrMapOvr>
  <p:transition spd="slow">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AD231-0526-BA4B-A751-485A68D4F146}"/>
              </a:ext>
            </a:extLst>
          </p:cNvPr>
          <p:cNvSpPr>
            <a:spLocks noGrp="1"/>
          </p:cNvSpPr>
          <p:nvPr>
            <p:ph type="title"/>
          </p:nvPr>
        </p:nvSpPr>
        <p:spPr>
          <a:xfrm>
            <a:off x="1200151" y="692699"/>
            <a:ext cx="9938841" cy="768353"/>
          </a:xfrm>
        </p:spPr>
        <p:txBody>
          <a:bodyPr/>
          <a:lstStyle/>
          <a:p>
            <a:r>
              <a:rPr lang="en-US" dirty="0"/>
              <a:t>Click to edit Master title style</a:t>
            </a:r>
          </a:p>
        </p:txBody>
      </p:sp>
      <p:sp>
        <p:nvSpPr>
          <p:cNvPr id="14" name="Picture Placeholder 12">
            <a:extLst>
              <a:ext uri="{C183D7F6-B498-43B3-948B-1728B52AA6E4}">
                <adec:decorative xmlns:adec="http://schemas.microsoft.com/office/drawing/2017/decorative" val="1"/>
              </a:ext>
            </a:extLst>
          </p:cNvPr>
          <p:cNvSpPr>
            <a:spLocks noGrp="1"/>
          </p:cNvSpPr>
          <p:nvPr>
            <p:ph type="pic" sz="quarter" idx="12"/>
          </p:nvPr>
        </p:nvSpPr>
        <p:spPr>
          <a:xfrm>
            <a:off x="1" y="1461052"/>
            <a:ext cx="4032251" cy="5396948"/>
          </a:xfrm>
          <a:prstGeom prst="rect">
            <a:avLst/>
          </a:prstGeom>
        </p:spPr>
        <p:txBody>
          <a:bodyPr/>
          <a:lstStyle/>
          <a:p>
            <a:r>
              <a:rPr lang="en-US"/>
              <a:t>Click icon to add picture</a:t>
            </a:r>
            <a:endParaRPr lang="en-US" dirty="0"/>
          </a:p>
        </p:txBody>
      </p:sp>
      <p:sp>
        <p:nvSpPr>
          <p:cNvPr id="15" name="Picture Placeholder 12">
            <a:extLst>
              <a:ext uri="{C183D7F6-B498-43B3-948B-1728B52AA6E4}">
                <adec:decorative xmlns:adec="http://schemas.microsoft.com/office/drawing/2017/decorative" val="1"/>
              </a:ext>
            </a:extLst>
          </p:cNvPr>
          <p:cNvSpPr>
            <a:spLocks noGrp="1"/>
          </p:cNvSpPr>
          <p:nvPr>
            <p:ph type="pic" sz="quarter" idx="13"/>
          </p:nvPr>
        </p:nvSpPr>
        <p:spPr>
          <a:xfrm>
            <a:off x="4078817" y="1461053"/>
            <a:ext cx="4027088" cy="2650572"/>
          </a:xfrm>
          <a:prstGeom prst="rect">
            <a:avLst/>
          </a:prstGeom>
        </p:spPr>
        <p:txBody>
          <a:bodyPr/>
          <a:lstStyle/>
          <a:p>
            <a:r>
              <a:rPr lang="en-US"/>
              <a:t>Click icon to add picture</a:t>
            </a:r>
            <a:endParaRPr lang="en-US" dirty="0"/>
          </a:p>
        </p:txBody>
      </p:sp>
      <p:sp>
        <p:nvSpPr>
          <p:cNvPr id="17" name="Picture Placeholder 12">
            <a:extLst>
              <a:ext uri="{C183D7F6-B498-43B3-948B-1728B52AA6E4}">
                <adec:decorative xmlns:adec="http://schemas.microsoft.com/office/drawing/2017/decorative" val="1"/>
              </a:ext>
            </a:extLst>
          </p:cNvPr>
          <p:cNvSpPr>
            <a:spLocks noGrp="1"/>
          </p:cNvSpPr>
          <p:nvPr>
            <p:ph type="pic" sz="quarter" idx="14"/>
          </p:nvPr>
        </p:nvSpPr>
        <p:spPr>
          <a:xfrm>
            <a:off x="4078817" y="4149728"/>
            <a:ext cx="4027088" cy="2708275"/>
          </a:xfrm>
          <a:prstGeom prst="rect">
            <a:avLst/>
          </a:prstGeom>
        </p:spPr>
        <p:txBody>
          <a:bodyPr/>
          <a:lstStyle/>
          <a:p>
            <a:r>
              <a:rPr lang="en-US"/>
              <a:t>Click icon to add picture</a:t>
            </a:r>
          </a:p>
        </p:txBody>
      </p:sp>
      <p:sp>
        <p:nvSpPr>
          <p:cNvPr id="13" name="Picture Placeholder 12">
            <a:extLst>
              <a:ext uri="{C183D7F6-B498-43B3-948B-1728B52AA6E4}">
                <adec:decorative xmlns:adec="http://schemas.microsoft.com/office/drawing/2017/decorative" val="1"/>
              </a:ext>
            </a:extLst>
          </p:cNvPr>
          <p:cNvSpPr>
            <a:spLocks noGrp="1"/>
          </p:cNvSpPr>
          <p:nvPr>
            <p:ph type="pic" sz="quarter" idx="11"/>
          </p:nvPr>
        </p:nvSpPr>
        <p:spPr>
          <a:xfrm>
            <a:off x="8157635" y="1461052"/>
            <a:ext cx="4034367" cy="5396948"/>
          </a:xfrm>
          <a:prstGeom prst="rect">
            <a:avLst/>
          </a:prstGeom>
        </p:spPr>
        <p:txBody>
          <a:bodyPr/>
          <a:lstStyle/>
          <a:p>
            <a:r>
              <a:rPr lang="en-US"/>
              <a:t>Click icon to add picture</a:t>
            </a:r>
            <a:endParaRPr lang="en-US" dirty="0"/>
          </a:p>
        </p:txBody>
      </p:sp>
    </p:spTree>
    <p:extLst>
      <p:ext uri="{BB962C8B-B14F-4D97-AF65-F5344CB8AC3E}">
        <p14:creationId xmlns:p14="http://schemas.microsoft.com/office/powerpoint/2010/main" val="755003926"/>
      </p:ext>
    </p:extLst>
  </p:cSld>
  <p:clrMapOvr>
    <a:masterClrMapping/>
  </p:clrMapOvr>
  <p:transition spd="slow">
    <p:fade/>
  </p:transition>
  <p:extLst>
    <p:ext uri="{DCECCB84-F9BA-43D5-87BE-67443E8EF086}">
      <p15:sldGuideLst xmlns:p15="http://schemas.microsoft.com/office/powerpoint/2012/main">
        <p15:guide id="1" orient="horz" pos="332">
          <p15:clr>
            <a:srgbClr val="FBAE40"/>
          </p15:clr>
        </p15:guide>
        <p15:guide id="2" pos="3840">
          <p15:clr>
            <a:srgbClr val="FBAE40"/>
          </p15:clr>
        </p15:guide>
        <p15:guide id="4" pos="5111">
          <p15:clr>
            <a:srgbClr val="FBAE40"/>
          </p15:clr>
        </p15:guide>
        <p15:guide id="5" orient="horz" pos="2614">
          <p15:clr>
            <a:srgbClr val="FBAE40"/>
          </p15:clr>
        </p15:guide>
        <p15:guide id="6" pos="756">
          <p15:clr>
            <a:srgbClr val="FBAE40"/>
          </p15:clr>
        </p15:guide>
        <p15:guide id="8" pos="2569">
          <p15:clr>
            <a:srgbClr val="FBAE40"/>
          </p15:clr>
        </p15:guide>
        <p15:guide id="9" pos="5139">
          <p15:clr>
            <a:srgbClr val="FBAE40"/>
          </p15:clr>
        </p15:guide>
        <p15:guide id="10" orient="horz" pos="2590">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E2A74-33A9-1E47-9EBD-B4B8BA3C3C75}"/>
              </a:ext>
            </a:extLst>
          </p:cNvPr>
          <p:cNvSpPr>
            <a:spLocks noGrp="1"/>
          </p:cNvSpPr>
          <p:nvPr>
            <p:ph type="title"/>
          </p:nvPr>
        </p:nvSpPr>
        <p:spPr>
          <a:xfrm>
            <a:off x="610753" y="692700"/>
            <a:ext cx="10515600" cy="733428"/>
          </a:xfrm>
        </p:spPr>
        <p:txBody>
          <a:bodyPr/>
          <a:lstStyle/>
          <a:p>
            <a:r>
              <a:rPr lang="en-US"/>
              <a:t>Click to edit Master title style</a:t>
            </a:r>
            <a:endParaRPr lang="en-US" dirty="0"/>
          </a:p>
        </p:txBody>
      </p:sp>
      <p:sp>
        <p:nvSpPr>
          <p:cNvPr id="8" name="Text Placeholder 5"/>
          <p:cNvSpPr>
            <a:spLocks noGrp="1"/>
          </p:cNvSpPr>
          <p:nvPr>
            <p:ph type="body" sz="quarter" idx="15" hasCustomPrompt="1"/>
          </p:nvPr>
        </p:nvSpPr>
        <p:spPr>
          <a:xfrm>
            <a:off x="610755" y="1461052"/>
            <a:ext cx="3396094" cy="4536504"/>
          </a:xfrm>
          <a:prstGeom prst="rect">
            <a:avLst/>
          </a:prstGeom>
        </p:spPr>
        <p:txBody>
          <a:bodyPr lIns="0" tIns="0" rIns="0" bIns="0" numCol="1" spcCol="216000"/>
          <a:lstStyle>
            <a:lvl1pPr marL="285750" marR="0" indent="-285750" algn="l" defTabSz="606425" rtl="0" eaLnBrk="1" fontAlgn="base" latinLnBrk="0" hangingPunct="1">
              <a:lnSpc>
                <a:spcPts val="2000"/>
              </a:lnSpc>
              <a:spcBef>
                <a:spcPts val="0"/>
              </a:spcBef>
              <a:spcAft>
                <a:spcPct val="0"/>
              </a:spcAft>
              <a:buClr>
                <a:srgbClr val="1A9DAC"/>
              </a:buClr>
              <a:buSzTx/>
              <a:buFont typeface="Arial" panose="020B0604020202020204" pitchFamily="34" charset="0"/>
              <a:buChar char="•"/>
              <a:tabLst/>
              <a:defRPr sz="1800" b="0" i="0" baseline="0">
                <a:solidFill>
                  <a:schemeClr val="tx1"/>
                </a:solidFill>
                <a:latin typeface="+mn-lt"/>
                <a:ea typeface="Tahoma" panose="020B0604030504040204" pitchFamily="34" charset="0"/>
                <a:cs typeface="Tahoma" panose="020B0604030504040204" pitchFamily="34" charset="0"/>
              </a:defRPr>
            </a:lvl1pPr>
            <a:lvl2pPr marL="541338" indent="-274638">
              <a:buClr>
                <a:srgbClr val="1A9DAC"/>
              </a:buClr>
              <a:buFont typeface="Courier New" panose="02070309020205020404" pitchFamily="49" charset="0"/>
              <a:buChar char="o"/>
              <a:defRPr sz="1800">
                <a:latin typeface="+mn-lt"/>
                <a:ea typeface="Tahoma" panose="020B0604030504040204" pitchFamily="34" charset="0"/>
                <a:cs typeface="Tahoma" panose="020B0604030504040204" pitchFamily="34" charset="0"/>
              </a:defRPr>
            </a:lvl2pPr>
            <a:lvl3pPr marL="808038" indent="-177800">
              <a:buClr>
                <a:srgbClr val="1A9DAC"/>
              </a:buClr>
              <a:buFont typeface="Arial" panose="020B0604020202020204" pitchFamily="34" charset="0"/>
              <a:buChar char="̶"/>
              <a:defRPr sz="1800">
                <a:latin typeface="+mn-lt"/>
                <a:ea typeface="Tahoma" panose="020B0604030504040204" pitchFamily="34" charset="0"/>
                <a:cs typeface="Tahoma" panose="020B0604030504040204" pitchFamily="34" charset="0"/>
              </a:defRPr>
            </a:lvl3pPr>
            <a:lvl4pPr marL="1163638" indent="-301625">
              <a:defRPr sz="1400">
                <a:latin typeface="+mn-lt"/>
                <a:ea typeface="Tahoma" panose="020B0604030504040204" pitchFamily="34" charset="0"/>
                <a:cs typeface="Tahoma" panose="020B0604030504040204" pitchFamily="34" charset="0"/>
              </a:defRPr>
            </a:lvl4pPr>
          </a:lstStyle>
          <a:p>
            <a:pPr lvl="0"/>
            <a:r>
              <a:rPr lang="en-GB" dirty="0"/>
              <a:t>Click to add text</a:t>
            </a:r>
          </a:p>
          <a:p>
            <a:pPr lvl="1"/>
            <a:r>
              <a:rPr lang="en-GB" dirty="0"/>
              <a:t>Second Bullet Point</a:t>
            </a:r>
          </a:p>
          <a:p>
            <a:pPr lvl="2"/>
            <a:r>
              <a:rPr lang="en-GB" dirty="0"/>
              <a:t>Third Bullet Point</a:t>
            </a:r>
          </a:p>
          <a:p>
            <a:pPr lvl="3"/>
            <a:endParaRPr lang="en-GB" dirty="0"/>
          </a:p>
        </p:txBody>
      </p:sp>
      <p:sp>
        <p:nvSpPr>
          <p:cNvPr id="5" name="Picture Placeholder 12">
            <a:extLst>
              <a:ext uri="{C183D7F6-B498-43B3-948B-1728B52AA6E4}">
                <adec:decorative xmlns:adec="http://schemas.microsoft.com/office/drawing/2017/decorative" val="1"/>
              </a:ext>
            </a:extLst>
          </p:cNvPr>
          <p:cNvSpPr>
            <a:spLocks noGrp="1"/>
          </p:cNvSpPr>
          <p:nvPr>
            <p:ph type="pic" sz="quarter" idx="11"/>
          </p:nvPr>
        </p:nvSpPr>
        <p:spPr>
          <a:xfrm>
            <a:off x="4055533" y="1461052"/>
            <a:ext cx="4057651" cy="5396948"/>
          </a:xfrm>
          <a:prstGeom prst="rect">
            <a:avLst/>
          </a:prstGeom>
        </p:spPr>
        <p:txBody>
          <a:bodyPr/>
          <a:lstStyle/>
          <a:p>
            <a:r>
              <a:rPr lang="en-US"/>
              <a:t>Click icon to add picture</a:t>
            </a:r>
            <a:endParaRPr lang="en-US" dirty="0"/>
          </a:p>
        </p:txBody>
      </p:sp>
      <p:sp>
        <p:nvSpPr>
          <p:cNvPr id="6" name="Picture Placeholder 12">
            <a:extLst>
              <a:ext uri="{C183D7F6-B498-43B3-948B-1728B52AA6E4}">
                <adec:decorative xmlns:adec="http://schemas.microsoft.com/office/drawing/2017/decorative" val="1"/>
              </a:ext>
            </a:extLst>
          </p:cNvPr>
          <p:cNvSpPr>
            <a:spLocks noGrp="1"/>
          </p:cNvSpPr>
          <p:nvPr>
            <p:ph type="pic" sz="quarter" idx="13"/>
          </p:nvPr>
        </p:nvSpPr>
        <p:spPr>
          <a:xfrm>
            <a:off x="8161867" y="1461053"/>
            <a:ext cx="4030132" cy="2650572"/>
          </a:xfrm>
          <a:prstGeom prst="rect">
            <a:avLst/>
          </a:prstGeom>
        </p:spPr>
        <p:txBody>
          <a:bodyPr/>
          <a:lstStyle/>
          <a:p>
            <a:r>
              <a:rPr lang="en-US"/>
              <a:t>Click icon to add picture</a:t>
            </a:r>
            <a:endParaRPr lang="en-US" dirty="0"/>
          </a:p>
        </p:txBody>
      </p:sp>
      <p:sp>
        <p:nvSpPr>
          <p:cNvPr id="7" name="Picture Placeholder 12">
            <a:extLst>
              <a:ext uri="{C183D7F6-B498-43B3-948B-1728B52AA6E4}">
                <adec:decorative xmlns:adec="http://schemas.microsoft.com/office/drawing/2017/decorative" val="1"/>
              </a:ext>
            </a:extLst>
          </p:cNvPr>
          <p:cNvSpPr>
            <a:spLocks noGrp="1"/>
          </p:cNvSpPr>
          <p:nvPr>
            <p:ph type="pic" sz="quarter" idx="14"/>
          </p:nvPr>
        </p:nvSpPr>
        <p:spPr>
          <a:xfrm>
            <a:off x="8161868" y="4146550"/>
            <a:ext cx="4030133" cy="2711450"/>
          </a:xfrm>
          <a:prstGeom prst="rect">
            <a:avLst/>
          </a:prstGeom>
        </p:spPr>
        <p:txBody>
          <a:bodyPr/>
          <a:lstStyle/>
          <a:p>
            <a:r>
              <a:rPr lang="en-US"/>
              <a:t>Click icon to add picture</a:t>
            </a:r>
            <a:endParaRPr lang="en-US" dirty="0"/>
          </a:p>
        </p:txBody>
      </p:sp>
    </p:spTree>
    <p:extLst>
      <p:ext uri="{BB962C8B-B14F-4D97-AF65-F5344CB8AC3E}">
        <p14:creationId xmlns:p14="http://schemas.microsoft.com/office/powerpoint/2010/main" val="3519594663"/>
      </p:ext>
    </p:extLst>
  </p:cSld>
  <p:clrMapOvr>
    <a:masterClrMapping/>
  </p:clrMapOvr>
  <p:transition spd="slow">
    <p:fade/>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pos="5141">
          <p15:clr>
            <a:srgbClr val="FBAE40"/>
          </p15:clr>
        </p15:guide>
        <p15:guide id="4" pos="5111">
          <p15:clr>
            <a:srgbClr val="FBAE40"/>
          </p15:clr>
        </p15:guide>
        <p15:guide id="6" orient="horz" pos="2590">
          <p15:clr>
            <a:srgbClr val="FBAE40"/>
          </p15:clr>
        </p15:guide>
        <p15:guide id="7" orient="horz" pos="2612">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4F419B-FC38-4656-9F77-C3E7F5DE4FC2}"/>
              </a:ext>
            </a:extLst>
          </p:cNvPr>
          <p:cNvSpPr>
            <a:spLocks noGrp="1"/>
          </p:cNvSpPr>
          <p:nvPr>
            <p:ph type="title"/>
          </p:nvPr>
        </p:nvSpPr>
        <p:spPr/>
        <p:txBody>
          <a:bodyPr/>
          <a:lstStyle/>
          <a:p>
            <a:r>
              <a:rPr lang="en-US"/>
              <a:t>Click to edit Master title style</a:t>
            </a:r>
            <a:endParaRPr lang="en-GB" dirty="0"/>
          </a:p>
        </p:txBody>
      </p:sp>
      <p:sp>
        <p:nvSpPr>
          <p:cNvPr id="4" name="Text Placeholder 3">
            <a:extLst>
              <a:ext uri="{FF2B5EF4-FFF2-40B4-BE49-F238E27FC236}">
                <a16:creationId xmlns:a16="http://schemas.microsoft.com/office/drawing/2014/main" id="{FA3280AE-A27A-4C21-8018-4CDF514359A5}"/>
              </a:ext>
            </a:extLst>
          </p:cNvPr>
          <p:cNvSpPr>
            <a:spLocks noGrp="1"/>
          </p:cNvSpPr>
          <p:nvPr>
            <p:ph type="body" sz="quarter" idx="10"/>
          </p:nvPr>
        </p:nvSpPr>
        <p:spPr>
          <a:xfrm>
            <a:off x="1416050" y="1700213"/>
            <a:ext cx="9217025" cy="3960812"/>
          </a:xfrm>
          <a:prstGeom prst="rect">
            <a:avLst/>
          </a:prstGeom>
        </p:spPr>
        <p:txBody>
          <a:bodyPr/>
          <a:lstStyle>
            <a:lvl1pPr marL="0" indent="0">
              <a:buNone/>
              <a:defRPr sz="2000">
                <a:solidFill>
                  <a:srgbClr val="1A9DAC"/>
                </a:solidFill>
              </a:defRPr>
            </a:lvl1pPr>
            <a:lvl2pPr marL="609600" indent="0">
              <a:buNone/>
              <a:defRPr sz="2000">
                <a:solidFill>
                  <a:srgbClr val="1A9DAC"/>
                </a:solidFill>
              </a:defRPr>
            </a:lvl2pPr>
            <a:lvl3pPr marL="1219200" indent="0">
              <a:buNone/>
              <a:defRPr sz="2000">
                <a:solidFill>
                  <a:srgbClr val="1A9DAC"/>
                </a:solidFill>
              </a:defRPr>
            </a:lvl3pPr>
            <a:lvl4pPr marL="1828800" indent="0">
              <a:buNone/>
              <a:defRPr sz="2000">
                <a:solidFill>
                  <a:srgbClr val="1A9DAC"/>
                </a:solidFill>
              </a:defRPr>
            </a:lvl4pPr>
            <a:lvl5pPr marL="2438400" indent="0">
              <a:buNone/>
              <a:defRPr sz="2000">
                <a:solidFill>
                  <a:srgbClr val="1A9DAC"/>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Text Placeholder 5">
            <a:extLst>
              <a:ext uri="{FF2B5EF4-FFF2-40B4-BE49-F238E27FC236}">
                <a16:creationId xmlns:a16="http://schemas.microsoft.com/office/drawing/2014/main" id="{A5660BAE-66FC-42F6-BD3C-5B58157AAAB0}"/>
              </a:ext>
            </a:extLst>
          </p:cNvPr>
          <p:cNvSpPr>
            <a:spLocks noGrp="1"/>
          </p:cNvSpPr>
          <p:nvPr>
            <p:ph type="body" sz="quarter" idx="11"/>
          </p:nvPr>
        </p:nvSpPr>
        <p:spPr>
          <a:xfrm>
            <a:off x="1416050" y="5661025"/>
            <a:ext cx="9217025" cy="1081088"/>
          </a:xfrm>
          <a:prstGeom prst="rect">
            <a:avLst/>
          </a:prstGeom>
        </p:spPr>
        <p:txBody>
          <a:bodyPr/>
          <a:lstStyle>
            <a:lvl1pPr marL="0" indent="0" algn="r">
              <a:buNone/>
              <a:defRPr sz="1800">
                <a:solidFill>
                  <a:schemeClr val="tx1"/>
                </a:solidFill>
              </a:defRPr>
            </a:lvl1pPr>
            <a:lvl2pPr marL="609600" indent="0" algn="r">
              <a:buNone/>
              <a:defRPr sz="1800">
                <a:solidFill>
                  <a:schemeClr val="tx1"/>
                </a:solidFill>
              </a:defRPr>
            </a:lvl2pPr>
            <a:lvl3pPr marL="1219200" indent="0" algn="r">
              <a:buNone/>
              <a:defRPr sz="1800">
                <a:solidFill>
                  <a:schemeClr val="tx1"/>
                </a:solidFill>
              </a:defRPr>
            </a:lvl3pPr>
            <a:lvl4pPr marL="1828800" indent="0" algn="r">
              <a:buNone/>
              <a:defRPr sz="1800">
                <a:solidFill>
                  <a:schemeClr val="tx1"/>
                </a:solidFill>
              </a:defRPr>
            </a:lvl4pPr>
            <a:lvl5pPr marL="2438400" indent="0" algn="r">
              <a:buNone/>
              <a:defRPr sz="18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4293707806"/>
      </p:ext>
    </p:extLst>
  </p:cSld>
  <p:clrMapOvr>
    <a:masterClrMapping/>
  </p:clrMapOvr>
  <p:transition spd="slow">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83A07-22BD-4911-A932-8F2D6698F1F7}"/>
              </a:ext>
            </a:extLst>
          </p:cNvPr>
          <p:cNvSpPr>
            <a:spLocks noGrp="1"/>
          </p:cNvSpPr>
          <p:nvPr>
            <p:ph type="title"/>
          </p:nvPr>
        </p:nvSpPr>
        <p:spPr/>
        <p:txBody>
          <a:bodyPr/>
          <a:lstStyle/>
          <a:p>
            <a:r>
              <a:rPr lang="en-US"/>
              <a:t>Click to edit Master title style</a:t>
            </a:r>
            <a:endParaRPr lang="en-GB"/>
          </a:p>
        </p:txBody>
      </p:sp>
      <p:sp>
        <p:nvSpPr>
          <p:cNvPr id="4" name="Text Placeholder 3">
            <a:extLst>
              <a:ext uri="{FF2B5EF4-FFF2-40B4-BE49-F238E27FC236}">
                <a16:creationId xmlns:a16="http://schemas.microsoft.com/office/drawing/2014/main" id="{B8842487-5D92-4193-8C12-E3811303EAF5}"/>
              </a:ext>
            </a:extLst>
          </p:cNvPr>
          <p:cNvSpPr>
            <a:spLocks noGrp="1"/>
          </p:cNvSpPr>
          <p:nvPr>
            <p:ph type="body" sz="quarter" idx="10" hasCustomPrompt="1"/>
          </p:nvPr>
        </p:nvSpPr>
        <p:spPr>
          <a:xfrm>
            <a:off x="623392" y="2348880"/>
            <a:ext cx="4176464" cy="2995612"/>
          </a:xfrm>
          <a:prstGeom prst="rect">
            <a:avLst/>
          </a:prstGeom>
        </p:spPr>
        <p:txBody>
          <a:bodyPr/>
          <a:lstStyle>
            <a:lvl1pPr marL="0" indent="0">
              <a:buNone/>
              <a:defRPr sz="13000">
                <a:solidFill>
                  <a:srgbClr val="1A9DAC"/>
                </a:solidFill>
              </a:defRPr>
            </a:lvl1pPr>
          </a:lstStyle>
          <a:p>
            <a:pPr lvl="0"/>
            <a:r>
              <a:rPr lang="en-GB" dirty="0"/>
              <a:t>100%</a:t>
            </a:r>
          </a:p>
        </p:txBody>
      </p:sp>
      <p:sp>
        <p:nvSpPr>
          <p:cNvPr id="6" name="Text Placeholder 5">
            <a:extLst>
              <a:ext uri="{FF2B5EF4-FFF2-40B4-BE49-F238E27FC236}">
                <a16:creationId xmlns:a16="http://schemas.microsoft.com/office/drawing/2014/main" id="{0CF246C3-55F5-41A0-A73E-5368C3F43B53}"/>
              </a:ext>
            </a:extLst>
          </p:cNvPr>
          <p:cNvSpPr>
            <a:spLocks noGrp="1"/>
          </p:cNvSpPr>
          <p:nvPr>
            <p:ph type="body" sz="quarter" idx="11"/>
          </p:nvPr>
        </p:nvSpPr>
        <p:spPr>
          <a:xfrm>
            <a:off x="4943872" y="2348880"/>
            <a:ext cx="6481366" cy="2995612"/>
          </a:xfrm>
          <a:prstGeom prst="rect">
            <a:avLst/>
          </a:prstGeom>
        </p:spPr>
        <p:txBody>
          <a:bodyPr/>
          <a:lstStyle>
            <a:lvl1pPr marL="0" indent="0">
              <a:buNone/>
              <a:defRPr sz="2000">
                <a:solidFill>
                  <a:srgbClr val="199DAC"/>
                </a:solidFill>
              </a:defRPr>
            </a:lvl1pPr>
            <a:lvl2pPr marL="609600" indent="0">
              <a:buNone/>
              <a:defRPr sz="2000">
                <a:solidFill>
                  <a:srgbClr val="199DAC"/>
                </a:solidFill>
              </a:defRPr>
            </a:lvl2pPr>
            <a:lvl3pPr marL="1219200" indent="0">
              <a:buNone/>
              <a:defRPr sz="2000">
                <a:solidFill>
                  <a:srgbClr val="199DAC"/>
                </a:solidFill>
              </a:defRPr>
            </a:lvl3pPr>
            <a:lvl4pPr marL="1828800" indent="0">
              <a:buNone/>
              <a:defRPr sz="2000">
                <a:solidFill>
                  <a:srgbClr val="199DAC"/>
                </a:solidFill>
              </a:defRPr>
            </a:lvl4pPr>
            <a:lvl5pPr marL="2438400" indent="0">
              <a:buNone/>
              <a:defRPr sz="2000">
                <a:solidFill>
                  <a:srgbClr val="199DAC"/>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Text Placeholder 7">
            <a:extLst>
              <a:ext uri="{FF2B5EF4-FFF2-40B4-BE49-F238E27FC236}">
                <a16:creationId xmlns:a16="http://schemas.microsoft.com/office/drawing/2014/main" id="{62E5FF59-326E-4B4E-9D7D-CFDB81AC6C9E}"/>
              </a:ext>
            </a:extLst>
          </p:cNvPr>
          <p:cNvSpPr>
            <a:spLocks noGrp="1"/>
          </p:cNvSpPr>
          <p:nvPr>
            <p:ph type="body" sz="quarter" idx="12"/>
          </p:nvPr>
        </p:nvSpPr>
        <p:spPr>
          <a:xfrm>
            <a:off x="1558925" y="5344492"/>
            <a:ext cx="9650413" cy="1108696"/>
          </a:xfrm>
          <a:prstGeom prst="rect">
            <a:avLst/>
          </a:prstGeom>
        </p:spPr>
        <p:txBody>
          <a:bodyPr/>
          <a:lstStyle>
            <a:lvl1pPr marL="0" indent="0" algn="r">
              <a:buFont typeface="Arial" panose="020B0604020202020204" pitchFamily="34" charset="0"/>
              <a:buNone/>
              <a:defRPr sz="1800"/>
            </a:lvl1pPr>
            <a:lvl2pPr marL="609600" indent="0" algn="r">
              <a:buNone/>
              <a:defRPr sz="1800"/>
            </a:lvl2pPr>
            <a:lvl3pPr marL="1219200" indent="0" algn="r">
              <a:buNone/>
              <a:defRPr sz="1800"/>
            </a:lvl3pPr>
            <a:lvl4pPr marL="1828800" indent="0" algn="r">
              <a:buNone/>
              <a:defRPr sz="1800"/>
            </a:lvl4pPr>
            <a:lvl5pPr marL="2438400" indent="0" algn="r">
              <a:buNone/>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911836457"/>
      </p:ext>
    </p:extLst>
  </p:cSld>
  <p:clrMapOvr>
    <a:masterClrMapping/>
  </p:clrMapOvr>
  <p:transition spd="slow">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Main presentation title slide">
    <p:bg>
      <p:bgPr>
        <a:solidFill>
          <a:srgbClr val="1C9DAC"/>
        </a:solidFill>
        <a:effectLst/>
      </p:bgPr>
    </p:bg>
    <p:spTree>
      <p:nvGrpSpPr>
        <p:cNvPr id="1" name=""/>
        <p:cNvGrpSpPr/>
        <p:nvPr/>
      </p:nvGrpSpPr>
      <p:grpSpPr>
        <a:xfrm>
          <a:off x="0" y="0"/>
          <a:ext cx="0" cy="0"/>
          <a:chOff x="0" y="0"/>
          <a:chExt cx="0" cy="0"/>
        </a:xfrm>
      </p:grpSpPr>
      <p:pic>
        <p:nvPicPr>
          <p:cNvPr id="6" name="Picture 8"/>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31852" y="-1588"/>
            <a:ext cx="2889249" cy="1085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p:cNvCxnSpPr/>
          <p:nvPr userDrawn="1"/>
        </p:nvCxnSpPr>
        <p:spPr>
          <a:xfrm>
            <a:off x="2559051" y="1989138"/>
            <a:ext cx="0" cy="3657600"/>
          </a:xfrm>
          <a:prstGeom prst="line">
            <a:avLst/>
          </a:prstGeom>
          <a:ln w="6350">
            <a:solidFill>
              <a:schemeClr val="bg1"/>
            </a:solidFill>
          </a:ln>
        </p:spPr>
        <p:style>
          <a:lnRef idx="1">
            <a:schemeClr val="accent2"/>
          </a:lnRef>
          <a:fillRef idx="0">
            <a:schemeClr val="accent2"/>
          </a:fillRef>
          <a:effectRef idx="0">
            <a:schemeClr val="accent2"/>
          </a:effectRef>
          <a:fontRef idx="minor">
            <a:schemeClr val="tx1"/>
          </a:fontRef>
        </p:style>
      </p:cxnSp>
      <p:sp>
        <p:nvSpPr>
          <p:cNvPr id="15" name="Text Placeholder 14"/>
          <p:cNvSpPr>
            <a:spLocks noGrp="1"/>
          </p:cNvSpPr>
          <p:nvPr>
            <p:ph type="body" sz="quarter" idx="14"/>
          </p:nvPr>
        </p:nvSpPr>
        <p:spPr>
          <a:xfrm>
            <a:off x="3100800" y="1886400"/>
            <a:ext cx="8083667" cy="3774848"/>
          </a:xfrm>
          <a:prstGeom prst="rect">
            <a:avLst/>
          </a:prstGeom>
        </p:spPr>
        <p:txBody>
          <a:bodyPr lIns="0" tIns="0" rIns="0" bIns="0"/>
          <a:lstStyle>
            <a:lvl1pPr marL="0" indent="0">
              <a:lnSpc>
                <a:spcPts val="4800"/>
              </a:lnSpc>
              <a:spcBef>
                <a:spcPts val="0"/>
              </a:spcBef>
              <a:buFontTx/>
              <a:buNone/>
              <a:defRPr sz="4400" b="0" i="0">
                <a:solidFill>
                  <a:schemeClr val="bg1"/>
                </a:solidFill>
                <a:latin typeface="Georgia"/>
                <a:ea typeface="Georgia"/>
                <a:cs typeface="Georgia"/>
              </a:defRPr>
            </a:lvl1pPr>
          </a:lstStyle>
          <a:p>
            <a:pPr lvl="0"/>
            <a:r>
              <a:rPr lang="en-GB" dirty="0"/>
              <a:t>Click to edit Master text styles</a:t>
            </a:r>
          </a:p>
        </p:txBody>
      </p:sp>
      <p:sp>
        <p:nvSpPr>
          <p:cNvPr id="18" name="Text Placeholder 14"/>
          <p:cNvSpPr>
            <a:spLocks noGrp="1"/>
          </p:cNvSpPr>
          <p:nvPr>
            <p:ph type="body" sz="quarter" idx="15"/>
          </p:nvPr>
        </p:nvSpPr>
        <p:spPr>
          <a:xfrm>
            <a:off x="854401" y="1972801"/>
            <a:ext cx="1625519" cy="358775"/>
          </a:xfrm>
          <a:prstGeom prst="rect">
            <a:avLst/>
          </a:prstGeom>
        </p:spPr>
        <p:txBody>
          <a:bodyPr lIns="0" tIns="0" rIns="0" bIns="0"/>
          <a:lstStyle>
            <a:lvl1pPr marL="0" indent="0">
              <a:lnSpc>
                <a:spcPts val="1300"/>
              </a:lnSpc>
              <a:spcBef>
                <a:spcPts val="0"/>
              </a:spcBef>
              <a:buFontTx/>
              <a:buNone/>
              <a:defRPr sz="1100" b="0" i="0">
                <a:solidFill>
                  <a:schemeClr val="bg1"/>
                </a:solidFill>
                <a:latin typeface="Tahoma"/>
                <a:ea typeface="Tahoma"/>
                <a:cs typeface="Tahoma"/>
              </a:defRPr>
            </a:lvl1pPr>
          </a:lstStyle>
          <a:p>
            <a:pPr lvl="0"/>
            <a:r>
              <a:rPr lang="en-GB" dirty="0"/>
              <a:t>Click to edit Master text styles</a:t>
            </a:r>
          </a:p>
        </p:txBody>
      </p:sp>
      <p:sp>
        <p:nvSpPr>
          <p:cNvPr id="19" name="Text Placeholder 14"/>
          <p:cNvSpPr>
            <a:spLocks noGrp="1"/>
          </p:cNvSpPr>
          <p:nvPr>
            <p:ph type="body" sz="quarter" idx="16"/>
          </p:nvPr>
        </p:nvSpPr>
        <p:spPr>
          <a:xfrm>
            <a:off x="854401" y="2332800"/>
            <a:ext cx="1625519" cy="536400"/>
          </a:xfrm>
          <a:prstGeom prst="rect">
            <a:avLst/>
          </a:prstGeom>
        </p:spPr>
        <p:txBody>
          <a:bodyPr lIns="0" tIns="0" rIns="0" bIns="0"/>
          <a:lstStyle>
            <a:lvl1pPr marL="0" indent="0">
              <a:lnSpc>
                <a:spcPts val="1300"/>
              </a:lnSpc>
              <a:spcBef>
                <a:spcPts val="0"/>
              </a:spcBef>
              <a:buFontTx/>
              <a:buNone/>
              <a:defRPr sz="1100" b="1" i="0">
                <a:solidFill>
                  <a:schemeClr val="bg1"/>
                </a:solidFill>
                <a:latin typeface="Tahoma"/>
                <a:ea typeface="Tahoma"/>
                <a:cs typeface="Tahoma"/>
              </a:defRPr>
            </a:lvl1pPr>
          </a:lstStyle>
          <a:p>
            <a:pPr lvl="0"/>
            <a:r>
              <a:rPr lang="en-GB" dirty="0"/>
              <a:t>Click to edit Master text styles</a:t>
            </a:r>
          </a:p>
        </p:txBody>
      </p:sp>
      <p:sp>
        <p:nvSpPr>
          <p:cNvPr id="20" name="Text Placeholder 14"/>
          <p:cNvSpPr>
            <a:spLocks noGrp="1"/>
          </p:cNvSpPr>
          <p:nvPr>
            <p:ph type="body" sz="quarter" idx="17"/>
          </p:nvPr>
        </p:nvSpPr>
        <p:spPr>
          <a:xfrm>
            <a:off x="854401" y="2876401"/>
            <a:ext cx="1625519" cy="695325"/>
          </a:xfrm>
          <a:prstGeom prst="rect">
            <a:avLst/>
          </a:prstGeom>
        </p:spPr>
        <p:txBody>
          <a:bodyPr lIns="0" tIns="0" rIns="0" bIns="0"/>
          <a:lstStyle>
            <a:lvl1pPr marL="0" indent="0">
              <a:lnSpc>
                <a:spcPts val="1300"/>
              </a:lnSpc>
              <a:spcBef>
                <a:spcPts val="0"/>
              </a:spcBef>
              <a:buFontTx/>
              <a:buNone/>
              <a:defRPr sz="1100" b="1" i="0">
                <a:solidFill>
                  <a:schemeClr val="bg1"/>
                </a:solidFill>
                <a:latin typeface="Tahoma"/>
                <a:ea typeface="Tahoma"/>
                <a:cs typeface="Tahoma"/>
              </a:defRPr>
            </a:lvl1pPr>
          </a:lstStyle>
          <a:p>
            <a:pPr lvl="0"/>
            <a:r>
              <a:rPr lang="en-GB" dirty="0"/>
              <a:t>Click to edit Master text styles</a:t>
            </a:r>
          </a:p>
        </p:txBody>
      </p:sp>
      <p:sp>
        <p:nvSpPr>
          <p:cNvPr id="8" name="Text Placeholder 14"/>
          <p:cNvSpPr>
            <a:spLocks noGrp="1"/>
          </p:cNvSpPr>
          <p:nvPr>
            <p:ph type="body" sz="quarter" idx="18"/>
          </p:nvPr>
        </p:nvSpPr>
        <p:spPr>
          <a:xfrm>
            <a:off x="855024" y="5503482"/>
            <a:ext cx="1625519" cy="229774"/>
          </a:xfrm>
          <a:prstGeom prst="rect">
            <a:avLst/>
          </a:prstGeom>
        </p:spPr>
        <p:txBody>
          <a:bodyPr lIns="0" tIns="0" rIns="0" bIns="0"/>
          <a:lstStyle>
            <a:lvl1pPr marL="0" indent="0">
              <a:lnSpc>
                <a:spcPts val="1300"/>
              </a:lnSpc>
              <a:spcBef>
                <a:spcPts val="0"/>
              </a:spcBef>
              <a:buFontTx/>
              <a:buNone/>
              <a:defRPr sz="1100" b="0" i="0">
                <a:solidFill>
                  <a:schemeClr val="bg1"/>
                </a:solidFill>
                <a:latin typeface="Tahoma"/>
                <a:ea typeface="Tahoma"/>
                <a:cs typeface="Tahoma"/>
              </a:defRPr>
            </a:lvl1pPr>
          </a:lstStyle>
          <a:p>
            <a:pPr lvl="0"/>
            <a:r>
              <a:rPr lang="en-GB" dirty="0"/>
              <a:t>Click to edit Master text styles</a:t>
            </a:r>
          </a:p>
        </p:txBody>
      </p:sp>
      <p:pic>
        <p:nvPicPr>
          <p:cNvPr id="2" name="Picture 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440150" y="5949281"/>
            <a:ext cx="4296969" cy="807251"/>
          </a:xfrm>
          <a:prstGeom prst="rect">
            <a:avLst/>
          </a:prstGeom>
        </p:spPr>
      </p:pic>
    </p:spTree>
    <p:extLst>
      <p:ext uri="{BB962C8B-B14F-4D97-AF65-F5344CB8AC3E}">
        <p14:creationId xmlns:p14="http://schemas.microsoft.com/office/powerpoint/2010/main" val="1897209927"/>
      </p:ext>
    </p:extLst>
  </p:cSld>
  <p:clrMapOvr>
    <a:masterClrMapping/>
  </p:clrMapOvr>
  <p:transition spd="slow">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ection title and subhead">
    <p:spTree>
      <p:nvGrpSpPr>
        <p:cNvPr id="1" name=""/>
        <p:cNvGrpSpPr/>
        <p:nvPr/>
      </p:nvGrpSpPr>
      <p:grpSpPr>
        <a:xfrm>
          <a:off x="0" y="0"/>
          <a:ext cx="0" cy="0"/>
          <a:chOff x="0" y="0"/>
          <a:chExt cx="0" cy="0"/>
        </a:xfrm>
      </p:grpSpPr>
      <p:pic>
        <p:nvPicPr>
          <p:cNvPr id="4" name="Picture 2"/>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9886952" y="0"/>
            <a:ext cx="1441449"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5"/>
          <p:cNvSpPr>
            <a:spLocks noGrp="1"/>
          </p:cNvSpPr>
          <p:nvPr>
            <p:ph type="body" sz="quarter" idx="10"/>
          </p:nvPr>
        </p:nvSpPr>
        <p:spPr>
          <a:xfrm>
            <a:off x="1199455" y="1890713"/>
            <a:ext cx="8687495" cy="1366120"/>
          </a:xfrm>
          <a:prstGeom prst="rect">
            <a:avLst/>
          </a:prstGeom>
        </p:spPr>
        <p:txBody>
          <a:bodyPr lIns="0" tIns="0" rIns="0" bIns="0"/>
          <a:lstStyle>
            <a:lvl1pPr marL="0" indent="0">
              <a:lnSpc>
                <a:spcPts val="4800"/>
              </a:lnSpc>
              <a:spcBef>
                <a:spcPts val="0"/>
              </a:spcBef>
              <a:buFontTx/>
              <a:buNone/>
              <a:defRPr sz="4400" b="0" i="0">
                <a:solidFill>
                  <a:srgbClr val="16818D"/>
                </a:solidFill>
                <a:latin typeface="Georgia"/>
                <a:ea typeface="Georgia"/>
                <a:cs typeface="Georgia"/>
              </a:defRPr>
            </a:lvl1pPr>
          </a:lstStyle>
          <a:p>
            <a:pPr lvl="0"/>
            <a:r>
              <a:rPr lang="en-GB" dirty="0"/>
              <a:t>Click to edit Master text styles</a:t>
            </a:r>
          </a:p>
        </p:txBody>
      </p:sp>
      <p:sp>
        <p:nvSpPr>
          <p:cNvPr id="7" name="Text Placeholder 5"/>
          <p:cNvSpPr>
            <a:spLocks noGrp="1"/>
          </p:cNvSpPr>
          <p:nvPr>
            <p:ph type="body" sz="quarter" idx="11"/>
          </p:nvPr>
        </p:nvSpPr>
        <p:spPr>
          <a:xfrm>
            <a:off x="1199456" y="4221163"/>
            <a:ext cx="8687493" cy="603104"/>
          </a:xfrm>
          <a:prstGeom prst="rect">
            <a:avLst/>
          </a:prstGeom>
        </p:spPr>
        <p:txBody>
          <a:bodyPr lIns="0" tIns="0" rIns="0" bIns="0"/>
          <a:lstStyle>
            <a:lvl1pPr marL="0" indent="0">
              <a:lnSpc>
                <a:spcPct val="100000"/>
              </a:lnSpc>
              <a:buFontTx/>
              <a:buNone/>
              <a:defRPr sz="1600" b="0" i="0">
                <a:solidFill>
                  <a:schemeClr val="tx1"/>
                </a:solidFill>
                <a:latin typeface="Tahoma"/>
                <a:ea typeface="Tahoma"/>
                <a:cs typeface="Tahoma"/>
              </a:defRPr>
            </a:lvl1pPr>
          </a:lstStyle>
          <a:p>
            <a:pPr lvl="0"/>
            <a:r>
              <a:rPr lang="en-GB" dirty="0"/>
              <a:t>Click to edit Master text styles</a:t>
            </a:r>
          </a:p>
        </p:txBody>
      </p:sp>
    </p:spTree>
    <p:extLst>
      <p:ext uri="{BB962C8B-B14F-4D97-AF65-F5344CB8AC3E}">
        <p14:creationId xmlns:p14="http://schemas.microsoft.com/office/powerpoint/2010/main" val="3410152570"/>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826B7-39BA-207E-4380-F64AB140D52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FC5693C-D663-C5B8-739C-51BE666B34B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82CEFB4-84E2-5928-EAA8-3A8234A41C1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9EE6C75-D285-778D-A0D6-BF5FCFDAF30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A255903-244F-C031-7D65-C85EA607F7D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AE18C3E-7ECA-3C51-9DD3-86CCE5621062}"/>
              </a:ext>
            </a:extLst>
          </p:cNvPr>
          <p:cNvSpPr>
            <a:spLocks noGrp="1"/>
          </p:cNvSpPr>
          <p:nvPr>
            <p:ph type="dt" sz="half" idx="10"/>
          </p:nvPr>
        </p:nvSpPr>
        <p:spPr/>
        <p:txBody>
          <a:bodyPr/>
          <a:lstStyle/>
          <a:p>
            <a:fld id="{A03E877C-9DE1-45BB-8B10-68D72B65A706}" type="datetimeFigureOut">
              <a:rPr lang="en-GB" smtClean="0"/>
              <a:t>05/04/2023</a:t>
            </a:fld>
            <a:endParaRPr lang="en-GB"/>
          </a:p>
        </p:txBody>
      </p:sp>
      <p:sp>
        <p:nvSpPr>
          <p:cNvPr id="8" name="Footer Placeholder 7">
            <a:extLst>
              <a:ext uri="{FF2B5EF4-FFF2-40B4-BE49-F238E27FC236}">
                <a16:creationId xmlns:a16="http://schemas.microsoft.com/office/drawing/2014/main" id="{A3EBA675-4168-2EF5-C43C-B0495101678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EA79CDA-045F-15C9-0F25-B6ED76FA2DA4}"/>
              </a:ext>
            </a:extLst>
          </p:cNvPr>
          <p:cNvSpPr>
            <a:spLocks noGrp="1"/>
          </p:cNvSpPr>
          <p:nvPr>
            <p:ph type="sldNum" sz="quarter" idx="12"/>
          </p:nvPr>
        </p:nvSpPr>
        <p:spPr/>
        <p:txBody>
          <a:bodyPr/>
          <a:lstStyle/>
          <a:p>
            <a:fld id="{C596FB96-1CC0-4144-8A76-14B5A4F40D05}" type="slidenum">
              <a:rPr lang="en-GB" smtClean="0"/>
              <a:t>‹#›</a:t>
            </a:fld>
            <a:endParaRPr lang="en-GB"/>
          </a:p>
        </p:txBody>
      </p:sp>
    </p:spTree>
    <p:extLst>
      <p:ext uri="{BB962C8B-B14F-4D97-AF65-F5344CB8AC3E}">
        <p14:creationId xmlns:p14="http://schemas.microsoft.com/office/powerpoint/2010/main" val="51395279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Main headings, text and bullet points">
    <p:spTree>
      <p:nvGrpSpPr>
        <p:cNvPr id="1" name=""/>
        <p:cNvGrpSpPr/>
        <p:nvPr/>
      </p:nvGrpSpPr>
      <p:grpSpPr>
        <a:xfrm>
          <a:off x="0" y="0"/>
          <a:ext cx="0" cy="0"/>
          <a:chOff x="0" y="0"/>
          <a:chExt cx="0" cy="0"/>
        </a:xfrm>
      </p:grpSpPr>
      <p:pic>
        <p:nvPicPr>
          <p:cNvPr id="4" name="Picture 2"/>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9886952" y="0"/>
            <a:ext cx="1441449"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5"/>
          <p:cNvSpPr>
            <a:spLocks noGrp="1"/>
          </p:cNvSpPr>
          <p:nvPr>
            <p:ph type="body" sz="quarter" idx="10"/>
          </p:nvPr>
        </p:nvSpPr>
        <p:spPr>
          <a:xfrm>
            <a:off x="1199455" y="689700"/>
            <a:ext cx="8687495" cy="651068"/>
          </a:xfrm>
          <a:prstGeom prst="rect">
            <a:avLst/>
          </a:prstGeom>
        </p:spPr>
        <p:txBody>
          <a:bodyPr lIns="0" tIns="0" rIns="0" bIns="0"/>
          <a:lstStyle>
            <a:lvl1pPr marL="0" indent="0">
              <a:lnSpc>
                <a:spcPts val="4200"/>
              </a:lnSpc>
              <a:buFontTx/>
              <a:buNone/>
              <a:defRPr sz="4000" b="0" i="0">
                <a:solidFill>
                  <a:srgbClr val="16818D"/>
                </a:solidFill>
                <a:latin typeface="Georgia"/>
                <a:ea typeface="Georgia"/>
                <a:cs typeface="Georgia"/>
              </a:defRPr>
            </a:lvl1pPr>
          </a:lstStyle>
          <a:p>
            <a:pPr lvl="0"/>
            <a:r>
              <a:rPr lang="en-GB" dirty="0"/>
              <a:t>Click to edit Master text styles</a:t>
            </a:r>
          </a:p>
        </p:txBody>
      </p:sp>
      <p:sp>
        <p:nvSpPr>
          <p:cNvPr id="6" name="Text Placeholder 5"/>
          <p:cNvSpPr>
            <a:spLocks noGrp="1"/>
          </p:cNvSpPr>
          <p:nvPr>
            <p:ph type="body" sz="quarter" idx="11"/>
          </p:nvPr>
        </p:nvSpPr>
        <p:spPr>
          <a:xfrm>
            <a:off x="1200151" y="1773238"/>
            <a:ext cx="8735483" cy="4608512"/>
          </a:xfrm>
          <a:prstGeom prst="rect">
            <a:avLst/>
          </a:prstGeom>
        </p:spPr>
        <p:txBody>
          <a:bodyPr/>
          <a:lstStyle>
            <a:lvl1pPr marL="266700" indent="-266700">
              <a:buClr>
                <a:srgbClr val="16818D"/>
              </a:buClr>
              <a:defRPr sz="1600">
                <a:latin typeface="Tahoma" panose="020B0604030504040204" pitchFamily="34" charset="0"/>
                <a:ea typeface="Tahoma" panose="020B0604030504040204" pitchFamily="34" charset="0"/>
                <a:cs typeface="Tahoma" panose="020B0604030504040204" pitchFamily="34" charset="0"/>
              </a:defRPr>
            </a:lvl1pPr>
            <a:lvl2pPr marL="541338" indent="-274638">
              <a:buClr>
                <a:srgbClr val="16818D"/>
              </a:buClr>
              <a:buFont typeface="Courier New" panose="02070309020205020404" pitchFamily="49" charset="0"/>
              <a:buChar char="o"/>
              <a:defRPr sz="1600">
                <a:latin typeface="Tahoma" panose="020B0604030504040204" pitchFamily="34" charset="0"/>
                <a:ea typeface="Tahoma" panose="020B0604030504040204" pitchFamily="34" charset="0"/>
                <a:cs typeface="Tahoma" panose="020B0604030504040204" pitchFamily="34" charset="0"/>
              </a:defRPr>
            </a:lvl2pPr>
            <a:lvl3pPr marL="808038" indent="-266700">
              <a:buClr>
                <a:srgbClr val="16818D"/>
              </a:buClr>
              <a:buFont typeface="Arial" panose="020B0604020202020204" pitchFamily="34" charset="0"/>
              <a:buChar char="̶"/>
              <a:defRPr sz="1600">
                <a:latin typeface="Tahoma" panose="020B0604030504040204" pitchFamily="34" charset="0"/>
                <a:ea typeface="Tahoma" panose="020B0604030504040204" pitchFamily="34" charset="0"/>
                <a:cs typeface="Tahoma" panose="020B0604030504040204" pitchFamily="34" charset="0"/>
              </a:defRPr>
            </a:lvl3pPr>
            <a:lvl4pPr>
              <a:defRPr sz="1600">
                <a:latin typeface="Tahoma" panose="020B0604030504040204" pitchFamily="34" charset="0"/>
                <a:ea typeface="Tahoma" panose="020B0604030504040204" pitchFamily="34" charset="0"/>
                <a:cs typeface="Tahoma" panose="020B0604030504040204" pitchFamily="34" charset="0"/>
              </a:defRPr>
            </a:lvl4pPr>
            <a:lvl5pPr>
              <a:defRPr sz="1600">
                <a:latin typeface="Tahoma" panose="020B0604030504040204" pitchFamily="34" charset="0"/>
                <a:ea typeface="Tahoma" panose="020B0604030504040204" pitchFamily="34" charset="0"/>
                <a:cs typeface="Tahoma" panose="020B0604030504040204" pitchFamily="34" charset="0"/>
              </a:defRPr>
            </a:lvl5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834051033"/>
      </p:ext>
    </p:extLst>
  </p:cSld>
  <p:clrMapOvr>
    <a:masterClrMapping/>
  </p:clrMapOvr>
  <p:transition spd="slow">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Main headings, text and numbered points">
    <p:spTree>
      <p:nvGrpSpPr>
        <p:cNvPr id="1" name=""/>
        <p:cNvGrpSpPr/>
        <p:nvPr/>
      </p:nvGrpSpPr>
      <p:grpSpPr>
        <a:xfrm>
          <a:off x="0" y="0"/>
          <a:ext cx="0" cy="0"/>
          <a:chOff x="0" y="0"/>
          <a:chExt cx="0" cy="0"/>
        </a:xfrm>
      </p:grpSpPr>
      <p:pic>
        <p:nvPicPr>
          <p:cNvPr id="4" name="Picture 2"/>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9886952" y="0"/>
            <a:ext cx="1441449"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5"/>
          <p:cNvSpPr>
            <a:spLocks noGrp="1"/>
          </p:cNvSpPr>
          <p:nvPr>
            <p:ph type="body" sz="quarter" idx="10"/>
          </p:nvPr>
        </p:nvSpPr>
        <p:spPr>
          <a:xfrm>
            <a:off x="1199455" y="692696"/>
            <a:ext cx="8687495" cy="634666"/>
          </a:xfrm>
          <a:prstGeom prst="rect">
            <a:avLst/>
          </a:prstGeom>
        </p:spPr>
        <p:txBody>
          <a:bodyPr lIns="0" tIns="0" rIns="0" bIns="0"/>
          <a:lstStyle>
            <a:lvl1pPr marL="0" indent="0">
              <a:lnSpc>
                <a:spcPts val="4200"/>
              </a:lnSpc>
              <a:buFontTx/>
              <a:buNone/>
              <a:defRPr sz="4000" b="0" i="0">
                <a:solidFill>
                  <a:srgbClr val="16818D"/>
                </a:solidFill>
                <a:latin typeface="Georgia"/>
                <a:ea typeface="Georgia"/>
                <a:cs typeface="Georgia"/>
              </a:defRPr>
            </a:lvl1pPr>
          </a:lstStyle>
          <a:p>
            <a:pPr lvl="0"/>
            <a:r>
              <a:rPr lang="en-GB" dirty="0"/>
              <a:t>Click to edit Master text styles</a:t>
            </a:r>
          </a:p>
        </p:txBody>
      </p:sp>
      <p:sp>
        <p:nvSpPr>
          <p:cNvPr id="3" name="Text Placeholder 2"/>
          <p:cNvSpPr>
            <a:spLocks noGrp="1"/>
          </p:cNvSpPr>
          <p:nvPr>
            <p:ph type="body" sz="quarter" idx="11"/>
          </p:nvPr>
        </p:nvSpPr>
        <p:spPr>
          <a:xfrm>
            <a:off x="1200151" y="1700214"/>
            <a:ext cx="8735483" cy="4465637"/>
          </a:xfrm>
          <a:prstGeom prst="rect">
            <a:avLst/>
          </a:prstGeom>
        </p:spPr>
        <p:txBody>
          <a:bodyPr/>
          <a:lstStyle>
            <a:lvl1pPr marL="266700" indent="-266700">
              <a:buClr>
                <a:srgbClr val="16818D"/>
              </a:buClr>
              <a:buFont typeface="+mj-lt"/>
              <a:buAutoNum type="arabicPeriod"/>
              <a:defRPr sz="1600">
                <a:latin typeface="Tahoma" panose="020B0604030504040204" pitchFamily="34" charset="0"/>
                <a:ea typeface="Tahoma" panose="020B0604030504040204" pitchFamily="34" charset="0"/>
                <a:cs typeface="Tahoma" panose="020B0604030504040204" pitchFamily="34" charset="0"/>
              </a:defRPr>
            </a:lvl1pPr>
            <a:lvl2pPr marL="541338" indent="-274638">
              <a:buClr>
                <a:srgbClr val="16818D"/>
              </a:buClr>
              <a:buFont typeface="+mj-lt"/>
              <a:buAutoNum type="romanLcPeriod"/>
              <a:defRPr sz="1600">
                <a:latin typeface="Tahoma" panose="020B0604030504040204" pitchFamily="34" charset="0"/>
                <a:ea typeface="Tahoma" panose="020B0604030504040204" pitchFamily="34" charset="0"/>
                <a:cs typeface="Tahoma" panose="020B0604030504040204" pitchFamily="34" charset="0"/>
              </a:defRPr>
            </a:lvl2pPr>
            <a:lvl3pPr marL="896938" indent="-266700">
              <a:buClr>
                <a:srgbClr val="16818D"/>
              </a:buClr>
              <a:buFont typeface="Arial" panose="020B0604020202020204" pitchFamily="34" charset="0"/>
              <a:buChar char="̶"/>
              <a:defRPr sz="1600">
                <a:latin typeface="Tahoma" panose="020B0604030504040204" pitchFamily="34" charset="0"/>
                <a:ea typeface="Tahoma" panose="020B0604030504040204" pitchFamily="34" charset="0"/>
                <a:cs typeface="Tahoma" panose="020B0604030504040204" pitchFamily="34" charset="0"/>
              </a:defRPr>
            </a:lvl3pPr>
            <a:lvl4pPr marL="2343150" indent="-514350">
              <a:buFont typeface="+mj-lt"/>
              <a:buAutoNum type="arabicPeriod"/>
              <a:defRPr sz="1600">
                <a:latin typeface="Tahoma" panose="020B0604030504040204" pitchFamily="34" charset="0"/>
                <a:ea typeface="Tahoma" panose="020B0604030504040204" pitchFamily="34" charset="0"/>
                <a:cs typeface="Tahoma" panose="020B0604030504040204" pitchFamily="34" charset="0"/>
              </a:defRPr>
            </a:lvl4pPr>
            <a:lvl5pPr marL="2952750" indent="-514350">
              <a:buFont typeface="+mj-lt"/>
              <a:buAutoNum type="arabicPeriod"/>
              <a:defRPr sz="1600">
                <a:latin typeface="Tahoma" panose="020B0604030504040204" pitchFamily="34" charset="0"/>
                <a:ea typeface="Tahoma" panose="020B0604030504040204" pitchFamily="34" charset="0"/>
                <a:cs typeface="Tahoma" panose="020B0604030504040204" pitchFamily="34" charset="0"/>
              </a:defRPr>
            </a:lvl5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4041399432"/>
      </p:ext>
    </p:extLst>
  </p:cSld>
  <p:clrMapOvr>
    <a:masterClrMapping/>
  </p:clrMapOvr>
  <p:transition spd="slow">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wo column text style">
    <p:spTree>
      <p:nvGrpSpPr>
        <p:cNvPr id="1" name=""/>
        <p:cNvGrpSpPr/>
        <p:nvPr/>
      </p:nvGrpSpPr>
      <p:grpSpPr>
        <a:xfrm>
          <a:off x="0" y="0"/>
          <a:ext cx="0" cy="0"/>
          <a:chOff x="0" y="0"/>
          <a:chExt cx="0" cy="0"/>
        </a:xfrm>
      </p:grpSpPr>
      <p:pic>
        <p:nvPicPr>
          <p:cNvPr id="8" name="Picture 2"/>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9886952" y="0"/>
            <a:ext cx="1441449"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5"/>
          <p:cNvSpPr>
            <a:spLocks noGrp="1"/>
          </p:cNvSpPr>
          <p:nvPr>
            <p:ph type="body" sz="quarter" idx="11"/>
          </p:nvPr>
        </p:nvSpPr>
        <p:spPr>
          <a:xfrm>
            <a:off x="1199457" y="1628800"/>
            <a:ext cx="4223444" cy="4536504"/>
          </a:xfrm>
          <a:prstGeom prst="rect">
            <a:avLst/>
          </a:prstGeom>
        </p:spPr>
        <p:txBody>
          <a:bodyPr lIns="0" tIns="0" rIns="0" bIns="0" numCol="1" spcCol="216000"/>
          <a:lstStyle>
            <a:lvl1pPr marL="0" marR="0" indent="0" algn="l" defTabSz="606425" rtl="0" eaLnBrk="1" fontAlgn="base" latinLnBrk="0" hangingPunct="1">
              <a:lnSpc>
                <a:spcPts val="2000"/>
              </a:lnSpc>
              <a:spcBef>
                <a:spcPts val="0"/>
              </a:spcBef>
              <a:spcAft>
                <a:spcPct val="0"/>
              </a:spcAft>
              <a:buClrTx/>
              <a:buSzTx/>
              <a:buFontTx/>
              <a:buNone/>
              <a:tabLst/>
              <a:defRPr sz="1400" b="0" i="0" baseline="0">
                <a:solidFill>
                  <a:schemeClr val="tx1"/>
                </a:solidFill>
                <a:latin typeface="Tahoma"/>
                <a:ea typeface="Tahoma"/>
                <a:cs typeface="Tahoma"/>
              </a:defRPr>
            </a:lvl1pPr>
          </a:lstStyle>
          <a:p>
            <a:pPr lvl="0"/>
            <a:r>
              <a:rPr lang="en-GB" dirty="0"/>
              <a:t>Click to edit Master text styles</a:t>
            </a:r>
          </a:p>
        </p:txBody>
      </p:sp>
      <p:sp>
        <p:nvSpPr>
          <p:cNvPr id="5" name="Text Placeholder 5"/>
          <p:cNvSpPr>
            <a:spLocks noGrp="1"/>
          </p:cNvSpPr>
          <p:nvPr>
            <p:ph type="body" sz="quarter" idx="10"/>
          </p:nvPr>
        </p:nvSpPr>
        <p:spPr>
          <a:xfrm>
            <a:off x="1199455" y="692696"/>
            <a:ext cx="8687495" cy="646040"/>
          </a:xfrm>
          <a:prstGeom prst="rect">
            <a:avLst/>
          </a:prstGeom>
        </p:spPr>
        <p:txBody>
          <a:bodyPr lIns="0" tIns="0" rIns="0" bIns="0"/>
          <a:lstStyle>
            <a:lvl1pPr marL="0" indent="0">
              <a:lnSpc>
                <a:spcPts val="4200"/>
              </a:lnSpc>
              <a:buFontTx/>
              <a:buNone/>
              <a:defRPr sz="4000" b="0" i="0">
                <a:solidFill>
                  <a:srgbClr val="16818D"/>
                </a:solidFill>
                <a:latin typeface="Georgia"/>
                <a:ea typeface="Georgia"/>
                <a:cs typeface="Georgia"/>
              </a:defRPr>
            </a:lvl1pPr>
          </a:lstStyle>
          <a:p>
            <a:pPr lvl="0"/>
            <a:r>
              <a:rPr lang="en-GB" dirty="0"/>
              <a:t>Click to edit Master text styles</a:t>
            </a:r>
          </a:p>
        </p:txBody>
      </p:sp>
      <p:sp>
        <p:nvSpPr>
          <p:cNvPr id="7" name="Text Placeholder 5"/>
          <p:cNvSpPr>
            <a:spLocks noGrp="1"/>
          </p:cNvSpPr>
          <p:nvPr>
            <p:ph type="body" sz="quarter" idx="12"/>
          </p:nvPr>
        </p:nvSpPr>
        <p:spPr>
          <a:xfrm>
            <a:off x="5712885" y="1628800"/>
            <a:ext cx="4223444" cy="4536504"/>
          </a:xfrm>
          <a:prstGeom prst="rect">
            <a:avLst/>
          </a:prstGeom>
        </p:spPr>
        <p:txBody>
          <a:bodyPr lIns="0" tIns="0" rIns="0" bIns="0" numCol="1" spcCol="216000"/>
          <a:lstStyle>
            <a:lvl1pPr marL="0" marR="0" indent="0" algn="l" defTabSz="606425" rtl="0" eaLnBrk="1" fontAlgn="base" latinLnBrk="0" hangingPunct="1">
              <a:lnSpc>
                <a:spcPts val="2000"/>
              </a:lnSpc>
              <a:spcBef>
                <a:spcPts val="0"/>
              </a:spcBef>
              <a:spcAft>
                <a:spcPct val="0"/>
              </a:spcAft>
              <a:buClrTx/>
              <a:buSzTx/>
              <a:buFontTx/>
              <a:buNone/>
              <a:tabLst/>
              <a:defRPr sz="1400" b="0" i="0" baseline="0">
                <a:solidFill>
                  <a:schemeClr val="tx1"/>
                </a:solidFill>
                <a:latin typeface="Tahoma"/>
                <a:ea typeface="Tahoma"/>
                <a:cs typeface="Tahoma"/>
              </a:defRPr>
            </a:lvl1pPr>
          </a:lstStyle>
          <a:p>
            <a:pPr lvl="0"/>
            <a:r>
              <a:rPr lang="en-GB" dirty="0"/>
              <a:t>Click to edit Master text styles</a:t>
            </a:r>
          </a:p>
        </p:txBody>
      </p:sp>
    </p:spTree>
    <p:extLst>
      <p:ext uri="{BB962C8B-B14F-4D97-AF65-F5344CB8AC3E}">
        <p14:creationId xmlns:p14="http://schemas.microsoft.com/office/powerpoint/2010/main" val="1487808913"/>
      </p:ext>
    </p:extLst>
  </p:cSld>
  <p:clrMapOvr>
    <a:masterClrMapping/>
  </p:clrMapOvr>
  <p:transition spd="slow">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wo column text style with bullet points">
    <p:spTree>
      <p:nvGrpSpPr>
        <p:cNvPr id="1" name=""/>
        <p:cNvGrpSpPr/>
        <p:nvPr/>
      </p:nvGrpSpPr>
      <p:grpSpPr>
        <a:xfrm>
          <a:off x="0" y="0"/>
          <a:ext cx="0" cy="0"/>
          <a:chOff x="0" y="0"/>
          <a:chExt cx="0" cy="0"/>
        </a:xfrm>
      </p:grpSpPr>
      <p:pic>
        <p:nvPicPr>
          <p:cNvPr id="4" name="Picture 2"/>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9886952" y="0"/>
            <a:ext cx="1441449"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5"/>
          <p:cNvSpPr>
            <a:spLocks noGrp="1"/>
          </p:cNvSpPr>
          <p:nvPr>
            <p:ph type="body" sz="quarter" idx="10"/>
          </p:nvPr>
        </p:nvSpPr>
        <p:spPr>
          <a:xfrm>
            <a:off x="1199455" y="692696"/>
            <a:ext cx="8687495" cy="646040"/>
          </a:xfrm>
          <a:prstGeom prst="rect">
            <a:avLst/>
          </a:prstGeom>
        </p:spPr>
        <p:txBody>
          <a:bodyPr lIns="0" tIns="0" rIns="0" bIns="0"/>
          <a:lstStyle>
            <a:lvl1pPr marL="0" indent="0">
              <a:lnSpc>
                <a:spcPts val="4200"/>
              </a:lnSpc>
              <a:buFontTx/>
              <a:buNone/>
              <a:defRPr sz="4000" b="0" i="0">
                <a:solidFill>
                  <a:srgbClr val="16818D"/>
                </a:solidFill>
                <a:latin typeface="Georgia"/>
                <a:ea typeface="Georgia"/>
                <a:cs typeface="Georgia"/>
              </a:defRPr>
            </a:lvl1pPr>
          </a:lstStyle>
          <a:p>
            <a:pPr lvl="0"/>
            <a:r>
              <a:rPr lang="en-GB" dirty="0"/>
              <a:t>Click to edit Master text styles</a:t>
            </a:r>
          </a:p>
        </p:txBody>
      </p:sp>
      <p:sp>
        <p:nvSpPr>
          <p:cNvPr id="8" name="Text Placeholder 5"/>
          <p:cNvSpPr>
            <a:spLocks noGrp="1"/>
          </p:cNvSpPr>
          <p:nvPr>
            <p:ph type="body" sz="quarter" idx="11" hasCustomPrompt="1"/>
          </p:nvPr>
        </p:nvSpPr>
        <p:spPr>
          <a:xfrm>
            <a:off x="1199457" y="1628800"/>
            <a:ext cx="4223444" cy="4536504"/>
          </a:xfrm>
          <a:prstGeom prst="rect">
            <a:avLst/>
          </a:prstGeom>
        </p:spPr>
        <p:txBody>
          <a:bodyPr lIns="0" tIns="0" rIns="0" bIns="0" numCol="1" spcCol="216000"/>
          <a:lstStyle>
            <a:lvl1pPr marL="285750" marR="0" indent="-285750" algn="l" defTabSz="606425" rtl="0" eaLnBrk="1" fontAlgn="base" latinLnBrk="0" hangingPunct="1">
              <a:lnSpc>
                <a:spcPts val="2000"/>
              </a:lnSpc>
              <a:spcBef>
                <a:spcPts val="0"/>
              </a:spcBef>
              <a:spcAft>
                <a:spcPct val="0"/>
              </a:spcAft>
              <a:buClr>
                <a:srgbClr val="16818D"/>
              </a:buClr>
              <a:buSzTx/>
              <a:buFont typeface="Arial" panose="020B0604020202020204" pitchFamily="34" charset="0"/>
              <a:buChar char="•"/>
              <a:tabLst/>
              <a:defRPr sz="1400" b="0" i="0" baseline="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541338" indent="-274638">
              <a:buClr>
                <a:srgbClr val="16818D"/>
              </a:buClr>
              <a:buFont typeface="Courier New" panose="02070309020205020404" pitchFamily="49" charset="0"/>
              <a:buChar char="o"/>
              <a:defRPr sz="1400">
                <a:latin typeface="Tahoma" panose="020B0604030504040204" pitchFamily="34" charset="0"/>
                <a:ea typeface="Tahoma" panose="020B0604030504040204" pitchFamily="34" charset="0"/>
                <a:cs typeface="Tahoma" panose="020B0604030504040204" pitchFamily="34" charset="0"/>
              </a:defRPr>
            </a:lvl2pPr>
            <a:lvl3pPr marL="808038" indent="-177800">
              <a:buClr>
                <a:srgbClr val="16818D"/>
              </a:buClr>
              <a:buFont typeface="Arial" panose="020B0604020202020204" pitchFamily="34" charset="0"/>
              <a:buChar char="̶"/>
              <a:defRPr sz="1400">
                <a:latin typeface="Tahoma" panose="020B0604030504040204" pitchFamily="34" charset="0"/>
                <a:ea typeface="Tahoma" panose="020B0604030504040204" pitchFamily="34" charset="0"/>
                <a:cs typeface="Tahoma" panose="020B0604030504040204" pitchFamily="34" charset="0"/>
              </a:defRPr>
            </a:lvl3pPr>
            <a:lvl4pPr marL="1163638" indent="-301625">
              <a:defRPr sz="1400">
                <a:latin typeface="Tahoma" panose="020B0604030504040204" pitchFamily="34" charset="0"/>
                <a:ea typeface="Tahoma" panose="020B0604030504040204" pitchFamily="34" charset="0"/>
                <a:cs typeface="Tahoma" panose="020B0604030504040204" pitchFamily="34" charset="0"/>
              </a:defRPr>
            </a:lvl4pPr>
          </a:lstStyle>
          <a:p>
            <a:pPr lvl="0"/>
            <a:r>
              <a:rPr lang="en-GB" dirty="0"/>
              <a:t>Click to add text</a:t>
            </a:r>
          </a:p>
          <a:p>
            <a:pPr lvl="1"/>
            <a:r>
              <a:rPr lang="en-GB" dirty="0"/>
              <a:t>Second Bullet Point</a:t>
            </a:r>
          </a:p>
          <a:p>
            <a:pPr lvl="2"/>
            <a:r>
              <a:rPr lang="en-GB" dirty="0"/>
              <a:t>Third Bullet Point</a:t>
            </a:r>
          </a:p>
          <a:p>
            <a:pPr lvl="3"/>
            <a:endParaRPr lang="en-GB" dirty="0"/>
          </a:p>
        </p:txBody>
      </p:sp>
      <p:sp>
        <p:nvSpPr>
          <p:cNvPr id="9" name="Text Placeholder 5"/>
          <p:cNvSpPr>
            <a:spLocks noGrp="1"/>
          </p:cNvSpPr>
          <p:nvPr>
            <p:ph type="body" sz="quarter" idx="12" hasCustomPrompt="1"/>
          </p:nvPr>
        </p:nvSpPr>
        <p:spPr>
          <a:xfrm>
            <a:off x="5712885" y="1628800"/>
            <a:ext cx="4223444" cy="4536504"/>
          </a:xfrm>
          <a:prstGeom prst="rect">
            <a:avLst/>
          </a:prstGeom>
        </p:spPr>
        <p:txBody>
          <a:bodyPr lIns="0" tIns="0" rIns="0" bIns="0" numCol="1" spcCol="216000"/>
          <a:lstStyle>
            <a:lvl1pPr marL="285750" marR="0" indent="-285750" algn="l" defTabSz="606425" rtl="0" eaLnBrk="1" fontAlgn="base" latinLnBrk="0" hangingPunct="1">
              <a:lnSpc>
                <a:spcPts val="2000"/>
              </a:lnSpc>
              <a:spcBef>
                <a:spcPts val="0"/>
              </a:spcBef>
              <a:spcAft>
                <a:spcPct val="0"/>
              </a:spcAft>
              <a:buClr>
                <a:srgbClr val="16818D"/>
              </a:buClr>
              <a:buSzTx/>
              <a:buFont typeface="Arial" panose="020B0604020202020204" pitchFamily="34" charset="0"/>
              <a:buChar char="•"/>
              <a:tabLst/>
              <a:defRPr sz="1400" b="0" i="0" baseline="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541338" indent="-274638">
              <a:buClr>
                <a:srgbClr val="16818D"/>
              </a:buClr>
              <a:buFont typeface="Courier New" panose="02070309020205020404" pitchFamily="49" charset="0"/>
              <a:buChar char="o"/>
              <a:defRPr sz="1400">
                <a:latin typeface="Tahoma" panose="020B0604030504040204" pitchFamily="34" charset="0"/>
                <a:ea typeface="Tahoma" panose="020B0604030504040204" pitchFamily="34" charset="0"/>
                <a:cs typeface="Tahoma" panose="020B0604030504040204" pitchFamily="34" charset="0"/>
              </a:defRPr>
            </a:lvl2pPr>
            <a:lvl3pPr marL="808038" indent="-177800">
              <a:buClr>
                <a:srgbClr val="16818D"/>
              </a:buClr>
              <a:buFont typeface="Arial" panose="020B0604020202020204" pitchFamily="34" charset="0"/>
              <a:buChar char="̶"/>
              <a:defRPr sz="1400">
                <a:latin typeface="Tahoma" panose="020B0604030504040204" pitchFamily="34" charset="0"/>
                <a:ea typeface="Tahoma" panose="020B0604030504040204" pitchFamily="34" charset="0"/>
                <a:cs typeface="Tahoma" panose="020B0604030504040204" pitchFamily="34" charset="0"/>
              </a:defRPr>
            </a:lvl3pPr>
            <a:lvl4pPr marL="1163638" indent="-301625">
              <a:defRPr sz="1400">
                <a:latin typeface="Tahoma" panose="020B0604030504040204" pitchFamily="34" charset="0"/>
                <a:ea typeface="Tahoma" panose="020B0604030504040204" pitchFamily="34" charset="0"/>
                <a:cs typeface="Tahoma" panose="020B0604030504040204" pitchFamily="34" charset="0"/>
              </a:defRPr>
            </a:lvl4pPr>
          </a:lstStyle>
          <a:p>
            <a:pPr lvl="0"/>
            <a:r>
              <a:rPr lang="en-US" dirty="0"/>
              <a:t>Click to add text</a:t>
            </a:r>
          </a:p>
          <a:p>
            <a:pPr lvl="1"/>
            <a:r>
              <a:rPr lang="en-US" dirty="0"/>
              <a:t>Second Bullet Point</a:t>
            </a:r>
          </a:p>
          <a:p>
            <a:pPr lvl="2"/>
            <a:r>
              <a:rPr lang="en-US" dirty="0"/>
              <a:t>Third Bullet Point</a:t>
            </a:r>
          </a:p>
          <a:p>
            <a:pPr lvl="3"/>
            <a:endParaRPr lang="en-US" dirty="0"/>
          </a:p>
          <a:p>
            <a:pPr lvl="0"/>
            <a:endParaRPr lang="en-GB" dirty="0"/>
          </a:p>
        </p:txBody>
      </p:sp>
    </p:spTree>
    <p:extLst>
      <p:ext uri="{BB962C8B-B14F-4D97-AF65-F5344CB8AC3E}">
        <p14:creationId xmlns:p14="http://schemas.microsoft.com/office/powerpoint/2010/main" val="4010578299"/>
      </p:ext>
    </p:extLst>
  </p:cSld>
  <p:clrMapOvr>
    <a:masterClrMapping/>
  </p:clrMapOvr>
  <p:transition spd="slow">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wo column text style with numbered points">
    <p:spTree>
      <p:nvGrpSpPr>
        <p:cNvPr id="1" name=""/>
        <p:cNvGrpSpPr/>
        <p:nvPr/>
      </p:nvGrpSpPr>
      <p:grpSpPr>
        <a:xfrm>
          <a:off x="0" y="0"/>
          <a:ext cx="0" cy="0"/>
          <a:chOff x="0" y="0"/>
          <a:chExt cx="0" cy="0"/>
        </a:xfrm>
      </p:grpSpPr>
      <p:pic>
        <p:nvPicPr>
          <p:cNvPr id="4" name="Picture 2"/>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9886952" y="0"/>
            <a:ext cx="1441449"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5"/>
          <p:cNvSpPr>
            <a:spLocks noGrp="1"/>
          </p:cNvSpPr>
          <p:nvPr>
            <p:ph type="body" sz="quarter" idx="10"/>
          </p:nvPr>
        </p:nvSpPr>
        <p:spPr>
          <a:xfrm>
            <a:off x="1199456" y="692696"/>
            <a:ext cx="8641952" cy="646040"/>
          </a:xfrm>
          <a:prstGeom prst="rect">
            <a:avLst/>
          </a:prstGeom>
        </p:spPr>
        <p:txBody>
          <a:bodyPr lIns="0" tIns="0" rIns="0" bIns="0"/>
          <a:lstStyle>
            <a:lvl1pPr marL="0" indent="0">
              <a:lnSpc>
                <a:spcPts val="4200"/>
              </a:lnSpc>
              <a:buFontTx/>
              <a:buNone/>
              <a:defRPr sz="4000" b="0" i="0">
                <a:solidFill>
                  <a:srgbClr val="16818D"/>
                </a:solidFill>
                <a:latin typeface="Georgia"/>
                <a:ea typeface="Georgia"/>
                <a:cs typeface="Georgia"/>
              </a:defRPr>
            </a:lvl1pPr>
          </a:lstStyle>
          <a:p>
            <a:pPr lvl="0"/>
            <a:r>
              <a:rPr lang="en-GB" dirty="0"/>
              <a:t>Click to edit Master text styles</a:t>
            </a:r>
          </a:p>
        </p:txBody>
      </p:sp>
      <p:sp>
        <p:nvSpPr>
          <p:cNvPr id="8" name="Text Placeholder 5"/>
          <p:cNvSpPr>
            <a:spLocks noGrp="1"/>
          </p:cNvSpPr>
          <p:nvPr>
            <p:ph type="body" sz="quarter" idx="11" hasCustomPrompt="1"/>
          </p:nvPr>
        </p:nvSpPr>
        <p:spPr>
          <a:xfrm>
            <a:off x="1199457" y="1628800"/>
            <a:ext cx="4223444" cy="4536504"/>
          </a:xfrm>
          <a:prstGeom prst="rect">
            <a:avLst/>
          </a:prstGeom>
        </p:spPr>
        <p:txBody>
          <a:bodyPr lIns="0" tIns="0" rIns="0" bIns="0" numCol="1" spcCol="216000"/>
          <a:lstStyle>
            <a:lvl1pPr marL="266700" marR="0" indent="-266700" algn="l" defTabSz="606425" rtl="0" eaLnBrk="1" fontAlgn="base" latinLnBrk="0" hangingPunct="1">
              <a:lnSpc>
                <a:spcPts val="2000"/>
              </a:lnSpc>
              <a:spcBef>
                <a:spcPts val="0"/>
              </a:spcBef>
              <a:spcAft>
                <a:spcPct val="0"/>
              </a:spcAft>
              <a:buClr>
                <a:srgbClr val="16818D"/>
              </a:buClr>
              <a:buSzTx/>
              <a:buFont typeface="+mj-lt"/>
              <a:buAutoNum type="arabicPeriod"/>
              <a:tabLst/>
              <a:defRPr sz="1400" b="0" i="0" baseline="0">
                <a:solidFill>
                  <a:schemeClr val="tx1"/>
                </a:solidFill>
                <a:latin typeface="Tahoma"/>
                <a:ea typeface="Tahoma"/>
                <a:cs typeface="Tahoma"/>
              </a:defRPr>
            </a:lvl1pPr>
            <a:lvl2pPr marL="541338" indent="-274638">
              <a:buClr>
                <a:srgbClr val="16818D"/>
              </a:buClr>
              <a:buFont typeface="+mj-lt"/>
              <a:buAutoNum type="romanLcPeriod"/>
              <a:defRPr sz="1400" baseline="0">
                <a:latin typeface="Tahoma" panose="020B0604030504040204" pitchFamily="34" charset="0"/>
                <a:ea typeface="Tahoma" panose="020B0604030504040204" pitchFamily="34" charset="0"/>
                <a:cs typeface="Tahoma" panose="020B0604030504040204" pitchFamily="34" charset="0"/>
              </a:defRPr>
            </a:lvl2pPr>
            <a:lvl3pPr marL="896938" indent="-266700">
              <a:buClr>
                <a:srgbClr val="16818D"/>
              </a:buClr>
              <a:buFont typeface="Arial" panose="020B0604020202020204" pitchFamily="34" charset="0"/>
              <a:buChar char="̶"/>
              <a:defRPr sz="1400">
                <a:latin typeface="Tahoma" panose="020B0604030504040204" pitchFamily="34" charset="0"/>
                <a:ea typeface="Tahoma" panose="020B0604030504040204" pitchFamily="34" charset="0"/>
                <a:cs typeface="Tahoma" panose="020B0604030504040204" pitchFamily="34" charset="0"/>
              </a:defRPr>
            </a:lvl3pPr>
            <a:lvl4pPr marL="1252538" indent="-285750">
              <a:buFont typeface="Arial" panose="020B0604020202020204" pitchFamily="34" charset="0"/>
              <a:buChar char="̶"/>
              <a:defRPr sz="1400">
                <a:latin typeface="Tahoma" panose="020B0604030504040204" pitchFamily="34" charset="0"/>
                <a:ea typeface="Tahoma" panose="020B0604030504040204" pitchFamily="34" charset="0"/>
                <a:cs typeface="Tahoma" panose="020B0604030504040204" pitchFamily="34" charset="0"/>
              </a:defRPr>
            </a:lvl4pPr>
          </a:lstStyle>
          <a:p>
            <a:pPr lvl="0"/>
            <a:r>
              <a:rPr lang="en-GB" dirty="0"/>
              <a:t>Click to add text</a:t>
            </a:r>
          </a:p>
          <a:p>
            <a:pPr lvl="1"/>
            <a:r>
              <a:rPr lang="en-GB" dirty="0"/>
              <a:t>Number Position Number 2</a:t>
            </a:r>
          </a:p>
          <a:p>
            <a:pPr lvl="2"/>
            <a:r>
              <a:rPr lang="en-GB" dirty="0"/>
              <a:t>Number Position Number 3</a:t>
            </a:r>
          </a:p>
          <a:p>
            <a:pPr lvl="3"/>
            <a:endParaRPr lang="en-GB" dirty="0"/>
          </a:p>
          <a:p>
            <a:pPr lvl="3"/>
            <a:endParaRPr lang="en-GB" dirty="0"/>
          </a:p>
        </p:txBody>
      </p:sp>
      <p:sp>
        <p:nvSpPr>
          <p:cNvPr id="9" name="Text Placeholder 5"/>
          <p:cNvSpPr>
            <a:spLocks noGrp="1"/>
          </p:cNvSpPr>
          <p:nvPr>
            <p:ph type="body" sz="quarter" idx="12" hasCustomPrompt="1"/>
          </p:nvPr>
        </p:nvSpPr>
        <p:spPr>
          <a:xfrm>
            <a:off x="5712885" y="1628800"/>
            <a:ext cx="4223444" cy="4536504"/>
          </a:xfrm>
          <a:prstGeom prst="rect">
            <a:avLst/>
          </a:prstGeom>
        </p:spPr>
        <p:txBody>
          <a:bodyPr lIns="0" tIns="0" rIns="0" bIns="0" numCol="1" spcCol="216000"/>
          <a:lstStyle>
            <a:lvl1pPr marL="266700" marR="0" indent="-266700" algn="l" defTabSz="606425" rtl="0" eaLnBrk="1" fontAlgn="base" latinLnBrk="0" hangingPunct="1">
              <a:lnSpc>
                <a:spcPts val="2000"/>
              </a:lnSpc>
              <a:spcBef>
                <a:spcPts val="0"/>
              </a:spcBef>
              <a:spcAft>
                <a:spcPct val="0"/>
              </a:spcAft>
              <a:buClr>
                <a:srgbClr val="16818D"/>
              </a:buClr>
              <a:buSzTx/>
              <a:buFont typeface="+mj-lt"/>
              <a:buAutoNum type="arabicPeriod"/>
              <a:tabLst/>
              <a:defRPr sz="1400" b="0" i="0" baseline="0">
                <a:solidFill>
                  <a:schemeClr val="tx1"/>
                </a:solidFill>
                <a:latin typeface="Tahoma"/>
                <a:ea typeface="Tahoma"/>
                <a:cs typeface="Tahoma"/>
              </a:defRPr>
            </a:lvl1pPr>
            <a:lvl2pPr marL="541338" indent="-274638">
              <a:buClr>
                <a:srgbClr val="16818D"/>
              </a:buClr>
              <a:buFont typeface="+mj-lt"/>
              <a:buAutoNum type="romanLcPeriod"/>
              <a:defRPr sz="1400">
                <a:latin typeface="Tahoma" panose="020B0604030504040204" pitchFamily="34" charset="0"/>
                <a:ea typeface="Tahoma" panose="020B0604030504040204" pitchFamily="34" charset="0"/>
                <a:cs typeface="Tahoma" panose="020B0604030504040204" pitchFamily="34" charset="0"/>
              </a:defRPr>
            </a:lvl2pPr>
            <a:lvl3pPr marL="896938" indent="-266700">
              <a:buClr>
                <a:srgbClr val="16818D"/>
              </a:buClr>
              <a:buFont typeface="Arial" panose="020B0604020202020204" pitchFamily="34" charset="0"/>
              <a:buChar char="̶"/>
              <a:defRPr sz="1400">
                <a:latin typeface="Tahoma" panose="020B0604030504040204" pitchFamily="34" charset="0"/>
                <a:ea typeface="Tahoma" panose="020B0604030504040204" pitchFamily="34" charset="0"/>
                <a:cs typeface="Tahoma" panose="020B0604030504040204" pitchFamily="34" charset="0"/>
              </a:defRPr>
            </a:lvl3pPr>
            <a:lvl4pPr marL="1252538" indent="-285750">
              <a:buFont typeface="Arial" panose="020B0604020202020204" pitchFamily="34" charset="0"/>
              <a:buChar char="̶"/>
              <a:defRPr sz="1400">
                <a:latin typeface="Tahoma" panose="020B0604030504040204" pitchFamily="34" charset="0"/>
                <a:ea typeface="Tahoma" panose="020B0604030504040204" pitchFamily="34" charset="0"/>
                <a:cs typeface="Tahoma" panose="020B0604030504040204" pitchFamily="34" charset="0"/>
              </a:defRPr>
            </a:lvl4pPr>
          </a:lstStyle>
          <a:p>
            <a:pPr lvl="0"/>
            <a:r>
              <a:rPr lang="en-GB" dirty="0"/>
              <a:t>Click to add text</a:t>
            </a:r>
          </a:p>
          <a:p>
            <a:pPr lvl="1"/>
            <a:r>
              <a:rPr lang="en-GB" dirty="0"/>
              <a:t>Number Position Number 2</a:t>
            </a:r>
          </a:p>
          <a:p>
            <a:pPr lvl="2"/>
            <a:r>
              <a:rPr lang="en-GB" dirty="0"/>
              <a:t>Number Position Number 3</a:t>
            </a:r>
          </a:p>
          <a:p>
            <a:pPr lvl="3"/>
            <a:endParaRPr lang="en-GB" dirty="0"/>
          </a:p>
        </p:txBody>
      </p:sp>
    </p:spTree>
    <p:extLst>
      <p:ext uri="{BB962C8B-B14F-4D97-AF65-F5344CB8AC3E}">
        <p14:creationId xmlns:p14="http://schemas.microsoft.com/office/powerpoint/2010/main" val="1199462551"/>
      </p:ext>
    </p:extLst>
  </p:cSld>
  <p:clrMapOvr>
    <a:masterClrMapping/>
  </p:clrMapOvr>
  <p:transition spd="slow">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hart and graph position">
    <p:spTree>
      <p:nvGrpSpPr>
        <p:cNvPr id="1" name=""/>
        <p:cNvGrpSpPr/>
        <p:nvPr/>
      </p:nvGrpSpPr>
      <p:grpSpPr>
        <a:xfrm>
          <a:off x="0" y="0"/>
          <a:ext cx="0" cy="0"/>
          <a:chOff x="0" y="0"/>
          <a:chExt cx="0" cy="0"/>
        </a:xfrm>
      </p:grpSpPr>
      <p:pic>
        <p:nvPicPr>
          <p:cNvPr id="4" name="Picture 2"/>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9886952" y="0"/>
            <a:ext cx="1441449"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5"/>
          <p:cNvSpPr>
            <a:spLocks noGrp="1"/>
          </p:cNvSpPr>
          <p:nvPr>
            <p:ph type="body" sz="quarter" idx="10"/>
          </p:nvPr>
        </p:nvSpPr>
        <p:spPr>
          <a:xfrm>
            <a:off x="1199455" y="692696"/>
            <a:ext cx="8687495" cy="646040"/>
          </a:xfrm>
          <a:prstGeom prst="rect">
            <a:avLst/>
          </a:prstGeom>
        </p:spPr>
        <p:txBody>
          <a:bodyPr lIns="0" tIns="0" rIns="0" bIns="0"/>
          <a:lstStyle>
            <a:lvl1pPr marL="0" indent="0">
              <a:lnSpc>
                <a:spcPts val="4200"/>
              </a:lnSpc>
              <a:buFontTx/>
              <a:buNone/>
              <a:defRPr sz="4000" b="0" i="0">
                <a:solidFill>
                  <a:srgbClr val="16818D"/>
                </a:solidFill>
                <a:latin typeface="Georgia"/>
                <a:ea typeface="Georgia"/>
                <a:cs typeface="Georgia"/>
              </a:defRPr>
            </a:lvl1pPr>
          </a:lstStyle>
          <a:p>
            <a:pPr lvl="0"/>
            <a:r>
              <a:rPr lang="en-GB" dirty="0"/>
              <a:t>Click to edit Master text styles</a:t>
            </a:r>
          </a:p>
        </p:txBody>
      </p:sp>
      <p:sp>
        <p:nvSpPr>
          <p:cNvPr id="3" name="Chart Placeholder 2"/>
          <p:cNvSpPr>
            <a:spLocks noGrp="1"/>
          </p:cNvSpPr>
          <p:nvPr>
            <p:ph type="chart" sz="quarter" idx="11"/>
          </p:nvPr>
        </p:nvSpPr>
        <p:spPr>
          <a:xfrm>
            <a:off x="1199456" y="1554761"/>
            <a:ext cx="8687493" cy="4538065"/>
          </a:xfrm>
          <a:prstGeom prst="rect">
            <a:avLst/>
          </a:prstGeom>
        </p:spPr>
        <p:txBody>
          <a:bodyPr/>
          <a:lstStyle/>
          <a:p>
            <a:pPr lvl="0"/>
            <a:endParaRPr lang="en-US" noProof="0"/>
          </a:p>
        </p:txBody>
      </p:sp>
    </p:spTree>
    <p:extLst>
      <p:ext uri="{BB962C8B-B14F-4D97-AF65-F5344CB8AC3E}">
        <p14:creationId xmlns:p14="http://schemas.microsoft.com/office/powerpoint/2010/main" val="2844291513"/>
      </p:ext>
    </p:extLst>
  </p:cSld>
  <p:clrMapOvr>
    <a:masterClrMapping/>
  </p:clrMapOvr>
  <p:transition spd="slow">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Narrow column text style with chart">
    <p:spTree>
      <p:nvGrpSpPr>
        <p:cNvPr id="1" name=""/>
        <p:cNvGrpSpPr/>
        <p:nvPr/>
      </p:nvGrpSpPr>
      <p:grpSpPr>
        <a:xfrm>
          <a:off x="0" y="0"/>
          <a:ext cx="0" cy="0"/>
          <a:chOff x="0" y="0"/>
          <a:chExt cx="0" cy="0"/>
        </a:xfrm>
      </p:grpSpPr>
      <p:pic>
        <p:nvPicPr>
          <p:cNvPr id="7" name="Picture 2"/>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9886952" y="0"/>
            <a:ext cx="1441449"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5"/>
          <p:cNvSpPr>
            <a:spLocks noGrp="1"/>
          </p:cNvSpPr>
          <p:nvPr>
            <p:ph type="body" sz="quarter" idx="11"/>
          </p:nvPr>
        </p:nvSpPr>
        <p:spPr>
          <a:xfrm>
            <a:off x="1199457" y="1628800"/>
            <a:ext cx="4223444" cy="4536504"/>
          </a:xfrm>
          <a:prstGeom prst="rect">
            <a:avLst/>
          </a:prstGeom>
        </p:spPr>
        <p:txBody>
          <a:bodyPr lIns="0" tIns="0" rIns="0" bIns="0" numCol="1" spcCol="216000"/>
          <a:lstStyle>
            <a:lvl1pPr marL="0" marR="0" indent="0" algn="l" defTabSz="606425" rtl="0" eaLnBrk="1" fontAlgn="base" latinLnBrk="0" hangingPunct="1">
              <a:lnSpc>
                <a:spcPts val="2000"/>
              </a:lnSpc>
              <a:spcBef>
                <a:spcPts val="0"/>
              </a:spcBef>
              <a:spcAft>
                <a:spcPct val="0"/>
              </a:spcAft>
              <a:buClrTx/>
              <a:buSzTx/>
              <a:buFontTx/>
              <a:buNone/>
              <a:tabLst/>
              <a:defRPr sz="1400" b="0" i="0" baseline="0">
                <a:solidFill>
                  <a:schemeClr val="tx1"/>
                </a:solidFill>
                <a:latin typeface="Tahoma"/>
                <a:ea typeface="Tahoma"/>
                <a:cs typeface="Tahoma"/>
              </a:defRPr>
            </a:lvl1pPr>
          </a:lstStyle>
          <a:p>
            <a:pPr lvl="0"/>
            <a:r>
              <a:rPr lang="en-GB" dirty="0"/>
              <a:t>Click to edit Master text styles</a:t>
            </a:r>
          </a:p>
        </p:txBody>
      </p:sp>
      <p:sp>
        <p:nvSpPr>
          <p:cNvPr id="5" name="Text Placeholder 5"/>
          <p:cNvSpPr>
            <a:spLocks noGrp="1"/>
          </p:cNvSpPr>
          <p:nvPr>
            <p:ph type="body" sz="quarter" idx="10"/>
          </p:nvPr>
        </p:nvSpPr>
        <p:spPr>
          <a:xfrm>
            <a:off x="1199455" y="692696"/>
            <a:ext cx="8687495" cy="646040"/>
          </a:xfrm>
          <a:prstGeom prst="rect">
            <a:avLst/>
          </a:prstGeom>
        </p:spPr>
        <p:txBody>
          <a:bodyPr lIns="0" tIns="0" rIns="0" bIns="0"/>
          <a:lstStyle>
            <a:lvl1pPr marL="0" indent="0">
              <a:lnSpc>
                <a:spcPts val="4200"/>
              </a:lnSpc>
              <a:buFontTx/>
              <a:buNone/>
              <a:defRPr sz="4000" b="0" i="0">
                <a:solidFill>
                  <a:srgbClr val="16818D"/>
                </a:solidFill>
                <a:latin typeface="Georgia"/>
                <a:ea typeface="Georgia"/>
                <a:cs typeface="Georgia"/>
              </a:defRPr>
            </a:lvl1pPr>
          </a:lstStyle>
          <a:p>
            <a:pPr lvl="0"/>
            <a:r>
              <a:rPr lang="en-GB" dirty="0"/>
              <a:t>Click to edit Master text styles</a:t>
            </a:r>
          </a:p>
        </p:txBody>
      </p:sp>
      <p:sp>
        <p:nvSpPr>
          <p:cNvPr id="3" name="Chart Placeholder 2"/>
          <p:cNvSpPr>
            <a:spLocks noGrp="1"/>
          </p:cNvSpPr>
          <p:nvPr>
            <p:ph type="chart" sz="quarter" idx="12"/>
          </p:nvPr>
        </p:nvSpPr>
        <p:spPr>
          <a:xfrm>
            <a:off x="5712884" y="1628800"/>
            <a:ext cx="5088467" cy="4464025"/>
          </a:xfrm>
          <a:prstGeom prst="rect">
            <a:avLst/>
          </a:prstGeom>
        </p:spPr>
        <p:txBody>
          <a:bodyPr/>
          <a:lstStyle/>
          <a:p>
            <a:pPr lvl="0"/>
            <a:endParaRPr lang="en-US" noProof="0"/>
          </a:p>
        </p:txBody>
      </p:sp>
    </p:spTree>
    <p:extLst>
      <p:ext uri="{BB962C8B-B14F-4D97-AF65-F5344CB8AC3E}">
        <p14:creationId xmlns:p14="http://schemas.microsoft.com/office/powerpoint/2010/main" val="3871013972"/>
      </p:ext>
    </p:extLst>
  </p:cSld>
  <p:clrMapOvr>
    <a:masterClrMapping/>
  </p:clrMapOvr>
  <p:transition spd="slow">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Image slide">
    <p:spTree>
      <p:nvGrpSpPr>
        <p:cNvPr id="1" name=""/>
        <p:cNvGrpSpPr/>
        <p:nvPr/>
      </p:nvGrpSpPr>
      <p:grpSpPr>
        <a:xfrm>
          <a:off x="0" y="0"/>
          <a:ext cx="0" cy="0"/>
          <a:chOff x="0" y="0"/>
          <a:chExt cx="0" cy="0"/>
        </a:xfrm>
      </p:grpSpPr>
      <p:pic>
        <p:nvPicPr>
          <p:cNvPr id="3" name="Picture 1"/>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9886952" y="0"/>
            <a:ext cx="1441449"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Picture Placeholder 12"/>
          <p:cNvSpPr>
            <a:spLocks noGrp="1"/>
          </p:cNvSpPr>
          <p:nvPr>
            <p:ph type="pic" sz="quarter" idx="13"/>
          </p:nvPr>
        </p:nvSpPr>
        <p:spPr>
          <a:xfrm>
            <a:off x="0" y="906811"/>
            <a:ext cx="12192000" cy="5951190"/>
          </a:xfrm>
          <a:prstGeom prst="rect">
            <a:avLst/>
          </a:prstGeom>
        </p:spPr>
        <p:txBody>
          <a:bodyPr/>
          <a:lstStyle/>
          <a:p>
            <a:endParaRPr lang="en-US" dirty="0"/>
          </a:p>
        </p:txBody>
      </p:sp>
    </p:spTree>
    <p:extLst>
      <p:ext uri="{BB962C8B-B14F-4D97-AF65-F5344CB8AC3E}">
        <p14:creationId xmlns:p14="http://schemas.microsoft.com/office/powerpoint/2010/main" val="913831431"/>
      </p:ext>
    </p:extLst>
  </p:cSld>
  <p:clrMapOvr>
    <a:masterClrMapping/>
  </p:clrMapOvr>
  <p:transition spd="slow">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9886952" y="0"/>
            <a:ext cx="1441449"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5"/>
          <p:cNvSpPr>
            <a:spLocks noGrp="1"/>
          </p:cNvSpPr>
          <p:nvPr>
            <p:ph type="body" sz="quarter" idx="10"/>
          </p:nvPr>
        </p:nvSpPr>
        <p:spPr>
          <a:xfrm>
            <a:off x="623394" y="444420"/>
            <a:ext cx="8736969" cy="608316"/>
          </a:xfrm>
          <a:prstGeom prst="rect">
            <a:avLst/>
          </a:prstGeom>
        </p:spPr>
        <p:txBody>
          <a:bodyPr lIns="0" tIns="0" rIns="0" bIns="0"/>
          <a:lstStyle>
            <a:lvl1pPr marL="0" indent="0">
              <a:lnSpc>
                <a:spcPts val="4200"/>
              </a:lnSpc>
              <a:buFontTx/>
              <a:buNone/>
              <a:defRPr sz="3200" b="0" i="0" baseline="0">
                <a:solidFill>
                  <a:srgbClr val="16818D"/>
                </a:solidFill>
                <a:latin typeface="Georgia"/>
                <a:ea typeface="Georgia"/>
                <a:cs typeface="Georgia"/>
              </a:defRPr>
            </a:lvl1pPr>
          </a:lstStyle>
          <a:p>
            <a:pPr lvl="0"/>
            <a:r>
              <a:rPr lang="en-GB" dirty="0"/>
              <a:t>Click to edit Master text styles</a:t>
            </a:r>
          </a:p>
        </p:txBody>
      </p:sp>
      <p:sp>
        <p:nvSpPr>
          <p:cNvPr id="13" name="Picture Placeholder 12"/>
          <p:cNvSpPr>
            <a:spLocks noGrp="1"/>
          </p:cNvSpPr>
          <p:nvPr>
            <p:ph type="pic" sz="quarter" idx="11"/>
          </p:nvPr>
        </p:nvSpPr>
        <p:spPr>
          <a:xfrm>
            <a:off x="8157634" y="1461052"/>
            <a:ext cx="4034367" cy="5396948"/>
          </a:xfrm>
          <a:prstGeom prst="rect">
            <a:avLst/>
          </a:prstGeom>
        </p:spPr>
        <p:txBody>
          <a:bodyPr/>
          <a:lstStyle/>
          <a:p>
            <a:endParaRPr lang="en-US" dirty="0"/>
          </a:p>
        </p:txBody>
      </p:sp>
      <p:sp>
        <p:nvSpPr>
          <p:cNvPr id="14" name="Picture Placeholder 12"/>
          <p:cNvSpPr>
            <a:spLocks noGrp="1"/>
          </p:cNvSpPr>
          <p:nvPr>
            <p:ph type="pic" sz="quarter" idx="12"/>
          </p:nvPr>
        </p:nvSpPr>
        <p:spPr>
          <a:xfrm>
            <a:off x="0" y="1461052"/>
            <a:ext cx="4032251" cy="5396948"/>
          </a:xfrm>
          <a:prstGeom prst="rect">
            <a:avLst/>
          </a:prstGeom>
        </p:spPr>
        <p:txBody>
          <a:bodyPr/>
          <a:lstStyle/>
          <a:p>
            <a:endParaRPr lang="en-US"/>
          </a:p>
        </p:txBody>
      </p:sp>
      <p:sp>
        <p:nvSpPr>
          <p:cNvPr id="15" name="Picture Placeholder 12"/>
          <p:cNvSpPr>
            <a:spLocks noGrp="1"/>
          </p:cNvSpPr>
          <p:nvPr>
            <p:ph type="pic" sz="quarter" idx="13"/>
          </p:nvPr>
        </p:nvSpPr>
        <p:spPr>
          <a:xfrm>
            <a:off x="4078817" y="1461053"/>
            <a:ext cx="4027088" cy="2650572"/>
          </a:xfrm>
          <a:prstGeom prst="rect">
            <a:avLst/>
          </a:prstGeom>
        </p:spPr>
        <p:txBody>
          <a:bodyPr/>
          <a:lstStyle/>
          <a:p>
            <a:endParaRPr lang="en-US"/>
          </a:p>
        </p:txBody>
      </p:sp>
      <p:sp>
        <p:nvSpPr>
          <p:cNvPr id="17" name="Picture Placeholder 12"/>
          <p:cNvSpPr>
            <a:spLocks noGrp="1"/>
          </p:cNvSpPr>
          <p:nvPr>
            <p:ph type="pic" sz="quarter" idx="14"/>
          </p:nvPr>
        </p:nvSpPr>
        <p:spPr>
          <a:xfrm>
            <a:off x="4078817" y="4149726"/>
            <a:ext cx="4027088" cy="2708275"/>
          </a:xfrm>
          <a:prstGeom prst="rect">
            <a:avLst/>
          </a:prstGeom>
        </p:spPr>
        <p:txBody>
          <a:bodyPr/>
          <a:lstStyle/>
          <a:p>
            <a:endParaRPr lang="en-US"/>
          </a:p>
        </p:txBody>
      </p:sp>
    </p:spTree>
    <p:extLst>
      <p:ext uri="{BB962C8B-B14F-4D97-AF65-F5344CB8AC3E}">
        <p14:creationId xmlns:p14="http://schemas.microsoft.com/office/powerpoint/2010/main" val="1934762159"/>
      </p:ext>
    </p:extLst>
  </p:cSld>
  <p:clrMapOvr>
    <a:masterClrMapping/>
  </p:clrMapOvr>
  <p:transition spd="slow">
    <p:fade/>
  </p:transition>
  <p:extLst>
    <p:ext uri="{DCECCB84-F9BA-43D5-87BE-67443E8EF086}">
      <p15:sldGuideLst xmlns:p15="http://schemas.microsoft.com/office/powerpoint/2012/main">
        <p15:guide id="1" orient="horz" pos="332">
          <p15:clr>
            <a:srgbClr val="FBAE40"/>
          </p15:clr>
        </p15:guide>
        <p15:guide id="2" pos="3840">
          <p15:clr>
            <a:srgbClr val="FBAE40"/>
          </p15:clr>
        </p15:guide>
        <p15:guide id="4" pos="5111">
          <p15:clr>
            <a:srgbClr val="FBAE40"/>
          </p15:clr>
        </p15:guide>
        <p15:guide id="5" orient="horz" pos="2614">
          <p15:clr>
            <a:srgbClr val="FBAE40"/>
          </p15:clr>
        </p15:guide>
        <p15:guide id="6" pos="2541">
          <p15:clr>
            <a:srgbClr val="FBAE40"/>
          </p15:clr>
        </p15:guide>
        <p15:guide id="8" pos="2569">
          <p15:clr>
            <a:srgbClr val="FBAE40"/>
          </p15:clr>
        </p15:guide>
        <p15:guide id="9" pos="5139">
          <p15:clr>
            <a:srgbClr val="FBAE40"/>
          </p15:clr>
        </p15:guide>
        <p15:guide id="10" orient="horz" pos="2590">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Text Placeholder 5"/>
          <p:cNvSpPr>
            <a:spLocks noGrp="1"/>
          </p:cNvSpPr>
          <p:nvPr>
            <p:ph type="body" sz="quarter" idx="10"/>
          </p:nvPr>
        </p:nvSpPr>
        <p:spPr>
          <a:xfrm>
            <a:off x="623394" y="444420"/>
            <a:ext cx="8832980" cy="608316"/>
          </a:xfrm>
          <a:prstGeom prst="rect">
            <a:avLst/>
          </a:prstGeom>
        </p:spPr>
        <p:txBody>
          <a:bodyPr lIns="0" tIns="0" rIns="0" bIns="0"/>
          <a:lstStyle>
            <a:lvl1pPr marL="0" indent="0">
              <a:lnSpc>
                <a:spcPts val="4200"/>
              </a:lnSpc>
              <a:buFontTx/>
              <a:buNone/>
              <a:defRPr sz="3200" b="0" i="0" baseline="0">
                <a:solidFill>
                  <a:srgbClr val="16818D"/>
                </a:solidFill>
                <a:latin typeface="Georgia"/>
                <a:ea typeface="Georgia"/>
                <a:cs typeface="Georgia"/>
              </a:defRPr>
            </a:lvl1pPr>
          </a:lstStyle>
          <a:p>
            <a:pPr lvl="0"/>
            <a:r>
              <a:rPr lang="en-GB" dirty="0"/>
              <a:t>Click to edit Master text styles</a:t>
            </a:r>
          </a:p>
        </p:txBody>
      </p:sp>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9886952" y="0"/>
            <a:ext cx="1441449"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icture Placeholder 12"/>
          <p:cNvSpPr>
            <a:spLocks noGrp="1"/>
          </p:cNvSpPr>
          <p:nvPr>
            <p:ph type="pic" sz="quarter" idx="11"/>
          </p:nvPr>
        </p:nvSpPr>
        <p:spPr>
          <a:xfrm>
            <a:off x="4055533" y="1461052"/>
            <a:ext cx="4057651" cy="5396948"/>
          </a:xfrm>
          <a:prstGeom prst="rect">
            <a:avLst/>
          </a:prstGeom>
        </p:spPr>
        <p:txBody>
          <a:bodyPr/>
          <a:lstStyle/>
          <a:p>
            <a:endParaRPr lang="en-US"/>
          </a:p>
        </p:txBody>
      </p:sp>
      <p:sp>
        <p:nvSpPr>
          <p:cNvPr id="6" name="Picture Placeholder 12"/>
          <p:cNvSpPr>
            <a:spLocks noGrp="1"/>
          </p:cNvSpPr>
          <p:nvPr>
            <p:ph type="pic" sz="quarter" idx="13"/>
          </p:nvPr>
        </p:nvSpPr>
        <p:spPr>
          <a:xfrm>
            <a:off x="8161867" y="1461053"/>
            <a:ext cx="4030132" cy="2650572"/>
          </a:xfrm>
          <a:prstGeom prst="rect">
            <a:avLst/>
          </a:prstGeom>
        </p:spPr>
        <p:txBody>
          <a:bodyPr/>
          <a:lstStyle/>
          <a:p>
            <a:endParaRPr lang="en-US" dirty="0"/>
          </a:p>
        </p:txBody>
      </p:sp>
      <p:sp>
        <p:nvSpPr>
          <p:cNvPr id="7" name="Picture Placeholder 12"/>
          <p:cNvSpPr>
            <a:spLocks noGrp="1"/>
          </p:cNvSpPr>
          <p:nvPr>
            <p:ph type="pic" sz="quarter" idx="14"/>
          </p:nvPr>
        </p:nvSpPr>
        <p:spPr>
          <a:xfrm>
            <a:off x="8161867" y="4146550"/>
            <a:ext cx="4030133" cy="2711450"/>
          </a:xfrm>
          <a:prstGeom prst="rect">
            <a:avLst/>
          </a:prstGeom>
        </p:spPr>
        <p:txBody>
          <a:bodyPr/>
          <a:lstStyle/>
          <a:p>
            <a:endParaRPr lang="en-US"/>
          </a:p>
        </p:txBody>
      </p:sp>
      <p:sp>
        <p:nvSpPr>
          <p:cNvPr id="8" name="Text Placeholder 5"/>
          <p:cNvSpPr>
            <a:spLocks noGrp="1"/>
          </p:cNvSpPr>
          <p:nvPr>
            <p:ph type="body" sz="quarter" idx="15" hasCustomPrompt="1"/>
          </p:nvPr>
        </p:nvSpPr>
        <p:spPr>
          <a:xfrm>
            <a:off x="610754" y="1461052"/>
            <a:ext cx="3180991" cy="4536504"/>
          </a:xfrm>
          <a:prstGeom prst="rect">
            <a:avLst/>
          </a:prstGeom>
        </p:spPr>
        <p:txBody>
          <a:bodyPr lIns="0" tIns="0" rIns="0" bIns="0" numCol="1" spcCol="216000"/>
          <a:lstStyle>
            <a:lvl1pPr marL="285750" marR="0" indent="-285750" algn="l" defTabSz="606425" rtl="0" eaLnBrk="1" fontAlgn="base" latinLnBrk="0" hangingPunct="1">
              <a:lnSpc>
                <a:spcPts val="2000"/>
              </a:lnSpc>
              <a:spcBef>
                <a:spcPts val="0"/>
              </a:spcBef>
              <a:spcAft>
                <a:spcPct val="0"/>
              </a:spcAft>
              <a:buClr>
                <a:srgbClr val="16818D"/>
              </a:buClr>
              <a:buSzTx/>
              <a:buFont typeface="Arial" panose="020B0604020202020204" pitchFamily="34" charset="0"/>
              <a:buChar char="•"/>
              <a:tabLst/>
              <a:defRPr sz="1400" b="0" i="0" baseline="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541338" indent="-274638">
              <a:buClr>
                <a:srgbClr val="16818D"/>
              </a:buClr>
              <a:buFont typeface="Courier New" panose="02070309020205020404" pitchFamily="49" charset="0"/>
              <a:buChar char="o"/>
              <a:defRPr sz="1400">
                <a:latin typeface="Tahoma" panose="020B0604030504040204" pitchFamily="34" charset="0"/>
                <a:ea typeface="Tahoma" panose="020B0604030504040204" pitchFamily="34" charset="0"/>
                <a:cs typeface="Tahoma" panose="020B0604030504040204" pitchFamily="34" charset="0"/>
              </a:defRPr>
            </a:lvl2pPr>
            <a:lvl3pPr marL="808038" indent="-177800">
              <a:buClr>
                <a:srgbClr val="16818D"/>
              </a:buClr>
              <a:buFont typeface="Arial" panose="020B0604020202020204" pitchFamily="34" charset="0"/>
              <a:buChar char="̶"/>
              <a:defRPr sz="1400">
                <a:latin typeface="Tahoma" panose="020B0604030504040204" pitchFamily="34" charset="0"/>
                <a:ea typeface="Tahoma" panose="020B0604030504040204" pitchFamily="34" charset="0"/>
                <a:cs typeface="Tahoma" panose="020B0604030504040204" pitchFamily="34" charset="0"/>
              </a:defRPr>
            </a:lvl3pPr>
            <a:lvl4pPr marL="1163638" indent="-301625">
              <a:defRPr sz="1400">
                <a:latin typeface="Tahoma" panose="020B0604030504040204" pitchFamily="34" charset="0"/>
                <a:ea typeface="Tahoma" panose="020B0604030504040204" pitchFamily="34" charset="0"/>
                <a:cs typeface="Tahoma" panose="020B0604030504040204" pitchFamily="34" charset="0"/>
              </a:defRPr>
            </a:lvl4pPr>
          </a:lstStyle>
          <a:p>
            <a:pPr lvl="0"/>
            <a:r>
              <a:rPr lang="en-GB" dirty="0"/>
              <a:t>Click to add text</a:t>
            </a:r>
          </a:p>
          <a:p>
            <a:pPr lvl="1"/>
            <a:r>
              <a:rPr lang="en-GB" dirty="0"/>
              <a:t>Second Bullet Point</a:t>
            </a:r>
          </a:p>
          <a:p>
            <a:pPr lvl="2"/>
            <a:r>
              <a:rPr lang="en-GB" dirty="0"/>
              <a:t>Third Bullet Point</a:t>
            </a:r>
          </a:p>
          <a:p>
            <a:pPr lvl="3"/>
            <a:endParaRPr lang="en-GB" dirty="0"/>
          </a:p>
        </p:txBody>
      </p:sp>
    </p:spTree>
    <p:extLst>
      <p:ext uri="{BB962C8B-B14F-4D97-AF65-F5344CB8AC3E}">
        <p14:creationId xmlns:p14="http://schemas.microsoft.com/office/powerpoint/2010/main" val="1525588853"/>
      </p:ext>
    </p:extLst>
  </p:cSld>
  <p:clrMapOvr>
    <a:masterClrMapping/>
  </p:clrMapOvr>
  <p:transition spd="slow">
    <p:fade/>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pos="5141">
          <p15:clr>
            <a:srgbClr val="FBAE40"/>
          </p15:clr>
        </p15:guide>
        <p15:guide id="4" pos="5111">
          <p15:clr>
            <a:srgbClr val="FBAE40"/>
          </p15:clr>
        </p15:guide>
        <p15:guide id="6" orient="horz" pos="2590">
          <p15:clr>
            <a:srgbClr val="FBAE40"/>
          </p15:clr>
        </p15:guide>
        <p15:guide id="7" orient="horz" pos="2612">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9380D-CEAF-FDA0-2F59-06EF4CD541C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A90959C-0DB1-B028-810A-2681415EAA93}"/>
              </a:ext>
            </a:extLst>
          </p:cNvPr>
          <p:cNvSpPr>
            <a:spLocks noGrp="1"/>
          </p:cNvSpPr>
          <p:nvPr>
            <p:ph type="dt" sz="half" idx="10"/>
          </p:nvPr>
        </p:nvSpPr>
        <p:spPr/>
        <p:txBody>
          <a:bodyPr/>
          <a:lstStyle/>
          <a:p>
            <a:fld id="{A03E877C-9DE1-45BB-8B10-68D72B65A706}" type="datetimeFigureOut">
              <a:rPr lang="en-GB" smtClean="0"/>
              <a:t>05/04/2023</a:t>
            </a:fld>
            <a:endParaRPr lang="en-GB"/>
          </a:p>
        </p:txBody>
      </p:sp>
      <p:sp>
        <p:nvSpPr>
          <p:cNvPr id="4" name="Footer Placeholder 3">
            <a:extLst>
              <a:ext uri="{FF2B5EF4-FFF2-40B4-BE49-F238E27FC236}">
                <a16:creationId xmlns:a16="http://schemas.microsoft.com/office/drawing/2014/main" id="{19A49FFD-7033-4EA6-8FE3-529CC6A8FAC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68FF09D-26D0-0870-85E2-BCB88CE33EE5}"/>
              </a:ext>
            </a:extLst>
          </p:cNvPr>
          <p:cNvSpPr>
            <a:spLocks noGrp="1"/>
          </p:cNvSpPr>
          <p:nvPr>
            <p:ph type="sldNum" sz="quarter" idx="12"/>
          </p:nvPr>
        </p:nvSpPr>
        <p:spPr/>
        <p:txBody>
          <a:bodyPr/>
          <a:lstStyle/>
          <a:p>
            <a:fld id="{C596FB96-1CC0-4144-8A76-14B5A4F40D05}" type="slidenum">
              <a:rPr lang="en-GB" smtClean="0"/>
              <a:t>‹#›</a:t>
            </a:fld>
            <a:endParaRPr lang="en-GB"/>
          </a:p>
        </p:txBody>
      </p:sp>
    </p:spTree>
    <p:extLst>
      <p:ext uri="{BB962C8B-B14F-4D97-AF65-F5344CB8AC3E}">
        <p14:creationId xmlns:p14="http://schemas.microsoft.com/office/powerpoint/2010/main" val="395297746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9886952" y="0"/>
            <a:ext cx="1441449"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Placeholder 12"/>
          <p:cNvSpPr>
            <a:spLocks noGrp="1"/>
          </p:cNvSpPr>
          <p:nvPr>
            <p:ph type="body" sz="quarter" idx="12"/>
          </p:nvPr>
        </p:nvSpPr>
        <p:spPr>
          <a:xfrm>
            <a:off x="1390651" y="1916832"/>
            <a:ext cx="9410700" cy="3528392"/>
          </a:xfrm>
          <a:prstGeom prst="rect">
            <a:avLst/>
          </a:prstGeom>
        </p:spPr>
        <p:txBody>
          <a:bodyPr/>
          <a:lstStyle>
            <a:lvl1pPr marL="0" indent="0">
              <a:lnSpc>
                <a:spcPts val="3600"/>
              </a:lnSpc>
              <a:buNone/>
              <a:defRPr sz="2800" b="0" i="1" baseline="0">
                <a:solidFill>
                  <a:srgbClr val="16818D"/>
                </a:solidFill>
                <a:latin typeface="Tahoma" charset="0"/>
              </a:defRPr>
            </a:lvl1pPr>
            <a:lvl2pPr marL="609600" indent="0">
              <a:lnSpc>
                <a:spcPts val="3600"/>
              </a:lnSpc>
              <a:buNone/>
              <a:defRPr sz="2800" b="0" i="1" baseline="0">
                <a:solidFill>
                  <a:srgbClr val="16818D"/>
                </a:solidFill>
                <a:latin typeface="Tahoma" charset="0"/>
              </a:defRPr>
            </a:lvl2pPr>
            <a:lvl3pPr marL="1219200" indent="0">
              <a:lnSpc>
                <a:spcPts val="3600"/>
              </a:lnSpc>
              <a:buNone/>
              <a:defRPr sz="2800" b="0" i="1" baseline="0">
                <a:solidFill>
                  <a:srgbClr val="16818D"/>
                </a:solidFill>
                <a:latin typeface="Tahoma" charset="0"/>
              </a:defRPr>
            </a:lvl3pPr>
            <a:lvl4pPr marL="1828800" indent="0">
              <a:lnSpc>
                <a:spcPts val="3600"/>
              </a:lnSpc>
              <a:buNone/>
              <a:defRPr sz="2800" b="0" i="1" baseline="0">
                <a:solidFill>
                  <a:srgbClr val="16818D"/>
                </a:solidFill>
                <a:latin typeface="Tahoma" charset="0"/>
              </a:defRPr>
            </a:lvl4pPr>
            <a:lvl5pPr marL="2438400" indent="0">
              <a:lnSpc>
                <a:spcPts val="3600"/>
              </a:lnSpc>
              <a:buNone/>
              <a:defRPr sz="2800" b="0" i="1" baseline="0">
                <a:solidFill>
                  <a:srgbClr val="16818D"/>
                </a:solidFill>
                <a:latin typeface="Tahoma"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5" name="Text Placeholder 14"/>
          <p:cNvSpPr>
            <a:spLocks noGrp="1"/>
          </p:cNvSpPr>
          <p:nvPr>
            <p:ph type="body" sz="quarter" idx="13"/>
          </p:nvPr>
        </p:nvSpPr>
        <p:spPr>
          <a:xfrm>
            <a:off x="1390651" y="5661026"/>
            <a:ext cx="9410700" cy="1196975"/>
          </a:xfrm>
          <a:prstGeom prst="rect">
            <a:avLst/>
          </a:prstGeom>
        </p:spPr>
        <p:txBody>
          <a:bodyPr/>
          <a:lstStyle>
            <a:lvl1pPr marL="0" indent="0" algn="r">
              <a:lnSpc>
                <a:spcPts val="1800"/>
              </a:lnSpc>
              <a:buNone/>
              <a:defRPr sz="1200" baseline="0">
                <a:solidFill>
                  <a:schemeClr val="tx1"/>
                </a:solidFill>
                <a:latin typeface="Tahoma" charset="0"/>
              </a:defRPr>
            </a:lvl1pPr>
            <a:lvl2pPr marL="609600" indent="0" algn="r">
              <a:lnSpc>
                <a:spcPts val="1800"/>
              </a:lnSpc>
              <a:buNone/>
              <a:defRPr sz="1200" baseline="0">
                <a:solidFill>
                  <a:schemeClr val="tx1"/>
                </a:solidFill>
                <a:latin typeface="Tahoma" charset="0"/>
              </a:defRPr>
            </a:lvl2pPr>
            <a:lvl3pPr marL="1219200" indent="0" algn="r">
              <a:lnSpc>
                <a:spcPts val="1800"/>
              </a:lnSpc>
              <a:buNone/>
              <a:defRPr sz="1200" baseline="0">
                <a:solidFill>
                  <a:schemeClr val="tx1"/>
                </a:solidFill>
                <a:latin typeface="Tahoma" charset="0"/>
              </a:defRPr>
            </a:lvl3pPr>
            <a:lvl4pPr marL="1828800" indent="0" algn="r">
              <a:lnSpc>
                <a:spcPts val="1800"/>
              </a:lnSpc>
              <a:buNone/>
              <a:defRPr sz="1200" baseline="0">
                <a:solidFill>
                  <a:schemeClr val="tx1"/>
                </a:solidFill>
                <a:latin typeface="Tahoma" charset="0"/>
              </a:defRPr>
            </a:lvl4pPr>
            <a:lvl5pPr marL="2438400" indent="0" algn="r">
              <a:lnSpc>
                <a:spcPts val="1800"/>
              </a:lnSpc>
              <a:buNone/>
              <a:defRPr sz="1200" baseline="0">
                <a:solidFill>
                  <a:schemeClr val="tx1"/>
                </a:solidFill>
                <a:latin typeface="Tahoma"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477701237"/>
      </p:ext>
    </p:extLst>
  </p:cSld>
  <p:clrMapOvr>
    <a:masterClrMapping/>
  </p:clrMapOvr>
  <p:transition spd="slow">
    <p:fade/>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572">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9886952" y="0"/>
            <a:ext cx="1441449"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12"/>
          <p:cNvSpPr>
            <a:spLocks noGrp="1"/>
          </p:cNvSpPr>
          <p:nvPr>
            <p:ph type="body" sz="quarter" idx="12" hasCustomPrompt="1"/>
          </p:nvPr>
        </p:nvSpPr>
        <p:spPr>
          <a:xfrm>
            <a:off x="287205" y="2852936"/>
            <a:ext cx="5711959" cy="2592288"/>
          </a:xfrm>
          <a:prstGeom prst="rect">
            <a:avLst/>
          </a:prstGeom>
        </p:spPr>
        <p:txBody>
          <a:bodyPr/>
          <a:lstStyle>
            <a:lvl1pPr marL="0" indent="0" algn="r">
              <a:lnSpc>
                <a:spcPts val="9600"/>
              </a:lnSpc>
              <a:buNone/>
              <a:defRPr sz="13000" b="0" i="0" baseline="0">
                <a:solidFill>
                  <a:srgbClr val="16818D"/>
                </a:solidFill>
                <a:latin typeface="Georgia" charset="0"/>
                <a:ea typeface="Georgia" charset="0"/>
                <a:cs typeface="Georgia" charset="0"/>
              </a:defRPr>
            </a:lvl1pPr>
            <a:lvl2pPr marL="609600" indent="0" algn="r">
              <a:lnSpc>
                <a:spcPts val="3600"/>
              </a:lnSpc>
              <a:buNone/>
              <a:defRPr sz="9600" b="0" i="0" baseline="0">
                <a:solidFill>
                  <a:schemeClr val="bg1"/>
                </a:solidFill>
                <a:latin typeface="Georgia" charset="0"/>
                <a:ea typeface="Georgia" charset="0"/>
                <a:cs typeface="Georgia" charset="0"/>
              </a:defRPr>
            </a:lvl2pPr>
            <a:lvl3pPr marL="1219200" indent="0" algn="r">
              <a:lnSpc>
                <a:spcPts val="3600"/>
              </a:lnSpc>
              <a:buNone/>
              <a:defRPr sz="9600" b="0" i="0" baseline="0">
                <a:solidFill>
                  <a:schemeClr val="bg1"/>
                </a:solidFill>
                <a:latin typeface="Georgia" charset="0"/>
                <a:ea typeface="Georgia" charset="0"/>
                <a:cs typeface="Georgia" charset="0"/>
              </a:defRPr>
            </a:lvl3pPr>
            <a:lvl4pPr marL="1828800" indent="0" algn="r">
              <a:lnSpc>
                <a:spcPts val="3600"/>
              </a:lnSpc>
              <a:buNone/>
              <a:defRPr sz="9600" b="0" i="0" baseline="0">
                <a:solidFill>
                  <a:schemeClr val="bg1"/>
                </a:solidFill>
                <a:latin typeface="Georgia" charset="0"/>
                <a:ea typeface="Georgia" charset="0"/>
                <a:cs typeface="Georgia" charset="0"/>
              </a:defRPr>
            </a:lvl4pPr>
            <a:lvl5pPr marL="2438400" indent="0" algn="r">
              <a:lnSpc>
                <a:spcPts val="3600"/>
              </a:lnSpc>
              <a:buNone/>
              <a:defRPr sz="9600" b="0" i="0" baseline="0">
                <a:solidFill>
                  <a:schemeClr val="bg1"/>
                </a:solidFill>
                <a:latin typeface="Georgia" charset="0"/>
                <a:ea typeface="Georgia" charset="0"/>
                <a:cs typeface="Georgia" charset="0"/>
              </a:defRPr>
            </a:lvl5pPr>
          </a:lstStyle>
          <a:p>
            <a:pPr lvl="0"/>
            <a:r>
              <a:rPr lang="en-GB" dirty="0"/>
              <a:t>100%</a:t>
            </a:r>
          </a:p>
        </p:txBody>
      </p:sp>
      <p:sp>
        <p:nvSpPr>
          <p:cNvPr id="10" name="Text Placeholder 14"/>
          <p:cNvSpPr>
            <a:spLocks noGrp="1"/>
          </p:cNvSpPr>
          <p:nvPr>
            <p:ph type="body" sz="quarter" idx="13"/>
          </p:nvPr>
        </p:nvSpPr>
        <p:spPr>
          <a:xfrm>
            <a:off x="6287194" y="2870015"/>
            <a:ext cx="4801361" cy="2575209"/>
          </a:xfrm>
          <a:prstGeom prst="rect">
            <a:avLst/>
          </a:prstGeom>
        </p:spPr>
        <p:txBody>
          <a:bodyPr/>
          <a:lstStyle>
            <a:lvl1pPr marL="0" indent="0" algn="l">
              <a:lnSpc>
                <a:spcPts val="2200"/>
              </a:lnSpc>
              <a:buNone/>
              <a:defRPr sz="1800" baseline="0">
                <a:solidFill>
                  <a:srgbClr val="16818D"/>
                </a:solidFill>
                <a:latin typeface="Georgia" charset="0"/>
              </a:defRPr>
            </a:lvl1pPr>
            <a:lvl2pPr marL="609600" indent="0" algn="l">
              <a:lnSpc>
                <a:spcPts val="2200"/>
              </a:lnSpc>
              <a:buNone/>
              <a:defRPr sz="1800" baseline="0">
                <a:solidFill>
                  <a:srgbClr val="16818D"/>
                </a:solidFill>
                <a:latin typeface="Georgia" charset="0"/>
              </a:defRPr>
            </a:lvl2pPr>
            <a:lvl3pPr marL="1219200" indent="0" algn="l">
              <a:lnSpc>
                <a:spcPts val="2200"/>
              </a:lnSpc>
              <a:buNone/>
              <a:defRPr sz="1800" baseline="0">
                <a:solidFill>
                  <a:srgbClr val="16818D"/>
                </a:solidFill>
                <a:latin typeface="Georgia" charset="0"/>
              </a:defRPr>
            </a:lvl3pPr>
            <a:lvl4pPr marL="1828800" indent="0" algn="l">
              <a:lnSpc>
                <a:spcPts val="2200"/>
              </a:lnSpc>
              <a:buNone/>
              <a:defRPr sz="1800" baseline="0">
                <a:solidFill>
                  <a:srgbClr val="16818D"/>
                </a:solidFill>
                <a:latin typeface="Georgia" charset="0"/>
              </a:defRPr>
            </a:lvl4pPr>
            <a:lvl5pPr marL="2438400" indent="0" algn="l">
              <a:lnSpc>
                <a:spcPts val="2200"/>
              </a:lnSpc>
              <a:buNone/>
              <a:defRPr sz="1800" baseline="0">
                <a:solidFill>
                  <a:srgbClr val="16818D"/>
                </a:solidFill>
                <a:latin typeface="Georgia"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1" name="Text Placeholder 14"/>
          <p:cNvSpPr>
            <a:spLocks noGrp="1"/>
          </p:cNvSpPr>
          <p:nvPr>
            <p:ph type="body" sz="quarter" idx="14"/>
          </p:nvPr>
        </p:nvSpPr>
        <p:spPr>
          <a:xfrm>
            <a:off x="1294640" y="5661026"/>
            <a:ext cx="9505883" cy="648295"/>
          </a:xfrm>
          <a:prstGeom prst="rect">
            <a:avLst/>
          </a:prstGeom>
        </p:spPr>
        <p:txBody>
          <a:bodyPr/>
          <a:lstStyle>
            <a:lvl1pPr marL="0" indent="0" algn="r">
              <a:lnSpc>
                <a:spcPts val="1400"/>
              </a:lnSpc>
              <a:buNone/>
              <a:defRPr sz="1000" baseline="0">
                <a:solidFill>
                  <a:schemeClr val="tx1"/>
                </a:solidFill>
                <a:latin typeface="Tahoma" charset="0"/>
              </a:defRPr>
            </a:lvl1pPr>
            <a:lvl2pPr marL="609600" indent="0" algn="r">
              <a:lnSpc>
                <a:spcPts val="1400"/>
              </a:lnSpc>
              <a:buNone/>
              <a:defRPr sz="1000" baseline="0">
                <a:solidFill>
                  <a:schemeClr val="tx1"/>
                </a:solidFill>
                <a:latin typeface="Tahoma" charset="0"/>
              </a:defRPr>
            </a:lvl2pPr>
            <a:lvl3pPr marL="1219200" indent="0" algn="r">
              <a:lnSpc>
                <a:spcPts val="1400"/>
              </a:lnSpc>
              <a:buNone/>
              <a:defRPr sz="1000" baseline="0">
                <a:solidFill>
                  <a:schemeClr val="tx1"/>
                </a:solidFill>
                <a:latin typeface="Tahoma" charset="0"/>
              </a:defRPr>
            </a:lvl3pPr>
            <a:lvl4pPr marL="1828800" indent="0" algn="r">
              <a:lnSpc>
                <a:spcPts val="1400"/>
              </a:lnSpc>
              <a:buNone/>
              <a:defRPr sz="1000" baseline="0">
                <a:solidFill>
                  <a:schemeClr val="tx1"/>
                </a:solidFill>
                <a:latin typeface="Tahoma" charset="0"/>
              </a:defRPr>
            </a:lvl4pPr>
            <a:lvl5pPr marL="2438400" indent="0" algn="r">
              <a:lnSpc>
                <a:spcPts val="1400"/>
              </a:lnSpc>
              <a:buNone/>
              <a:defRPr sz="1000" baseline="0">
                <a:solidFill>
                  <a:schemeClr val="tx1"/>
                </a:solidFill>
                <a:latin typeface="Tahoma"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239536846"/>
      </p:ext>
    </p:extLst>
  </p:cSld>
  <p:clrMapOvr>
    <a:masterClrMapping/>
  </p:clrMapOvr>
  <p:transition spd="slow">
    <p:fade/>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1842">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73AC8B4-6439-45D8-A9EB-FC7E276C2001}" type="datetimeFigureOut">
              <a:rPr lang="en-GB" smtClean="0"/>
              <a:pPr/>
              <a:t>05/04/2023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07B8E25-F722-4C57-9287-518FD1EE98E9}" type="slidenum">
              <a:rPr lang="en-GB" smtClean="0"/>
              <a:pPr/>
              <a:t>‹#›</a:t>
            </a:fld>
            <a:endParaRPr lang="en-GB"/>
          </a:p>
        </p:txBody>
      </p:sp>
    </p:spTree>
    <p:extLst>
      <p:ext uri="{BB962C8B-B14F-4D97-AF65-F5344CB8AC3E}">
        <p14:creationId xmlns:p14="http://schemas.microsoft.com/office/powerpoint/2010/main" val="99873934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73AC8B4-6439-45D8-A9EB-FC7E276C2001}" type="datetimeFigureOut">
              <a:rPr lang="en-GB" smtClean="0"/>
              <a:pPr/>
              <a:t>05/04/2023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07B8E25-F722-4C57-9287-518FD1EE98E9}" type="slidenum">
              <a:rPr lang="en-GB" smtClean="0"/>
              <a:pPr/>
              <a:t>‹#›</a:t>
            </a:fld>
            <a:endParaRPr lang="en-GB"/>
          </a:p>
        </p:txBody>
      </p:sp>
    </p:spTree>
    <p:extLst>
      <p:ext uri="{BB962C8B-B14F-4D97-AF65-F5344CB8AC3E}">
        <p14:creationId xmlns:p14="http://schemas.microsoft.com/office/powerpoint/2010/main" val="113320621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EB4648B1-9ABD-4C22-BFA0-F1DFA89350F9}" type="datetime1">
              <a:rPr lang="en-GB" smtClean="0"/>
              <a:pPr>
                <a:defRPr/>
              </a:pPr>
              <a:t>05/04/2023</a:t>
            </a:fld>
            <a:endParaRPr lang="en-GB"/>
          </a:p>
        </p:txBody>
      </p:sp>
      <p:sp>
        <p:nvSpPr>
          <p:cNvPr id="3" name="Footer Placeholder 2"/>
          <p:cNvSpPr>
            <a:spLocks noGrp="1"/>
          </p:cNvSpPr>
          <p:nvPr>
            <p:ph type="ftr" sz="quarter" idx="11"/>
          </p:nvPr>
        </p:nvSpPr>
        <p:spPr/>
        <p:txBody>
          <a:bodyPr/>
          <a:lstStyle/>
          <a:p>
            <a:pPr>
              <a:defRPr/>
            </a:pPr>
            <a:endParaRPr lang="en-GB"/>
          </a:p>
        </p:txBody>
      </p:sp>
      <p:sp>
        <p:nvSpPr>
          <p:cNvPr id="4" name="Slide Number Placeholder 3"/>
          <p:cNvSpPr>
            <a:spLocks noGrp="1"/>
          </p:cNvSpPr>
          <p:nvPr>
            <p:ph type="sldNum" sz="quarter" idx="12"/>
          </p:nvPr>
        </p:nvSpPr>
        <p:spPr/>
        <p:txBody>
          <a:bodyPr/>
          <a:lstStyle/>
          <a:p>
            <a:pPr>
              <a:defRPr/>
            </a:pPr>
            <a:fld id="{F343198F-627E-4EBB-9591-6511DABB5D25}" type="slidenum">
              <a:rPr lang="en-GB" smtClean="0"/>
              <a:pPr>
                <a:defRPr/>
              </a:pPr>
              <a:t>‹#›</a:t>
            </a:fld>
            <a:endParaRPr lang="en-GB"/>
          </a:p>
        </p:txBody>
      </p:sp>
    </p:spTree>
    <p:extLst>
      <p:ext uri="{BB962C8B-B14F-4D97-AF65-F5344CB8AC3E}">
        <p14:creationId xmlns:p14="http://schemas.microsoft.com/office/powerpoint/2010/main" val="33843337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pPr>
              <a:defRPr/>
            </a:pPr>
            <a:fld id="{D707362A-22B7-4032-AD90-701DEB9124AF}" type="datetime1">
              <a:rPr lang="en-GB" smtClean="0"/>
              <a:pPr>
                <a:defRPr/>
              </a:pPr>
              <a:t>05/04/2023</a:t>
            </a:fld>
            <a:endParaRPr lang="en-GB"/>
          </a:p>
        </p:txBody>
      </p:sp>
      <p:sp>
        <p:nvSpPr>
          <p:cNvPr id="4" name="Footer Placeholder 3"/>
          <p:cNvSpPr>
            <a:spLocks noGrp="1"/>
          </p:cNvSpPr>
          <p:nvPr>
            <p:ph type="ftr" sz="quarter" idx="11"/>
          </p:nvPr>
        </p:nvSpPr>
        <p:spPr/>
        <p:txBody>
          <a:bodyPr/>
          <a:lstStyle/>
          <a:p>
            <a:pPr>
              <a:defRPr/>
            </a:pPr>
            <a:endParaRPr lang="en-GB"/>
          </a:p>
        </p:txBody>
      </p:sp>
      <p:sp>
        <p:nvSpPr>
          <p:cNvPr id="5" name="Slide Number Placeholder 4"/>
          <p:cNvSpPr>
            <a:spLocks noGrp="1"/>
          </p:cNvSpPr>
          <p:nvPr>
            <p:ph type="sldNum" sz="quarter" idx="12"/>
          </p:nvPr>
        </p:nvSpPr>
        <p:spPr/>
        <p:txBody>
          <a:bodyPr/>
          <a:lstStyle/>
          <a:p>
            <a:pPr>
              <a:defRPr/>
            </a:pPr>
            <a:fld id="{01D7BE67-2724-4288-A3B1-EDF635CCAE50}" type="slidenum">
              <a:rPr lang="en-GB" smtClean="0"/>
              <a:pPr>
                <a:defRPr/>
              </a:pPr>
              <a:t>‹#›</a:t>
            </a:fld>
            <a:endParaRPr lang="en-GB"/>
          </a:p>
        </p:txBody>
      </p:sp>
    </p:spTree>
    <p:extLst>
      <p:ext uri="{BB962C8B-B14F-4D97-AF65-F5344CB8AC3E}">
        <p14:creationId xmlns:p14="http://schemas.microsoft.com/office/powerpoint/2010/main" val="64946297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838200" y="6356358"/>
            <a:ext cx="2743200" cy="365125"/>
          </a:xfrm>
          <a:prstGeom prst="rect">
            <a:avLst/>
          </a:prstGeom>
        </p:spPr>
        <p:txBody>
          <a:bodyPr/>
          <a:lstStyle/>
          <a:p>
            <a:fld id="{4079D0F1-FEA4-43E4-86B2-B6A438FBA15C}" type="datetimeFigureOut">
              <a:rPr lang="en-GB" smtClean="0"/>
              <a:t>05/04/2023</a:t>
            </a:fld>
            <a:endParaRPr lang="en-GB"/>
          </a:p>
        </p:txBody>
      </p:sp>
      <p:sp>
        <p:nvSpPr>
          <p:cNvPr id="5" name="Footer Placeholder 4"/>
          <p:cNvSpPr>
            <a:spLocks noGrp="1"/>
          </p:cNvSpPr>
          <p:nvPr>
            <p:ph type="ftr" sz="quarter" idx="11"/>
          </p:nvPr>
        </p:nvSpPr>
        <p:spPr>
          <a:xfrm>
            <a:off x="4038600" y="6356358"/>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8"/>
            <a:ext cx="2743200" cy="365125"/>
          </a:xfrm>
          <a:prstGeom prst="rect">
            <a:avLst/>
          </a:prstGeom>
        </p:spPr>
        <p:txBody>
          <a:bodyPr/>
          <a:lstStyle/>
          <a:p>
            <a:fld id="{27E29C28-A824-4FE0-B0A0-8FADF4C8766F}" type="slidenum">
              <a:rPr lang="en-GB" smtClean="0"/>
              <a:t>‹#›</a:t>
            </a:fld>
            <a:endParaRPr lang="en-GB"/>
          </a:p>
        </p:txBody>
      </p:sp>
    </p:spTree>
    <p:extLst>
      <p:ext uri="{BB962C8B-B14F-4D97-AF65-F5344CB8AC3E}">
        <p14:creationId xmlns:p14="http://schemas.microsoft.com/office/powerpoint/2010/main" val="37965019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D2FD163-B594-6A02-038D-01D604378D39}"/>
              </a:ext>
            </a:extLst>
          </p:cNvPr>
          <p:cNvSpPr>
            <a:spLocks noGrp="1"/>
          </p:cNvSpPr>
          <p:nvPr>
            <p:ph type="dt" sz="half" idx="10"/>
          </p:nvPr>
        </p:nvSpPr>
        <p:spPr/>
        <p:txBody>
          <a:bodyPr/>
          <a:lstStyle/>
          <a:p>
            <a:fld id="{A03E877C-9DE1-45BB-8B10-68D72B65A706}" type="datetimeFigureOut">
              <a:rPr lang="en-GB" smtClean="0"/>
              <a:t>05/04/2023</a:t>
            </a:fld>
            <a:endParaRPr lang="en-GB"/>
          </a:p>
        </p:txBody>
      </p:sp>
      <p:sp>
        <p:nvSpPr>
          <p:cNvPr id="3" name="Footer Placeholder 2">
            <a:extLst>
              <a:ext uri="{FF2B5EF4-FFF2-40B4-BE49-F238E27FC236}">
                <a16:creationId xmlns:a16="http://schemas.microsoft.com/office/drawing/2014/main" id="{4787BA07-42BE-A000-274D-39BEB8EECA1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FC0436E-9F36-EEB0-E5FD-66316EF315E5}"/>
              </a:ext>
            </a:extLst>
          </p:cNvPr>
          <p:cNvSpPr>
            <a:spLocks noGrp="1"/>
          </p:cNvSpPr>
          <p:nvPr>
            <p:ph type="sldNum" sz="quarter" idx="12"/>
          </p:nvPr>
        </p:nvSpPr>
        <p:spPr/>
        <p:txBody>
          <a:bodyPr/>
          <a:lstStyle/>
          <a:p>
            <a:fld id="{C596FB96-1CC0-4144-8A76-14B5A4F40D05}" type="slidenum">
              <a:rPr lang="en-GB" smtClean="0"/>
              <a:t>‹#›</a:t>
            </a:fld>
            <a:endParaRPr lang="en-GB"/>
          </a:p>
        </p:txBody>
      </p:sp>
    </p:spTree>
    <p:extLst>
      <p:ext uri="{BB962C8B-B14F-4D97-AF65-F5344CB8AC3E}">
        <p14:creationId xmlns:p14="http://schemas.microsoft.com/office/powerpoint/2010/main" val="562383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057FF-3A6C-72CE-7A91-DF3126F760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2FC3FAE-AABE-3974-D631-3C49EC8DDDF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6CE6A4A-63B3-C7FD-9D51-DC72EA21A1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8CAC288-9680-60B6-F0B7-761A4CB9DEC4}"/>
              </a:ext>
            </a:extLst>
          </p:cNvPr>
          <p:cNvSpPr>
            <a:spLocks noGrp="1"/>
          </p:cNvSpPr>
          <p:nvPr>
            <p:ph type="dt" sz="half" idx="10"/>
          </p:nvPr>
        </p:nvSpPr>
        <p:spPr/>
        <p:txBody>
          <a:bodyPr/>
          <a:lstStyle/>
          <a:p>
            <a:fld id="{A03E877C-9DE1-45BB-8B10-68D72B65A706}" type="datetimeFigureOut">
              <a:rPr lang="en-GB" smtClean="0"/>
              <a:t>05/04/2023</a:t>
            </a:fld>
            <a:endParaRPr lang="en-GB"/>
          </a:p>
        </p:txBody>
      </p:sp>
      <p:sp>
        <p:nvSpPr>
          <p:cNvPr id="6" name="Footer Placeholder 5">
            <a:extLst>
              <a:ext uri="{FF2B5EF4-FFF2-40B4-BE49-F238E27FC236}">
                <a16:creationId xmlns:a16="http://schemas.microsoft.com/office/drawing/2014/main" id="{659397E7-2F14-4D2F-0680-0F753299599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C852945-093F-BE7A-755B-BE911AB76876}"/>
              </a:ext>
            </a:extLst>
          </p:cNvPr>
          <p:cNvSpPr>
            <a:spLocks noGrp="1"/>
          </p:cNvSpPr>
          <p:nvPr>
            <p:ph type="sldNum" sz="quarter" idx="12"/>
          </p:nvPr>
        </p:nvSpPr>
        <p:spPr/>
        <p:txBody>
          <a:bodyPr/>
          <a:lstStyle/>
          <a:p>
            <a:fld id="{C596FB96-1CC0-4144-8A76-14B5A4F40D05}" type="slidenum">
              <a:rPr lang="en-GB" smtClean="0"/>
              <a:t>‹#›</a:t>
            </a:fld>
            <a:endParaRPr lang="en-GB"/>
          </a:p>
        </p:txBody>
      </p:sp>
    </p:spTree>
    <p:extLst>
      <p:ext uri="{BB962C8B-B14F-4D97-AF65-F5344CB8AC3E}">
        <p14:creationId xmlns:p14="http://schemas.microsoft.com/office/powerpoint/2010/main" val="11816643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112D1-CA70-041E-0369-FA2A878B387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6D1C0E3-D420-D676-468C-7874EF3247B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A64C989-A319-6CA0-6DD8-8A681E6B2F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C5301CB-97B7-F72A-AC94-B8CE83F8DAC6}"/>
              </a:ext>
            </a:extLst>
          </p:cNvPr>
          <p:cNvSpPr>
            <a:spLocks noGrp="1"/>
          </p:cNvSpPr>
          <p:nvPr>
            <p:ph type="dt" sz="half" idx="10"/>
          </p:nvPr>
        </p:nvSpPr>
        <p:spPr/>
        <p:txBody>
          <a:bodyPr/>
          <a:lstStyle/>
          <a:p>
            <a:fld id="{A03E877C-9DE1-45BB-8B10-68D72B65A706}" type="datetimeFigureOut">
              <a:rPr lang="en-GB" smtClean="0"/>
              <a:t>05/04/2023</a:t>
            </a:fld>
            <a:endParaRPr lang="en-GB"/>
          </a:p>
        </p:txBody>
      </p:sp>
      <p:sp>
        <p:nvSpPr>
          <p:cNvPr id="6" name="Footer Placeholder 5">
            <a:extLst>
              <a:ext uri="{FF2B5EF4-FFF2-40B4-BE49-F238E27FC236}">
                <a16:creationId xmlns:a16="http://schemas.microsoft.com/office/drawing/2014/main" id="{D33CD608-6E32-8AAA-7C95-9041F82EC45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D68864A-4187-980C-1FCB-02DA91A4DD60}"/>
              </a:ext>
            </a:extLst>
          </p:cNvPr>
          <p:cNvSpPr>
            <a:spLocks noGrp="1"/>
          </p:cNvSpPr>
          <p:nvPr>
            <p:ph type="sldNum" sz="quarter" idx="12"/>
          </p:nvPr>
        </p:nvSpPr>
        <p:spPr/>
        <p:txBody>
          <a:bodyPr/>
          <a:lstStyle/>
          <a:p>
            <a:fld id="{C596FB96-1CC0-4144-8A76-14B5A4F40D05}" type="slidenum">
              <a:rPr lang="en-GB" smtClean="0"/>
              <a:t>‹#›</a:t>
            </a:fld>
            <a:endParaRPr lang="en-GB"/>
          </a:p>
        </p:txBody>
      </p:sp>
    </p:spTree>
    <p:extLst>
      <p:ext uri="{BB962C8B-B14F-4D97-AF65-F5344CB8AC3E}">
        <p14:creationId xmlns:p14="http://schemas.microsoft.com/office/powerpoint/2010/main" val="16160387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6" Type="http://schemas.openxmlformats.org/officeDocument/2006/relationships/image" Target="../media/image1.jpeg"/><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theme" Target="../theme/theme4.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18" Type="http://schemas.openxmlformats.org/officeDocument/2006/relationships/slideLayout" Target="../slideLayouts/slideLayout6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17" Type="http://schemas.openxmlformats.org/officeDocument/2006/relationships/slideLayout" Target="../slideLayouts/slideLayout64.xml"/><Relationship Id="rId2" Type="http://schemas.openxmlformats.org/officeDocument/2006/relationships/slideLayout" Target="../slideLayouts/slideLayout49.xml"/><Relationship Id="rId16" Type="http://schemas.openxmlformats.org/officeDocument/2006/relationships/slideLayout" Target="../slideLayouts/slideLayout63.xml"/><Relationship Id="rId20" Type="http://schemas.openxmlformats.org/officeDocument/2006/relationships/theme" Target="../theme/theme5.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slideLayout" Target="../slideLayouts/slideLayout62.xml"/><Relationship Id="rId10" Type="http://schemas.openxmlformats.org/officeDocument/2006/relationships/slideLayout" Target="../slideLayouts/slideLayout57.xml"/><Relationship Id="rId19" Type="http://schemas.openxmlformats.org/officeDocument/2006/relationships/slideLayout" Target="../slideLayouts/slideLayout66.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470A09F-1F5A-99E5-9289-43FFB058FFF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F51B496-9421-EF08-0C4A-1784FB01CFB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EA9F082-1088-EB85-AEDC-4C9AC7D85A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3E877C-9DE1-45BB-8B10-68D72B65A706}" type="datetimeFigureOut">
              <a:rPr lang="en-GB" smtClean="0"/>
              <a:t>05/04/2023</a:t>
            </a:fld>
            <a:endParaRPr lang="en-GB"/>
          </a:p>
        </p:txBody>
      </p:sp>
      <p:sp>
        <p:nvSpPr>
          <p:cNvPr id="5" name="Footer Placeholder 4">
            <a:extLst>
              <a:ext uri="{FF2B5EF4-FFF2-40B4-BE49-F238E27FC236}">
                <a16:creationId xmlns:a16="http://schemas.microsoft.com/office/drawing/2014/main" id="{F3245DCE-F2F4-AB9D-188C-2F93A635F70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C57F9B7-DDAA-83A5-4FA4-AC356E5C08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96FB96-1CC0-4144-8A76-14B5A4F40D05}" type="slidenum">
              <a:rPr lang="en-GB" smtClean="0"/>
              <a:t>‹#›</a:t>
            </a:fld>
            <a:endParaRPr lang="en-GB"/>
          </a:p>
        </p:txBody>
      </p:sp>
    </p:spTree>
    <p:extLst>
      <p:ext uri="{BB962C8B-B14F-4D97-AF65-F5344CB8AC3E}">
        <p14:creationId xmlns:p14="http://schemas.microsoft.com/office/powerpoint/2010/main" val="39148000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D06EBB-4CB9-4647-B7AE-99BDD411A314}" type="datetimeFigureOut">
              <a:rPr lang="en-GB" smtClean="0"/>
              <a:t>05/04/2023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7612F1-E3AF-43D9-8B3F-375914036921}" type="slidenum">
              <a:rPr lang="en-GB" smtClean="0"/>
              <a:t>‹#›</a:t>
            </a:fld>
            <a:endParaRPr lang="en-GB"/>
          </a:p>
        </p:txBody>
      </p:sp>
    </p:spTree>
    <p:extLst>
      <p:ext uri="{BB962C8B-B14F-4D97-AF65-F5344CB8AC3E}">
        <p14:creationId xmlns:p14="http://schemas.microsoft.com/office/powerpoint/2010/main" val="20750869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4/5/2023</a:t>
            </a:fld>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62179100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itle Placeholder 3">
            <a:extLst>
              <a:ext uri="{FF2B5EF4-FFF2-40B4-BE49-F238E27FC236}">
                <a16:creationId xmlns:a16="http://schemas.microsoft.com/office/drawing/2014/main" id="{3631A212-DAA8-B544-9BA8-9F3465AA8AB6}"/>
              </a:ext>
            </a:extLst>
          </p:cNvPr>
          <p:cNvSpPr>
            <a:spLocks noGrp="1"/>
          </p:cNvSpPr>
          <p:nvPr>
            <p:ph type="title"/>
          </p:nvPr>
        </p:nvSpPr>
        <p:spPr>
          <a:xfrm>
            <a:off x="838200" y="692699"/>
            <a:ext cx="10299327" cy="792085"/>
          </a:xfrm>
          <a:prstGeom prst="rect">
            <a:avLst/>
          </a:prstGeom>
        </p:spPr>
        <p:txBody>
          <a:bodyPr vert="horz" lIns="0" tIns="0" rIns="0" bIns="0" rtlCol="0" anchor="t" anchorCtr="0">
            <a:normAutofit/>
          </a:bodyPr>
          <a:lstStyle/>
          <a:p>
            <a:r>
              <a:rPr lang="en-US"/>
              <a:t>Click to edit Master title style</a:t>
            </a:r>
            <a:endParaRPr lang="en-US" dirty="0"/>
          </a:p>
        </p:txBody>
      </p:sp>
      <p:pic>
        <p:nvPicPr>
          <p:cNvPr id="5" name="Picture 4">
            <a:extLst>
              <a:ext uri="{FF2B5EF4-FFF2-40B4-BE49-F238E27FC236}">
                <a16:creationId xmlns:a16="http://schemas.microsoft.com/office/drawing/2014/main" id="{ADC2A975-9E0E-5D43-ADC1-E0089E324263}"/>
              </a:ext>
              <a:ext uri="{C183D7F6-B498-43B3-948B-1728B52AA6E4}">
                <adec:decorative xmlns:adec="http://schemas.microsoft.com/office/drawing/2017/decorative" val="1"/>
              </a:ext>
            </a:extLst>
          </p:cNvPr>
          <p:cNvPicPr>
            <a:picLocks noChangeAspect="1"/>
          </p:cNvPicPr>
          <p:nvPr userDrawn="1"/>
        </p:nvPicPr>
        <p:blipFill>
          <a:blip r:embed="rId16" cstate="email">
            <a:extLst>
              <a:ext uri="{28A0092B-C50C-407E-A947-70E740481C1C}">
                <a14:useLocalDpi xmlns:a14="http://schemas.microsoft.com/office/drawing/2010/main"/>
              </a:ext>
            </a:extLst>
          </a:blip>
          <a:srcRect/>
          <a:stretch>
            <a:fillRect/>
          </a:stretch>
        </p:blipFill>
        <p:spPr bwMode="auto">
          <a:xfrm>
            <a:off x="10056440" y="0"/>
            <a:ext cx="108108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140262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Lst>
  <p:transition spd="slow">
    <p:fade/>
  </p:transition>
  <p:txStyles>
    <p:titleStyle>
      <a:lvl1pPr algn="l" defTabSz="606425" rtl="0" eaLnBrk="1" fontAlgn="base" hangingPunct="1">
        <a:spcBef>
          <a:spcPct val="0"/>
        </a:spcBef>
        <a:spcAft>
          <a:spcPct val="0"/>
        </a:spcAft>
        <a:defRPr sz="3600" kern="1200">
          <a:solidFill>
            <a:srgbClr val="1A9DAC"/>
          </a:solidFill>
          <a:latin typeface="+mj-lt"/>
          <a:ea typeface="ＭＳ Ｐゴシック" charset="0"/>
          <a:cs typeface="ＭＳ Ｐゴシック" charset="0"/>
        </a:defRPr>
      </a:lvl1pPr>
      <a:lvl2pPr algn="ctr" defTabSz="606425" rtl="0" eaLnBrk="1" fontAlgn="base" hangingPunct="1">
        <a:spcBef>
          <a:spcPct val="0"/>
        </a:spcBef>
        <a:spcAft>
          <a:spcPct val="0"/>
        </a:spcAft>
        <a:defRPr sz="5800">
          <a:solidFill>
            <a:schemeClr val="tx1"/>
          </a:solidFill>
          <a:latin typeface="Calibri" charset="0"/>
          <a:ea typeface="ＭＳ Ｐゴシック" charset="0"/>
          <a:cs typeface="ＭＳ Ｐゴシック" charset="0"/>
        </a:defRPr>
      </a:lvl2pPr>
      <a:lvl3pPr algn="ctr" defTabSz="606425" rtl="0" eaLnBrk="1" fontAlgn="base" hangingPunct="1">
        <a:spcBef>
          <a:spcPct val="0"/>
        </a:spcBef>
        <a:spcAft>
          <a:spcPct val="0"/>
        </a:spcAft>
        <a:defRPr sz="5800">
          <a:solidFill>
            <a:schemeClr val="tx1"/>
          </a:solidFill>
          <a:latin typeface="Calibri" charset="0"/>
          <a:ea typeface="ＭＳ Ｐゴシック" charset="0"/>
          <a:cs typeface="ＭＳ Ｐゴシック" charset="0"/>
        </a:defRPr>
      </a:lvl3pPr>
      <a:lvl4pPr algn="ctr" defTabSz="606425" rtl="0" eaLnBrk="1" fontAlgn="base" hangingPunct="1">
        <a:spcBef>
          <a:spcPct val="0"/>
        </a:spcBef>
        <a:spcAft>
          <a:spcPct val="0"/>
        </a:spcAft>
        <a:defRPr sz="5800">
          <a:solidFill>
            <a:schemeClr val="tx1"/>
          </a:solidFill>
          <a:latin typeface="Calibri" charset="0"/>
          <a:ea typeface="ＭＳ Ｐゴシック" charset="0"/>
          <a:cs typeface="ＭＳ Ｐゴシック" charset="0"/>
        </a:defRPr>
      </a:lvl4pPr>
      <a:lvl5pPr algn="ctr" defTabSz="606425" rtl="0" eaLnBrk="1" fontAlgn="base" hangingPunct="1">
        <a:spcBef>
          <a:spcPct val="0"/>
        </a:spcBef>
        <a:spcAft>
          <a:spcPct val="0"/>
        </a:spcAft>
        <a:defRPr sz="5800">
          <a:solidFill>
            <a:schemeClr val="tx1"/>
          </a:solidFill>
          <a:latin typeface="Calibri" charset="0"/>
          <a:ea typeface="ＭＳ Ｐゴシック" charset="0"/>
          <a:cs typeface="ＭＳ Ｐゴシック" charset="0"/>
        </a:defRPr>
      </a:lvl5pPr>
      <a:lvl6pPr marL="609555" algn="ctr" defTabSz="609555" rtl="0" eaLnBrk="1" fontAlgn="base" hangingPunct="1">
        <a:spcBef>
          <a:spcPct val="0"/>
        </a:spcBef>
        <a:spcAft>
          <a:spcPct val="0"/>
        </a:spcAft>
        <a:defRPr sz="5867">
          <a:solidFill>
            <a:schemeClr val="tx1"/>
          </a:solidFill>
          <a:latin typeface="Calibri" charset="0"/>
          <a:ea typeface="ＭＳ Ｐゴシック" charset="0"/>
          <a:cs typeface="ＭＳ Ｐゴシック" charset="0"/>
        </a:defRPr>
      </a:lvl6pPr>
      <a:lvl7pPr marL="1219110" algn="ctr" defTabSz="609555" rtl="0" eaLnBrk="1" fontAlgn="base" hangingPunct="1">
        <a:spcBef>
          <a:spcPct val="0"/>
        </a:spcBef>
        <a:spcAft>
          <a:spcPct val="0"/>
        </a:spcAft>
        <a:defRPr sz="5867">
          <a:solidFill>
            <a:schemeClr val="tx1"/>
          </a:solidFill>
          <a:latin typeface="Calibri" charset="0"/>
          <a:ea typeface="ＭＳ Ｐゴシック" charset="0"/>
          <a:cs typeface="ＭＳ Ｐゴシック" charset="0"/>
        </a:defRPr>
      </a:lvl7pPr>
      <a:lvl8pPr marL="1828664" algn="ctr" defTabSz="609555" rtl="0" eaLnBrk="1" fontAlgn="base" hangingPunct="1">
        <a:spcBef>
          <a:spcPct val="0"/>
        </a:spcBef>
        <a:spcAft>
          <a:spcPct val="0"/>
        </a:spcAft>
        <a:defRPr sz="5867">
          <a:solidFill>
            <a:schemeClr val="tx1"/>
          </a:solidFill>
          <a:latin typeface="Calibri" charset="0"/>
          <a:ea typeface="ＭＳ Ｐゴシック" charset="0"/>
          <a:cs typeface="ＭＳ Ｐゴシック" charset="0"/>
        </a:defRPr>
      </a:lvl8pPr>
      <a:lvl9pPr marL="2438218" algn="ctr" defTabSz="609555" rtl="0" eaLnBrk="1" fontAlgn="base" hangingPunct="1">
        <a:spcBef>
          <a:spcPct val="0"/>
        </a:spcBef>
        <a:spcAft>
          <a:spcPct val="0"/>
        </a:spcAft>
        <a:defRPr sz="5867">
          <a:solidFill>
            <a:schemeClr val="tx1"/>
          </a:solidFill>
          <a:latin typeface="Calibri" charset="0"/>
          <a:ea typeface="ＭＳ Ｐゴシック" charset="0"/>
          <a:cs typeface="ＭＳ Ｐゴシック" charset="0"/>
        </a:defRPr>
      </a:lvl9pPr>
    </p:titleStyle>
    <p:bodyStyle>
      <a:lvl1pPr marL="454025" indent="-454025" algn="l" defTabSz="606425" rtl="0" eaLnBrk="1" fontAlgn="base" hangingPunct="1">
        <a:spcBef>
          <a:spcPct val="20000"/>
        </a:spcBef>
        <a:spcAft>
          <a:spcPct val="0"/>
        </a:spcAft>
        <a:buFont typeface="Arial" charset="0"/>
        <a:buChar char="•"/>
        <a:defRPr sz="4200" kern="1200">
          <a:solidFill>
            <a:schemeClr val="tx1"/>
          </a:solidFill>
          <a:latin typeface="+mn-lt"/>
          <a:ea typeface="ＭＳ Ｐゴシック" charset="0"/>
          <a:cs typeface="ＭＳ Ｐゴシック" charset="0"/>
        </a:defRPr>
      </a:lvl1pPr>
      <a:lvl2pPr marL="987425" indent="-377825" algn="l" defTabSz="606425" rtl="0" eaLnBrk="1" fontAlgn="base" hangingPunct="1">
        <a:spcBef>
          <a:spcPct val="20000"/>
        </a:spcBef>
        <a:spcAft>
          <a:spcPct val="0"/>
        </a:spcAft>
        <a:buFont typeface="Arial" charset="0"/>
        <a:buChar char="–"/>
        <a:defRPr sz="3700" kern="1200">
          <a:solidFill>
            <a:schemeClr val="tx1"/>
          </a:solidFill>
          <a:latin typeface="+mn-lt"/>
          <a:ea typeface="ＭＳ Ｐゴシック" charset="0"/>
          <a:cs typeface="+mn-cs"/>
        </a:defRPr>
      </a:lvl2pPr>
      <a:lvl3pPr marL="1520825" indent="-301625" algn="l" defTabSz="606425"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mn-cs"/>
        </a:defRPr>
      </a:lvl3pPr>
      <a:lvl4pPr marL="2130425" indent="-301625" algn="l" defTabSz="606425" rtl="0" eaLnBrk="1" fontAlgn="base" hangingPunct="1">
        <a:spcBef>
          <a:spcPct val="20000"/>
        </a:spcBef>
        <a:spcAft>
          <a:spcPct val="0"/>
        </a:spcAft>
        <a:buFont typeface="Arial" charset="0"/>
        <a:buChar char="–"/>
        <a:defRPr sz="2600" kern="1200">
          <a:solidFill>
            <a:schemeClr val="tx1"/>
          </a:solidFill>
          <a:latin typeface="+mn-lt"/>
          <a:ea typeface="ＭＳ Ｐゴシック" charset="0"/>
          <a:cs typeface="+mn-cs"/>
        </a:defRPr>
      </a:lvl4pPr>
      <a:lvl5pPr marL="2740025" indent="-301625" algn="l" defTabSz="606425" rtl="0" eaLnBrk="1" fontAlgn="base" hangingPunct="1">
        <a:spcBef>
          <a:spcPct val="20000"/>
        </a:spcBef>
        <a:spcAft>
          <a:spcPct val="0"/>
        </a:spcAft>
        <a:buFont typeface="Arial" charset="0"/>
        <a:buChar char="»"/>
        <a:defRPr sz="2600" kern="1200">
          <a:solidFill>
            <a:schemeClr val="tx1"/>
          </a:solidFill>
          <a:latin typeface="+mn-lt"/>
          <a:ea typeface="ＭＳ Ｐゴシック" charset="0"/>
          <a:cs typeface="+mn-cs"/>
        </a:defRPr>
      </a:lvl5pPr>
      <a:lvl6pPr marL="3352548" indent="-304776" algn="l" defTabSz="609555" rtl="0" eaLnBrk="1" latinLnBrk="0" hangingPunct="1">
        <a:spcBef>
          <a:spcPct val="20000"/>
        </a:spcBef>
        <a:buFont typeface="Arial"/>
        <a:buChar char="•"/>
        <a:defRPr sz="2667" kern="1200">
          <a:solidFill>
            <a:schemeClr val="tx1"/>
          </a:solidFill>
          <a:latin typeface="+mn-lt"/>
          <a:ea typeface="+mn-ea"/>
          <a:cs typeface="+mn-cs"/>
        </a:defRPr>
      </a:lvl6pPr>
      <a:lvl7pPr marL="3962104" indent="-304776" algn="l" defTabSz="609555" rtl="0" eaLnBrk="1" latinLnBrk="0" hangingPunct="1">
        <a:spcBef>
          <a:spcPct val="20000"/>
        </a:spcBef>
        <a:buFont typeface="Arial"/>
        <a:buChar char="•"/>
        <a:defRPr sz="2667" kern="1200">
          <a:solidFill>
            <a:schemeClr val="tx1"/>
          </a:solidFill>
          <a:latin typeface="+mn-lt"/>
          <a:ea typeface="+mn-ea"/>
          <a:cs typeface="+mn-cs"/>
        </a:defRPr>
      </a:lvl7pPr>
      <a:lvl8pPr marL="4571658" indent="-304776" algn="l" defTabSz="609555" rtl="0" eaLnBrk="1" latinLnBrk="0" hangingPunct="1">
        <a:spcBef>
          <a:spcPct val="20000"/>
        </a:spcBef>
        <a:buFont typeface="Arial"/>
        <a:buChar char="•"/>
        <a:defRPr sz="2667" kern="1200">
          <a:solidFill>
            <a:schemeClr val="tx1"/>
          </a:solidFill>
          <a:latin typeface="+mn-lt"/>
          <a:ea typeface="+mn-ea"/>
          <a:cs typeface="+mn-cs"/>
        </a:defRPr>
      </a:lvl8pPr>
      <a:lvl9pPr marL="5181212" indent="-304776" algn="l" defTabSz="60955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55" rtl="0" eaLnBrk="1" latinLnBrk="0" hangingPunct="1">
        <a:defRPr sz="2400" kern="1200">
          <a:solidFill>
            <a:schemeClr val="tx1"/>
          </a:solidFill>
          <a:latin typeface="+mn-lt"/>
          <a:ea typeface="+mn-ea"/>
          <a:cs typeface="+mn-cs"/>
        </a:defRPr>
      </a:lvl1pPr>
      <a:lvl2pPr marL="609555" algn="l" defTabSz="609555" rtl="0" eaLnBrk="1" latinLnBrk="0" hangingPunct="1">
        <a:defRPr sz="2400" kern="1200">
          <a:solidFill>
            <a:schemeClr val="tx1"/>
          </a:solidFill>
          <a:latin typeface="+mn-lt"/>
          <a:ea typeface="+mn-ea"/>
          <a:cs typeface="+mn-cs"/>
        </a:defRPr>
      </a:lvl2pPr>
      <a:lvl3pPr marL="1219110" algn="l" defTabSz="609555" rtl="0" eaLnBrk="1" latinLnBrk="0" hangingPunct="1">
        <a:defRPr sz="2400" kern="1200">
          <a:solidFill>
            <a:schemeClr val="tx1"/>
          </a:solidFill>
          <a:latin typeface="+mn-lt"/>
          <a:ea typeface="+mn-ea"/>
          <a:cs typeface="+mn-cs"/>
        </a:defRPr>
      </a:lvl3pPr>
      <a:lvl4pPr marL="1828664" algn="l" defTabSz="609555" rtl="0" eaLnBrk="1" latinLnBrk="0" hangingPunct="1">
        <a:defRPr sz="2400" kern="1200">
          <a:solidFill>
            <a:schemeClr val="tx1"/>
          </a:solidFill>
          <a:latin typeface="+mn-lt"/>
          <a:ea typeface="+mn-ea"/>
          <a:cs typeface="+mn-cs"/>
        </a:defRPr>
      </a:lvl4pPr>
      <a:lvl5pPr marL="2438218" algn="l" defTabSz="609555" rtl="0" eaLnBrk="1" latinLnBrk="0" hangingPunct="1">
        <a:defRPr sz="2400" kern="1200">
          <a:solidFill>
            <a:schemeClr val="tx1"/>
          </a:solidFill>
          <a:latin typeface="+mn-lt"/>
          <a:ea typeface="+mn-ea"/>
          <a:cs typeface="+mn-cs"/>
        </a:defRPr>
      </a:lvl5pPr>
      <a:lvl6pPr marL="3047772" algn="l" defTabSz="609555" rtl="0" eaLnBrk="1" latinLnBrk="0" hangingPunct="1">
        <a:defRPr sz="2400" kern="1200">
          <a:solidFill>
            <a:schemeClr val="tx1"/>
          </a:solidFill>
          <a:latin typeface="+mn-lt"/>
          <a:ea typeface="+mn-ea"/>
          <a:cs typeface="+mn-cs"/>
        </a:defRPr>
      </a:lvl6pPr>
      <a:lvl7pPr marL="3657327" algn="l" defTabSz="609555" rtl="0" eaLnBrk="1" latinLnBrk="0" hangingPunct="1">
        <a:defRPr sz="2400" kern="1200">
          <a:solidFill>
            <a:schemeClr val="tx1"/>
          </a:solidFill>
          <a:latin typeface="+mn-lt"/>
          <a:ea typeface="+mn-ea"/>
          <a:cs typeface="+mn-cs"/>
        </a:defRPr>
      </a:lvl7pPr>
      <a:lvl8pPr marL="4266880" algn="l" defTabSz="609555" rtl="0" eaLnBrk="1" latinLnBrk="0" hangingPunct="1">
        <a:defRPr sz="2400" kern="1200">
          <a:solidFill>
            <a:schemeClr val="tx1"/>
          </a:solidFill>
          <a:latin typeface="+mn-lt"/>
          <a:ea typeface="+mn-ea"/>
          <a:cs typeface="+mn-cs"/>
        </a:defRPr>
      </a:lvl8pPr>
      <a:lvl9pPr marL="4876435" algn="l" defTabSz="609555"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1606444618"/>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 id="2147483714" r:id="rId15"/>
    <p:sldLayoutId id="2147483715" r:id="rId16"/>
    <p:sldLayoutId id="2147483716" r:id="rId17"/>
    <p:sldLayoutId id="2147483717" r:id="rId18"/>
    <p:sldLayoutId id="2147483718" r:id="rId19"/>
  </p:sldLayoutIdLst>
  <p:transition spd="slow">
    <p:fade/>
  </p:transition>
  <p:txStyles>
    <p:titleStyle>
      <a:lvl1pPr algn="ctr" defTabSz="606425" rtl="0" eaLnBrk="0" fontAlgn="base" hangingPunct="0">
        <a:spcBef>
          <a:spcPct val="0"/>
        </a:spcBef>
        <a:spcAft>
          <a:spcPct val="0"/>
        </a:spcAft>
        <a:defRPr sz="5800" kern="1200">
          <a:solidFill>
            <a:schemeClr val="tx1"/>
          </a:solidFill>
          <a:latin typeface="+mj-lt"/>
          <a:ea typeface="ＭＳ Ｐゴシック" charset="0"/>
          <a:cs typeface="ＭＳ Ｐゴシック" charset="0"/>
        </a:defRPr>
      </a:lvl1pPr>
      <a:lvl2pPr algn="ctr" defTabSz="606425" rtl="0" eaLnBrk="0" fontAlgn="base" hangingPunct="0">
        <a:spcBef>
          <a:spcPct val="0"/>
        </a:spcBef>
        <a:spcAft>
          <a:spcPct val="0"/>
        </a:spcAft>
        <a:defRPr sz="5800">
          <a:solidFill>
            <a:schemeClr val="tx1"/>
          </a:solidFill>
          <a:latin typeface="Calibri" charset="0"/>
          <a:ea typeface="ＭＳ Ｐゴシック" charset="0"/>
          <a:cs typeface="ＭＳ Ｐゴシック" charset="0"/>
        </a:defRPr>
      </a:lvl2pPr>
      <a:lvl3pPr algn="ctr" defTabSz="606425" rtl="0" eaLnBrk="0" fontAlgn="base" hangingPunct="0">
        <a:spcBef>
          <a:spcPct val="0"/>
        </a:spcBef>
        <a:spcAft>
          <a:spcPct val="0"/>
        </a:spcAft>
        <a:defRPr sz="5800">
          <a:solidFill>
            <a:schemeClr val="tx1"/>
          </a:solidFill>
          <a:latin typeface="Calibri" charset="0"/>
          <a:ea typeface="ＭＳ Ｐゴシック" charset="0"/>
          <a:cs typeface="ＭＳ Ｐゴシック" charset="0"/>
        </a:defRPr>
      </a:lvl3pPr>
      <a:lvl4pPr algn="ctr" defTabSz="606425" rtl="0" eaLnBrk="0" fontAlgn="base" hangingPunct="0">
        <a:spcBef>
          <a:spcPct val="0"/>
        </a:spcBef>
        <a:spcAft>
          <a:spcPct val="0"/>
        </a:spcAft>
        <a:defRPr sz="5800">
          <a:solidFill>
            <a:schemeClr val="tx1"/>
          </a:solidFill>
          <a:latin typeface="Calibri" charset="0"/>
          <a:ea typeface="ＭＳ Ｐゴシック" charset="0"/>
          <a:cs typeface="ＭＳ Ｐゴシック" charset="0"/>
        </a:defRPr>
      </a:lvl4pPr>
      <a:lvl5pPr algn="ctr" defTabSz="606425" rtl="0" eaLnBrk="0" fontAlgn="base" hangingPunct="0">
        <a:spcBef>
          <a:spcPct val="0"/>
        </a:spcBef>
        <a:spcAft>
          <a:spcPct val="0"/>
        </a:spcAft>
        <a:defRPr sz="5800">
          <a:solidFill>
            <a:schemeClr val="tx1"/>
          </a:solidFill>
          <a:latin typeface="Calibri" charset="0"/>
          <a:ea typeface="ＭＳ Ｐゴシック" charset="0"/>
          <a:cs typeface="ＭＳ Ｐゴシック" charset="0"/>
        </a:defRPr>
      </a:lvl5pPr>
      <a:lvl6pPr marL="609555" algn="ctr" defTabSz="609555" rtl="0" eaLnBrk="1" fontAlgn="base" hangingPunct="1">
        <a:spcBef>
          <a:spcPct val="0"/>
        </a:spcBef>
        <a:spcAft>
          <a:spcPct val="0"/>
        </a:spcAft>
        <a:defRPr sz="5867">
          <a:solidFill>
            <a:schemeClr val="tx1"/>
          </a:solidFill>
          <a:latin typeface="Calibri" charset="0"/>
          <a:ea typeface="ＭＳ Ｐゴシック" charset="0"/>
          <a:cs typeface="ＭＳ Ｐゴシック" charset="0"/>
        </a:defRPr>
      </a:lvl6pPr>
      <a:lvl7pPr marL="1219110" algn="ctr" defTabSz="609555" rtl="0" eaLnBrk="1" fontAlgn="base" hangingPunct="1">
        <a:spcBef>
          <a:spcPct val="0"/>
        </a:spcBef>
        <a:spcAft>
          <a:spcPct val="0"/>
        </a:spcAft>
        <a:defRPr sz="5867">
          <a:solidFill>
            <a:schemeClr val="tx1"/>
          </a:solidFill>
          <a:latin typeface="Calibri" charset="0"/>
          <a:ea typeface="ＭＳ Ｐゴシック" charset="0"/>
          <a:cs typeface="ＭＳ Ｐゴシック" charset="0"/>
        </a:defRPr>
      </a:lvl7pPr>
      <a:lvl8pPr marL="1828664" algn="ctr" defTabSz="609555" rtl="0" eaLnBrk="1" fontAlgn="base" hangingPunct="1">
        <a:spcBef>
          <a:spcPct val="0"/>
        </a:spcBef>
        <a:spcAft>
          <a:spcPct val="0"/>
        </a:spcAft>
        <a:defRPr sz="5867">
          <a:solidFill>
            <a:schemeClr val="tx1"/>
          </a:solidFill>
          <a:latin typeface="Calibri" charset="0"/>
          <a:ea typeface="ＭＳ Ｐゴシック" charset="0"/>
          <a:cs typeface="ＭＳ Ｐゴシック" charset="0"/>
        </a:defRPr>
      </a:lvl8pPr>
      <a:lvl9pPr marL="2438218" algn="ctr" defTabSz="609555" rtl="0" eaLnBrk="1" fontAlgn="base" hangingPunct="1">
        <a:spcBef>
          <a:spcPct val="0"/>
        </a:spcBef>
        <a:spcAft>
          <a:spcPct val="0"/>
        </a:spcAft>
        <a:defRPr sz="5867">
          <a:solidFill>
            <a:schemeClr val="tx1"/>
          </a:solidFill>
          <a:latin typeface="Calibri" charset="0"/>
          <a:ea typeface="ＭＳ Ｐゴシック" charset="0"/>
          <a:cs typeface="ＭＳ Ｐゴシック" charset="0"/>
        </a:defRPr>
      </a:lvl9pPr>
    </p:titleStyle>
    <p:bodyStyle>
      <a:lvl1pPr marL="454025" indent="-454025" algn="l" defTabSz="606425" rtl="0" eaLnBrk="0" fontAlgn="base" hangingPunct="0">
        <a:spcBef>
          <a:spcPct val="20000"/>
        </a:spcBef>
        <a:spcAft>
          <a:spcPct val="0"/>
        </a:spcAft>
        <a:buFont typeface="Arial" charset="0"/>
        <a:buChar char="•"/>
        <a:defRPr sz="4200" kern="1200">
          <a:solidFill>
            <a:schemeClr val="tx1"/>
          </a:solidFill>
          <a:latin typeface="+mn-lt"/>
          <a:ea typeface="ＭＳ Ｐゴシック" charset="0"/>
          <a:cs typeface="ＭＳ Ｐゴシック" charset="0"/>
        </a:defRPr>
      </a:lvl1pPr>
      <a:lvl2pPr marL="987425" indent="-377825" algn="l" defTabSz="606425" rtl="0" eaLnBrk="0" fontAlgn="base" hangingPunct="0">
        <a:spcBef>
          <a:spcPct val="20000"/>
        </a:spcBef>
        <a:spcAft>
          <a:spcPct val="0"/>
        </a:spcAft>
        <a:buFont typeface="Arial" charset="0"/>
        <a:buChar char="–"/>
        <a:defRPr sz="3700" kern="1200">
          <a:solidFill>
            <a:schemeClr val="tx1"/>
          </a:solidFill>
          <a:latin typeface="+mn-lt"/>
          <a:ea typeface="ＭＳ Ｐゴシック" charset="0"/>
          <a:cs typeface="+mn-cs"/>
        </a:defRPr>
      </a:lvl2pPr>
      <a:lvl3pPr marL="1520825" indent="-301625" algn="l" defTabSz="606425"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n-cs"/>
        </a:defRPr>
      </a:lvl3pPr>
      <a:lvl4pPr marL="2130425" indent="-301625" algn="l" defTabSz="606425" rtl="0" eaLnBrk="0" fontAlgn="base" hangingPunct="0">
        <a:spcBef>
          <a:spcPct val="20000"/>
        </a:spcBef>
        <a:spcAft>
          <a:spcPct val="0"/>
        </a:spcAft>
        <a:buFont typeface="Arial" charset="0"/>
        <a:buChar char="–"/>
        <a:defRPr sz="2600" kern="1200">
          <a:solidFill>
            <a:schemeClr val="tx1"/>
          </a:solidFill>
          <a:latin typeface="+mn-lt"/>
          <a:ea typeface="ＭＳ Ｐゴシック" charset="0"/>
          <a:cs typeface="+mn-cs"/>
        </a:defRPr>
      </a:lvl4pPr>
      <a:lvl5pPr marL="2740025" indent="-301625" algn="l" defTabSz="606425" rtl="0" eaLnBrk="0" fontAlgn="base" hangingPunct="0">
        <a:spcBef>
          <a:spcPct val="20000"/>
        </a:spcBef>
        <a:spcAft>
          <a:spcPct val="0"/>
        </a:spcAft>
        <a:buFont typeface="Arial" charset="0"/>
        <a:buChar char="»"/>
        <a:defRPr sz="2600" kern="1200">
          <a:solidFill>
            <a:schemeClr val="tx1"/>
          </a:solidFill>
          <a:latin typeface="+mn-lt"/>
          <a:ea typeface="ＭＳ Ｐゴシック" charset="0"/>
          <a:cs typeface="+mn-cs"/>
        </a:defRPr>
      </a:lvl5pPr>
      <a:lvl6pPr marL="3352548" indent="-304776" algn="l" defTabSz="609555" rtl="0" eaLnBrk="1" latinLnBrk="0" hangingPunct="1">
        <a:spcBef>
          <a:spcPct val="20000"/>
        </a:spcBef>
        <a:buFont typeface="Arial"/>
        <a:buChar char="•"/>
        <a:defRPr sz="2667" kern="1200">
          <a:solidFill>
            <a:schemeClr val="tx1"/>
          </a:solidFill>
          <a:latin typeface="+mn-lt"/>
          <a:ea typeface="+mn-ea"/>
          <a:cs typeface="+mn-cs"/>
        </a:defRPr>
      </a:lvl6pPr>
      <a:lvl7pPr marL="3962104" indent="-304776" algn="l" defTabSz="609555" rtl="0" eaLnBrk="1" latinLnBrk="0" hangingPunct="1">
        <a:spcBef>
          <a:spcPct val="20000"/>
        </a:spcBef>
        <a:buFont typeface="Arial"/>
        <a:buChar char="•"/>
        <a:defRPr sz="2667" kern="1200">
          <a:solidFill>
            <a:schemeClr val="tx1"/>
          </a:solidFill>
          <a:latin typeface="+mn-lt"/>
          <a:ea typeface="+mn-ea"/>
          <a:cs typeface="+mn-cs"/>
        </a:defRPr>
      </a:lvl7pPr>
      <a:lvl8pPr marL="4571658" indent="-304776" algn="l" defTabSz="609555" rtl="0" eaLnBrk="1" latinLnBrk="0" hangingPunct="1">
        <a:spcBef>
          <a:spcPct val="20000"/>
        </a:spcBef>
        <a:buFont typeface="Arial"/>
        <a:buChar char="•"/>
        <a:defRPr sz="2667" kern="1200">
          <a:solidFill>
            <a:schemeClr val="tx1"/>
          </a:solidFill>
          <a:latin typeface="+mn-lt"/>
          <a:ea typeface="+mn-ea"/>
          <a:cs typeface="+mn-cs"/>
        </a:defRPr>
      </a:lvl8pPr>
      <a:lvl9pPr marL="5181212" indent="-304776" algn="l" defTabSz="60955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55" rtl="0" eaLnBrk="1" latinLnBrk="0" hangingPunct="1">
        <a:defRPr sz="2400" kern="1200">
          <a:solidFill>
            <a:schemeClr val="tx1"/>
          </a:solidFill>
          <a:latin typeface="+mn-lt"/>
          <a:ea typeface="+mn-ea"/>
          <a:cs typeface="+mn-cs"/>
        </a:defRPr>
      </a:lvl1pPr>
      <a:lvl2pPr marL="609555" algn="l" defTabSz="609555" rtl="0" eaLnBrk="1" latinLnBrk="0" hangingPunct="1">
        <a:defRPr sz="2400" kern="1200">
          <a:solidFill>
            <a:schemeClr val="tx1"/>
          </a:solidFill>
          <a:latin typeface="+mn-lt"/>
          <a:ea typeface="+mn-ea"/>
          <a:cs typeface="+mn-cs"/>
        </a:defRPr>
      </a:lvl2pPr>
      <a:lvl3pPr marL="1219110" algn="l" defTabSz="609555" rtl="0" eaLnBrk="1" latinLnBrk="0" hangingPunct="1">
        <a:defRPr sz="2400" kern="1200">
          <a:solidFill>
            <a:schemeClr val="tx1"/>
          </a:solidFill>
          <a:latin typeface="+mn-lt"/>
          <a:ea typeface="+mn-ea"/>
          <a:cs typeface="+mn-cs"/>
        </a:defRPr>
      </a:lvl3pPr>
      <a:lvl4pPr marL="1828664" algn="l" defTabSz="609555" rtl="0" eaLnBrk="1" latinLnBrk="0" hangingPunct="1">
        <a:defRPr sz="2400" kern="1200">
          <a:solidFill>
            <a:schemeClr val="tx1"/>
          </a:solidFill>
          <a:latin typeface="+mn-lt"/>
          <a:ea typeface="+mn-ea"/>
          <a:cs typeface="+mn-cs"/>
        </a:defRPr>
      </a:lvl4pPr>
      <a:lvl5pPr marL="2438218" algn="l" defTabSz="609555" rtl="0" eaLnBrk="1" latinLnBrk="0" hangingPunct="1">
        <a:defRPr sz="2400" kern="1200">
          <a:solidFill>
            <a:schemeClr val="tx1"/>
          </a:solidFill>
          <a:latin typeface="+mn-lt"/>
          <a:ea typeface="+mn-ea"/>
          <a:cs typeface="+mn-cs"/>
        </a:defRPr>
      </a:lvl5pPr>
      <a:lvl6pPr marL="3047772" algn="l" defTabSz="609555" rtl="0" eaLnBrk="1" latinLnBrk="0" hangingPunct="1">
        <a:defRPr sz="2400" kern="1200">
          <a:solidFill>
            <a:schemeClr val="tx1"/>
          </a:solidFill>
          <a:latin typeface="+mn-lt"/>
          <a:ea typeface="+mn-ea"/>
          <a:cs typeface="+mn-cs"/>
        </a:defRPr>
      </a:lvl6pPr>
      <a:lvl7pPr marL="3657327" algn="l" defTabSz="609555" rtl="0" eaLnBrk="1" latinLnBrk="0" hangingPunct="1">
        <a:defRPr sz="2400" kern="1200">
          <a:solidFill>
            <a:schemeClr val="tx1"/>
          </a:solidFill>
          <a:latin typeface="+mn-lt"/>
          <a:ea typeface="+mn-ea"/>
          <a:cs typeface="+mn-cs"/>
        </a:defRPr>
      </a:lvl7pPr>
      <a:lvl8pPr marL="4266880" algn="l" defTabSz="609555" rtl="0" eaLnBrk="1" latinLnBrk="0" hangingPunct="1">
        <a:defRPr sz="2400" kern="1200">
          <a:solidFill>
            <a:schemeClr val="tx1"/>
          </a:solidFill>
          <a:latin typeface="+mn-lt"/>
          <a:ea typeface="+mn-ea"/>
          <a:cs typeface="+mn-cs"/>
        </a:defRPr>
      </a:lvl8pPr>
      <a:lvl9pPr marL="4876435" algn="l" defTabSz="60955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5.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hyperlink" Target="https://undark.org/2013/08/09/daily-mail-finds-nifty-way-cover-science/" TargetMode="External"/><Relationship Id="rId2" Type="http://schemas.openxmlformats.org/officeDocument/2006/relationships/notesSlide" Target="../notesSlides/notesSlide9.xml"/><Relationship Id="rId1" Type="http://schemas.openxmlformats.org/officeDocument/2006/relationships/slideLayout" Target="../slideLayouts/slideLayout15.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hyperlink" Target="http://www.nyujlpp.org/wp-content/uploads/2013/03/Peters-Tandoc-Quorum-2013.pdf" TargetMode="Externa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7.xml"/><Relationship Id="rId1" Type="http://schemas.openxmlformats.org/officeDocument/2006/relationships/slideLayout" Target="../slideLayouts/slideLayout62.xml"/></Relationships>
</file>

<file path=ppt/slides/_rels/slide2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2.xml"/></Relationships>
</file>

<file path=ppt/slides/_rels/slide2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2.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62.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9.xml"/><Relationship Id="rId1" Type="http://schemas.openxmlformats.org/officeDocument/2006/relationships/slideLayout" Target="../slideLayouts/slideLayout62.xml"/></Relationships>
</file>

<file path=ppt/slides/_rels/slide2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1.xml"/><Relationship Id="rId1" Type="http://schemas.openxmlformats.org/officeDocument/2006/relationships/slideLayout" Target="../slideLayouts/slideLayout2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3.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4.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34.jpeg"/><Relationship Id="rId7" Type="http://schemas.openxmlformats.org/officeDocument/2006/relationships/diagramColors" Target="../diagrams/colors3.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35.xml.rels><?xml version="1.0" encoding="UTF-8" standalone="yes"?>
<Relationships xmlns="http://schemas.openxmlformats.org/package/2006/relationships"><Relationship Id="rId8" Type="http://schemas.microsoft.com/office/2007/relationships/diagramDrawing" Target="../diagrams/drawing4.xml"/><Relationship Id="rId13" Type="http://schemas.microsoft.com/office/2007/relationships/diagramDrawing" Target="../diagrams/drawing5.xml"/><Relationship Id="rId3" Type="http://schemas.openxmlformats.org/officeDocument/2006/relationships/image" Target="../media/image33.jpeg"/><Relationship Id="rId7" Type="http://schemas.openxmlformats.org/officeDocument/2006/relationships/diagramColors" Target="../diagrams/colors4.xml"/><Relationship Id="rId12" Type="http://schemas.openxmlformats.org/officeDocument/2006/relationships/diagramColors" Target="../diagrams/colors5.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QuickStyle" Target="../diagrams/quickStyle4.xml"/><Relationship Id="rId11" Type="http://schemas.openxmlformats.org/officeDocument/2006/relationships/diagramQuickStyle" Target="../diagrams/quickStyle5.xml"/><Relationship Id="rId5" Type="http://schemas.openxmlformats.org/officeDocument/2006/relationships/diagramLayout" Target="../diagrams/layout4.xml"/><Relationship Id="rId10" Type="http://schemas.openxmlformats.org/officeDocument/2006/relationships/diagramLayout" Target="../diagrams/layout5.xml"/><Relationship Id="rId4" Type="http://schemas.openxmlformats.org/officeDocument/2006/relationships/diagramData" Target="../diagrams/data4.xml"/><Relationship Id="rId9" Type="http://schemas.openxmlformats.org/officeDocument/2006/relationships/diagramData" Target="../diagrams/data5.xml"/></Relationships>
</file>

<file path=ppt/slides/_rels/slide3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43.png"/></Relationships>
</file>

<file path=ppt/slides/_rels/slide3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eprints.uwe.ac.uk/24756/1/JCOM_1303_2014_E.pdf" TargetMode="External"/><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9.jpeg"/><Relationship Id="rId4" Type="http://schemas.openxmlformats.org/officeDocument/2006/relationships/image" Target="../media/image8.jpeg"/></Relationships>
</file>

<file path=ppt/slides/_rels/slide4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51.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54.jpe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64.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66.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37.xml"/><Relationship Id="rId1" Type="http://schemas.openxmlformats.org/officeDocument/2006/relationships/slideLayout" Target="../slideLayouts/slideLayout38.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6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8.xml"/><Relationship Id="rId1" Type="http://schemas.openxmlformats.org/officeDocument/2006/relationships/slideLayout" Target="../slideLayouts/slideLayout38.xml"/></Relationships>
</file>

<file path=ppt/slides/_rels/slide6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9.xml"/><Relationship Id="rId1" Type="http://schemas.openxmlformats.org/officeDocument/2006/relationships/slideLayout" Target="../slideLayouts/slideLayout38.xml"/></Relationships>
</file>

<file path=ppt/slides/_rels/slide6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40.xml"/><Relationship Id="rId1" Type="http://schemas.openxmlformats.org/officeDocument/2006/relationships/slideLayout" Target="../slideLayouts/slideLayout38.xml"/><Relationship Id="rId4" Type="http://schemas.openxmlformats.org/officeDocument/2006/relationships/image" Target="../media/image6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8.xml"/></Relationships>
</file>

<file path=ppt/slides/_rels/slide71.xml.rels><?xml version="1.0" encoding="UTF-8" standalone="yes"?>
<Relationships xmlns="http://schemas.openxmlformats.org/package/2006/relationships"><Relationship Id="rId3" Type="http://schemas.openxmlformats.org/officeDocument/2006/relationships/hyperlink" Target="https://www.facebook.com/business/help/503640323442584?id=208060977200861" TargetMode="External"/><Relationship Id="rId2" Type="http://schemas.openxmlformats.org/officeDocument/2006/relationships/notesSlide" Target="../notesSlides/notesSlide42.xml"/><Relationship Id="rId1" Type="http://schemas.openxmlformats.org/officeDocument/2006/relationships/slideLayout" Target="../slideLayouts/slideLayout38.xml"/></Relationships>
</file>

<file path=ppt/slides/_rels/slide72.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notesSlide" Target="../notesSlides/notesSlide43.xml"/><Relationship Id="rId1" Type="http://schemas.openxmlformats.org/officeDocument/2006/relationships/slideLayout" Target="../slideLayouts/slideLayout38.xml"/></Relationships>
</file>

<file path=ppt/slides/_rels/slide73.xml.rels><?xml version="1.0" encoding="UTF-8" standalone="yes"?>
<Relationships xmlns="http://schemas.openxmlformats.org/package/2006/relationships"><Relationship Id="rId3" Type="http://schemas.openxmlformats.org/officeDocument/2006/relationships/image" Target="../media/image65.png"/><Relationship Id="rId7" Type="http://schemas.openxmlformats.org/officeDocument/2006/relationships/hyperlink" Target="https://buzzsumo.com/blog/most-shared-headlines-study/" TargetMode="External"/><Relationship Id="rId2" Type="http://schemas.openxmlformats.org/officeDocument/2006/relationships/notesSlide" Target="../notesSlides/notesSlide44.xml"/><Relationship Id="rId1" Type="http://schemas.openxmlformats.org/officeDocument/2006/relationships/slideLayout" Target="../slideLayouts/slideLayout38.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s>
</file>

<file path=ppt/slides/_rels/slide74.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45.xml"/><Relationship Id="rId1" Type="http://schemas.openxmlformats.org/officeDocument/2006/relationships/slideLayout" Target="../slideLayouts/slideLayout38.xml"/></Relationships>
</file>

<file path=ppt/slides/_rels/slide75.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46.xml"/><Relationship Id="rId1" Type="http://schemas.openxmlformats.org/officeDocument/2006/relationships/slideLayout" Target="../slideLayouts/slideLayout38.xml"/></Relationships>
</file>

<file path=ppt/slides/_rels/slide76.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47.xml"/><Relationship Id="rId1" Type="http://schemas.openxmlformats.org/officeDocument/2006/relationships/slideLayout" Target="../slideLayouts/slideLayout38.xml"/></Relationships>
</file>

<file path=ppt/slides/_rels/slide77.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38.xml"/></Relationships>
</file>

<file path=ppt/slides/_rels/slide78.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48.xml"/><Relationship Id="rId1" Type="http://schemas.openxmlformats.org/officeDocument/2006/relationships/slideLayout" Target="../slideLayouts/slideLayout38.xml"/><Relationship Id="rId5" Type="http://schemas.openxmlformats.org/officeDocument/2006/relationships/image" Target="../media/image76.png"/><Relationship Id="rId4" Type="http://schemas.openxmlformats.org/officeDocument/2006/relationships/image" Target="../media/image75.jpeg"/></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3" Type="http://schemas.openxmlformats.org/officeDocument/2006/relationships/hyperlink" Target="https://journalistsresource.org/tip-sheets/" TargetMode="External"/><Relationship Id="rId2" Type="http://schemas.openxmlformats.org/officeDocument/2006/relationships/notesSlide" Target="../notesSlides/notesSlide50.xml"/><Relationship Id="rId1" Type="http://schemas.openxmlformats.org/officeDocument/2006/relationships/slideLayout" Target="../slideLayouts/slideLayout38.xml"/><Relationship Id="rId5" Type="http://schemas.openxmlformats.org/officeDocument/2006/relationships/hyperlink" Target="https://buffer.com/resources/a-scientific-guide-to-writing-great-headlines-on-twitter-facebook-and-your-blog" TargetMode="External"/><Relationship Id="rId4" Type="http://schemas.openxmlformats.org/officeDocument/2006/relationships/hyperlink" Target="https://journalistsresource.org/tip-sheets/research/research-communicating-science-dietram-scheufele/"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Content Placeholder 3">
            <a:extLst>
              <a:ext uri="{FF2B5EF4-FFF2-40B4-BE49-F238E27FC236}">
                <a16:creationId xmlns:a16="http://schemas.microsoft.com/office/drawing/2014/main" id="{D846D477-F2BA-6513-9EEA-77E0A5D074B6}"/>
              </a:ext>
            </a:extLst>
          </p:cNvPr>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a:stretch/>
        </p:blipFill>
        <p:spPr>
          <a:xfrm>
            <a:off x="20" y="1282"/>
            <a:ext cx="12191980" cy="6856718"/>
          </a:xfrm>
          <a:prstGeom prst="rect">
            <a:avLst/>
          </a:prstGeom>
        </p:spPr>
      </p:pic>
    </p:spTree>
    <p:extLst>
      <p:ext uri="{BB962C8B-B14F-4D97-AF65-F5344CB8AC3E}">
        <p14:creationId xmlns:p14="http://schemas.microsoft.com/office/powerpoint/2010/main" val="12667350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mediamusings.dsc.rmit.edu.au/files/2012/05/cartoon.gi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960305" y="842997"/>
            <a:ext cx="5005462" cy="3168352"/>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1981200" y="273050"/>
            <a:ext cx="5585982" cy="1143000"/>
          </a:xfrm>
        </p:spPr>
        <p:txBody>
          <a:bodyPr/>
          <a:lstStyle/>
          <a:p>
            <a:r>
              <a:rPr lang="en-GB" dirty="0"/>
              <a:t>Media landscape</a:t>
            </a:r>
          </a:p>
        </p:txBody>
      </p:sp>
      <p:sp>
        <p:nvSpPr>
          <p:cNvPr id="6" name="Content Placeholder 5"/>
          <p:cNvSpPr>
            <a:spLocks noGrp="1"/>
          </p:cNvSpPr>
          <p:nvPr>
            <p:ph sz="half" idx="2"/>
          </p:nvPr>
        </p:nvSpPr>
        <p:spPr>
          <a:xfrm>
            <a:off x="2279576" y="3438295"/>
            <a:ext cx="5328592" cy="3024336"/>
          </a:xfrm>
        </p:spPr>
        <p:txBody>
          <a:bodyPr>
            <a:normAutofit/>
          </a:bodyPr>
          <a:lstStyle/>
          <a:p>
            <a:r>
              <a:rPr lang="en-GB" dirty="0"/>
              <a:t>‘traditional’ journalist</a:t>
            </a:r>
          </a:p>
          <a:p>
            <a:pPr lvl="1"/>
            <a:r>
              <a:rPr lang="en-GB" dirty="0"/>
              <a:t>Institutional role, professional norms, paid</a:t>
            </a:r>
          </a:p>
          <a:p>
            <a:r>
              <a:rPr lang="en-GB" dirty="0"/>
              <a:t>‘citizen’ journalist</a:t>
            </a:r>
          </a:p>
          <a:p>
            <a:pPr lvl="1"/>
            <a:r>
              <a:rPr lang="en-GB" dirty="0"/>
              <a:t>outside institutions, no professional norms, paid? </a:t>
            </a:r>
          </a:p>
          <a:p>
            <a:r>
              <a:rPr lang="en-GB" dirty="0"/>
              <a:t>user generated content (UGC)</a:t>
            </a:r>
          </a:p>
          <a:p>
            <a:pPr lvl="1"/>
            <a:endParaRPr lang="en-GB" dirty="0"/>
          </a:p>
          <a:p>
            <a:pPr lvl="1"/>
            <a:endParaRPr lang="en-GB" dirty="0"/>
          </a:p>
          <a:p>
            <a:pPr marL="365760" lvl="1" indent="0">
              <a:buNone/>
            </a:pPr>
            <a:endParaRPr lang="en-GB" dirty="0"/>
          </a:p>
          <a:p>
            <a:endParaRPr lang="en-GB" dirty="0"/>
          </a:p>
        </p:txBody>
      </p:sp>
    </p:spTree>
    <p:extLst>
      <p:ext uri="{BB962C8B-B14F-4D97-AF65-F5344CB8AC3E}">
        <p14:creationId xmlns:p14="http://schemas.microsoft.com/office/powerpoint/2010/main" val="12283655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Theoretical Position</a:t>
            </a:r>
            <a:endParaRPr lang="en-US" dirty="0"/>
          </a:p>
        </p:txBody>
      </p:sp>
      <p:sp>
        <p:nvSpPr>
          <p:cNvPr id="3" name="Content Placeholder 2"/>
          <p:cNvSpPr>
            <a:spLocks noGrp="1"/>
          </p:cNvSpPr>
          <p:nvPr>
            <p:ph sz="half" idx="1"/>
          </p:nvPr>
        </p:nvSpPr>
        <p:spPr>
          <a:xfrm>
            <a:off x="838200" y="1825625"/>
            <a:ext cx="5172635" cy="4351338"/>
          </a:xfrm>
        </p:spPr>
        <p:txBody>
          <a:bodyPr>
            <a:normAutofit lnSpcReduction="10000"/>
          </a:bodyPr>
          <a:lstStyle/>
          <a:p>
            <a:r>
              <a:rPr lang="en-GB" dirty="0"/>
              <a:t>Press freedom </a:t>
            </a:r>
          </a:p>
          <a:p>
            <a:endParaRPr lang="en-GB" dirty="0"/>
          </a:p>
          <a:p>
            <a:r>
              <a:rPr lang="en-GB" dirty="0"/>
              <a:t>Social constructivist view of the media</a:t>
            </a:r>
          </a:p>
          <a:p>
            <a:endParaRPr lang="en-GB" dirty="0"/>
          </a:p>
          <a:p>
            <a:r>
              <a:rPr lang="en-GB" dirty="0"/>
              <a:t>Propaganda model of media (Chomsky)</a:t>
            </a:r>
          </a:p>
          <a:p>
            <a:endParaRPr lang="en-GB" dirty="0"/>
          </a:p>
          <a:p>
            <a:r>
              <a:rPr lang="en-GB" dirty="0"/>
              <a:t>Public sphere – place for debate (</a:t>
            </a:r>
            <a:r>
              <a:rPr lang="en-GB" dirty="0" err="1"/>
              <a:t>Habermas</a:t>
            </a:r>
            <a:r>
              <a:rPr lang="en-GB" dirty="0"/>
              <a:t>)</a:t>
            </a:r>
            <a:endParaRPr lang="en-US" dirty="0"/>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08376" y="3490206"/>
            <a:ext cx="5391150" cy="3033578"/>
          </a:xfrm>
          <a:prstGeom prst="rect">
            <a:avLst/>
          </a:prstGeom>
        </p:spPr>
      </p:pic>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061246" y="377646"/>
            <a:ext cx="4285409" cy="3112560"/>
          </a:xfrm>
          <a:prstGeom prst="rect">
            <a:avLst/>
          </a:prstGeom>
        </p:spPr>
      </p:pic>
    </p:spTree>
    <p:extLst>
      <p:ext uri="{BB962C8B-B14F-4D97-AF65-F5344CB8AC3E}">
        <p14:creationId xmlns:p14="http://schemas.microsoft.com/office/powerpoint/2010/main" val="510629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Qualities of a journalist</a:t>
            </a:r>
          </a:p>
        </p:txBody>
      </p:sp>
      <p:sp>
        <p:nvSpPr>
          <p:cNvPr id="10" name="Content Placeholder 9"/>
          <p:cNvSpPr>
            <a:spLocks noGrp="1"/>
          </p:cNvSpPr>
          <p:nvPr>
            <p:ph sz="half" idx="1"/>
          </p:nvPr>
        </p:nvSpPr>
        <p:spPr>
          <a:xfrm>
            <a:off x="1981200" y="1600200"/>
            <a:ext cx="3657600" cy="3196952"/>
          </a:xfrm>
        </p:spPr>
        <p:txBody>
          <a:bodyPr>
            <a:normAutofit fontScale="92500"/>
          </a:bodyPr>
          <a:lstStyle/>
          <a:p>
            <a:r>
              <a:rPr lang="en-GB" dirty="0"/>
              <a:t>Sceptical</a:t>
            </a:r>
          </a:p>
          <a:p>
            <a:r>
              <a:rPr lang="en-GB" dirty="0"/>
              <a:t>Compassionate (for interviewees, victims)</a:t>
            </a:r>
          </a:p>
          <a:p>
            <a:r>
              <a:rPr lang="en-GB" dirty="0"/>
              <a:t>Seek social justice</a:t>
            </a:r>
          </a:p>
          <a:p>
            <a:r>
              <a:rPr lang="en-GB" dirty="0"/>
              <a:t>Acknowledge and work with their biases</a:t>
            </a:r>
          </a:p>
          <a:p>
            <a:r>
              <a:rPr lang="en-GB" dirty="0"/>
              <a:t>Tenacious </a:t>
            </a:r>
          </a:p>
          <a:p>
            <a:endParaRPr lang="en-GB" dirty="0"/>
          </a:p>
        </p:txBody>
      </p:sp>
      <p:sp>
        <p:nvSpPr>
          <p:cNvPr id="11" name="Content Placeholder 10"/>
          <p:cNvSpPr>
            <a:spLocks noGrp="1"/>
          </p:cNvSpPr>
          <p:nvPr>
            <p:ph sz="half" idx="2"/>
          </p:nvPr>
        </p:nvSpPr>
        <p:spPr>
          <a:xfrm>
            <a:off x="5794248" y="1600200"/>
            <a:ext cx="3657600" cy="3196952"/>
          </a:xfrm>
        </p:spPr>
        <p:txBody>
          <a:bodyPr>
            <a:normAutofit fontScale="92500"/>
          </a:bodyPr>
          <a:lstStyle/>
          <a:p>
            <a:r>
              <a:rPr lang="en-GB" dirty="0"/>
              <a:t>Able to secure sources</a:t>
            </a:r>
          </a:p>
          <a:p>
            <a:r>
              <a:rPr lang="en-GB" dirty="0"/>
              <a:t>Adaptable (to changing media landscape)</a:t>
            </a:r>
          </a:p>
          <a:p>
            <a:r>
              <a:rPr lang="en-GB" dirty="0"/>
              <a:t>Know the law </a:t>
            </a:r>
          </a:p>
          <a:p>
            <a:r>
              <a:rPr lang="en-GB" dirty="0"/>
              <a:t>Open minded</a:t>
            </a:r>
          </a:p>
          <a:p>
            <a:r>
              <a:rPr lang="en-GB" dirty="0"/>
              <a:t>Have integrity</a:t>
            </a:r>
          </a:p>
          <a:p>
            <a:endParaRPr lang="en-GB" dirty="0"/>
          </a:p>
        </p:txBody>
      </p:sp>
      <p:pic>
        <p:nvPicPr>
          <p:cNvPr id="2050" name="Picture 2">
            <a:hlinkClick r:id="rId3"/>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135560" y="4797152"/>
            <a:ext cx="6696744" cy="18354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692226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Practical tensions for journalists</a:t>
            </a:r>
            <a:endParaRPr lang="en-US" dirty="0"/>
          </a:p>
        </p:txBody>
      </p:sp>
      <p:sp>
        <p:nvSpPr>
          <p:cNvPr id="3" name="Content Placeholder 2"/>
          <p:cNvSpPr>
            <a:spLocks noGrp="1"/>
          </p:cNvSpPr>
          <p:nvPr>
            <p:ph idx="1"/>
          </p:nvPr>
        </p:nvSpPr>
        <p:spPr/>
        <p:txBody>
          <a:bodyPr/>
          <a:lstStyle/>
          <a:p>
            <a:r>
              <a:rPr lang="en-GB" dirty="0" err="1"/>
              <a:t>McQuail</a:t>
            </a:r>
            <a:r>
              <a:rPr lang="en-GB" dirty="0"/>
              <a:t> identified a number of tensions that journalists face:</a:t>
            </a:r>
            <a:endParaRPr lang="en-US" dirty="0"/>
          </a:p>
          <a:p>
            <a:pPr lvl="1"/>
            <a:r>
              <a:rPr lang="en-GB" dirty="0"/>
              <a:t>constraints (e.g. formulaic writing) </a:t>
            </a:r>
            <a:r>
              <a:rPr lang="en-GB" dirty="0" err="1"/>
              <a:t>vs</a:t>
            </a:r>
            <a:r>
              <a:rPr lang="en-GB" dirty="0"/>
              <a:t> autonomy</a:t>
            </a:r>
            <a:endParaRPr lang="en-US" dirty="0"/>
          </a:p>
          <a:p>
            <a:pPr lvl="1"/>
            <a:r>
              <a:rPr lang="en-GB" dirty="0"/>
              <a:t>routine (deadlines, house style etc) </a:t>
            </a:r>
            <a:r>
              <a:rPr lang="en-GB" dirty="0" err="1"/>
              <a:t>vs</a:t>
            </a:r>
            <a:r>
              <a:rPr lang="en-GB" dirty="0"/>
              <a:t> creativity  </a:t>
            </a:r>
            <a:endParaRPr lang="en-US" dirty="0"/>
          </a:p>
          <a:p>
            <a:pPr lvl="1"/>
            <a:r>
              <a:rPr lang="en-GB" dirty="0"/>
              <a:t>commerce (</a:t>
            </a:r>
            <a:r>
              <a:rPr lang="en-GB" dirty="0" err="1"/>
              <a:t>eg</a:t>
            </a:r>
            <a:r>
              <a:rPr lang="en-GB" dirty="0"/>
              <a:t> direct intervention by advertisers but also content needed to meet audiences drawn by advertisers) </a:t>
            </a:r>
            <a:r>
              <a:rPr lang="en-GB" dirty="0" err="1"/>
              <a:t>vs</a:t>
            </a:r>
            <a:r>
              <a:rPr lang="en-GB" dirty="0"/>
              <a:t> art</a:t>
            </a:r>
            <a:endParaRPr lang="en-US" dirty="0"/>
          </a:p>
          <a:p>
            <a:pPr lvl="1"/>
            <a:r>
              <a:rPr lang="en-GB" dirty="0"/>
              <a:t>profit </a:t>
            </a:r>
            <a:r>
              <a:rPr lang="en-GB" dirty="0" err="1"/>
              <a:t>vs</a:t>
            </a:r>
            <a:r>
              <a:rPr lang="en-GB" dirty="0"/>
              <a:t> social role</a:t>
            </a:r>
            <a:endParaRPr lang="en-US" dirty="0"/>
          </a:p>
          <a:p>
            <a:pPr>
              <a:buNone/>
            </a:pPr>
            <a:endParaRPr lang="en-GB" dirty="0"/>
          </a:p>
          <a:p>
            <a:pPr>
              <a:buNone/>
            </a:pPr>
            <a:endParaRPr lang="en-GB" dirty="0"/>
          </a:p>
          <a:p>
            <a:pPr algn="r">
              <a:buNone/>
            </a:pPr>
            <a:r>
              <a:rPr lang="en-GB" dirty="0" err="1"/>
              <a:t>McQuail</a:t>
            </a:r>
            <a:r>
              <a:rPr lang="en-GB" dirty="0"/>
              <a:t>, 2005 </a:t>
            </a:r>
            <a:endParaRPr lang="en-US" dirty="0"/>
          </a:p>
        </p:txBody>
      </p:sp>
    </p:spTree>
    <p:extLst>
      <p:ext uri="{BB962C8B-B14F-4D97-AF65-F5344CB8AC3E}">
        <p14:creationId xmlns:p14="http://schemas.microsoft.com/office/powerpoint/2010/main" val="15996888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GB"/>
              <a:t>What is News?</a:t>
            </a:r>
          </a:p>
        </p:txBody>
      </p:sp>
      <p:sp>
        <p:nvSpPr>
          <p:cNvPr id="5123" name="Rectangle 3"/>
          <p:cNvSpPr>
            <a:spLocks noGrp="1" noChangeArrowheads="1"/>
          </p:cNvSpPr>
          <p:nvPr>
            <p:ph idx="1"/>
          </p:nvPr>
        </p:nvSpPr>
        <p:spPr>
          <a:xfrm>
            <a:off x="838200" y="1825625"/>
            <a:ext cx="10515600" cy="1509246"/>
          </a:xfrm>
        </p:spPr>
        <p:txBody>
          <a:bodyPr>
            <a:normAutofit fontScale="92500" lnSpcReduction="10000"/>
          </a:bodyPr>
          <a:lstStyle/>
          <a:p>
            <a:pPr marL="0" indent="0" algn="ctr">
              <a:buNone/>
            </a:pPr>
            <a:r>
              <a:rPr lang="en-GB" dirty="0"/>
              <a:t>	"News is a report of what a news organisation has recently learned about matters of some significance or interest to the specific community that news organisation serves" (Fuller, 1999:6) </a:t>
            </a:r>
          </a:p>
          <a:p>
            <a:pPr marL="0" indent="0">
              <a:buNone/>
            </a:pPr>
            <a:r>
              <a:rPr lang="en-GB" dirty="0"/>
              <a:t>	</a:t>
            </a:r>
            <a:endParaRPr lang="en-GB" dirty="0">
              <a:solidFill>
                <a:srgbClr val="92D050"/>
              </a:solidFill>
            </a:endParaRPr>
          </a:p>
        </p:txBody>
      </p:sp>
      <p:sp>
        <p:nvSpPr>
          <p:cNvPr id="2" name="TextBox 1"/>
          <p:cNvSpPr txBox="1"/>
          <p:nvPr/>
        </p:nvSpPr>
        <p:spPr>
          <a:xfrm>
            <a:off x="4226859" y="3213847"/>
            <a:ext cx="7126941" cy="29546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Something the audience: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doesn’t already know</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might find interesting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might talk about or use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ought to know about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See as Entertainment?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969188" y="3334871"/>
            <a:ext cx="2250141" cy="3235989"/>
          </a:xfrm>
          <a:prstGeom prst="rect">
            <a:avLst/>
          </a:prstGeom>
        </p:spPr>
      </p:pic>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46530" y="4007224"/>
            <a:ext cx="3512244" cy="1843928"/>
          </a:xfrm>
          <a:prstGeom prst="rect">
            <a:avLst/>
          </a:prstGeom>
        </p:spPr>
      </p:pic>
    </p:spTree>
    <p:extLst>
      <p:ext uri="{BB962C8B-B14F-4D97-AF65-F5344CB8AC3E}">
        <p14:creationId xmlns:p14="http://schemas.microsoft.com/office/powerpoint/2010/main" val="29249771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GB"/>
              <a:t>News Values</a:t>
            </a:r>
          </a:p>
        </p:txBody>
      </p:sp>
      <p:sp>
        <p:nvSpPr>
          <p:cNvPr id="7171" name="Rectangle 4"/>
          <p:cNvSpPr>
            <a:spLocks noGrp="1" noChangeArrowheads="1"/>
          </p:cNvSpPr>
          <p:nvPr>
            <p:ph sz="half" idx="1"/>
          </p:nvPr>
        </p:nvSpPr>
        <p:spPr>
          <a:xfrm>
            <a:off x="1981200" y="1500174"/>
            <a:ext cx="4043362" cy="4630751"/>
          </a:xfrm>
        </p:spPr>
        <p:txBody>
          <a:bodyPr>
            <a:normAutofit lnSpcReduction="10000"/>
          </a:bodyPr>
          <a:lstStyle/>
          <a:p>
            <a:pPr eaLnBrk="1" hangingPunct="1">
              <a:lnSpc>
                <a:spcPct val="80000"/>
              </a:lnSpc>
            </a:pPr>
            <a:r>
              <a:rPr lang="en-GB" sz="2000" i="1" dirty="0"/>
              <a:t>Relevance</a:t>
            </a:r>
            <a:endParaRPr lang="en-GB" sz="2000" dirty="0"/>
          </a:p>
          <a:p>
            <a:pPr lvl="1" eaLnBrk="1" hangingPunct="1">
              <a:lnSpc>
                <a:spcPct val="80000"/>
              </a:lnSpc>
            </a:pPr>
            <a:r>
              <a:rPr lang="en-GB" sz="1800" dirty="0"/>
              <a:t>Stories that may have a direct impact on the reader </a:t>
            </a:r>
          </a:p>
          <a:p>
            <a:pPr eaLnBrk="1" hangingPunct="1">
              <a:lnSpc>
                <a:spcPct val="80000"/>
              </a:lnSpc>
            </a:pPr>
            <a:r>
              <a:rPr lang="en-GB" sz="2000" i="1" dirty="0"/>
              <a:t>Surprise</a:t>
            </a:r>
            <a:endParaRPr lang="en-GB" sz="2000" dirty="0"/>
          </a:p>
          <a:p>
            <a:pPr lvl="1" eaLnBrk="1" hangingPunct="1">
              <a:lnSpc>
                <a:spcPct val="80000"/>
              </a:lnSpc>
            </a:pPr>
            <a:r>
              <a:rPr lang="en-GB" sz="1800" dirty="0"/>
              <a:t>Stories reporting unexpected findings </a:t>
            </a:r>
            <a:endParaRPr lang="en-GB" sz="1800" i="1" dirty="0"/>
          </a:p>
          <a:p>
            <a:pPr eaLnBrk="1" hangingPunct="1">
              <a:lnSpc>
                <a:spcPct val="80000"/>
              </a:lnSpc>
            </a:pPr>
            <a:r>
              <a:rPr lang="en-GB" sz="2000" i="1" dirty="0"/>
              <a:t>Bad news (conflict stories)</a:t>
            </a:r>
            <a:endParaRPr lang="en-GB" sz="2000" dirty="0"/>
          </a:p>
          <a:p>
            <a:pPr lvl="1" eaLnBrk="1" hangingPunct="1">
              <a:lnSpc>
                <a:spcPct val="80000"/>
              </a:lnSpc>
            </a:pPr>
            <a:r>
              <a:rPr lang="en-GB" sz="1800" dirty="0"/>
              <a:t>Disasters, such as tidal waves, can be a peg for science stories, as can stories focusing on conflict between scientists</a:t>
            </a:r>
            <a:endParaRPr lang="en-GB" sz="1800" i="1" dirty="0"/>
          </a:p>
          <a:p>
            <a:pPr eaLnBrk="1" hangingPunct="1">
              <a:lnSpc>
                <a:spcPct val="80000"/>
              </a:lnSpc>
            </a:pPr>
            <a:r>
              <a:rPr lang="en-GB" sz="2000" i="1" dirty="0"/>
              <a:t>Good news</a:t>
            </a:r>
            <a:endParaRPr lang="en-GB" sz="2000" dirty="0"/>
          </a:p>
          <a:p>
            <a:pPr lvl="1" eaLnBrk="1" hangingPunct="1">
              <a:lnSpc>
                <a:spcPct val="80000"/>
              </a:lnSpc>
            </a:pPr>
            <a:r>
              <a:rPr lang="en-GB" sz="1800" dirty="0"/>
              <a:t>New cures and treatments, technological advances  </a:t>
            </a:r>
            <a:endParaRPr lang="en-GB" sz="1800" i="1" dirty="0"/>
          </a:p>
          <a:p>
            <a:pPr eaLnBrk="1" hangingPunct="1">
              <a:lnSpc>
                <a:spcPct val="80000"/>
              </a:lnSpc>
            </a:pPr>
            <a:r>
              <a:rPr lang="en-GB" sz="2000" i="1" dirty="0"/>
              <a:t>Magnitude</a:t>
            </a:r>
            <a:endParaRPr lang="en-GB" sz="2000" dirty="0"/>
          </a:p>
          <a:p>
            <a:pPr lvl="1" eaLnBrk="1" hangingPunct="1">
              <a:lnSpc>
                <a:spcPct val="80000"/>
              </a:lnSpc>
            </a:pPr>
            <a:r>
              <a:rPr lang="en-GB" sz="1800" dirty="0"/>
              <a:t>Stories with a high potential impact or which might affect large numbers of people </a:t>
            </a:r>
            <a:endParaRPr lang="en-GB" sz="1800" i="1" dirty="0"/>
          </a:p>
        </p:txBody>
      </p:sp>
      <p:sp>
        <p:nvSpPr>
          <p:cNvPr id="7172" name="Rectangle 5"/>
          <p:cNvSpPr>
            <a:spLocks noGrp="1" noChangeArrowheads="1"/>
          </p:cNvSpPr>
          <p:nvPr>
            <p:ph sz="half" idx="2"/>
          </p:nvPr>
        </p:nvSpPr>
        <p:spPr>
          <a:xfrm>
            <a:off x="6172200" y="1500174"/>
            <a:ext cx="4067204" cy="4630751"/>
          </a:xfrm>
        </p:spPr>
        <p:txBody>
          <a:bodyPr>
            <a:normAutofit lnSpcReduction="10000"/>
          </a:bodyPr>
          <a:lstStyle/>
          <a:p>
            <a:pPr eaLnBrk="1" hangingPunct="1">
              <a:lnSpc>
                <a:spcPct val="80000"/>
              </a:lnSpc>
            </a:pPr>
            <a:r>
              <a:rPr lang="en-GB" sz="2000" i="1" dirty="0"/>
              <a:t>Entertainment</a:t>
            </a:r>
            <a:endParaRPr lang="en-GB" sz="2000" dirty="0"/>
          </a:p>
          <a:p>
            <a:pPr lvl="1" eaLnBrk="1" hangingPunct="1">
              <a:lnSpc>
                <a:spcPct val="80000"/>
              </a:lnSpc>
            </a:pPr>
            <a:r>
              <a:rPr lang="en-GB" sz="1800" dirty="0"/>
              <a:t>Interesting, fun facts and pretty science based pictures </a:t>
            </a:r>
          </a:p>
          <a:p>
            <a:pPr eaLnBrk="1" hangingPunct="1">
              <a:lnSpc>
                <a:spcPct val="80000"/>
              </a:lnSpc>
            </a:pPr>
            <a:r>
              <a:rPr lang="en-GB" sz="2000" i="1" dirty="0"/>
              <a:t>Power Elite</a:t>
            </a:r>
            <a:endParaRPr lang="en-GB" sz="2000" dirty="0"/>
          </a:p>
          <a:p>
            <a:pPr lvl="1" eaLnBrk="1" hangingPunct="1">
              <a:lnSpc>
                <a:spcPct val="80000"/>
              </a:lnSpc>
            </a:pPr>
            <a:r>
              <a:rPr lang="en-GB" sz="1800" dirty="0"/>
              <a:t>Stories arising from research conducted at well known institutions or published in top journals, e.g. Science, Nature </a:t>
            </a:r>
            <a:endParaRPr lang="en-GB" sz="1800" i="1" dirty="0"/>
          </a:p>
          <a:p>
            <a:pPr eaLnBrk="1" hangingPunct="1">
              <a:lnSpc>
                <a:spcPct val="80000"/>
              </a:lnSpc>
            </a:pPr>
            <a:r>
              <a:rPr lang="en-GB" sz="2000" i="1" dirty="0"/>
              <a:t>Celebrity</a:t>
            </a:r>
            <a:endParaRPr lang="en-GB" sz="2000" dirty="0"/>
          </a:p>
          <a:p>
            <a:pPr lvl="1" eaLnBrk="1" hangingPunct="1">
              <a:lnSpc>
                <a:spcPct val="80000"/>
              </a:lnSpc>
            </a:pPr>
            <a:r>
              <a:rPr lang="en-GB" sz="1800" dirty="0"/>
              <a:t>Science stories sometimes focus on well known people (scientists or other celebrities)</a:t>
            </a:r>
            <a:endParaRPr lang="en-GB" sz="1800" i="1" dirty="0"/>
          </a:p>
          <a:p>
            <a:pPr eaLnBrk="1" hangingPunct="1">
              <a:lnSpc>
                <a:spcPct val="80000"/>
              </a:lnSpc>
            </a:pPr>
            <a:r>
              <a:rPr lang="en-GB" sz="2000" i="1" dirty="0"/>
              <a:t>Follow ups</a:t>
            </a:r>
            <a:endParaRPr lang="en-GB" sz="2000" dirty="0"/>
          </a:p>
          <a:p>
            <a:pPr lvl="1" eaLnBrk="1" hangingPunct="1">
              <a:lnSpc>
                <a:spcPct val="80000"/>
              </a:lnSpc>
            </a:pPr>
            <a:r>
              <a:rPr lang="en-GB" sz="1800" dirty="0"/>
              <a:t>Stories already in the news can be given a science twist</a:t>
            </a:r>
            <a:endParaRPr lang="en-GB" sz="1800" i="1" dirty="0"/>
          </a:p>
          <a:p>
            <a:pPr eaLnBrk="1" hangingPunct="1">
              <a:lnSpc>
                <a:spcPct val="80000"/>
              </a:lnSpc>
            </a:pPr>
            <a:r>
              <a:rPr lang="en-GB" sz="2000" i="1" dirty="0"/>
              <a:t>Media agenda</a:t>
            </a:r>
            <a:endParaRPr lang="en-GB" sz="2000" dirty="0"/>
          </a:p>
          <a:p>
            <a:pPr lvl="1" eaLnBrk="1" hangingPunct="1">
              <a:lnSpc>
                <a:spcPct val="80000"/>
              </a:lnSpc>
            </a:pPr>
            <a:r>
              <a:rPr lang="en-GB" sz="1800" dirty="0"/>
              <a:t>Science stories that fit the organisations own agenda</a:t>
            </a:r>
          </a:p>
          <a:p>
            <a:pPr eaLnBrk="1" hangingPunct="1">
              <a:lnSpc>
                <a:spcPct val="80000"/>
              </a:lnSpc>
            </a:pPr>
            <a:endParaRPr lang="en-GB" sz="2000" dirty="0"/>
          </a:p>
        </p:txBody>
      </p:sp>
      <p:sp>
        <p:nvSpPr>
          <p:cNvPr id="7173" name="Text Box 6"/>
          <p:cNvSpPr txBox="1">
            <a:spLocks noChangeArrowheads="1"/>
          </p:cNvSpPr>
          <p:nvPr/>
        </p:nvSpPr>
        <p:spPr bwMode="auto">
          <a:xfrm>
            <a:off x="3881438" y="6357938"/>
            <a:ext cx="6832320" cy="369332"/>
          </a:xfrm>
          <a:prstGeom prst="rect">
            <a:avLst/>
          </a:prstGeom>
          <a:noFill/>
          <a:ln w="9525">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entury Schoolbook"/>
                <a:ea typeface="+mn-ea"/>
                <a:cs typeface="+mn-cs"/>
              </a:rPr>
              <a:t>(</a:t>
            </a:r>
            <a:r>
              <a:rPr kumimoji="0" lang="en-GB" sz="1800" b="0" i="0" u="none" strike="noStrike" kern="1200" cap="none" spc="0" normalizeH="0" baseline="0" noProof="0" dirty="0" err="1">
                <a:ln>
                  <a:noFill/>
                </a:ln>
                <a:solidFill>
                  <a:prstClr val="black"/>
                </a:solidFill>
                <a:effectLst/>
                <a:uLnTx/>
                <a:uFillTx/>
                <a:latin typeface="Century Schoolbook"/>
                <a:ea typeface="+mn-ea"/>
                <a:cs typeface="+mn-cs"/>
              </a:rPr>
              <a:t>Harcup</a:t>
            </a:r>
            <a:r>
              <a:rPr kumimoji="0" lang="en-GB" sz="1800" b="0" i="0" u="none" strike="noStrike" kern="1200" cap="none" spc="0" normalizeH="0" baseline="0" noProof="0" dirty="0">
                <a:ln>
                  <a:noFill/>
                </a:ln>
                <a:solidFill>
                  <a:prstClr val="black"/>
                </a:solidFill>
                <a:effectLst/>
                <a:uLnTx/>
                <a:uFillTx/>
                <a:latin typeface="Century Schoolbook"/>
                <a:ea typeface="+mn-ea"/>
                <a:cs typeface="+mn-cs"/>
              </a:rPr>
              <a:t> and O’Neill, 2001:279 also Brake &amp; Weitkamp, 2009) </a:t>
            </a:r>
          </a:p>
        </p:txBody>
      </p:sp>
    </p:spTree>
    <p:extLst>
      <p:ext uri="{BB962C8B-B14F-4D97-AF65-F5344CB8AC3E}">
        <p14:creationId xmlns:p14="http://schemas.microsoft.com/office/powerpoint/2010/main" val="31750992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21976" y="1353951"/>
            <a:ext cx="9784976" cy="5504049"/>
          </a:xfrm>
          <a:prstGeom prst="rect">
            <a:avLst/>
          </a:prstGeom>
        </p:spPr>
      </p:pic>
      <p:sp>
        <p:nvSpPr>
          <p:cNvPr id="7" name="TextBox 6"/>
          <p:cNvSpPr txBox="1"/>
          <p:nvPr/>
        </p:nvSpPr>
        <p:spPr>
          <a:xfrm>
            <a:off x="2102224" y="830731"/>
            <a:ext cx="789342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How might News Values lead to a bias in reporting?</a:t>
            </a:r>
          </a:p>
        </p:txBody>
      </p:sp>
    </p:spTree>
    <p:extLst>
      <p:ext uri="{BB962C8B-B14F-4D97-AF65-F5344CB8AC3E}">
        <p14:creationId xmlns:p14="http://schemas.microsoft.com/office/powerpoint/2010/main" val="603226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5" name="Content Placeholder 4"/>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389625" y="209850"/>
            <a:ext cx="11264339" cy="6225456"/>
          </a:xfrm>
        </p:spPr>
      </p:pic>
    </p:spTree>
    <p:extLst>
      <p:ext uri="{BB962C8B-B14F-4D97-AF65-F5344CB8AC3E}">
        <p14:creationId xmlns:p14="http://schemas.microsoft.com/office/powerpoint/2010/main" val="32190051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sz="half" idx="1"/>
          </p:nvPr>
        </p:nvPicPr>
        <p:blipFill>
          <a:blip r:embed="rId3" cstate="email">
            <a:extLst>
              <a:ext uri="{28A0092B-C50C-407E-A947-70E740481C1C}">
                <a14:useLocalDpi xmlns:a14="http://schemas.microsoft.com/office/drawing/2010/main"/>
              </a:ext>
            </a:extLst>
          </a:blip>
          <a:stretch>
            <a:fillRect/>
          </a:stretch>
        </p:blipFill>
        <p:spPr>
          <a:xfrm>
            <a:off x="251603" y="362309"/>
            <a:ext cx="11604911" cy="5986731"/>
          </a:xfrm>
        </p:spPr>
      </p:pic>
    </p:spTree>
    <p:extLst>
      <p:ext uri="{BB962C8B-B14F-4D97-AF65-F5344CB8AC3E}">
        <p14:creationId xmlns:p14="http://schemas.microsoft.com/office/powerpoint/2010/main" val="37058899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References</a:t>
            </a:r>
          </a:p>
        </p:txBody>
      </p:sp>
      <p:sp>
        <p:nvSpPr>
          <p:cNvPr id="3" name="Content Placeholder 2"/>
          <p:cNvSpPr>
            <a:spLocks noGrp="1"/>
          </p:cNvSpPr>
          <p:nvPr>
            <p:ph idx="1"/>
          </p:nvPr>
        </p:nvSpPr>
        <p:spPr/>
        <p:txBody>
          <a:bodyPr>
            <a:normAutofit fontScale="70000" lnSpcReduction="20000"/>
          </a:bodyPr>
          <a:lstStyle/>
          <a:p>
            <a:r>
              <a:rPr lang="en-GB" dirty="0"/>
              <a:t>Brake, M. and Weitkamp, E. (2010) Introducing Science Communication, Basingstoke: Palgrave Macmillan </a:t>
            </a:r>
          </a:p>
          <a:p>
            <a:r>
              <a:rPr lang="en-GB" dirty="0"/>
              <a:t>Fuller, S. (1999) Governance of Science: Ideology and the Future of the Open Society, London: Open University Press </a:t>
            </a:r>
          </a:p>
          <a:p>
            <a:r>
              <a:rPr lang="en-GB" dirty="0" err="1"/>
              <a:t>Harcup</a:t>
            </a:r>
            <a:r>
              <a:rPr lang="en-GB" dirty="0"/>
              <a:t>, T. and O’Neill, D. (2001) What is news? </a:t>
            </a:r>
            <a:r>
              <a:rPr lang="en-GB" dirty="0" err="1"/>
              <a:t>Galtung</a:t>
            </a:r>
            <a:r>
              <a:rPr lang="en-GB" dirty="0"/>
              <a:t> and </a:t>
            </a:r>
            <a:r>
              <a:rPr lang="en-GB" dirty="0" err="1"/>
              <a:t>Ruge</a:t>
            </a:r>
            <a:r>
              <a:rPr lang="en-GB" dirty="0"/>
              <a:t> revisited, Journalism Studies 2(2):261-280.</a:t>
            </a:r>
          </a:p>
          <a:p>
            <a:r>
              <a:rPr lang="en-GB" dirty="0"/>
              <a:t>Marshall, M. (2019). </a:t>
            </a:r>
            <a:r>
              <a:rPr lang="en-GB" i="1" dirty="0"/>
              <a:t>Bad PR</a:t>
            </a:r>
            <a:r>
              <a:rPr lang="en-GB" dirty="0"/>
              <a:t>. [online] Bad PR. Available at: https://badpr.co.uk/ [Accessed 3 Oct. 2019].</a:t>
            </a:r>
          </a:p>
          <a:p>
            <a:r>
              <a:rPr lang="en-GB" dirty="0" err="1"/>
              <a:t>McQuail</a:t>
            </a:r>
            <a:r>
              <a:rPr lang="en-GB" dirty="0"/>
              <a:t>, D.(2005) </a:t>
            </a:r>
            <a:r>
              <a:rPr lang="en-GB" dirty="0" err="1"/>
              <a:t>McQuail’s</a:t>
            </a:r>
            <a:r>
              <a:rPr lang="en-GB" dirty="0"/>
              <a:t> Mass Communication Theory, London: Sage</a:t>
            </a:r>
          </a:p>
          <a:p>
            <a:r>
              <a:rPr lang="en-GB" dirty="0"/>
              <a:t>Peters, J. and </a:t>
            </a:r>
            <a:r>
              <a:rPr lang="en-GB" dirty="0" err="1"/>
              <a:t>Tandoc</a:t>
            </a:r>
            <a:r>
              <a:rPr lang="en-GB" dirty="0"/>
              <a:t>, E.C. Jr. </a:t>
            </a:r>
            <a:r>
              <a:rPr lang="en-US" dirty="0"/>
              <a:t>(2013). </a:t>
            </a:r>
            <a:r>
              <a:rPr lang="en-GB" dirty="0"/>
              <a:t>N.Y.U. J. Legis. &amp; Pub. Policy Quorum, 34. </a:t>
            </a:r>
            <a:r>
              <a:rPr lang="en-GB" dirty="0">
                <a:hlinkClick r:id="rId2"/>
              </a:rPr>
              <a:t>http://www.nyujlpp.org/wp-content/uploads/2013/03/Peters-Tandoc-Quorum-2013.pdf</a:t>
            </a:r>
            <a:endParaRPr lang="en-GB" dirty="0"/>
          </a:p>
          <a:p>
            <a:r>
              <a:rPr lang="en-GB" dirty="0"/>
              <a:t>Lowrey, W. (2006). Journalism, 7 477-500</a:t>
            </a:r>
          </a:p>
          <a:p>
            <a:r>
              <a:rPr lang="en-GB" dirty="0"/>
              <a:t>Shultz, J. (1998). Reviving the 4</a:t>
            </a:r>
            <a:r>
              <a:rPr lang="en-GB" baseline="30000" dirty="0"/>
              <a:t>th</a:t>
            </a:r>
            <a:r>
              <a:rPr lang="en-GB" dirty="0"/>
              <a:t> Estate: democracy, accountability and the media. Cambridge: Cambridge University Press</a:t>
            </a:r>
          </a:p>
          <a:p>
            <a:r>
              <a:rPr lang="en-GB" dirty="0"/>
              <a:t>Weitkamp, E. &amp; </a:t>
            </a:r>
            <a:r>
              <a:rPr lang="en-GB" dirty="0" err="1"/>
              <a:t>Eidsvaag</a:t>
            </a:r>
            <a:r>
              <a:rPr lang="en-GB" dirty="0"/>
              <a:t>, T. (2014) Journalism Practice, 8(6) 871-886.</a:t>
            </a:r>
          </a:p>
          <a:p>
            <a:endParaRPr lang="en-GB" dirty="0"/>
          </a:p>
        </p:txBody>
      </p:sp>
    </p:spTree>
    <p:extLst>
      <p:ext uri="{BB962C8B-B14F-4D97-AF65-F5344CB8AC3E}">
        <p14:creationId xmlns:p14="http://schemas.microsoft.com/office/powerpoint/2010/main" val="41878003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idx="4294967295"/>
          </p:nvPr>
        </p:nvSpPr>
        <p:spPr>
          <a:xfrm>
            <a:off x="1854619" y="2450157"/>
            <a:ext cx="8824881" cy="1893888"/>
          </a:xfrm>
        </p:spPr>
        <p:txBody>
          <a:bodyPr/>
          <a:lstStyle/>
          <a:p>
            <a:pPr algn="ctr"/>
            <a:r>
              <a:rPr lang="en-GB" dirty="0">
                <a:solidFill>
                  <a:schemeClr val="tx1">
                    <a:lumMod val="75000"/>
                    <a:lumOff val="25000"/>
                  </a:schemeClr>
                </a:solidFill>
                <a:latin typeface="+mn-lt"/>
              </a:rPr>
              <a:t>Introduction to Science journalism</a:t>
            </a:r>
            <a:endParaRPr lang="en-US" dirty="0">
              <a:solidFill>
                <a:schemeClr val="tx1">
                  <a:lumMod val="75000"/>
                  <a:lumOff val="25000"/>
                </a:schemeClr>
              </a:solidFill>
              <a:latin typeface="+mn-lt"/>
            </a:endParaRPr>
          </a:p>
        </p:txBody>
      </p:sp>
      <p:sp>
        <p:nvSpPr>
          <p:cNvPr id="5" name="Subtitle 2"/>
          <p:cNvSpPr>
            <a:spLocks noGrp="1"/>
          </p:cNvSpPr>
          <p:nvPr>
            <p:ph type="subTitle" idx="4294967295"/>
          </p:nvPr>
        </p:nvSpPr>
        <p:spPr>
          <a:xfrm>
            <a:off x="-2464495" y="6607131"/>
            <a:ext cx="6172200" cy="1371600"/>
          </a:xfrm>
        </p:spPr>
        <p:txBody>
          <a:bodyPr>
            <a:normAutofit/>
          </a:bodyPr>
          <a:lstStyle/>
          <a:p>
            <a:pPr marL="0" indent="0" algn="ctr">
              <a:buNone/>
            </a:pPr>
            <a:r>
              <a:rPr lang="en-GB" sz="1200" dirty="0"/>
              <a:t>Andrew Glester</a:t>
            </a:r>
            <a:endParaRPr lang="en-US" sz="1200" dirty="0"/>
          </a:p>
        </p:txBody>
      </p:sp>
    </p:spTree>
    <p:extLst>
      <p:ext uri="{BB962C8B-B14F-4D97-AF65-F5344CB8AC3E}">
        <p14:creationId xmlns:p14="http://schemas.microsoft.com/office/powerpoint/2010/main" val="5580302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45" name="Rectangle 44">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F00482B6-C552-E243-ACAF-D92666B0D084}"/>
              </a:ext>
              <a:ext uri="{C183D7F6-B498-43B3-948B-1728B52AA6E4}">
                <adec:decorative xmlns:adec="http://schemas.microsoft.com/office/drawing/2017/decorative" val="1"/>
              </a:ext>
            </a:extLst>
          </p:cNvPr>
          <p:cNvPicPr>
            <a:picLocks noChangeAspect="1"/>
          </p:cNvPicPr>
          <p:nvPr/>
        </p:nvPicPr>
        <p:blipFill rotWithShape="1">
          <a:blip r:embed="rId2" cstate="email">
            <a:alphaModFix amt="25000"/>
            <a:extLst>
              <a:ext uri="{28A0092B-C50C-407E-A947-70E740481C1C}">
                <a14:useLocalDpi xmlns:a14="http://schemas.microsoft.com/office/drawing/2010/main"/>
              </a:ext>
            </a:extLst>
          </a:blip>
          <a:srcRect/>
          <a:stretch/>
        </p:blipFill>
        <p:spPr>
          <a:xfrm>
            <a:off x="0" y="1"/>
            <a:ext cx="12191980" cy="6857999"/>
          </a:xfrm>
          <a:prstGeom prst="rect">
            <a:avLst/>
          </a:prstGeom>
        </p:spPr>
      </p:pic>
      <p:sp>
        <p:nvSpPr>
          <p:cNvPr id="2" name="Title 1">
            <a:extLst>
              <a:ext uri="{FF2B5EF4-FFF2-40B4-BE49-F238E27FC236}">
                <a16:creationId xmlns:a16="http://schemas.microsoft.com/office/drawing/2014/main" id="{055206E8-EE1E-4950-9E04-80E0EF1F562F}"/>
              </a:ext>
            </a:extLst>
          </p:cNvPr>
          <p:cNvSpPr>
            <a:spLocks noGrp="1"/>
          </p:cNvSpPr>
          <p:nvPr>
            <p:ph type="ctrTitle"/>
          </p:nvPr>
        </p:nvSpPr>
        <p:spPr>
          <a:xfrm>
            <a:off x="1524000" y="-303537"/>
            <a:ext cx="9144000" cy="1793387"/>
          </a:xfrm>
        </p:spPr>
        <p:txBody>
          <a:bodyPr>
            <a:normAutofit/>
          </a:bodyPr>
          <a:lstStyle/>
          <a:p>
            <a:r>
              <a:rPr lang="en-GB" sz="4800" dirty="0">
                <a:solidFill>
                  <a:srgbClr val="FFFFFF"/>
                </a:solidFill>
                <a:latin typeface="Bahnschrift SemiBold" panose="020B0502040204020203" pitchFamily="34" charset="0"/>
              </a:rPr>
              <a:t>Science blogs</a:t>
            </a:r>
          </a:p>
        </p:txBody>
      </p:sp>
      <p:sp>
        <p:nvSpPr>
          <p:cNvPr id="7" name="Content Placeholder 2">
            <a:extLst>
              <a:ext uri="{FF2B5EF4-FFF2-40B4-BE49-F238E27FC236}">
                <a16:creationId xmlns:a16="http://schemas.microsoft.com/office/drawing/2014/main" id="{C28C6EFF-DB6E-04CD-92ED-27AC4031FEE4}"/>
              </a:ext>
            </a:extLst>
          </p:cNvPr>
          <p:cNvSpPr txBox="1">
            <a:spLocks/>
          </p:cNvSpPr>
          <p:nvPr/>
        </p:nvSpPr>
        <p:spPr>
          <a:xfrm>
            <a:off x="838200" y="1825625"/>
            <a:ext cx="10515600"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white"/>
                </a:solidFill>
                <a:effectLst/>
                <a:uLnTx/>
                <a:uFillTx/>
                <a:latin typeface="Calibri" panose="020F0502020204030204"/>
                <a:ea typeface="+mn-ea"/>
                <a:cs typeface="+mn-cs"/>
              </a:rPr>
              <a:t>An Introduction to Blogging</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white"/>
                </a:solidFill>
                <a:effectLst/>
                <a:uLnTx/>
                <a:uFillTx/>
                <a:latin typeface="Calibri" panose="020F0502020204030204"/>
                <a:ea typeface="+mn-ea"/>
                <a:cs typeface="+mn-cs"/>
              </a:rPr>
              <a:t>News article structure and how blogs break the rules.</a:t>
            </a:r>
          </a:p>
          <a:p>
            <a:pPr marL="342900" indent="-342900" algn="l">
              <a:buFont typeface="Arial" panose="020B0604020202020204" pitchFamily="34" charset="0"/>
              <a:buChar char="•"/>
              <a:defRPr/>
            </a:pPr>
            <a:r>
              <a:rPr kumimoji="0" lang="en-GB" sz="2400" b="0" i="0" u="none" strike="noStrike" kern="1200" cap="none" spc="0" normalizeH="0" baseline="0" noProof="0" dirty="0">
                <a:ln>
                  <a:noFill/>
                </a:ln>
                <a:solidFill>
                  <a:prstClr val="white"/>
                </a:solidFill>
                <a:effectLst/>
                <a:uLnTx/>
                <a:uFillTx/>
                <a:latin typeface="Calibri" panose="020F0502020204030204"/>
                <a:ea typeface="+mn-ea"/>
                <a:cs typeface="+mn-cs"/>
              </a:rPr>
              <a:t>How a spat on a Kate Bush fan forum led to the creation of blogs.</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white"/>
                </a:solidFill>
                <a:effectLst/>
                <a:uLnTx/>
                <a:uFillTx/>
                <a:latin typeface="Calibri" panose="020F0502020204030204"/>
                <a:ea typeface="+mn-ea"/>
                <a:cs typeface="+mn-cs"/>
              </a:rPr>
              <a:t>The purpose of science blogging.</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white"/>
                </a:solidFill>
                <a:effectLst/>
                <a:uLnTx/>
                <a:uFillTx/>
                <a:latin typeface="Calibri" panose="020F0502020204030204"/>
                <a:ea typeface="+mn-ea"/>
                <a:cs typeface="+mn-cs"/>
              </a:rPr>
              <a:t>Who reads science blogs.</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3436014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Typical components of a blog</a:t>
            </a:r>
          </a:p>
        </p:txBody>
      </p:sp>
      <p:sp>
        <p:nvSpPr>
          <p:cNvPr id="3" name="Content Placeholder 2"/>
          <p:cNvSpPr>
            <a:spLocks noGrp="1"/>
          </p:cNvSpPr>
          <p:nvPr>
            <p:ph idx="1"/>
          </p:nvPr>
        </p:nvSpPr>
        <p:spPr/>
        <p:txBody>
          <a:bodyPr/>
          <a:lstStyle/>
          <a:p>
            <a:r>
              <a:rPr lang="en-GB" dirty="0"/>
              <a:t>Personal experience</a:t>
            </a:r>
          </a:p>
          <a:p>
            <a:r>
              <a:rPr lang="en-GB" dirty="0"/>
              <a:t>Description</a:t>
            </a:r>
          </a:p>
          <a:p>
            <a:r>
              <a:rPr lang="en-GB" dirty="0"/>
              <a:t>Background</a:t>
            </a:r>
          </a:p>
          <a:p>
            <a:r>
              <a:rPr lang="en-GB" dirty="0"/>
              <a:t>Comment/opinion</a:t>
            </a:r>
          </a:p>
          <a:p>
            <a:r>
              <a:rPr lang="en-GB" dirty="0"/>
              <a:t>Based on something new</a:t>
            </a:r>
          </a:p>
          <a:p>
            <a:r>
              <a:rPr lang="en-GB" dirty="0"/>
              <a:t>Include a factual element</a:t>
            </a:r>
          </a:p>
        </p:txBody>
      </p:sp>
    </p:spTree>
    <p:extLst>
      <p:ext uri="{BB962C8B-B14F-4D97-AF65-F5344CB8AC3E}">
        <p14:creationId xmlns:p14="http://schemas.microsoft.com/office/powerpoint/2010/main" val="39536062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8512"/>
            <a:ext cx="10515600" cy="1325563"/>
          </a:xfrm>
        </p:spPr>
        <p:txBody>
          <a:bodyPr/>
          <a:lstStyle/>
          <a:p>
            <a:pPr algn="ctr"/>
            <a:r>
              <a:rPr lang="en-GB" dirty="0"/>
              <a:t>Research on popular science blogs</a:t>
            </a:r>
          </a:p>
        </p:txBody>
      </p:sp>
      <p:pic>
        <p:nvPicPr>
          <p:cNvPr id="4"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845404" y="1136344"/>
            <a:ext cx="5677318" cy="5313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2068702" y="2889345"/>
            <a:ext cx="3140058" cy="7707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4"/>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321466" y="1877980"/>
            <a:ext cx="2296404" cy="8645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5"/>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439731" y="3899013"/>
            <a:ext cx="4356278" cy="6282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6"/>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1168714" y="4766228"/>
            <a:ext cx="4346176" cy="5869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036280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53587" y="523152"/>
            <a:ext cx="8208912" cy="707886"/>
          </a:xfrm>
          <a:prstGeom prst="rect">
            <a:avLst/>
          </a:prstGeom>
          <a:noFill/>
        </p:spPr>
        <p:txBody>
          <a:bodyPr wrap="square" rtlCol="0">
            <a:spAutoFit/>
          </a:bodyPr>
          <a:lstStyle/>
          <a:p>
            <a:pPr algn="ctr"/>
            <a:r>
              <a:rPr lang="en-GB" sz="4000" dirty="0"/>
              <a:t>What they found</a:t>
            </a:r>
          </a:p>
        </p:txBody>
      </p:sp>
      <p:sp>
        <p:nvSpPr>
          <p:cNvPr id="5" name="TextBox 4"/>
          <p:cNvSpPr txBox="1"/>
          <p:nvPr/>
        </p:nvSpPr>
        <p:spPr>
          <a:xfrm>
            <a:off x="553142" y="1664232"/>
            <a:ext cx="10809802" cy="3693319"/>
          </a:xfrm>
          <a:prstGeom prst="rect">
            <a:avLst/>
          </a:prstGeom>
          <a:noFill/>
        </p:spPr>
        <p:txBody>
          <a:bodyPr wrap="square" rtlCol="0">
            <a:spAutoFit/>
          </a:bodyPr>
          <a:lstStyle/>
          <a:p>
            <a:pPr marL="285750" indent="-285750">
              <a:buFont typeface="Arial" panose="020B0604020202020204" pitchFamily="34" charset="0"/>
              <a:buChar char="•"/>
            </a:pPr>
            <a:r>
              <a:rPr lang="en-GB" dirty="0"/>
              <a:t>Bloggers assume their audience has an interest in science but they don’t necessarily have a background in it.</a:t>
            </a:r>
          </a:p>
          <a:p>
            <a:endParaRPr lang="en-GB" dirty="0"/>
          </a:p>
          <a:p>
            <a:r>
              <a:rPr lang="en-GB" dirty="0">
                <a:solidFill>
                  <a:schemeClr val="tx1">
                    <a:lumMod val="65000"/>
                    <a:lumOff val="35000"/>
                  </a:schemeClr>
                </a:solidFill>
              </a:rPr>
              <a:t>“The kind of mildly curious sort of science interested person like me”</a:t>
            </a:r>
          </a:p>
          <a:p>
            <a:endParaRPr lang="en-GB" dirty="0">
              <a:solidFill>
                <a:schemeClr val="tx1">
                  <a:lumMod val="65000"/>
                  <a:lumOff val="35000"/>
                </a:schemeClr>
              </a:solidFill>
            </a:endParaRPr>
          </a:p>
          <a:p>
            <a:pPr marL="285750" indent="-285750">
              <a:buFont typeface="Arial" panose="020B0604020202020204" pitchFamily="34" charset="0"/>
              <a:buChar char="•"/>
            </a:pPr>
            <a:r>
              <a:rPr lang="en-GB" dirty="0"/>
              <a:t>Average of 4 posts a day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Use non-text elements, such as images and videos to draw people in.</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Relatively high word count: average of 466 words compared to 274 for the most popular non-science blogs.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Include the wider context of the science.</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Written for non-specialists: avoid jargon and use analogies.</a:t>
            </a:r>
          </a:p>
        </p:txBody>
      </p:sp>
    </p:spTree>
    <p:extLst>
      <p:ext uri="{BB962C8B-B14F-4D97-AF65-F5344CB8AC3E}">
        <p14:creationId xmlns:p14="http://schemas.microsoft.com/office/powerpoint/2010/main" val="215414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B02944F-3600-45AC-A6DD-82C6A1928078}"/>
              </a:ext>
            </a:extLst>
          </p:cNvPr>
          <p:cNvSpPr>
            <a:spLocks noGrp="1"/>
          </p:cNvSpPr>
          <p:nvPr>
            <p:ph type="subTitle" idx="1"/>
          </p:nvPr>
        </p:nvSpPr>
        <p:spPr>
          <a:xfrm>
            <a:off x="467765" y="201873"/>
            <a:ext cx="6400800" cy="720080"/>
          </a:xfrm>
        </p:spPr>
        <p:txBody>
          <a:bodyPr/>
          <a:lstStyle/>
          <a:p>
            <a:pPr algn="l"/>
            <a:r>
              <a:rPr lang="en-GB" sz="4000" dirty="0">
                <a:solidFill>
                  <a:srgbClr val="1C9DAC"/>
                </a:solidFill>
                <a:latin typeface="Georgia" panose="02040502050405020303" pitchFamily="18" charset="0"/>
              </a:rPr>
              <a:t>That means…</a:t>
            </a:r>
          </a:p>
        </p:txBody>
      </p:sp>
      <p:sp>
        <p:nvSpPr>
          <p:cNvPr id="5" name="Subtitle 2">
            <a:extLst>
              <a:ext uri="{FF2B5EF4-FFF2-40B4-BE49-F238E27FC236}">
                <a16:creationId xmlns:a16="http://schemas.microsoft.com/office/drawing/2014/main" id="{E218F2F9-528D-4E87-ADA0-827B3E4703E7}"/>
              </a:ext>
            </a:extLst>
          </p:cNvPr>
          <p:cNvSpPr txBox="1">
            <a:spLocks/>
          </p:cNvSpPr>
          <p:nvPr/>
        </p:nvSpPr>
        <p:spPr>
          <a:xfrm>
            <a:off x="531861" y="1340768"/>
            <a:ext cx="6696744" cy="2304256"/>
          </a:xfrm>
        </p:spPr>
        <p:txBody>
          <a:bodyPr/>
          <a:lstStyle>
            <a:lvl1pPr marL="0" indent="0" algn="ctr" defTabSz="606425" rtl="0" eaLnBrk="0" fontAlgn="base" hangingPunct="0">
              <a:spcBef>
                <a:spcPct val="20000"/>
              </a:spcBef>
              <a:spcAft>
                <a:spcPct val="0"/>
              </a:spcAft>
              <a:buFont typeface="Arial" charset="0"/>
              <a:buNone/>
              <a:defRPr sz="4200" kern="1200">
                <a:solidFill>
                  <a:schemeClr val="tx1">
                    <a:tint val="75000"/>
                  </a:schemeClr>
                </a:solidFill>
                <a:latin typeface="+mn-lt"/>
                <a:ea typeface="ＭＳ Ｐゴシック" charset="0"/>
                <a:cs typeface="ＭＳ Ｐゴシック" charset="0"/>
              </a:defRPr>
            </a:lvl1pPr>
            <a:lvl2pPr marL="457200" indent="0" algn="ctr" defTabSz="606425" rtl="0" eaLnBrk="0" fontAlgn="base" hangingPunct="0">
              <a:spcBef>
                <a:spcPct val="20000"/>
              </a:spcBef>
              <a:spcAft>
                <a:spcPct val="0"/>
              </a:spcAft>
              <a:buFont typeface="Arial" charset="0"/>
              <a:buNone/>
              <a:defRPr sz="3700" kern="1200">
                <a:solidFill>
                  <a:schemeClr val="tx1">
                    <a:tint val="75000"/>
                  </a:schemeClr>
                </a:solidFill>
                <a:latin typeface="+mn-lt"/>
                <a:ea typeface="ＭＳ Ｐゴシック" charset="0"/>
                <a:cs typeface="+mn-cs"/>
              </a:defRPr>
            </a:lvl2pPr>
            <a:lvl3pPr marL="914400" indent="0" algn="ctr" defTabSz="606425" rtl="0" eaLnBrk="0" fontAlgn="base" hangingPunct="0">
              <a:spcBef>
                <a:spcPct val="20000"/>
              </a:spcBef>
              <a:spcAft>
                <a:spcPct val="0"/>
              </a:spcAft>
              <a:buFont typeface="Arial" charset="0"/>
              <a:buNone/>
              <a:defRPr sz="3200" kern="1200">
                <a:solidFill>
                  <a:schemeClr val="tx1">
                    <a:tint val="75000"/>
                  </a:schemeClr>
                </a:solidFill>
                <a:latin typeface="+mn-lt"/>
                <a:ea typeface="ＭＳ Ｐゴシック" charset="0"/>
                <a:cs typeface="+mn-cs"/>
              </a:defRPr>
            </a:lvl3pPr>
            <a:lvl4pPr marL="1371600" indent="0" algn="ctr" defTabSz="606425" rtl="0" eaLnBrk="0" fontAlgn="base" hangingPunct="0">
              <a:spcBef>
                <a:spcPct val="20000"/>
              </a:spcBef>
              <a:spcAft>
                <a:spcPct val="0"/>
              </a:spcAft>
              <a:buFont typeface="Arial" charset="0"/>
              <a:buNone/>
              <a:defRPr sz="2600" kern="1200">
                <a:solidFill>
                  <a:schemeClr val="tx1">
                    <a:tint val="75000"/>
                  </a:schemeClr>
                </a:solidFill>
                <a:latin typeface="+mn-lt"/>
                <a:ea typeface="ＭＳ Ｐゴシック" charset="0"/>
                <a:cs typeface="+mn-cs"/>
              </a:defRPr>
            </a:lvl4pPr>
            <a:lvl5pPr marL="1828800" indent="0" algn="ctr" defTabSz="606425" rtl="0" eaLnBrk="0" fontAlgn="base" hangingPunct="0">
              <a:spcBef>
                <a:spcPct val="20000"/>
              </a:spcBef>
              <a:spcAft>
                <a:spcPct val="0"/>
              </a:spcAft>
              <a:buFont typeface="Arial" charset="0"/>
              <a:buNone/>
              <a:defRPr sz="2600" kern="1200">
                <a:solidFill>
                  <a:schemeClr val="tx1">
                    <a:tint val="75000"/>
                  </a:schemeClr>
                </a:solidFill>
                <a:latin typeface="+mn-lt"/>
                <a:ea typeface="ＭＳ Ｐゴシック" charset="0"/>
                <a:cs typeface="+mn-cs"/>
              </a:defRPr>
            </a:lvl5pPr>
            <a:lvl6pPr marL="2286000" indent="0" algn="ctr" defTabSz="609555" rtl="0" eaLnBrk="1" latinLnBrk="0" hangingPunct="1">
              <a:spcBef>
                <a:spcPct val="20000"/>
              </a:spcBef>
              <a:buFont typeface="Arial"/>
              <a:buNone/>
              <a:defRPr sz="2667" kern="1200">
                <a:solidFill>
                  <a:schemeClr val="tx1">
                    <a:tint val="75000"/>
                  </a:schemeClr>
                </a:solidFill>
                <a:latin typeface="+mn-lt"/>
                <a:ea typeface="+mn-ea"/>
                <a:cs typeface="+mn-cs"/>
              </a:defRPr>
            </a:lvl6pPr>
            <a:lvl7pPr marL="2743200" indent="0" algn="ctr" defTabSz="609555" rtl="0" eaLnBrk="1" latinLnBrk="0" hangingPunct="1">
              <a:spcBef>
                <a:spcPct val="20000"/>
              </a:spcBef>
              <a:buFont typeface="Arial"/>
              <a:buNone/>
              <a:defRPr sz="2667" kern="1200">
                <a:solidFill>
                  <a:schemeClr val="tx1">
                    <a:tint val="75000"/>
                  </a:schemeClr>
                </a:solidFill>
                <a:latin typeface="+mn-lt"/>
                <a:ea typeface="+mn-ea"/>
                <a:cs typeface="+mn-cs"/>
              </a:defRPr>
            </a:lvl7pPr>
            <a:lvl8pPr marL="3200400" indent="0" algn="ctr" defTabSz="609555" rtl="0" eaLnBrk="1" latinLnBrk="0" hangingPunct="1">
              <a:spcBef>
                <a:spcPct val="20000"/>
              </a:spcBef>
              <a:buFont typeface="Arial"/>
              <a:buNone/>
              <a:defRPr sz="2667" kern="1200">
                <a:solidFill>
                  <a:schemeClr val="tx1">
                    <a:tint val="75000"/>
                  </a:schemeClr>
                </a:solidFill>
                <a:latin typeface="+mn-lt"/>
                <a:ea typeface="+mn-ea"/>
                <a:cs typeface="+mn-cs"/>
              </a:defRPr>
            </a:lvl8pPr>
            <a:lvl9pPr marL="3657600" indent="0" algn="ctr" defTabSz="609555" rtl="0" eaLnBrk="1" latinLnBrk="0" hangingPunct="1">
              <a:spcBef>
                <a:spcPct val="20000"/>
              </a:spcBef>
              <a:buFont typeface="Arial"/>
              <a:buNone/>
              <a:defRPr sz="2667" kern="1200">
                <a:solidFill>
                  <a:schemeClr val="tx1">
                    <a:tint val="75000"/>
                  </a:schemeClr>
                </a:solidFill>
                <a:latin typeface="+mn-lt"/>
                <a:ea typeface="+mn-ea"/>
                <a:cs typeface="+mn-cs"/>
              </a:defRPr>
            </a:lvl9pPr>
          </a:lstStyle>
          <a:p>
            <a:pPr marL="457200" marR="0" lvl="0" indent="-457200" algn="l" defTabSz="606425" rtl="0" eaLnBrk="0" fontAlgn="base" latinLnBrk="0" hangingPunct="0">
              <a:lnSpc>
                <a:spcPct val="100000"/>
              </a:lnSpc>
              <a:spcBef>
                <a:spcPct val="20000"/>
              </a:spcBef>
              <a:spcAft>
                <a:spcPct val="0"/>
              </a:spcAft>
              <a:buClrTx/>
              <a:buSzTx/>
              <a:buFont typeface="Courier New" panose="02070309020205020404" pitchFamily="49" charset="0"/>
              <a:buChar char="o"/>
              <a:tabLst/>
              <a:defRPr/>
            </a:pPr>
            <a:r>
              <a:rPr kumimoji="0" lang="en-GB" sz="3200" b="0" i="0" u="none" strike="noStrike" kern="1200" cap="none" spc="0" normalizeH="0" baseline="0" noProof="0" dirty="0">
                <a:ln>
                  <a:noFill/>
                </a:ln>
                <a:solidFill>
                  <a:prstClr val="black"/>
                </a:solidFill>
                <a:effectLst/>
                <a:uLnTx/>
                <a:uFillTx/>
                <a:latin typeface="Calibri"/>
                <a:ea typeface="ＭＳ Ｐゴシック" charset="0"/>
              </a:rPr>
              <a:t>You need to explain science clearly for those not familiar with it</a:t>
            </a:r>
          </a:p>
          <a:p>
            <a:pPr marL="457200" marR="0" lvl="0" indent="-457200" algn="l" defTabSz="606425" rtl="0" eaLnBrk="0" fontAlgn="base" latinLnBrk="0" hangingPunct="0">
              <a:lnSpc>
                <a:spcPct val="100000"/>
              </a:lnSpc>
              <a:spcBef>
                <a:spcPct val="20000"/>
              </a:spcBef>
              <a:spcAft>
                <a:spcPct val="0"/>
              </a:spcAft>
              <a:buClrTx/>
              <a:buSzTx/>
              <a:buFont typeface="Courier New" panose="02070309020205020404" pitchFamily="49" charset="0"/>
              <a:buChar char="o"/>
              <a:tabLst/>
              <a:defRPr/>
            </a:pPr>
            <a:r>
              <a:rPr kumimoji="0" lang="en-GB" sz="3200" b="0" i="0" u="none" strike="noStrike" kern="1200" cap="none" spc="0" normalizeH="0" baseline="0" noProof="0" dirty="0">
                <a:ln>
                  <a:noFill/>
                </a:ln>
                <a:solidFill>
                  <a:prstClr val="black"/>
                </a:solidFill>
                <a:effectLst/>
                <a:uLnTx/>
                <a:uFillTx/>
                <a:latin typeface="Calibri"/>
                <a:ea typeface="ＭＳ Ｐゴシック" charset="0"/>
              </a:rPr>
              <a:t>You also need to get their attention…that means making what you’re communicating is relevant to them and their lives (when the topic allows)</a:t>
            </a:r>
          </a:p>
        </p:txBody>
      </p:sp>
      <p:pic>
        <p:nvPicPr>
          <p:cNvPr id="7" name="Picture 6" descr="A picture containing text&#10;&#10;Description automatically generated">
            <a:extLst>
              <a:ext uri="{FF2B5EF4-FFF2-40B4-BE49-F238E27FC236}">
                <a16:creationId xmlns:a16="http://schemas.microsoft.com/office/drawing/2014/main" id="{29B7F3DC-BA5F-4C19-941F-7016EF32F39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256240" y="0"/>
            <a:ext cx="3935760" cy="6858000"/>
          </a:xfrm>
          <a:prstGeom prst="rect">
            <a:avLst/>
          </a:prstGeom>
        </p:spPr>
      </p:pic>
      <p:sp>
        <p:nvSpPr>
          <p:cNvPr id="8" name="TextBox 7">
            <a:extLst>
              <a:ext uri="{FF2B5EF4-FFF2-40B4-BE49-F238E27FC236}">
                <a16:creationId xmlns:a16="http://schemas.microsoft.com/office/drawing/2014/main" id="{FE0B4900-599F-4375-B890-22798DC61785}"/>
              </a:ext>
            </a:extLst>
          </p:cNvPr>
          <p:cNvSpPr txBox="1"/>
          <p:nvPr/>
        </p:nvSpPr>
        <p:spPr>
          <a:xfrm>
            <a:off x="891901" y="5227395"/>
            <a:ext cx="5976664" cy="1107996"/>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Arial" charset="0"/>
                <a:ea typeface="ＭＳ Ｐゴシック" charset="-128"/>
                <a:cs typeface="+mn-cs"/>
              </a:rPr>
              <a:t>So that involves: </a:t>
            </a:r>
            <a:br>
              <a:rPr kumimoji="0" lang="en-GB" sz="2400" b="1" i="0" u="none" strike="noStrike" kern="1200" cap="none" spc="0" normalizeH="0" baseline="0" noProof="0" dirty="0">
                <a:ln>
                  <a:noFill/>
                </a:ln>
                <a:solidFill>
                  <a:prstClr val="black"/>
                </a:solidFill>
                <a:effectLst/>
                <a:uLnTx/>
                <a:uFillTx/>
                <a:latin typeface="Arial" charset="0"/>
                <a:ea typeface="ＭＳ Ｐゴシック" charset="-128"/>
                <a:cs typeface="+mn-cs"/>
              </a:rPr>
            </a:br>
            <a:r>
              <a:rPr kumimoji="0" lang="en-GB" sz="2400" b="1" i="0" u="none" strike="noStrike" kern="1200" cap="none" spc="0" normalizeH="0" baseline="0" noProof="0" dirty="0">
                <a:ln>
                  <a:noFill/>
                </a:ln>
                <a:solidFill>
                  <a:prstClr val="black"/>
                </a:solidFill>
                <a:effectLst/>
                <a:uLnTx/>
                <a:uFillTx/>
                <a:latin typeface="Arial" charset="0"/>
                <a:ea typeface="ＭＳ Ｐゴシック" charset="-128"/>
                <a:cs typeface="+mn-cs"/>
              </a:rPr>
              <a:t>reformulation and </a:t>
            </a:r>
            <a:r>
              <a:rPr kumimoji="0" lang="en-GB" sz="2400" b="1" i="0" u="none" strike="noStrike" kern="1200" cap="none" spc="0" normalizeH="0" baseline="0" noProof="0" dirty="0" err="1">
                <a:ln>
                  <a:noFill/>
                </a:ln>
                <a:solidFill>
                  <a:prstClr val="black"/>
                </a:solidFill>
                <a:effectLst/>
                <a:uLnTx/>
                <a:uFillTx/>
                <a:latin typeface="Arial" charset="0"/>
                <a:ea typeface="ＭＳ Ｐゴシック" charset="-128"/>
                <a:cs typeface="+mn-cs"/>
              </a:rPr>
              <a:t>recontextualisation</a:t>
            </a:r>
            <a:endParaRPr kumimoji="0" lang="en-GB" sz="2400" b="1" i="0" u="none" strike="noStrike" kern="1200" cap="none" spc="0" normalizeH="0" baseline="0" noProof="0" dirty="0">
              <a:ln>
                <a:noFill/>
              </a:ln>
              <a:solidFill>
                <a:prstClr val="black"/>
              </a:solidFill>
              <a:effectLst/>
              <a:uLnTx/>
              <a:uFillTx/>
              <a:latin typeface="Arial" charset="0"/>
              <a:ea typeface="ＭＳ Ｐゴシック"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charset="0"/>
              <a:ea typeface="ＭＳ Ｐゴシック" charset="-128"/>
              <a:cs typeface="+mn-cs"/>
            </a:endParaRPr>
          </a:p>
        </p:txBody>
      </p:sp>
      <p:sp>
        <p:nvSpPr>
          <p:cNvPr id="9" name="TextBox 8">
            <a:extLst>
              <a:ext uri="{FF2B5EF4-FFF2-40B4-BE49-F238E27FC236}">
                <a16:creationId xmlns:a16="http://schemas.microsoft.com/office/drawing/2014/main" id="{56632434-ECE2-4AC3-9007-C0E3D7CD9AB5}"/>
              </a:ext>
            </a:extLst>
          </p:cNvPr>
          <p:cNvSpPr txBox="1"/>
          <p:nvPr/>
        </p:nvSpPr>
        <p:spPr>
          <a:xfrm>
            <a:off x="10848528" y="6237312"/>
            <a:ext cx="1800200" cy="73866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charset="0"/>
                <a:ea typeface="ＭＳ Ｐゴシック" charset="-128"/>
                <a:cs typeface="+mn-cs"/>
              </a:rPr>
              <a:t>Markus </a:t>
            </a:r>
            <a:r>
              <a:rPr kumimoji="0" lang="en-GB" sz="1200" b="0" i="0" u="none" strike="noStrike" kern="1200" cap="none" spc="0" normalizeH="0" baseline="0" noProof="0" dirty="0" err="1">
                <a:ln>
                  <a:noFill/>
                </a:ln>
                <a:solidFill>
                  <a:prstClr val="black"/>
                </a:solidFill>
                <a:effectLst/>
                <a:uLnTx/>
                <a:uFillTx/>
                <a:latin typeface="Arial" charset="0"/>
                <a:ea typeface="ＭＳ Ｐゴシック" charset="-128"/>
                <a:cs typeface="+mn-cs"/>
              </a:rPr>
              <a:t>Spiske</a:t>
            </a:r>
            <a:r>
              <a:rPr kumimoji="0" lang="en-GB" sz="1200" b="0" i="0" u="none" strike="noStrike" kern="1200" cap="none" spc="0" normalizeH="0" baseline="0" noProof="0" dirty="0">
                <a:ln>
                  <a:noFill/>
                </a:ln>
                <a:solidFill>
                  <a:prstClr val="black"/>
                </a:solidFill>
                <a:effectLst/>
                <a:uLnTx/>
                <a:uFillTx/>
                <a:latin typeface="Arial" charset="0"/>
                <a:ea typeface="ＭＳ Ｐゴシック" charset="-128"/>
                <a:cs typeface="+mn-cs"/>
              </a:rPr>
              <a:t>, </a:t>
            </a:r>
            <a:r>
              <a:rPr kumimoji="0" lang="en-GB" sz="1200" b="0" i="0" u="none" strike="noStrike" kern="1200" cap="none" spc="0" normalizeH="0" baseline="0" noProof="0" dirty="0" err="1">
                <a:ln>
                  <a:noFill/>
                </a:ln>
                <a:solidFill>
                  <a:prstClr val="black"/>
                </a:solidFill>
                <a:effectLst/>
                <a:uLnTx/>
                <a:uFillTx/>
                <a:latin typeface="Arial" charset="0"/>
                <a:ea typeface="ＭＳ Ｐゴシック" charset="-128"/>
                <a:cs typeface="+mn-cs"/>
              </a:rPr>
              <a:t>Unsplash</a:t>
            </a:r>
            <a:endParaRPr kumimoji="0" lang="en-GB" sz="1200" b="0" i="0" u="none" strike="noStrike" kern="1200" cap="none" spc="0" normalizeH="0" baseline="0" noProof="0" dirty="0">
              <a:ln>
                <a:noFill/>
              </a:ln>
              <a:solidFill>
                <a:prstClr val="black"/>
              </a:solidFill>
              <a:effectLst/>
              <a:uLnTx/>
              <a:uFillTx/>
              <a:latin typeface="Arial" charset="0"/>
              <a:ea typeface="ＭＳ Ｐゴシック"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33037355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AECAEB7-944C-4359-84D8-C2097BD4EC95}"/>
              </a:ext>
            </a:extLst>
          </p:cNvPr>
          <p:cNvSpPr/>
          <p:nvPr/>
        </p:nvSpPr>
        <p:spPr>
          <a:xfrm>
            <a:off x="839416" y="1484784"/>
            <a:ext cx="5256584" cy="3724096"/>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Calibri"/>
                <a:ea typeface="ＭＳ Ｐゴシック" charset="-128"/>
                <a:cs typeface="+mn-cs"/>
              </a:rPr>
              <a:t>Reformulation… </a:t>
            </a:r>
            <a:r>
              <a:rPr kumimoji="0" lang="en-GB" sz="2800" b="0" i="0" u="none" strike="noStrike" kern="1200" cap="none" spc="0" normalizeH="0" baseline="0" noProof="0" dirty="0">
                <a:ln>
                  <a:noFill/>
                </a:ln>
                <a:solidFill>
                  <a:prstClr val="black"/>
                </a:solidFill>
                <a:effectLst/>
                <a:uLnTx/>
                <a:uFillTx/>
                <a:latin typeface="Calibri"/>
                <a:ea typeface="ＭＳ Ｐゴシック" charset="-128"/>
                <a:cs typeface="+mn-cs"/>
              </a:rPr>
              <a:t>is important.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alibri"/>
                <a:ea typeface="ＭＳ Ｐゴシック" charset="-128"/>
                <a:cs typeface="+mn-cs"/>
              </a:rPr>
              <a:t>It involves writing something in such a way that it will make sense to your reader, given that they will know less about the science your communicating than the authors of the research paper.</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Arial" charset="0"/>
              <a:ea typeface="ＭＳ Ｐゴシック"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000" b="0" i="0" u="none" strike="noStrike" kern="1200" cap="none" spc="0" normalizeH="0" baseline="0" noProof="0" dirty="0" err="1">
                <a:ln>
                  <a:noFill/>
                </a:ln>
                <a:solidFill>
                  <a:prstClr val="black"/>
                </a:solidFill>
                <a:effectLst/>
                <a:uLnTx/>
                <a:uFillTx/>
                <a:latin typeface="Arial" charset="0"/>
                <a:ea typeface="ＭＳ Ｐゴシック" charset="-128"/>
                <a:cs typeface="+mn-cs"/>
              </a:rPr>
              <a:t>Calsamiglia</a:t>
            </a:r>
            <a:r>
              <a:rPr kumimoji="0" lang="en-GB" sz="2000" b="0" i="0" u="none" strike="noStrike" kern="1200" cap="none" spc="0" normalizeH="0" baseline="0" noProof="0" dirty="0">
                <a:ln>
                  <a:noFill/>
                </a:ln>
                <a:solidFill>
                  <a:prstClr val="black"/>
                </a:solidFill>
                <a:effectLst/>
                <a:uLnTx/>
                <a:uFillTx/>
                <a:latin typeface="Arial" charset="0"/>
                <a:ea typeface="ＭＳ Ｐゴシック" charset="-128"/>
                <a:cs typeface="+mn-cs"/>
              </a:rPr>
              <a:t> and Van Dijk, 2014</a:t>
            </a:r>
          </a:p>
        </p:txBody>
      </p:sp>
      <p:pic>
        <p:nvPicPr>
          <p:cNvPr id="5" name="Picture 4">
            <a:extLst>
              <a:ext uri="{FF2B5EF4-FFF2-40B4-BE49-F238E27FC236}">
                <a16:creationId xmlns:a16="http://schemas.microsoft.com/office/drawing/2014/main" id="{B7CD4C6E-9E63-4C04-AFC8-9DC678F9E23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190108" y="-10016"/>
            <a:ext cx="5004048" cy="6858000"/>
          </a:xfrm>
          <a:prstGeom prst="rect">
            <a:avLst/>
          </a:prstGeom>
        </p:spPr>
      </p:pic>
      <p:sp>
        <p:nvSpPr>
          <p:cNvPr id="7" name="TextBox 6">
            <a:extLst>
              <a:ext uri="{FF2B5EF4-FFF2-40B4-BE49-F238E27FC236}">
                <a16:creationId xmlns:a16="http://schemas.microsoft.com/office/drawing/2014/main" id="{5AE5D34E-7579-4925-AF33-00DAEDE29134}"/>
              </a:ext>
            </a:extLst>
          </p:cNvPr>
          <p:cNvSpPr txBox="1"/>
          <p:nvPr/>
        </p:nvSpPr>
        <p:spPr>
          <a:xfrm>
            <a:off x="6214175" y="6396335"/>
            <a:ext cx="975933" cy="46166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charset="0"/>
                <a:ea typeface="ＭＳ Ｐゴシック" charset="-128"/>
                <a:cs typeface="+mn-cs"/>
              </a:rPr>
              <a:t>Henry Be, </a:t>
            </a:r>
            <a:r>
              <a:rPr kumimoji="0" lang="en-GB" sz="1200" b="0" i="0" u="none" strike="noStrike" kern="1200" cap="none" spc="0" normalizeH="0" baseline="0" noProof="0" dirty="0" err="1">
                <a:ln>
                  <a:noFill/>
                </a:ln>
                <a:solidFill>
                  <a:prstClr val="black"/>
                </a:solidFill>
                <a:effectLst/>
                <a:uLnTx/>
                <a:uFillTx/>
                <a:latin typeface="Arial" charset="0"/>
                <a:ea typeface="ＭＳ Ｐゴシック" charset="-128"/>
                <a:cs typeface="+mn-cs"/>
              </a:rPr>
              <a:t>Unsplash</a:t>
            </a:r>
            <a:endParaRPr kumimoji="0" lang="en-GB" sz="1200" b="0" i="0" u="none" strike="noStrike" kern="1200" cap="none" spc="0" normalizeH="0" baseline="0" noProof="0" dirty="0">
              <a:ln>
                <a:noFill/>
              </a:ln>
              <a:solidFill>
                <a:prstClr val="black"/>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14513777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72D52060-61B9-4083-AA66-E6E72DE38809}"/>
              </a:ext>
            </a:extLst>
          </p:cNvPr>
          <p:cNvSpPr txBox="1">
            <a:spLocks/>
          </p:cNvSpPr>
          <p:nvPr/>
        </p:nvSpPr>
        <p:spPr>
          <a:xfrm>
            <a:off x="1055440" y="1052736"/>
            <a:ext cx="5184576" cy="3672408"/>
          </a:xfrm>
        </p:spPr>
        <p:txBody>
          <a:bodyPr/>
          <a:lstStyle>
            <a:defPPr>
              <a:defRPr lang="en-US"/>
            </a:defPPr>
            <a:lvl1pPr algn="l" rtl="0" eaLnBrk="0" fontAlgn="base" hangingPunct="0">
              <a:spcBef>
                <a:spcPct val="0"/>
              </a:spcBef>
              <a:spcAft>
                <a:spcPct val="0"/>
              </a:spcAft>
              <a:defRPr kern="1200">
                <a:solidFill>
                  <a:schemeClr val="tx1"/>
                </a:solidFill>
                <a:latin typeface="Arial" charset="0"/>
                <a:ea typeface="ＭＳ Ｐゴシック" charset="-128"/>
                <a:cs typeface="+mn-cs"/>
              </a:defRPr>
            </a:lvl1pPr>
            <a:lvl2pPr marL="455613" indent="1588" algn="l" rtl="0" eaLnBrk="0" fontAlgn="base" hangingPunct="0">
              <a:spcBef>
                <a:spcPct val="0"/>
              </a:spcBef>
              <a:spcAft>
                <a:spcPct val="0"/>
              </a:spcAft>
              <a:defRPr kern="1200">
                <a:solidFill>
                  <a:schemeClr val="tx1"/>
                </a:solidFill>
                <a:latin typeface="Arial" charset="0"/>
                <a:ea typeface="ＭＳ Ｐゴシック" charset="-128"/>
                <a:cs typeface="+mn-cs"/>
              </a:defRPr>
            </a:lvl2pPr>
            <a:lvl3pPr marL="912813" indent="1588" algn="l" rtl="0" eaLnBrk="0" fontAlgn="base" hangingPunct="0">
              <a:spcBef>
                <a:spcPct val="0"/>
              </a:spcBef>
              <a:spcAft>
                <a:spcPct val="0"/>
              </a:spcAft>
              <a:defRPr kern="1200">
                <a:solidFill>
                  <a:schemeClr val="tx1"/>
                </a:solidFill>
                <a:latin typeface="Arial" charset="0"/>
                <a:ea typeface="ＭＳ Ｐゴシック" charset="-128"/>
                <a:cs typeface="+mn-cs"/>
              </a:defRPr>
            </a:lvl3pPr>
            <a:lvl4pPr marL="1370013" indent="1588" algn="l" rtl="0" eaLnBrk="0" fontAlgn="base" hangingPunct="0">
              <a:spcBef>
                <a:spcPct val="0"/>
              </a:spcBef>
              <a:spcAft>
                <a:spcPct val="0"/>
              </a:spcAft>
              <a:defRPr kern="1200">
                <a:solidFill>
                  <a:schemeClr val="tx1"/>
                </a:solidFill>
                <a:latin typeface="Arial" charset="0"/>
                <a:ea typeface="ＭＳ Ｐゴシック" charset="-128"/>
                <a:cs typeface="+mn-cs"/>
              </a:defRPr>
            </a:lvl4pPr>
            <a:lvl5pPr marL="1827213" indent="1588" algn="l" rtl="0" eaLnBrk="0" fontAlgn="base" hangingPunct="0">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Arial" charset="0"/>
                <a:ea typeface="ＭＳ Ｐゴシック" charset="-128"/>
                <a:cs typeface="+mn-cs"/>
              </a:rPr>
              <a:t>‘</a:t>
            </a:r>
            <a:r>
              <a:rPr kumimoji="0" lang="en-GB" sz="2800" b="1" i="0" u="none" strike="noStrike" kern="1200" cap="none" spc="0" normalizeH="0" baseline="0" noProof="0" dirty="0">
                <a:ln>
                  <a:noFill/>
                </a:ln>
                <a:solidFill>
                  <a:prstClr val="black"/>
                </a:solidFill>
                <a:effectLst/>
                <a:uLnTx/>
                <a:uFillTx/>
                <a:latin typeface="Arial" charset="0"/>
                <a:ea typeface="ＭＳ Ｐゴシック" charset="-128"/>
                <a:cs typeface="+mn-cs"/>
              </a:rPr>
              <a:t>Recontextualization</a:t>
            </a:r>
            <a:r>
              <a:rPr kumimoji="0" lang="en-GB" sz="2800" b="0" i="0" u="none" strike="noStrike" kern="1200" cap="none" spc="0" normalizeH="0" baseline="0" noProof="0" dirty="0">
                <a:ln>
                  <a:noFill/>
                </a:ln>
                <a:solidFill>
                  <a:prstClr val="black"/>
                </a:solidFill>
                <a:effectLst/>
                <a:uLnTx/>
                <a:uFillTx/>
                <a:latin typeface="Arial" charset="0"/>
                <a:ea typeface="ＭＳ Ｐゴシック" charset="-128"/>
                <a:cs typeface="+mn-cs"/>
              </a:rPr>
              <a:t>’ of specialised knowledge is important so that non-specialised readers can integrate the knowledge into their frame of reference. In other words, what can I take from this? Why should I care?</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Arial" charset="0"/>
              <a:ea typeface="ＭＳ Ｐゴシック"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0" i="0" u="none" strike="noStrike" kern="1200" cap="none" spc="0" normalizeH="0" baseline="0" noProof="0" dirty="0" err="1">
                <a:ln>
                  <a:noFill/>
                </a:ln>
                <a:solidFill>
                  <a:prstClr val="black"/>
                </a:solidFill>
                <a:effectLst/>
                <a:uLnTx/>
                <a:uFillTx/>
                <a:latin typeface="Arial" charset="0"/>
                <a:ea typeface="ＭＳ Ｐゴシック" charset="-128"/>
                <a:cs typeface="+mn-cs"/>
              </a:rPr>
              <a:t>Calsamiglia</a:t>
            </a:r>
            <a:r>
              <a:rPr kumimoji="0" lang="en-GB" sz="1600" b="0" i="0" u="none" strike="noStrike" kern="1200" cap="none" spc="0" normalizeH="0" baseline="0" noProof="0" dirty="0">
                <a:ln>
                  <a:noFill/>
                </a:ln>
                <a:solidFill>
                  <a:prstClr val="black"/>
                </a:solidFill>
                <a:effectLst/>
                <a:uLnTx/>
                <a:uFillTx/>
                <a:latin typeface="Arial" charset="0"/>
                <a:ea typeface="ＭＳ Ｐゴシック" charset="-128"/>
                <a:cs typeface="+mn-cs"/>
              </a:rPr>
              <a:t> and Van Dijk, 2004</a:t>
            </a:r>
          </a:p>
        </p:txBody>
      </p:sp>
      <p:pic>
        <p:nvPicPr>
          <p:cNvPr id="5" name="Picture 4">
            <a:extLst>
              <a:ext uri="{FF2B5EF4-FFF2-40B4-BE49-F238E27FC236}">
                <a16:creationId xmlns:a16="http://schemas.microsoft.com/office/drawing/2014/main" id="{708D93EE-072F-4934-A05E-2B9C07B9959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184386" y="0"/>
            <a:ext cx="5007614" cy="6858000"/>
          </a:xfrm>
          <a:prstGeom prst="rect">
            <a:avLst/>
          </a:prstGeom>
        </p:spPr>
      </p:pic>
      <p:sp>
        <p:nvSpPr>
          <p:cNvPr id="6" name="TextBox 5">
            <a:extLst>
              <a:ext uri="{FF2B5EF4-FFF2-40B4-BE49-F238E27FC236}">
                <a16:creationId xmlns:a16="http://schemas.microsoft.com/office/drawing/2014/main" id="{ED4C0E93-3E90-41DE-83D7-D0CA685CFF1A}"/>
              </a:ext>
            </a:extLst>
          </p:cNvPr>
          <p:cNvSpPr txBox="1"/>
          <p:nvPr/>
        </p:nvSpPr>
        <p:spPr>
          <a:xfrm>
            <a:off x="5807968" y="6371743"/>
            <a:ext cx="1512168" cy="46166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charset="0"/>
                <a:ea typeface="ＭＳ Ｐゴシック" charset="-128"/>
                <a:cs typeface="+mn-cs"/>
              </a:rPr>
              <a:t>Rodrigo Gonzalez, </a:t>
            </a:r>
            <a:r>
              <a:rPr kumimoji="0" lang="en-GB" sz="1200" b="0" i="0" u="none" strike="noStrike" kern="1200" cap="none" spc="0" normalizeH="0" baseline="0" noProof="0" dirty="0" err="1">
                <a:ln>
                  <a:noFill/>
                </a:ln>
                <a:solidFill>
                  <a:prstClr val="black"/>
                </a:solidFill>
                <a:effectLst/>
                <a:uLnTx/>
                <a:uFillTx/>
                <a:latin typeface="Arial" charset="0"/>
                <a:ea typeface="ＭＳ Ｐゴシック" charset="-128"/>
                <a:cs typeface="+mn-cs"/>
              </a:rPr>
              <a:t>Unsplash</a:t>
            </a:r>
            <a:endParaRPr kumimoji="0" lang="en-GB" sz="1200" b="0" i="0" u="none" strike="noStrike" kern="1200" cap="none" spc="0" normalizeH="0" baseline="0" noProof="0" dirty="0">
              <a:ln>
                <a:noFill/>
              </a:ln>
              <a:solidFill>
                <a:prstClr val="black"/>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21478376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788142B-B5F8-42A2-8E9F-A9A0924A501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64022" y="532418"/>
            <a:ext cx="5279980" cy="4176464"/>
          </a:xfrm>
          <a:prstGeom prst="rect">
            <a:avLst/>
          </a:prstGeom>
        </p:spPr>
      </p:pic>
      <p:sp>
        <p:nvSpPr>
          <p:cNvPr id="6" name="TextBox 5">
            <a:extLst>
              <a:ext uri="{FF2B5EF4-FFF2-40B4-BE49-F238E27FC236}">
                <a16:creationId xmlns:a16="http://schemas.microsoft.com/office/drawing/2014/main" id="{8E443394-FB47-4387-A12C-C490E1053413}"/>
              </a:ext>
            </a:extLst>
          </p:cNvPr>
          <p:cNvSpPr txBox="1"/>
          <p:nvPr/>
        </p:nvSpPr>
        <p:spPr>
          <a:xfrm>
            <a:off x="911424" y="4509700"/>
            <a:ext cx="11017224" cy="1815882"/>
          </a:xfrm>
          <a:prstGeom prst="rect">
            <a:avLst/>
          </a:prstGeom>
          <a:noFill/>
        </p:spPr>
        <p:txBody>
          <a:bodyPr wrap="square">
            <a:spAutoFit/>
          </a:bodyPr>
          <a:lstStyle/>
          <a:p>
            <a:pPr marL="457200" marR="0" lvl="0" indent="-457200" algn="l" defTabSz="914400" rtl="0" eaLnBrk="0" fontAlgn="base" latinLnBrk="0" hangingPunct="0">
              <a:lnSpc>
                <a:spcPct val="100000"/>
              </a:lnSpc>
              <a:spcBef>
                <a:spcPct val="0"/>
              </a:spcBef>
              <a:spcAft>
                <a:spcPct val="0"/>
              </a:spcAft>
              <a:buClrTx/>
              <a:buSzTx/>
              <a:buFont typeface="Courier New" panose="02070309020205020404" pitchFamily="49" charset="0"/>
              <a:buChar char="o"/>
              <a:tabLst/>
              <a:defRPr/>
            </a:pPr>
            <a:endParaRPr kumimoji="0" lang="en-GB" sz="2800" b="0" i="0" u="none" strike="noStrike" kern="1200" cap="none" spc="0" normalizeH="0" baseline="0" noProof="0" dirty="0">
              <a:ln>
                <a:noFill/>
              </a:ln>
              <a:solidFill>
                <a:prstClr val="black"/>
              </a:solidFill>
              <a:effectLst/>
              <a:uLnTx/>
              <a:uFillTx/>
              <a:latin typeface="Arial" charset="0"/>
              <a:ea typeface="ＭＳ Ｐゴシック"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Arial" charset="0"/>
                <a:ea typeface="ＭＳ Ｐゴシック" charset="-128"/>
                <a:cs typeface="+mn-cs"/>
              </a:rPr>
              <a:t>Sometimes it’s a question of taking a step back and explaining concepts/techniques they need to know about to understand what you’re saying or writing</a:t>
            </a:r>
          </a:p>
        </p:txBody>
      </p:sp>
    </p:spTree>
    <p:extLst>
      <p:ext uri="{BB962C8B-B14F-4D97-AF65-F5344CB8AC3E}">
        <p14:creationId xmlns:p14="http://schemas.microsoft.com/office/powerpoint/2010/main" val="6259493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10;&#10;Description automatically generated">
            <a:extLst>
              <a:ext uri="{FF2B5EF4-FFF2-40B4-BE49-F238E27FC236}">
                <a16:creationId xmlns:a16="http://schemas.microsoft.com/office/drawing/2014/main" id="{29B7F3DC-BA5F-4C19-941F-7016EF32F39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256240" y="0"/>
            <a:ext cx="3935760" cy="6858000"/>
          </a:xfrm>
          <a:prstGeom prst="rect">
            <a:avLst/>
          </a:prstGeom>
        </p:spPr>
      </p:pic>
      <p:sp>
        <p:nvSpPr>
          <p:cNvPr id="9" name="TextBox 8">
            <a:extLst>
              <a:ext uri="{FF2B5EF4-FFF2-40B4-BE49-F238E27FC236}">
                <a16:creationId xmlns:a16="http://schemas.microsoft.com/office/drawing/2014/main" id="{56632434-ECE2-4AC3-9007-C0E3D7CD9AB5}"/>
              </a:ext>
            </a:extLst>
          </p:cNvPr>
          <p:cNvSpPr txBox="1"/>
          <p:nvPr/>
        </p:nvSpPr>
        <p:spPr>
          <a:xfrm>
            <a:off x="10848528" y="6237312"/>
            <a:ext cx="1800200" cy="73866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charset="0"/>
                <a:ea typeface="ＭＳ Ｐゴシック" charset="-128"/>
                <a:cs typeface="+mn-cs"/>
              </a:rPr>
              <a:t>Markus </a:t>
            </a:r>
            <a:r>
              <a:rPr kumimoji="0" lang="en-GB" sz="1200" b="0" i="0" u="none" strike="noStrike" kern="1200" cap="none" spc="0" normalizeH="0" baseline="0" noProof="0" dirty="0" err="1">
                <a:ln>
                  <a:noFill/>
                </a:ln>
                <a:solidFill>
                  <a:prstClr val="black"/>
                </a:solidFill>
                <a:effectLst/>
                <a:uLnTx/>
                <a:uFillTx/>
                <a:latin typeface="Arial" charset="0"/>
                <a:ea typeface="ＭＳ Ｐゴシック" charset="-128"/>
                <a:cs typeface="+mn-cs"/>
              </a:rPr>
              <a:t>Spiske</a:t>
            </a:r>
            <a:r>
              <a:rPr kumimoji="0" lang="en-GB" sz="1200" b="0" i="0" u="none" strike="noStrike" kern="1200" cap="none" spc="0" normalizeH="0" baseline="0" noProof="0" dirty="0">
                <a:ln>
                  <a:noFill/>
                </a:ln>
                <a:solidFill>
                  <a:prstClr val="black"/>
                </a:solidFill>
                <a:effectLst/>
                <a:uLnTx/>
                <a:uFillTx/>
                <a:latin typeface="Arial" charset="0"/>
                <a:ea typeface="ＭＳ Ｐゴシック" charset="-128"/>
                <a:cs typeface="+mn-cs"/>
              </a:rPr>
              <a:t>, </a:t>
            </a:r>
            <a:r>
              <a:rPr kumimoji="0" lang="en-GB" sz="1200" b="0" i="0" u="none" strike="noStrike" kern="1200" cap="none" spc="0" normalizeH="0" baseline="0" noProof="0" dirty="0" err="1">
                <a:ln>
                  <a:noFill/>
                </a:ln>
                <a:solidFill>
                  <a:prstClr val="black"/>
                </a:solidFill>
                <a:effectLst/>
                <a:uLnTx/>
                <a:uFillTx/>
                <a:latin typeface="Arial" charset="0"/>
                <a:ea typeface="ＭＳ Ｐゴシック" charset="-128"/>
                <a:cs typeface="+mn-cs"/>
              </a:rPr>
              <a:t>Unsplash</a:t>
            </a:r>
            <a:endParaRPr kumimoji="0" lang="en-GB" sz="1200" b="0" i="0" u="none" strike="noStrike" kern="1200" cap="none" spc="0" normalizeH="0" baseline="0" noProof="0" dirty="0">
              <a:ln>
                <a:noFill/>
              </a:ln>
              <a:solidFill>
                <a:prstClr val="black"/>
              </a:solidFill>
              <a:effectLst/>
              <a:uLnTx/>
              <a:uFillTx/>
              <a:latin typeface="Arial" charset="0"/>
              <a:ea typeface="ＭＳ Ｐゴシック"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charset="0"/>
              <a:ea typeface="ＭＳ Ｐゴシック" charset="-128"/>
              <a:cs typeface="+mn-cs"/>
            </a:endParaRPr>
          </a:p>
        </p:txBody>
      </p:sp>
      <p:sp>
        <p:nvSpPr>
          <p:cNvPr id="2" name="TextBox 1">
            <a:extLst>
              <a:ext uri="{FF2B5EF4-FFF2-40B4-BE49-F238E27FC236}">
                <a16:creationId xmlns:a16="http://schemas.microsoft.com/office/drawing/2014/main" id="{815305F8-54DF-4ADF-AB91-7022743F0AEB}"/>
              </a:ext>
            </a:extLst>
          </p:cNvPr>
          <p:cNvSpPr txBox="1"/>
          <p:nvPr/>
        </p:nvSpPr>
        <p:spPr>
          <a:xfrm>
            <a:off x="1474078" y="2068360"/>
            <a:ext cx="4866939" cy="156966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4800" b="0" i="0" u="none" strike="noStrike" kern="1200" cap="none" spc="0" normalizeH="0" baseline="0" noProof="0" dirty="0">
                <a:ln>
                  <a:noFill/>
                </a:ln>
                <a:solidFill>
                  <a:srgbClr val="1C9DAC"/>
                </a:solidFill>
                <a:effectLst/>
                <a:uLnTx/>
                <a:uFillTx/>
                <a:latin typeface="Georgia" panose="02040502050405020303" pitchFamily="18" charset="0"/>
                <a:ea typeface="ＭＳ Ｐゴシック" charset="-128"/>
                <a:cs typeface="+mn-cs"/>
              </a:rPr>
              <a:t>Meet people where </a:t>
            </a:r>
            <a:r>
              <a:rPr kumimoji="0" lang="en-GB" sz="4800" b="0" i="1" u="none" strike="noStrike" kern="1200" cap="none" spc="0" normalizeH="0" baseline="0" noProof="0" dirty="0">
                <a:ln>
                  <a:noFill/>
                </a:ln>
                <a:solidFill>
                  <a:srgbClr val="1C9DAC"/>
                </a:solidFill>
                <a:effectLst/>
                <a:uLnTx/>
                <a:uFillTx/>
                <a:latin typeface="Georgia" panose="02040502050405020303" pitchFamily="18" charset="0"/>
                <a:ea typeface="ＭＳ Ｐゴシック" charset="-128"/>
                <a:cs typeface="+mn-cs"/>
              </a:rPr>
              <a:t>they</a:t>
            </a:r>
            <a:r>
              <a:rPr kumimoji="0" lang="en-GB" sz="4800" b="0" i="0" u="none" strike="noStrike" kern="1200" cap="none" spc="0" normalizeH="0" baseline="0" noProof="0" dirty="0">
                <a:ln>
                  <a:noFill/>
                </a:ln>
                <a:solidFill>
                  <a:srgbClr val="1C9DAC"/>
                </a:solidFill>
                <a:effectLst/>
                <a:uLnTx/>
                <a:uFillTx/>
                <a:latin typeface="Georgia" panose="02040502050405020303" pitchFamily="18" charset="0"/>
                <a:ea typeface="ＭＳ Ｐゴシック" charset="-128"/>
                <a:cs typeface="+mn-cs"/>
              </a:rPr>
              <a:t> are</a:t>
            </a:r>
          </a:p>
        </p:txBody>
      </p:sp>
      <p:sp>
        <p:nvSpPr>
          <p:cNvPr id="11" name="TextBox 10">
            <a:extLst>
              <a:ext uri="{FF2B5EF4-FFF2-40B4-BE49-F238E27FC236}">
                <a16:creationId xmlns:a16="http://schemas.microsoft.com/office/drawing/2014/main" id="{E8F4F108-9445-4133-BEB6-058ADB8999FF}"/>
              </a:ext>
            </a:extLst>
          </p:cNvPr>
          <p:cNvSpPr txBox="1"/>
          <p:nvPr/>
        </p:nvSpPr>
        <p:spPr>
          <a:xfrm>
            <a:off x="1474078" y="3668179"/>
            <a:ext cx="5256584" cy="64633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3600" b="0" i="0" u="none" strike="noStrike" kern="1200" cap="none" spc="0" normalizeH="0" baseline="0" noProof="0" dirty="0">
                <a:ln>
                  <a:noFill/>
                </a:ln>
                <a:solidFill>
                  <a:prstClr val="black"/>
                </a:solidFill>
                <a:effectLst/>
                <a:uLnTx/>
                <a:uFillTx/>
                <a:latin typeface="Calibri"/>
                <a:ea typeface="ＭＳ Ｐゴシック" charset="-128"/>
                <a:cs typeface="+mn-cs"/>
              </a:rPr>
              <a:t>It’s all about the audience</a:t>
            </a:r>
          </a:p>
        </p:txBody>
      </p:sp>
    </p:spTree>
    <p:extLst>
      <p:ext uri="{BB962C8B-B14F-4D97-AF65-F5344CB8AC3E}">
        <p14:creationId xmlns:p14="http://schemas.microsoft.com/office/powerpoint/2010/main" val="28161123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657F69E0-C4B0-4BEC-A689-4F8D877F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13A1B882-FE78-00BE-45B9-C988144C0D70}"/>
              </a:ext>
              <a:ext uri="{C183D7F6-B498-43B3-948B-1728B52AA6E4}">
                <adec:decorative xmlns:adec="http://schemas.microsoft.com/office/drawing/2017/decorative" val="1"/>
              </a:ext>
            </a:extLst>
          </p:cNvPr>
          <p:cNvPicPr>
            <a:picLocks noChangeAspect="1"/>
          </p:cNvPicPr>
          <p:nvPr/>
        </p:nvPicPr>
        <p:blipFill rotWithShape="1">
          <a:blip r:embed="rId2" cstate="email">
            <a:alphaModFix amt="50000"/>
            <a:extLst>
              <a:ext uri="{28A0092B-C50C-407E-A947-70E740481C1C}">
                <a14:useLocalDpi xmlns:a14="http://schemas.microsoft.com/office/drawing/2010/main"/>
              </a:ext>
            </a:extLst>
          </a:blip>
          <a:srcRect r="-1"/>
          <a:stretch/>
        </p:blipFill>
        <p:spPr>
          <a:xfrm>
            <a:off x="20" y="10"/>
            <a:ext cx="12188930" cy="6857990"/>
          </a:xfrm>
          <a:prstGeom prst="rect">
            <a:avLst/>
          </a:prstGeom>
        </p:spPr>
      </p:pic>
      <p:sp>
        <p:nvSpPr>
          <p:cNvPr id="2" name="Title 1">
            <a:extLst>
              <a:ext uri="{FF2B5EF4-FFF2-40B4-BE49-F238E27FC236}">
                <a16:creationId xmlns:a16="http://schemas.microsoft.com/office/drawing/2014/main" id="{20A0ECB1-04FA-4497-A6EA-05F2452AB98D}"/>
              </a:ext>
            </a:extLst>
          </p:cNvPr>
          <p:cNvSpPr>
            <a:spLocks noGrp="1"/>
          </p:cNvSpPr>
          <p:nvPr>
            <p:ph type="ctrTitle"/>
          </p:nvPr>
        </p:nvSpPr>
        <p:spPr>
          <a:xfrm>
            <a:off x="1524000" y="1122363"/>
            <a:ext cx="9144000" cy="3063240"/>
          </a:xfrm>
        </p:spPr>
        <p:txBody>
          <a:bodyPr>
            <a:normAutofit/>
          </a:bodyPr>
          <a:lstStyle/>
          <a:p>
            <a:r>
              <a:rPr lang="en-GB" sz="6600">
                <a:solidFill>
                  <a:srgbClr val="FFFFFF"/>
                </a:solidFill>
                <a:latin typeface="Bahnschrift SemiBold" panose="020B0502040204020203" pitchFamily="34" charset="0"/>
              </a:rPr>
              <a:t>News article structure</a:t>
            </a:r>
          </a:p>
        </p:txBody>
      </p:sp>
      <p:sp>
        <p:nvSpPr>
          <p:cNvPr id="4" name="Subtitle 3">
            <a:extLst>
              <a:ext uri="{FF2B5EF4-FFF2-40B4-BE49-F238E27FC236}">
                <a16:creationId xmlns:a16="http://schemas.microsoft.com/office/drawing/2014/main" id="{53145352-52E7-4C63-AE89-E6B6FD937986}"/>
              </a:ext>
            </a:extLst>
          </p:cNvPr>
          <p:cNvSpPr>
            <a:spLocks noGrp="1"/>
          </p:cNvSpPr>
          <p:nvPr>
            <p:ph type="subTitle" idx="1"/>
          </p:nvPr>
        </p:nvSpPr>
        <p:spPr>
          <a:xfrm>
            <a:off x="1527048" y="4599432"/>
            <a:ext cx="9144000" cy="1536192"/>
          </a:xfrm>
        </p:spPr>
        <p:txBody>
          <a:bodyPr>
            <a:normAutofit/>
          </a:bodyPr>
          <a:lstStyle/>
          <a:p>
            <a:r>
              <a:rPr lang="en-GB" dirty="0">
                <a:solidFill>
                  <a:srgbClr val="FFFFFF"/>
                </a:solidFill>
              </a:rPr>
              <a:t>Learning the rules </a:t>
            </a:r>
          </a:p>
          <a:p>
            <a:r>
              <a:rPr lang="en-GB" dirty="0">
                <a:solidFill>
                  <a:srgbClr val="FFFFFF"/>
                </a:solidFill>
              </a:rPr>
              <a:t>(Later, we’ll break the rules)</a:t>
            </a:r>
          </a:p>
        </p:txBody>
      </p:sp>
      <p:sp>
        <p:nvSpPr>
          <p:cNvPr id="19" name="sketchy line">
            <a:extLst>
              <a:ext uri="{FF2B5EF4-FFF2-40B4-BE49-F238E27FC236}">
                <a16:creationId xmlns:a16="http://schemas.microsoft.com/office/drawing/2014/main" id="{9F6380B4-6A1C-481E-8408-B4E6C75B9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368623"/>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rgbClr val="FFFFFF">
              <a:alpha val="75000"/>
            </a:srgbClr>
          </a:solidFill>
          <a:ln w="44450" cap="rnd">
            <a:solidFill>
              <a:srgbClr val="FFFFFF">
                <a:alpha val="75000"/>
              </a:srgb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356556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700"/>
                                        <p:tgtEl>
                                          <p:spTgt spid="4">
                                            <p:txEl>
                                              <p:pRg st="0" end="0"/>
                                            </p:txEl>
                                          </p:spTgt>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700"/>
                                        <p:tgtEl>
                                          <p:spTgt spid="4">
                                            <p:txEl>
                                              <p:pRg st="1" end="1"/>
                                            </p:txEl>
                                          </p:spTgt>
                                        </p:tgtEl>
                                      </p:cBhvr>
                                    </p:animEffect>
                                  </p:childTnLst>
                                </p:cTn>
                              </p:par>
                              <p:par>
                                <p:cTn id="11" presetID="10" presetClass="entr" presetSubtype="0" fill="hold" grpId="0" nodeType="withEffect">
                                  <p:stCondLst>
                                    <p:cond delay="1000"/>
                                  </p:stCondLst>
                                  <p:iterate>
                                    <p:tmPct val="10000"/>
                                  </p:iterate>
                                  <p:childTnLst>
                                    <p:set>
                                      <p:cBhvr>
                                        <p:cTn id="12" dur="1" fill="hold">
                                          <p:stCondLst>
                                            <p:cond delay="0"/>
                                          </p:stCondLst>
                                        </p:cTn>
                                        <p:tgtEl>
                                          <p:spTgt spid="2"/>
                                        </p:tgtEl>
                                        <p:attrNameLst>
                                          <p:attrName>style.visibility</p:attrName>
                                        </p:attrNameLst>
                                      </p:cBhvr>
                                      <p:to>
                                        <p:strVal val="visible"/>
                                      </p:to>
                                    </p:set>
                                    <p:animEffect transition="in" filter="fade">
                                      <p:cBhvr>
                                        <p:cTn id="13"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chemeClr val="tx1">
                    <a:lumMod val="75000"/>
                    <a:lumOff val="25000"/>
                  </a:schemeClr>
                </a:solidFill>
              </a:rPr>
              <a:t>Where do you get your news?</a:t>
            </a:r>
          </a:p>
        </p:txBody>
      </p:sp>
      <p:sp>
        <p:nvSpPr>
          <p:cNvPr id="4" name="Content Placeholder 4"/>
          <p:cNvSpPr>
            <a:spLocks noGrp="1"/>
          </p:cNvSpPr>
          <p:nvPr>
            <p:ph idx="1"/>
          </p:nvPr>
        </p:nvSpPr>
        <p:spPr/>
        <p:txBody>
          <a:bodyPr>
            <a:normAutofit fontScale="85000" lnSpcReduction="20000"/>
          </a:bodyPr>
          <a:lstStyle/>
          <a:p>
            <a:r>
              <a:rPr lang="en-GB" dirty="0">
                <a:solidFill>
                  <a:schemeClr val="tx1">
                    <a:lumMod val="75000"/>
                    <a:lumOff val="25000"/>
                  </a:schemeClr>
                </a:solidFill>
              </a:rPr>
              <a:t>Newspapers</a:t>
            </a:r>
          </a:p>
          <a:p>
            <a:r>
              <a:rPr lang="en-GB" dirty="0">
                <a:solidFill>
                  <a:schemeClr val="tx1">
                    <a:lumMod val="75000"/>
                    <a:lumOff val="25000"/>
                  </a:schemeClr>
                </a:solidFill>
              </a:rPr>
              <a:t>Magazines</a:t>
            </a:r>
          </a:p>
          <a:p>
            <a:r>
              <a:rPr lang="en-GB" dirty="0">
                <a:solidFill>
                  <a:schemeClr val="tx1">
                    <a:lumMod val="75000"/>
                    <a:lumOff val="25000"/>
                  </a:schemeClr>
                </a:solidFill>
              </a:rPr>
              <a:t>Radio factual programming</a:t>
            </a:r>
          </a:p>
          <a:p>
            <a:r>
              <a:rPr lang="en-GB" dirty="0">
                <a:solidFill>
                  <a:schemeClr val="tx1">
                    <a:lumMod val="75000"/>
                    <a:lumOff val="25000"/>
                  </a:schemeClr>
                </a:solidFill>
              </a:rPr>
              <a:t>TV factual programming</a:t>
            </a:r>
          </a:p>
          <a:p>
            <a:r>
              <a:rPr lang="en-GB" dirty="0">
                <a:solidFill>
                  <a:schemeClr val="tx1">
                    <a:lumMod val="75000"/>
                    <a:lumOff val="25000"/>
                  </a:schemeClr>
                </a:solidFill>
              </a:rPr>
              <a:t>Internet news sites</a:t>
            </a:r>
          </a:p>
          <a:p>
            <a:r>
              <a:rPr lang="en-GB" dirty="0">
                <a:solidFill>
                  <a:schemeClr val="tx1">
                    <a:lumMod val="75000"/>
                    <a:lumOff val="25000"/>
                  </a:schemeClr>
                </a:solidFill>
              </a:rPr>
              <a:t>Blogs</a:t>
            </a:r>
          </a:p>
          <a:p>
            <a:r>
              <a:rPr lang="en-GB" dirty="0">
                <a:solidFill>
                  <a:schemeClr val="tx1">
                    <a:lumMod val="75000"/>
                    <a:lumOff val="25000"/>
                  </a:schemeClr>
                </a:solidFill>
              </a:rPr>
              <a:t>Twitter</a:t>
            </a:r>
          </a:p>
          <a:p>
            <a:r>
              <a:rPr lang="en-GB" dirty="0">
                <a:solidFill>
                  <a:schemeClr val="tx1">
                    <a:lumMod val="75000"/>
                    <a:lumOff val="25000"/>
                  </a:schemeClr>
                </a:solidFill>
              </a:rPr>
              <a:t>Facebook</a:t>
            </a:r>
          </a:p>
          <a:p>
            <a:r>
              <a:rPr lang="en-GB" dirty="0" err="1">
                <a:solidFill>
                  <a:schemeClr val="tx1">
                    <a:lumMod val="75000"/>
                    <a:lumOff val="25000"/>
                  </a:schemeClr>
                </a:solidFill>
              </a:rPr>
              <a:t>Reddit</a:t>
            </a:r>
            <a:endParaRPr lang="en-GB" dirty="0">
              <a:solidFill>
                <a:schemeClr val="tx1">
                  <a:lumMod val="75000"/>
                  <a:lumOff val="25000"/>
                </a:schemeClr>
              </a:solidFill>
            </a:endParaRPr>
          </a:p>
          <a:p>
            <a:r>
              <a:rPr lang="en-GB" dirty="0">
                <a:solidFill>
                  <a:schemeClr val="tx1">
                    <a:lumMod val="75000"/>
                    <a:lumOff val="25000"/>
                  </a:schemeClr>
                </a:solidFill>
              </a:rPr>
              <a:t>Podcasts </a:t>
            </a:r>
          </a:p>
          <a:p>
            <a:r>
              <a:rPr lang="en-GB" dirty="0">
                <a:solidFill>
                  <a:schemeClr val="tx1">
                    <a:lumMod val="75000"/>
                    <a:lumOff val="25000"/>
                  </a:schemeClr>
                </a:solidFill>
              </a:rPr>
              <a:t>Other news and information oriented social media</a:t>
            </a: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77515" y="1825625"/>
            <a:ext cx="4876285" cy="3323874"/>
          </a:xfrm>
          <a:prstGeom prst="rect">
            <a:avLst/>
          </a:prstGeom>
        </p:spPr>
      </p:pic>
    </p:spTree>
    <p:extLst>
      <p:ext uri="{BB962C8B-B14F-4D97-AF65-F5344CB8AC3E}">
        <p14:creationId xmlns:p14="http://schemas.microsoft.com/office/powerpoint/2010/main" val="10138171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692697"/>
            <a:ext cx="8229600" cy="5433467"/>
          </a:xfrm>
        </p:spPr>
        <p:txBody>
          <a:bodyPr/>
          <a:lstStyle/>
          <a:p>
            <a:endParaRPr lang="en-GB" dirty="0"/>
          </a:p>
          <a:p>
            <a:r>
              <a:rPr lang="en-GB" sz="4000" dirty="0"/>
              <a:t>The 5 </a:t>
            </a:r>
            <a:r>
              <a:rPr lang="en-GB" sz="4000" dirty="0" err="1"/>
              <a:t>Ws</a:t>
            </a:r>
            <a:r>
              <a:rPr lang="en-GB" sz="4000" dirty="0"/>
              <a:t> (…and an H)</a:t>
            </a:r>
          </a:p>
          <a:p>
            <a:r>
              <a:rPr lang="en-GB" b="1" dirty="0"/>
              <a:t>Who </a:t>
            </a:r>
            <a:r>
              <a:rPr lang="en-GB" dirty="0"/>
              <a:t>did the research?</a:t>
            </a:r>
          </a:p>
          <a:p>
            <a:r>
              <a:rPr lang="en-GB" b="1" dirty="0"/>
              <a:t>What</a:t>
            </a:r>
            <a:r>
              <a:rPr lang="en-GB" dirty="0"/>
              <a:t> did they do?</a:t>
            </a:r>
          </a:p>
          <a:p>
            <a:r>
              <a:rPr lang="en-GB" b="1" dirty="0"/>
              <a:t>When</a:t>
            </a:r>
            <a:r>
              <a:rPr lang="en-GB" dirty="0"/>
              <a:t> did they do it? </a:t>
            </a:r>
          </a:p>
          <a:p>
            <a:r>
              <a:rPr lang="en-GB" b="1" dirty="0"/>
              <a:t>Where</a:t>
            </a:r>
            <a:r>
              <a:rPr lang="en-GB" dirty="0"/>
              <a:t> did they do it?</a:t>
            </a:r>
          </a:p>
          <a:p>
            <a:r>
              <a:rPr lang="en-GB" b="1" dirty="0"/>
              <a:t>Why</a:t>
            </a:r>
            <a:r>
              <a:rPr lang="en-GB" dirty="0"/>
              <a:t> did they investigate this?</a:t>
            </a:r>
          </a:p>
          <a:p>
            <a:r>
              <a:rPr lang="en-GB" dirty="0"/>
              <a:t>…and </a:t>
            </a:r>
            <a:r>
              <a:rPr lang="en-GB" b="1" dirty="0"/>
              <a:t>How</a:t>
            </a:r>
            <a:r>
              <a:rPr lang="en-GB" dirty="0"/>
              <a:t>?</a:t>
            </a:r>
          </a:p>
          <a:p>
            <a:pPr marL="0" indent="0">
              <a:buNone/>
            </a:pPr>
            <a:endParaRPr lang="en-GB" dirty="0"/>
          </a:p>
        </p:txBody>
      </p:sp>
    </p:spTree>
    <p:extLst>
      <p:ext uri="{BB962C8B-B14F-4D97-AF65-F5344CB8AC3E}">
        <p14:creationId xmlns:p14="http://schemas.microsoft.com/office/powerpoint/2010/main" val="30010819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2855640" y="1196753"/>
          <a:ext cx="6624736"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152686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GB" dirty="0"/>
              <a:t>Above all….</a:t>
            </a:r>
          </a:p>
          <a:p>
            <a:pPr marL="0" indent="0">
              <a:buNone/>
            </a:pPr>
            <a:endParaRPr lang="en-GB" dirty="0"/>
          </a:p>
          <a:p>
            <a:pPr marL="0" indent="0">
              <a:buNone/>
            </a:pPr>
            <a:endParaRPr lang="en-GB" dirty="0"/>
          </a:p>
          <a:p>
            <a:pPr marL="0" indent="0" algn="ctr">
              <a:buNone/>
            </a:pPr>
            <a:r>
              <a:rPr lang="en-GB" sz="6000" dirty="0"/>
              <a:t>Keep it simple!</a:t>
            </a:r>
          </a:p>
        </p:txBody>
      </p:sp>
    </p:spTree>
    <p:extLst>
      <p:ext uri="{BB962C8B-B14F-4D97-AF65-F5344CB8AC3E}">
        <p14:creationId xmlns:p14="http://schemas.microsoft.com/office/powerpoint/2010/main" val="3830569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5"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Effect transition="in" filter="fade">
                                      <p:cBhvr>
                                        <p:cTn id="11" dur="2000"/>
                                        <p:tgtEl>
                                          <p:spTgt spid="3">
                                            <p:txEl>
                                              <p:pRg st="3" end="3"/>
                                            </p:txEl>
                                          </p:spTgt>
                                        </p:tgtEl>
                                      </p:cBhvr>
                                    </p:animEffect>
                                    <p:anim calcmode="lin" valueType="num">
                                      <p:cBhvr>
                                        <p:cTn id="12" dur="2000" fill="hold"/>
                                        <p:tgtEl>
                                          <p:spTgt spid="3">
                                            <p:txEl>
                                              <p:pRg st="3" end="3"/>
                                            </p:txEl>
                                          </p:spTgt>
                                        </p:tgtEl>
                                        <p:attrNameLst>
                                          <p:attrName>ppt_w</p:attrName>
                                        </p:attrNameLst>
                                      </p:cBhvr>
                                      <p:tavLst>
                                        <p:tav tm="0" fmla="#ppt_w*sin(2.5*pi*$)">
                                          <p:val>
                                            <p:fltVal val="0"/>
                                          </p:val>
                                        </p:tav>
                                        <p:tav tm="100000">
                                          <p:val>
                                            <p:fltVal val="1"/>
                                          </p:val>
                                        </p:tav>
                                      </p:tavLst>
                                    </p:anim>
                                    <p:anim calcmode="lin" valueType="num">
                                      <p:cBhvr>
                                        <p:cTn id="13" dur="20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n inverted pyramid.">
            <a:extLst>
              <a:ext uri="{FF2B5EF4-FFF2-40B4-BE49-F238E27FC236}">
                <a16:creationId xmlns:a16="http://schemas.microsoft.com/office/drawing/2014/main" id="{43719733-C91F-41EB-6388-223734C1FF90}"/>
              </a:ext>
              <a:ext uri="{C183D7F6-B498-43B3-948B-1728B52AA6E4}">
                <adec:decorative xmlns:adec="http://schemas.microsoft.com/office/drawing/2017/decorative" val="0"/>
              </a:ext>
            </a:extLst>
          </p:cNvPr>
          <p:cNvPicPr>
            <a:picLocks noChangeAspect="1"/>
          </p:cNvPicPr>
          <p:nvPr/>
        </p:nvPicPr>
        <p:blipFill rotWithShape="1">
          <a:blip r:embed="rId2" cstate="email">
            <a:alphaModFix amt="50000"/>
            <a:extLst>
              <a:ext uri="{28A0092B-C50C-407E-A947-70E740481C1C}">
                <a14:useLocalDpi xmlns:a14="http://schemas.microsoft.com/office/drawing/2010/main"/>
              </a:ext>
            </a:extLst>
          </a:blip>
          <a:srcRect r="-1" b="-1"/>
          <a:stretch/>
        </p:blipFill>
        <p:spPr>
          <a:xfrm flipV="1">
            <a:off x="20" y="10"/>
            <a:ext cx="12188930" cy="6857990"/>
          </a:xfrm>
          <a:prstGeom prst="rect">
            <a:avLst/>
          </a:prstGeom>
        </p:spPr>
      </p:pic>
      <p:sp>
        <p:nvSpPr>
          <p:cNvPr id="2" name="Title 1">
            <a:extLst>
              <a:ext uri="{FF2B5EF4-FFF2-40B4-BE49-F238E27FC236}">
                <a16:creationId xmlns:a16="http://schemas.microsoft.com/office/drawing/2014/main" id="{62A91BAB-3887-4ACD-ABD4-FD5C1EB1A907}"/>
              </a:ext>
            </a:extLst>
          </p:cNvPr>
          <p:cNvSpPr>
            <a:spLocks noGrp="1"/>
          </p:cNvSpPr>
          <p:nvPr>
            <p:ph type="title"/>
          </p:nvPr>
        </p:nvSpPr>
        <p:spPr/>
        <p:txBody>
          <a:bodyPr vert="horz" lIns="91440" tIns="45720" rIns="91440" bIns="45720" rtlCol="0" anchor="b">
            <a:normAutofit/>
          </a:bodyPr>
          <a:lstStyle/>
          <a:p>
            <a:pPr algn="ctr"/>
            <a:r>
              <a:rPr lang="en-US" sz="6600" dirty="0">
                <a:solidFill>
                  <a:srgbClr val="FFFFFF"/>
                </a:solidFill>
                <a:latin typeface="Bahnschrift SemiBold" panose="020B0502040204020203" pitchFamily="34" charset="0"/>
              </a:rPr>
              <a:t>The inverted pyramid</a:t>
            </a:r>
          </a:p>
        </p:txBody>
      </p:sp>
      <p:graphicFrame>
        <p:nvGraphicFramePr>
          <p:cNvPr id="5" name="Content Placeholder 4">
            <a:extLst>
              <a:ext uri="{FF2B5EF4-FFF2-40B4-BE49-F238E27FC236}">
                <a16:creationId xmlns:a16="http://schemas.microsoft.com/office/drawing/2014/main" id="{4485EBE2-20D6-49ED-869E-BF64CDCC6FA6}"/>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65B2AD7E-4AC5-47A8-ADD0-BD0F238B2587}"/>
              </a:ext>
            </a:extLst>
          </p:cNvPr>
          <p:cNvSpPr txBox="1"/>
          <p:nvPr/>
        </p:nvSpPr>
        <p:spPr>
          <a:xfrm>
            <a:off x="511629" y="6311900"/>
            <a:ext cx="1105444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Adapted from: Martin, M. (2007) </a:t>
            </a:r>
            <a:r>
              <a:rPr kumimoji="0" lang="en-GB" sz="1800" b="0" i="1" u="none" strike="noStrike" kern="1200" cap="none" spc="0" normalizeH="0" baseline="0" noProof="0" dirty="0">
                <a:ln>
                  <a:noFill/>
                </a:ln>
                <a:solidFill>
                  <a:prstClr val="white"/>
                </a:solidFill>
                <a:effectLst/>
                <a:uLnTx/>
                <a:uFillTx/>
                <a:latin typeface="Calibri" panose="020F0502020204030204"/>
                <a:ea typeface="+mn-ea"/>
                <a:cs typeface="+mn-cs"/>
              </a:rPr>
              <a:t>Science journalism: an introduction</a:t>
            </a: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 Routledge.</a:t>
            </a:r>
          </a:p>
        </p:txBody>
      </p:sp>
    </p:spTree>
    <p:extLst>
      <p:ext uri="{BB962C8B-B14F-4D97-AF65-F5344CB8AC3E}">
        <p14:creationId xmlns:p14="http://schemas.microsoft.com/office/powerpoint/2010/main" val="407479071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662787E-DBFF-4378-BEDC-8231A5BA14AB}"/>
              </a:ext>
              <a:ext uri="{C183D7F6-B498-43B3-948B-1728B52AA6E4}">
                <adec:decorative xmlns:adec="http://schemas.microsoft.com/office/drawing/2017/decorative" val="1"/>
              </a:ext>
            </a:extLst>
          </p:cNvPr>
          <p:cNvPicPr>
            <a:picLocks noChangeAspect="1"/>
          </p:cNvPicPr>
          <p:nvPr/>
        </p:nvPicPr>
        <p:blipFill rotWithShape="1">
          <a:blip r:embed="rId3" cstate="email">
            <a:alphaModFix amt="50000"/>
            <a:extLst>
              <a:ext uri="{28A0092B-C50C-407E-A947-70E740481C1C}">
                <a14:useLocalDpi xmlns:a14="http://schemas.microsoft.com/office/drawing/2010/main"/>
              </a:ext>
            </a:extLst>
          </a:blip>
          <a:srcRect r="-1" b="-1"/>
          <a:stretch/>
        </p:blipFill>
        <p:spPr>
          <a:xfrm>
            <a:off x="22" y="0"/>
            <a:ext cx="12188930" cy="6857990"/>
          </a:xfrm>
          <a:prstGeom prst="rect">
            <a:avLst/>
          </a:prstGeom>
        </p:spPr>
      </p:pic>
      <p:sp>
        <p:nvSpPr>
          <p:cNvPr id="2" name="Title 1">
            <a:extLst>
              <a:ext uri="{FF2B5EF4-FFF2-40B4-BE49-F238E27FC236}">
                <a16:creationId xmlns:a16="http://schemas.microsoft.com/office/drawing/2014/main" id="{62A91BAB-3887-4ACD-ABD4-FD5C1EB1A907}"/>
              </a:ext>
            </a:extLst>
          </p:cNvPr>
          <p:cNvSpPr>
            <a:spLocks noGrp="1"/>
          </p:cNvSpPr>
          <p:nvPr>
            <p:ph type="title"/>
          </p:nvPr>
        </p:nvSpPr>
        <p:spPr/>
        <p:txBody>
          <a:bodyPr vert="horz" lIns="91440" tIns="45720" rIns="91440" bIns="45720" rtlCol="0" anchor="b">
            <a:normAutofit/>
          </a:bodyPr>
          <a:lstStyle/>
          <a:p>
            <a:pPr algn="ctr"/>
            <a:r>
              <a:rPr lang="en-US" sz="6600" dirty="0">
                <a:solidFill>
                  <a:srgbClr val="FFFFFF"/>
                </a:solidFill>
                <a:latin typeface="Bahnschrift SemiBold" panose="020B0502040204020203" pitchFamily="34" charset="0"/>
              </a:rPr>
              <a:t>Narrative</a:t>
            </a:r>
          </a:p>
        </p:txBody>
      </p:sp>
      <p:graphicFrame>
        <p:nvGraphicFramePr>
          <p:cNvPr id="5" name="Content Placeholder 4">
            <a:extLst>
              <a:ext uri="{FF2B5EF4-FFF2-40B4-BE49-F238E27FC236}">
                <a16:creationId xmlns:a16="http://schemas.microsoft.com/office/drawing/2014/main" id="{4485EBE2-20D6-49ED-869E-BF64CDCC6FA6}"/>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TextBox 6">
            <a:extLst>
              <a:ext uri="{FF2B5EF4-FFF2-40B4-BE49-F238E27FC236}">
                <a16:creationId xmlns:a16="http://schemas.microsoft.com/office/drawing/2014/main" id="{FD7A35B7-1B53-4F0A-A27E-9C624DF73D37}"/>
              </a:ext>
            </a:extLst>
          </p:cNvPr>
          <p:cNvSpPr txBox="1"/>
          <p:nvPr/>
        </p:nvSpPr>
        <p:spPr>
          <a:xfrm>
            <a:off x="143329" y="6209699"/>
            <a:ext cx="1105444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err="1">
                <a:ln>
                  <a:noFill/>
                </a:ln>
                <a:solidFill>
                  <a:prstClr val="white"/>
                </a:solidFill>
                <a:effectLst/>
                <a:uLnTx/>
                <a:uFillTx/>
                <a:latin typeface="Calibri" panose="020F0502020204030204"/>
                <a:ea typeface="+mn-ea"/>
                <a:cs typeface="+mn-cs"/>
              </a:rPr>
              <a:t>Emde</a:t>
            </a:r>
            <a:r>
              <a:rPr kumimoji="0" lang="en-GB" sz="1200" b="0" i="0" u="none" strike="noStrike" kern="1200" cap="none" spc="0" normalizeH="0" baseline="0" noProof="0" dirty="0">
                <a:ln>
                  <a:noFill/>
                </a:ln>
                <a:solidFill>
                  <a:prstClr val="white"/>
                </a:solidFill>
                <a:effectLst/>
                <a:uLnTx/>
                <a:uFillTx/>
                <a:latin typeface="Calibri" panose="020F0502020204030204"/>
                <a:ea typeface="+mn-ea"/>
                <a:cs typeface="+mn-cs"/>
              </a:rPr>
              <a:t>, K., </a:t>
            </a:r>
            <a:r>
              <a:rPr kumimoji="0" lang="en-GB" sz="1200" b="0" i="0" u="none" strike="noStrike" kern="1200" cap="none" spc="0" normalizeH="0" baseline="0" noProof="0" dirty="0" err="1">
                <a:ln>
                  <a:noFill/>
                </a:ln>
                <a:solidFill>
                  <a:prstClr val="white"/>
                </a:solidFill>
                <a:effectLst/>
                <a:uLnTx/>
                <a:uFillTx/>
                <a:latin typeface="Calibri" panose="020F0502020204030204"/>
                <a:ea typeface="+mn-ea"/>
                <a:cs typeface="+mn-cs"/>
              </a:rPr>
              <a:t>Klimmt</a:t>
            </a:r>
            <a:r>
              <a:rPr kumimoji="0" lang="en-GB" sz="1200" b="0" i="0" u="none" strike="noStrike" kern="1200" cap="none" spc="0" normalizeH="0" baseline="0" noProof="0" dirty="0">
                <a:ln>
                  <a:noFill/>
                </a:ln>
                <a:solidFill>
                  <a:prstClr val="white"/>
                </a:solidFill>
                <a:effectLst/>
                <a:uLnTx/>
                <a:uFillTx/>
                <a:latin typeface="Calibri" panose="020F0502020204030204"/>
                <a:ea typeface="+mn-ea"/>
                <a:cs typeface="+mn-cs"/>
              </a:rPr>
              <a:t>, C., and </a:t>
            </a:r>
            <a:r>
              <a:rPr kumimoji="0" lang="en-GB" sz="1200" b="0" i="0" u="none" strike="noStrike" kern="1200" cap="none" spc="0" normalizeH="0" baseline="0" noProof="0" dirty="0" err="1">
                <a:ln>
                  <a:noFill/>
                </a:ln>
                <a:solidFill>
                  <a:prstClr val="white"/>
                </a:solidFill>
                <a:effectLst/>
                <a:uLnTx/>
                <a:uFillTx/>
                <a:latin typeface="Calibri" panose="020F0502020204030204"/>
                <a:ea typeface="+mn-ea"/>
                <a:cs typeface="+mn-cs"/>
              </a:rPr>
              <a:t>Schluetz</a:t>
            </a:r>
            <a:r>
              <a:rPr kumimoji="0" lang="en-GB" sz="1200" b="0" i="0" u="none" strike="noStrike" kern="1200" cap="none" spc="0" normalizeH="0" baseline="0" noProof="0" dirty="0">
                <a:ln>
                  <a:noFill/>
                </a:ln>
                <a:solidFill>
                  <a:prstClr val="white"/>
                </a:solidFill>
                <a:effectLst/>
                <a:uLnTx/>
                <a:uFillTx/>
                <a:latin typeface="Calibri" panose="020F0502020204030204"/>
                <a:ea typeface="+mn-ea"/>
                <a:cs typeface="+mn-cs"/>
              </a:rPr>
              <a:t>, D. (2016) Does Storytelling help Adolescents to Process the News? </a:t>
            </a:r>
            <a:r>
              <a:rPr kumimoji="0" lang="en-GB" sz="1200" b="0" i="1" u="none" strike="noStrike" kern="1200" cap="none" spc="0" normalizeH="0" baseline="0" noProof="0" dirty="0">
                <a:ln>
                  <a:noFill/>
                </a:ln>
                <a:solidFill>
                  <a:prstClr val="white"/>
                </a:solidFill>
                <a:effectLst/>
                <a:uLnTx/>
                <a:uFillTx/>
                <a:latin typeface="Calibri" panose="020F0502020204030204"/>
                <a:ea typeface="+mn-ea"/>
                <a:cs typeface="+mn-cs"/>
              </a:rPr>
              <a:t>Journalism Studies</a:t>
            </a:r>
            <a:r>
              <a:rPr kumimoji="0" lang="en-GB" sz="1200" b="0" i="0" u="none" strike="noStrike" kern="1200" cap="none" spc="0" normalizeH="0" baseline="0" noProof="0" dirty="0">
                <a:ln>
                  <a:noFill/>
                </a:ln>
                <a:solidFill>
                  <a:prstClr val="white"/>
                </a:solidFill>
                <a:effectLst/>
                <a:uLnTx/>
                <a:uFillTx/>
                <a:latin typeface="Calibri" panose="020F0502020204030204"/>
                <a:ea typeface="+mn-ea"/>
                <a:cs typeface="+mn-cs"/>
              </a:rPr>
              <a:t>, 17(5), pp. 608-627.</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err="1">
                <a:ln>
                  <a:noFill/>
                </a:ln>
                <a:solidFill>
                  <a:prstClr val="white"/>
                </a:solidFill>
                <a:effectLst/>
                <a:uLnTx/>
                <a:uFillTx/>
                <a:latin typeface="Calibri" panose="020F0502020204030204"/>
                <a:ea typeface="+mn-ea"/>
                <a:cs typeface="+mn-cs"/>
              </a:rPr>
              <a:t>Yaros</a:t>
            </a:r>
            <a:r>
              <a:rPr kumimoji="0" lang="en-GB" sz="1200" b="0" i="0" u="none" strike="noStrike" kern="1200" cap="none" spc="0" normalizeH="0" baseline="0" noProof="0" dirty="0">
                <a:ln>
                  <a:noFill/>
                </a:ln>
                <a:solidFill>
                  <a:prstClr val="white"/>
                </a:solidFill>
                <a:effectLst/>
                <a:uLnTx/>
                <a:uFillTx/>
                <a:latin typeface="Calibri" panose="020F0502020204030204"/>
                <a:ea typeface="+mn-ea"/>
                <a:cs typeface="+mn-cs"/>
              </a:rPr>
              <a:t>, R. A. (2006) ‘Is It the Medium </a:t>
            </a:r>
            <a:r>
              <a:rPr kumimoji="0" lang="en-GB" sz="1200" b="0" i="1" u="none" strike="noStrike" kern="1200" cap="none" spc="0" normalizeH="0" baseline="0" noProof="0" dirty="0">
                <a:ln>
                  <a:noFill/>
                </a:ln>
                <a:solidFill>
                  <a:prstClr val="white"/>
                </a:solidFill>
                <a:effectLst/>
                <a:uLnTx/>
                <a:uFillTx/>
                <a:latin typeface="Calibri" panose="020F0502020204030204"/>
                <a:ea typeface="+mn-ea"/>
                <a:cs typeface="+mn-cs"/>
              </a:rPr>
              <a:t>or the Message? Structuring Complex News to Enhance Engagement and Situational Understanding by Nonexperts’, </a:t>
            </a:r>
            <a:r>
              <a:rPr kumimoji="0" lang="en-GB" sz="1200" b="0" i="0" u="none" strike="noStrike" kern="1200" cap="none" spc="0" normalizeH="0" baseline="0" noProof="0" dirty="0">
                <a:ln>
                  <a:noFill/>
                </a:ln>
                <a:solidFill>
                  <a:prstClr val="white"/>
                </a:solidFill>
                <a:effectLst/>
                <a:uLnTx/>
                <a:uFillTx/>
                <a:latin typeface="Calibri" panose="020F0502020204030204"/>
                <a:ea typeface="+mn-ea"/>
                <a:cs typeface="+mn-cs"/>
              </a:rPr>
              <a:t>Communication Research, 33(4), pp. 285–309.</a:t>
            </a:r>
          </a:p>
        </p:txBody>
      </p:sp>
    </p:spTree>
    <p:extLst>
      <p:ext uri="{BB962C8B-B14F-4D97-AF65-F5344CB8AC3E}">
        <p14:creationId xmlns:p14="http://schemas.microsoft.com/office/powerpoint/2010/main" val="15556493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3719733-C91F-41EB-6388-223734C1FF90}"/>
              </a:ext>
              <a:ext uri="{C183D7F6-B498-43B3-948B-1728B52AA6E4}">
                <adec:decorative xmlns:adec="http://schemas.microsoft.com/office/drawing/2017/decorative" val="1"/>
              </a:ext>
            </a:extLst>
          </p:cNvPr>
          <p:cNvPicPr>
            <a:picLocks noChangeAspect="1"/>
          </p:cNvPicPr>
          <p:nvPr/>
        </p:nvPicPr>
        <p:blipFill rotWithShape="1">
          <a:blip r:embed="rId3" cstate="email">
            <a:alphaModFix amt="50000"/>
            <a:extLst>
              <a:ext uri="{28A0092B-C50C-407E-A947-70E740481C1C}">
                <a14:useLocalDpi xmlns:a14="http://schemas.microsoft.com/office/drawing/2010/main"/>
              </a:ext>
            </a:extLst>
          </a:blip>
          <a:srcRect r="-1" b="-1"/>
          <a:stretch/>
        </p:blipFill>
        <p:spPr>
          <a:xfrm flipV="1">
            <a:off x="20" y="10"/>
            <a:ext cx="12188930" cy="6857990"/>
          </a:xfrm>
          <a:prstGeom prst="rect">
            <a:avLst/>
          </a:prstGeom>
        </p:spPr>
      </p:pic>
      <p:sp>
        <p:nvSpPr>
          <p:cNvPr id="2" name="Title 1">
            <a:extLst>
              <a:ext uri="{FF2B5EF4-FFF2-40B4-BE49-F238E27FC236}">
                <a16:creationId xmlns:a16="http://schemas.microsoft.com/office/drawing/2014/main" id="{62A91BAB-3887-4ACD-ABD4-FD5C1EB1A907}"/>
              </a:ext>
            </a:extLst>
          </p:cNvPr>
          <p:cNvSpPr>
            <a:spLocks noGrp="1"/>
          </p:cNvSpPr>
          <p:nvPr>
            <p:ph type="title"/>
          </p:nvPr>
        </p:nvSpPr>
        <p:spPr/>
        <p:txBody>
          <a:bodyPr vert="horz" lIns="91440" tIns="45720" rIns="91440" bIns="45720" rtlCol="0" anchor="b">
            <a:normAutofit fontScale="90000"/>
          </a:bodyPr>
          <a:lstStyle/>
          <a:p>
            <a:pPr algn="ctr"/>
            <a:r>
              <a:rPr lang="en-US" sz="6600" dirty="0">
                <a:solidFill>
                  <a:srgbClr val="FFFFFF"/>
                </a:solidFill>
                <a:latin typeface="Bahnschrift SemiBold" panose="020B0502040204020203" pitchFamily="34" charset="0"/>
              </a:rPr>
              <a:t>News article structure exercise</a:t>
            </a:r>
          </a:p>
        </p:txBody>
      </p:sp>
      <p:graphicFrame>
        <p:nvGraphicFramePr>
          <p:cNvPr id="5" name="Content Placeholder 4">
            <a:extLst>
              <a:ext uri="{FF2B5EF4-FFF2-40B4-BE49-F238E27FC236}">
                <a16:creationId xmlns:a16="http://schemas.microsoft.com/office/drawing/2014/main" id="{4485EBE2-20D6-49ED-869E-BF64CDCC6FA6}"/>
              </a:ext>
            </a:extLst>
          </p:cNvPr>
          <p:cNvGraphicFramePr>
            <a:graphicFrameLocks noGrp="1"/>
          </p:cNvGraphicFramePr>
          <p:nvPr>
            <p:ph idx="1"/>
          </p:nvPr>
        </p:nvGraphicFramePr>
        <p:xfrm>
          <a:off x="-2477686"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6" name="Content Placeholder 4">
            <a:extLst>
              <a:ext uri="{FF2B5EF4-FFF2-40B4-BE49-F238E27FC236}">
                <a16:creationId xmlns:a16="http://schemas.microsoft.com/office/drawing/2014/main" id="{DA5211D7-6E7A-4D57-9019-B07BFC575D64}"/>
              </a:ext>
            </a:extLst>
          </p:cNvPr>
          <p:cNvGraphicFramePr>
            <a:graphicFrameLocks/>
          </p:cNvGraphicFramePr>
          <p:nvPr/>
        </p:nvGraphicFramePr>
        <p:xfrm>
          <a:off x="5272404" y="1825625"/>
          <a:ext cx="10515600" cy="4351338"/>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132074314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657F69E0-C4B0-4BEC-A689-4F8D877F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CC5F0B5C-8C5F-5C44-4605-73FE3344D2D9}"/>
              </a:ext>
              <a:ext uri="{C183D7F6-B498-43B3-948B-1728B52AA6E4}">
                <adec:decorative xmlns:adec="http://schemas.microsoft.com/office/drawing/2017/decorative" val="1"/>
              </a:ext>
            </a:extLst>
          </p:cNvPr>
          <p:cNvPicPr>
            <a:picLocks noChangeAspect="1"/>
          </p:cNvPicPr>
          <p:nvPr/>
        </p:nvPicPr>
        <p:blipFill>
          <a:blip r:embed="rId3">
            <a:alphaModFix amt="35000"/>
          </a:blip>
          <a:stretch>
            <a:fillRect/>
          </a:stretch>
        </p:blipFill>
        <p:spPr>
          <a:xfrm>
            <a:off x="-164696" y="-2474940"/>
            <a:ext cx="12356696" cy="11355126"/>
          </a:xfrm>
          <a:prstGeom prst="rect">
            <a:avLst/>
          </a:prstGeom>
        </p:spPr>
      </p:pic>
      <p:sp>
        <p:nvSpPr>
          <p:cNvPr id="2" name="Title 1">
            <a:extLst>
              <a:ext uri="{FF2B5EF4-FFF2-40B4-BE49-F238E27FC236}">
                <a16:creationId xmlns:a16="http://schemas.microsoft.com/office/drawing/2014/main" id="{20A0ECB1-04FA-4497-A6EA-05F2452AB98D}"/>
              </a:ext>
            </a:extLst>
          </p:cNvPr>
          <p:cNvSpPr>
            <a:spLocks noGrp="1"/>
          </p:cNvSpPr>
          <p:nvPr>
            <p:ph type="ctrTitle"/>
          </p:nvPr>
        </p:nvSpPr>
        <p:spPr>
          <a:xfrm>
            <a:off x="1524000" y="1122363"/>
            <a:ext cx="9144000" cy="3063240"/>
          </a:xfrm>
        </p:spPr>
        <p:txBody>
          <a:bodyPr>
            <a:normAutofit/>
          </a:bodyPr>
          <a:lstStyle/>
          <a:p>
            <a:r>
              <a:rPr lang="en-GB" sz="6600" dirty="0">
                <a:solidFill>
                  <a:srgbClr val="FFFFFF"/>
                </a:solidFill>
                <a:latin typeface="Bahnschrift SemiBold" panose="020B0502040204020203" pitchFamily="34" charset="0"/>
              </a:rPr>
              <a:t>What is a blog?</a:t>
            </a:r>
          </a:p>
        </p:txBody>
      </p:sp>
      <p:sp>
        <p:nvSpPr>
          <p:cNvPr id="4" name="Subtitle 3">
            <a:extLst>
              <a:ext uri="{FF2B5EF4-FFF2-40B4-BE49-F238E27FC236}">
                <a16:creationId xmlns:a16="http://schemas.microsoft.com/office/drawing/2014/main" id="{53145352-52E7-4C63-AE89-E6B6FD937986}"/>
              </a:ext>
            </a:extLst>
          </p:cNvPr>
          <p:cNvSpPr>
            <a:spLocks noGrp="1"/>
          </p:cNvSpPr>
          <p:nvPr>
            <p:ph type="subTitle" idx="1"/>
          </p:nvPr>
        </p:nvSpPr>
        <p:spPr>
          <a:xfrm>
            <a:off x="1527048" y="4599432"/>
            <a:ext cx="9144000" cy="1536192"/>
          </a:xfrm>
        </p:spPr>
        <p:txBody>
          <a:bodyPr>
            <a:normAutofit/>
          </a:bodyPr>
          <a:lstStyle/>
          <a:p>
            <a:r>
              <a:rPr lang="en-GB" dirty="0">
                <a:solidFill>
                  <a:srgbClr val="FFFFFF"/>
                </a:solidFill>
              </a:rPr>
              <a:t>Some history involving a spat on a Kate Bush fan forum</a:t>
            </a:r>
          </a:p>
        </p:txBody>
      </p:sp>
      <p:sp>
        <p:nvSpPr>
          <p:cNvPr id="19" name="sketchy line">
            <a:extLst>
              <a:ext uri="{FF2B5EF4-FFF2-40B4-BE49-F238E27FC236}">
                <a16:creationId xmlns:a16="http://schemas.microsoft.com/office/drawing/2014/main" id="{9F6380B4-6A1C-481E-8408-B4E6C75B9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368623"/>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rgbClr val="FFFFFF">
              <a:alpha val="75000"/>
            </a:srgbClr>
          </a:solidFill>
          <a:ln w="44450" cap="rnd">
            <a:solidFill>
              <a:srgbClr val="FFFFFF">
                <a:alpha val="75000"/>
              </a:srgb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9359141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700"/>
                                        <p:tgtEl>
                                          <p:spTgt spid="4">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45" name="Rectangle 44">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55206E8-EE1E-4950-9E04-80E0EF1F562F}"/>
              </a:ext>
            </a:extLst>
          </p:cNvPr>
          <p:cNvSpPr>
            <a:spLocks noGrp="1"/>
          </p:cNvSpPr>
          <p:nvPr>
            <p:ph type="ctrTitle"/>
          </p:nvPr>
        </p:nvSpPr>
        <p:spPr>
          <a:xfrm>
            <a:off x="1524000" y="-303537"/>
            <a:ext cx="9144000" cy="1793387"/>
          </a:xfrm>
        </p:spPr>
        <p:txBody>
          <a:bodyPr>
            <a:normAutofit/>
          </a:bodyPr>
          <a:lstStyle/>
          <a:p>
            <a:r>
              <a:rPr lang="en-GB" sz="4800" dirty="0">
                <a:solidFill>
                  <a:srgbClr val="FFFFFF"/>
                </a:solidFill>
                <a:latin typeface="Bahnschrift SemiBold" panose="020B0502040204020203" pitchFamily="34" charset="0"/>
              </a:rPr>
              <a:t>What is a blog?</a:t>
            </a:r>
          </a:p>
        </p:txBody>
      </p:sp>
      <p:sp>
        <p:nvSpPr>
          <p:cNvPr id="5" name="Subtitle 4">
            <a:extLst>
              <a:ext uri="{FF2B5EF4-FFF2-40B4-BE49-F238E27FC236}">
                <a16:creationId xmlns:a16="http://schemas.microsoft.com/office/drawing/2014/main" id="{29B7C076-F601-5513-9795-D106476CDA6D}"/>
              </a:ext>
            </a:extLst>
          </p:cNvPr>
          <p:cNvSpPr>
            <a:spLocks noGrp="1"/>
          </p:cNvSpPr>
          <p:nvPr>
            <p:ph type="subTitle" idx="1"/>
          </p:nvPr>
        </p:nvSpPr>
        <p:spPr/>
        <p:txBody>
          <a:bodyPr/>
          <a:lstStyle/>
          <a:p>
            <a:endParaRPr lang="en-GB"/>
          </a:p>
        </p:txBody>
      </p:sp>
      <p:pic>
        <p:nvPicPr>
          <p:cNvPr id="7" name="Picture 6" descr="A graphical depiction of usenet.">
            <a:extLst>
              <a:ext uri="{FF2B5EF4-FFF2-40B4-BE49-F238E27FC236}">
                <a16:creationId xmlns:a16="http://schemas.microsoft.com/office/drawing/2014/main" id="{0C5A1847-E7E4-400B-7856-7C351D875F3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1943" y="1489850"/>
            <a:ext cx="5344057" cy="4910896"/>
          </a:xfrm>
          <a:prstGeom prst="rect">
            <a:avLst/>
          </a:prstGeom>
        </p:spPr>
      </p:pic>
      <p:pic>
        <p:nvPicPr>
          <p:cNvPr id="9" name="Picture 8" descr="Kate Bush">
            <a:extLst>
              <a:ext uri="{FF2B5EF4-FFF2-40B4-BE49-F238E27FC236}">
                <a16:creationId xmlns:a16="http://schemas.microsoft.com/office/drawing/2014/main" id="{B1BDC02E-E6A8-950D-D5EC-2D6EEC11F26F}"/>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096000" y="1489849"/>
            <a:ext cx="4424669" cy="4910896"/>
          </a:xfrm>
          <a:prstGeom prst="rect">
            <a:avLst/>
          </a:prstGeom>
        </p:spPr>
      </p:pic>
    </p:spTree>
    <p:extLst>
      <p:ext uri="{BB962C8B-B14F-4D97-AF65-F5344CB8AC3E}">
        <p14:creationId xmlns:p14="http://schemas.microsoft.com/office/powerpoint/2010/main" val="421641153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D9D2B-4F0F-7392-A187-5593CEA7304E}"/>
              </a:ext>
            </a:extLst>
          </p:cNvPr>
          <p:cNvSpPr>
            <a:spLocks noGrp="1"/>
          </p:cNvSpPr>
          <p:nvPr>
            <p:ph type="title"/>
          </p:nvPr>
        </p:nvSpPr>
        <p:spPr/>
        <p:txBody>
          <a:bodyPr/>
          <a:lstStyle/>
          <a:p>
            <a:pPr algn="ctr"/>
            <a:r>
              <a:rPr lang="en-US" sz="4400" dirty="0">
                <a:solidFill>
                  <a:srgbClr val="FFFFFF"/>
                </a:solidFill>
                <a:latin typeface="Bahnschrift SemiBold" panose="020B0502040204020203" pitchFamily="34" charset="0"/>
              </a:rPr>
              <a:t>What is a blog?</a:t>
            </a:r>
            <a:endParaRPr lang="en-GB" dirty="0"/>
          </a:p>
        </p:txBody>
      </p:sp>
      <p:pic>
        <p:nvPicPr>
          <p:cNvPr id="5" name="Picture 4" descr="A screenshot of the Robot Wisdom blog from 1998, showing the structure of the blog. The page has a title, &quot;Robot Wisdom&quot;, followed by a series of links.">
            <a:extLst>
              <a:ext uri="{FF2B5EF4-FFF2-40B4-BE49-F238E27FC236}">
                <a16:creationId xmlns:a16="http://schemas.microsoft.com/office/drawing/2014/main" id="{7F765B29-BAED-3C05-4A67-5ED397FD191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4795" y="1280861"/>
            <a:ext cx="11862410" cy="4896102"/>
          </a:xfrm>
          <a:prstGeom prst="rect">
            <a:avLst/>
          </a:prstGeom>
        </p:spPr>
      </p:pic>
      <p:sp>
        <p:nvSpPr>
          <p:cNvPr id="7" name="Content Placeholder 6">
            <a:extLst>
              <a:ext uri="{FF2B5EF4-FFF2-40B4-BE49-F238E27FC236}">
                <a16:creationId xmlns:a16="http://schemas.microsoft.com/office/drawing/2014/main" id="{802B74B6-7CCE-F1AA-C2F4-99C7121DCB89}"/>
              </a:ext>
            </a:extLst>
          </p:cNvPr>
          <p:cNvSpPr>
            <a:spLocks noGrp="1"/>
          </p:cNvSpPr>
          <p:nvPr>
            <p:ph idx="1"/>
          </p:nvPr>
        </p:nvSpPr>
        <p:spPr/>
        <p:txBody>
          <a:bodyPr/>
          <a:lstStyle/>
          <a:p>
            <a:endParaRPr lang="en-GB" dirty="0"/>
          </a:p>
        </p:txBody>
      </p:sp>
      <p:sp>
        <p:nvSpPr>
          <p:cNvPr id="8" name="TextBox 7">
            <a:extLst>
              <a:ext uri="{FF2B5EF4-FFF2-40B4-BE49-F238E27FC236}">
                <a16:creationId xmlns:a16="http://schemas.microsoft.com/office/drawing/2014/main" id="{E7FB9D68-5B7C-7C5B-58C8-AE1FA40B9379}"/>
              </a:ext>
            </a:extLst>
          </p:cNvPr>
          <p:cNvSpPr txBox="1"/>
          <p:nvPr/>
        </p:nvSpPr>
        <p:spPr>
          <a:xfrm>
            <a:off x="164795" y="6311900"/>
            <a:ext cx="1186241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Barger, J. (1998) </a:t>
            </a:r>
            <a:r>
              <a:rPr kumimoji="0" lang="en-GB" sz="1800" b="0" i="1" u="none" strike="noStrike" kern="1200" cap="none" spc="0" normalizeH="0" baseline="0" noProof="0" dirty="0">
                <a:ln>
                  <a:noFill/>
                </a:ln>
                <a:solidFill>
                  <a:prstClr val="white"/>
                </a:solidFill>
                <a:effectLst/>
                <a:uLnTx/>
                <a:uFillTx/>
                <a:latin typeface="Calibri" panose="020F0502020204030204"/>
                <a:ea typeface="+mn-ea"/>
                <a:cs typeface="+mn-cs"/>
              </a:rPr>
              <a:t>Robot Wisdom</a:t>
            </a: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 Available from: https://web.archive.org/web/19991008162407/http://robotwisdom.com/</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Tree>
    <p:extLst>
      <p:ext uri="{BB962C8B-B14F-4D97-AF65-F5344CB8AC3E}">
        <p14:creationId xmlns:p14="http://schemas.microsoft.com/office/powerpoint/2010/main" val="37059113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D9D2B-4F0F-7392-A187-5593CEA7304E}"/>
              </a:ext>
            </a:extLst>
          </p:cNvPr>
          <p:cNvSpPr>
            <a:spLocks noGrp="1"/>
          </p:cNvSpPr>
          <p:nvPr>
            <p:ph type="title"/>
          </p:nvPr>
        </p:nvSpPr>
        <p:spPr/>
        <p:txBody>
          <a:bodyPr/>
          <a:lstStyle/>
          <a:p>
            <a:pPr algn="ctr"/>
            <a:r>
              <a:rPr lang="en-US" sz="4400" dirty="0">
                <a:solidFill>
                  <a:srgbClr val="FFFFFF"/>
                </a:solidFill>
                <a:latin typeface="Bahnschrift SemiBold" panose="020B0502040204020203" pitchFamily="34" charset="0"/>
              </a:rPr>
              <a:t>What is a blog?</a:t>
            </a:r>
            <a:endParaRPr lang="en-GB" dirty="0"/>
          </a:p>
        </p:txBody>
      </p:sp>
      <p:sp>
        <p:nvSpPr>
          <p:cNvPr id="3" name="Content Placeholder 2">
            <a:extLst>
              <a:ext uri="{FF2B5EF4-FFF2-40B4-BE49-F238E27FC236}">
                <a16:creationId xmlns:a16="http://schemas.microsoft.com/office/drawing/2014/main" id="{69DEDA97-04BC-B369-9F1A-D6CE6CCBBF4B}"/>
              </a:ext>
            </a:extLst>
          </p:cNvPr>
          <p:cNvSpPr>
            <a:spLocks noGrp="1"/>
          </p:cNvSpPr>
          <p:nvPr>
            <p:ph idx="1"/>
          </p:nvPr>
        </p:nvSpPr>
        <p:spPr/>
        <p:txBody>
          <a:bodyPr/>
          <a:lstStyle/>
          <a:p>
            <a:pPr marL="0" indent="0" algn="ctr">
              <a:buNone/>
            </a:pPr>
            <a:r>
              <a:rPr lang="en-GB" i="1" dirty="0">
                <a:solidFill>
                  <a:schemeClr val="bg1"/>
                </a:solidFill>
              </a:rPr>
              <a:t>“A weblog (sometimes called a blog or a </a:t>
            </a:r>
            <a:r>
              <a:rPr lang="en-GB" i="1" dirty="0" err="1">
                <a:solidFill>
                  <a:schemeClr val="bg1"/>
                </a:solidFill>
              </a:rPr>
              <a:t>newspage</a:t>
            </a:r>
            <a:r>
              <a:rPr lang="en-GB" i="1" dirty="0">
                <a:solidFill>
                  <a:schemeClr val="bg1"/>
                </a:solidFill>
              </a:rPr>
              <a:t> or a filter) is a webpage where a </a:t>
            </a:r>
            <a:r>
              <a:rPr lang="en-GB" i="1" dirty="0" err="1">
                <a:solidFill>
                  <a:schemeClr val="bg1"/>
                </a:solidFill>
              </a:rPr>
              <a:t>weblogger</a:t>
            </a:r>
            <a:r>
              <a:rPr lang="en-GB" i="1" dirty="0">
                <a:solidFill>
                  <a:schemeClr val="bg1"/>
                </a:solidFill>
              </a:rPr>
              <a:t> (sometimes called a blogger, or a pre-surfer) 'logs' all the other webpages she finds interesting. The format is normally to add the newest entry at the top of the page, so that repeat visitors can catch up by simply reading down the page until they reach a link they saw on their last visit.”</a:t>
            </a:r>
          </a:p>
          <a:p>
            <a:pPr marL="0" indent="0" algn="ctr">
              <a:buNone/>
            </a:pPr>
            <a:r>
              <a:rPr lang="en-GB" i="1" dirty="0" err="1">
                <a:solidFill>
                  <a:schemeClr val="bg1"/>
                </a:solidFill>
              </a:rPr>
              <a:t>Jorn</a:t>
            </a:r>
            <a:r>
              <a:rPr lang="en-GB" i="1" dirty="0">
                <a:solidFill>
                  <a:schemeClr val="bg1"/>
                </a:solidFill>
              </a:rPr>
              <a:t> Barger 1999</a:t>
            </a:r>
          </a:p>
          <a:p>
            <a:endParaRPr lang="en-GB" dirty="0">
              <a:solidFill>
                <a:schemeClr val="bg1"/>
              </a:solidFill>
            </a:endParaRPr>
          </a:p>
        </p:txBody>
      </p:sp>
    </p:spTree>
    <p:extLst>
      <p:ext uri="{BB962C8B-B14F-4D97-AF65-F5344CB8AC3E}">
        <p14:creationId xmlns:p14="http://schemas.microsoft.com/office/powerpoint/2010/main" val="39764094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is Journalism?</a:t>
            </a:r>
          </a:p>
        </p:txBody>
      </p:sp>
      <p:sp>
        <p:nvSpPr>
          <p:cNvPr id="3" name="Content Placeholder 2"/>
          <p:cNvSpPr>
            <a:spLocks noGrp="1"/>
          </p:cNvSpPr>
          <p:nvPr>
            <p:ph idx="1"/>
          </p:nvPr>
        </p:nvSpPr>
        <p:spPr>
          <a:xfrm>
            <a:off x="697523" y="1986602"/>
            <a:ext cx="6194612" cy="1643716"/>
          </a:xfrm>
        </p:spPr>
        <p:txBody>
          <a:bodyPr/>
          <a:lstStyle/>
          <a:p>
            <a:pPr marL="0" indent="0">
              <a:buNone/>
            </a:pPr>
            <a:r>
              <a:rPr lang="en-GB" dirty="0"/>
              <a:t>On the roles of scientists, press officer and journalists</a:t>
            </a:r>
          </a:p>
          <a:p>
            <a:pPr marL="0" indent="0" algn="r">
              <a:buNone/>
            </a:pPr>
            <a:r>
              <a:rPr lang="en-GB" sz="1600" dirty="0"/>
              <a:t>Weitkamp, E. &amp; </a:t>
            </a:r>
            <a:r>
              <a:rPr lang="en-GB" sz="1600" dirty="0" err="1"/>
              <a:t>Eidsvaag</a:t>
            </a:r>
            <a:r>
              <a:rPr lang="en-GB" sz="1600" dirty="0"/>
              <a:t>, T. (2014) Journalism Practice, 8(6) 871-886.</a:t>
            </a:r>
          </a:p>
          <a:p>
            <a:pPr marL="0" indent="0">
              <a:buNone/>
            </a:pPr>
            <a:endParaRPr lang="en-GB" dirty="0"/>
          </a:p>
        </p:txBody>
      </p:sp>
      <p:pic>
        <p:nvPicPr>
          <p:cNvPr id="4" name="Picture 3">
            <a:hlinkClick r:id="rId3"/>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28647" y="808667"/>
            <a:ext cx="4297456" cy="2585322"/>
          </a:xfrm>
          <a:prstGeom prst="rect">
            <a:avLst/>
          </a:prstGeom>
        </p:spPr>
      </p:pic>
      <p:sp>
        <p:nvSpPr>
          <p:cNvPr id="5" name="TextBox 4"/>
          <p:cNvSpPr txBox="1"/>
          <p:nvPr/>
        </p:nvSpPr>
        <p:spPr>
          <a:xfrm>
            <a:off x="697523" y="4871398"/>
            <a:ext cx="7651376" cy="80021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What is the role of journalism in society?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The Fourth Estate (Shultz, 1998)</a:t>
            </a:r>
          </a:p>
        </p:txBody>
      </p:sp>
      <p:pic>
        <p:nvPicPr>
          <p:cNvPr id="6" name="Picture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332578" y="3630318"/>
            <a:ext cx="4293525" cy="2415108"/>
          </a:xfrm>
          <a:prstGeom prst="rect">
            <a:avLst/>
          </a:prstGeom>
        </p:spPr>
      </p:pic>
      <p:sp>
        <p:nvSpPr>
          <p:cNvPr id="7" name="TextBox 6"/>
          <p:cNvSpPr txBox="1"/>
          <p:nvPr/>
        </p:nvSpPr>
        <p:spPr>
          <a:xfrm>
            <a:off x="697523" y="3630318"/>
            <a:ext cx="1834156" cy="80021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Boundaries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Lowrey (2006)</a:t>
            </a:r>
          </a:p>
        </p:txBody>
      </p:sp>
    </p:spTree>
    <p:extLst>
      <p:ext uri="{BB962C8B-B14F-4D97-AF65-F5344CB8AC3E}">
        <p14:creationId xmlns:p14="http://schemas.microsoft.com/office/powerpoint/2010/main" val="23237081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D9D2B-4F0F-7392-A187-5593CEA7304E}"/>
              </a:ext>
            </a:extLst>
          </p:cNvPr>
          <p:cNvSpPr>
            <a:spLocks noGrp="1"/>
          </p:cNvSpPr>
          <p:nvPr>
            <p:ph type="title"/>
          </p:nvPr>
        </p:nvSpPr>
        <p:spPr/>
        <p:txBody>
          <a:bodyPr/>
          <a:lstStyle/>
          <a:p>
            <a:pPr algn="ctr"/>
            <a:r>
              <a:rPr lang="en-US" sz="4400" dirty="0">
                <a:solidFill>
                  <a:srgbClr val="FFFFFF"/>
                </a:solidFill>
                <a:latin typeface="Bahnschrift SemiBold" panose="020B0502040204020203" pitchFamily="34" charset="0"/>
              </a:rPr>
              <a:t>What is a blog?</a:t>
            </a:r>
            <a:endParaRPr lang="en-GB" dirty="0"/>
          </a:p>
        </p:txBody>
      </p:sp>
      <p:pic>
        <p:nvPicPr>
          <p:cNvPr id="4" name="Content Placeholder 3" descr="A screenshot of the Peterme blog from 1999. In the top left of the screenshot is a small box containing the text: I've decided to pronounce the word &quot;weblog&quot; as wee'-blog. Or &quot;blog&quot; for short.">
            <a:extLst>
              <a:ext uri="{FF2B5EF4-FFF2-40B4-BE49-F238E27FC236}">
                <a16:creationId xmlns:a16="http://schemas.microsoft.com/office/drawing/2014/main" id="{BA19C8E9-9A07-5321-437E-786BD7FA476B}"/>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838200" y="1982725"/>
            <a:ext cx="10515600" cy="4037138"/>
          </a:xfrm>
        </p:spPr>
      </p:pic>
      <p:sp>
        <p:nvSpPr>
          <p:cNvPr id="8" name="TextBox 7">
            <a:extLst>
              <a:ext uri="{FF2B5EF4-FFF2-40B4-BE49-F238E27FC236}">
                <a16:creationId xmlns:a16="http://schemas.microsoft.com/office/drawing/2014/main" id="{24F5CB14-D523-8BCD-21FD-52AA218C7964}"/>
              </a:ext>
            </a:extLst>
          </p:cNvPr>
          <p:cNvSpPr txBox="1"/>
          <p:nvPr/>
        </p:nvSpPr>
        <p:spPr>
          <a:xfrm>
            <a:off x="733426" y="6096685"/>
            <a:ext cx="11458574"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err="1">
                <a:ln>
                  <a:noFill/>
                </a:ln>
                <a:solidFill>
                  <a:prstClr val="white"/>
                </a:solidFill>
                <a:effectLst/>
                <a:uLnTx/>
                <a:uFillTx/>
                <a:latin typeface="Calibri" panose="020F0502020204030204"/>
                <a:ea typeface="+mn-ea"/>
                <a:cs typeface="+mn-cs"/>
              </a:rPr>
              <a:t>Merholz</a:t>
            </a: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 P. (1999) </a:t>
            </a:r>
            <a:r>
              <a:rPr kumimoji="0" lang="en-GB" sz="1800" b="0" i="1" u="none" strike="noStrike" kern="1200" cap="none" spc="0" normalizeH="0" baseline="0" noProof="0" dirty="0">
                <a:ln>
                  <a:noFill/>
                </a:ln>
                <a:solidFill>
                  <a:prstClr val="white"/>
                </a:solidFill>
                <a:effectLst/>
                <a:uLnTx/>
                <a:uFillTx/>
                <a:latin typeface="Calibri" panose="020F0502020204030204"/>
                <a:ea typeface="+mn-ea"/>
                <a:cs typeface="+mn-cs"/>
              </a:rPr>
              <a:t>welcome to peterme.com. </a:t>
            </a: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Available from: https://web.archive.org/web/19991013021124/http://peterme.com/index.html</a:t>
            </a:r>
          </a:p>
        </p:txBody>
      </p:sp>
    </p:spTree>
    <p:extLst>
      <p:ext uri="{BB962C8B-B14F-4D97-AF65-F5344CB8AC3E}">
        <p14:creationId xmlns:p14="http://schemas.microsoft.com/office/powerpoint/2010/main" val="60215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45" name="Rectangle 44">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F00482B6-C552-E243-ACAF-D92666B0D084}"/>
              </a:ext>
              <a:ext uri="{C183D7F6-B498-43B3-948B-1728B52AA6E4}">
                <adec:decorative xmlns:adec="http://schemas.microsoft.com/office/drawing/2017/decorative" val="1"/>
              </a:ext>
            </a:extLst>
          </p:cNvPr>
          <p:cNvPicPr>
            <a:picLocks noChangeAspect="1"/>
          </p:cNvPicPr>
          <p:nvPr/>
        </p:nvPicPr>
        <p:blipFill rotWithShape="1">
          <a:blip r:embed="rId3" cstate="email">
            <a:alphaModFix amt="25000"/>
            <a:extLst>
              <a:ext uri="{28A0092B-C50C-407E-A947-70E740481C1C}">
                <a14:useLocalDpi xmlns:a14="http://schemas.microsoft.com/office/drawing/2010/main"/>
              </a:ext>
            </a:extLst>
          </a:blip>
          <a:srcRect/>
          <a:stretch/>
        </p:blipFill>
        <p:spPr>
          <a:xfrm>
            <a:off x="20" y="1"/>
            <a:ext cx="12191980" cy="6857999"/>
          </a:xfrm>
          <a:prstGeom prst="rect">
            <a:avLst/>
          </a:prstGeom>
        </p:spPr>
      </p:pic>
      <p:sp>
        <p:nvSpPr>
          <p:cNvPr id="2" name="Title 1">
            <a:extLst>
              <a:ext uri="{FF2B5EF4-FFF2-40B4-BE49-F238E27FC236}">
                <a16:creationId xmlns:a16="http://schemas.microsoft.com/office/drawing/2014/main" id="{055206E8-EE1E-4950-9E04-80E0EF1F562F}"/>
              </a:ext>
            </a:extLst>
          </p:cNvPr>
          <p:cNvSpPr>
            <a:spLocks noGrp="1"/>
          </p:cNvSpPr>
          <p:nvPr>
            <p:ph type="ctrTitle"/>
          </p:nvPr>
        </p:nvSpPr>
        <p:spPr>
          <a:xfrm>
            <a:off x="1524000" y="-303537"/>
            <a:ext cx="9144000" cy="1793387"/>
          </a:xfrm>
        </p:spPr>
        <p:txBody>
          <a:bodyPr>
            <a:normAutofit/>
          </a:bodyPr>
          <a:lstStyle/>
          <a:p>
            <a:r>
              <a:rPr lang="en-GB" sz="4800" dirty="0">
                <a:solidFill>
                  <a:srgbClr val="FFFFFF"/>
                </a:solidFill>
                <a:latin typeface="Bahnschrift SemiBold" panose="020B0502040204020203" pitchFamily="34" charset="0"/>
              </a:rPr>
              <a:t>What is a blog?</a:t>
            </a:r>
          </a:p>
        </p:txBody>
      </p:sp>
      <p:sp>
        <p:nvSpPr>
          <p:cNvPr id="3" name="Content Placeholder 2">
            <a:extLst>
              <a:ext uri="{FF2B5EF4-FFF2-40B4-BE49-F238E27FC236}">
                <a16:creationId xmlns:a16="http://schemas.microsoft.com/office/drawing/2014/main" id="{2B38F83A-99F8-420E-F269-AC79CA2FBFAF}"/>
              </a:ext>
            </a:extLst>
          </p:cNvPr>
          <p:cNvSpPr txBox="1">
            <a:spLocks/>
          </p:cNvSpPr>
          <p:nvPr/>
        </p:nvSpPr>
        <p:spPr>
          <a:xfrm>
            <a:off x="838200" y="1825625"/>
            <a:ext cx="10515600"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white"/>
                </a:solidFill>
                <a:effectLst/>
                <a:uLnTx/>
                <a:uFillTx/>
                <a:latin typeface="Calibri" panose="020F0502020204030204"/>
                <a:ea typeface="+mn-ea"/>
                <a:cs typeface="+mn-cs"/>
              </a:rPr>
              <a:t>Regularly updated</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white"/>
                </a:solidFill>
                <a:effectLst/>
                <a:uLnTx/>
                <a:uFillTx/>
                <a:latin typeface="Calibri" panose="020F0502020204030204"/>
                <a:ea typeface="+mn-ea"/>
                <a:cs typeface="+mn-cs"/>
              </a:rPr>
              <a:t>Interactive/community-building</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white"/>
                </a:solidFill>
                <a:effectLst/>
                <a:uLnTx/>
                <a:uFillTx/>
                <a:latin typeface="Calibri" panose="020F0502020204030204"/>
                <a:ea typeface="+mn-ea"/>
                <a:cs typeface="+mn-cs"/>
              </a:rPr>
              <a:t>Commentary and </a:t>
            </a:r>
            <a:r>
              <a:rPr kumimoji="0" lang="en-GB" sz="2400" b="1" i="0" u="none" strike="noStrike" kern="1200" cap="none" spc="0" normalizeH="0" baseline="0" noProof="0" dirty="0">
                <a:ln>
                  <a:noFill/>
                </a:ln>
                <a:solidFill>
                  <a:prstClr val="white"/>
                </a:solidFill>
                <a:effectLst/>
                <a:uLnTx/>
                <a:uFillTx/>
                <a:latin typeface="Calibri" panose="020F0502020204030204"/>
                <a:ea typeface="+mn-ea"/>
                <a:cs typeface="+mn-cs"/>
              </a:rPr>
              <a:t>insight</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white"/>
                </a:solidFill>
                <a:effectLst/>
                <a:uLnTx/>
                <a:uFillTx/>
                <a:latin typeface="Calibri" panose="020F0502020204030204"/>
                <a:ea typeface="+mn-ea"/>
                <a:cs typeface="+mn-cs"/>
              </a:rPr>
              <a:t>Informal</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white"/>
                </a:solidFill>
                <a:effectLst/>
                <a:uLnTx/>
                <a:uFillTx/>
                <a:latin typeface="Calibri" panose="020F0502020204030204"/>
                <a:ea typeface="+mn-ea"/>
                <a:cs typeface="+mn-cs"/>
              </a:rPr>
              <a:t>Easy to publish</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white"/>
                </a:solidFill>
                <a:effectLst/>
                <a:uLnTx/>
                <a:uFillTx/>
                <a:latin typeface="Calibri" panose="020F0502020204030204"/>
                <a:ea typeface="+mn-ea"/>
                <a:cs typeface="+mn-cs"/>
              </a:rPr>
              <a:t>Low cost</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A3138633-5A58-FB50-66FD-BD302240DA3A}"/>
              </a:ext>
            </a:extLst>
          </p:cNvPr>
          <p:cNvSpPr txBox="1"/>
          <p:nvPr/>
        </p:nvSpPr>
        <p:spPr>
          <a:xfrm>
            <a:off x="733426" y="5372066"/>
            <a:ext cx="11458574"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Adapted from: Mollett, A. (2021) </a:t>
            </a:r>
            <a:r>
              <a:rPr kumimoji="0" lang="en-GB" sz="1800" b="0" i="1" u="none" strike="noStrike" kern="1200" cap="none" spc="0" normalizeH="0" baseline="0" noProof="0" dirty="0">
                <a:ln>
                  <a:noFill/>
                </a:ln>
                <a:solidFill>
                  <a:prstClr val="white"/>
                </a:solidFill>
                <a:effectLst/>
                <a:uLnTx/>
                <a:uFillTx/>
                <a:latin typeface="Calibri" panose="020F0502020204030204"/>
                <a:ea typeface="+mn-ea"/>
                <a:cs typeface="+mn-cs"/>
              </a:rPr>
              <a:t>Communicating Your Research with Social Media ‘A Practical Guide to Using Blogs, Podcasts, Data Visualisations and Video’</a:t>
            </a: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 SAGE Publishing.</a:t>
            </a:r>
          </a:p>
        </p:txBody>
      </p:sp>
    </p:spTree>
    <p:extLst>
      <p:ext uri="{BB962C8B-B14F-4D97-AF65-F5344CB8AC3E}">
        <p14:creationId xmlns:p14="http://schemas.microsoft.com/office/powerpoint/2010/main" val="222511347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descr="A black and white image of a city at night&#10;&#10;Description automatically generated with low confidence">
            <a:extLst>
              <a:ext uri="{FF2B5EF4-FFF2-40B4-BE49-F238E27FC236}">
                <a16:creationId xmlns:a16="http://schemas.microsoft.com/office/drawing/2014/main" id="{5663147B-C13F-6B8D-97BC-D93A38227523}"/>
              </a:ext>
            </a:extLst>
          </p:cNvPr>
          <p:cNvPicPr>
            <a:picLocks noChangeAspect="1"/>
          </p:cNvPicPr>
          <p:nvPr/>
        </p:nvPicPr>
        <p:blipFill>
          <a:blip r:embed="rId2" cstate="email">
            <a:alphaModFix amt="35000"/>
            <a:extLst>
              <a:ext uri="{28A0092B-C50C-407E-A947-70E740481C1C}">
                <a14:useLocalDpi xmlns:a14="http://schemas.microsoft.com/office/drawing/2010/main"/>
              </a:ext>
            </a:extLst>
          </a:blip>
          <a:stretch>
            <a:fillRect/>
          </a:stretch>
        </p:blipFill>
        <p:spPr>
          <a:xfrm>
            <a:off x="952500" y="0"/>
            <a:ext cx="10287000" cy="6858000"/>
          </a:xfrm>
          <a:prstGeom prst="rect">
            <a:avLst/>
          </a:prstGeom>
        </p:spPr>
      </p:pic>
      <p:sp>
        <p:nvSpPr>
          <p:cNvPr id="2" name="Title 1">
            <a:extLst>
              <a:ext uri="{FF2B5EF4-FFF2-40B4-BE49-F238E27FC236}">
                <a16:creationId xmlns:a16="http://schemas.microsoft.com/office/drawing/2014/main" id="{91ED9D2B-4F0F-7392-A187-5593CEA7304E}"/>
              </a:ext>
            </a:extLst>
          </p:cNvPr>
          <p:cNvSpPr>
            <a:spLocks noGrp="1"/>
          </p:cNvSpPr>
          <p:nvPr>
            <p:ph type="title"/>
          </p:nvPr>
        </p:nvSpPr>
        <p:spPr/>
        <p:txBody>
          <a:bodyPr/>
          <a:lstStyle/>
          <a:p>
            <a:pPr algn="ctr"/>
            <a:r>
              <a:rPr lang="en-US" dirty="0">
                <a:solidFill>
                  <a:srgbClr val="FFFFFF"/>
                </a:solidFill>
                <a:latin typeface="Bahnschrift SemiBold" panose="020B0502040204020203" pitchFamily="34" charset="0"/>
              </a:rPr>
              <a:t>Breaking the rules</a:t>
            </a:r>
            <a:endParaRPr lang="en-GB" dirty="0"/>
          </a:p>
        </p:txBody>
      </p:sp>
      <p:sp>
        <p:nvSpPr>
          <p:cNvPr id="3" name="Content Placeholder 2">
            <a:extLst>
              <a:ext uri="{FF2B5EF4-FFF2-40B4-BE49-F238E27FC236}">
                <a16:creationId xmlns:a16="http://schemas.microsoft.com/office/drawing/2014/main" id="{69DEDA97-04BC-B369-9F1A-D6CE6CCBBF4B}"/>
              </a:ext>
            </a:extLst>
          </p:cNvPr>
          <p:cNvSpPr>
            <a:spLocks noGrp="1"/>
          </p:cNvSpPr>
          <p:nvPr>
            <p:ph idx="1"/>
          </p:nvPr>
        </p:nvSpPr>
        <p:spPr/>
        <p:txBody>
          <a:bodyPr numCol="2">
            <a:normAutofit fontScale="92500"/>
          </a:bodyPr>
          <a:lstStyle/>
          <a:p>
            <a:r>
              <a:rPr lang="en-GB" dirty="0">
                <a:solidFill>
                  <a:schemeClr val="bg1"/>
                </a:solidFill>
              </a:rPr>
              <a:t>Science blogs exist in a space between internal scientific and external public communication </a:t>
            </a:r>
            <a:r>
              <a:rPr lang="en-GB" sz="2000" dirty="0">
                <a:solidFill>
                  <a:schemeClr val="bg1"/>
                </a:solidFill>
              </a:rPr>
              <a:t>(</a:t>
            </a:r>
            <a:r>
              <a:rPr lang="en-GB" sz="2000" dirty="0" err="1">
                <a:solidFill>
                  <a:schemeClr val="bg1"/>
                </a:solidFill>
              </a:rPr>
              <a:t>Mehlenbacher</a:t>
            </a:r>
            <a:r>
              <a:rPr lang="en-GB" sz="2000" dirty="0">
                <a:solidFill>
                  <a:schemeClr val="bg1"/>
                </a:solidFill>
              </a:rPr>
              <a:t> 2019)</a:t>
            </a:r>
          </a:p>
          <a:p>
            <a:r>
              <a:rPr lang="en-GB" dirty="0">
                <a:solidFill>
                  <a:schemeClr val="bg1"/>
                </a:solidFill>
              </a:rPr>
              <a:t>Blogs are more personal, informal and dialogic, and critique and recontextualise research </a:t>
            </a:r>
            <a:r>
              <a:rPr lang="en-GB" sz="2000" dirty="0">
                <a:solidFill>
                  <a:schemeClr val="bg1"/>
                </a:solidFill>
              </a:rPr>
              <a:t>(</a:t>
            </a:r>
            <a:r>
              <a:rPr lang="en-GB" sz="2000" dirty="0" err="1">
                <a:solidFill>
                  <a:schemeClr val="bg1"/>
                </a:solidFill>
              </a:rPr>
              <a:t>Luzón</a:t>
            </a:r>
            <a:r>
              <a:rPr lang="en-GB" sz="2000" dirty="0">
                <a:solidFill>
                  <a:schemeClr val="bg1"/>
                </a:solidFill>
              </a:rPr>
              <a:t> 2013)</a:t>
            </a:r>
          </a:p>
          <a:p>
            <a:r>
              <a:rPr lang="en-GB" dirty="0">
                <a:solidFill>
                  <a:schemeClr val="bg1"/>
                </a:solidFill>
              </a:rPr>
              <a:t>Unique feature of blogs is the combining of personal, popularised and specialist styles of writing </a:t>
            </a:r>
            <a:r>
              <a:rPr lang="en-GB" sz="2000" dirty="0">
                <a:solidFill>
                  <a:schemeClr val="bg1"/>
                </a:solidFill>
              </a:rPr>
              <a:t>(</a:t>
            </a:r>
            <a:r>
              <a:rPr lang="en-GB" sz="2000" dirty="0" err="1">
                <a:solidFill>
                  <a:schemeClr val="bg1"/>
                </a:solidFill>
              </a:rPr>
              <a:t>Luzón</a:t>
            </a:r>
            <a:r>
              <a:rPr lang="en-GB" sz="2000" dirty="0">
                <a:solidFill>
                  <a:schemeClr val="bg1"/>
                </a:solidFill>
              </a:rPr>
              <a:t> 2013, 2017)</a:t>
            </a:r>
          </a:p>
          <a:p>
            <a:r>
              <a:rPr lang="en-GB" dirty="0">
                <a:solidFill>
                  <a:schemeClr val="bg1"/>
                </a:solidFill>
              </a:rPr>
              <a:t>Blogs have a “weaker” structure than traditional articles </a:t>
            </a:r>
            <a:r>
              <a:rPr lang="en-GB" sz="2000" dirty="0">
                <a:solidFill>
                  <a:schemeClr val="bg1"/>
                </a:solidFill>
              </a:rPr>
              <a:t>(</a:t>
            </a:r>
            <a:r>
              <a:rPr lang="en-GB" sz="2000" dirty="0" err="1">
                <a:solidFill>
                  <a:schemeClr val="bg1"/>
                </a:solidFill>
              </a:rPr>
              <a:t>Mehlenbacher</a:t>
            </a:r>
            <a:r>
              <a:rPr lang="en-GB" sz="2000" dirty="0">
                <a:solidFill>
                  <a:schemeClr val="bg1"/>
                </a:solidFill>
              </a:rPr>
              <a:t> 2019)</a:t>
            </a:r>
          </a:p>
          <a:p>
            <a:r>
              <a:rPr lang="en-GB" dirty="0">
                <a:solidFill>
                  <a:schemeClr val="bg1"/>
                </a:solidFill>
              </a:rPr>
              <a:t>Scientific language often blended with explanatory text and summary </a:t>
            </a:r>
            <a:r>
              <a:rPr lang="en-GB" sz="2000" dirty="0">
                <a:solidFill>
                  <a:schemeClr val="bg1"/>
                </a:solidFill>
              </a:rPr>
              <a:t>(</a:t>
            </a:r>
            <a:r>
              <a:rPr lang="en-GB" sz="2000" dirty="0" err="1">
                <a:solidFill>
                  <a:schemeClr val="bg1"/>
                </a:solidFill>
              </a:rPr>
              <a:t>Mehlenbacher</a:t>
            </a:r>
            <a:r>
              <a:rPr lang="en-GB" sz="2000" dirty="0">
                <a:solidFill>
                  <a:schemeClr val="bg1"/>
                </a:solidFill>
              </a:rPr>
              <a:t> 2019)</a:t>
            </a:r>
          </a:p>
          <a:p>
            <a:r>
              <a:rPr lang="en-GB" dirty="0">
                <a:solidFill>
                  <a:schemeClr val="bg1"/>
                </a:solidFill>
              </a:rPr>
              <a:t>Fuzzy distinction between news and opinion </a:t>
            </a:r>
            <a:r>
              <a:rPr lang="en-GB" sz="2000" dirty="0">
                <a:solidFill>
                  <a:schemeClr val="bg1"/>
                </a:solidFill>
              </a:rPr>
              <a:t>(Brossard 2013)</a:t>
            </a:r>
          </a:p>
          <a:p>
            <a:endParaRPr lang="en-GB" dirty="0">
              <a:solidFill>
                <a:schemeClr val="bg1"/>
              </a:solidFill>
            </a:endParaRPr>
          </a:p>
          <a:p>
            <a:endParaRPr lang="en-GB" dirty="0">
              <a:solidFill>
                <a:schemeClr val="bg1"/>
              </a:solidFill>
            </a:endParaRPr>
          </a:p>
          <a:p>
            <a:endParaRPr lang="en-GB" dirty="0">
              <a:solidFill>
                <a:schemeClr val="bg1"/>
              </a:solidFill>
            </a:endParaRPr>
          </a:p>
        </p:txBody>
      </p:sp>
    </p:spTree>
    <p:extLst>
      <p:ext uri="{BB962C8B-B14F-4D97-AF65-F5344CB8AC3E}">
        <p14:creationId xmlns:p14="http://schemas.microsoft.com/office/powerpoint/2010/main" val="12942303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descr="A black and white image of a city at night&#10;&#10;Description automatically generated with low confidence">
            <a:extLst>
              <a:ext uri="{FF2B5EF4-FFF2-40B4-BE49-F238E27FC236}">
                <a16:creationId xmlns:a16="http://schemas.microsoft.com/office/drawing/2014/main" id="{C9E4A415-6F71-C7CB-022E-02B2145D1A65}"/>
              </a:ext>
            </a:extLst>
          </p:cNvPr>
          <p:cNvPicPr>
            <a:picLocks noChangeAspect="1"/>
          </p:cNvPicPr>
          <p:nvPr/>
        </p:nvPicPr>
        <p:blipFill>
          <a:blip r:embed="rId3" cstate="email">
            <a:alphaModFix amt="35000"/>
            <a:extLst>
              <a:ext uri="{28A0092B-C50C-407E-A947-70E740481C1C}">
                <a14:useLocalDpi xmlns:a14="http://schemas.microsoft.com/office/drawing/2010/main"/>
              </a:ext>
            </a:extLst>
          </a:blip>
          <a:stretch>
            <a:fillRect/>
          </a:stretch>
        </p:blipFill>
        <p:spPr>
          <a:xfrm>
            <a:off x="952500" y="0"/>
            <a:ext cx="10287000" cy="6858000"/>
          </a:xfrm>
          <a:prstGeom prst="rect">
            <a:avLst/>
          </a:prstGeom>
        </p:spPr>
      </p:pic>
      <p:sp>
        <p:nvSpPr>
          <p:cNvPr id="2" name="Title 1">
            <a:extLst>
              <a:ext uri="{FF2B5EF4-FFF2-40B4-BE49-F238E27FC236}">
                <a16:creationId xmlns:a16="http://schemas.microsoft.com/office/drawing/2014/main" id="{91ED9D2B-4F0F-7392-A187-5593CEA7304E}"/>
              </a:ext>
            </a:extLst>
          </p:cNvPr>
          <p:cNvSpPr>
            <a:spLocks noGrp="1"/>
          </p:cNvSpPr>
          <p:nvPr>
            <p:ph type="title"/>
          </p:nvPr>
        </p:nvSpPr>
        <p:spPr/>
        <p:txBody>
          <a:bodyPr/>
          <a:lstStyle/>
          <a:p>
            <a:pPr algn="ctr"/>
            <a:r>
              <a:rPr lang="en-US" dirty="0">
                <a:solidFill>
                  <a:srgbClr val="FFFFFF"/>
                </a:solidFill>
                <a:latin typeface="Bahnschrift SemiBold" panose="020B0502040204020203" pitchFamily="34" charset="0"/>
              </a:rPr>
              <a:t>Breaking the rules</a:t>
            </a:r>
            <a:endParaRPr lang="en-GB" dirty="0"/>
          </a:p>
        </p:txBody>
      </p:sp>
      <p:sp>
        <p:nvSpPr>
          <p:cNvPr id="3" name="Content Placeholder 2">
            <a:extLst>
              <a:ext uri="{FF2B5EF4-FFF2-40B4-BE49-F238E27FC236}">
                <a16:creationId xmlns:a16="http://schemas.microsoft.com/office/drawing/2014/main" id="{69DEDA97-04BC-B369-9F1A-D6CE6CCBBF4B}"/>
              </a:ext>
            </a:extLst>
          </p:cNvPr>
          <p:cNvSpPr>
            <a:spLocks noGrp="1"/>
          </p:cNvSpPr>
          <p:nvPr>
            <p:ph idx="1"/>
          </p:nvPr>
        </p:nvSpPr>
        <p:spPr/>
        <p:txBody>
          <a:bodyPr numCol="2">
            <a:normAutofit fontScale="92500"/>
          </a:bodyPr>
          <a:lstStyle/>
          <a:p>
            <a:r>
              <a:rPr lang="en-GB" sz="3200" dirty="0">
                <a:solidFill>
                  <a:schemeClr val="bg1"/>
                </a:solidFill>
              </a:rPr>
              <a:t>Types of science blog post:</a:t>
            </a:r>
          </a:p>
          <a:p>
            <a:pPr lvl="1"/>
            <a:r>
              <a:rPr lang="en-GB" sz="2600" dirty="0">
                <a:solidFill>
                  <a:schemeClr val="bg1"/>
                </a:solidFill>
              </a:rPr>
              <a:t>Explanatory</a:t>
            </a:r>
          </a:p>
          <a:p>
            <a:pPr lvl="1"/>
            <a:r>
              <a:rPr lang="en-GB" sz="2600" dirty="0">
                <a:solidFill>
                  <a:schemeClr val="bg1"/>
                </a:solidFill>
              </a:rPr>
              <a:t>Roundup</a:t>
            </a:r>
          </a:p>
          <a:p>
            <a:pPr lvl="1"/>
            <a:r>
              <a:rPr lang="en-GB" sz="2600" dirty="0">
                <a:solidFill>
                  <a:schemeClr val="bg1"/>
                </a:solidFill>
              </a:rPr>
              <a:t>Takedown</a:t>
            </a:r>
          </a:p>
          <a:p>
            <a:pPr lvl="1"/>
            <a:r>
              <a:rPr lang="en-GB" sz="2600" dirty="0">
                <a:solidFill>
                  <a:schemeClr val="bg1"/>
                </a:solidFill>
              </a:rPr>
              <a:t>Notice</a:t>
            </a:r>
          </a:p>
          <a:p>
            <a:pPr lvl="1"/>
            <a:r>
              <a:rPr lang="en-GB" sz="2600" dirty="0">
                <a:solidFill>
                  <a:schemeClr val="bg1"/>
                </a:solidFill>
              </a:rPr>
              <a:t>Autobiographical</a:t>
            </a:r>
          </a:p>
          <a:p>
            <a:pPr lvl="1"/>
            <a:r>
              <a:rPr lang="en-GB" sz="2600" dirty="0">
                <a:solidFill>
                  <a:schemeClr val="bg1"/>
                </a:solidFill>
              </a:rPr>
              <a:t>Pedagogical</a:t>
            </a:r>
          </a:p>
          <a:p>
            <a:pPr marL="0" indent="0">
              <a:buNone/>
            </a:pPr>
            <a:endParaRPr lang="en-GB" dirty="0">
              <a:solidFill>
                <a:schemeClr val="bg1"/>
              </a:solidFill>
            </a:endParaRPr>
          </a:p>
          <a:p>
            <a:pPr marL="0" indent="0">
              <a:buNone/>
            </a:pPr>
            <a:endParaRPr lang="en-GB" dirty="0">
              <a:solidFill>
                <a:schemeClr val="bg1"/>
              </a:solidFill>
            </a:endParaRPr>
          </a:p>
          <a:p>
            <a:endParaRPr lang="en-GB" dirty="0">
              <a:solidFill>
                <a:schemeClr val="bg1"/>
              </a:solidFill>
            </a:endParaRPr>
          </a:p>
          <a:p>
            <a:r>
              <a:rPr lang="en-GB" sz="3200" dirty="0">
                <a:solidFill>
                  <a:schemeClr val="bg1"/>
                </a:solidFill>
              </a:rPr>
              <a:t>Rhetorical Moves:</a:t>
            </a:r>
          </a:p>
          <a:p>
            <a:pPr lvl="1"/>
            <a:r>
              <a:rPr lang="en-GB" dirty="0">
                <a:solidFill>
                  <a:schemeClr val="bg1"/>
                </a:solidFill>
              </a:rPr>
              <a:t>Establishing interest (lead or hook)</a:t>
            </a:r>
          </a:p>
          <a:p>
            <a:pPr lvl="1"/>
            <a:r>
              <a:rPr lang="en-GB" dirty="0">
                <a:solidFill>
                  <a:schemeClr val="bg1"/>
                </a:solidFill>
              </a:rPr>
              <a:t>Explaining significance</a:t>
            </a:r>
          </a:p>
          <a:p>
            <a:pPr lvl="1"/>
            <a:r>
              <a:rPr lang="en-GB" dirty="0">
                <a:solidFill>
                  <a:schemeClr val="bg1"/>
                </a:solidFill>
              </a:rPr>
              <a:t>Illustrating the case</a:t>
            </a:r>
          </a:p>
          <a:p>
            <a:pPr lvl="1"/>
            <a:r>
              <a:rPr lang="en-GB" dirty="0">
                <a:solidFill>
                  <a:schemeClr val="bg1"/>
                </a:solidFill>
              </a:rPr>
              <a:t>Re-establishing interest</a:t>
            </a:r>
          </a:p>
          <a:p>
            <a:pPr lvl="1"/>
            <a:r>
              <a:rPr lang="en-GB" dirty="0">
                <a:solidFill>
                  <a:schemeClr val="bg1"/>
                </a:solidFill>
              </a:rPr>
              <a:t>Encouraging action</a:t>
            </a:r>
          </a:p>
          <a:p>
            <a:pPr lvl="1"/>
            <a:r>
              <a:rPr lang="en-GB" dirty="0">
                <a:solidFill>
                  <a:schemeClr val="bg1"/>
                </a:solidFill>
              </a:rPr>
              <a:t>Citing sources</a:t>
            </a:r>
          </a:p>
          <a:p>
            <a:pPr lvl="1"/>
            <a:r>
              <a:rPr lang="en-GB" dirty="0">
                <a:solidFill>
                  <a:schemeClr val="bg1"/>
                </a:solidFill>
              </a:rPr>
              <a:t>Personalising</a:t>
            </a:r>
          </a:p>
          <a:p>
            <a:endParaRPr lang="en-GB" dirty="0">
              <a:solidFill>
                <a:schemeClr val="bg1"/>
              </a:solidFill>
            </a:endParaRPr>
          </a:p>
          <a:p>
            <a:endParaRPr lang="en-GB" dirty="0">
              <a:solidFill>
                <a:schemeClr val="bg1"/>
              </a:solidFill>
            </a:endParaRPr>
          </a:p>
          <a:p>
            <a:endParaRPr lang="en-GB" dirty="0">
              <a:solidFill>
                <a:schemeClr val="bg1"/>
              </a:solidFill>
            </a:endParaRPr>
          </a:p>
        </p:txBody>
      </p:sp>
      <p:sp>
        <p:nvSpPr>
          <p:cNvPr id="4" name="TextBox 3">
            <a:extLst>
              <a:ext uri="{FF2B5EF4-FFF2-40B4-BE49-F238E27FC236}">
                <a16:creationId xmlns:a16="http://schemas.microsoft.com/office/drawing/2014/main" id="{736B9513-6D67-87C3-D909-811A3B924D0D}"/>
              </a:ext>
            </a:extLst>
          </p:cNvPr>
          <p:cNvSpPr txBox="1"/>
          <p:nvPr/>
        </p:nvSpPr>
        <p:spPr>
          <a:xfrm>
            <a:off x="733426" y="5216791"/>
            <a:ext cx="11458574"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Adapted from: </a:t>
            </a:r>
            <a:r>
              <a:rPr kumimoji="0" lang="en-GB" sz="1800" b="0" i="0" u="none" strike="noStrike" kern="1200" cap="none" spc="0" normalizeH="0" baseline="0" noProof="0" dirty="0" err="1">
                <a:ln>
                  <a:noFill/>
                </a:ln>
                <a:solidFill>
                  <a:prstClr val="white"/>
                </a:solidFill>
                <a:effectLst/>
                <a:uLnTx/>
                <a:uFillTx/>
                <a:latin typeface="Calibri" panose="020F0502020204030204"/>
                <a:ea typeface="+mn-ea"/>
                <a:cs typeface="+mn-cs"/>
              </a:rPr>
              <a:t>Mehlenbacher</a:t>
            </a: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 A. (2019) </a:t>
            </a:r>
            <a:r>
              <a:rPr kumimoji="0" lang="en-GB" sz="1800" b="0" i="1" u="none" strike="noStrike" kern="1200" cap="none" spc="0" normalizeH="0" baseline="0" noProof="0" dirty="0">
                <a:ln>
                  <a:noFill/>
                </a:ln>
                <a:solidFill>
                  <a:prstClr val="white"/>
                </a:solidFill>
                <a:effectLst/>
                <a:uLnTx/>
                <a:uFillTx/>
                <a:latin typeface="Calibri" panose="020F0502020204030204"/>
                <a:ea typeface="+mn-ea"/>
                <a:cs typeface="+mn-cs"/>
              </a:rPr>
              <a:t>Science Communication Online : Engaging Experts and Publics on the Internet</a:t>
            </a: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 The Ohio State University Press.</a:t>
            </a:r>
          </a:p>
        </p:txBody>
      </p:sp>
    </p:spTree>
    <p:extLst>
      <p:ext uri="{BB962C8B-B14F-4D97-AF65-F5344CB8AC3E}">
        <p14:creationId xmlns:p14="http://schemas.microsoft.com/office/powerpoint/2010/main" val="35985773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black and white photo of a document&#10;&#10;Description automatically generated with low confidence">
            <a:extLst>
              <a:ext uri="{FF2B5EF4-FFF2-40B4-BE49-F238E27FC236}">
                <a16:creationId xmlns:a16="http://schemas.microsoft.com/office/drawing/2014/main" id="{61D0C043-E370-A983-66F5-DB2A77478A6B}"/>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0" y="-195414"/>
            <a:ext cx="6435969" cy="8708705"/>
          </a:xfrm>
        </p:spPr>
      </p:pic>
      <p:pic>
        <p:nvPicPr>
          <p:cNvPr id="2" name="Content Placeholder 4" descr="A black and white photo of a document&#10;&#10;Description automatically generated with low confidence">
            <a:extLst>
              <a:ext uri="{FF2B5EF4-FFF2-40B4-BE49-F238E27FC236}">
                <a16:creationId xmlns:a16="http://schemas.microsoft.com/office/drawing/2014/main" id="{470149EF-2C9C-370F-8902-1D3E37FA3D8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35969" y="-5173028"/>
            <a:ext cx="5756031" cy="7788660"/>
          </a:xfrm>
          <a:prstGeom prst="rect">
            <a:avLst/>
          </a:prstGeom>
        </p:spPr>
      </p:pic>
    </p:spTree>
    <p:extLst>
      <p:ext uri="{BB962C8B-B14F-4D97-AF65-F5344CB8AC3E}">
        <p14:creationId xmlns:p14="http://schemas.microsoft.com/office/powerpoint/2010/main" val="27323132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657F69E0-C4B0-4BEC-A689-4F8D877F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C74DE3FE-E513-A415-BAC2-1D21465B4635}"/>
              </a:ext>
              <a:ext uri="{C183D7F6-B498-43B3-948B-1728B52AA6E4}">
                <adec:decorative xmlns:adec="http://schemas.microsoft.com/office/drawing/2017/decorative" val="1"/>
              </a:ext>
            </a:extLst>
          </p:cNvPr>
          <p:cNvPicPr>
            <a:picLocks noChangeAspect="1"/>
          </p:cNvPicPr>
          <p:nvPr/>
        </p:nvPicPr>
        <p:blipFill>
          <a:blip r:embed="rId2" cstate="email">
            <a:alphaModFix amt="35000"/>
            <a:extLst>
              <a:ext uri="{28A0092B-C50C-407E-A947-70E740481C1C}">
                <a14:useLocalDpi xmlns:a14="http://schemas.microsoft.com/office/drawing/2010/main"/>
              </a:ext>
            </a:extLst>
          </a:blip>
          <a:stretch>
            <a:fillRect/>
          </a:stretch>
        </p:blipFill>
        <p:spPr>
          <a:xfrm>
            <a:off x="-3048" y="-175847"/>
            <a:ext cx="12192000" cy="8128000"/>
          </a:xfrm>
          <a:prstGeom prst="rect">
            <a:avLst/>
          </a:prstGeom>
        </p:spPr>
      </p:pic>
      <p:sp>
        <p:nvSpPr>
          <p:cNvPr id="2" name="Title 1">
            <a:extLst>
              <a:ext uri="{FF2B5EF4-FFF2-40B4-BE49-F238E27FC236}">
                <a16:creationId xmlns:a16="http://schemas.microsoft.com/office/drawing/2014/main" id="{20A0ECB1-04FA-4497-A6EA-05F2452AB98D}"/>
              </a:ext>
            </a:extLst>
          </p:cNvPr>
          <p:cNvSpPr>
            <a:spLocks noGrp="1"/>
          </p:cNvSpPr>
          <p:nvPr>
            <p:ph type="ctrTitle"/>
          </p:nvPr>
        </p:nvSpPr>
        <p:spPr>
          <a:xfrm>
            <a:off x="1524000" y="1122363"/>
            <a:ext cx="9144000" cy="3063240"/>
          </a:xfrm>
        </p:spPr>
        <p:txBody>
          <a:bodyPr>
            <a:normAutofit/>
          </a:bodyPr>
          <a:lstStyle/>
          <a:p>
            <a:r>
              <a:rPr lang="en-GB" sz="6600">
                <a:solidFill>
                  <a:srgbClr val="FFFFFF"/>
                </a:solidFill>
                <a:latin typeface="Bahnschrift SemiBold" panose="020B0502040204020203" pitchFamily="34" charset="0"/>
              </a:rPr>
              <a:t>What is the purpose of a science blog?</a:t>
            </a:r>
            <a:endParaRPr lang="en-GB" sz="6600" dirty="0">
              <a:solidFill>
                <a:srgbClr val="FFFFFF"/>
              </a:solidFill>
              <a:latin typeface="Bahnschrift SemiBold" panose="020B0502040204020203" pitchFamily="34" charset="0"/>
            </a:endParaRPr>
          </a:p>
        </p:txBody>
      </p:sp>
      <p:sp>
        <p:nvSpPr>
          <p:cNvPr id="4" name="Subtitle 3">
            <a:extLst>
              <a:ext uri="{FF2B5EF4-FFF2-40B4-BE49-F238E27FC236}">
                <a16:creationId xmlns:a16="http://schemas.microsoft.com/office/drawing/2014/main" id="{53145352-52E7-4C63-AE89-E6B6FD937986}"/>
              </a:ext>
            </a:extLst>
          </p:cNvPr>
          <p:cNvSpPr>
            <a:spLocks noGrp="1"/>
          </p:cNvSpPr>
          <p:nvPr>
            <p:ph type="subTitle" idx="1"/>
          </p:nvPr>
        </p:nvSpPr>
        <p:spPr>
          <a:xfrm>
            <a:off x="1527048" y="4599432"/>
            <a:ext cx="9144000" cy="1536192"/>
          </a:xfrm>
        </p:spPr>
        <p:txBody>
          <a:bodyPr>
            <a:normAutofit/>
          </a:bodyPr>
          <a:lstStyle/>
          <a:p>
            <a:r>
              <a:rPr lang="en-GB" dirty="0">
                <a:solidFill>
                  <a:srgbClr val="FFFFFF"/>
                </a:solidFill>
              </a:rPr>
              <a:t>Or, why blog?</a:t>
            </a:r>
          </a:p>
        </p:txBody>
      </p:sp>
      <p:sp>
        <p:nvSpPr>
          <p:cNvPr id="19" name="sketchy line">
            <a:extLst>
              <a:ext uri="{FF2B5EF4-FFF2-40B4-BE49-F238E27FC236}">
                <a16:creationId xmlns:a16="http://schemas.microsoft.com/office/drawing/2014/main" id="{9F6380B4-6A1C-481E-8408-B4E6C75B9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368623"/>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rgbClr val="FFFFFF">
              <a:alpha val="75000"/>
            </a:srgbClr>
          </a:solidFill>
          <a:ln w="44450" cap="rnd">
            <a:solidFill>
              <a:srgbClr val="FFFFFF">
                <a:alpha val="75000"/>
              </a:srgb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3737290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700"/>
                                        <p:tgtEl>
                                          <p:spTgt spid="4">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3CCC481-B61D-F1C9-E1BE-AFFA57A32FA1}"/>
              </a:ext>
              <a:ext uri="{C183D7F6-B498-43B3-948B-1728B52AA6E4}">
                <adec:decorative xmlns:adec="http://schemas.microsoft.com/office/drawing/2017/decorative" val="1"/>
              </a:ext>
            </a:extLst>
          </p:cNvPr>
          <p:cNvPicPr>
            <a:picLocks noChangeAspect="1"/>
          </p:cNvPicPr>
          <p:nvPr/>
        </p:nvPicPr>
        <p:blipFill>
          <a:blip r:embed="rId2" cstate="email">
            <a:alphaModFix amt="20000"/>
            <a:extLst>
              <a:ext uri="{28A0092B-C50C-407E-A947-70E740481C1C}">
                <a14:useLocalDpi xmlns:a14="http://schemas.microsoft.com/office/drawing/2010/main"/>
              </a:ext>
            </a:extLst>
          </a:blip>
          <a:stretch>
            <a:fillRect/>
          </a:stretch>
        </p:blipFill>
        <p:spPr>
          <a:xfrm>
            <a:off x="0" y="-341312"/>
            <a:ext cx="12192000" cy="8128000"/>
          </a:xfrm>
          <a:prstGeom prst="rect">
            <a:avLst/>
          </a:prstGeom>
        </p:spPr>
      </p:pic>
      <p:sp>
        <p:nvSpPr>
          <p:cNvPr id="2" name="Title 1">
            <a:extLst>
              <a:ext uri="{FF2B5EF4-FFF2-40B4-BE49-F238E27FC236}">
                <a16:creationId xmlns:a16="http://schemas.microsoft.com/office/drawing/2014/main" id="{91ED9D2B-4F0F-7392-A187-5593CEA7304E}"/>
              </a:ext>
            </a:extLst>
          </p:cNvPr>
          <p:cNvSpPr>
            <a:spLocks noGrp="1"/>
          </p:cNvSpPr>
          <p:nvPr>
            <p:ph type="title"/>
          </p:nvPr>
        </p:nvSpPr>
        <p:spPr/>
        <p:txBody>
          <a:bodyPr/>
          <a:lstStyle/>
          <a:p>
            <a:pPr algn="ctr"/>
            <a:r>
              <a:rPr lang="en-US" sz="4400" dirty="0">
                <a:solidFill>
                  <a:srgbClr val="FFFFFF"/>
                </a:solidFill>
                <a:latin typeface="Bahnschrift SemiBold" panose="020B0502040204020203" pitchFamily="34" charset="0"/>
              </a:rPr>
              <a:t>What is the purpose of a blog?</a:t>
            </a:r>
            <a:br>
              <a:rPr lang="en-US" sz="4400" dirty="0">
                <a:solidFill>
                  <a:srgbClr val="FFFFFF"/>
                </a:solidFill>
                <a:latin typeface="Bahnschrift SemiBold" panose="020B0502040204020203" pitchFamily="34" charset="0"/>
              </a:rPr>
            </a:br>
            <a:r>
              <a:rPr lang="en-US" sz="4400" dirty="0">
                <a:solidFill>
                  <a:srgbClr val="FFFFFF"/>
                </a:solidFill>
                <a:latin typeface="Bahnschrift SemiBold" panose="020B0502040204020203" pitchFamily="34" charset="0"/>
              </a:rPr>
              <a:t>(or, why blog?)</a:t>
            </a:r>
            <a:endParaRPr lang="en-GB" dirty="0"/>
          </a:p>
        </p:txBody>
      </p:sp>
      <p:sp>
        <p:nvSpPr>
          <p:cNvPr id="9" name="Content Placeholder 8">
            <a:extLst>
              <a:ext uri="{FF2B5EF4-FFF2-40B4-BE49-F238E27FC236}">
                <a16:creationId xmlns:a16="http://schemas.microsoft.com/office/drawing/2014/main" id="{C81E3434-20F0-10D0-6907-88447E587AEC}"/>
              </a:ext>
            </a:extLst>
          </p:cNvPr>
          <p:cNvSpPr>
            <a:spLocks noGrp="1"/>
          </p:cNvSpPr>
          <p:nvPr>
            <p:ph idx="1"/>
          </p:nvPr>
        </p:nvSpPr>
        <p:spPr>
          <a:xfrm>
            <a:off x="838200" y="2068512"/>
            <a:ext cx="10515600" cy="4351338"/>
          </a:xfrm>
        </p:spPr>
        <p:txBody>
          <a:bodyPr/>
          <a:lstStyle/>
          <a:p>
            <a:r>
              <a:rPr lang="en-GB" dirty="0">
                <a:solidFill>
                  <a:schemeClr val="bg1"/>
                </a:solidFill>
              </a:rPr>
              <a:t>Inspire your own research</a:t>
            </a:r>
          </a:p>
          <a:p>
            <a:r>
              <a:rPr lang="en-GB" dirty="0">
                <a:solidFill>
                  <a:schemeClr val="bg1"/>
                </a:solidFill>
              </a:rPr>
              <a:t>Have impact on policy</a:t>
            </a:r>
          </a:p>
          <a:p>
            <a:r>
              <a:rPr lang="en-GB" dirty="0">
                <a:solidFill>
                  <a:schemeClr val="bg1"/>
                </a:solidFill>
              </a:rPr>
              <a:t>Influence mainstream media</a:t>
            </a:r>
          </a:p>
          <a:p>
            <a:r>
              <a:rPr lang="en-GB" dirty="0">
                <a:solidFill>
                  <a:schemeClr val="bg1"/>
                </a:solidFill>
              </a:rPr>
              <a:t>Highlight other research outputs</a:t>
            </a:r>
          </a:p>
        </p:txBody>
      </p:sp>
      <p:sp>
        <p:nvSpPr>
          <p:cNvPr id="10" name="TextBox 9">
            <a:extLst>
              <a:ext uri="{FF2B5EF4-FFF2-40B4-BE49-F238E27FC236}">
                <a16:creationId xmlns:a16="http://schemas.microsoft.com/office/drawing/2014/main" id="{3A44FD89-6C32-F2B6-DE2C-59E0052292FC}"/>
              </a:ext>
            </a:extLst>
          </p:cNvPr>
          <p:cNvSpPr txBox="1"/>
          <p:nvPr/>
        </p:nvSpPr>
        <p:spPr>
          <a:xfrm>
            <a:off x="733426" y="6096685"/>
            <a:ext cx="11458574"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Adapted from: Mollett, A. (2021) </a:t>
            </a:r>
            <a:r>
              <a:rPr kumimoji="0" lang="en-GB" sz="1800" b="0" i="1" u="none" strike="noStrike" kern="1200" cap="none" spc="0" normalizeH="0" baseline="0" noProof="0" dirty="0">
                <a:ln>
                  <a:noFill/>
                </a:ln>
                <a:solidFill>
                  <a:prstClr val="white"/>
                </a:solidFill>
                <a:effectLst/>
                <a:uLnTx/>
                <a:uFillTx/>
                <a:latin typeface="Calibri" panose="020F0502020204030204"/>
                <a:ea typeface="+mn-ea"/>
                <a:cs typeface="+mn-cs"/>
              </a:rPr>
              <a:t>Communicating Your Research with Social Media ‘A Practical Guide to Using Blogs, Podcasts, Data Visualisations and Video’</a:t>
            </a: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 SAGE Publishing.</a:t>
            </a:r>
          </a:p>
        </p:txBody>
      </p:sp>
    </p:spTree>
    <p:extLst>
      <p:ext uri="{BB962C8B-B14F-4D97-AF65-F5344CB8AC3E}">
        <p14:creationId xmlns:p14="http://schemas.microsoft.com/office/powerpoint/2010/main" val="82483099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A1E787B-41AF-8CFB-69F1-3265652C9690}"/>
              </a:ext>
              <a:ext uri="{C183D7F6-B498-43B3-948B-1728B52AA6E4}">
                <adec:decorative xmlns:adec="http://schemas.microsoft.com/office/drawing/2017/decorative" val="1"/>
              </a:ext>
            </a:extLst>
          </p:cNvPr>
          <p:cNvPicPr>
            <a:picLocks noChangeAspect="1"/>
          </p:cNvPicPr>
          <p:nvPr/>
        </p:nvPicPr>
        <p:blipFill>
          <a:blip r:embed="rId3" cstate="email">
            <a:alphaModFix amt="20000"/>
            <a:extLst>
              <a:ext uri="{28A0092B-C50C-407E-A947-70E740481C1C}">
                <a14:useLocalDpi xmlns:a14="http://schemas.microsoft.com/office/drawing/2010/main"/>
              </a:ext>
            </a:extLst>
          </a:blip>
          <a:stretch>
            <a:fillRect/>
          </a:stretch>
        </p:blipFill>
        <p:spPr>
          <a:xfrm>
            <a:off x="0" y="-341312"/>
            <a:ext cx="12192000" cy="8128000"/>
          </a:xfrm>
          <a:prstGeom prst="rect">
            <a:avLst/>
          </a:prstGeom>
        </p:spPr>
      </p:pic>
      <p:sp>
        <p:nvSpPr>
          <p:cNvPr id="2" name="Title 1">
            <a:extLst>
              <a:ext uri="{FF2B5EF4-FFF2-40B4-BE49-F238E27FC236}">
                <a16:creationId xmlns:a16="http://schemas.microsoft.com/office/drawing/2014/main" id="{91ED9D2B-4F0F-7392-A187-5593CEA7304E}"/>
              </a:ext>
            </a:extLst>
          </p:cNvPr>
          <p:cNvSpPr>
            <a:spLocks noGrp="1"/>
          </p:cNvSpPr>
          <p:nvPr>
            <p:ph type="title"/>
          </p:nvPr>
        </p:nvSpPr>
        <p:spPr/>
        <p:txBody>
          <a:bodyPr/>
          <a:lstStyle/>
          <a:p>
            <a:pPr algn="ctr"/>
            <a:r>
              <a:rPr lang="en-US" sz="4400" dirty="0">
                <a:solidFill>
                  <a:srgbClr val="FFFFFF"/>
                </a:solidFill>
                <a:latin typeface="Bahnschrift SemiBold" panose="020B0502040204020203" pitchFamily="34" charset="0"/>
              </a:rPr>
              <a:t>What is the purpose of a blog?</a:t>
            </a:r>
            <a:br>
              <a:rPr lang="en-US" sz="4400" dirty="0">
                <a:solidFill>
                  <a:srgbClr val="FFFFFF"/>
                </a:solidFill>
                <a:latin typeface="Bahnschrift SemiBold" panose="020B0502040204020203" pitchFamily="34" charset="0"/>
              </a:rPr>
            </a:br>
            <a:r>
              <a:rPr lang="en-US" sz="4400" dirty="0">
                <a:solidFill>
                  <a:srgbClr val="FFFFFF"/>
                </a:solidFill>
                <a:latin typeface="Bahnschrift SemiBold" panose="020B0502040204020203" pitchFamily="34" charset="0"/>
              </a:rPr>
              <a:t>(or, why blog?)</a:t>
            </a:r>
            <a:endParaRPr lang="en-GB" dirty="0"/>
          </a:p>
        </p:txBody>
      </p:sp>
      <p:pic>
        <p:nvPicPr>
          <p:cNvPr id="5" name="Content Placeholder 4" descr="A line graph with the caption: Figure 2. Abstract views and downloads per month for Landry et al. (2006). The graph shows the date on the x-axis and downloads and abstract views per month on the y-axis. The number of downloads and views remains mostly low, with a large, noticeable peak in May 2006. An arrow is pointing to this peak, indicating the date when the Freakonomics blog wrote about the paper.">
            <a:extLst>
              <a:ext uri="{FF2B5EF4-FFF2-40B4-BE49-F238E27FC236}">
                <a16:creationId xmlns:a16="http://schemas.microsoft.com/office/drawing/2014/main" id="{6ACA9BA5-C89A-5AD3-2C4F-227BF64038A6}"/>
              </a:ext>
            </a:extLst>
          </p:cNvPr>
          <p:cNvPicPr>
            <a:picLocks noGrp="1" noChangeAspect="1"/>
          </p:cNvPicPr>
          <p:nvPr>
            <p:ph idx="1"/>
          </p:nvPr>
        </p:nvPicPr>
        <p:blipFill>
          <a:blip r:embed="rId4" cstate="email">
            <a:extLst>
              <a:ext uri="{28A0092B-C50C-407E-A947-70E740481C1C}">
                <a14:useLocalDpi xmlns:a14="http://schemas.microsoft.com/office/drawing/2010/main"/>
              </a:ext>
            </a:extLst>
          </a:blip>
          <a:stretch>
            <a:fillRect/>
          </a:stretch>
        </p:blipFill>
        <p:spPr>
          <a:xfrm>
            <a:off x="3131148" y="1795370"/>
            <a:ext cx="5703363" cy="4088681"/>
          </a:xfrm>
        </p:spPr>
      </p:pic>
      <p:sp>
        <p:nvSpPr>
          <p:cNvPr id="7" name="TextBox 6">
            <a:extLst>
              <a:ext uri="{FF2B5EF4-FFF2-40B4-BE49-F238E27FC236}">
                <a16:creationId xmlns:a16="http://schemas.microsoft.com/office/drawing/2014/main" id="{7D8B8D72-2DFD-D19C-62C5-526D902137A4}"/>
              </a:ext>
            </a:extLst>
          </p:cNvPr>
          <p:cNvSpPr txBox="1"/>
          <p:nvPr/>
        </p:nvSpPr>
        <p:spPr>
          <a:xfrm>
            <a:off x="274419" y="5988733"/>
            <a:ext cx="11643159"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From: McKenzie, D., &amp; </a:t>
            </a:r>
            <a:r>
              <a:rPr kumimoji="0" lang="en-GB" sz="1800" b="0" i="0" u="none" strike="noStrike" kern="1200" cap="none" spc="0" normalizeH="0" baseline="0" noProof="0" dirty="0" err="1">
                <a:ln>
                  <a:noFill/>
                </a:ln>
                <a:solidFill>
                  <a:prstClr val="white"/>
                </a:solidFill>
                <a:effectLst/>
                <a:uLnTx/>
                <a:uFillTx/>
                <a:latin typeface="Calibri" panose="020F0502020204030204"/>
                <a:ea typeface="+mn-ea"/>
                <a:cs typeface="+mn-cs"/>
              </a:rPr>
              <a:t>Özler</a:t>
            </a: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 B. (2014). Quantifying Some of the Impacts of Economics Blogs. </a:t>
            </a:r>
            <a:r>
              <a:rPr kumimoji="0" lang="en-GB" sz="1800" b="0" i="1" u="none" strike="noStrike" kern="1200" cap="none" spc="0" normalizeH="0" baseline="0" noProof="0" dirty="0">
                <a:ln>
                  <a:noFill/>
                </a:ln>
                <a:solidFill>
                  <a:prstClr val="white"/>
                </a:solidFill>
                <a:effectLst/>
                <a:uLnTx/>
                <a:uFillTx/>
                <a:latin typeface="Calibri" panose="020F0502020204030204"/>
                <a:ea typeface="+mn-ea"/>
                <a:cs typeface="+mn-cs"/>
              </a:rPr>
              <a:t>Economic Development and Cultural Change</a:t>
            </a: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1800" b="0" i="1" u="none" strike="noStrike" kern="1200" cap="none" spc="0" normalizeH="0" baseline="0" noProof="0" dirty="0">
                <a:ln>
                  <a:noFill/>
                </a:ln>
                <a:solidFill>
                  <a:prstClr val="white"/>
                </a:solidFill>
                <a:effectLst/>
                <a:uLnTx/>
                <a:uFillTx/>
                <a:latin typeface="Calibri" panose="020F0502020204030204"/>
                <a:ea typeface="+mn-ea"/>
                <a:cs typeface="+mn-cs"/>
              </a:rPr>
              <a:t>62</a:t>
            </a: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(3), 567–597.</a:t>
            </a:r>
          </a:p>
        </p:txBody>
      </p:sp>
    </p:spTree>
    <p:extLst>
      <p:ext uri="{BB962C8B-B14F-4D97-AF65-F5344CB8AC3E}">
        <p14:creationId xmlns:p14="http://schemas.microsoft.com/office/powerpoint/2010/main" val="72546414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D9D2B-4F0F-7392-A187-5593CEA7304E}"/>
              </a:ext>
            </a:extLst>
          </p:cNvPr>
          <p:cNvSpPr>
            <a:spLocks noGrp="1"/>
          </p:cNvSpPr>
          <p:nvPr>
            <p:ph type="title"/>
          </p:nvPr>
        </p:nvSpPr>
        <p:spPr/>
        <p:txBody>
          <a:bodyPr/>
          <a:lstStyle/>
          <a:p>
            <a:pPr algn="ctr"/>
            <a:r>
              <a:rPr lang="en-US" dirty="0">
                <a:solidFill>
                  <a:srgbClr val="FFFFFF"/>
                </a:solidFill>
                <a:latin typeface="Bahnschrift SemiBold" panose="020B0502040204020203" pitchFamily="34" charset="0"/>
              </a:rPr>
              <a:t>Blog reading exercise</a:t>
            </a:r>
            <a:endParaRPr lang="en-GB" dirty="0"/>
          </a:p>
        </p:txBody>
      </p:sp>
      <p:sp>
        <p:nvSpPr>
          <p:cNvPr id="3" name="Content Placeholder 2">
            <a:extLst>
              <a:ext uri="{FF2B5EF4-FFF2-40B4-BE49-F238E27FC236}">
                <a16:creationId xmlns:a16="http://schemas.microsoft.com/office/drawing/2014/main" id="{69DEDA97-04BC-B369-9F1A-D6CE6CCBBF4B}"/>
              </a:ext>
            </a:extLst>
          </p:cNvPr>
          <p:cNvSpPr>
            <a:spLocks noGrp="1"/>
          </p:cNvSpPr>
          <p:nvPr>
            <p:ph idx="1"/>
          </p:nvPr>
        </p:nvSpPr>
        <p:spPr/>
        <p:txBody>
          <a:bodyPr numCol="2">
            <a:normAutofit fontScale="70000" lnSpcReduction="20000"/>
          </a:bodyPr>
          <a:lstStyle/>
          <a:p>
            <a:pPr marL="0" indent="0">
              <a:buNone/>
            </a:pPr>
            <a:r>
              <a:rPr lang="en-GB" sz="3300" dirty="0">
                <a:solidFill>
                  <a:schemeClr val="bg1"/>
                </a:solidFill>
              </a:rPr>
              <a:t>Find and read through a science blog post online:</a:t>
            </a:r>
          </a:p>
          <a:p>
            <a:r>
              <a:rPr lang="en-GB" sz="3300" dirty="0">
                <a:solidFill>
                  <a:schemeClr val="bg1"/>
                </a:solidFill>
              </a:rPr>
              <a:t>What type of blog post is it?</a:t>
            </a:r>
          </a:p>
          <a:p>
            <a:pPr lvl="1"/>
            <a:r>
              <a:rPr lang="en-GB" dirty="0">
                <a:solidFill>
                  <a:schemeClr val="bg1"/>
                </a:solidFill>
              </a:rPr>
              <a:t>Explanatory</a:t>
            </a:r>
          </a:p>
          <a:p>
            <a:pPr lvl="1"/>
            <a:r>
              <a:rPr lang="en-GB" dirty="0">
                <a:solidFill>
                  <a:schemeClr val="bg1"/>
                </a:solidFill>
              </a:rPr>
              <a:t>Roundup</a:t>
            </a:r>
          </a:p>
          <a:p>
            <a:pPr lvl="1"/>
            <a:r>
              <a:rPr lang="en-GB" dirty="0">
                <a:solidFill>
                  <a:schemeClr val="bg1"/>
                </a:solidFill>
              </a:rPr>
              <a:t>Takedown</a:t>
            </a:r>
          </a:p>
          <a:p>
            <a:pPr lvl="1"/>
            <a:r>
              <a:rPr lang="en-GB" dirty="0">
                <a:solidFill>
                  <a:schemeClr val="bg1"/>
                </a:solidFill>
              </a:rPr>
              <a:t>Notice</a:t>
            </a:r>
          </a:p>
          <a:p>
            <a:pPr lvl="1"/>
            <a:r>
              <a:rPr lang="en-GB" dirty="0">
                <a:solidFill>
                  <a:schemeClr val="bg1"/>
                </a:solidFill>
              </a:rPr>
              <a:t>Autobiographical</a:t>
            </a:r>
          </a:p>
          <a:p>
            <a:pPr lvl="1"/>
            <a:r>
              <a:rPr lang="en-GB" dirty="0">
                <a:solidFill>
                  <a:schemeClr val="bg1"/>
                </a:solidFill>
              </a:rPr>
              <a:t>Pedagogical</a:t>
            </a:r>
          </a:p>
          <a:p>
            <a:r>
              <a:rPr lang="en-GB" sz="3100" dirty="0">
                <a:solidFill>
                  <a:schemeClr val="bg1"/>
                </a:solidFill>
              </a:rPr>
              <a:t>What is the purpose of the blog post?</a:t>
            </a:r>
          </a:p>
          <a:p>
            <a:pPr lvl="1"/>
            <a:endParaRPr lang="en-GB" sz="1600" dirty="0">
              <a:solidFill>
                <a:schemeClr val="bg1"/>
              </a:solidFill>
            </a:endParaRPr>
          </a:p>
          <a:p>
            <a:pPr lvl="1"/>
            <a:endParaRPr lang="en-GB" sz="1600" dirty="0">
              <a:solidFill>
                <a:schemeClr val="bg1"/>
              </a:solidFill>
            </a:endParaRPr>
          </a:p>
          <a:p>
            <a:pPr lvl="1"/>
            <a:endParaRPr lang="en-GB" sz="1600" dirty="0">
              <a:solidFill>
                <a:schemeClr val="bg1"/>
              </a:solidFill>
            </a:endParaRPr>
          </a:p>
          <a:p>
            <a:pPr lvl="1"/>
            <a:endParaRPr lang="en-GB" sz="1600" dirty="0">
              <a:solidFill>
                <a:schemeClr val="bg1"/>
              </a:solidFill>
            </a:endParaRPr>
          </a:p>
          <a:p>
            <a:pPr lvl="1"/>
            <a:endParaRPr lang="en-GB" sz="1600" dirty="0">
              <a:solidFill>
                <a:schemeClr val="bg1"/>
              </a:solidFill>
            </a:endParaRPr>
          </a:p>
          <a:p>
            <a:pPr lvl="1"/>
            <a:endParaRPr lang="en-GB" sz="1600" dirty="0">
              <a:solidFill>
                <a:schemeClr val="bg1"/>
              </a:solidFill>
            </a:endParaRPr>
          </a:p>
          <a:p>
            <a:pPr lvl="1"/>
            <a:endParaRPr lang="en-GB" sz="1600" dirty="0">
              <a:solidFill>
                <a:schemeClr val="bg1"/>
              </a:solidFill>
            </a:endParaRPr>
          </a:p>
          <a:p>
            <a:pPr lvl="1"/>
            <a:endParaRPr lang="en-GB" sz="1600" dirty="0">
              <a:solidFill>
                <a:schemeClr val="bg1"/>
              </a:solidFill>
            </a:endParaRPr>
          </a:p>
          <a:p>
            <a:pPr lvl="1"/>
            <a:endParaRPr lang="en-GB" sz="1600" dirty="0">
              <a:solidFill>
                <a:schemeClr val="bg1"/>
              </a:solidFill>
            </a:endParaRPr>
          </a:p>
          <a:p>
            <a:pPr lvl="1"/>
            <a:endParaRPr lang="en-GB" sz="1600" dirty="0">
              <a:solidFill>
                <a:schemeClr val="bg1"/>
              </a:solidFill>
            </a:endParaRPr>
          </a:p>
          <a:p>
            <a:pPr lvl="1"/>
            <a:endParaRPr lang="en-GB" sz="1600" dirty="0">
              <a:solidFill>
                <a:schemeClr val="bg1"/>
              </a:solidFill>
            </a:endParaRPr>
          </a:p>
          <a:p>
            <a:pPr marL="342900" lvl="0" indent="-342900">
              <a:lnSpc>
                <a:spcPts val="1600"/>
              </a:lnSpc>
              <a:buFont typeface="Symbol" panose="05050102010706020507" pitchFamily="18" charset="2"/>
              <a:buChar char=""/>
            </a:pPr>
            <a:r>
              <a:rPr lang="en-US" sz="2400" dirty="0">
                <a:solidFill>
                  <a:schemeClr val="bg1"/>
                </a:solidFill>
                <a:effectLst/>
                <a:ea typeface="Calibri" panose="020F0502020204030204" pitchFamily="34" charset="0"/>
              </a:rPr>
              <a:t>How does the blog post open and establish interest? What is the lead or hook?</a:t>
            </a:r>
            <a:endParaRPr lang="en-GB" sz="2400" dirty="0">
              <a:solidFill>
                <a:schemeClr val="bg1"/>
              </a:solidFill>
              <a:effectLst/>
              <a:ea typeface="Calibri" panose="020F0502020204030204" pitchFamily="34" charset="0"/>
            </a:endParaRPr>
          </a:p>
          <a:p>
            <a:pPr marL="342900" lvl="0" indent="-342900">
              <a:lnSpc>
                <a:spcPts val="1600"/>
              </a:lnSpc>
              <a:buFont typeface="Symbol" panose="05050102010706020507" pitchFamily="18" charset="2"/>
              <a:buChar char=""/>
            </a:pPr>
            <a:r>
              <a:rPr lang="en-US" sz="2400" dirty="0">
                <a:solidFill>
                  <a:schemeClr val="bg1"/>
                </a:solidFill>
                <a:effectLst/>
                <a:ea typeface="Calibri" panose="020F0502020204030204" pitchFamily="34" charset="0"/>
              </a:rPr>
              <a:t>How does the blog post explain the significance of the science?</a:t>
            </a:r>
            <a:endParaRPr lang="en-GB" sz="2400" dirty="0">
              <a:solidFill>
                <a:schemeClr val="bg1"/>
              </a:solidFill>
              <a:effectLst/>
              <a:ea typeface="Calibri" panose="020F0502020204030204" pitchFamily="34" charset="0"/>
            </a:endParaRPr>
          </a:p>
          <a:p>
            <a:pPr marL="342900" lvl="0" indent="-342900">
              <a:lnSpc>
                <a:spcPts val="1600"/>
              </a:lnSpc>
              <a:buFont typeface="Symbol" panose="05050102010706020507" pitchFamily="18" charset="2"/>
              <a:buChar char=""/>
            </a:pPr>
            <a:r>
              <a:rPr lang="en-US" sz="2400" dirty="0">
                <a:solidFill>
                  <a:schemeClr val="bg1"/>
                </a:solidFill>
                <a:effectLst/>
                <a:ea typeface="Calibri" panose="020F0502020204030204" pitchFamily="34" charset="0"/>
              </a:rPr>
              <a:t>How much detail does the post give?</a:t>
            </a:r>
          </a:p>
          <a:p>
            <a:pPr marL="342900" lvl="0" indent="-342900">
              <a:lnSpc>
                <a:spcPts val="1600"/>
              </a:lnSpc>
              <a:buFont typeface="Symbol" panose="05050102010706020507" pitchFamily="18" charset="2"/>
              <a:buChar char=""/>
            </a:pPr>
            <a:r>
              <a:rPr lang="en-US" sz="2400" dirty="0">
                <a:solidFill>
                  <a:schemeClr val="bg1"/>
                </a:solidFill>
                <a:ea typeface="Calibri" panose="020F0502020204030204" pitchFamily="34" charset="0"/>
              </a:rPr>
              <a:t>Does the blog post use any scientific language?</a:t>
            </a:r>
            <a:endParaRPr lang="en-GB" sz="2400" dirty="0">
              <a:solidFill>
                <a:schemeClr val="bg1"/>
              </a:solidFill>
              <a:effectLst/>
              <a:ea typeface="Calibri" panose="020F0502020204030204" pitchFamily="34" charset="0"/>
            </a:endParaRPr>
          </a:p>
          <a:p>
            <a:pPr marL="342900" lvl="0" indent="-342900">
              <a:lnSpc>
                <a:spcPts val="1600"/>
              </a:lnSpc>
              <a:buFont typeface="Symbol" panose="05050102010706020507" pitchFamily="18" charset="2"/>
              <a:buChar char=""/>
            </a:pPr>
            <a:r>
              <a:rPr lang="en-US" sz="2400" dirty="0">
                <a:solidFill>
                  <a:schemeClr val="bg1"/>
                </a:solidFill>
                <a:effectLst/>
                <a:ea typeface="Calibri" panose="020F0502020204030204" pitchFamily="34" charset="0"/>
              </a:rPr>
              <a:t>Are there personal or informal elements in the post?</a:t>
            </a:r>
          </a:p>
          <a:p>
            <a:pPr marL="342900" lvl="0" indent="-342900">
              <a:lnSpc>
                <a:spcPts val="1600"/>
              </a:lnSpc>
              <a:buFont typeface="Symbol" panose="05050102010706020507" pitchFamily="18" charset="2"/>
              <a:buChar char=""/>
            </a:pPr>
            <a:r>
              <a:rPr lang="en-US" sz="2400" dirty="0">
                <a:solidFill>
                  <a:schemeClr val="bg1"/>
                </a:solidFill>
                <a:effectLst/>
                <a:ea typeface="Calibri" panose="020F0502020204030204" pitchFamily="34" charset="0"/>
              </a:rPr>
              <a:t>Can you infer the intended audience of the blog post?</a:t>
            </a:r>
          </a:p>
          <a:p>
            <a:pPr marL="342900" lvl="0" indent="-342900">
              <a:lnSpc>
                <a:spcPts val="1600"/>
              </a:lnSpc>
              <a:buFont typeface="Symbol" panose="05050102010706020507" pitchFamily="18" charset="2"/>
              <a:buChar char=""/>
            </a:pPr>
            <a:endParaRPr lang="en-GB" sz="1800" dirty="0">
              <a:solidFill>
                <a:schemeClr val="bg1"/>
              </a:solidFill>
              <a:effectLst/>
              <a:latin typeface="Tahoma" panose="020B0604030504040204" pitchFamily="34" charset="0"/>
              <a:ea typeface="Calibri" panose="020F0502020204030204" pitchFamily="34" charset="0"/>
            </a:endParaRPr>
          </a:p>
          <a:p>
            <a:pPr lvl="1"/>
            <a:endParaRPr lang="en-GB" dirty="0">
              <a:solidFill>
                <a:schemeClr val="bg1"/>
              </a:solidFill>
            </a:endParaRPr>
          </a:p>
        </p:txBody>
      </p:sp>
    </p:spTree>
    <p:extLst>
      <p:ext uri="{BB962C8B-B14F-4D97-AF65-F5344CB8AC3E}">
        <p14:creationId xmlns:p14="http://schemas.microsoft.com/office/powerpoint/2010/main" val="187437977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0FF0192-EC2A-D5A4-EB04-7CD71979070B}"/>
              </a:ext>
              <a:ext uri="{C183D7F6-B498-43B3-948B-1728B52AA6E4}">
                <adec:decorative xmlns:adec="http://schemas.microsoft.com/office/drawing/2017/decorative" val="1"/>
              </a:ext>
            </a:extLst>
          </p:cNvPr>
          <p:cNvPicPr>
            <a:picLocks noChangeAspect="1"/>
          </p:cNvPicPr>
          <p:nvPr/>
        </p:nvPicPr>
        <p:blipFill>
          <a:blip r:embed="rId3" cstate="email">
            <a:alphaModFix amt="20000"/>
            <a:extLst>
              <a:ext uri="{28A0092B-C50C-407E-A947-70E740481C1C}">
                <a14:useLocalDpi xmlns:a14="http://schemas.microsoft.com/office/drawing/2010/main"/>
              </a:ext>
            </a:extLst>
          </a:blip>
          <a:stretch>
            <a:fillRect/>
          </a:stretch>
        </p:blipFill>
        <p:spPr>
          <a:xfrm>
            <a:off x="0" y="-341312"/>
            <a:ext cx="12192000" cy="8128000"/>
          </a:xfrm>
          <a:prstGeom prst="rect">
            <a:avLst/>
          </a:prstGeom>
        </p:spPr>
      </p:pic>
      <p:sp>
        <p:nvSpPr>
          <p:cNvPr id="2" name="Title 1">
            <a:extLst>
              <a:ext uri="{FF2B5EF4-FFF2-40B4-BE49-F238E27FC236}">
                <a16:creationId xmlns:a16="http://schemas.microsoft.com/office/drawing/2014/main" id="{91ED9D2B-4F0F-7392-A187-5593CEA7304E}"/>
              </a:ext>
            </a:extLst>
          </p:cNvPr>
          <p:cNvSpPr>
            <a:spLocks noGrp="1"/>
          </p:cNvSpPr>
          <p:nvPr>
            <p:ph type="title"/>
          </p:nvPr>
        </p:nvSpPr>
        <p:spPr/>
        <p:txBody>
          <a:bodyPr/>
          <a:lstStyle/>
          <a:p>
            <a:pPr algn="ctr"/>
            <a:r>
              <a:rPr lang="en-US" sz="4400" dirty="0">
                <a:solidFill>
                  <a:srgbClr val="FFFFFF"/>
                </a:solidFill>
                <a:latin typeface="Bahnschrift SemiBold" panose="020B0502040204020203" pitchFamily="34" charset="0"/>
              </a:rPr>
              <a:t>The case of #arseniclife</a:t>
            </a:r>
            <a:endParaRPr lang="en-GB" dirty="0"/>
          </a:p>
        </p:txBody>
      </p:sp>
      <p:sp>
        <p:nvSpPr>
          <p:cNvPr id="4" name="Content Placeholder 3">
            <a:extLst>
              <a:ext uri="{FF2B5EF4-FFF2-40B4-BE49-F238E27FC236}">
                <a16:creationId xmlns:a16="http://schemas.microsoft.com/office/drawing/2014/main" id="{0677758D-6531-C395-547F-D15A6504959B}"/>
              </a:ext>
            </a:extLst>
          </p:cNvPr>
          <p:cNvSpPr>
            <a:spLocks noGrp="1"/>
          </p:cNvSpPr>
          <p:nvPr>
            <p:ph idx="1"/>
          </p:nvPr>
        </p:nvSpPr>
        <p:spPr/>
        <p:txBody>
          <a:bodyPr/>
          <a:lstStyle/>
          <a:p>
            <a:pPr marL="0" indent="0">
              <a:buNone/>
            </a:pPr>
            <a:r>
              <a:rPr lang="en-GB" dirty="0">
                <a:solidFill>
                  <a:schemeClr val="bg1"/>
                </a:solidFill>
              </a:rPr>
              <a:t>29</a:t>
            </a:r>
            <a:r>
              <a:rPr lang="en-GB" baseline="30000" dirty="0">
                <a:solidFill>
                  <a:schemeClr val="bg1"/>
                </a:solidFill>
              </a:rPr>
              <a:t>th</a:t>
            </a:r>
            <a:r>
              <a:rPr lang="en-GB" dirty="0">
                <a:solidFill>
                  <a:schemeClr val="bg1"/>
                </a:solidFill>
              </a:rPr>
              <a:t> November 2010 – </a:t>
            </a:r>
            <a:r>
              <a:rPr lang="en-GB" sz="2000" dirty="0">
                <a:solidFill>
                  <a:schemeClr val="bg1"/>
                </a:solidFill>
              </a:rPr>
              <a:t>NASA publishes an enigmatic press release, hailing an as yet unspecified "astrobiology finding that will impact the search for evidence of </a:t>
            </a:r>
            <a:r>
              <a:rPr lang="en-GB" sz="2000" dirty="0" err="1">
                <a:solidFill>
                  <a:schemeClr val="bg1"/>
                </a:solidFill>
              </a:rPr>
              <a:t>extraterrestrial</a:t>
            </a:r>
            <a:r>
              <a:rPr lang="en-GB" sz="2000" dirty="0">
                <a:solidFill>
                  <a:schemeClr val="bg1"/>
                </a:solidFill>
              </a:rPr>
              <a:t> life”, causing wild speculation online.</a:t>
            </a:r>
          </a:p>
          <a:p>
            <a:pPr marL="0" indent="0">
              <a:buNone/>
            </a:pPr>
            <a:r>
              <a:rPr lang="en-GB" dirty="0">
                <a:solidFill>
                  <a:schemeClr val="bg1"/>
                </a:solidFill>
              </a:rPr>
              <a:t>2</a:t>
            </a:r>
            <a:r>
              <a:rPr lang="en-GB" baseline="30000" dirty="0">
                <a:solidFill>
                  <a:schemeClr val="bg1"/>
                </a:solidFill>
              </a:rPr>
              <a:t>nd</a:t>
            </a:r>
            <a:r>
              <a:rPr lang="en-GB" dirty="0">
                <a:solidFill>
                  <a:schemeClr val="bg1"/>
                </a:solidFill>
              </a:rPr>
              <a:t> December 2010 – </a:t>
            </a:r>
            <a:r>
              <a:rPr lang="en-GB" sz="2000" i="1" dirty="0">
                <a:solidFill>
                  <a:schemeClr val="bg1"/>
                </a:solidFill>
              </a:rPr>
              <a:t>Science</a:t>
            </a:r>
            <a:r>
              <a:rPr lang="en-GB" sz="2000" dirty="0">
                <a:solidFill>
                  <a:schemeClr val="bg1"/>
                </a:solidFill>
              </a:rPr>
              <a:t> publishes an article which claims to have cultured bacteria which can replace phosphorous with arsenic.</a:t>
            </a:r>
          </a:p>
        </p:txBody>
      </p:sp>
      <p:sp>
        <p:nvSpPr>
          <p:cNvPr id="8" name="TextBox 7">
            <a:extLst>
              <a:ext uri="{FF2B5EF4-FFF2-40B4-BE49-F238E27FC236}">
                <a16:creationId xmlns:a16="http://schemas.microsoft.com/office/drawing/2014/main" id="{C5024899-5F7E-404C-4EFC-7A36BEE3AE1C}"/>
              </a:ext>
            </a:extLst>
          </p:cNvPr>
          <p:cNvSpPr txBox="1"/>
          <p:nvPr/>
        </p:nvSpPr>
        <p:spPr>
          <a:xfrm>
            <a:off x="733426" y="6096685"/>
            <a:ext cx="11458574"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Yeo, S. K., Liang, X., Brossard, D., Rose, K. M., </a:t>
            </a:r>
            <a:r>
              <a:rPr kumimoji="0" lang="en-GB" sz="1800" b="0" i="0" u="none" strike="noStrike" kern="1200" cap="none" spc="0" normalizeH="0" baseline="0" noProof="0" dirty="0" err="1">
                <a:ln>
                  <a:noFill/>
                </a:ln>
                <a:solidFill>
                  <a:prstClr val="white"/>
                </a:solidFill>
                <a:effectLst/>
                <a:uLnTx/>
                <a:uFillTx/>
                <a:latin typeface="Calibri" panose="020F0502020204030204"/>
                <a:ea typeface="+mn-ea"/>
                <a:cs typeface="+mn-cs"/>
              </a:rPr>
              <a:t>Korzekwa</a:t>
            </a: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 K., </a:t>
            </a:r>
            <a:r>
              <a:rPr kumimoji="0" lang="en-GB" sz="1800" b="0" i="0" u="none" strike="noStrike" kern="1200" cap="none" spc="0" normalizeH="0" baseline="0" noProof="0" dirty="0" err="1">
                <a:ln>
                  <a:noFill/>
                </a:ln>
                <a:solidFill>
                  <a:prstClr val="white"/>
                </a:solidFill>
                <a:effectLst/>
                <a:uLnTx/>
                <a:uFillTx/>
                <a:latin typeface="Calibri" panose="020F0502020204030204"/>
                <a:ea typeface="+mn-ea"/>
                <a:cs typeface="+mn-cs"/>
              </a:rPr>
              <a:t>Scheufele</a:t>
            </a: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 D. A., &amp; </a:t>
            </a:r>
            <a:r>
              <a:rPr kumimoji="0" lang="en-GB" sz="1800" b="0" i="0" u="none" strike="noStrike" kern="1200" cap="none" spc="0" normalizeH="0" baseline="0" noProof="0" dirty="0" err="1">
                <a:ln>
                  <a:noFill/>
                </a:ln>
                <a:solidFill>
                  <a:prstClr val="white"/>
                </a:solidFill>
                <a:effectLst/>
                <a:uLnTx/>
                <a:uFillTx/>
                <a:latin typeface="Calibri" panose="020F0502020204030204"/>
                <a:ea typeface="+mn-ea"/>
                <a:cs typeface="+mn-cs"/>
              </a:rPr>
              <a:t>Xenos</a:t>
            </a: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 M. A. (2017). The case of #arseniclife: Blogs and Twitter in informal peer review. </a:t>
            </a:r>
            <a:r>
              <a:rPr kumimoji="0" lang="en-GB" sz="1800" b="0" i="1" u="none" strike="noStrike" kern="1200" cap="none" spc="0" normalizeH="0" baseline="0" noProof="0" dirty="0">
                <a:ln>
                  <a:noFill/>
                </a:ln>
                <a:solidFill>
                  <a:prstClr val="white"/>
                </a:solidFill>
                <a:effectLst/>
                <a:uLnTx/>
                <a:uFillTx/>
                <a:latin typeface="Calibri" panose="020F0502020204030204"/>
                <a:ea typeface="+mn-ea"/>
                <a:cs typeface="+mn-cs"/>
              </a:rPr>
              <a:t>Public Understanding of Science</a:t>
            </a: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1800" b="0" i="1" u="none" strike="noStrike" kern="1200" cap="none" spc="0" normalizeH="0" baseline="0" noProof="0" dirty="0">
                <a:ln>
                  <a:noFill/>
                </a:ln>
                <a:solidFill>
                  <a:prstClr val="white"/>
                </a:solidFill>
                <a:effectLst/>
                <a:uLnTx/>
                <a:uFillTx/>
                <a:latin typeface="Calibri" panose="020F0502020204030204"/>
                <a:ea typeface="+mn-ea"/>
                <a:cs typeface="+mn-cs"/>
              </a:rPr>
              <a:t>26</a:t>
            </a: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(8), 937–952. </a:t>
            </a:r>
          </a:p>
        </p:txBody>
      </p:sp>
    </p:spTree>
    <p:extLst>
      <p:ext uri="{BB962C8B-B14F-4D97-AF65-F5344CB8AC3E}">
        <p14:creationId xmlns:p14="http://schemas.microsoft.com/office/powerpoint/2010/main" val="24600380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Wikileaks</a:t>
            </a:r>
            <a:endParaRPr lang="en-GB" dirty="0"/>
          </a:p>
        </p:txBody>
      </p:sp>
      <p:sp>
        <p:nvSpPr>
          <p:cNvPr id="3" name="Content Placeholder 2"/>
          <p:cNvSpPr>
            <a:spLocks noGrp="1"/>
          </p:cNvSpPr>
          <p:nvPr>
            <p:ph idx="1"/>
          </p:nvPr>
        </p:nvSpPr>
        <p:spPr>
          <a:xfrm>
            <a:off x="838200" y="1690688"/>
            <a:ext cx="10515600" cy="4351338"/>
          </a:xfrm>
        </p:spPr>
        <p:txBody>
          <a:bodyPr/>
          <a:lstStyle/>
          <a:p>
            <a:pPr marL="0" indent="0" algn="ctr">
              <a:buNone/>
            </a:pPr>
            <a:r>
              <a:rPr lang="en-GB" dirty="0"/>
              <a:t>“Our goal is to bring important news and information to the public. We provide an innovative, secure and anonymous way for sources to leak information to our journalists (our electronic drop box). One of our most important activities is to publish original source material alongside our news stories so readers and historians alike can see evidence of the truth.”</a:t>
            </a:r>
          </a:p>
        </p:txBody>
      </p:sp>
      <p:pic>
        <p:nvPicPr>
          <p:cNvPr id="4" name="Picture 3">
            <a:extLst>
              <a:ext uri="{FF2B5EF4-FFF2-40B4-BE49-F238E27FC236}">
                <a16:creationId xmlns:a16="http://schemas.microsoft.com/office/drawing/2014/main" id="{0DE09EEA-D7AF-D76D-5522-2779175E2C0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020910" y="4163332"/>
            <a:ext cx="1910435" cy="2329543"/>
          </a:xfrm>
          <a:prstGeom prst="rect">
            <a:avLst/>
          </a:prstGeom>
        </p:spPr>
      </p:pic>
      <p:sp>
        <p:nvSpPr>
          <p:cNvPr id="5" name="TextBox 4">
            <a:extLst>
              <a:ext uri="{FF2B5EF4-FFF2-40B4-BE49-F238E27FC236}">
                <a16:creationId xmlns:a16="http://schemas.microsoft.com/office/drawing/2014/main" id="{885A6B4E-E487-595F-60A5-245971F97F07}"/>
              </a:ext>
            </a:extLst>
          </p:cNvPr>
          <p:cNvSpPr txBox="1"/>
          <p:nvPr/>
        </p:nvSpPr>
        <p:spPr>
          <a:xfrm>
            <a:off x="8206685" y="6488668"/>
            <a:ext cx="1538883" cy="369332"/>
          </a:xfrm>
          <a:prstGeom prst="rect">
            <a:avLst/>
          </a:prstGeom>
          <a:noFill/>
        </p:spPr>
        <p:txBody>
          <a:bodyPr wrap="none" rtlCol="0">
            <a:spAutoFit/>
          </a:bodyPr>
          <a:lstStyle/>
          <a:p>
            <a:r>
              <a:rPr lang="en-GB" dirty="0"/>
              <a:t>Julian Assange</a:t>
            </a:r>
          </a:p>
        </p:txBody>
      </p:sp>
    </p:spTree>
    <p:extLst>
      <p:ext uri="{BB962C8B-B14F-4D97-AF65-F5344CB8AC3E}">
        <p14:creationId xmlns:p14="http://schemas.microsoft.com/office/powerpoint/2010/main" val="267242325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0FF0192-EC2A-D5A4-EB04-7CD71979070B}"/>
              </a:ext>
              <a:ext uri="{C183D7F6-B498-43B3-948B-1728B52AA6E4}">
                <adec:decorative xmlns:adec="http://schemas.microsoft.com/office/drawing/2017/decorative" val="1"/>
              </a:ext>
            </a:extLst>
          </p:cNvPr>
          <p:cNvPicPr>
            <a:picLocks noChangeAspect="1"/>
          </p:cNvPicPr>
          <p:nvPr/>
        </p:nvPicPr>
        <p:blipFill>
          <a:blip r:embed="rId3" cstate="email">
            <a:alphaModFix amt="20000"/>
            <a:extLst>
              <a:ext uri="{28A0092B-C50C-407E-A947-70E740481C1C}">
                <a14:useLocalDpi xmlns:a14="http://schemas.microsoft.com/office/drawing/2010/main"/>
              </a:ext>
            </a:extLst>
          </a:blip>
          <a:stretch>
            <a:fillRect/>
          </a:stretch>
        </p:blipFill>
        <p:spPr>
          <a:xfrm>
            <a:off x="0" y="-341312"/>
            <a:ext cx="12192000" cy="8128000"/>
          </a:xfrm>
          <a:prstGeom prst="rect">
            <a:avLst/>
          </a:prstGeom>
        </p:spPr>
      </p:pic>
      <p:sp>
        <p:nvSpPr>
          <p:cNvPr id="2" name="Title 1">
            <a:extLst>
              <a:ext uri="{FF2B5EF4-FFF2-40B4-BE49-F238E27FC236}">
                <a16:creationId xmlns:a16="http://schemas.microsoft.com/office/drawing/2014/main" id="{91ED9D2B-4F0F-7392-A187-5593CEA7304E}"/>
              </a:ext>
            </a:extLst>
          </p:cNvPr>
          <p:cNvSpPr>
            <a:spLocks noGrp="1"/>
          </p:cNvSpPr>
          <p:nvPr>
            <p:ph type="title"/>
          </p:nvPr>
        </p:nvSpPr>
        <p:spPr/>
        <p:txBody>
          <a:bodyPr/>
          <a:lstStyle/>
          <a:p>
            <a:pPr algn="ctr"/>
            <a:r>
              <a:rPr lang="en-US" sz="4400" dirty="0">
                <a:solidFill>
                  <a:srgbClr val="FFFFFF"/>
                </a:solidFill>
                <a:latin typeface="Bahnschrift SemiBold" panose="020B0502040204020203" pitchFamily="34" charset="0"/>
              </a:rPr>
              <a:t>The case of #arseniclife</a:t>
            </a:r>
            <a:endParaRPr lang="en-GB" dirty="0"/>
          </a:p>
        </p:txBody>
      </p:sp>
      <p:sp>
        <p:nvSpPr>
          <p:cNvPr id="4" name="Content Placeholder 3">
            <a:extLst>
              <a:ext uri="{FF2B5EF4-FFF2-40B4-BE49-F238E27FC236}">
                <a16:creationId xmlns:a16="http://schemas.microsoft.com/office/drawing/2014/main" id="{0677758D-6531-C395-547F-D15A6504959B}"/>
              </a:ext>
            </a:extLst>
          </p:cNvPr>
          <p:cNvSpPr>
            <a:spLocks noGrp="1"/>
          </p:cNvSpPr>
          <p:nvPr>
            <p:ph idx="1"/>
          </p:nvPr>
        </p:nvSpPr>
        <p:spPr/>
        <p:txBody>
          <a:bodyPr/>
          <a:lstStyle/>
          <a:p>
            <a:pPr marL="0" indent="0">
              <a:buNone/>
            </a:pPr>
            <a:r>
              <a:rPr lang="en-GB" dirty="0">
                <a:solidFill>
                  <a:schemeClr val="bg1"/>
                </a:solidFill>
              </a:rPr>
              <a:t>4</a:t>
            </a:r>
            <a:r>
              <a:rPr lang="en-GB" baseline="30000" dirty="0">
                <a:solidFill>
                  <a:schemeClr val="bg1"/>
                </a:solidFill>
              </a:rPr>
              <a:t>th</a:t>
            </a:r>
            <a:r>
              <a:rPr lang="en-GB" dirty="0">
                <a:solidFill>
                  <a:schemeClr val="bg1"/>
                </a:solidFill>
              </a:rPr>
              <a:t> December 2010 – </a:t>
            </a:r>
            <a:r>
              <a:rPr lang="en-GB" sz="2000" dirty="0" err="1">
                <a:solidFill>
                  <a:schemeClr val="bg1"/>
                </a:solidFill>
              </a:rPr>
              <a:t>RRResearch</a:t>
            </a:r>
            <a:r>
              <a:rPr lang="en-GB" sz="2000" dirty="0">
                <a:solidFill>
                  <a:schemeClr val="bg1"/>
                </a:solidFill>
              </a:rPr>
              <a:t> publishes a critique of the </a:t>
            </a:r>
            <a:r>
              <a:rPr lang="en-GB" sz="2000" i="1" dirty="0">
                <a:solidFill>
                  <a:schemeClr val="bg1"/>
                </a:solidFill>
              </a:rPr>
              <a:t>Science</a:t>
            </a:r>
            <a:r>
              <a:rPr lang="en-GB" sz="2000" dirty="0">
                <a:solidFill>
                  <a:schemeClr val="bg1"/>
                </a:solidFill>
              </a:rPr>
              <a:t> article, citing flaws in the study.</a:t>
            </a:r>
          </a:p>
        </p:txBody>
      </p:sp>
      <p:pic>
        <p:nvPicPr>
          <p:cNvPr id="5" name="Picture 4" descr="Graphical user interface, text, application, website&#10;&#10;Description automatically generated">
            <a:extLst>
              <a:ext uri="{FF2B5EF4-FFF2-40B4-BE49-F238E27FC236}">
                <a16:creationId xmlns:a16="http://schemas.microsoft.com/office/drawing/2014/main" id="{4438AB3F-2559-CACC-4FB6-7D4D09BFEC2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61831" y="2700574"/>
            <a:ext cx="9468337" cy="5467631"/>
          </a:xfrm>
          <a:prstGeom prst="rect">
            <a:avLst/>
          </a:prstGeom>
        </p:spPr>
      </p:pic>
    </p:spTree>
    <p:extLst>
      <p:ext uri="{BB962C8B-B14F-4D97-AF65-F5344CB8AC3E}">
        <p14:creationId xmlns:p14="http://schemas.microsoft.com/office/powerpoint/2010/main" val="388712472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0FF0192-EC2A-D5A4-EB04-7CD71979070B}"/>
              </a:ext>
              <a:ext uri="{C183D7F6-B498-43B3-948B-1728B52AA6E4}">
                <adec:decorative xmlns:adec="http://schemas.microsoft.com/office/drawing/2017/decorative" val="1"/>
              </a:ext>
            </a:extLst>
          </p:cNvPr>
          <p:cNvPicPr>
            <a:picLocks noChangeAspect="1"/>
          </p:cNvPicPr>
          <p:nvPr/>
        </p:nvPicPr>
        <p:blipFill>
          <a:blip r:embed="rId2" cstate="email">
            <a:alphaModFix amt="20000"/>
            <a:extLst>
              <a:ext uri="{28A0092B-C50C-407E-A947-70E740481C1C}">
                <a14:useLocalDpi xmlns:a14="http://schemas.microsoft.com/office/drawing/2010/main"/>
              </a:ext>
            </a:extLst>
          </a:blip>
          <a:stretch>
            <a:fillRect/>
          </a:stretch>
        </p:blipFill>
        <p:spPr>
          <a:xfrm>
            <a:off x="0" y="-341312"/>
            <a:ext cx="12192000" cy="8128000"/>
          </a:xfrm>
          <a:prstGeom prst="rect">
            <a:avLst/>
          </a:prstGeom>
        </p:spPr>
      </p:pic>
      <p:sp>
        <p:nvSpPr>
          <p:cNvPr id="2" name="Title 1">
            <a:extLst>
              <a:ext uri="{FF2B5EF4-FFF2-40B4-BE49-F238E27FC236}">
                <a16:creationId xmlns:a16="http://schemas.microsoft.com/office/drawing/2014/main" id="{91ED9D2B-4F0F-7392-A187-5593CEA7304E}"/>
              </a:ext>
            </a:extLst>
          </p:cNvPr>
          <p:cNvSpPr>
            <a:spLocks noGrp="1"/>
          </p:cNvSpPr>
          <p:nvPr>
            <p:ph type="title"/>
          </p:nvPr>
        </p:nvSpPr>
        <p:spPr/>
        <p:txBody>
          <a:bodyPr/>
          <a:lstStyle/>
          <a:p>
            <a:pPr algn="ctr"/>
            <a:r>
              <a:rPr lang="en-US" sz="4400" dirty="0">
                <a:solidFill>
                  <a:srgbClr val="FFFFFF"/>
                </a:solidFill>
                <a:latin typeface="Bahnschrift SemiBold" panose="020B0502040204020203" pitchFamily="34" charset="0"/>
              </a:rPr>
              <a:t>The case of #arseniclife</a:t>
            </a:r>
            <a:endParaRPr lang="en-GB" dirty="0"/>
          </a:p>
        </p:txBody>
      </p:sp>
      <p:sp>
        <p:nvSpPr>
          <p:cNvPr id="4" name="Content Placeholder 3">
            <a:extLst>
              <a:ext uri="{FF2B5EF4-FFF2-40B4-BE49-F238E27FC236}">
                <a16:creationId xmlns:a16="http://schemas.microsoft.com/office/drawing/2014/main" id="{0677758D-6531-C395-547F-D15A6504959B}"/>
              </a:ext>
            </a:extLst>
          </p:cNvPr>
          <p:cNvSpPr>
            <a:spLocks noGrp="1"/>
          </p:cNvSpPr>
          <p:nvPr>
            <p:ph idx="1"/>
          </p:nvPr>
        </p:nvSpPr>
        <p:spPr/>
        <p:txBody>
          <a:bodyPr/>
          <a:lstStyle/>
          <a:p>
            <a:pPr marL="0" indent="0">
              <a:buNone/>
            </a:pPr>
            <a:r>
              <a:rPr lang="en-GB" dirty="0">
                <a:solidFill>
                  <a:schemeClr val="bg1"/>
                </a:solidFill>
              </a:rPr>
              <a:t>5</a:t>
            </a:r>
            <a:r>
              <a:rPr lang="en-GB" baseline="30000" dirty="0">
                <a:solidFill>
                  <a:schemeClr val="bg1"/>
                </a:solidFill>
              </a:rPr>
              <a:t>th</a:t>
            </a:r>
            <a:r>
              <a:rPr lang="en-GB" dirty="0">
                <a:solidFill>
                  <a:schemeClr val="bg1"/>
                </a:solidFill>
              </a:rPr>
              <a:t> December 2010 – </a:t>
            </a:r>
            <a:r>
              <a:rPr lang="en-GB" sz="2000" dirty="0">
                <a:solidFill>
                  <a:schemeClr val="bg1"/>
                </a:solidFill>
              </a:rPr>
              <a:t>One of the authors responds on Twitter, that academic discussion should be kept in a scientific venue, not done in public.</a:t>
            </a:r>
          </a:p>
          <a:p>
            <a:pPr marL="0" indent="0">
              <a:buNone/>
            </a:pPr>
            <a:r>
              <a:rPr lang="en-GB" dirty="0">
                <a:solidFill>
                  <a:schemeClr val="bg1"/>
                </a:solidFill>
              </a:rPr>
              <a:t>6</a:t>
            </a:r>
            <a:r>
              <a:rPr lang="en-GB" baseline="30000" dirty="0">
                <a:solidFill>
                  <a:schemeClr val="bg1"/>
                </a:solidFill>
              </a:rPr>
              <a:t>th </a:t>
            </a:r>
            <a:r>
              <a:rPr lang="en-GB" dirty="0">
                <a:solidFill>
                  <a:schemeClr val="bg1"/>
                </a:solidFill>
              </a:rPr>
              <a:t>December 2010 – </a:t>
            </a:r>
            <a:r>
              <a:rPr lang="en-GB" sz="2000" dirty="0">
                <a:solidFill>
                  <a:schemeClr val="bg1"/>
                </a:solidFill>
              </a:rPr>
              <a:t>CBS News quotes the </a:t>
            </a:r>
            <a:r>
              <a:rPr lang="en-GB" sz="2000" dirty="0" err="1">
                <a:solidFill>
                  <a:schemeClr val="bg1"/>
                </a:solidFill>
              </a:rPr>
              <a:t>RRResearch</a:t>
            </a:r>
            <a:r>
              <a:rPr lang="en-GB" sz="2000" dirty="0">
                <a:solidFill>
                  <a:schemeClr val="bg1"/>
                </a:solidFill>
              </a:rPr>
              <a:t> blog, which generates a flurry of comments and other blog posts.</a:t>
            </a:r>
          </a:p>
          <a:p>
            <a:pPr marL="0" indent="0">
              <a:buNone/>
            </a:pPr>
            <a:r>
              <a:rPr lang="en-GB" dirty="0">
                <a:solidFill>
                  <a:schemeClr val="bg1"/>
                </a:solidFill>
              </a:rPr>
              <a:t>8</a:t>
            </a:r>
            <a:r>
              <a:rPr lang="en-GB" baseline="30000" dirty="0">
                <a:solidFill>
                  <a:schemeClr val="bg1"/>
                </a:solidFill>
              </a:rPr>
              <a:t>th </a:t>
            </a:r>
            <a:r>
              <a:rPr lang="en-GB" dirty="0">
                <a:solidFill>
                  <a:schemeClr val="bg1"/>
                </a:solidFill>
              </a:rPr>
              <a:t>December 2010 – </a:t>
            </a:r>
            <a:r>
              <a:rPr lang="en-GB" sz="2000" dirty="0">
                <a:solidFill>
                  <a:schemeClr val="bg1"/>
                </a:solidFill>
              </a:rPr>
              <a:t>Discover Magazine criticises NASA for being hypocritical, accusing them of doing science “by press release”.</a:t>
            </a:r>
          </a:p>
          <a:p>
            <a:pPr marL="0" indent="0">
              <a:buNone/>
            </a:pPr>
            <a:r>
              <a:rPr lang="en-GB" sz="2000" dirty="0" err="1">
                <a:solidFill>
                  <a:schemeClr val="bg1"/>
                </a:solidFill>
              </a:rPr>
              <a:t>RRResearch</a:t>
            </a:r>
            <a:r>
              <a:rPr lang="en-GB" sz="2000" dirty="0">
                <a:solidFill>
                  <a:schemeClr val="bg1"/>
                </a:solidFill>
              </a:rPr>
              <a:t> publishes a letter to be submitted to Science, asks for feedback and encourages others to write to Science.</a:t>
            </a:r>
          </a:p>
        </p:txBody>
      </p:sp>
    </p:spTree>
    <p:extLst>
      <p:ext uri="{BB962C8B-B14F-4D97-AF65-F5344CB8AC3E}">
        <p14:creationId xmlns:p14="http://schemas.microsoft.com/office/powerpoint/2010/main" val="43286127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0FF0192-EC2A-D5A4-EB04-7CD71979070B}"/>
              </a:ext>
              <a:ext uri="{C183D7F6-B498-43B3-948B-1728B52AA6E4}">
                <adec:decorative xmlns:adec="http://schemas.microsoft.com/office/drawing/2017/decorative" val="1"/>
              </a:ext>
            </a:extLst>
          </p:cNvPr>
          <p:cNvPicPr>
            <a:picLocks noChangeAspect="1"/>
          </p:cNvPicPr>
          <p:nvPr/>
        </p:nvPicPr>
        <p:blipFill>
          <a:blip r:embed="rId3" cstate="email">
            <a:alphaModFix amt="20000"/>
            <a:extLst>
              <a:ext uri="{28A0092B-C50C-407E-A947-70E740481C1C}">
                <a14:useLocalDpi xmlns:a14="http://schemas.microsoft.com/office/drawing/2010/main"/>
              </a:ext>
            </a:extLst>
          </a:blip>
          <a:stretch>
            <a:fillRect/>
          </a:stretch>
        </p:blipFill>
        <p:spPr>
          <a:xfrm>
            <a:off x="0" y="-341312"/>
            <a:ext cx="12192000" cy="8128000"/>
          </a:xfrm>
          <a:prstGeom prst="rect">
            <a:avLst/>
          </a:prstGeom>
        </p:spPr>
      </p:pic>
      <p:sp>
        <p:nvSpPr>
          <p:cNvPr id="2" name="Title 1">
            <a:extLst>
              <a:ext uri="{FF2B5EF4-FFF2-40B4-BE49-F238E27FC236}">
                <a16:creationId xmlns:a16="http://schemas.microsoft.com/office/drawing/2014/main" id="{91ED9D2B-4F0F-7392-A187-5593CEA7304E}"/>
              </a:ext>
            </a:extLst>
          </p:cNvPr>
          <p:cNvSpPr>
            <a:spLocks noGrp="1"/>
          </p:cNvSpPr>
          <p:nvPr>
            <p:ph type="title"/>
          </p:nvPr>
        </p:nvSpPr>
        <p:spPr/>
        <p:txBody>
          <a:bodyPr/>
          <a:lstStyle/>
          <a:p>
            <a:pPr algn="ctr"/>
            <a:r>
              <a:rPr lang="en-US" sz="4400" dirty="0">
                <a:solidFill>
                  <a:srgbClr val="FFFFFF"/>
                </a:solidFill>
                <a:latin typeface="Bahnschrift SemiBold" panose="020B0502040204020203" pitchFamily="34" charset="0"/>
              </a:rPr>
              <a:t>The case of #arseniclife</a:t>
            </a:r>
            <a:endParaRPr lang="en-GB" dirty="0"/>
          </a:p>
        </p:txBody>
      </p:sp>
      <p:sp>
        <p:nvSpPr>
          <p:cNvPr id="4" name="Content Placeholder 3">
            <a:extLst>
              <a:ext uri="{FF2B5EF4-FFF2-40B4-BE49-F238E27FC236}">
                <a16:creationId xmlns:a16="http://schemas.microsoft.com/office/drawing/2014/main" id="{0677758D-6531-C395-547F-D15A6504959B}"/>
              </a:ext>
            </a:extLst>
          </p:cNvPr>
          <p:cNvSpPr>
            <a:spLocks noGrp="1"/>
          </p:cNvSpPr>
          <p:nvPr>
            <p:ph idx="1"/>
          </p:nvPr>
        </p:nvSpPr>
        <p:spPr/>
        <p:txBody>
          <a:bodyPr/>
          <a:lstStyle/>
          <a:p>
            <a:pPr marL="0" indent="0">
              <a:buNone/>
            </a:pPr>
            <a:r>
              <a:rPr lang="en-GB" dirty="0">
                <a:solidFill>
                  <a:schemeClr val="bg1"/>
                </a:solidFill>
              </a:rPr>
              <a:t>Early 2011 – </a:t>
            </a:r>
            <a:r>
              <a:rPr lang="en-GB" sz="2000" dirty="0">
                <a:solidFill>
                  <a:schemeClr val="bg1"/>
                </a:solidFill>
              </a:rPr>
              <a:t>Public interest in #arseniclife wanes.</a:t>
            </a:r>
          </a:p>
          <a:p>
            <a:pPr marL="0" indent="0">
              <a:buNone/>
            </a:pPr>
            <a:r>
              <a:rPr lang="en-GB" dirty="0">
                <a:solidFill>
                  <a:schemeClr val="bg1"/>
                </a:solidFill>
              </a:rPr>
              <a:t>27</a:t>
            </a:r>
            <a:r>
              <a:rPr lang="en-GB" baseline="30000" dirty="0">
                <a:solidFill>
                  <a:schemeClr val="bg1"/>
                </a:solidFill>
              </a:rPr>
              <a:t>th</a:t>
            </a:r>
            <a:r>
              <a:rPr lang="en-GB" dirty="0">
                <a:solidFill>
                  <a:schemeClr val="bg1"/>
                </a:solidFill>
              </a:rPr>
              <a:t> May 2011 – </a:t>
            </a:r>
            <a:r>
              <a:rPr lang="en-GB" sz="2000" dirty="0" err="1">
                <a:solidFill>
                  <a:schemeClr val="bg1"/>
                </a:solidFill>
              </a:rPr>
              <a:t>RRResearch</a:t>
            </a:r>
            <a:r>
              <a:rPr lang="en-GB" sz="2000" dirty="0">
                <a:solidFill>
                  <a:schemeClr val="bg1"/>
                </a:solidFill>
              </a:rPr>
              <a:t> posts decrying the lack of follow up.</a:t>
            </a:r>
          </a:p>
          <a:p>
            <a:pPr marL="0" indent="0">
              <a:buNone/>
            </a:pPr>
            <a:r>
              <a:rPr lang="en-GB" dirty="0">
                <a:solidFill>
                  <a:schemeClr val="bg1"/>
                </a:solidFill>
              </a:rPr>
              <a:t>1</a:t>
            </a:r>
            <a:r>
              <a:rPr lang="en-GB" baseline="30000" dirty="0">
                <a:solidFill>
                  <a:schemeClr val="bg1"/>
                </a:solidFill>
              </a:rPr>
              <a:t>st</a:t>
            </a:r>
            <a:r>
              <a:rPr lang="en-GB" dirty="0">
                <a:solidFill>
                  <a:schemeClr val="bg1"/>
                </a:solidFill>
              </a:rPr>
              <a:t> February 2012 – </a:t>
            </a:r>
            <a:r>
              <a:rPr lang="en-GB" sz="2000" dirty="0" err="1">
                <a:solidFill>
                  <a:schemeClr val="bg1"/>
                </a:solidFill>
              </a:rPr>
              <a:t>RRResearch</a:t>
            </a:r>
            <a:r>
              <a:rPr lang="en-GB" sz="2000" dirty="0">
                <a:solidFill>
                  <a:schemeClr val="bg1"/>
                </a:solidFill>
              </a:rPr>
              <a:t> posts, announcing the submission of their #arseniclife paper.</a:t>
            </a:r>
          </a:p>
          <a:p>
            <a:pPr marL="0" indent="0">
              <a:buNone/>
            </a:pPr>
            <a:r>
              <a:rPr lang="en-GB" dirty="0">
                <a:solidFill>
                  <a:schemeClr val="bg1"/>
                </a:solidFill>
              </a:rPr>
              <a:t>July 2012 - </a:t>
            </a:r>
            <a:r>
              <a:rPr lang="en-GB" sz="2000" dirty="0">
                <a:solidFill>
                  <a:schemeClr val="bg1"/>
                </a:solidFill>
              </a:rPr>
              <a:t>#arseniclife paper published.</a:t>
            </a:r>
          </a:p>
          <a:p>
            <a:pPr marL="0" indent="0">
              <a:buNone/>
            </a:pPr>
            <a:endParaRPr lang="en-GB" sz="2000" dirty="0">
              <a:solidFill>
                <a:schemeClr val="bg1"/>
              </a:solidFill>
            </a:endParaRPr>
          </a:p>
          <a:p>
            <a:pPr marL="0" indent="0">
              <a:buNone/>
            </a:pPr>
            <a:endParaRPr lang="en-GB" sz="2000" dirty="0">
              <a:solidFill>
                <a:schemeClr val="bg1"/>
              </a:solidFill>
            </a:endParaRPr>
          </a:p>
          <a:p>
            <a:pPr marL="0" indent="0">
              <a:buNone/>
            </a:pPr>
            <a:endParaRPr lang="en-GB" sz="2000" dirty="0">
              <a:solidFill>
                <a:schemeClr val="bg1"/>
              </a:solidFill>
            </a:endParaRPr>
          </a:p>
          <a:p>
            <a:pPr marL="0" indent="0" algn="ctr">
              <a:buNone/>
            </a:pPr>
            <a:r>
              <a:rPr lang="en-GB" sz="2000" dirty="0">
                <a:solidFill>
                  <a:schemeClr val="bg1"/>
                </a:solidFill>
              </a:rPr>
              <a:t>… The original Science paper was not retracted.</a:t>
            </a:r>
          </a:p>
        </p:txBody>
      </p:sp>
    </p:spTree>
    <p:extLst>
      <p:ext uri="{BB962C8B-B14F-4D97-AF65-F5344CB8AC3E}">
        <p14:creationId xmlns:p14="http://schemas.microsoft.com/office/powerpoint/2010/main" val="115684316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A0CC679-DDD1-DECA-2DDE-583BFFC8878E}"/>
              </a:ext>
              <a:ext uri="{C183D7F6-B498-43B3-948B-1728B52AA6E4}">
                <adec:decorative xmlns:adec="http://schemas.microsoft.com/office/drawing/2017/decorative" val="1"/>
              </a:ext>
            </a:extLst>
          </p:cNvPr>
          <p:cNvPicPr>
            <a:picLocks noChangeAspect="1"/>
          </p:cNvPicPr>
          <p:nvPr/>
        </p:nvPicPr>
        <p:blipFill>
          <a:blip r:embed="rId3" cstate="email">
            <a:alphaModFix amt="20000"/>
            <a:extLst>
              <a:ext uri="{28A0092B-C50C-407E-A947-70E740481C1C}">
                <a14:useLocalDpi xmlns:a14="http://schemas.microsoft.com/office/drawing/2010/main"/>
              </a:ext>
            </a:extLst>
          </a:blip>
          <a:stretch>
            <a:fillRect/>
          </a:stretch>
        </p:blipFill>
        <p:spPr>
          <a:xfrm>
            <a:off x="0" y="-341312"/>
            <a:ext cx="12192000" cy="8128000"/>
          </a:xfrm>
          <a:prstGeom prst="rect">
            <a:avLst/>
          </a:prstGeom>
        </p:spPr>
      </p:pic>
      <p:sp>
        <p:nvSpPr>
          <p:cNvPr id="2" name="Title 1">
            <a:extLst>
              <a:ext uri="{FF2B5EF4-FFF2-40B4-BE49-F238E27FC236}">
                <a16:creationId xmlns:a16="http://schemas.microsoft.com/office/drawing/2014/main" id="{91ED9D2B-4F0F-7392-A187-5593CEA7304E}"/>
              </a:ext>
            </a:extLst>
          </p:cNvPr>
          <p:cNvSpPr>
            <a:spLocks noGrp="1"/>
          </p:cNvSpPr>
          <p:nvPr>
            <p:ph type="title"/>
          </p:nvPr>
        </p:nvSpPr>
        <p:spPr/>
        <p:txBody>
          <a:bodyPr/>
          <a:lstStyle/>
          <a:p>
            <a:pPr algn="ctr"/>
            <a:r>
              <a:rPr lang="en-US" dirty="0">
                <a:solidFill>
                  <a:srgbClr val="FFFFFF"/>
                </a:solidFill>
                <a:latin typeface="Bahnschrift SemiBold" panose="020B0502040204020203" pitchFamily="34" charset="0"/>
              </a:rPr>
              <a:t>Discussion: Should blogs be used for informal post-publication peer review?</a:t>
            </a:r>
            <a:endParaRPr lang="en-GB" dirty="0"/>
          </a:p>
        </p:txBody>
      </p:sp>
      <p:sp>
        <p:nvSpPr>
          <p:cNvPr id="3" name="Content Placeholder 2">
            <a:extLst>
              <a:ext uri="{FF2B5EF4-FFF2-40B4-BE49-F238E27FC236}">
                <a16:creationId xmlns:a16="http://schemas.microsoft.com/office/drawing/2014/main" id="{69DEDA97-04BC-B369-9F1A-D6CE6CCBBF4B}"/>
              </a:ext>
            </a:extLst>
          </p:cNvPr>
          <p:cNvSpPr>
            <a:spLocks noGrp="1"/>
          </p:cNvSpPr>
          <p:nvPr>
            <p:ph idx="1"/>
          </p:nvPr>
        </p:nvSpPr>
        <p:spPr/>
        <p:txBody>
          <a:bodyPr/>
          <a:lstStyle/>
          <a:p>
            <a:pPr marL="0" indent="0">
              <a:buNone/>
            </a:pPr>
            <a:endParaRPr lang="en-GB" dirty="0">
              <a:solidFill>
                <a:schemeClr val="bg1"/>
              </a:solidFill>
            </a:endParaRPr>
          </a:p>
          <a:p>
            <a:r>
              <a:rPr lang="en-GB" dirty="0">
                <a:solidFill>
                  <a:schemeClr val="bg1"/>
                </a:solidFill>
              </a:rPr>
              <a:t>Should </a:t>
            </a:r>
            <a:r>
              <a:rPr lang="en-GB" dirty="0" err="1">
                <a:solidFill>
                  <a:schemeClr val="bg1"/>
                </a:solidFill>
              </a:rPr>
              <a:t>RRResearch</a:t>
            </a:r>
            <a:r>
              <a:rPr lang="en-GB" dirty="0">
                <a:solidFill>
                  <a:schemeClr val="bg1"/>
                </a:solidFill>
              </a:rPr>
              <a:t> have publicly critiqued the original </a:t>
            </a:r>
            <a:r>
              <a:rPr lang="en-GB" i="1" dirty="0">
                <a:solidFill>
                  <a:schemeClr val="bg1"/>
                </a:solidFill>
              </a:rPr>
              <a:t>Science</a:t>
            </a:r>
            <a:r>
              <a:rPr lang="en-GB" dirty="0">
                <a:solidFill>
                  <a:schemeClr val="bg1"/>
                </a:solidFill>
              </a:rPr>
              <a:t> article?</a:t>
            </a:r>
          </a:p>
          <a:p>
            <a:r>
              <a:rPr lang="en-GB" dirty="0">
                <a:solidFill>
                  <a:schemeClr val="bg1"/>
                </a:solidFill>
              </a:rPr>
              <a:t>Was it right for one of the authors to insist that scientific discussion be kept only to academic publications?</a:t>
            </a:r>
          </a:p>
          <a:p>
            <a:r>
              <a:rPr lang="en-GB" dirty="0">
                <a:solidFill>
                  <a:schemeClr val="bg1"/>
                </a:solidFill>
              </a:rPr>
              <a:t>Should the flawed study have been retracted following the </a:t>
            </a:r>
            <a:r>
              <a:rPr lang="en-GB" dirty="0" err="1">
                <a:solidFill>
                  <a:schemeClr val="bg1"/>
                </a:solidFill>
              </a:rPr>
              <a:t>RRResearch</a:t>
            </a:r>
            <a:r>
              <a:rPr lang="en-GB" dirty="0">
                <a:solidFill>
                  <a:schemeClr val="bg1"/>
                </a:solidFill>
              </a:rPr>
              <a:t> blog post?</a:t>
            </a:r>
          </a:p>
        </p:txBody>
      </p:sp>
    </p:spTree>
    <p:extLst>
      <p:ext uri="{BB962C8B-B14F-4D97-AF65-F5344CB8AC3E}">
        <p14:creationId xmlns:p14="http://schemas.microsoft.com/office/powerpoint/2010/main" val="197655753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46D4FF4-08B4-1DFC-DA70-C77A5C2892FD}"/>
              </a:ext>
              <a:ext uri="{C183D7F6-B498-43B3-948B-1728B52AA6E4}">
                <adec:decorative xmlns:adec="http://schemas.microsoft.com/office/drawing/2017/decorative" val="1"/>
              </a:ext>
            </a:extLst>
          </p:cNvPr>
          <p:cNvPicPr>
            <a:picLocks noChangeAspect="1"/>
          </p:cNvPicPr>
          <p:nvPr/>
        </p:nvPicPr>
        <p:blipFill>
          <a:blip r:embed="rId2" cstate="email">
            <a:alphaModFix amt="20000"/>
            <a:extLst>
              <a:ext uri="{28A0092B-C50C-407E-A947-70E740481C1C}">
                <a14:useLocalDpi xmlns:a14="http://schemas.microsoft.com/office/drawing/2010/main"/>
              </a:ext>
            </a:extLst>
          </a:blip>
          <a:stretch>
            <a:fillRect/>
          </a:stretch>
        </p:blipFill>
        <p:spPr>
          <a:xfrm>
            <a:off x="0" y="-341312"/>
            <a:ext cx="12192000" cy="8128000"/>
          </a:xfrm>
          <a:prstGeom prst="rect">
            <a:avLst/>
          </a:prstGeom>
        </p:spPr>
      </p:pic>
      <p:sp>
        <p:nvSpPr>
          <p:cNvPr id="2" name="Title 1">
            <a:extLst>
              <a:ext uri="{FF2B5EF4-FFF2-40B4-BE49-F238E27FC236}">
                <a16:creationId xmlns:a16="http://schemas.microsoft.com/office/drawing/2014/main" id="{91ED9D2B-4F0F-7392-A187-5593CEA7304E}"/>
              </a:ext>
            </a:extLst>
          </p:cNvPr>
          <p:cNvSpPr>
            <a:spLocks noGrp="1"/>
          </p:cNvSpPr>
          <p:nvPr>
            <p:ph type="title"/>
          </p:nvPr>
        </p:nvSpPr>
        <p:spPr/>
        <p:txBody>
          <a:bodyPr/>
          <a:lstStyle/>
          <a:p>
            <a:pPr algn="ctr"/>
            <a:r>
              <a:rPr lang="en-US" sz="4400" dirty="0">
                <a:solidFill>
                  <a:srgbClr val="FFFFFF"/>
                </a:solidFill>
                <a:latin typeface="Bahnschrift SemiBold" panose="020B0502040204020203" pitchFamily="34" charset="0"/>
              </a:rPr>
              <a:t>What is the purpose of a blog?</a:t>
            </a:r>
            <a:br>
              <a:rPr lang="en-US" sz="4400" dirty="0">
                <a:solidFill>
                  <a:srgbClr val="FFFFFF"/>
                </a:solidFill>
                <a:latin typeface="Bahnschrift SemiBold" panose="020B0502040204020203" pitchFamily="34" charset="0"/>
              </a:rPr>
            </a:br>
            <a:r>
              <a:rPr lang="en-US" sz="4400" dirty="0">
                <a:solidFill>
                  <a:srgbClr val="FFFFFF"/>
                </a:solidFill>
                <a:latin typeface="Bahnschrift SemiBold" panose="020B0502040204020203" pitchFamily="34" charset="0"/>
              </a:rPr>
              <a:t>(or, why blog?)</a:t>
            </a:r>
            <a:endParaRPr lang="en-GB" dirty="0"/>
          </a:p>
        </p:txBody>
      </p:sp>
      <p:sp>
        <p:nvSpPr>
          <p:cNvPr id="4" name="Content Placeholder 3">
            <a:extLst>
              <a:ext uri="{FF2B5EF4-FFF2-40B4-BE49-F238E27FC236}">
                <a16:creationId xmlns:a16="http://schemas.microsoft.com/office/drawing/2014/main" id="{0677758D-6531-C395-547F-D15A6504959B}"/>
              </a:ext>
            </a:extLst>
          </p:cNvPr>
          <p:cNvSpPr>
            <a:spLocks noGrp="1"/>
          </p:cNvSpPr>
          <p:nvPr>
            <p:ph idx="1"/>
          </p:nvPr>
        </p:nvSpPr>
        <p:spPr/>
        <p:txBody>
          <a:bodyPr/>
          <a:lstStyle/>
          <a:p>
            <a:r>
              <a:rPr lang="en-GB" dirty="0">
                <a:solidFill>
                  <a:schemeClr val="bg1"/>
                </a:solidFill>
              </a:rPr>
              <a:t>Circumvent traditional media </a:t>
            </a:r>
            <a:r>
              <a:rPr lang="en-GB" sz="2000" dirty="0">
                <a:solidFill>
                  <a:schemeClr val="bg1"/>
                </a:solidFill>
              </a:rPr>
              <a:t>(Mahrt and </a:t>
            </a:r>
            <a:r>
              <a:rPr lang="en-GB" sz="2000" dirty="0" err="1">
                <a:solidFill>
                  <a:schemeClr val="bg1"/>
                </a:solidFill>
              </a:rPr>
              <a:t>Puschmann</a:t>
            </a:r>
            <a:r>
              <a:rPr lang="en-GB" sz="2000" dirty="0">
                <a:solidFill>
                  <a:schemeClr val="bg1"/>
                </a:solidFill>
              </a:rPr>
              <a:t> 2014; Colson 2011)</a:t>
            </a:r>
          </a:p>
          <a:p>
            <a:r>
              <a:rPr lang="en-GB" dirty="0">
                <a:solidFill>
                  <a:schemeClr val="bg1"/>
                </a:solidFill>
              </a:rPr>
              <a:t>Invite cross-disciplinary discussion </a:t>
            </a:r>
            <a:r>
              <a:rPr lang="en-GB" sz="2000" dirty="0">
                <a:solidFill>
                  <a:schemeClr val="bg1"/>
                </a:solidFill>
              </a:rPr>
              <a:t>(Mahrt and </a:t>
            </a:r>
            <a:r>
              <a:rPr lang="en-GB" sz="2000" dirty="0" err="1">
                <a:solidFill>
                  <a:schemeClr val="bg1"/>
                </a:solidFill>
              </a:rPr>
              <a:t>Puschmann</a:t>
            </a:r>
            <a:r>
              <a:rPr lang="en-GB" sz="2000" dirty="0">
                <a:solidFill>
                  <a:schemeClr val="bg1"/>
                </a:solidFill>
              </a:rPr>
              <a:t> 2014)</a:t>
            </a:r>
          </a:p>
          <a:p>
            <a:r>
              <a:rPr lang="en-GB" dirty="0">
                <a:solidFill>
                  <a:schemeClr val="bg1"/>
                </a:solidFill>
              </a:rPr>
              <a:t>Provide rapid/timely information </a:t>
            </a:r>
            <a:r>
              <a:rPr lang="en-GB" sz="2000" dirty="0">
                <a:solidFill>
                  <a:schemeClr val="bg1"/>
                </a:solidFill>
              </a:rPr>
              <a:t>(Vestergaard 2016; Mahrt and </a:t>
            </a:r>
            <a:r>
              <a:rPr lang="en-GB" sz="2000" dirty="0" err="1">
                <a:solidFill>
                  <a:schemeClr val="bg1"/>
                </a:solidFill>
              </a:rPr>
              <a:t>Puschmann</a:t>
            </a:r>
            <a:r>
              <a:rPr lang="en-GB" sz="2000" dirty="0">
                <a:solidFill>
                  <a:schemeClr val="bg1"/>
                </a:solidFill>
              </a:rPr>
              <a:t> 2014)</a:t>
            </a:r>
          </a:p>
          <a:p>
            <a:r>
              <a:rPr lang="en-GB" dirty="0">
                <a:solidFill>
                  <a:schemeClr val="bg1"/>
                </a:solidFill>
              </a:rPr>
              <a:t>Informal peer review (?) Increase transparency of research </a:t>
            </a:r>
            <a:r>
              <a:rPr lang="en-GB" sz="2000" dirty="0">
                <a:solidFill>
                  <a:schemeClr val="bg1"/>
                </a:solidFill>
              </a:rPr>
              <a:t>(Yeo et al. 2016)</a:t>
            </a:r>
          </a:p>
          <a:p>
            <a:r>
              <a:rPr lang="en-GB" dirty="0">
                <a:solidFill>
                  <a:schemeClr val="bg1"/>
                </a:solidFill>
              </a:rPr>
              <a:t>Share your passion and personal interest </a:t>
            </a:r>
            <a:r>
              <a:rPr lang="en-GB" sz="2000" dirty="0">
                <a:solidFill>
                  <a:schemeClr val="bg1"/>
                </a:solidFill>
              </a:rPr>
              <a:t>(Ranger and </a:t>
            </a:r>
            <a:r>
              <a:rPr lang="en-GB" sz="2000" dirty="0" err="1">
                <a:solidFill>
                  <a:schemeClr val="bg1"/>
                </a:solidFill>
              </a:rPr>
              <a:t>Bultitude</a:t>
            </a:r>
            <a:r>
              <a:rPr lang="en-GB" sz="2000" dirty="0">
                <a:solidFill>
                  <a:schemeClr val="bg1"/>
                </a:solidFill>
              </a:rPr>
              <a:t> 2014)</a:t>
            </a:r>
          </a:p>
          <a:p>
            <a:endParaRPr lang="en-GB" dirty="0">
              <a:solidFill>
                <a:schemeClr val="bg1"/>
              </a:solidFill>
            </a:endParaRPr>
          </a:p>
        </p:txBody>
      </p:sp>
    </p:spTree>
    <p:extLst>
      <p:ext uri="{BB962C8B-B14F-4D97-AF65-F5344CB8AC3E}">
        <p14:creationId xmlns:p14="http://schemas.microsoft.com/office/powerpoint/2010/main" val="424112151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Tips on writing opinion articles</a:t>
            </a:r>
          </a:p>
        </p:txBody>
      </p:sp>
      <p:sp>
        <p:nvSpPr>
          <p:cNvPr id="3" name="Content Placeholder 2"/>
          <p:cNvSpPr>
            <a:spLocks noGrp="1"/>
          </p:cNvSpPr>
          <p:nvPr>
            <p:ph idx="1"/>
          </p:nvPr>
        </p:nvSpPr>
        <p:spPr>
          <a:xfrm>
            <a:off x="838200" y="2008505"/>
            <a:ext cx="10515600" cy="4351338"/>
          </a:xfrm>
        </p:spPr>
        <p:txBody>
          <a:bodyPr>
            <a:normAutofit fontScale="92500" lnSpcReduction="20000"/>
          </a:bodyPr>
          <a:lstStyle/>
          <a:p>
            <a:pPr marL="514350" indent="-514350">
              <a:buFont typeface="+mj-lt"/>
              <a:buAutoNum type="arabicPeriod"/>
            </a:pPr>
            <a:r>
              <a:rPr lang="en-GB" dirty="0"/>
              <a:t>Give your opinion.</a:t>
            </a:r>
          </a:p>
          <a:p>
            <a:pPr marL="514350" indent="-514350">
              <a:buFont typeface="+mj-lt"/>
              <a:buAutoNum type="arabicPeriod"/>
            </a:pPr>
            <a:r>
              <a:rPr lang="en-GB" dirty="0"/>
              <a:t>Back up what you say with evidence.</a:t>
            </a:r>
          </a:p>
          <a:p>
            <a:pPr marL="514350" indent="-514350">
              <a:buFont typeface="+mj-lt"/>
              <a:buAutoNum type="arabicPeriod"/>
            </a:pPr>
            <a:r>
              <a:rPr lang="en-GB" dirty="0"/>
              <a:t>Think about your reader.</a:t>
            </a:r>
          </a:p>
          <a:p>
            <a:pPr marL="514350" indent="-514350">
              <a:buFont typeface="+mj-lt"/>
              <a:buAutoNum type="arabicPeriod"/>
            </a:pPr>
            <a:r>
              <a:rPr lang="en-GB" dirty="0"/>
              <a:t>Grab your readers’ attention.</a:t>
            </a:r>
          </a:p>
          <a:p>
            <a:pPr marL="514350" indent="-514350">
              <a:buFont typeface="+mj-lt"/>
              <a:buAutoNum type="arabicPeriod"/>
            </a:pPr>
            <a:r>
              <a:rPr lang="en-GB" dirty="0"/>
              <a:t>Making it personal often helps.</a:t>
            </a:r>
          </a:p>
          <a:p>
            <a:pPr marL="514350" indent="-514350">
              <a:buFont typeface="+mj-lt"/>
              <a:buAutoNum type="arabicPeriod"/>
            </a:pPr>
            <a:r>
              <a:rPr lang="en-GB" dirty="0"/>
              <a:t>Keep it simple</a:t>
            </a:r>
          </a:p>
          <a:p>
            <a:pPr marL="514350" indent="-514350">
              <a:buFont typeface="+mj-lt"/>
              <a:buAutoNum type="arabicPeriod"/>
            </a:pPr>
            <a:r>
              <a:rPr lang="en-GB" dirty="0"/>
              <a:t>Offer solutions and improvements and avoid banal suggestions.</a:t>
            </a:r>
          </a:p>
          <a:p>
            <a:pPr marL="514350" indent="-514350">
              <a:buFont typeface="+mj-lt"/>
              <a:buAutoNum type="arabicPeriod"/>
            </a:pPr>
            <a:r>
              <a:rPr lang="en-GB" dirty="0"/>
              <a:t>Don’t feel like you need to give both sides of the argument</a:t>
            </a:r>
          </a:p>
          <a:p>
            <a:pPr marL="514350" indent="-514350">
              <a:buFont typeface="+mj-lt"/>
              <a:buAutoNum type="arabicPeriod"/>
            </a:pPr>
            <a:r>
              <a:rPr lang="en-GB" dirty="0"/>
              <a:t>Write in the style of the publication you’re writing for </a:t>
            </a:r>
          </a:p>
          <a:p>
            <a:pPr marL="514350" indent="-514350">
              <a:buFont typeface="+mj-lt"/>
              <a:buAutoNum type="arabicPeriod"/>
            </a:pPr>
            <a:r>
              <a:rPr lang="en-GB" dirty="0"/>
              <a:t>Give your writing personality – your own personality.</a:t>
            </a:r>
          </a:p>
        </p:txBody>
      </p:sp>
    </p:spTree>
    <p:extLst>
      <p:ext uri="{BB962C8B-B14F-4D97-AF65-F5344CB8AC3E}">
        <p14:creationId xmlns:p14="http://schemas.microsoft.com/office/powerpoint/2010/main" val="25893722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D9D2B-4F0F-7392-A187-5593CEA7304E}"/>
              </a:ext>
            </a:extLst>
          </p:cNvPr>
          <p:cNvSpPr>
            <a:spLocks noGrp="1"/>
          </p:cNvSpPr>
          <p:nvPr>
            <p:ph type="title"/>
          </p:nvPr>
        </p:nvSpPr>
        <p:spPr/>
        <p:txBody>
          <a:bodyPr/>
          <a:lstStyle/>
          <a:p>
            <a:pPr algn="ctr"/>
            <a:r>
              <a:rPr lang="en-US" dirty="0">
                <a:solidFill>
                  <a:srgbClr val="FFFFFF"/>
                </a:solidFill>
                <a:latin typeface="Bahnschrift SemiBold" panose="020B0502040204020203" pitchFamily="34" charset="0"/>
              </a:rPr>
              <a:t>Blog writing exercise</a:t>
            </a:r>
            <a:endParaRPr lang="en-GB" dirty="0"/>
          </a:p>
        </p:txBody>
      </p:sp>
      <p:sp>
        <p:nvSpPr>
          <p:cNvPr id="3" name="Content Placeholder 2">
            <a:extLst>
              <a:ext uri="{FF2B5EF4-FFF2-40B4-BE49-F238E27FC236}">
                <a16:creationId xmlns:a16="http://schemas.microsoft.com/office/drawing/2014/main" id="{69DEDA97-04BC-B369-9F1A-D6CE6CCBBF4B}"/>
              </a:ext>
            </a:extLst>
          </p:cNvPr>
          <p:cNvSpPr>
            <a:spLocks noGrp="1"/>
          </p:cNvSpPr>
          <p:nvPr>
            <p:ph idx="1"/>
          </p:nvPr>
        </p:nvSpPr>
        <p:spPr/>
        <p:txBody>
          <a:bodyPr/>
          <a:lstStyle/>
          <a:p>
            <a:pPr marL="0" lvl="0" indent="0">
              <a:lnSpc>
                <a:spcPts val="1600"/>
              </a:lnSpc>
              <a:buNone/>
            </a:pPr>
            <a:r>
              <a:rPr lang="en-US" dirty="0">
                <a:solidFill>
                  <a:schemeClr val="bg1"/>
                </a:solidFill>
                <a:effectLst/>
                <a:ea typeface="Calibri" panose="020F0502020204030204" pitchFamily="34" charset="0"/>
              </a:rPr>
              <a:t>Have a go at writing your own blog</a:t>
            </a:r>
          </a:p>
          <a:p>
            <a:pPr marL="0" lvl="0" indent="0">
              <a:lnSpc>
                <a:spcPts val="1600"/>
              </a:lnSpc>
              <a:buNone/>
            </a:pPr>
            <a:endParaRPr lang="en-US" dirty="0">
              <a:solidFill>
                <a:schemeClr val="bg1"/>
              </a:solidFill>
              <a:ea typeface="Calibri" panose="020F0502020204030204" pitchFamily="34" charset="0"/>
            </a:endParaRPr>
          </a:p>
          <a:p>
            <a:pPr marL="0" lvl="0" indent="0">
              <a:lnSpc>
                <a:spcPts val="1600"/>
              </a:lnSpc>
              <a:buNone/>
            </a:pPr>
            <a:r>
              <a:rPr lang="en-US" sz="2400" dirty="0">
                <a:solidFill>
                  <a:schemeClr val="bg1"/>
                </a:solidFill>
                <a:effectLst/>
                <a:ea typeface="Calibri" panose="020F0502020204030204" pitchFamily="34" charset="0"/>
              </a:rPr>
              <a:t>Choose a recent science story which interests you (or your own research) to base your post around</a:t>
            </a:r>
          </a:p>
          <a:p>
            <a:pPr marL="0" lvl="0" indent="0">
              <a:lnSpc>
                <a:spcPts val="1600"/>
              </a:lnSpc>
              <a:buNone/>
            </a:pPr>
            <a:endParaRPr lang="en-US" dirty="0">
              <a:solidFill>
                <a:schemeClr val="bg1"/>
              </a:solidFill>
              <a:ea typeface="Calibri" panose="020F0502020204030204" pitchFamily="34" charset="0"/>
            </a:endParaRPr>
          </a:p>
          <a:p>
            <a:pPr marL="0" lvl="0" indent="0">
              <a:lnSpc>
                <a:spcPts val="1600"/>
              </a:lnSpc>
              <a:buNone/>
            </a:pPr>
            <a:r>
              <a:rPr lang="en-US" sz="2400" dirty="0">
                <a:solidFill>
                  <a:schemeClr val="bg1"/>
                </a:solidFill>
                <a:effectLst/>
                <a:ea typeface="Calibri" panose="020F0502020204030204" pitchFamily="34" charset="0"/>
              </a:rPr>
              <a:t>Consider the following points:</a:t>
            </a:r>
          </a:p>
          <a:p>
            <a:pPr>
              <a:lnSpc>
                <a:spcPts val="1600"/>
              </a:lnSpc>
            </a:pPr>
            <a:r>
              <a:rPr lang="en-US" sz="2000" dirty="0">
                <a:solidFill>
                  <a:schemeClr val="bg1"/>
                </a:solidFill>
                <a:effectLst/>
                <a:ea typeface="Calibri" panose="020F0502020204030204" pitchFamily="34" charset="0"/>
              </a:rPr>
              <a:t>What is your target audience?</a:t>
            </a:r>
          </a:p>
          <a:p>
            <a:pPr>
              <a:lnSpc>
                <a:spcPts val="1600"/>
              </a:lnSpc>
            </a:pPr>
            <a:r>
              <a:rPr lang="en-US" sz="2000" dirty="0">
                <a:solidFill>
                  <a:schemeClr val="bg1"/>
                </a:solidFill>
                <a:ea typeface="Calibri" panose="020F0502020204030204" pitchFamily="34" charset="0"/>
              </a:rPr>
              <a:t>What type of post will you write? What structure will you use?</a:t>
            </a:r>
          </a:p>
          <a:p>
            <a:pPr>
              <a:lnSpc>
                <a:spcPts val="1600"/>
              </a:lnSpc>
            </a:pPr>
            <a:r>
              <a:rPr lang="en-GB" sz="2000" dirty="0">
                <a:solidFill>
                  <a:schemeClr val="bg1"/>
                </a:solidFill>
                <a:effectLst/>
                <a:ea typeface="Calibri" panose="020F0502020204030204" pitchFamily="34" charset="0"/>
              </a:rPr>
              <a:t>What is your lead/hook?</a:t>
            </a:r>
            <a:endParaRPr lang="en-US" sz="2000" dirty="0">
              <a:solidFill>
                <a:schemeClr val="bg1"/>
              </a:solidFill>
              <a:ea typeface="Calibri" panose="020F0502020204030204" pitchFamily="34" charset="0"/>
            </a:endParaRPr>
          </a:p>
          <a:p>
            <a:pPr>
              <a:lnSpc>
                <a:spcPts val="1600"/>
              </a:lnSpc>
            </a:pPr>
            <a:r>
              <a:rPr lang="en-US" sz="2000" dirty="0">
                <a:solidFill>
                  <a:schemeClr val="bg1"/>
                </a:solidFill>
                <a:effectLst/>
                <a:ea typeface="Calibri" panose="020F0502020204030204" pitchFamily="34" charset="0"/>
              </a:rPr>
              <a:t>What style and tone will you use?</a:t>
            </a:r>
          </a:p>
          <a:p>
            <a:pPr>
              <a:lnSpc>
                <a:spcPts val="1600"/>
              </a:lnSpc>
            </a:pPr>
            <a:r>
              <a:rPr lang="en-US" sz="2000" dirty="0">
                <a:solidFill>
                  <a:schemeClr val="bg1"/>
                </a:solidFill>
                <a:ea typeface="Calibri" panose="020F0502020204030204" pitchFamily="34" charset="0"/>
              </a:rPr>
              <a:t>How will you inject personal and informal elements?</a:t>
            </a:r>
          </a:p>
          <a:p>
            <a:pPr>
              <a:lnSpc>
                <a:spcPts val="1600"/>
              </a:lnSpc>
            </a:pPr>
            <a:r>
              <a:rPr lang="en-US" sz="2000" dirty="0">
                <a:solidFill>
                  <a:schemeClr val="bg1"/>
                </a:solidFill>
                <a:ea typeface="Calibri" panose="020F0502020204030204" pitchFamily="34" charset="0"/>
              </a:rPr>
              <a:t>Will you use scientific language? What level of explanation is needed?</a:t>
            </a:r>
            <a:endParaRPr lang="en-GB" sz="2000" dirty="0">
              <a:solidFill>
                <a:schemeClr val="bg1"/>
              </a:solidFill>
              <a:ea typeface="Calibri" panose="020F0502020204030204" pitchFamily="34" charset="0"/>
            </a:endParaRPr>
          </a:p>
        </p:txBody>
      </p:sp>
    </p:spTree>
    <p:extLst>
      <p:ext uri="{BB962C8B-B14F-4D97-AF65-F5344CB8AC3E}">
        <p14:creationId xmlns:p14="http://schemas.microsoft.com/office/powerpoint/2010/main" val="315089555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657F69E0-C4B0-4BEC-A689-4F8D877F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person working on the computer&#10;&#10;Description automatically generated with low confidence">
            <a:extLst>
              <a:ext uri="{FF2B5EF4-FFF2-40B4-BE49-F238E27FC236}">
                <a16:creationId xmlns:a16="http://schemas.microsoft.com/office/drawing/2014/main" id="{8EE5A870-A369-B412-C25B-A11DCD43C50D}"/>
              </a:ext>
            </a:extLst>
          </p:cNvPr>
          <p:cNvPicPr>
            <a:picLocks noChangeAspect="1"/>
          </p:cNvPicPr>
          <p:nvPr/>
        </p:nvPicPr>
        <p:blipFill>
          <a:blip r:embed="rId2" cstate="email">
            <a:alphaModFix amt="35000"/>
            <a:extLst>
              <a:ext uri="{28A0092B-C50C-407E-A947-70E740481C1C}">
                <a14:useLocalDpi xmlns:a14="http://schemas.microsoft.com/office/drawing/2010/main"/>
              </a:ext>
            </a:extLst>
          </a:blip>
          <a:stretch>
            <a:fillRect/>
          </a:stretch>
        </p:blipFill>
        <p:spPr>
          <a:xfrm>
            <a:off x="-56106" y="0"/>
            <a:ext cx="12301163" cy="8200775"/>
          </a:xfrm>
          <a:prstGeom prst="rect">
            <a:avLst/>
          </a:prstGeom>
        </p:spPr>
      </p:pic>
      <p:sp>
        <p:nvSpPr>
          <p:cNvPr id="2" name="Title 1">
            <a:extLst>
              <a:ext uri="{FF2B5EF4-FFF2-40B4-BE49-F238E27FC236}">
                <a16:creationId xmlns:a16="http://schemas.microsoft.com/office/drawing/2014/main" id="{20A0ECB1-04FA-4497-A6EA-05F2452AB98D}"/>
              </a:ext>
            </a:extLst>
          </p:cNvPr>
          <p:cNvSpPr>
            <a:spLocks noGrp="1"/>
          </p:cNvSpPr>
          <p:nvPr>
            <p:ph type="ctrTitle"/>
          </p:nvPr>
        </p:nvSpPr>
        <p:spPr>
          <a:xfrm>
            <a:off x="1524000" y="1122363"/>
            <a:ext cx="9144000" cy="3063240"/>
          </a:xfrm>
        </p:spPr>
        <p:txBody>
          <a:bodyPr>
            <a:normAutofit/>
          </a:bodyPr>
          <a:lstStyle/>
          <a:p>
            <a:r>
              <a:rPr lang="en-GB" sz="6600" dirty="0">
                <a:solidFill>
                  <a:srgbClr val="FFFFFF"/>
                </a:solidFill>
                <a:latin typeface="Bahnschrift SemiBold" panose="020B0502040204020203" pitchFamily="34" charset="0"/>
              </a:rPr>
              <a:t>Who reads science blogs?</a:t>
            </a:r>
          </a:p>
        </p:txBody>
      </p:sp>
      <p:sp>
        <p:nvSpPr>
          <p:cNvPr id="4" name="Subtitle 3">
            <a:extLst>
              <a:ext uri="{FF2B5EF4-FFF2-40B4-BE49-F238E27FC236}">
                <a16:creationId xmlns:a16="http://schemas.microsoft.com/office/drawing/2014/main" id="{53145352-52E7-4C63-AE89-E6B6FD937986}"/>
              </a:ext>
            </a:extLst>
          </p:cNvPr>
          <p:cNvSpPr>
            <a:spLocks noGrp="1"/>
          </p:cNvSpPr>
          <p:nvPr>
            <p:ph type="subTitle" idx="1"/>
          </p:nvPr>
        </p:nvSpPr>
        <p:spPr>
          <a:xfrm>
            <a:off x="1527048" y="4599432"/>
            <a:ext cx="9144000" cy="1536192"/>
          </a:xfrm>
        </p:spPr>
        <p:txBody>
          <a:bodyPr>
            <a:normAutofit/>
          </a:bodyPr>
          <a:lstStyle/>
          <a:p>
            <a:endParaRPr lang="en-GB" dirty="0">
              <a:solidFill>
                <a:srgbClr val="FFFFFF"/>
              </a:solidFill>
            </a:endParaRPr>
          </a:p>
        </p:txBody>
      </p:sp>
      <p:sp>
        <p:nvSpPr>
          <p:cNvPr id="19" name="sketchy line">
            <a:extLst>
              <a:ext uri="{FF2B5EF4-FFF2-40B4-BE49-F238E27FC236}">
                <a16:creationId xmlns:a16="http://schemas.microsoft.com/office/drawing/2014/main" id="{9F6380B4-6A1C-481E-8408-B4E6C75B9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368623"/>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rgbClr val="FFFFFF">
              <a:alpha val="75000"/>
            </a:srgbClr>
          </a:solidFill>
          <a:ln w="44450" cap="rnd">
            <a:solidFill>
              <a:srgbClr val="FFFFFF">
                <a:alpha val="75000"/>
              </a:srgb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931295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1500"/>
                                  </p:stCondLst>
                                  <p:endCondLst>
                                    <p:cond evt="begin" delay="0">
                                      <p:tn val="5"/>
                                    </p:cond>
                                  </p:endCondLst>
                                  <p:iterate>
                                    <p:tmPct val="10000"/>
                                  </p:iterate>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700"/>
                                        <p:tgtEl>
                                          <p:spTgt spid="4">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D9D2B-4F0F-7392-A187-5593CEA7304E}"/>
              </a:ext>
            </a:extLst>
          </p:cNvPr>
          <p:cNvSpPr>
            <a:spLocks noGrp="1"/>
          </p:cNvSpPr>
          <p:nvPr>
            <p:ph type="title"/>
          </p:nvPr>
        </p:nvSpPr>
        <p:spPr/>
        <p:txBody>
          <a:bodyPr/>
          <a:lstStyle/>
          <a:p>
            <a:pPr algn="ctr"/>
            <a:r>
              <a:rPr lang="en-US" sz="4400" dirty="0">
                <a:solidFill>
                  <a:srgbClr val="FFFFFF"/>
                </a:solidFill>
                <a:latin typeface="Bahnschrift SemiBold" panose="020B0502040204020203" pitchFamily="34" charset="0"/>
              </a:rPr>
              <a:t>Who reads science blogs?</a:t>
            </a:r>
            <a:endParaRPr lang="en-GB" dirty="0"/>
          </a:p>
        </p:txBody>
      </p:sp>
      <p:sp>
        <p:nvSpPr>
          <p:cNvPr id="3" name="Content Placeholder 2">
            <a:extLst>
              <a:ext uri="{FF2B5EF4-FFF2-40B4-BE49-F238E27FC236}">
                <a16:creationId xmlns:a16="http://schemas.microsoft.com/office/drawing/2014/main" id="{69DEDA97-04BC-B369-9F1A-D6CE6CCBBF4B}"/>
              </a:ext>
            </a:extLst>
          </p:cNvPr>
          <p:cNvSpPr>
            <a:spLocks noGrp="1"/>
          </p:cNvSpPr>
          <p:nvPr>
            <p:ph idx="1"/>
          </p:nvPr>
        </p:nvSpPr>
        <p:spPr/>
        <p:txBody>
          <a:bodyPr/>
          <a:lstStyle/>
          <a:p>
            <a:r>
              <a:rPr lang="en-GB" dirty="0">
                <a:solidFill>
                  <a:schemeClr val="bg1"/>
                </a:solidFill>
              </a:rPr>
              <a:t>Most science blogs cater to a niche, small, interested audience (Ranger and </a:t>
            </a:r>
            <a:r>
              <a:rPr lang="en-GB" dirty="0" err="1">
                <a:solidFill>
                  <a:schemeClr val="bg1"/>
                </a:solidFill>
              </a:rPr>
              <a:t>Bultitude</a:t>
            </a:r>
            <a:r>
              <a:rPr lang="en-GB" dirty="0">
                <a:solidFill>
                  <a:schemeClr val="bg1"/>
                </a:solidFill>
              </a:rPr>
              <a:t> 2014)</a:t>
            </a:r>
          </a:p>
          <a:p>
            <a:r>
              <a:rPr lang="en-GB" dirty="0">
                <a:solidFill>
                  <a:schemeClr val="bg1"/>
                </a:solidFill>
              </a:rPr>
              <a:t>Mostly scientists or those interested in a science career (Jarreau and Porter 2017, Jarreau 2016)</a:t>
            </a:r>
          </a:p>
          <a:p>
            <a:pPr marL="0" indent="0">
              <a:buNone/>
            </a:pPr>
            <a:endParaRPr lang="en-GB" dirty="0">
              <a:solidFill>
                <a:schemeClr val="bg1"/>
              </a:solidFill>
            </a:endParaRPr>
          </a:p>
        </p:txBody>
      </p:sp>
    </p:spTree>
    <p:extLst>
      <p:ext uri="{BB962C8B-B14F-4D97-AF65-F5344CB8AC3E}">
        <p14:creationId xmlns:p14="http://schemas.microsoft.com/office/powerpoint/2010/main" val="246197719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D9D2B-4F0F-7392-A187-5593CEA7304E}"/>
              </a:ext>
            </a:extLst>
          </p:cNvPr>
          <p:cNvSpPr>
            <a:spLocks noGrp="1"/>
          </p:cNvSpPr>
          <p:nvPr>
            <p:ph type="title"/>
          </p:nvPr>
        </p:nvSpPr>
        <p:spPr/>
        <p:txBody>
          <a:bodyPr/>
          <a:lstStyle/>
          <a:p>
            <a:pPr algn="ctr"/>
            <a:r>
              <a:rPr lang="en-US" sz="4400" dirty="0">
                <a:solidFill>
                  <a:srgbClr val="FFFFFF"/>
                </a:solidFill>
                <a:latin typeface="Bahnschrift SemiBold" panose="020B0502040204020203" pitchFamily="34" charset="0"/>
              </a:rPr>
              <a:t>Who reads science blogs?</a:t>
            </a:r>
            <a:endParaRPr lang="en-GB" dirty="0"/>
          </a:p>
        </p:txBody>
      </p:sp>
      <p:sp>
        <p:nvSpPr>
          <p:cNvPr id="3" name="Content Placeholder 2">
            <a:extLst>
              <a:ext uri="{FF2B5EF4-FFF2-40B4-BE49-F238E27FC236}">
                <a16:creationId xmlns:a16="http://schemas.microsoft.com/office/drawing/2014/main" id="{69DEDA97-04BC-B369-9F1A-D6CE6CCBBF4B}"/>
              </a:ext>
            </a:extLst>
          </p:cNvPr>
          <p:cNvSpPr>
            <a:spLocks noGrp="1"/>
          </p:cNvSpPr>
          <p:nvPr>
            <p:ph idx="1"/>
          </p:nvPr>
        </p:nvSpPr>
        <p:spPr/>
        <p:txBody>
          <a:bodyPr numCol="2">
            <a:normAutofit fontScale="92500" lnSpcReduction="20000"/>
          </a:bodyPr>
          <a:lstStyle/>
          <a:p>
            <a:pPr marL="0" indent="0">
              <a:buNone/>
            </a:pPr>
            <a:r>
              <a:rPr lang="en-GB" dirty="0">
                <a:solidFill>
                  <a:schemeClr val="bg1"/>
                </a:solidFill>
              </a:rPr>
              <a:t>Motivations:</a:t>
            </a:r>
          </a:p>
          <a:p>
            <a:r>
              <a:rPr lang="en-GB" dirty="0">
                <a:solidFill>
                  <a:schemeClr val="bg1"/>
                </a:solidFill>
              </a:rPr>
              <a:t>Seeking unique information not available elsewhere</a:t>
            </a:r>
          </a:p>
          <a:p>
            <a:r>
              <a:rPr lang="en-GB" dirty="0">
                <a:solidFill>
                  <a:schemeClr val="bg1"/>
                </a:solidFill>
              </a:rPr>
              <a:t>Looking for community</a:t>
            </a:r>
          </a:p>
          <a:p>
            <a:r>
              <a:rPr lang="en-GB" dirty="0">
                <a:solidFill>
                  <a:schemeClr val="bg1"/>
                </a:solidFill>
              </a:rPr>
              <a:t>Entertainment</a:t>
            </a:r>
          </a:p>
          <a:p>
            <a:r>
              <a:rPr lang="en-GB" dirty="0">
                <a:solidFill>
                  <a:schemeClr val="bg1"/>
                </a:solidFill>
              </a:rPr>
              <a:t>“Ambiance” (author’s perspective, quality writing)</a:t>
            </a:r>
          </a:p>
          <a:p>
            <a:endParaRPr lang="en-GB" dirty="0">
              <a:solidFill>
                <a:schemeClr val="bg1"/>
              </a:solidFill>
            </a:endParaRPr>
          </a:p>
          <a:p>
            <a:endParaRPr lang="en-GB" dirty="0">
              <a:solidFill>
                <a:schemeClr val="bg1"/>
              </a:solidFill>
            </a:endParaRPr>
          </a:p>
          <a:p>
            <a:pPr marL="0" indent="0">
              <a:buNone/>
            </a:pPr>
            <a:endParaRPr lang="en-GB" dirty="0">
              <a:solidFill>
                <a:schemeClr val="bg1"/>
              </a:solidFill>
            </a:endParaRPr>
          </a:p>
          <a:p>
            <a:pPr marL="0" indent="0">
              <a:buNone/>
            </a:pPr>
            <a:endParaRPr lang="en-GB" dirty="0">
              <a:solidFill>
                <a:schemeClr val="bg1"/>
              </a:solidFill>
            </a:endParaRPr>
          </a:p>
          <a:p>
            <a:pPr marL="0" indent="0">
              <a:buNone/>
            </a:pPr>
            <a:r>
              <a:rPr lang="en-GB" dirty="0">
                <a:solidFill>
                  <a:schemeClr val="bg1"/>
                </a:solidFill>
              </a:rPr>
              <a:t>Reader Groups:</a:t>
            </a:r>
          </a:p>
          <a:p>
            <a:r>
              <a:rPr lang="en-GB" dirty="0">
                <a:solidFill>
                  <a:schemeClr val="bg1"/>
                </a:solidFill>
              </a:rPr>
              <a:t>One-way entertainment (no science degree or career interest)</a:t>
            </a:r>
          </a:p>
          <a:p>
            <a:r>
              <a:rPr lang="en-GB" dirty="0">
                <a:solidFill>
                  <a:schemeClr val="bg1"/>
                </a:solidFill>
              </a:rPr>
              <a:t>Information-seeking (older, most scientists)</a:t>
            </a:r>
          </a:p>
          <a:p>
            <a:r>
              <a:rPr lang="en-GB" dirty="0">
                <a:solidFill>
                  <a:schemeClr val="bg1"/>
                </a:solidFill>
              </a:rPr>
              <a:t>Super-users (younger, most students)</a:t>
            </a:r>
          </a:p>
          <a:p>
            <a:r>
              <a:rPr lang="en-GB" dirty="0">
                <a:solidFill>
                  <a:schemeClr val="bg1"/>
                </a:solidFill>
              </a:rPr>
              <a:t>All have a high level of science knowledge</a:t>
            </a:r>
          </a:p>
          <a:p>
            <a:pPr marL="0" indent="0">
              <a:buNone/>
            </a:pPr>
            <a:r>
              <a:rPr lang="en-GB" b="1" dirty="0">
                <a:solidFill>
                  <a:schemeClr val="bg1"/>
                </a:solidFill>
              </a:rPr>
              <a:t>“elite, highly educated, mostly scientists or future scientists who actively seek out science media”</a:t>
            </a:r>
          </a:p>
          <a:p>
            <a:pPr marL="0" indent="0">
              <a:buNone/>
            </a:pPr>
            <a:endParaRPr lang="en-GB" dirty="0">
              <a:solidFill>
                <a:schemeClr val="bg1"/>
              </a:solidFill>
            </a:endParaRPr>
          </a:p>
        </p:txBody>
      </p:sp>
      <p:sp>
        <p:nvSpPr>
          <p:cNvPr id="4" name="TextBox 3">
            <a:extLst>
              <a:ext uri="{FF2B5EF4-FFF2-40B4-BE49-F238E27FC236}">
                <a16:creationId xmlns:a16="http://schemas.microsoft.com/office/drawing/2014/main" id="{733B4E28-92B8-DAC9-F726-786BAE1398CF}"/>
              </a:ext>
            </a:extLst>
          </p:cNvPr>
          <p:cNvSpPr txBox="1"/>
          <p:nvPr/>
        </p:nvSpPr>
        <p:spPr>
          <a:xfrm>
            <a:off x="733426" y="6096685"/>
            <a:ext cx="11458574"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Adapted from: Jarreau, P. B., &amp; Porter, L. (2018). Science in the Social Media Age: Profiles of Science Blog Readers. </a:t>
            </a:r>
            <a:r>
              <a:rPr kumimoji="0" lang="en-GB" sz="1800" b="0" i="1" u="none" strike="noStrike" kern="1200" cap="none" spc="0" normalizeH="0" baseline="0" noProof="0" dirty="0">
                <a:ln>
                  <a:noFill/>
                </a:ln>
                <a:solidFill>
                  <a:prstClr val="white"/>
                </a:solidFill>
                <a:effectLst/>
                <a:uLnTx/>
                <a:uFillTx/>
                <a:latin typeface="Calibri" panose="020F0502020204030204"/>
                <a:ea typeface="+mn-ea"/>
                <a:cs typeface="+mn-cs"/>
              </a:rPr>
              <a:t>Journalism &amp; Mass Communication Quarterly</a:t>
            </a: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1800" b="0" i="1" u="none" strike="noStrike" kern="1200" cap="none" spc="0" normalizeH="0" baseline="0" noProof="0" dirty="0">
                <a:ln>
                  <a:noFill/>
                </a:ln>
                <a:solidFill>
                  <a:prstClr val="white"/>
                </a:solidFill>
                <a:effectLst/>
                <a:uLnTx/>
                <a:uFillTx/>
                <a:latin typeface="Calibri" panose="020F0502020204030204"/>
                <a:ea typeface="+mn-ea"/>
                <a:cs typeface="+mn-cs"/>
              </a:rPr>
              <a:t>95</a:t>
            </a: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(1), 142–168. </a:t>
            </a:r>
          </a:p>
        </p:txBody>
      </p:sp>
    </p:spTree>
    <p:extLst>
      <p:ext uri="{BB962C8B-B14F-4D97-AF65-F5344CB8AC3E}">
        <p14:creationId xmlns:p14="http://schemas.microsoft.com/office/powerpoint/2010/main" val="30221081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97890"/>
            <a:ext cx="10515600" cy="1325563"/>
          </a:xfrm>
        </p:spPr>
        <p:txBody>
          <a:bodyPr/>
          <a:lstStyle/>
          <a:p>
            <a:pPr algn="ctr"/>
            <a:r>
              <a:rPr lang="en-GB" dirty="0"/>
              <a:t>What is a journalist?</a:t>
            </a:r>
          </a:p>
        </p:txBody>
      </p:sp>
      <p:sp>
        <p:nvSpPr>
          <p:cNvPr id="3" name="Content Placeholder 2"/>
          <p:cNvSpPr>
            <a:spLocks noGrp="1"/>
          </p:cNvSpPr>
          <p:nvPr>
            <p:ph idx="1"/>
          </p:nvPr>
        </p:nvSpPr>
        <p:spPr>
          <a:xfrm>
            <a:off x="838200" y="2605554"/>
            <a:ext cx="10515600" cy="1455457"/>
          </a:xfrm>
        </p:spPr>
        <p:txBody>
          <a:bodyPr/>
          <a:lstStyle/>
          <a:p>
            <a:pPr marL="0" indent="0" algn="ctr">
              <a:buNone/>
            </a:pPr>
            <a:r>
              <a:rPr lang="en-GB" dirty="0"/>
              <a:t>In pairs discuss what a journalist is</a:t>
            </a:r>
          </a:p>
          <a:p>
            <a:pPr marL="0" indent="0" algn="ctr">
              <a:buNone/>
            </a:pPr>
            <a:r>
              <a:rPr lang="en-GB" dirty="0"/>
              <a:t>Draw a picture and use that to explain your thinking</a:t>
            </a:r>
          </a:p>
          <a:p>
            <a:endParaRPr lang="en-GB" dirty="0"/>
          </a:p>
        </p:txBody>
      </p:sp>
    </p:spTree>
    <p:extLst>
      <p:ext uri="{BB962C8B-B14F-4D97-AF65-F5344CB8AC3E}">
        <p14:creationId xmlns:p14="http://schemas.microsoft.com/office/powerpoint/2010/main" val="410105411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D9D2B-4F0F-7392-A187-5593CEA7304E}"/>
              </a:ext>
            </a:extLst>
          </p:cNvPr>
          <p:cNvSpPr>
            <a:spLocks noGrp="1"/>
          </p:cNvSpPr>
          <p:nvPr>
            <p:ph type="title"/>
          </p:nvPr>
        </p:nvSpPr>
        <p:spPr/>
        <p:txBody>
          <a:bodyPr/>
          <a:lstStyle/>
          <a:p>
            <a:pPr algn="ctr"/>
            <a:r>
              <a:rPr lang="en-US" sz="4400" dirty="0">
                <a:solidFill>
                  <a:srgbClr val="FFFFFF"/>
                </a:solidFill>
                <a:latin typeface="Bahnschrift SemiBold" panose="020B0502040204020203" pitchFamily="34" charset="0"/>
              </a:rPr>
              <a:t>Considerations</a:t>
            </a:r>
            <a:endParaRPr lang="en-GB" dirty="0"/>
          </a:p>
        </p:txBody>
      </p:sp>
      <p:sp>
        <p:nvSpPr>
          <p:cNvPr id="3" name="Content Placeholder 2">
            <a:extLst>
              <a:ext uri="{FF2B5EF4-FFF2-40B4-BE49-F238E27FC236}">
                <a16:creationId xmlns:a16="http://schemas.microsoft.com/office/drawing/2014/main" id="{69DEDA97-04BC-B369-9F1A-D6CE6CCBBF4B}"/>
              </a:ext>
            </a:extLst>
          </p:cNvPr>
          <p:cNvSpPr>
            <a:spLocks noGrp="1"/>
          </p:cNvSpPr>
          <p:nvPr>
            <p:ph idx="1"/>
          </p:nvPr>
        </p:nvSpPr>
        <p:spPr/>
        <p:txBody>
          <a:bodyPr/>
          <a:lstStyle/>
          <a:p>
            <a:r>
              <a:rPr lang="en-GB" dirty="0">
                <a:solidFill>
                  <a:schemeClr val="bg1"/>
                </a:solidFill>
              </a:rPr>
              <a:t>Style</a:t>
            </a:r>
          </a:p>
          <a:p>
            <a:r>
              <a:rPr lang="en-GB" dirty="0">
                <a:solidFill>
                  <a:schemeClr val="bg1"/>
                </a:solidFill>
              </a:rPr>
              <a:t>Tone (formal/informal?)</a:t>
            </a:r>
          </a:p>
          <a:p>
            <a:r>
              <a:rPr lang="en-GB" dirty="0">
                <a:solidFill>
                  <a:schemeClr val="bg1"/>
                </a:solidFill>
              </a:rPr>
              <a:t>Platform (</a:t>
            </a:r>
            <a:r>
              <a:rPr lang="en-GB" dirty="0" err="1">
                <a:solidFill>
                  <a:schemeClr val="bg1"/>
                </a:solidFill>
              </a:rPr>
              <a:t>Wordpress</a:t>
            </a:r>
            <a:r>
              <a:rPr lang="en-GB" dirty="0">
                <a:solidFill>
                  <a:schemeClr val="bg1"/>
                </a:solidFill>
              </a:rPr>
              <a:t>? Blogger? Medium? </a:t>
            </a:r>
            <a:r>
              <a:rPr lang="en-GB" dirty="0" err="1">
                <a:solidFill>
                  <a:schemeClr val="bg1"/>
                </a:solidFill>
              </a:rPr>
              <a:t>Substack</a:t>
            </a:r>
            <a:r>
              <a:rPr lang="en-GB" dirty="0">
                <a:solidFill>
                  <a:schemeClr val="bg1"/>
                </a:solidFill>
              </a:rPr>
              <a:t>?)</a:t>
            </a:r>
          </a:p>
          <a:p>
            <a:r>
              <a:rPr lang="en-GB" dirty="0">
                <a:solidFill>
                  <a:schemeClr val="bg1"/>
                </a:solidFill>
              </a:rPr>
              <a:t>Target audience</a:t>
            </a:r>
          </a:p>
          <a:p>
            <a:r>
              <a:rPr lang="en-GB" dirty="0">
                <a:solidFill>
                  <a:schemeClr val="bg1"/>
                </a:solidFill>
              </a:rPr>
              <a:t>Types of post</a:t>
            </a:r>
          </a:p>
          <a:p>
            <a:r>
              <a:rPr lang="en-GB" dirty="0">
                <a:solidFill>
                  <a:schemeClr val="bg1"/>
                </a:solidFill>
              </a:rPr>
              <a:t>Schedule</a:t>
            </a:r>
          </a:p>
          <a:p>
            <a:r>
              <a:rPr lang="en-GB" dirty="0">
                <a:solidFill>
                  <a:schemeClr val="bg1"/>
                </a:solidFill>
              </a:rPr>
              <a:t>Promotion and reader engagement</a:t>
            </a:r>
          </a:p>
        </p:txBody>
      </p:sp>
    </p:spTree>
    <p:extLst>
      <p:ext uri="{BB962C8B-B14F-4D97-AF65-F5344CB8AC3E}">
        <p14:creationId xmlns:p14="http://schemas.microsoft.com/office/powerpoint/2010/main" val="66077654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1A9F7B4E-B03D-4F64-BE33-00D074458D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32CF78C-6120-4C15-847D-1891FD87DC6B}"/>
              </a:ext>
            </a:extLst>
          </p:cNvPr>
          <p:cNvSpPr>
            <a:spLocks noGrp="1"/>
          </p:cNvSpPr>
          <p:nvPr>
            <p:ph type="title"/>
          </p:nvPr>
        </p:nvSpPr>
        <p:spPr>
          <a:xfrm>
            <a:off x="838200" y="365125"/>
            <a:ext cx="10515600" cy="1325563"/>
          </a:xfrm>
        </p:spPr>
        <p:txBody>
          <a:bodyPr>
            <a:normAutofit/>
          </a:bodyPr>
          <a:lstStyle/>
          <a:p>
            <a:r>
              <a:rPr lang="en-GB" sz="5400">
                <a:solidFill>
                  <a:srgbClr val="FFFFFF"/>
                </a:solidFill>
                <a:latin typeface="Bahnschrift SemiBold" panose="020B0502040204020203" pitchFamily="34" charset="0"/>
              </a:rPr>
              <a:t>Summing up:</a:t>
            </a:r>
          </a:p>
        </p:txBody>
      </p:sp>
      <p:sp>
        <p:nvSpPr>
          <p:cNvPr id="18" name="sketchy line">
            <a:extLst>
              <a:ext uri="{FF2B5EF4-FFF2-40B4-BE49-F238E27FC236}">
                <a16:creationId xmlns:a16="http://schemas.microsoft.com/office/drawing/2014/main" id="{7E2BE7F7-CA89-4002-ACCE-A478AEA24F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4399" y="1681544"/>
            <a:ext cx="9692640" cy="18288"/>
          </a:xfrm>
          <a:custGeom>
            <a:avLst/>
            <a:gdLst>
              <a:gd name="connsiteX0" fmla="*/ 0 w 9692640"/>
              <a:gd name="connsiteY0" fmla="*/ 0 h 18288"/>
              <a:gd name="connsiteX1" fmla="*/ 401552 w 9692640"/>
              <a:gd name="connsiteY1" fmla="*/ 0 h 18288"/>
              <a:gd name="connsiteX2" fmla="*/ 996957 w 9692640"/>
              <a:gd name="connsiteY2" fmla="*/ 0 h 18288"/>
              <a:gd name="connsiteX3" fmla="*/ 1398509 w 9692640"/>
              <a:gd name="connsiteY3" fmla="*/ 0 h 18288"/>
              <a:gd name="connsiteX4" fmla="*/ 2090841 w 9692640"/>
              <a:gd name="connsiteY4" fmla="*/ 0 h 18288"/>
              <a:gd name="connsiteX5" fmla="*/ 2686246 w 9692640"/>
              <a:gd name="connsiteY5" fmla="*/ 0 h 18288"/>
              <a:gd name="connsiteX6" fmla="*/ 3475504 w 9692640"/>
              <a:gd name="connsiteY6" fmla="*/ 0 h 18288"/>
              <a:gd name="connsiteX7" fmla="*/ 4361688 w 9692640"/>
              <a:gd name="connsiteY7" fmla="*/ 0 h 18288"/>
              <a:gd name="connsiteX8" fmla="*/ 5054019 w 9692640"/>
              <a:gd name="connsiteY8" fmla="*/ 0 h 18288"/>
              <a:gd name="connsiteX9" fmla="*/ 5940204 w 9692640"/>
              <a:gd name="connsiteY9" fmla="*/ 0 h 18288"/>
              <a:gd name="connsiteX10" fmla="*/ 6632535 w 9692640"/>
              <a:gd name="connsiteY10" fmla="*/ 0 h 18288"/>
              <a:gd name="connsiteX11" fmla="*/ 7034087 w 9692640"/>
              <a:gd name="connsiteY11" fmla="*/ 0 h 18288"/>
              <a:gd name="connsiteX12" fmla="*/ 7532566 w 9692640"/>
              <a:gd name="connsiteY12" fmla="*/ 0 h 18288"/>
              <a:gd name="connsiteX13" fmla="*/ 8418750 w 9692640"/>
              <a:gd name="connsiteY13" fmla="*/ 0 h 18288"/>
              <a:gd name="connsiteX14" fmla="*/ 9692640 w 9692640"/>
              <a:gd name="connsiteY14" fmla="*/ 0 h 18288"/>
              <a:gd name="connsiteX15" fmla="*/ 9692640 w 9692640"/>
              <a:gd name="connsiteY15" fmla="*/ 18288 h 18288"/>
              <a:gd name="connsiteX16" fmla="*/ 9000309 w 9692640"/>
              <a:gd name="connsiteY16" fmla="*/ 18288 h 18288"/>
              <a:gd name="connsiteX17" fmla="*/ 8307977 w 9692640"/>
              <a:gd name="connsiteY17" fmla="*/ 18288 h 18288"/>
              <a:gd name="connsiteX18" fmla="*/ 7712572 w 9692640"/>
              <a:gd name="connsiteY18" fmla="*/ 18288 h 18288"/>
              <a:gd name="connsiteX19" fmla="*/ 7214093 w 9692640"/>
              <a:gd name="connsiteY19" fmla="*/ 18288 h 18288"/>
              <a:gd name="connsiteX20" fmla="*/ 6327909 w 9692640"/>
              <a:gd name="connsiteY20" fmla="*/ 18288 h 18288"/>
              <a:gd name="connsiteX21" fmla="*/ 5635578 w 9692640"/>
              <a:gd name="connsiteY21" fmla="*/ 18288 h 18288"/>
              <a:gd name="connsiteX22" fmla="*/ 4846320 w 9692640"/>
              <a:gd name="connsiteY22" fmla="*/ 18288 h 18288"/>
              <a:gd name="connsiteX23" fmla="*/ 4444768 w 9692640"/>
              <a:gd name="connsiteY23" fmla="*/ 18288 h 18288"/>
              <a:gd name="connsiteX24" fmla="*/ 3946289 w 9692640"/>
              <a:gd name="connsiteY24" fmla="*/ 18288 h 18288"/>
              <a:gd name="connsiteX25" fmla="*/ 3253958 w 9692640"/>
              <a:gd name="connsiteY25" fmla="*/ 18288 h 18288"/>
              <a:gd name="connsiteX26" fmla="*/ 2464700 w 9692640"/>
              <a:gd name="connsiteY26" fmla="*/ 18288 h 18288"/>
              <a:gd name="connsiteX27" fmla="*/ 2063148 w 9692640"/>
              <a:gd name="connsiteY27" fmla="*/ 18288 h 18288"/>
              <a:gd name="connsiteX28" fmla="*/ 1661595 w 9692640"/>
              <a:gd name="connsiteY28" fmla="*/ 18288 h 18288"/>
              <a:gd name="connsiteX29" fmla="*/ 969264 w 9692640"/>
              <a:gd name="connsiteY29" fmla="*/ 18288 h 18288"/>
              <a:gd name="connsiteX30" fmla="*/ 0 w 9692640"/>
              <a:gd name="connsiteY30" fmla="*/ 18288 h 18288"/>
              <a:gd name="connsiteX31" fmla="*/ 0 w 9692640"/>
              <a:gd name="connsiteY3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692640" h="18288" fill="none" extrusionOk="0">
                <a:moveTo>
                  <a:pt x="0" y="0"/>
                </a:moveTo>
                <a:cubicBezTo>
                  <a:pt x="142992" y="4732"/>
                  <a:pt x="265909" y="-3365"/>
                  <a:pt x="401552" y="0"/>
                </a:cubicBezTo>
                <a:cubicBezTo>
                  <a:pt x="537195" y="3365"/>
                  <a:pt x="738153" y="6482"/>
                  <a:pt x="996957" y="0"/>
                </a:cubicBezTo>
                <a:cubicBezTo>
                  <a:pt x="1255762" y="-6482"/>
                  <a:pt x="1280511" y="12509"/>
                  <a:pt x="1398509" y="0"/>
                </a:cubicBezTo>
                <a:cubicBezTo>
                  <a:pt x="1516507" y="-12509"/>
                  <a:pt x="1782573" y="-31523"/>
                  <a:pt x="2090841" y="0"/>
                </a:cubicBezTo>
                <a:cubicBezTo>
                  <a:pt x="2399109" y="31523"/>
                  <a:pt x="2488380" y="26286"/>
                  <a:pt x="2686246" y="0"/>
                </a:cubicBezTo>
                <a:cubicBezTo>
                  <a:pt x="2884112" y="-26286"/>
                  <a:pt x="3186024" y="-14734"/>
                  <a:pt x="3475504" y="0"/>
                </a:cubicBezTo>
                <a:cubicBezTo>
                  <a:pt x="3764984" y="14734"/>
                  <a:pt x="4053017" y="43292"/>
                  <a:pt x="4361688" y="0"/>
                </a:cubicBezTo>
                <a:cubicBezTo>
                  <a:pt x="4670359" y="-43292"/>
                  <a:pt x="4736164" y="-729"/>
                  <a:pt x="5054019" y="0"/>
                </a:cubicBezTo>
                <a:cubicBezTo>
                  <a:pt x="5371874" y="729"/>
                  <a:pt x="5543528" y="-22963"/>
                  <a:pt x="5940204" y="0"/>
                </a:cubicBezTo>
                <a:cubicBezTo>
                  <a:pt x="6336881" y="22963"/>
                  <a:pt x="6423838" y="6469"/>
                  <a:pt x="6632535" y="0"/>
                </a:cubicBezTo>
                <a:cubicBezTo>
                  <a:pt x="6841232" y="-6469"/>
                  <a:pt x="6852819" y="17036"/>
                  <a:pt x="7034087" y="0"/>
                </a:cubicBezTo>
                <a:cubicBezTo>
                  <a:pt x="7215355" y="-17036"/>
                  <a:pt x="7313136" y="11151"/>
                  <a:pt x="7532566" y="0"/>
                </a:cubicBezTo>
                <a:cubicBezTo>
                  <a:pt x="7751996" y="-11151"/>
                  <a:pt x="8015001" y="25614"/>
                  <a:pt x="8418750" y="0"/>
                </a:cubicBezTo>
                <a:cubicBezTo>
                  <a:pt x="8822499" y="-25614"/>
                  <a:pt x="9163239" y="48603"/>
                  <a:pt x="9692640" y="0"/>
                </a:cubicBezTo>
                <a:cubicBezTo>
                  <a:pt x="9691955" y="4437"/>
                  <a:pt x="9693170" y="10717"/>
                  <a:pt x="9692640" y="18288"/>
                </a:cubicBezTo>
                <a:cubicBezTo>
                  <a:pt x="9545125" y="42172"/>
                  <a:pt x="9164259" y="6706"/>
                  <a:pt x="9000309" y="18288"/>
                </a:cubicBezTo>
                <a:cubicBezTo>
                  <a:pt x="8836359" y="29870"/>
                  <a:pt x="8521035" y="-14108"/>
                  <a:pt x="8307977" y="18288"/>
                </a:cubicBezTo>
                <a:cubicBezTo>
                  <a:pt x="8094919" y="50684"/>
                  <a:pt x="7881757" y="11235"/>
                  <a:pt x="7712572" y="18288"/>
                </a:cubicBezTo>
                <a:cubicBezTo>
                  <a:pt x="7543387" y="25341"/>
                  <a:pt x="7358861" y="20625"/>
                  <a:pt x="7214093" y="18288"/>
                </a:cubicBezTo>
                <a:cubicBezTo>
                  <a:pt x="7069325" y="15951"/>
                  <a:pt x="6523705" y="52160"/>
                  <a:pt x="6327909" y="18288"/>
                </a:cubicBezTo>
                <a:cubicBezTo>
                  <a:pt x="6132113" y="-15584"/>
                  <a:pt x="5923847" y="21204"/>
                  <a:pt x="5635578" y="18288"/>
                </a:cubicBezTo>
                <a:cubicBezTo>
                  <a:pt x="5347309" y="15372"/>
                  <a:pt x="5114749" y="50642"/>
                  <a:pt x="4846320" y="18288"/>
                </a:cubicBezTo>
                <a:cubicBezTo>
                  <a:pt x="4577891" y="-14066"/>
                  <a:pt x="4576701" y="1487"/>
                  <a:pt x="4444768" y="18288"/>
                </a:cubicBezTo>
                <a:cubicBezTo>
                  <a:pt x="4312835" y="35089"/>
                  <a:pt x="4112575" y="15158"/>
                  <a:pt x="3946289" y="18288"/>
                </a:cubicBezTo>
                <a:cubicBezTo>
                  <a:pt x="3780003" y="21418"/>
                  <a:pt x="3396009" y="18797"/>
                  <a:pt x="3253958" y="18288"/>
                </a:cubicBezTo>
                <a:cubicBezTo>
                  <a:pt x="3111907" y="17779"/>
                  <a:pt x="2760272" y="57223"/>
                  <a:pt x="2464700" y="18288"/>
                </a:cubicBezTo>
                <a:cubicBezTo>
                  <a:pt x="2169128" y="-20647"/>
                  <a:pt x="2232262" y="7960"/>
                  <a:pt x="2063148" y="18288"/>
                </a:cubicBezTo>
                <a:cubicBezTo>
                  <a:pt x="1894034" y="28616"/>
                  <a:pt x="1799338" y="3019"/>
                  <a:pt x="1661595" y="18288"/>
                </a:cubicBezTo>
                <a:cubicBezTo>
                  <a:pt x="1523852" y="33557"/>
                  <a:pt x="1113928" y="-4352"/>
                  <a:pt x="969264" y="18288"/>
                </a:cubicBezTo>
                <a:cubicBezTo>
                  <a:pt x="824600" y="40928"/>
                  <a:pt x="356149" y="-3128"/>
                  <a:pt x="0" y="18288"/>
                </a:cubicBezTo>
                <a:cubicBezTo>
                  <a:pt x="-540" y="12521"/>
                  <a:pt x="894" y="7749"/>
                  <a:pt x="0" y="0"/>
                </a:cubicBezTo>
                <a:close/>
              </a:path>
              <a:path w="9692640" h="18288" stroke="0" extrusionOk="0">
                <a:moveTo>
                  <a:pt x="0" y="0"/>
                </a:moveTo>
                <a:cubicBezTo>
                  <a:pt x="162642" y="3864"/>
                  <a:pt x="346119" y="-18364"/>
                  <a:pt x="498479" y="0"/>
                </a:cubicBezTo>
                <a:cubicBezTo>
                  <a:pt x="650839" y="18364"/>
                  <a:pt x="712065" y="-9389"/>
                  <a:pt x="900031" y="0"/>
                </a:cubicBezTo>
                <a:cubicBezTo>
                  <a:pt x="1087997" y="9389"/>
                  <a:pt x="1177291" y="3685"/>
                  <a:pt x="1398509" y="0"/>
                </a:cubicBezTo>
                <a:cubicBezTo>
                  <a:pt x="1619727" y="-3685"/>
                  <a:pt x="1874008" y="-8897"/>
                  <a:pt x="2090841" y="0"/>
                </a:cubicBezTo>
                <a:cubicBezTo>
                  <a:pt x="2307674" y="8897"/>
                  <a:pt x="2573432" y="-313"/>
                  <a:pt x="2880099" y="0"/>
                </a:cubicBezTo>
                <a:cubicBezTo>
                  <a:pt x="3186766" y="313"/>
                  <a:pt x="3422577" y="10664"/>
                  <a:pt x="3766283" y="0"/>
                </a:cubicBezTo>
                <a:cubicBezTo>
                  <a:pt x="4109989" y="-10664"/>
                  <a:pt x="4342683" y="-32873"/>
                  <a:pt x="4652467" y="0"/>
                </a:cubicBezTo>
                <a:cubicBezTo>
                  <a:pt x="4962251" y="32873"/>
                  <a:pt x="5122120" y="29155"/>
                  <a:pt x="5247872" y="0"/>
                </a:cubicBezTo>
                <a:cubicBezTo>
                  <a:pt x="5373625" y="-29155"/>
                  <a:pt x="5749491" y="1706"/>
                  <a:pt x="6037130" y="0"/>
                </a:cubicBezTo>
                <a:cubicBezTo>
                  <a:pt x="6324769" y="-1706"/>
                  <a:pt x="6531407" y="1172"/>
                  <a:pt x="6729461" y="0"/>
                </a:cubicBezTo>
                <a:cubicBezTo>
                  <a:pt x="6927515" y="-1172"/>
                  <a:pt x="7096794" y="-1520"/>
                  <a:pt x="7324867" y="0"/>
                </a:cubicBezTo>
                <a:cubicBezTo>
                  <a:pt x="7552940" y="1520"/>
                  <a:pt x="7878827" y="-17110"/>
                  <a:pt x="8114124" y="0"/>
                </a:cubicBezTo>
                <a:cubicBezTo>
                  <a:pt x="8349421" y="17110"/>
                  <a:pt x="8334208" y="15114"/>
                  <a:pt x="8515677" y="0"/>
                </a:cubicBezTo>
                <a:cubicBezTo>
                  <a:pt x="8697146" y="-15114"/>
                  <a:pt x="9236164" y="22466"/>
                  <a:pt x="9692640" y="0"/>
                </a:cubicBezTo>
                <a:cubicBezTo>
                  <a:pt x="9692735" y="8251"/>
                  <a:pt x="9692514" y="12333"/>
                  <a:pt x="9692640" y="18288"/>
                </a:cubicBezTo>
                <a:cubicBezTo>
                  <a:pt x="9410102" y="47398"/>
                  <a:pt x="9172773" y="7109"/>
                  <a:pt x="9000309" y="18288"/>
                </a:cubicBezTo>
                <a:cubicBezTo>
                  <a:pt x="8827845" y="29467"/>
                  <a:pt x="8713608" y="28372"/>
                  <a:pt x="8501830" y="18288"/>
                </a:cubicBezTo>
                <a:cubicBezTo>
                  <a:pt x="8290052" y="8204"/>
                  <a:pt x="7893416" y="3561"/>
                  <a:pt x="7712572" y="18288"/>
                </a:cubicBezTo>
                <a:cubicBezTo>
                  <a:pt x="7531728" y="33015"/>
                  <a:pt x="7480716" y="17052"/>
                  <a:pt x="7311020" y="18288"/>
                </a:cubicBezTo>
                <a:cubicBezTo>
                  <a:pt x="7141324" y="19524"/>
                  <a:pt x="6962706" y="15975"/>
                  <a:pt x="6618688" y="18288"/>
                </a:cubicBezTo>
                <a:cubicBezTo>
                  <a:pt x="6274670" y="20601"/>
                  <a:pt x="6230664" y="-1692"/>
                  <a:pt x="6120210" y="18288"/>
                </a:cubicBezTo>
                <a:cubicBezTo>
                  <a:pt x="6009756" y="38268"/>
                  <a:pt x="5442516" y="28115"/>
                  <a:pt x="5234026" y="18288"/>
                </a:cubicBezTo>
                <a:cubicBezTo>
                  <a:pt x="5025536" y="8461"/>
                  <a:pt x="4953693" y="18182"/>
                  <a:pt x="4832473" y="18288"/>
                </a:cubicBezTo>
                <a:cubicBezTo>
                  <a:pt x="4711253" y="18394"/>
                  <a:pt x="4414565" y="-11251"/>
                  <a:pt x="4140142" y="18288"/>
                </a:cubicBezTo>
                <a:cubicBezTo>
                  <a:pt x="3865719" y="47827"/>
                  <a:pt x="3819081" y="16772"/>
                  <a:pt x="3738590" y="18288"/>
                </a:cubicBezTo>
                <a:cubicBezTo>
                  <a:pt x="3658099" y="19804"/>
                  <a:pt x="3427576" y="1385"/>
                  <a:pt x="3240111" y="18288"/>
                </a:cubicBezTo>
                <a:cubicBezTo>
                  <a:pt x="3052646" y="35191"/>
                  <a:pt x="2749652" y="-13914"/>
                  <a:pt x="2450853" y="18288"/>
                </a:cubicBezTo>
                <a:cubicBezTo>
                  <a:pt x="2152054" y="50490"/>
                  <a:pt x="1928331" y="61101"/>
                  <a:pt x="1564669" y="18288"/>
                </a:cubicBezTo>
                <a:cubicBezTo>
                  <a:pt x="1201007" y="-24525"/>
                  <a:pt x="1217828" y="-275"/>
                  <a:pt x="1066190" y="18288"/>
                </a:cubicBezTo>
                <a:cubicBezTo>
                  <a:pt x="914552" y="36851"/>
                  <a:pt x="418290" y="-14785"/>
                  <a:pt x="0" y="18288"/>
                </a:cubicBezTo>
                <a:cubicBezTo>
                  <a:pt x="641" y="14236"/>
                  <a:pt x="889" y="7550"/>
                  <a:pt x="0" y="0"/>
                </a:cubicBezTo>
                <a:close/>
              </a:path>
            </a:pathLst>
          </a:custGeom>
          <a:solidFill>
            <a:srgbClr val="FFFFFF">
              <a:alpha val="75000"/>
            </a:srgbClr>
          </a:solidFill>
          <a:ln w="44450" cap="rnd">
            <a:solidFill>
              <a:srgbClr val="FFFFFF">
                <a:alpha val="75000"/>
              </a:srgb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Freeform: Shape 5">
            <a:extLst>
              <a:ext uri="{FF2B5EF4-FFF2-40B4-BE49-F238E27FC236}">
                <a16:creationId xmlns:a16="http://schemas.microsoft.com/office/drawing/2014/main" id="{06BCE107-1824-4C71-81CA-2386285B1488}"/>
              </a:ext>
            </a:extLst>
          </p:cNvPr>
          <p:cNvSpPr/>
          <p:nvPr/>
        </p:nvSpPr>
        <p:spPr>
          <a:xfrm>
            <a:off x="838200" y="2628774"/>
            <a:ext cx="10515600" cy="671580"/>
          </a:xfrm>
          <a:custGeom>
            <a:avLst/>
            <a:gdLst>
              <a:gd name="connsiteX0" fmla="*/ 0 w 10515600"/>
              <a:gd name="connsiteY0" fmla="*/ 111932 h 671580"/>
              <a:gd name="connsiteX1" fmla="*/ 111932 w 10515600"/>
              <a:gd name="connsiteY1" fmla="*/ 0 h 671580"/>
              <a:gd name="connsiteX2" fmla="*/ 10403668 w 10515600"/>
              <a:gd name="connsiteY2" fmla="*/ 0 h 671580"/>
              <a:gd name="connsiteX3" fmla="*/ 10515600 w 10515600"/>
              <a:gd name="connsiteY3" fmla="*/ 111932 h 671580"/>
              <a:gd name="connsiteX4" fmla="*/ 10515600 w 10515600"/>
              <a:gd name="connsiteY4" fmla="*/ 559648 h 671580"/>
              <a:gd name="connsiteX5" fmla="*/ 10403668 w 10515600"/>
              <a:gd name="connsiteY5" fmla="*/ 671580 h 671580"/>
              <a:gd name="connsiteX6" fmla="*/ 111932 w 10515600"/>
              <a:gd name="connsiteY6" fmla="*/ 671580 h 671580"/>
              <a:gd name="connsiteX7" fmla="*/ 0 w 10515600"/>
              <a:gd name="connsiteY7" fmla="*/ 559648 h 671580"/>
              <a:gd name="connsiteX8" fmla="*/ 0 w 10515600"/>
              <a:gd name="connsiteY8" fmla="*/ 111932 h 671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15600" h="671580">
                <a:moveTo>
                  <a:pt x="0" y="111932"/>
                </a:moveTo>
                <a:cubicBezTo>
                  <a:pt x="0" y="50114"/>
                  <a:pt x="50114" y="0"/>
                  <a:pt x="111932" y="0"/>
                </a:cubicBezTo>
                <a:lnTo>
                  <a:pt x="10403668" y="0"/>
                </a:lnTo>
                <a:cubicBezTo>
                  <a:pt x="10465486" y="0"/>
                  <a:pt x="10515600" y="50114"/>
                  <a:pt x="10515600" y="111932"/>
                </a:cubicBezTo>
                <a:lnTo>
                  <a:pt x="10515600" y="559648"/>
                </a:lnTo>
                <a:cubicBezTo>
                  <a:pt x="10515600" y="621466"/>
                  <a:pt x="10465486" y="671580"/>
                  <a:pt x="10403668" y="671580"/>
                </a:cubicBezTo>
                <a:lnTo>
                  <a:pt x="111932" y="671580"/>
                </a:lnTo>
                <a:cubicBezTo>
                  <a:pt x="50114" y="671580"/>
                  <a:pt x="0" y="621466"/>
                  <a:pt x="0" y="559648"/>
                </a:cubicBezTo>
                <a:lnTo>
                  <a:pt x="0" y="111932"/>
                </a:lnTo>
                <a:close/>
              </a:path>
            </a:pathLst>
          </a:custGeom>
          <a:solidFill>
            <a:srgbClr val="C00000"/>
          </a:solidFill>
        </p:spPr>
        <p:style>
          <a:lnRef idx="0">
            <a:schemeClr val="lt1">
              <a:hueOff val="0"/>
              <a:satOff val="0"/>
              <a:lumOff val="0"/>
              <a:alphaOff val="0"/>
            </a:schemeClr>
          </a:lnRef>
          <a:fillRef idx="3">
            <a:scrgbClr r="0" g="0" b="0"/>
          </a:fillRef>
          <a:effectRef idx="3">
            <a:schemeClr val="accent3">
              <a:hueOff val="0"/>
              <a:satOff val="0"/>
              <a:lumOff val="0"/>
              <a:alphaOff val="0"/>
            </a:schemeClr>
          </a:effectRef>
          <a:fontRef idx="minor">
            <a:schemeClr val="lt1"/>
          </a:fontRef>
        </p:style>
        <p:txBody>
          <a:bodyPr spcFirstLastPara="0" vert="horz" wrap="square" lIns="139464" tIns="139464" rIns="139464" bIns="139464" numCol="1" spcCol="1270" anchor="ctr" anchorCtr="0">
            <a:noAutofit/>
          </a:bodyPr>
          <a:lstStyle/>
          <a:p>
            <a:pPr marL="0" marR="0" lvl="0" indent="0" algn="l" defTabSz="1244600" rtl="0" eaLnBrk="1" fontAlgn="auto" latinLnBrk="0" hangingPunct="1">
              <a:lnSpc>
                <a:spcPct val="90000"/>
              </a:lnSpc>
              <a:spcBef>
                <a:spcPct val="0"/>
              </a:spcBef>
              <a:spcAft>
                <a:spcPct val="35000"/>
              </a:spcAft>
              <a:buClrTx/>
              <a:buSzTx/>
              <a:buFontTx/>
              <a:buNone/>
              <a:tabLst/>
              <a:defRPr/>
            </a:pPr>
            <a:r>
              <a:rPr kumimoji="0" lang="en-GB" sz="2800" b="0" i="0" u="none" strike="noStrike" kern="1200" cap="none" spc="0" normalizeH="0" baseline="0" noProof="0" dirty="0">
                <a:ln>
                  <a:noFill/>
                </a:ln>
                <a:solidFill>
                  <a:prstClr val="white"/>
                </a:solidFill>
                <a:effectLst/>
                <a:uLnTx/>
                <a:uFillTx/>
                <a:latin typeface="Calibri" panose="020F0502020204030204"/>
                <a:ea typeface="+mn-ea"/>
                <a:cs typeface="+mn-cs"/>
              </a:rPr>
              <a:t>Blogs exist somewhere between scientific and popular communication </a:t>
            </a:r>
            <a:endPar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Freeform: Shape 6">
            <a:extLst>
              <a:ext uri="{FF2B5EF4-FFF2-40B4-BE49-F238E27FC236}">
                <a16:creationId xmlns:a16="http://schemas.microsoft.com/office/drawing/2014/main" id="{E9ABBA28-8B0B-45AE-9577-D371E51E2A8F}"/>
              </a:ext>
            </a:extLst>
          </p:cNvPr>
          <p:cNvSpPr/>
          <p:nvPr/>
        </p:nvSpPr>
        <p:spPr>
          <a:xfrm>
            <a:off x="838200" y="3380994"/>
            <a:ext cx="10515600" cy="671580"/>
          </a:xfrm>
          <a:custGeom>
            <a:avLst/>
            <a:gdLst>
              <a:gd name="connsiteX0" fmla="*/ 0 w 10515600"/>
              <a:gd name="connsiteY0" fmla="*/ 111932 h 671580"/>
              <a:gd name="connsiteX1" fmla="*/ 111932 w 10515600"/>
              <a:gd name="connsiteY1" fmla="*/ 0 h 671580"/>
              <a:gd name="connsiteX2" fmla="*/ 10403668 w 10515600"/>
              <a:gd name="connsiteY2" fmla="*/ 0 h 671580"/>
              <a:gd name="connsiteX3" fmla="*/ 10515600 w 10515600"/>
              <a:gd name="connsiteY3" fmla="*/ 111932 h 671580"/>
              <a:gd name="connsiteX4" fmla="*/ 10515600 w 10515600"/>
              <a:gd name="connsiteY4" fmla="*/ 559648 h 671580"/>
              <a:gd name="connsiteX5" fmla="*/ 10403668 w 10515600"/>
              <a:gd name="connsiteY5" fmla="*/ 671580 h 671580"/>
              <a:gd name="connsiteX6" fmla="*/ 111932 w 10515600"/>
              <a:gd name="connsiteY6" fmla="*/ 671580 h 671580"/>
              <a:gd name="connsiteX7" fmla="*/ 0 w 10515600"/>
              <a:gd name="connsiteY7" fmla="*/ 559648 h 671580"/>
              <a:gd name="connsiteX8" fmla="*/ 0 w 10515600"/>
              <a:gd name="connsiteY8" fmla="*/ 111932 h 671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15600" h="671580">
                <a:moveTo>
                  <a:pt x="0" y="111932"/>
                </a:moveTo>
                <a:cubicBezTo>
                  <a:pt x="0" y="50114"/>
                  <a:pt x="50114" y="0"/>
                  <a:pt x="111932" y="0"/>
                </a:cubicBezTo>
                <a:lnTo>
                  <a:pt x="10403668" y="0"/>
                </a:lnTo>
                <a:cubicBezTo>
                  <a:pt x="10465486" y="0"/>
                  <a:pt x="10515600" y="50114"/>
                  <a:pt x="10515600" y="111932"/>
                </a:cubicBezTo>
                <a:lnTo>
                  <a:pt x="10515600" y="559648"/>
                </a:lnTo>
                <a:cubicBezTo>
                  <a:pt x="10515600" y="621466"/>
                  <a:pt x="10465486" y="671580"/>
                  <a:pt x="10403668" y="671580"/>
                </a:cubicBezTo>
                <a:lnTo>
                  <a:pt x="111932" y="671580"/>
                </a:lnTo>
                <a:cubicBezTo>
                  <a:pt x="50114" y="671580"/>
                  <a:pt x="0" y="621466"/>
                  <a:pt x="0" y="559648"/>
                </a:cubicBezTo>
                <a:lnTo>
                  <a:pt x="0" y="111932"/>
                </a:lnTo>
                <a:close/>
              </a:path>
            </a:pathLst>
          </a:custGeom>
          <a:solidFill>
            <a:schemeClr val="accent2">
              <a:lumMod val="75000"/>
            </a:schemeClr>
          </a:solidFill>
        </p:spPr>
        <p:style>
          <a:lnRef idx="0">
            <a:schemeClr val="lt1">
              <a:hueOff val="0"/>
              <a:satOff val="0"/>
              <a:lumOff val="0"/>
              <a:alphaOff val="0"/>
            </a:schemeClr>
          </a:lnRef>
          <a:fillRef idx="3">
            <a:scrgbClr r="0" g="0" b="0"/>
          </a:fillRef>
          <a:effectRef idx="3">
            <a:schemeClr val="accent3">
              <a:hueOff val="0"/>
              <a:satOff val="0"/>
              <a:lumOff val="0"/>
              <a:alphaOff val="0"/>
            </a:schemeClr>
          </a:effectRef>
          <a:fontRef idx="minor">
            <a:schemeClr val="lt1"/>
          </a:fontRef>
        </p:style>
        <p:txBody>
          <a:bodyPr spcFirstLastPara="0" vert="horz" wrap="square" lIns="139464" tIns="139464" rIns="139464" bIns="139464" numCol="1" spcCol="1270" anchor="ctr" anchorCtr="0">
            <a:noAutofit/>
          </a:bodyPr>
          <a:lstStyle/>
          <a:p>
            <a:pPr marL="0" marR="0" lvl="0" indent="0" algn="l" defTabSz="1244600" rtl="0" eaLnBrk="1" fontAlgn="auto" latinLnBrk="0" hangingPunct="1">
              <a:lnSpc>
                <a:spcPct val="90000"/>
              </a:lnSpc>
              <a:spcBef>
                <a:spcPct val="0"/>
              </a:spcBef>
              <a:spcAft>
                <a:spcPct val="35000"/>
              </a:spcAft>
              <a:buClrTx/>
              <a:buSzTx/>
              <a:buFontTx/>
              <a:buNone/>
              <a:tabLst/>
              <a:defRPr/>
            </a:pPr>
            <a:r>
              <a:rPr kumimoji="0" lang="en-GB" sz="2800" b="0" i="0" u="none" strike="noStrike" kern="1200" cap="none" spc="0" normalizeH="0" baseline="0" noProof="0" dirty="0">
                <a:ln>
                  <a:noFill/>
                </a:ln>
                <a:solidFill>
                  <a:prstClr val="white"/>
                </a:solidFill>
                <a:effectLst/>
                <a:uLnTx/>
                <a:uFillTx/>
                <a:latin typeface="Calibri" panose="020F0502020204030204"/>
                <a:ea typeface="+mn-ea"/>
                <a:cs typeface="+mn-cs"/>
              </a:rPr>
              <a:t>An inverted pyramid structure is a good place to start</a:t>
            </a:r>
            <a:endPar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DCEB9E22-1090-4FE5-BBEC-8267E06ACD84}"/>
              </a:ext>
            </a:extLst>
          </p:cNvPr>
          <p:cNvSpPr/>
          <p:nvPr/>
        </p:nvSpPr>
        <p:spPr>
          <a:xfrm>
            <a:off x="838200" y="4133214"/>
            <a:ext cx="10515600" cy="671580"/>
          </a:xfrm>
          <a:custGeom>
            <a:avLst/>
            <a:gdLst>
              <a:gd name="connsiteX0" fmla="*/ 0 w 10515600"/>
              <a:gd name="connsiteY0" fmla="*/ 111932 h 671580"/>
              <a:gd name="connsiteX1" fmla="*/ 111932 w 10515600"/>
              <a:gd name="connsiteY1" fmla="*/ 0 h 671580"/>
              <a:gd name="connsiteX2" fmla="*/ 10403668 w 10515600"/>
              <a:gd name="connsiteY2" fmla="*/ 0 h 671580"/>
              <a:gd name="connsiteX3" fmla="*/ 10515600 w 10515600"/>
              <a:gd name="connsiteY3" fmla="*/ 111932 h 671580"/>
              <a:gd name="connsiteX4" fmla="*/ 10515600 w 10515600"/>
              <a:gd name="connsiteY4" fmla="*/ 559648 h 671580"/>
              <a:gd name="connsiteX5" fmla="*/ 10403668 w 10515600"/>
              <a:gd name="connsiteY5" fmla="*/ 671580 h 671580"/>
              <a:gd name="connsiteX6" fmla="*/ 111932 w 10515600"/>
              <a:gd name="connsiteY6" fmla="*/ 671580 h 671580"/>
              <a:gd name="connsiteX7" fmla="*/ 0 w 10515600"/>
              <a:gd name="connsiteY7" fmla="*/ 559648 h 671580"/>
              <a:gd name="connsiteX8" fmla="*/ 0 w 10515600"/>
              <a:gd name="connsiteY8" fmla="*/ 111932 h 671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15600" h="671580">
                <a:moveTo>
                  <a:pt x="0" y="111932"/>
                </a:moveTo>
                <a:cubicBezTo>
                  <a:pt x="0" y="50114"/>
                  <a:pt x="50114" y="0"/>
                  <a:pt x="111932" y="0"/>
                </a:cubicBezTo>
                <a:lnTo>
                  <a:pt x="10403668" y="0"/>
                </a:lnTo>
                <a:cubicBezTo>
                  <a:pt x="10465486" y="0"/>
                  <a:pt x="10515600" y="50114"/>
                  <a:pt x="10515600" y="111932"/>
                </a:cubicBezTo>
                <a:lnTo>
                  <a:pt x="10515600" y="559648"/>
                </a:lnTo>
                <a:cubicBezTo>
                  <a:pt x="10515600" y="621466"/>
                  <a:pt x="10465486" y="671580"/>
                  <a:pt x="10403668" y="671580"/>
                </a:cubicBezTo>
                <a:lnTo>
                  <a:pt x="111932" y="671580"/>
                </a:lnTo>
                <a:cubicBezTo>
                  <a:pt x="50114" y="671580"/>
                  <a:pt x="0" y="621466"/>
                  <a:pt x="0" y="559648"/>
                </a:cubicBezTo>
                <a:lnTo>
                  <a:pt x="0" y="111932"/>
                </a:lnTo>
                <a:close/>
              </a:path>
            </a:pathLst>
          </a:custGeom>
          <a:solidFill>
            <a:schemeClr val="accent4">
              <a:lumMod val="75000"/>
            </a:schemeClr>
          </a:solidFill>
        </p:spPr>
        <p:style>
          <a:lnRef idx="0">
            <a:schemeClr val="lt1">
              <a:hueOff val="0"/>
              <a:satOff val="0"/>
              <a:lumOff val="0"/>
              <a:alphaOff val="0"/>
            </a:schemeClr>
          </a:lnRef>
          <a:fillRef idx="3">
            <a:scrgbClr r="0" g="0" b="0"/>
          </a:fillRef>
          <a:effectRef idx="3">
            <a:schemeClr val="accent3">
              <a:hueOff val="0"/>
              <a:satOff val="0"/>
              <a:lumOff val="0"/>
              <a:alphaOff val="0"/>
            </a:schemeClr>
          </a:effectRef>
          <a:fontRef idx="minor">
            <a:schemeClr val="lt1"/>
          </a:fontRef>
        </p:style>
        <p:txBody>
          <a:bodyPr spcFirstLastPara="0" vert="horz" wrap="square" lIns="139464" tIns="139464" rIns="139464" bIns="139464" numCol="1" spcCol="1270" anchor="ctr" anchorCtr="0">
            <a:noAutofit/>
          </a:bodyPr>
          <a:lstStyle/>
          <a:p>
            <a:pPr marL="0" marR="0" lvl="0" indent="0" algn="l" defTabSz="1244600" rtl="0" eaLnBrk="1" fontAlgn="auto" latinLnBrk="0" hangingPunct="1">
              <a:lnSpc>
                <a:spcPct val="90000"/>
              </a:lnSpc>
              <a:spcBef>
                <a:spcPct val="0"/>
              </a:spcBef>
              <a:spcAft>
                <a:spcPct val="35000"/>
              </a:spcAft>
              <a:buClrTx/>
              <a:buSzTx/>
              <a:buFontTx/>
              <a:buNone/>
              <a:tabLst/>
              <a:defRPr/>
            </a:pPr>
            <a:r>
              <a:rPr kumimoji="0" lang="en-GB" sz="2800" b="0" i="0" u="none" strike="noStrike" kern="1200" cap="none" spc="0" normalizeH="0" baseline="0" noProof="0" dirty="0">
                <a:ln>
                  <a:noFill/>
                </a:ln>
                <a:solidFill>
                  <a:prstClr val="white"/>
                </a:solidFill>
                <a:effectLst/>
                <a:uLnTx/>
                <a:uFillTx/>
                <a:latin typeface="Calibri" panose="020F0502020204030204"/>
                <a:ea typeface="+mn-ea"/>
                <a:cs typeface="+mn-cs"/>
              </a:rPr>
              <a:t>Science blogs are mostly read by people actively seeking science media</a:t>
            </a:r>
            <a:endPar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8213885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21"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8">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2CCC9B7-3100-6495-5C91-E4B7355A1800}"/>
              </a:ext>
            </a:extLst>
          </p:cNvPr>
          <p:cNvSpPr>
            <a:spLocks noGrp="1"/>
          </p:cNvSpPr>
          <p:nvPr>
            <p:ph type="title"/>
          </p:nvPr>
        </p:nvSpPr>
        <p:spPr>
          <a:xfrm>
            <a:off x="6513788" y="365125"/>
            <a:ext cx="4840010" cy="1807305"/>
          </a:xfrm>
        </p:spPr>
        <p:txBody>
          <a:bodyPr>
            <a:normAutofit/>
          </a:bodyPr>
          <a:lstStyle/>
          <a:p>
            <a:r>
              <a:rPr lang="en-GB" b="1"/>
              <a:t>Can’t my writing do the talking?	</a:t>
            </a:r>
            <a:endParaRPr lang="en-GB" b="1" dirty="0"/>
          </a:p>
        </p:txBody>
      </p:sp>
      <p:pic>
        <p:nvPicPr>
          <p:cNvPr id="14" name="Picture 4">
            <a:extLst>
              <a:ext uri="{FF2B5EF4-FFF2-40B4-BE49-F238E27FC236}">
                <a16:creationId xmlns:a16="http://schemas.microsoft.com/office/drawing/2014/main" id="{B942716C-2903-589A-AB8E-FF92FE48536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Content Placeholder 2">
            <a:extLst>
              <a:ext uri="{FF2B5EF4-FFF2-40B4-BE49-F238E27FC236}">
                <a16:creationId xmlns:a16="http://schemas.microsoft.com/office/drawing/2014/main" id="{DB15D571-FF6F-8AB8-86B5-41AF145C9C60}"/>
              </a:ext>
            </a:extLst>
          </p:cNvPr>
          <p:cNvSpPr>
            <a:spLocks noGrp="1"/>
          </p:cNvSpPr>
          <p:nvPr>
            <p:ph idx="1"/>
          </p:nvPr>
        </p:nvSpPr>
        <p:spPr>
          <a:xfrm>
            <a:off x="6513788" y="2333297"/>
            <a:ext cx="4840010" cy="3843666"/>
          </a:xfrm>
        </p:spPr>
        <p:txBody>
          <a:bodyPr>
            <a:normAutofit/>
          </a:bodyPr>
          <a:lstStyle/>
          <a:p>
            <a:pPr marL="0" indent="0">
              <a:buNone/>
            </a:pPr>
            <a:r>
              <a:rPr lang="en-GB" sz="1900" dirty="0"/>
              <a:t>Sadly not.</a:t>
            </a:r>
          </a:p>
          <a:p>
            <a:pPr marL="0" indent="0">
              <a:buNone/>
            </a:pPr>
            <a:endParaRPr lang="en-GB" sz="1900" dirty="0"/>
          </a:p>
          <a:p>
            <a:r>
              <a:rPr lang="en-GB" sz="1900" dirty="0"/>
              <a:t>Readers have much more choice, less time and much more information</a:t>
            </a:r>
          </a:p>
          <a:p>
            <a:endParaRPr lang="en-GB" sz="1900" dirty="0"/>
          </a:p>
          <a:p>
            <a:r>
              <a:rPr lang="en-GB" sz="1900" dirty="0"/>
              <a:t>Evolving: new forms, new platforms, new challenges and new opportunities.</a:t>
            </a:r>
          </a:p>
          <a:p>
            <a:endParaRPr lang="en-GB" sz="1900" dirty="0"/>
          </a:p>
          <a:p>
            <a:r>
              <a:rPr lang="en-GB" sz="1900" dirty="0"/>
              <a:t>Online communications and online presence.</a:t>
            </a:r>
          </a:p>
        </p:txBody>
      </p:sp>
    </p:spTree>
    <p:extLst>
      <p:ext uri="{BB962C8B-B14F-4D97-AF65-F5344CB8AC3E}">
        <p14:creationId xmlns:p14="http://schemas.microsoft.com/office/powerpoint/2010/main" val="232131105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6C714073-2143-0994-72EC-0158F2623EE3}"/>
              </a:ext>
            </a:extLst>
          </p:cNvPr>
          <p:cNvPicPr>
            <a:picLocks noChangeAspect="1"/>
          </p:cNvPicPr>
          <p:nvPr/>
        </p:nvPicPr>
        <p:blipFill rotWithShape="1">
          <a:blip r:embed="rId2" cstate="email">
            <a:alphaModFix amt="35000"/>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07AAF866-EDE4-1715-F405-87BFE408D109}"/>
              </a:ext>
            </a:extLst>
          </p:cNvPr>
          <p:cNvSpPr>
            <a:spLocks noGrp="1"/>
          </p:cNvSpPr>
          <p:nvPr>
            <p:ph type="title"/>
          </p:nvPr>
        </p:nvSpPr>
        <p:spPr>
          <a:xfrm>
            <a:off x="838200" y="365125"/>
            <a:ext cx="10515600" cy="1325563"/>
          </a:xfrm>
        </p:spPr>
        <p:txBody>
          <a:bodyPr>
            <a:normAutofit/>
          </a:bodyPr>
          <a:lstStyle/>
          <a:p>
            <a:r>
              <a:rPr lang="en-GB">
                <a:solidFill>
                  <a:srgbClr val="FFFFFF"/>
                </a:solidFill>
              </a:rPr>
              <a:t>Why work to get my writing noticed?	</a:t>
            </a:r>
          </a:p>
        </p:txBody>
      </p:sp>
      <p:graphicFrame>
        <p:nvGraphicFramePr>
          <p:cNvPr id="5" name="Content Placeholder 2">
            <a:extLst>
              <a:ext uri="{FF2B5EF4-FFF2-40B4-BE49-F238E27FC236}">
                <a16:creationId xmlns:a16="http://schemas.microsoft.com/office/drawing/2014/main" id="{6CC076DE-55D2-54FC-1DF3-5FF28CCD0640}"/>
              </a:ext>
            </a:extLst>
          </p:cNvPr>
          <p:cNvGraphicFramePr>
            <a:graphicFrameLocks noGrp="1"/>
          </p:cNvGraphicFramePr>
          <p:nvPr>
            <p:ph idx="1"/>
            <p:extLst>
              <p:ext uri="{D42A27DB-BD31-4B8C-83A1-F6EECF244321}">
                <p14:modId xmlns:p14="http://schemas.microsoft.com/office/powerpoint/2010/main" val="405655249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40809634"/>
      </p:ext>
    </p:extLst>
  </p:cSld>
  <p:clrMapOvr>
    <a:overrideClrMapping bg1="dk1" tx1="lt1" bg2="dk2" tx2="lt2" accent1="accent1" accent2="accent2" accent3="accent3" accent4="accent4" accent5="accent5" accent6="accent6" hlink="hlink" folHlink="folHlink"/>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Working space background">
            <a:extLst>
              <a:ext uri="{FF2B5EF4-FFF2-40B4-BE49-F238E27FC236}">
                <a16:creationId xmlns:a16="http://schemas.microsoft.com/office/drawing/2014/main" id="{05477316-22BF-2A4A-71BE-45999307353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1" b="-1"/>
          <a:stretch/>
        </p:blipFill>
        <p:spPr>
          <a:xfrm>
            <a:off x="2522356" y="10"/>
            <a:ext cx="9669642" cy="6857990"/>
          </a:xfrm>
          <a:prstGeom prst="rect">
            <a:avLst/>
          </a:prstGeom>
        </p:spPr>
      </p:pic>
      <p:sp>
        <p:nvSpPr>
          <p:cNvPr id="11" name="Rectangle 1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2914430-C205-029C-3DA2-A66C87D2DDF9}"/>
              </a:ext>
            </a:extLst>
          </p:cNvPr>
          <p:cNvSpPr>
            <a:spLocks noGrp="1"/>
          </p:cNvSpPr>
          <p:nvPr>
            <p:ph type="title"/>
          </p:nvPr>
        </p:nvSpPr>
        <p:spPr>
          <a:xfrm>
            <a:off x="838200" y="365125"/>
            <a:ext cx="3822189" cy="1899912"/>
          </a:xfrm>
        </p:spPr>
        <p:txBody>
          <a:bodyPr>
            <a:normAutofit/>
          </a:bodyPr>
          <a:lstStyle/>
          <a:p>
            <a:r>
              <a:rPr lang="en-GB" sz="4000"/>
              <a:t>Digital Disruption	</a:t>
            </a:r>
          </a:p>
        </p:txBody>
      </p:sp>
      <p:sp>
        <p:nvSpPr>
          <p:cNvPr id="3" name="Content Placeholder 2">
            <a:extLst>
              <a:ext uri="{FF2B5EF4-FFF2-40B4-BE49-F238E27FC236}">
                <a16:creationId xmlns:a16="http://schemas.microsoft.com/office/drawing/2014/main" id="{E5D45A14-C129-EB18-586C-1B2272D84C36}"/>
              </a:ext>
            </a:extLst>
          </p:cNvPr>
          <p:cNvSpPr>
            <a:spLocks noGrp="1"/>
          </p:cNvSpPr>
          <p:nvPr>
            <p:ph idx="1"/>
          </p:nvPr>
        </p:nvSpPr>
        <p:spPr>
          <a:xfrm>
            <a:off x="838200" y="2434201"/>
            <a:ext cx="3822189" cy="3742762"/>
          </a:xfrm>
        </p:spPr>
        <p:txBody>
          <a:bodyPr>
            <a:normAutofit/>
          </a:bodyPr>
          <a:lstStyle/>
          <a:p>
            <a:r>
              <a:rPr lang="en-GB" sz="2000"/>
              <a:t>Shorter attention span?</a:t>
            </a:r>
          </a:p>
          <a:p>
            <a:endParaRPr lang="en-GB" sz="2000"/>
          </a:p>
          <a:p>
            <a:r>
              <a:rPr lang="en-GB" sz="2000"/>
              <a:t>Shorter writing?</a:t>
            </a:r>
          </a:p>
          <a:p>
            <a:endParaRPr lang="en-GB" sz="2000"/>
          </a:p>
          <a:p>
            <a:r>
              <a:rPr lang="en-GB" sz="2000"/>
              <a:t>A more nuanced future?</a:t>
            </a:r>
          </a:p>
        </p:txBody>
      </p:sp>
    </p:spTree>
    <p:extLst>
      <p:ext uri="{BB962C8B-B14F-4D97-AF65-F5344CB8AC3E}">
        <p14:creationId xmlns:p14="http://schemas.microsoft.com/office/powerpoint/2010/main" val="54026769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DFE2AAD-8D4F-8436-8195-BDFD4471A56A}"/>
              </a:ext>
            </a:extLst>
          </p:cNvPr>
          <p:cNvSpPr>
            <a:spLocks noGrp="1"/>
          </p:cNvSpPr>
          <p:nvPr>
            <p:ph type="title"/>
          </p:nvPr>
        </p:nvSpPr>
        <p:spPr>
          <a:xfrm>
            <a:off x="586478" y="1683756"/>
            <a:ext cx="3115265" cy="2396359"/>
          </a:xfrm>
        </p:spPr>
        <p:txBody>
          <a:bodyPr anchor="b">
            <a:normAutofit/>
          </a:bodyPr>
          <a:lstStyle/>
          <a:p>
            <a:pPr algn="r"/>
            <a:r>
              <a:rPr lang="en-GB" sz="4000">
                <a:solidFill>
                  <a:srgbClr val="FFFFFF"/>
                </a:solidFill>
              </a:rPr>
              <a:t>Techniques, tips and tricks	</a:t>
            </a:r>
          </a:p>
        </p:txBody>
      </p:sp>
      <p:graphicFrame>
        <p:nvGraphicFramePr>
          <p:cNvPr id="7" name="Content Placeholder 2">
            <a:extLst>
              <a:ext uri="{FF2B5EF4-FFF2-40B4-BE49-F238E27FC236}">
                <a16:creationId xmlns:a16="http://schemas.microsoft.com/office/drawing/2014/main" id="{666B8BC2-2B8C-94F3-8657-FB53A15D7B15}"/>
              </a:ext>
            </a:extLst>
          </p:cNvPr>
          <p:cNvGraphicFramePr>
            <a:graphicFrameLocks noGrp="1"/>
          </p:cNvGraphicFramePr>
          <p:nvPr>
            <p:ph idx="1"/>
            <p:extLst>
              <p:ext uri="{D42A27DB-BD31-4B8C-83A1-F6EECF244321}">
                <p14:modId xmlns:p14="http://schemas.microsoft.com/office/powerpoint/2010/main" val="3387242190"/>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5225830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4CA9F-9180-4CDF-A57E-56B9AB69F6A9}"/>
              </a:ext>
            </a:extLst>
          </p:cNvPr>
          <p:cNvSpPr>
            <a:spLocks noGrp="1"/>
          </p:cNvSpPr>
          <p:nvPr>
            <p:ph type="title"/>
          </p:nvPr>
        </p:nvSpPr>
        <p:spPr>
          <a:xfrm>
            <a:off x="818845" y="1268760"/>
            <a:ext cx="3689542" cy="720080"/>
          </a:xfrm>
        </p:spPr>
        <p:txBody>
          <a:bodyPr/>
          <a:lstStyle/>
          <a:p>
            <a:r>
              <a:rPr lang="en-GB" dirty="0"/>
              <a:t>Where to share? </a:t>
            </a:r>
          </a:p>
        </p:txBody>
      </p:sp>
      <p:pic>
        <p:nvPicPr>
          <p:cNvPr id="6" name="Picture 5" descr="A close up of a map&#10;&#10;Description automatically generated">
            <a:extLst>
              <a:ext uri="{FF2B5EF4-FFF2-40B4-BE49-F238E27FC236}">
                <a16:creationId xmlns:a16="http://schemas.microsoft.com/office/drawing/2014/main" id="{547D7A41-AB45-5340-B21F-CA9EFF7CDEA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29502" y="-603448"/>
            <a:ext cx="3930793" cy="7212151"/>
          </a:xfrm>
          <a:prstGeom prst="rect">
            <a:avLst/>
          </a:prstGeom>
        </p:spPr>
      </p:pic>
      <p:pic>
        <p:nvPicPr>
          <p:cNvPr id="9" name="Picture 8">
            <a:extLst>
              <a:ext uri="{FF2B5EF4-FFF2-40B4-BE49-F238E27FC236}">
                <a16:creationId xmlns:a16="http://schemas.microsoft.com/office/drawing/2014/main" id="{53539F4F-AFA3-D54F-BD09-CADA09830CA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83432" y="2289878"/>
            <a:ext cx="3360369" cy="2597209"/>
          </a:xfrm>
          <a:prstGeom prst="rect">
            <a:avLst/>
          </a:prstGeom>
        </p:spPr>
      </p:pic>
      <p:pic>
        <p:nvPicPr>
          <p:cNvPr id="10" name="Picture 9">
            <a:extLst>
              <a:ext uri="{FF2B5EF4-FFF2-40B4-BE49-F238E27FC236}">
                <a16:creationId xmlns:a16="http://schemas.microsoft.com/office/drawing/2014/main" id="{5A4F68CC-7079-9545-93D8-7B1B9618292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002437" y="1124744"/>
            <a:ext cx="2439800" cy="2304256"/>
          </a:xfrm>
          <a:prstGeom prst="rect">
            <a:avLst/>
          </a:prstGeom>
        </p:spPr>
      </p:pic>
      <p:pic>
        <p:nvPicPr>
          <p:cNvPr id="11" name="Picture 10">
            <a:extLst>
              <a:ext uri="{FF2B5EF4-FFF2-40B4-BE49-F238E27FC236}">
                <a16:creationId xmlns:a16="http://schemas.microsoft.com/office/drawing/2014/main" id="{41268BF8-1438-EF4B-B069-902068290D8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974371" y="3933056"/>
            <a:ext cx="3201180" cy="2539876"/>
          </a:xfrm>
          <a:prstGeom prst="rect">
            <a:avLst/>
          </a:prstGeom>
        </p:spPr>
      </p:pic>
    </p:spTree>
    <p:extLst>
      <p:ext uri="{BB962C8B-B14F-4D97-AF65-F5344CB8AC3E}">
        <p14:creationId xmlns:p14="http://schemas.microsoft.com/office/powerpoint/2010/main" val="1972357845"/>
      </p:ext>
    </p:extLst>
  </p:cSld>
  <p:clrMapOvr>
    <a:masterClrMapping/>
  </p:clrMapOvr>
  <p:transition spd="slow">
    <p:fade/>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4CA9F-9180-4CDF-A57E-56B9AB69F6A9}"/>
              </a:ext>
            </a:extLst>
          </p:cNvPr>
          <p:cNvSpPr>
            <a:spLocks noGrp="1"/>
          </p:cNvSpPr>
          <p:nvPr>
            <p:ph type="title"/>
          </p:nvPr>
        </p:nvSpPr>
        <p:spPr/>
        <p:txBody>
          <a:bodyPr/>
          <a:lstStyle/>
          <a:p>
            <a:r>
              <a:rPr lang="en-GB" dirty="0"/>
              <a:t>How can science writers use social media?</a:t>
            </a:r>
          </a:p>
        </p:txBody>
      </p:sp>
      <p:sp>
        <p:nvSpPr>
          <p:cNvPr id="3" name="Text Placeholder 2">
            <a:extLst>
              <a:ext uri="{FF2B5EF4-FFF2-40B4-BE49-F238E27FC236}">
                <a16:creationId xmlns:a16="http://schemas.microsoft.com/office/drawing/2014/main" id="{4DCD2211-96D9-458A-9AEA-885A1007CA48}"/>
              </a:ext>
            </a:extLst>
          </p:cNvPr>
          <p:cNvSpPr>
            <a:spLocks noGrp="1"/>
          </p:cNvSpPr>
          <p:nvPr>
            <p:ph type="body" sz="quarter" idx="11"/>
          </p:nvPr>
        </p:nvSpPr>
        <p:spPr>
          <a:xfrm>
            <a:off x="6384032" y="2132856"/>
            <a:ext cx="5184575" cy="4536504"/>
          </a:xfrm>
        </p:spPr>
        <p:txBody>
          <a:bodyPr/>
          <a:lstStyle/>
          <a:p>
            <a:r>
              <a:rPr lang="en-GB" dirty="0"/>
              <a:t>FOUR STRATEGIES</a:t>
            </a:r>
          </a:p>
          <a:p>
            <a:endParaRPr lang="en-GB" dirty="0"/>
          </a:p>
          <a:p>
            <a:r>
              <a:rPr lang="en-GB" dirty="0"/>
              <a:t>1. To extend your reach to different audiences</a:t>
            </a:r>
          </a:p>
          <a:p>
            <a:r>
              <a:rPr lang="en-GB" dirty="0"/>
              <a:t>and via links.</a:t>
            </a:r>
          </a:p>
          <a:p>
            <a:endParaRPr lang="en-GB" dirty="0"/>
          </a:p>
          <a:p>
            <a:r>
              <a:rPr lang="en-GB" dirty="0"/>
              <a:t>2. TO COPE: </a:t>
            </a:r>
            <a:r>
              <a:rPr lang="en-GB" b="1" dirty="0"/>
              <a:t>C</a:t>
            </a:r>
            <a:r>
              <a:rPr lang="en-GB" dirty="0"/>
              <a:t>reate </a:t>
            </a:r>
            <a:r>
              <a:rPr lang="en-GB" b="1" dirty="0"/>
              <a:t>O</a:t>
            </a:r>
            <a:r>
              <a:rPr lang="en-GB" dirty="0"/>
              <a:t>nce, </a:t>
            </a:r>
            <a:r>
              <a:rPr lang="en-GB" b="1" dirty="0"/>
              <a:t>P</a:t>
            </a:r>
            <a:r>
              <a:rPr lang="en-GB" dirty="0"/>
              <a:t>ublish </a:t>
            </a:r>
            <a:r>
              <a:rPr lang="en-GB" b="1" dirty="0"/>
              <a:t>E</a:t>
            </a:r>
            <a:r>
              <a:rPr lang="en-GB" dirty="0"/>
              <a:t>verywhere.</a:t>
            </a:r>
          </a:p>
          <a:p>
            <a:endParaRPr lang="en-GB" dirty="0"/>
          </a:p>
          <a:p>
            <a:r>
              <a:rPr lang="en-GB" dirty="0"/>
              <a:t>3. To re-use the wheel (use existing platforms and conversations).</a:t>
            </a:r>
          </a:p>
          <a:p>
            <a:endParaRPr lang="en-GB" dirty="0"/>
          </a:p>
          <a:p>
            <a:r>
              <a:rPr lang="en-GB" dirty="0"/>
              <a:t>4. By selecting your platforms carefully.</a:t>
            </a:r>
          </a:p>
        </p:txBody>
      </p:sp>
      <p:pic>
        <p:nvPicPr>
          <p:cNvPr id="4" name="Picture 3">
            <a:extLst>
              <a:ext uri="{FF2B5EF4-FFF2-40B4-BE49-F238E27FC236}">
                <a16:creationId xmlns:a16="http://schemas.microsoft.com/office/drawing/2014/main" id="{2ED0B727-E844-0647-8961-2541289B0A7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9828" y="1916832"/>
            <a:ext cx="5956875" cy="3473624"/>
          </a:xfrm>
          <a:prstGeom prst="rect">
            <a:avLst/>
          </a:prstGeom>
        </p:spPr>
      </p:pic>
    </p:spTree>
    <p:extLst>
      <p:ext uri="{BB962C8B-B14F-4D97-AF65-F5344CB8AC3E}">
        <p14:creationId xmlns:p14="http://schemas.microsoft.com/office/powerpoint/2010/main" val="1747674141"/>
      </p:ext>
    </p:extLst>
  </p:cSld>
  <p:clrMapOvr>
    <a:masterClrMapping/>
  </p:clrMapOvr>
  <p:transition spd="slow">
    <p:fade/>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4CA9F-9180-4CDF-A57E-56B9AB69F6A9}"/>
              </a:ext>
            </a:extLst>
          </p:cNvPr>
          <p:cNvSpPr>
            <a:spLocks noGrp="1"/>
          </p:cNvSpPr>
          <p:nvPr>
            <p:ph type="title"/>
          </p:nvPr>
        </p:nvSpPr>
        <p:spPr/>
        <p:txBody>
          <a:bodyPr/>
          <a:lstStyle/>
          <a:p>
            <a:r>
              <a:rPr lang="en-GB" dirty="0"/>
              <a:t>General principles for headlines</a:t>
            </a:r>
          </a:p>
        </p:txBody>
      </p:sp>
      <p:sp>
        <p:nvSpPr>
          <p:cNvPr id="3" name="Text Placeholder 2">
            <a:extLst>
              <a:ext uri="{FF2B5EF4-FFF2-40B4-BE49-F238E27FC236}">
                <a16:creationId xmlns:a16="http://schemas.microsoft.com/office/drawing/2014/main" id="{4DCD2211-96D9-458A-9AEA-885A1007CA48}"/>
              </a:ext>
            </a:extLst>
          </p:cNvPr>
          <p:cNvSpPr>
            <a:spLocks noGrp="1"/>
          </p:cNvSpPr>
          <p:nvPr>
            <p:ph type="body" sz="quarter" idx="11"/>
          </p:nvPr>
        </p:nvSpPr>
        <p:spPr>
          <a:xfrm>
            <a:off x="1199457" y="1628800"/>
            <a:ext cx="5184575" cy="4536504"/>
          </a:xfrm>
        </p:spPr>
        <p:txBody>
          <a:bodyPr/>
          <a:lstStyle/>
          <a:p>
            <a:r>
              <a:rPr lang="en-GB" dirty="0"/>
              <a:t>Think about your reader: use what readers know or</a:t>
            </a:r>
          </a:p>
          <a:p>
            <a:r>
              <a:rPr lang="en-GB" dirty="0"/>
              <a:t>believe</a:t>
            </a:r>
          </a:p>
          <a:p>
            <a:endParaRPr lang="en-GB" dirty="0"/>
          </a:p>
          <a:p>
            <a:r>
              <a:rPr lang="en-GB" dirty="0"/>
              <a:t>Avoid jargon, puns and poetry</a:t>
            </a:r>
          </a:p>
          <a:p>
            <a:endParaRPr lang="en-GB" dirty="0"/>
          </a:p>
          <a:p>
            <a:r>
              <a:rPr lang="en-GB" dirty="0"/>
              <a:t>Active, not passive language</a:t>
            </a:r>
          </a:p>
          <a:p>
            <a:endParaRPr lang="en-GB" dirty="0"/>
          </a:p>
          <a:p>
            <a:r>
              <a:rPr lang="en-GB" dirty="0"/>
              <a:t>Concrete examples — don’t be abstract</a:t>
            </a:r>
          </a:p>
          <a:p>
            <a:endParaRPr lang="en-GB" dirty="0"/>
          </a:p>
          <a:p>
            <a:r>
              <a:rPr lang="en-GB" dirty="0"/>
              <a:t>Read it out loud....</a:t>
            </a:r>
          </a:p>
        </p:txBody>
      </p:sp>
      <p:pic>
        <p:nvPicPr>
          <p:cNvPr id="6" name="Picture 5">
            <a:extLst>
              <a:ext uri="{FF2B5EF4-FFF2-40B4-BE49-F238E27FC236}">
                <a16:creationId xmlns:a16="http://schemas.microsoft.com/office/drawing/2014/main" id="{DACF95DC-C615-C043-996D-B02DD29671F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28048" y="1532954"/>
            <a:ext cx="4078987" cy="4890214"/>
          </a:xfrm>
          <a:prstGeom prst="rect">
            <a:avLst/>
          </a:prstGeom>
        </p:spPr>
      </p:pic>
      <p:sp>
        <p:nvSpPr>
          <p:cNvPr id="7" name="Rectangle 6">
            <a:extLst>
              <a:ext uri="{FF2B5EF4-FFF2-40B4-BE49-F238E27FC236}">
                <a16:creationId xmlns:a16="http://schemas.microsoft.com/office/drawing/2014/main" id="{9835494F-430E-ED4D-991A-099BC9425690}"/>
              </a:ext>
            </a:extLst>
          </p:cNvPr>
          <p:cNvSpPr/>
          <p:nvPr/>
        </p:nvSpPr>
        <p:spPr>
          <a:xfrm>
            <a:off x="1199455" y="5733256"/>
            <a:ext cx="5014639" cy="584775"/>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16818D"/>
                </a:solidFill>
                <a:effectLst/>
                <a:uLnTx/>
                <a:uFillTx/>
                <a:latin typeface="Arial" charset="0"/>
                <a:ea typeface="ＭＳ Ｐゴシック" charset="-128"/>
                <a:cs typeface="+mn-cs"/>
              </a:rPr>
              <a:t>https://</a:t>
            </a:r>
            <a:r>
              <a:rPr kumimoji="0" lang="en-US" sz="1600" b="0" i="0" u="none" strike="noStrike" kern="1200" cap="none" spc="0" normalizeH="0" baseline="0" noProof="0" dirty="0" err="1">
                <a:ln>
                  <a:noFill/>
                </a:ln>
                <a:solidFill>
                  <a:srgbClr val="16818D"/>
                </a:solidFill>
                <a:effectLst/>
                <a:uLnTx/>
                <a:uFillTx/>
                <a:latin typeface="Arial" charset="0"/>
                <a:ea typeface="ＭＳ Ｐゴシック" charset="-128"/>
                <a:cs typeface="+mn-cs"/>
              </a:rPr>
              <a:t>www.nationalgeographic.com</a:t>
            </a:r>
            <a:r>
              <a:rPr kumimoji="0" lang="en-US" sz="1600" b="0" i="0" u="none" strike="noStrike" kern="1200" cap="none" spc="0" normalizeH="0" baseline="0" noProof="0" dirty="0">
                <a:ln>
                  <a:noFill/>
                </a:ln>
                <a:solidFill>
                  <a:srgbClr val="16818D"/>
                </a:solidFill>
                <a:effectLst/>
                <a:uLnTx/>
                <a:uFillTx/>
                <a:latin typeface="Arial" charset="0"/>
                <a:ea typeface="ＭＳ Ｐゴシック" charset="-128"/>
                <a:cs typeface="+mn-cs"/>
              </a:rPr>
              <a:t>/science/phenomena/2016/05/18/contagious-dog-cancer-batteries/</a:t>
            </a:r>
          </a:p>
        </p:txBody>
      </p:sp>
    </p:spTree>
    <p:extLst>
      <p:ext uri="{BB962C8B-B14F-4D97-AF65-F5344CB8AC3E}">
        <p14:creationId xmlns:p14="http://schemas.microsoft.com/office/powerpoint/2010/main" val="3685574108"/>
      </p:ext>
    </p:extLst>
  </p:cSld>
  <p:clrMapOvr>
    <a:masterClrMapping/>
  </p:clrMapOvr>
  <p:transition spd="slow">
    <p:fade/>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4AF4F10-8AD7-A344-AFDE-0D47C3A3D6B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7256" y="583408"/>
            <a:ext cx="4936696" cy="5746209"/>
          </a:xfrm>
          <a:prstGeom prst="rect">
            <a:avLst/>
          </a:prstGeom>
        </p:spPr>
      </p:pic>
      <p:pic>
        <p:nvPicPr>
          <p:cNvPr id="8" name="Picture 7">
            <a:extLst>
              <a:ext uri="{FF2B5EF4-FFF2-40B4-BE49-F238E27FC236}">
                <a16:creationId xmlns:a16="http://schemas.microsoft.com/office/drawing/2014/main" id="{27D5A352-00E0-8D49-9285-8303BEA48F1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807968" y="1340768"/>
            <a:ext cx="5907114" cy="4777520"/>
          </a:xfrm>
          <a:prstGeom prst="rect">
            <a:avLst/>
          </a:prstGeom>
        </p:spPr>
      </p:pic>
    </p:spTree>
    <p:extLst>
      <p:ext uri="{BB962C8B-B14F-4D97-AF65-F5344CB8AC3E}">
        <p14:creationId xmlns:p14="http://schemas.microsoft.com/office/powerpoint/2010/main" val="3579377585"/>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26458" y="2918011"/>
            <a:ext cx="10515600" cy="4280927"/>
          </a:xfrm>
        </p:spPr>
        <p:txBody>
          <a:bodyPr/>
          <a:lstStyle/>
          <a:p>
            <a:pPr marL="0" indent="0" algn="ctr">
              <a:buNone/>
            </a:pPr>
            <a:r>
              <a:rPr lang="en-GB" dirty="0">
                <a:solidFill>
                  <a:schemeClr val="tx1">
                    <a:lumMod val="75000"/>
                    <a:lumOff val="25000"/>
                  </a:schemeClr>
                </a:solidFill>
              </a:rPr>
              <a:t>“There is much to be said in favour of modern journalism. By giving us the opinions of the uneducated, it keeps us in touch </a:t>
            </a:r>
            <a:br>
              <a:rPr lang="en-GB" dirty="0">
                <a:solidFill>
                  <a:schemeClr val="tx1">
                    <a:lumMod val="75000"/>
                    <a:lumOff val="25000"/>
                  </a:schemeClr>
                </a:solidFill>
              </a:rPr>
            </a:br>
            <a:r>
              <a:rPr lang="en-GB" dirty="0">
                <a:solidFill>
                  <a:schemeClr val="tx1">
                    <a:lumMod val="75000"/>
                    <a:lumOff val="25000"/>
                  </a:schemeClr>
                </a:solidFill>
              </a:rPr>
              <a:t>of the ignorance of the community.” </a:t>
            </a:r>
            <a:r>
              <a:rPr lang="en-GB" sz="1600" dirty="0">
                <a:solidFill>
                  <a:schemeClr val="tx1">
                    <a:lumMod val="75000"/>
                    <a:lumOff val="25000"/>
                  </a:schemeClr>
                </a:solidFill>
              </a:rPr>
              <a:t>Oscar Wilde</a:t>
            </a:r>
          </a:p>
          <a:p>
            <a:pPr marL="0" indent="0" algn="ctr">
              <a:buNone/>
            </a:pPr>
            <a:r>
              <a:rPr lang="en-GB" dirty="0"/>
              <a:t>							</a:t>
            </a:r>
            <a:endParaRPr lang="en-GB" sz="2000" dirty="0"/>
          </a:p>
          <a:p>
            <a:endParaRPr lang="en-GB" dirty="0"/>
          </a:p>
        </p:txBody>
      </p:sp>
    </p:spTree>
    <p:extLst>
      <p:ext uri="{BB962C8B-B14F-4D97-AF65-F5344CB8AC3E}">
        <p14:creationId xmlns:p14="http://schemas.microsoft.com/office/powerpoint/2010/main" val="385351369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4CA9F-9180-4CDF-A57E-56B9AB69F6A9}"/>
              </a:ext>
            </a:extLst>
          </p:cNvPr>
          <p:cNvSpPr>
            <a:spLocks noGrp="1"/>
          </p:cNvSpPr>
          <p:nvPr>
            <p:ph type="title"/>
          </p:nvPr>
        </p:nvSpPr>
        <p:spPr>
          <a:xfrm>
            <a:off x="823963" y="519280"/>
            <a:ext cx="4119909" cy="936101"/>
          </a:xfrm>
        </p:spPr>
        <p:txBody>
          <a:bodyPr/>
          <a:lstStyle/>
          <a:p>
            <a:r>
              <a:rPr lang="en-GB" dirty="0"/>
              <a:t>Headline formulas</a:t>
            </a:r>
          </a:p>
        </p:txBody>
      </p:sp>
      <p:sp>
        <p:nvSpPr>
          <p:cNvPr id="3" name="Text Placeholder 2">
            <a:extLst>
              <a:ext uri="{FF2B5EF4-FFF2-40B4-BE49-F238E27FC236}">
                <a16:creationId xmlns:a16="http://schemas.microsoft.com/office/drawing/2014/main" id="{4DCD2211-96D9-458A-9AEA-885A1007CA48}"/>
              </a:ext>
            </a:extLst>
          </p:cNvPr>
          <p:cNvSpPr>
            <a:spLocks noGrp="1"/>
          </p:cNvSpPr>
          <p:nvPr>
            <p:ph type="body" sz="quarter" idx="11"/>
          </p:nvPr>
        </p:nvSpPr>
        <p:spPr>
          <a:xfrm>
            <a:off x="839416" y="1484784"/>
            <a:ext cx="5496025" cy="4536504"/>
          </a:xfrm>
        </p:spPr>
        <p:txBody>
          <a:bodyPr/>
          <a:lstStyle/>
          <a:p>
            <a:r>
              <a:rPr lang="en-GB" dirty="0"/>
              <a:t>There are many formulas for online headline writing, but many are becoming </a:t>
            </a:r>
            <a:r>
              <a:rPr lang="en-GB" b="1" dirty="0"/>
              <a:t>over-familiar</a:t>
            </a:r>
            <a:r>
              <a:rPr lang="en-GB" dirty="0"/>
              <a:t> to web users</a:t>
            </a:r>
          </a:p>
          <a:p>
            <a:endParaRPr lang="en-GB" dirty="0"/>
          </a:p>
          <a:p>
            <a:r>
              <a:rPr lang="en-GB" b="1" dirty="0"/>
              <a:t>DON’T</a:t>
            </a:r>
            <a:r>
              <a:rPr lang="en-GB" dirty="0"/>
              <a:t> just reuse the most shared phrases in your headlines; </a:t>
            </a:r>
            <a:r>
              <a:rPr lang="en-GB" b="1" dirty="0"/>
              <a:t>DO</a:t>
            </a:r>
            <a:r>
              <a:rPr lang="en-GB" dirty="0"/>
              <a:t> use this type of research to understand what readers want to know and feel. </a:t>
            </a:r>
          </a:p>
          <a:p>
            <a:endParaRPr lang="en-GB" dirty="0"/>
          </a:p>
          <a:p>
            <a:pPr marL="285750" indent="-285750">
              <a:buFont typeface="Arial" panose="020B0604020202020204" pitchFamily="34" charset="0"/>
              <a:buChar char="•"/>
            </a:pPr>
            <a:r>
              <a:rPr lang="en-GB" dirty="0"/>
              <a:t>Assume your audience is NOT interested in your content. Use the </a:t>
            </a:r>
            <a:r>
              <a:rPr lang="en-GB" b="1" dirty="0"/>
              <a:t>most compelling information</a:t>
            </a:r>
            <a:r>
              <a:rPr lang="en-GB" dirty="0"/>
              <a:t> to craft your headline. </a:t>
            </a:r>
          </a:p>
          <a:p>
            <a:pPr marL="285750" indent="-285750">
              <a:buFont typeface="Arial" panose="020B0604020202020204" pitchFamily="34" charset="0"/>
              <a:buChar char="•"/>
            </a:pPr>
            <a:r>
              <a:rPr lang="en-GB" dirty="0"/>
              <a:t>Offer a promise: Show how reading your writing will </a:t>
            </a:r>
            <a:r>
              <a:rPr lang="en-GB" b="1" dirty="0"/>
              <a:t>benefit the reader.</a:t>
            </a:r>
          </a:p>
          <a:p>
            <a:pPr marL="285750" indent="-285750">
              <a:buFont typeface="Arial" panose="020B0604020202020204" pitchFamily="34" charset="0"/>
              <a:buChar char="•"/>
            </a:pPr>
            <a:r>
              <a:rPr lang="en-GB" dirty="0"/>
              <a:t>Ask </a:t>
            </a:r>
            <a:r>
              <a:rPr lang="en-GB" b="1" dirty="0"/>
              <a:t>a question</a:t>
            </a:r>
            <a:r>
              <a:rPr lang="en-GB" dirty="0"/>
              <a:t>.</a:t>
            </a:r>
          </a:p>
          <a:p>
            <a:pPr marL="285750" indent="-285750">
              <a:buFont typeface="Arial" panose="020B0604020202020204" pitchFamily="34" charset="0"/>
              <a:buChar char="•"/>
            </a:pPr>
            <a:r>
              <a:rPr lang="en-GB" b="1" dirty="0"/>
              <a:t>Ask: does the headline show why the blog or article is worth the readers time? </a:t>
            </a:r>
            <a:endParaRPr lang="en-GB" dirty="0"/>
          </a:p>
          <a:p>
            <a:endParaRPr lang="en-GB" dirty="0"/>
          </a:p>
          <a:p>
            <a:r>
              <a:rPr lang="en-GB" dirty="0"/>
              <a:t>Spark curiosity! </a:t>
            </a:r>
          </a:p>
          <a:p>
            <a:endParaRPr lang="en-GB" dirty="0"/>
          </a:p>
        </p:txBody>
      </p:sp>
      <p:sp>
        <p:nvSpPr>
          <p:cNvPr id="4" name="Frame 3">
            <a:extLst>
              <a:ext uri="{FF2B5EF4-FFF2-40B4-BE49-F238E27FC236}">
                <a16:creationId xmlns:a16="http://schemas.microsoft.com/office/drawing/2014/main" id="{3128ECEE-4602-9C42-92DB-B423FF90AF67}"/>
              </a:ext>
            </a:extLst>
          </p:cNvPr>
          <p:cNvSpPr/>
          <p:nvPr/>
        </p:nvSpPr>
        <p:spPr>
          <a:xfrm>
            <a:off x="8472263" y="720915"/>
            <a:ext cx="3456384" cy="1152125"/>
          </a:xfrm>
          <a:prstGeom prst="frame">
            <a:avLst/>
          </a:prstGeom>
          <a:gradFill>
            <a:gsLst>
              <a:gs pos="100000">
                <a:srgbClr val="16818D"/>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TextBox 6">
            <a:extLst>
              <a:ext uri="{FF2B5EF4-FFF2-40B4-BE49-F238E27FC236}">
                <a16:creationId xmlns:a16="http://schemas.microsoft.com/office/drawing/2014/main" id="{12D7E00E-5E65-1344-838C-598B66246053}"/>
              </a:ext>
            </a:extLst>
          </p:cNvPr>
          <p:cNvSpPr txBox="1"/>
          <p:nvPr/>
        </p:nvSpPr>
        <p:spPr>
          <a:xfrm flipH="1">
            <a:off x="8760296" y="980728"/>
            <a:ext cx="2808311" cy="64633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charset="0"/>
                <a:ea typeface="ＭＳ Ｐゴシック" charset="-128"/>
                <a:cs typeface="+mn-cs"/>
              </a:rPr>
              <a:t>25 things only biologists will understand</a:t>
            </a:r>
          </a:p>
        </p:txBody>
      </p:sp>
      <p:sp>
        <p:nvSpPr>
          <p:cNvPr id="8" name="Frame 7">
            <a:extLst>
              <a:ext uri="{FF2B5EF4-FFF2-40B4-BE49-F238E27FC236}">
                <a16:creationId xmlns:a16="http://schemas.microsoft.com/office/drawing/2014/main" id="{38F6B113-342E-1A40-B1A4-3D28C5C96A6E}"/>
              </a:ext>
            </a:extLst>
          </p:cNvPr>
          <p:cNvSpPr/>
          <p:nvPr/>
        </p:nvSpPr>
        <p:spPr>
          <a:xfrm>
            <a:off x="8472264" y="2006384"/>
            <a:ext cx="3456384" cy="1422616"/>
          </a:xfrm>
          <a:prstGeom prst="frame">
            <a:avLst/>
          </a:prstGeom>
          <a:gradFill>
            <a:gsLst>
              <a:gs pos="100000">
                <a:srgbClr val="16818D"/>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TextBox 8">
            <a:extLst>
              <a:ext uri="{FF2B5EF4-FFF2-40B4-BE49-F238E27FC236}">
                <a16:creationId xmlns:a16="http://schemas.microsoft.com/office/drawing/2014/main" id="{2C34F3DD-EC6D-084F-BEC0-26B468B7C827}"/>
              </a:ext>
            </a:extLst>
          </p:cNvPr>
          <p:cNvSpPr txBox="1"/>
          <p:nvPr/>
        </p:nvSpPr>
        <p:spPr>
          <a:xfrm>
            <a:off x="8724293" y="2250624"/>
            <a:ext cx="2880319" cy="92333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charset="0"/>
                <a:ea typeface="ＭＳ Ｐゴシック" charset="-128"/>
                <a:cs typeface="+mn-cs"/>
              </a:rPr>
              <a:t>10 new technologies that will make you understand synthetic biology</a:t>
            </a:r>
          </a:p>
        </p:txBody>
      </p:sp>
      <p:sp>
        <p:nvSpPr>
          <p:cNvPr id="10" name="TextBox 9">
            <a:extLst>
              <a:ext uri="{FF2B5EF4-FFF2-40B4-BE49-F238E27FC236}">
                <a16:creationId xmlns:a16="http://schemas.microsoft.com/office/drawing/2014/main" id="{4C6B55AE-5642-A041-93CD-E991FA625237}"/>
              </a:ext>
            </a:extLst>
          </p:cNvPr>
          <p:cNvSpPr txBox="1"/>
          <p:nvPr/>
        </p:nvSpPr>
        <p:spPr>
          <a:xfrm>
            <a:off x="8688288" y="3899820"/>
            <a:ext cx="2880319" cy="64633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charset="0"/>
                <a:ea typeface="ＭＳ Ｐゴシック" charset="-128"/>
                <a:cs typeface="+mn-cs"/>
              </a:rPr>
              <a:t>Why we need female mice in drug trials</a:t>
            </a:r>
          </a:p>
        </p:txBody>
      </p:sp>
      <p:sp>
        <p:nvSpPr>
          <p:cNvPr id="11" name="Frame 10">
            <a:extLst>
              <a:ext uri="{FF2B5EF4-FFF2-40B4-BE49-F238E27FC236}">
                <a16:creationId xmlns:a16="http://schemas.microsoft.com/office/drawing/2014/main" id="{2AB95E73-252A-C749-8A58-2574EE5BC229}"/>
              </a:ext>
            </a:extLst>
          </p:cNvPr>
          <p:cNvSpPr/>
          <p:nvPr/>
        </p:nvSpPr>
        <p:spPr>
          <a:xfrm>
            <a:off x="8436259" y="3622135"/>
            <a:ext cx="3456384" cy="1152125"/>
          </a:xfrm>
          <a:prstGeom prst="frame">
            <a:avLst/>
          </a:prstGeom>
          <a:gradFill>
            <a:gsLst>
              <a:gs pos="100000">
                <a:srgbClr val="16818D"/>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TextBox 11">
            <a:extLst>
              <a:ext uri="{FF2B5EF4-FFF2-40B4-BE49-F238E27FC236}">
                <a16:creationId xmlns:a16="http://schemas.microsoft.com/office/drawing/2014/main" id="{BF9EF069-D33B-484B-9243-E6FC508FF734}"/>
              </a:ext>
            </a:extLst>
          </p:cNvPr>
          <p:cNvSpPr txBox="1"/>
          <p:nvPr/>
        </p:nvSpPr>
        <p:spPr>
          <a:xfrm>
            <a:off x="8661365" y="5237669"/>
            <a:ext cx="2880319" cy="92333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charset="0"/>
                <a:ea typeface="ＭＳ Ｐゴシック" charset="-128"/>
                <a:cs typeface="+mn-cs"/>
              </a:rPr>
              <a:t>Could granite solve the hard problem of nuclear waste storage? </a:t>
            </a:r>
          </a:p>
        </p:txBody>
      </p:sp>
      <p:sp>
        <p:nvSpPr>
          <p:cNvPr id="13" name="Frame 12">
            <a:extLst>
              <a:ext uri="{FF2B5EF4-FFF2-40B4-BE49-F238E27FC236}">
                <a16:creationId xmlns:a16="http://schemas.microsoft.com/office/drawing/2014/main" id="{468FC216-F1AB-3E4F-B982-9F41C467AED9}"/>
              </a:ext>
            </a:extLst>
          </p:cNvPr>
          <p:cNvSpPr/>
          <p:nvPr/>
        </p:nvSpPr>
        <p:spPr>
          <a:xfrm>
            <a:off x="8443646" y="4984773"/>
            <a:ext cx="3456384" cy="1422616"/>
          </a:xfrm>
          <a:prstGeom prst="frame">
            <a:avLst/>
          </a:prstGeom>
          <a:gradFill>
            <a:gsLst>
              <a:gs pos="100000">
                <a:srgbClr val="16818D"/>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Teardrop 13">
            <a:extLst>
              <a:ext uri="{FF2B5EF4-FFF2-40B4-BE49-F238E27FC236}">
                <a16:creationId xmlns:a16="http://schemas.microsoft.com/office/drawing/2014/main" id="{8164DE7D-1676-E348-8A42-6B77FF5C8683}"/>
              </a:ext>
            </a:extLst>
          </p:cNvPr>
          <p:cNvSpPr/>
          <p:nvPr/>
        </p:nvSpPr>
        <p:spPr>
          <a:xfrm rot="20581489">
            <a:off x="5998963" y="4830286"/>
            <a:ext cx="1903035" cy="1640524"/>
          </a:xfrm>
          <a:prstGeom prst="teardrop">
            <a:avLst>
              <a:gd name="adj" fmla="val 168280"/>
            </a:avLst>
          </a:prstGeom>
          <a:gradFill>
            <a:gsLst>
              <a:gs pos="100000">
                <a:srgbClr val="16818D"/>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Which of these spark more curiosity? </a:t>
            </a:r>
          </a:p>
        </p:txBody>
      </p:sp>
      <p:sp>
        <p:nvSpPr>
          <p:cNvPr id="15" name="Teardrop 14">
            <a:extLst>
              <a:ext uri="{FF2B5EF4-FFF2-40B4-BE49-F238E27FC236}">
                <a16:creationId xmlns:a16="http://schemas.microsoft.com/office/drawing/2014/main" id="{76F83E33-0032-2D4A-8974-EDBD3EFD9551}"/>
              </a:ext>
            </a:extLst>
          </p:cNvPr>
          <p:cNvSpPr/>
          <p:nvPr/>
        </p:nvSpPr>
        <p:spPr>
          <a:xfrm rot="6692794">
            <a:off x="6352721" y="104306"/>
            <a:ext cx="1595165" cy="1903035"/>
          </a:xfrm>
          <a:prstGeom prst="teardrop">
            <a:avLst>
              <a:gd name="adj" fmla="val 177370"/>
            </a:avLst>
          </a:prstGeom>
          <a:gradFill>
            <a:gsLst>
              <a:gs pos="100000">
                <a:srgbClr val="16818D"/>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vert="vert270"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Do any feel over- familiar?</a:t>
            </a:r>
          </a:p>
        </p:txBody>
      </p:sp>
    </p:spTree>
    <p:extLst>
      <p:ext uri="{BB962C8B-B14F-4D97-AF65-F5344CB8AC3E}">
        <p14:creationId xmlns:p14="http://schemas.microsoft.com/office/powerpoint/2010/main" val="3591001057"/>
      </p:ext>
    </p:extLst>
  </p:cSld>
  <p:clrMapOvr>
    <a:masterClrMapping/>
  </p:clrMapOvr>
  <p:transition spd="slow">
    <p:fade/>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4CA9F-9180-4CDF-A57E-56B9AB69F6A9}"/>
              </a:ext>
            </a:extLst>
          </p:cNvPr>
          <p:cNvSpPr>
            <a:spLocks noGrp="1"/>
          </p:cNvSpPr>
          <p:nvPr>
            <p:ph type="title"/>
          </p:nvPr>
        </p:nvSpPr>
        <p:spPr/>
        <p:txBody>
          <a:bodyPr/>
          <a:lstStyle/>
          <a:p>
            <a:r>
              <a:rPr lang="en-GB" dirty="0"/>
              <a:t>Tips for writing headlines or social media posts</a:t>
            </a:r>
          </a:p>
        </p:txBody>
      </p:sp>
      <p:sp>
        <p:nvSpPr>
          <p:cNvPr id="3" name="Text Placeholder 2">
            <a:extLst>
              <a:ext uri="{FF2B5EF4-FFF2-40B4-BE49-F238E27FC236}">
                <a16:creationId xmlns:a16="http://schemas.microsoft.com/office/drawing/2014/main" id="{4DCD2211-96D9-458A-9AEA-885A1007CA48}"/>
              </a:ext>
            </a:extLst>
          </p:cNvPr>
          <p:cNvSpPr>
            <a:spLocks noGrp="1"/>
          </p:cNvSpPr>
          <p:nvPr>
            <p:ph type="body" sz="quarter" idx="11"/>
          </p:nvPr>
        </p:nvSpPr>
        <p:spPr>
          <a:xfrm>
            <a:off x="1057362" y="1160749"/>
            <a:ext cx="10583254" cy="4536504"/>
          </a:xfrm>
        </p:spPr>
        <p:txBody>
          <a:bodyPr/>
          <a:lstStyle/>
          <a:p>
            <a:endParaRPr lang="en-GB" dirty="0"/>
          </a:p>
          <a:p>
            <a:endParaRPr lang="en-GB" dirty="0"/>
          </a:p>
          <a:p>
            <a:pPr marL="285750" indent="-285750">
              <a:buFont typeface="Arial" panose="020B0604020202020204" pitchFamily="34" charset="0"/>
              <a:buChar char="•"/>
            </a:pPr>
            <a:r>
              <a:rPr lang="en-GB" b="1" dirty="0"/>
              <a:t>Observe convention </a:t>
            </a:r>
            <a:r>
              <a:rPr lang="en-GB" dirty="0"/>
              <a:t>(in whichever field or platform you want to write for)</a:t>
            </a:r>
          </a:p>
          <a:p>
            <a:pPr marL="285750" indent="-285750">
              <a:buFont typeface="Arial" panose="020B0604020202020204" pitchFamily="34" charset="0"/>
              <a:buChar char="•"/>
            </a:pPr>
            <a:r>
              <a:rPr lang="en-GB" b="1" dirty="0"/>
              <a:t>Be clear and understandable	</a:t>
            </a:r>
          </a:p>
          <a:p>
            <a:pPr marL="285750" indent="-285750">
              <a:buFont typeface="Arial" panose="020B0604020202020204" pitchFamily="34" charset="0"/>
              <a:buChar char="•"/>
            </a:pPr>
            <a:r>
              <a:rPr lang="en-GB" b="1" dirty="0"/>
              <a:t>Be specific</a:t>
            </a:r>
            <a:r>
              <a:rPr lang="en-GB" dirty="0"/>
              <a:t>: use specific numbers and data</a:t>
            </a:r>
          </a:p>
          <a:p>
            <a:pPr marL="285750" indent="-285750">
              <a:buFont typeface="Arial" panose="020B0604020202020204" pitchFamily="34" charset="0"/>
              <a:buChar char="•"/>
            </a:pPr>
            <a:r>
              <a:rPr lang="en-GB" dirty="0"/>
              <a:t>A single article will probably benefit from having </a:t>
            </a:r>
            <a:r>
              <a:rPr lang="en-GB" b="1" dirty="0"/>
              <a:t>different headlines/posts on different platforms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b="1" dirty="0"/>
              <a:t>Write authentically: </a:t>
            </a:r>
            <a:r>
              <a:rPr lang="en-GB" dirty="0"/>
              <a:t>it’s fine to take advantage of trends and breaking news, but avoid click-bait titles that detract from the perceived value of your content.</a:t>
            </a:r>
          </a:p>
          <a:p>
            <a:endParaRPr lang="en-GB" dirty="0"/>
          </a:p>
        </p:txBody>
      </p:sp>
      <p:sp>
        <p:nvSpPr>
          <p:cNvPr id="4" name="Rectangle 3">
            <a:extLst>
              <a:ext uri="{FF2B5EF4-FFF2-40B4-BE49-F238E27FC236}">
                <a16:creationId xmlns:a16="http://schemas.microsoft.com/office/drawing/2014/main" id="{2D829179-22C9-584F-BF31-4ECEE1261F7E}"/>
              </a:ext>
            </a:extLst>
          </p:cNvPr>
          <p:cNvSpPr/>
          <p:nvPr/>
        </p:nvSpPr>
        <p:spPr>
          <a:xfrm>
            <a:off x="1449324" y="3716018"/>
            <a:ext cx="2880320" cy="2196242"/>
          </a:xfrm>
          <a:prstGeom prst="rect">
            <a:avLst/>
          </a:prstGeom>
          <a:gradFill>
            <a:gsLst>
              <a:gs pos="100000">
                <a:srgbClr val="1A9DAC"/>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Clickbait: </a:t>
            </a:r>
            <a:r>
              <a:rPr kumimoji="0" lang="en-GB" sz="1800" b="0" i="0" u="none" strike="noStrike" kern="1200" cap="none" spc="0" normalizeH="0" baseline="0" noProof="0" dirty="0">
                <a:ln>
                  <a:noFill/>
                </a:ln>
                <a:solidFill>
                  <a:prstClr val="white"/>
                </a:solidFill>
                <a:effectLst/>
                <a:uLnTx/>
                <a:uFillTx/>
                <a:latin typeface="Calibri"/>
                <a:ea typeface="+mn-ea"/>
                <a:cs typeface="+mn-cs"/>
              </a:rPr>
              <a:t>exaggerated headlines whose main motive is to mislead the reader to ‘click’ on them.</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6" name="Rectangle 5">
            <a:extLst>
              <a:ext uri="{FF2B5EF4-FFF2-40B4-BE49-F238E27FC236}">
                <a16:creationId xmlns:a16="http://schemas.microsoft.com/office/drawing/2014/main" id="{313A8422-20DC-D74D-89E2-1ADCFA14CAE7}"/>
              </a:ext>
            </a:extLst>
          </p:cNvPr>
          <p:cNvSpPr/>
          <p:nvPr/>
        </p:nvSpPr>
        <p:spPr>
          <a:xfrm>
            <a:off x="4814358" y="3789040"/>
            <a:ext cx="6096000" cy="1754326"/>
          </a:xfrm>
          <a:prstGeom prst="rect">
            <a:avLst/>
          </a:prstGeom>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srgbClr val="1D2129"/>
                </a:solidFill>
                <a:effectLst/>
                <a:uLnTx/>
                <a:uFillTx/>
                <a:latin typeface="Helvetica" pitchFamily="2" charset="0"/>
                <a:ea typeface="ＭＳ Ｐゴシック" charset="-128"/>
                <a:cs typeface="+mn-cs"/>
              </a:rPr>
              <a:t>“Click-baiting” is when a publisher posts a link with a headline that encourages people to click to see more, without telling them much information about what they will see. Clickbait </a:t>
            </a:r>
            <a:r>
              <a:rPr kumimoji="0" lang="en-GB" sz="1800" b="1" i="0" u="none" strike="noStrike" kern="1200" cap="none" spc="0" normalizeH="0" baseline="0" noProof="0" dirty="0">
                <a:ln>
                  <a:noFill/>
                </a:ln>
                <a:solidFill>
                  <a:srgbClr val="1D2129"/>
                </a:solidFill>
                <a:effectLst/>
                <a:uLnTx/>
                <a:uFillTx/>
                <a:latin typeface="Helvetica" pitchFamily="2" charset="0"/>
                <a:ea typeface="ＭＳ Ｐゴシック" charset="-128"/>
                <a:cs typeface="+mn-cs"/>
              </a:rPr>
              <a:t>intentionally omits crucial information </a:t>
            </a:r>
            <a:r>
              <a:rPr kumimoji="0" lang="en-GB" sz="1800" b="0" i="0" u="none" strike="noStrike" kern="1200" cap="none" spc="0" normalizeH="0" baseline="0" noProof="0" dirty="0">
                <a:ln>
                  <a:noFill/>
                </a:ln>
                <a:solidFill>
                  <a:srgbClr val="1D2129"/>
                </a:solidFill>
                <a:effectLst/>
                <a:uLnTx/>
                <a:uFillTx/>
                <a:latin typeface="Helvetica" pitchFamily="2" charset="0"/>
                <a:ea typeface="ＭＳ Ｐゴシック" charset="-128"/>
                <a:cs typeface="+mn-cs"/>
              </a:rPr>
              <a:t>or </a:t>
            </a:r>
            <a:r>
              <a:rPr kumimoji="0" lang="en-GB" sz="1800" b="1" i="0" u="none" strike="noStrike" kern="1200" cap="none" spc="0" normalizeH="0" baseline="0" noProof="0" dirty="0">
                <a:ln>
                  <a:noFill/>
                </a:ln>
                <a:solidFill>
                  <a:srgbClr val="1D2129"/>
                </a:solidFill>
                <a:effectLst/>
                <a:uLnTx/>
                <a:uFillTx/>
                <a:latin typeface="Helvetica" pitchFamily="2" charset="0"/>
                <a:ea typeface="ＭＳ Ｐゴシック" charset="-128"/>
                <a:cs typeface="+mn-cs"/>
              </a:rPr>
              <a:t>exaggerates the details of a story </a:t>
            </a:r>
            <a:r>
              <a:rPr kumimoji="0" lang="en-GB" sz="1800" b="0" i="0" u="none" strike="noStrike" kern="1200" cap="none" spc="0" normalizeH="0" baseline="0" noProof="0" dirty="0">
                <a:ln>
                  <a:noFill/>
                </a:ln>
                <a:solidFill>
                  <a:srgbClr val="1D2129"/>
                </a:solidFill>
                <a:effectLst/>
                <a:uLnTx/>
                <a:uFillTx/>
                <a:latin typeface="Helvetica" pitchFamily="2" charset="0"/>
                <a:ea typeface="ＭＳ Ｐゴシック" charset="-128"/>
                <a:cs typeface="+mn-cs"/>
              </a:rPr>
              <a:t>to make it seem like a bigger deal than it really is.” </a:t>
            </a:r>
            <a:r>
              <a:rPr kumimoji="0" lang="en-GB" sz="1800" b="0" i="0" u="none" strike="noStrike" kern="1200" cap="none" spc="0" normalizeH="0" baseline="0" noProof="0" dirty="0">
                <a:ln>
                  <a:noFill/>
                </a:ln>
                <a:solidFill>
                  <a:srgbClr val="1D2129"/>
                </a:solidFill>
                <a:effectLst/>
                <a:uLnTx/>
                <a:uFillTx/>
                <a:latin typeface="Helvetica" pitchFamily="2" charset="0"/>
                <a:ea typeface="ＭＳ Ｐゴシック" charset="-128"/>
                <a:cs typeface="+mn-cs"/>
                <a:hlinkClick r:id="rId3"/>
              </a:rPr>
              <a:t>Facebook</a:t>
            </a:r>
            <a:endParaRPr kumimoji="0" lang="en-US" sz="1800" b="0" i="0" u="none" strike="noStrike" kern="1200" cap="none" spc="0" normalizeH="0" baseline="0" noProof="0" dirty="0">
              <a:ln>
                <a:noFill/>
              </a:ln>
              <a:solidFill>
                <a:prstClr val="black"/>
              </a:solidFill>
              <a:effectLst/>
              <a:uLnTx/>
              <a:uFillTx/>
              <a:latin typeface="Arial" charset="0"/>
              <a:ea typeface="ＭＳ Ｐゴシック" charset="-128"/>
              <a:cs typeface="+mn-cs"/>
            </a:endParaRPr>
          </a:p>
        </p:txBody>
      </p:sp>
      <p:sp>
        <p:nvSpPr>
          <p:cNvPr id="7" name="Rectangle 6">
            <a:extLst>
              <a:ext uri="{FF2B5EF4-FFF2-40B4-BE49-F238E27FC236}">
                <a16:creationId xmlns:a16="http://schemas.microsoft.com/office/drawing/2014/main" id="{DD3AFA2F-A68E-CB47-804A-73B868FECEA5}"/>
              </a:ext>
            </a:extLst>
          </p:cNvPr>
          <p:cNvSpPr/>
          <p:nvPr/>
        </p:nvSpPr>
        <p:spPr>
          <a:xfrm>
            <a:off x="4721897" y="5965053"/>
            <a:ext cx="6096000" cy="646331"/>
          </a:xfrm>
          <a:prstGeom prst="rect">
            <a:avLst/>
          </a:prstGeom>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charset="0"/>
                <a:ea typeface="ＭＳ Ｐゴシック" charset="-128"/>
                <a:cs typeface="+mn-cs"/>
              </a:rPr>
              <a:t>(Facebook categorises headlines that withhold information as ‘clickbait’ and demotes them.)</a:t>
            </a:r>
          </a:p>
        </p:txBody>
      </p:sp>
    </p:spTree>
    <p:extLst>
      <p:ext uri="{BB962C8B-B14F-4D97-AF65-F5344CB8AC3E}">
        <p14:creationId xmlns:p14="http://schemas.microsoft.com/office/powerpoint/2010/main" val="2170870994"/>
      </p:ext>
    </p:extLst>
  </p:cSld>
  <p:clrMapOvr>
    <a:masterClrMapping/>
  </p:clrMapOvr>
  <p:transition spd="slow">
    <p:fade/>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B33EF76-C1F2-157D-217B-0542E26BFDB5}"/>
              </a:ext>
            </a:extLst>
          </p:cNvPr>
          <p:cNvSpPr>
            <a:spLocks noGrp="1"/>
          </p:cNvSpPr>
          <p:nvPr>
            <p:ph type="body" sz="quarter" idx="11"/>
          </p:nvPr>
        </p:nvSpPr>
        <p:spPr/>
        <p:txBody>
          <a:bodyPr/>
          <a:lstStyle/>
          <a:p>
            <a:endParaRPr lang="en-GB" dirty="0"/>
          </a:p>
        </p:txBody>
      </p:sp>
      <p:sp>
        <p:nvSpPr>
          <p:cNvPr id="4" name="Text Placeholder 3">
            <a:extLst>
              <a:ext uri="{FF2B5EF4-FFF2-40B4-BE49-F238E27FC236}">
                <a16:creationId xmlns:a16="http://schemas.microsoft.com/office/drawing/2014/main" id="{D1D65296-90AB-FD6E-0955-6CD1F092D24D}"/>
              </a:ext>
            </a:extLst>
          </p:cNvPr>
          <p:cNvSpPr>
            <a:spLocks noGrp="1"/>
          </p:cNvSpPr>
          <p:nvPr>
            <p:ph type="body" sz="quarter" idx="12"/>
          </p:nvPr>
        </p:nvSpPr>
        <p:spPr/>
        <p:txBody>
          <a:bodyPr/>
          <a:lstStyle/>
          <a:p>
            <a:endParaRPr lang="en-GB"/>
          </a:p>
        </p:txBody>
      </p:sp>
      <p:pic>
        <p:nvPicPr>
          <p:cNvPr id="8" name="Picture 7" descr="Graphical user interface, application, website&#10;&#10;Description automatically generated">
            <a:extLst>
              <a:ext uri="{FF2B5EF4-FFF2-40B4-BE49-F238E27FC236}">
                <a16:creationId xmlns:a16="http://schemas.microsoft.com/office/drawing/2014/main" id="{662A7540-98B5-2791-142B-992C4873701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181732" y="692696"/>
            <a:ext cx="5540506" cy="5472608"/>
          </a:xfrm>
          <a:prstGeom prst="rect">
            <a:avLst/>
          </a:prstGeom>
        </p:spPr>
      </p:pic>
    </p:spTree>
    <p:extLst>
      <p:ext uri="{BB962C8B-B14F-4D97-AF65-F5344CB8AC3E}">
        <p14:creationId xmlns:p14="http://schemas.microsoft.com/office/powerpoint/2010/main" val="2535962144"/>
      </p:ext>
    </p:extLst>
  </p:cSld>
  <p:clrMapOvr>
    <a:masterClrMapping/>
  </p:clrMapOvr>
  <p:transition spd="slow">
    <p:fade/>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4CA9F-9180-4CDF-A57E-56B9AB69F6A9}"/>
              </a:ext>
            </a:extLst>
          </p:cNvPr>
          <p:cNvSpPr>
            <a:spLocks noGrp="1"/>
          </p:cNvSpPr>
          <p:nvPr>
            <p:ph type="title"/>
          </p:nvPr>
        </p:nvSpPr>
        <p:spPr>
          <a:xfrm>
            <a:off x="856692" y="462404"/>
            <a:ext cx="9912077" cy="936101"/>
          </a:xfrm>
        </p:spPr>
        <p:txBody>
          <a:bodyPr>
            <a:normAutofit fontScale="90000"/>
          </a:bodyPr>
          <a:lstStyle/>
          <a:p>
            <a:r>
              <a:rPr lang="en-GB" sz="4400" dirty="0"/>
              <a:t>Facebook</a:t>
            </a:r>
            <a:br>
              <a:rPr lang="en-GB" dirty="0"/>
            </a:br>
            <a:r>
              <a:rPr lang="en-GB" dirty="0"/>
              <a:t> </a:t>
            </a:r>
            <a:br>
              <a:rPr lang="en-GB" dirty="0"/>
            </a:br>
            <a:endParaRPr lang="en-GB" dirty="0"/>
          </a:p>
        </p:txBody>
      </p:sp>
      <p:sp>
        <p:nvSpPr>
          <p:cNvPr id="3" name="Text Placeholder 2">
            <a:extLst>
              <a:ext uri="{FF2B5EF4-FFF2-40B4-BE49-F238E27FC236}">
                <a16:creationId xmlns:a16="http://schemas.microsoft.com/office/drawing/2014/main" id="{4DCD2211-96D9-458A-9AEA-885A1007CA48}"/>
              </a:ext>
            </a:extLst>
          </p:cNvPr>
          <p:cNvSpPr>
            <a:spLocks noGrp="1"/>
          </p:cNvSpPr>
          <p:nvPr>
            <p:ph type="body" sz="quarter" idx="11"/>
          </p:nvPr>
        </p:nvSpPr>
        <p:spPr>
          <a:xfrm>
            <a:off x="692581" y="1859092"/>
            <a:ext cx="4251291" cy="4536504"/>
          </a:xfrm>
        </p:spPr>
        <p:txBody>
          <a:bodyPr/>
          <a:lstStyle/>
          <a:p>
            <a:pPr>
              <a:lnSpc>
                <a:spcPct val="100000"/>
              </a:lnSpc>
            </a:pPr>
            <a:r>
              <a:rPr lang="en-GB" b="1" dirty="0"/>
              <a:t>Still a widely used social media site </a:t>
            </a:r>
          </a:p>
          <a:p>
            <a:pPr>
              <a:lnSpc>
                <a:spcPct val="100000"/>
              </a:lnSpc>
            </a:pPr>
            <a:endParaRPr lang="en-GB" dirty="0"/>
          </a:p>
          <a:p>
            <a:pPr>
              <a:lnSpc>
                <a:spcPct val="100000"/>
              </a:lnSpc>
            </a:pPr>
            <a:r>
              <a:rPr lang="en-GB" dirty="0"/>
              <a:t>• Concentrate on why the reader should care.</a:t>
            </a:r>
          </a:p>
          <a:p>
            <a:pPr>
              <a:lnSpc>
                <a:spcPct val="100000"/>
              </a:lnSpc>
            </a:pPr>
            <a:r>
              <a:rPr lang="en-GB" dirty="0"/>
              <a:t>• Emotional phrases were consistently effective.</a:t>
            </a:r>
          </a:p>
          <a:p>
            <a:pPr>
              <a:lnSpc>
                <a:spcPct val="100000"/>
              </a:lnSpc>
            </a:pPr>
            <a:r>
              <a:rPr lang="en-GB" dirty="0"/>
              <a:t>• Use an eye-catching image or video.</a:t>
            </a:r>
          </a:p>
          <a:p>
            <a:pPr>
              <a:lnSpc>
                <a:spcPct val="100000"/>
              </a:lnSpc>
            </a:pPr>
            <a:r>
              <a:rPr lang="en-GB" dirty="0"/>
              <a:t>• Appeal to a readers’ curiosity.</a:t>
            </a:r>
          </a:p>
          <a:p>
            <a:pPr>
              <a:lnSpc>
                <a:spcPct val="100000"/>
              </a:lnSpc>
            </a:pPr>
            <a:r>
              <a:rPr lang="en-GB" dirty="0"/>
              <a:t>• Keep it short and timely</a:t>
            </a:r>
          </a:p>
          <a:p>
            <a:pPr>
              <a:lnSpc>
                <a:spcPct val="100000"/>
              </a:lnSpc>
            </a:pPr>
            <a:r>
              <a:rPr lang="en-GB" dirty="0"/>
              <a:t>• Link your post to a quote, a statistic, a cause or a question. </a:t>
            </a:r>
          </a:p>
          <a:p>
            <a:pPr>
              <a:lnSpc>
                <a:spcPct val="100000"/>
              </a:lnSpc>
            </a:pPr>
            <a:endParaRPr lang="en-GB" dirty="0"/>
          </a:p>
        </p:txBody>
      </p:sp>
      <p:pic>
        <p:nvPicPr>
          <p:cNvPr id="4" name="Picture 3">
            <a:extLst>
              <a:ext uri="{FF2B5EF4-FFF2-40B4-BE49-F238E27FC236}">
                <a16:creationId xmlns:a16="http://schemas.microsoft.com/office/drawing/2014/main" id="{2D6AE66F-1C85-FC4C-96E6-F3AABB9EAC5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74852" y="302461"/>
            <a:ext cx="1142898" cy="1099061"/>
          </a:xfrm>
          <a:prstGeom prst="rect">
            <a:avLst/>
          </a:prstGeom>
        </p:spPr>
      </p:pic>
      <p:pic>
        <p:nvPicPr>
          <p:cNvPr id="6" name="Picture 5">
            <a:extLst>
              <a:ext uri="{FF2B5EF4-FFF2-40B4-BE49-F238E27FC236}">
                <a16:creationId xmlns:a16="http://schemas.microsoft.com/office/drawing/2014/main" id="{48DFB228-CAB2-C54B-B79B-5D5C7144F7F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048783" y="3108168"/>
            <a:ext cx="5383921" cy="3705208"/>
          </a:xfrm>
          <a:prstGeom prst="rect">
            <a:avLst/>
          </a:prstGeom>
        </p:spPr>
      </p:pic>
      <p:pic>
        <p:nvPicPr>
          <p:cNvPr id="7" name="Picture 6">
            <a:extLst>
              <a:ext uri="{FF2B5EF4-FFF2-40B4-BE49-F238E27FC236}">
                <a16:creationId xmlns:a16="http://schemas.microsoft.com/office/drawing/2014/main" id="{5A4FE8A3-0367-A641-A255-D0C18AF9759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375920" y="116632"/>
            <a:ext cx="4530864" cy="3189490"/>
          </a:xfrm>
          <a:prstGeom prst="rect">
            <a:avLst/>
          </a:prstGeom>
        </p:spPr>
      </p:pic>
      <p:pic>
        <p:nvPicPr>
          <p:cNvPr id="8" name="Picture 7">
            <a:extLst>
              <a:ext uri="{FF2B5EF4-FFF2-40B4-BE49-F238E27FC236}">
                <a16:creationId xmlns:a16="http://schemas.microsoft.com/office/drawing/2014/main" id="{38C29396-43BD-344B-83A5-DEB9F0503C0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078362" y="3646686"/>
            <a:ext cx="2025750" cy="2975811"/>
          </a:xfrm>
          <a:prstGeom prst="rect">
            <a:avLst/>
          </a:prstGeom>
        </p:spPr>
      </p:pic>
      <p:sp>
        <p:nvSpPr>
          <p:cNvPr id="9" name="Rectangle 8">
            <a:extLst>
              <a:ext uri="{FF2B5EF4-FFF2-40B4-BE49-F238E27FC236}">
                <a16:creationId xmlns:a16="http://schemas.microsoft.com/office/drawing/2014/main" id="{D081EE96-5491-AD44-9822-38D23B46AF91}"/>
              </a:ext>
            </a:extLst>
          </p:cNvPr>
          <p:cNvSpPr/>
          <p:nvPr/>
        </p:nvSpPr>
        <p:spPr>
          <a:xfrm>
            <a:off x="537556" y="5085184"/>
            <a:ext cx="3765151" cy="923330"/>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Arial" charset="0"/>
                <a:ea typeface="ＭＳ Ｐゴシック" charset="-128"/>
                <a:cs typeface="+mn-cs"/>
              </a:rPr>
              <a:t>BuzzSumo</a:t>
            </a:r>
            <a:r>
              <a:rPr kumimoji="0" lang="en-US" sz="1800" b="0" i="0" u="none" strike="noStrike" kern="1200" cap="none" spc="0" normalizeH="0" baseline="0" noProof="0" dirty="0">
                <a:ln>
                  <a:noFill/>
                </a:ln>
                <a:solidFill>
                  <a:prstClr val="black"/>
                </a:solidFill>
                <a:effectLst/>
                <a:uLnTx/>
                <a:uFillTx/>
                <a:latin typeface="Arial" charset="0"/>
                <a:ea typeface="ＭＳ Ｐゴシック" charset="-128"/>
                <a:cs typeface="+mn-cs"/>
              </a:rPr>
              <a:t>, 2017: </a:t>
            </a:r>
            <a:r>
              <a:rPr kumimoji="0" lang="en-US" sz="1800" b="0" i="0" u="none" strike="noStrike" kern="1200" cap="none" spc="0" normalizeH="0" baseline="0" noProof="0" dirty="0">
                <a:ln>
                  <a:noFill/>
                </a:ln>
                <a:solidFill>
                  <a:prstClr val="black"/>
                </a:solidFill>
                <a:effectLst/>
                <a:uLnTx/>
                <a:uFillTx/>
                <a:latin typeface="Arial" charset="0"/>
                <a:ea typeface="ＭＳ Ｐゴシック" charset="-128"/>
                <a:cs typeface="+mn-cs"/>
                <a:hlinkClick r:id="rId7"/>
              </a:rPr>
              <a:t>https://buzzsumo.com/blog/most-shared-headlines-study/</a:t>
            </a:r>
            <a:r>
              <a:rPr kumimoji="0" lang="en-US" sz="1800" b="0" i="0" u="none" strike="noStrike" kern="1200" cap="none" spc="0" normalizeH="0" baseline="0" noProof="0" dirty="0">
                <a:ln>
                  <a:noFill/>
                </a:ln>
                <a:solidFill>
                  <a:prstClr val="black"/>
                </a:solidFill>
                <a:effectLst/>
                <a:uLnTx/>
                <a:uFillTx/>
                <a:latin typeface="Arial" charset="0"/>
                <a:ea typeface="ＭＳ Ｐゴシック" charset="-128"/>
                <a:cs typeface="+mn-cs"/>
              </a:rPr>
              <a:t> </a:t>
            </a:r>
          </a:p>
        </p:txBody>
      </p:sp>
    </p:spTree>
    <p:extLst>
      <p:ext uri="{BB962C8B-B14F-4D97-AF65-F5344CB8AC3E}">
        <p14:creationId xmlns:p14="http://schemas.microsoft.com/office/powerpoint/2010/main" val="2182977764"/>
      </p:ext>
    </p:extLst>
  </p:cSld>
  <p:clrMapOvr>
    <a:masterClrMapping/>
  </p:clrMapOvr>
  <p:transition spd="slow">
    <p:fade/>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4CA9F-9180-4CDF-A57E-56B9AB69F6A9}"/>
              </a:ext>
            </a:extLst>
          </p:cNvPr>
          <p:cNvSpPr>
            <a:spLocks noGrp="1"/>
          </p:cNvSpPr>
          <p:nvPr>
            <p:ph type="title"/>
          </p:nvPr>
        </p:nvSpPr>
        <p:spPr>
          <a:xfrm>
            <a:off x="1199457" y="412095"/>
            <a:ext cx="9336012" cy="1055035"/>
          </a:xfrm>
        </p:spPr>
        <p:txBody>
          <a:bodyPr>
            <a:normAutofit/>
          </a:bodyPr>
          <a:lstStyle/>
          <a:p>
            <a:r>
              <a:rPr lang="en-GB" sz="4000" dirty="0"/>
              <a:t>Twitter</a:t>
            </a:r>
          </a:p>
        </p:txBody>
      </p:sp>
      <p:sp>
        <p:nvSpPr>
          <p:cNvPr id="3" name="Text Placeholder 2">
            <a:extLst>
              <a:ext uri="{FF2B5EF4-FFF2-40B4-BE49-F238E27FC236}">
                <a16:creationId xmlns:a16="http://schemas.microsoft.com/office/drawing/2014/main" id="{4DCD2211-96D9-458A-9AEA-885A1007CA48}"/>
              </a:ext>
            </a:extLst>
          </p:cNvPr>
          <p:cNvSpPr>
            <a:spLocks noGrp="1"/>
          </p:cNvSpPr>
          <p:nvPr>
            <p:ph type="body" sz="quarter" idx="11"/>
          </p:nvPr>
        </p:nvSpPr>
        <p:spPr>
          <a:xfrm>
            <a:off x="1199457" y="1628800"/>
            <a:ext cx="5184575" cy="4536504"/>
          </a:xfrm>
        </p:spPr>
        <p:txBody>
          <a:bodyPr/>
          <a:lstStyle/>
          <a:p>
            <a:endParaRPr lang="en-GB" dirty="0"/>
          </a:p>
          <a:p>
            <a:endParaRPr lang="en-GB" dirty="0"/>
          </a:p>
          <a:p>
            <a:endParaRPr lang="en-GB" dirty="0"/>
          </a:p>
        </p:txBody>
      </p:sp>
      <p:pic>
        <p:nvPicPr>
          <p:cNvPr id="5" name="Picture 4" descr="A screenshot of a cell phone&#10;&#10;Description automatically generated">
            <a:extLst>
              <a:ext uri="{FF2B5EF4-FFF2-40B4-BE49-F238E27FC236}">
                <a16:creationId xmlns:a16="http://schemas.microsoft.com/office/drawing/2014/main" id="{0AED2D15-C314-024D-AF89-B21D94D8210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727848" y="179543"/>
            <a:ext cx="5328592" cy="6561825"/>
          </a:xfrm>
          <a:prstGeom prst="rect">
            <a:avLst/>
          </a:prstGeom>
        </p:spPr>
      </p:pic>
      <p:sp>
        <p:nvSpPr>
          <p:cNvPr id="6" name="Oval 5">
            <a:extLst>
              <a:ext uri="{FF2B5EF4-FFF2-40B4-BE49-F238E27FC236}">
                <a16:creationId xmlns:a16="http://schemas.microsoft.com/office/drawing/2014/main" id="{181E3D6E-9488-7E4E-A00E-9797466483DA}"/>
              </a:ext>
            </a:extLst>
          </p:cNvPr>
          <p:cNvSpPr/>
          <p:nvPr/>
        </p:nvSpPr>
        <p:spPr>
          <a:xfrm>
            <a:off x="1460097" y="2165290"/>
            <a:ext cx="2331647" cy="2331647"/>
          </a:xfrm>
          <a:prstGeom prst="ellipse">
            <a:avLst/>
          </a:prstGeom>
          <a:gradFill>
            <a:gsLst>
              <a:gs pos="0">
                <a:srgbClr val="16818D"/>
              </a:gs>
              <a:gs pos="100000">
                <a:schemeClr val="accent1">
                  <a:lumMod val="75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a:ea typeface="+mn-ea"/>
                <a:cs typeface="+mn-cs"/>
              </a:rPr>
              <a:t>Test: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what works for your audience?</a:t>
            </a:r>
          </a:p>
        </p:txBody>
      </p:sp>
      <p:sp>
        <p:nvSpPr>
          <p:cNvPr id="15" name="Teardrop 14">
            <a:extLst>
              <a:ext uri="{FF2B5EF4-FFF2-40B4-BE49-F238E27FC236}">
                <a16:creationId xmlns:a16="http://schemas.microsoft.com/office/drawing/2014/main" id="{F42D1F3C-0760-0C49-8C7D-008772CBC944}"/>
              </a:ext>
            </a:extLst>
          </p:cNvPr>
          <p:cNvSpPr/>
          <p:nvPr/>
        </p:nvSpPr>
        <p:spPr>
          <a:xfrm rot="20953759">
            <a:off x="510688" y="4616646"/>
            <a:ext cx="1296145" cy="1296144"/>
          </a:xfrm>
          <a:prstGeom prst="teardrop">
            <a:avLst>
              <a:gd name="adj" fmla="val 175251"/>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On Twitter</a:t>
            </a:r>
          </a:p>
        </p:txBody>
      </p:sp>
      <p:sp>
        <p:nvSpPr>
          <p:cNvPr id="16" name="Teardrop 15">
            <a:extLst>
              <a:ext uri="{FF2B5EF4-FFF2-40B4-BE49-F238E27FC236}">
                <a16:creationId xmlns:a16="http://schemas.microsoft.com/office/drawing/2014/main" id="{E8618A42-E459-9C46-9900-904795FE7F6E}"/>
              </a:ext>
            </a:extLst>
          </p:cNvPr>
          <p:cNvSpPr/>
          <p:nvPr/>
        </p:nvSpPr>
        <p:spPr>
          <a:xfrm rot="563694" flipH="1">
            <a:off x="3333687" y="4987653"/>
            <a:ext cx="1573470" cy="1480925"/>
          </a:xfrm>
          <a:prstGeom prst="teardrop">
            <a:avLst>
              <a:gd name="adj" fmla="val 200000"/>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a:ea typeface="+mn-ea"/>
                <a:cs typeface="+mn-cs"/>
              </a:rPr>
              <a:t>With colleagues</a:t>
            </a:r>
          </a:p>
        </p:txBody>
      </p:sp>
      <p:sp>
        <p:nvSpPr>
          <p:cNvPr id="17" name="Teardrop 16">
            <a:extLst>
              <a:ext uri="{FF2B5EF4-FFF2-40B4-BE49-F238E27FC236}">
                <a16:creationId xmlns:a16="http://schemas.microsoft.com/office/drawing/2014/main" id="{06003629-630A-FC4A-AAB5-52E434F5C6F2}"/>
              </a:ext>
            </a:extLst>
          </p:cNvPr>
          <p:cNvSpPr/>
          <p:nvPr/>
        </p:nvSpPr>
        <p:spPr>
          <a:xfrm rot="5238824">
            <a:off x="373101" y="1417936"/>
            <a:ext cx="1296145" cy="1296144"/>
          </a:xfrm>
          <a:prstGeom prst="teardrop">
            <a:avLst>
              <a:gd name="adj" fmla="val 175251"/>
            </a:avLst>
          </a:prstGeom>
        </p:spPr>
        <p:style>
          <a:lnRef idx="1">
            <a:schemeClr val="accent1"/>
          </a:lnRef>
          <a:fillRef idx="3">
            <a:schemeClr val="accent1"/>
          </a:fillRef>
          <a:effectRef idx="2">
            <a:schemeClr val="accent1"/>
          </a:effectRef>
          <a:fontRef idx="minor">
            <a:schemeClr val="lt1"/>
          </a:fontRef>
        </p:style>
        <p:txBody>
          <a:bodyPr vert="vert270"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With friends</a:t>
            </a:r>
          </a:p>
        </p:txBody>
      </p:sp>
    </p:spTree>
    <p:extLst>
      <p:ext uri="{BB962C8B-B14F-4D97-AF65-F5344CB8AC3E}">
        <p14:creationId xmlns:p14="http://schemas.microsoft.com/office/powerpoint/2010/main" val="3605269050"/>
      </p:ext>
    </p:extLst>
  </p:cSld>
  <p:clrMapOvr>
    <a:masterClrMapping/>
  </p:clrMapOvr>
  <p:transition spd="slow">
    <p:fade/>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4CA9F-9180-4CDF-A57E-56B9AB69F6A9}"/>
              </a:ext>
            </a:extLst>
          </p:cNvPr>
          <p:cNvSpPr>
            <a:spLocks noGrp="1"/>
          </p:cNvSpPr>
          <p:nvPr>
            <p:ph type="title"/>
          </p:nvPr>
        </p:nvSpPr>
        <p:spPr/>
        <p:txBody>
          <a:bodyPr/>
          <a:lstStyle/>
          <a:p>
            <a:r>
              <a:rPr lang="en-GB" dirty="0"/>
              <a:t>How to write tweets</a:t>
            </a:r>
          </a:p>
        </p:txBody>
      </p:sp>
      <p:sp>
        <p:nvSpPr>
          <p:cNvPr id="3" name="Text Placeholder 2">
            <a:extLst>
              <a:ext uri="{FF2B5EF4-FFF2-40B4-BE49-F238E27FC236}">
                <a16:creationId xmlns:a16="http://schemas.microsoft.com/office/drawing/2014/main" id="{4DCD2211-96D9-458A-9AEA-885A1007CA48}"/>
              </a:ext>
            </a:extLst>
          </p:cNvPr>
          <p:cNvSpPr>
            <a:spLocks noGrp="1"/>
          </p:cNvSpPr>
          <p:nvPr>
            <p:ph type="body" sz="quarter" idx="11"/>
          </p:nvPr>
        </p:nvSpPr>
        <p:spPr>
          <a:xfrm>
            <a:off x="1199457" y="1628800"/>
            <a:ext cx="5760639" cy="4536504"/>
          </a:xfrm>
        </p:spPr>
        <p:txBody>
          <a:bodyPr/>
          <a:lstStyle/>
          <a:p>
            <a:r>
              <a:rPr lang="en-GB" dirty="0"/>
              <a:t>Use Context; Taste; Currency; Personality</a:t>
            </a:r>
          </a:p>
          <a:p>
            <a:endParaRPr lang="en-GB" dirty="0"/>
          </a:p>
          <a:p>
            <a:r>
              <a:rPr lang="en-GB" dirty="0"/>
              <a:t>Suggestions for testing your content: </a:t>
            </a:r>
          </a:p>
          <a:p>
            <a:endParaRPr lang="en-GB" dirty="0"/>
          </a:p>
          <a:p>
            <a:pPr marL="285750" indent="-285750">
              <a:buFont typeface="Arial" panose="020B0604020202020204" pitchFamily="34" charset="0"/>
              <a:buChar char="•"/>
            </a:pPr>
            <a:r>
              <a:rPr lang="en-GB" dirty="0"/>
              <a:t>Track what you click on. Click the timestamp – circled in the picture – of the tweets that engage you. After a period, open your browser history to reveal what you clicked on. </a:t>
            </a:r>
          </a:p>
          <a:p>
            <a:pPr marL="285750" indent="-285750">
              <a:buFont typeface="Arial" panose="020B0604020202020204" pitchFamily="34" charset="0"/>
              <a:buChar char="•"/>
            </a:pPr>
            <a:r>
              <a:rPr lang="en-GB" dirty="0"/>
              <a:t>Apply what you’ve learned and test by writing and posting two different tweets. </a:t>
            </a:r>
          </a:p>
          <a:p>
            <a:pPr marL="285750" indent="-285750">
              <a:buFont typeface="Arial" panose="020B0604020202020204" pitchFamily="34" charset="0"/>
              <a:buChar char="•"/>
            </a:pPr>
            <a:r>
              <a:rPr lang="en-GB" dirty="0"/>
              <a:t>Observe the response and repeat. </a:t>
            </a:r>
          </a:p>
          <a:p>
            <a:pPr marL="285750" indent="-285750">
              <a:buFont typeface="Arial" panose="020B0604020202020204" pitchFamily="34" charset="0"/>
              <a:buChar char="•"/>
            </a:pPr>
            <a:r>
              <a:rPr lang="en-GB" dirty="0"/>
              <a:t>You could also test engagement with blog headlines on Twitter before you publish – or before writing your blog! </a:t>
            </a:r>
          </a:p>
        </p:txBody>
      </p:sp>
      <p:pic>
        <p:nvPicPr>
          <p:cNvPr id="4" name="Picture 3">
            <a:extLst>
              <a:ext uri="{FF2B5EF4-FFF2-40B4-BE49-F238E27FC236}">
                <a16:creationId xmlns:a16="http://schemas.microsoft.com/office/drawing/2014/main" id="{A557D046-3F2E-D54E-AEC1-AC8AB8833B5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77559" y="2002470"/>
            <a:ext cx="4347033" cy="3789164"/>
          </a:xfrm>
          <a:prstGeom prst="rect">
            <a:avLst/>
          </a:prstGeom>
        </p:spPr>
      </p:pic>
      <p:sp>
        <p:nvSpPr>
          <p:cNvPr id="6" name="Oval 5">
            <a:extLst>
              <a:ext uri="{FF2B5EF4-FFF2-40B4-BE49-F238E27FC236}">
                <a16:creationId xmlns:a16="http://schemas.microsoft.com/office/drawing/2014/main" id="{40D7C9A1-9EE8-4040-919E-6E9CE72131AD}"/>
              </a:ext>
            </a:extLst>
          </p:cNvPr>
          <p:cNvSpPr/>
          <p:nvPr/>
        </p:nvSpPr>
        <p:spPr>
          <a:xfrm>
            <a:off x="8616280" y="2002470"/>
            <a:ext cx="1008112" cy="274402"/>
          </a:xfrm>
          <a:prstGeom prst="ellipse">
            <a:avLst/>
          </a:prstGeom>
          <a:no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752218329"/>
      </p:ext>
    </p:extLst>
  </p:cSld>
  <p:clrMapOvr>
    <a:masterClrMapping/>
  </p:clrMapOvr>
  <p:transition spd="slow">
    <p:fade/>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 up of a logo&#10;&#10;Description automatically generated">
            <a:extLst>
              <a:ext uri="{FF2B5EF4-FFF2-40B4-BE49-F238E27FC236}">
                <a16:creationId xmlns:a16="http://schemas.microsoft.com/office/drawing/2014/main" id="{D9A76C04-B2F5-4748-8116-39CF27B4E140}"/>
              </a:ext>
            </a:extLst>
          </p:cNvPr>
          <p:cNvPicPr>
            <a:picLocks noChangeAspect="1"/>
          </p:cNvPicPr>
          <p:nvPr/>
        </p:nvPicPr>
        <p:blipFill>
          <a:blip r:embed="rId3">
            <a:alphaModFix amt="20000"/>
            <a:extLst>
              <a:ext uri="{28A0092B-C50C-407E-A947-70E740481C1C}">
                <a14:useLocalDpi xmlns:a14="http://schemas.microsoft.com/office/drawing/2010/main"/>
              </a:ext>
            </a:extLst>
          </a:blip>
          <a:stretch>
            <a:fillRect/>
          </a:stretch>
        </p:blipFill>
        <p:spPr>
          <a:xfrm>
            <a:off x="5771002" y="764704"/>
            <a:ext cx="5355312" cy="5355312"/>
          </a:xfrm>
          <a:prstGeom prst="rect">
            <a:avLst/>
          </a:prstGeom>
        </p:spPr>
      </p:pic>
      <p:sp>
        <p:nvSpPr>
          <p:cNvPr id="2" name="Title 1">
            <a:extLst>
              <a:ext uri="{FF2B5EF4-FFF2-40B4-BE49-F238E27FC236}">
                <a16:creationId xmlns:a16="http://schemas.microsoft.com/office/drawing/2014/main" id="{4D44CA9F-9180-4CDF-A57E-56B9AB69F6A9}"/>
              </a:ext>
            </a:extLst>
          </p:cNvPr>
          <p:cNvSpPr>
            <a:spLocks noGrp="1"/>
          </p:cNvSpPr>
          <p:nvPr>
            <p:ph type="title"/>
          </p:nvPr>
        </p:nvSpPr>
        <p:spPr/>
        <p:txBody>
          <a:bodyPr/>
          <a:lstStyle/>
          <a:p>
            <a:r>
              <a:rPr lang="en-GB" dirty="0"/>
              <a:t>Twitter</a:t>
            </a:r>
          </a:p>
        </p:txBody>
      </p:sp>
      <p:sp>
        <p:nvSpPr>
          <p:cNvPr id="3" name="Text Placeholder 2">
            <a:extLst>
              <a:ext uri="{FF2B5EF4-FFF2-40B4-BE49-F238E27FC236}">
                <a16:creationId xmlns:a16="http://schemas.microsoft.com/office/drawing/2014/main" id="{4DCD2211-96D9-458A-9AEA-885A1007CA48}"/>
              </a:ext>
            </a:extLst>
          </p:cNvPr>
          <p:cNvSpPr>
            <a:spLocks noGrp="1"/>
          </p:cNvSpPr>
          <p:nvPr>
            <p:ph type="body" sz="quarter" idx="11"/>
          </p:nvPr>
        </p:nvSpPr>
        <p:spPr>
          <a:xfrm>
            <a:off x="1199457" y="1628800"/>
            <a:ext cx="5184575" cy="4536504"/>
          </a:xfrm>
        </p:spPr>
        <p:txBody>
          <a:bodyPr/>
          <a:lstStyle/>
          <a:p>
            <a:pPr marL="285750" indent="-285750">
              <a:buFont typeface="Arial" panose="020B0604020202020204" pitchFamily="34" charset="0"/>
              <a:buChar char="•"/>
            </a:pPr>
            <a:r>
              <a:rPr lang="en-GB" dirty="0"/>
              <a:t>Hashtag: a phrase beginning with a hash sign, which allows users to aggregate tweets according to topic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SHOULD NOT be used for general descriptive words, as you would optimise a headline for SEO purposes (e.g. #biochemistry #cells) </a:t>
            </a:r>
          </a:p>
          <a:p>
            <a:endParaRPr lang="en-GB" dirty="0"/>
          </a:p>
          <a:p>
            <a:pPr marL="285750" indent="-285750">
              <a:buFont typeface="Arial" panose="020B0604020202020204" pitchFamily="34" charset="0"/>
              <a:buChar char="•"/>
            </a:pPr>
            <a:r>
              <a:rPr lang="en-GB" dirty="0"/>
              <a:t>Be selective: they are much more effective when used carefully to join a pre-existing conversation </a:t>
            </a:r>
          </a:p>
          <a:p>
            <a:pPr marL="285750" indent="-285750">
              <a:buFont typeface="Arial" panose="020B0604020202020204" pitchFamily="34" charset="0"/>
              <a:buChar char="•"/>
            </a:pPr>
            <a:endParaRPr lang="en-GB" dirty="0"/>
          </a:p>
        </p:txBody>
      </p:sp>
      <p:sp>
        <p:nvSpPr>
          <p:cNvPr id="4" name="Rectangle 3">
            <a:extLst>
              <a:ext uri="{FF2B5EF4-FFF2-40B4-BE49-F238E27FC236}">
                <a16:creationId xmlns:a16="http://schemas.microsoft.com/office/drawing/2014/main" id="{10C07F72-296F-D740-8724-9135AF29B13C}"/>
              </a:ext>
            </a:extLst>
          </p:cNvPr>
          <p:cNvSpPr/>
          <p:nvPr/>
        </p:nvSpPr>
        <p:spPr>
          <a:xfrm>
            <a:off x="7445984" y="764704"/>
            <a:ext cx="2603595" cy="5355312"/>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charset="0"/>
                <a:ea typeface="ＭＳ Ｐゴシック" charset="-128"/>
                <a:cs typeface="+mn-cs"/>
              </a:rPr>
              <a:t>#</a:t>
            </a:r>
            <a:r>
              <a:rPr kumimoji="0" lang="en-US" sz="1800" b="0" i="0" u="none" strike="noStrike" kern="1200" cap="none" spc="0" normalizeH="0" baseline="0" noProof="0" dirty="0" err="1">
                <a:ln>
                  <a:noFill/>
                </a:ln>
                <a:solidFill>
                  <a:prstClr val="black"/>
                </a:solidFill>
                <a:effectLst/>
                <a:uLnTx/>
                <a:uFillTx/>
                <a:latin typeface="Arial" charset="0"/>
                <a:ea typeface="ＭＳ Ｐゴシック" charset="-128"/>
                <a:cs typeface="+mn-cs"/>
              </a:rPr>
              <a:t>scicomm</a:t>
            </a:r>
            <a:r>
              <a:rPr kumimoji="0" lang="en-US" sz="1800" b="0" i="0" u="none" strike="noStrike" kern="1200" cap="none" spc="0" normalizeH="0" baseline="0" noProof="0" dirty="0">
                <a:ln>
                  <a:noFill/>
                </a:ln>
                <a:solidFill>
                  <a:prstClr val="black"/>
                </a:solidFill>
                <a:effectLst/>
                <a:uLnTx/>
                <a:uFillTx/>
                <a:latin typeface="Arial" charset="0"/>
                <a:ea typeface="ＭＳ Ｐゴシック" charset="-128"/>
                <a:cs typeface="+mn-cs"/>
              </a:rPr>
              <a:t> #</a:t>
            </a:r>
            <a:r>
              <a:rPr kumimoji="0" lang="en-US" sz="1800" b="0" i="0" u="none" strike="noStrike" kern="1200" cap="none" spc="0" normalizeH="0" baseline="0" noProof="0" dirty="0" err="1">
                <a:ln>
                  <a:noFill/>
                </a:ln>
                <a:solidFill>
                  <a:prstClr val="black"/>
                </a:solidFill>
                <a:effectLst/>
                <a:uLnTx/>
                <a:uFillTx/>
                <a:latin typeface="Arial" charset="0"/>
                <a:ea typeface="ＭＳ Ｐゴシック" charset="-128"/>
                <a:cs typeface="+mn-cs"/>
              </a:rPr>
              <a:t>openaccess</a:t>
            </a:r>
            <a:r>
              <a:rPr kumimoji="0" lang="en-US" sz="1800" b="0" i="0" u="none" strike="noStrike" kern="1200" cap="none" spc="0" normalizeH="0" baseline="0" noProof="0" dirty="0">
                <a:ln>
                  <a:noFill/>
                </a:ln>
                <a:solidFill>
                  <a:prstClr val="black"/>
                </a:solidFill>
                <a:effectLst/>
                <a:uLnTx/>
                <a:uFillTx/>
                <a:latin typeface="Arial" charset="0"/>
                <a:ea typeface="ＭＳ Ｐゴシック" charset="-128"/>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charset="0"/>
                <a:ea typeface="ＭＳ Ｐゴシック" charset="-128"/>
                <a:cs typeface="+mn-cs"/>
              </a:rPr>
              <a:t>#OA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charset="0"/>
                <a:ea typeface="ＭＳ Ｐゴシック" charset="-128"/>
                <a:cs typeface="+mn-cs"/>
              </a:rPr>
              <a:t>#</a:t>
            </a:r>
            <a:r>
              <a:rPr kumimoji="0" lang="en-US" sz="1800" b="0" i="0" u="none" strike="noStrike" kern="1200" cap="none" spc="0" normalizeH="0" baseline="0" noProof="0" dirty="0" err="1">
                <a:ln>
                  <a:noFill/>
                </a:ln>
                <a:solidFill>
                  <a:prstClr val="black"/>
                </a:solidFill>
                <a:effectLst/>
                <a:uLnTx/>
                <a:uFillTx/>
                <a:latin typeface="Arial" charset="0"/>
                <a:ea typeface="ＭＳ Ｐゴシック" charset="-128"/>
                <a:cs typeface="+mn-cs"/>
              </a:rPr>
              <a:t>slomoSTEM</a:t>
            </a:r>
            <a:endParaRPr kumimoji="0" lang="en-US" sz="1800" b="0" i="0" u="none" strike="noStrike" kern="1200" cap="none" spc="0" normalizeH="0" baseline="0" noProof="0" dirty="0">
              <a:ln>
                <a:noFill/>
              </a:ln>
              <a:solidFill>
                <a:prstClr val="black"/>
              </a:solidFill>
              <a:effectLst/>
              <a:uLnTx/>
              <a:uFillTx/>
              <a:latin typeface="Arial" charset="0"/>
              <a:ea typeface="ＭＳ Ｐゴシック"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charset="0"/>
                <a:ea typeface="ＭＳ Ｐゴシック" charset="-128"/>
                <a:cs typeface="+mn-cs"/>
              </a:rPr>
              <a:t>#</a:t>
            </a:r>
            <a:r>
              <a:rPr kumimoji="0" lang="en-US" sz="1800" b="0" i="0" u="none" strike="noStrike" kern="1200" cap="none" spc="0" normalizeH="0" baseline="0" noProof="0" dirty="0" err="1">
                <a:ln>
                  <a:noFill/>
                </a:ln>
                <a:solidFill>
                  <a:prstClr val="black"/>
                </a:solidFill>
                <a:effectLst/>
                <a:uLnTx/>
                <a:uFillTx/>
                <a:latin typeface="Arial" charset="0"/>
                <a:ea typeface="ＭＳ Ｐゴシック" charset="-128"/>
                <a:cs typeface="+mn-cs"/>
              </a:rPr>
              <a:t>remotelearning</a:t>
            </a:r>
            <a:endParaRPr kumimoji="0" lang="en-US" sz="1800" b="0" i="0" u="none" strike="noStrike" kern="1200" cap="none" spc="0" normalizeH="0" baseline="0" noProof="0" dirty="0">
              <a:ln>
                <a:noFill/>
              </a:ln>
              <a:solidFill>
                <a:prstClr val="black"/>
              </a:solidFill>
              <a:effectLst/>
              <a:uLnTx/>
              <a:uFillTx/>
              <a:latin typeface="Arial" charset="0"/>
              <a:ea typeface="ＭＳ Ｐゴシック"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charset="0"/>
                <a:ea typeface="ＭＳ Ｐゴシック" charset="-128"/>
                <a:cs typeface="+mn-cs"/>
              </a:rPr>
              <a:t>#</a:t>
            </a:r>
            <a:r>
              <a:rPr kumimoji="0" lang="en-US" sz="1800" b="0" i="0" u="none" strike="noStrike" kern="1200" cap="none" spc="0" normalizeH="0" baseline="0" noProof="0" dirty="0" err="1">
                <a:ln>
                  <a:noFill/>
                </a:ln>
                <a:solidFill>
                  <a:prstClr val="black"/>
                </a:solidFill>
                <a:effectLst/>
                <a:uLnTx/>
                <a:uFillTx/>
                <a:latin typeface="Arial" charset="0"/>
                <a:ea typeface="ＭＳ Ｐゴシック" charset="-128"/>
                <a:cs typeface="+mn-cs"/>
              </a:rPr>
              <a:t>inmyshoes</a:t>
            </a:r>
            <a:endParaRPr kumimoji="0" lang="en-US" sz="1800" b="0" i="0" u="none" strike="noStrike" kern="1200" cap="none" spc="0" normalizeH="0" baseline="0" noProof="0" dirty="0">
              <a:ln>
                <a:noFill/>
              </a:ln>
              <a:solidFill>
                <a:prstClr val="black"/>
              </a:solidFill>
              <a:effectLst/>
              <a:uLnTx/>
              <a:uFillTx/>
              <a:latin typeface="Arial" charset="0"/>
              <a:ea typeface="ＭＳ Ｐゴシック"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charset="0"/>
                <a:ea typeface="ＭＳ Ｐゴシック" charset="-128"/>
                <a:cs typeface="+mn-cs"/>
              </a:rPr>
              <a:t>#</a:t>
            </a:r>
            <a:r>
              <a:rPr kumimoji="0" lang="en-GB" sz="1800" b="0" i="0" u="none" strike="noStrike" kern="1200" cap="none" spc="0" normalizeH="0" baseline="0" noProof="0" dirty="0" err="1">
                <a:ln>
                  <a:noFill/>
                </a:ln>
                <a:solidFill>
                  <a:prstClr val="black"/>
                </a:solidFill>
                <a:effectLst/>
                <a:uLnTx/>
                <a:uFillTx/>
                <a:latin typeface="Arial" charset="0"/>
                <a:ea typeface="ＭＳ Ｐゴシック" charset="-128"/>
                <a:cs typeface="+mn-cs"/>
              </a:rPr>
              <a:t>ecrchat</a:t>
            </a:r>
            <a:r>
              <a:rPr kumimoji="0" lang="en-GB" sz="1800" b="0" i="0" u="none" strike="noStrike" kern="1200" cap="none" spc="0" normalizeH="0" baseline="0" noProof="0" dirty="0">
                <a:ln>
                  <a:noFill/>
                </a:ln>
                <a:solidFill>
                  <a:prstClr val="black"/>
                </a:solidFill>
                <a:effectLst/>
                <a:uLnTx/>
                <a:uFillTx/>
                <a:latin typeface="Arial" charset="0"/>
                <a:ea typeface="ＭＳ Ｐゴシック" charset="-128"/>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charset="0"/>
                <a:ea typeface="ＭＳ Ｐゴシック" charset="-128"/>
                <a:cs typeface="+mn-cs"/>
              </a:rPr>
              <a:t>#</a:t>
            </a:r>
            <a:r>
              <a:rPr kumimoji="0" lang="en-GB" sz="1800" b="0" i="0" u="none" strike="noStrike" kern="1200" cap="none" spc="0" normalizeH="0" baseline="0" noProof="0" dirty="0" err="1">
                <a:ln>
                  <a:noFill/>
                </a:ln>
                <a:solidFill>
                  <a:prstClr val="black"/>
                </a:solidFill>
                <a:effectLst/>
                <a:uLnTx/>
                <a:uFillTx/>
                <a:latin typeface="Arial" charset="0"/>
                <a:ea typeface="ＭＳ Ｐゴシック" charset="-128"/>
                <a:cs typeface="+mn-cs"/>
              </a:rPr>
              <a:t>fossilfriday</a:t>
            </a:r>
            <a:endParaRPr kumimoji="0" lang="en-GB" sz="1800" b="0" i="0" u="none" strike="noStrike" kern="1200" cap="none" spc="0" normalizeH="0" baseline="0" noProof="0" dirty="0">
              <a:ln>
                <a:noFill/>
              </a:ln>
              <a:solidFill>
                <a:prstClr val="black"/>
              </a:solidFill>
              <a:effectLst/>
              <a:uLnTx/>
              <a:uFillTx/>
              <a:latin typeface="Arial" charset="0"/>
              <a:ea typeface="ＭＳ Ｐゴシック"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charset="0"/>
                <a:ea typeface="ＭＳ Ｐゴシック" charset="-128"/>
                <a:cs typeface="+mn-cs"/>
              </a:rPr>
              <a:t>#</a:t>
            </a:r>
            <a:r>
              <a:rPr kumimoji="0" lang="en-GB" sz="1800" b="0" i="0" u="none" strike="noStrike" kern="1200" cap="none" spc="0" normalizeH="0" baseline="0" noProof="0" dirty="0" err="1">
                <a:ln>
                  <a:noFill/>
                </a:ln>
                <a:solidFill>
                  <a:prstClr val="black"/>
                </a:solidFill>
                <a:effectLst/>
                <a:uLnTx/>
                <a:uFillTx/>
                <a:latin typeface="Arial" charset="0"/>
                <a:ea typeface="ＭＳ Ｐゴシック" charset="-128"/>
                <a:cs typeface="+mn-cs"/>
              </a:rPr>
              <a:t>junkoff</a:t>
            </a:r>
            <a:endParaRPr kumimoji="0" lang="en-US" sz="1800" b="0" i="0" u="none" strike="noStrike" kern="1200" cap="none" spc="0" normalizeH="0" baseline="0" noProof="0" dirty="0">
              <a:ln>
                <a:noFill/>
              </a:ln>
              <a:solidFill>
                <a:prstClr val="black"/>
              </a:solidFill>
              <a:effectLst/>
              <a:uLnTx/>
              <a:uFillTx/>
              <a:latin typeface="Arial" charset="0"/>
              <a:ea typeface="ＭＳ Ｐゴシック"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charset="0"/>
                <a:ea typeface="ＭＳ Ｐゴシック" charset="-128"/>
                <a:cs typeface="+mn-cs"/>
              </a:rPr>
              <a:t>#</a:t>
            </a:r>
            <a:r>
              <a:rPr kumimoji="0" lang="en-US" sz="1800" b="0" i="0" u="none" strike="noStrike" kern="1200" cap="none" spc="0" normalizeH="0" baseline="0" noProof="0" dirty="0" err="1">
                <a:ln>
                  <a:noFill/>
                </a:ln>
                <a:solidFill>
                  <a:prstClr val="black"/>
                </a:solidFill>
                <a:effectLst/>
                <a:uLnTx/>
                <a:uFillTx/>
                <a:latin typeface="Arial" charset="0"/>
                <a:ea typeface="ＭＳ Ｐゴシック" charset="-128"/>
                <a:cs typeface="+mn-cs"/>
              </a:rPr>
              <a:t>realtimechem</a:t>
            </a:r>
            <a:r>
              <a:rPr kumimoji="0" lang="en-US" sz="1800" b="0" i="0" u="none" strike="noStrike" kern="1200" cap="none" spc="0" normalizeH="0" baseline="0" noProof="0" dirty="0">
                <a:ln>
                  <a:noFill/>
                </a:ln>
                <a:solidFill>
                  <a:prstClr val="black"/>
                </a:solidFill>
                <a:effectLst/>
                <a:uLnTx/>
                <a:uFillTx/>
                <a:latin typeface="Arial" charset="0"/>
                <a:ea typeface="ＭＳ Ｐゴシック" charset="-128"/>
                <a:cs typeface="+mn-cs"/>
              </a:rPr>
              <a:t> #chemophobia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charset="0"/>
                <a:ea typeface="ＭＳ Ｐゴシック" charset="-128"/>
                <a:cs typeface="+mn-cs"/>
              </a:rPr>
              <a:t>#</a:t>
            </a:r>
            <a:r>
              <a:rPr kumimoji="0" lang="en-US" sz="1800" b="0" i="0" u="none" strike="noStrike" kern="1200" cap="none" spc="0" normalizeH="0" baseline="0" noProof="0" dirty="0" err="1">
                <a:ln>
                  <a:noFill/>
                </a:ln>
                <a:solidFill>
                  <a:prstClr val="black"/>
                </a:solidFill>
                <a:effectLst/>
                <a:uLnTx/>
                <a:uFillTx/>
                <a:latin typeface="Arial" charset="0"/>
                <a:ea typeface="ＭＳ Ｐゴシック" charset="-128"/>
                <a:cs typeface="+mn-cs"/>
              </a:rPr>
              <a:t>SciArt</a:t>
            </a:r>
            <a:r>
              <a:rPr kumimoji="0" lang="en-US" sz="1800" b="0" i="0" u="none" strike="noStrike" kern="1200" cap="none" spc="0" normalizeH="0" baseline="0" noProof="0" dirty="0">
                <a:ln>
                  <a:noFill/>
                </a:ln>
                <a:solidFill>
                  <a:prstClr val="black"/>
                </a:solidFill>
                <a:effectLst/>
                <a:uLnTx/>
                <a:uFillTx/>
                <a:latin typeface="Arial" charset="0"/>
                <a:ea typeface="ＭＳ Ｐゴシック" charset="-128"/>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charset="0"/>
                <a:ea typeface="ＭＳ Ｐゴシック" charset="-128"/>
                <a:cs typeface="+mn-cs"/>
              </a:rPr>
              <a:t>#</a:t>
            </a:r>
            <a:r>
              <a:rPr kumimoji="0" lang="en-US" sz="1800" b="0" i="0" u="none" strike="noStrike" kern="1200" cap="none" spc="0" normalizeH="0" baseline="0" noProof="0" dirty="0" err="1">
                <a:ln>
                  <a:noFill/>
                </a:ln>
                <a:solidFill>
                  <a:prstClr val="black"/>
                </a:solidFill>
                <a:effectLst/>
                <a:uLnTx/>
                <a:uFillTx/>
                <a:latin typeface="Arial" charset="0"/>
                <a:ea typeface="ＭＳ Ｐゴシック" charset="-128"/>
                <a:cs typeface="+mn-cs"/>
              </a:rPr>
              <a:t>phdchat</a:t>
            </a:r>
            <a:r>
              <a:rPr kumimoji="0" lang="en-US" sz="1800" b="0" i="0" u="none" strike="noStrike" kern="1200" cap="none" spc="0" normalizeH="0" baseline="0" noProof="0" dirty="0">
                <a:ln>
                  <a:noFill/>
                </a:ln>
                <a:solidFill>
                  <a:prstClr val="black"/>
                </a:solidFill>
                <a:effectLst/>
                <a:uLnTx/>
                <a:uFillTx/>
                <a:latin typeface="Arial" charset="0"/>
                <a:ea typeface="ＭＳ Ｐゴシック" charset="-128"/>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charset="0"/>
                <a:ea typeface="ＭＳ Ｐゴシック" charset="-128"/>
                <a:cs typeface="+mn-cs"/>
              </a:rPr>
              <a:t>#</a:t>
            </a:r>
            <a:r>
              <a:rPr kumimoji="0" lang="en-US" sz="1800" b="0" i="0" u="none" strike="noStrike" kern="1200" cap="none" spc="0" normalizeH="0" baseline="0" noProof="0" dirty="0" err="1">
                <a:ln>
                  <a:noFill/>
                </a:ln>
                <a:solidFill>
                  <a:prstClr val="black"/>
                </a:solidFill>
                <a:effectLst/>
                <a:uLnTx/>
                <a:uFillTx/>
                <a:latin typeface="Arial" charset="0"/>
                <a:ea typeface="ＭＳ Ｐゴシック" charset="-128"/>
                <a:cs typeface="+mn-cs"/>
              </a:rPr>
              <a:t>dataviz</a:t>
            </a:r>
            <a:r>
              <a:rPr kumimoji="0" lang="en-US" sz="1800" b="0" i="0" u="none" strike="noStrike" kern="1200" cap="none" spc="0" normalizeH="0" baseline="0" noProof="0" dirty="0">
                <a:ln>
                  <a:noFill/>
                </a:ln>
                <a:solidFill>
                  <a:prstClr val="black"/>
                </a:solidFill>
                <a:effectLst/>
                <a:uLnTx/>
                <a:uFillTx/>
                <a:latin typeface="Arial" charset="0"/>
                <a:ea typeface="ＭＳ Ｐゴシック" charset="-128"/>
                <a:cs typeface="+mn-cs"/>
              </a:rPr>
              <a:t> #</a:t>
            </a:r>
            <a:r>
              <a:rPr kumimoji="0" lang="en-US" sz="1800" b="0" i="0" u="none" strike="noStrike" kern="1200" cap="none" spc="0" normalizeH="0" baseline="0" noProof="0" dirty="0" err="1">
                <a:ln>
                  <a:noFill/>
                </a:ln>
                <a:solidFill>
                  <a:prstClr val="black"/>
                </a:solidFill>
                <a:effectLst/>
                <a:uLnTx/>
                <a:uFillTx/>
                <a:latin typeface="Arial" charset="0"/>
                <a:ea typeface="ＭＳ Ｐゴシック" charset="-128"/>
                <a:cs typeface="+mn-cs"/>
              </a:rPr>
              <a:t>overlyhonestmethods</a:t>
            </a:r>
            <a:r>
              <a:rPr kumimoji="0" lang="en-US" sz="1800" b="0" i="0" u="none" strike="noStrike" kern="1200" cap="none" spc="0" normalizeH="0" baseline="0" noProof="0" dirty="0">
                <a:ln>
                  <a:noFill/>
                </a:ln>
                <a:solidFill>
                  <a:prstClr val="black"/>
                </a:solidFill>
                <a:effectLst/>
                <a:uLnTx/>
                <a:uFillTx/>
                <a:latin typeface="Arial" charset="0"/>
                <a:ea typeface="ＭＳ Ｐゴシック" charset="-128"/>
                <a:cs typeface="+mn-cs"/>
              </a:rPr>
              <a:t> #</a:t>
            </a:r>
            <a:r>
              <a:rPr kumimoji="0" lang="en-US" sz="1800" b="0" i="0" u="none" strike="noStrike" kern="1200" cap="none" spc="0" normalizeH="0" baseline="0" noProof="0" dirty="0" err="1">
                <a:ln>
                  <a:noFill/>
                </a:ln>
                <a:solidFill>
                  <a:prstClr val="black"/>
                </a:solidFill>
                <a:effectLst/>
                <a:uLnTx/>
                <a:uFillTx/>
                <a:latin typeface="Arial" charset="0"/>
                <a:ea typeface="ＭＳ Ｐゴシック" charset="-128"/>
                <a:cs typeface="+mn-cs"/>
              </a:rPr>
              <a:t>scholarsunday</a:t>
            </a:r>
            <a:r>
              <a:rPr kumimoji="0" lang="en-US" sz="1800" b="0" i="0" u="none" strike="noStrike" kern="1200" cap="none" spc="0" normalizeH="0" baseline="0" noProof="0" dirty="0">
                <a:ln>
                  <a:noFill/>
                </a:ln>
                <a:solidFill>
                  <a:prstClr val="black"/>
                </a:solidFill>
                <a:effectLst/>
                <a:uLnTx/>
                <a:uFillTx/>
                <a:latin typeface="Arial" charset="0"/>
                <a:ea typeface="ＭＳ Ｐゴシック" charset="-128"/>
                <a:cs typeface="+mn-cs"/>
              </a:rPr>
              <a:t> #</a:t>
            </a:r>
            <a:r>
              <a:rPr kumimoji="0" lang="en-US" sz="1800" b="0" i="0" u="none" strike="noStrike" kern="1200" cap="none" spc="0" normalizeH="0" baseline="0" noProof="0" dirty="0" err="1">
                <a:ln>
                  <a:noFill/>
                </a:ln>
                <a:solidFill>
                  <a:prstClr val="black"/>
                </a:solidFill>
                <a:effectLst/>
                <a:uLnTx/>
                <a:uFillTx/>
                <a:latin typeface="Arial" charset="0"/>
                <a:ea typeface="ＭＳ Ｐゴシック" charset="-128"/>
                <a:cs typeface="+mn-cs"/>
              </a:rPr>
              <a:t>longreads</a:t>
            </a:r>
            <a:r>
              <a:rPr kumimoji="0" lang="en-US" sz="1800" b="0" i="0" u="none" strike="noStrike" kern="1200" cap="none" spc="0" normalizeH="0" baseline="0" noProof="0" dirty="0">
                <a:ln>
                  <a:noFill/>
                </a:ln>
                <a:solidFill>
                  <a:prstClr val="black"/>
                </a:solidFill>
                <a:effectLst/>
                <a:uLnTx/>
                <a:uFillTx/>
                <a:latin typeface="Arial" charset="0"/>
                <a:ea typeface="ＭＳ Ｐゴシック" charset="-128"/>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charset="0"/>
                <a:ea typeface="ＭＳ Ｐゴシック" charset="-128"/>
                <a:cs typeface="+mn-cs"/>
              </a:rPr>
              <a:t>#</a:t>
            </a:r>
            <a:r>
              <a:rPr kumimoji="0" lang="en-US" sz="1800" b="0" i="0" u="none" strike="noStrike" kern="1200" cap="none" spc="0" normalizeH="0" baseline="0" noProof="0" dirty="0" err="1">
                <a:ln>
                  <a:noFill/>
                </a:ln>
                <a:solidFill>
                  <a:prstClr val="black"/>
                </a:solidFill>
                <a:effectLst/>
                <a:uLnTx/>
                <a:uFillTx/>
                <a:latin typeface="Arial" charset="0"/>
                <a:ea typeface="ＭＳ Ｐゴシック" charset="-128"/>
                <a:cs typeface="+mn-cs"/>
              </a:rPr>
              <a:t>truestories</a:t>
            </a:r>
            <a:r>
              <a:rPr kumimoji="0" lang="en-US" sz="1800" b="0" i="0" u="none" strike="noStrike" kern="1200" cap="none" spc="0" normalizeH="0" baseline="0" noProof="0" dirty="0">
                <a:ln>
                  <a:noFill/>
                </a:ln>
                <a:solidFill>
                  <a:prstClr val="black"/>
                </a:solidFill>
                <a:effectLst/>
                <a:uLnTx/>
                <a:uFillTx/>
                <a:latin typeface="Arial" charset="0"/>
                <a:ea typeface="ＭＳ Ｐゴシック" charset="-128"/>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charset="0"/>
                <a:ea typeface="ＭＳ Ｐゴシック" charset="-128"/>
                <a:cs typeface="+mn-cs"/>
              </a:rPr>
              <a:t>#</a:t>
            </a:r>
            <a:r>
              <a:rPr kumimoji="0" lang="en-US" sz="1800" b="0" i="0" u="none" strike="noStrike" kern="1200" cap="none" spc="0" normalizeH="0" baseline="0" noProof="0" dirty="0" err="1">
                <a:ln>
                  <a:noFill/>
                </a:ln>
                <a:solidFill>
                  <a:prstClr val="black"/>
                </a:solidFill>
                <a:effectLst/>
                <a:uLnTx/>
                <a:uFillTx/>
                <a:latin typeface="Arial" charset="0"/>
                <a:ea typeface="ＭＳ Ｐゴシック" charset="-128"/>
                <a:cs typeface="+mn-cs"/>
              </a:rPr>
              <a:t>marchforscience</a:t>
            </a:r>
            <a:endParaRPr kumimoji="0" lang="en-US" sz="1800" b="0" i="0" u="none" strike="noStrike" kern="1200" cap="none" spc="0" normalizeH="0" baseline="0" noProof="0" dirty="0">
              <a:ln>
                <a:noFill/>
              </a:ln>
              <a:solidFill>
                <a:prstClr val="black"/>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967092325"/>
      </p:ext>
    </p:extLst>
  </p:cSld>
  <p:clrMapOvr>
    <a:masterClrMapping/>
  </p:clrMapOvr>
  <p:transition spd="slow">
    <p:fade/>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8EE06-4332-65ED-FF4F-A05D3681298A}"/>
              </a:ext>
            </a:extLst>
          </p:cNvPr>
          <p:cNvSpPr>
            <a:spLocks noGrp="1"/>
          </p:cNvSpPr>
          <p:nvPr>
            <p:ph type="title"/>
          </p:nvPr>
        </p:nvSpPr>
        <p:spPr/>
        <p:txBody>
          <a:bodyPr>
            <a:normAutofit fontScale="90000"/>
          </a:bodyPr>
          <a:lstStyle/>
          <a:p>
            <a:r>
              <a:rPr lang="en-GB" dirty="0"/>
              <a:t>Exercise: Write a Tweet and a Facebook post </a:t>
            </a:r>
            <a:br>
              <a:rPr lang="en-GB" dirty="0"/>
            </a:br>
            <a:r>
              <a:rPr lang="en-GB" dirty="0"/>
              <a:t>about your </a:t>
            </a:r>
            <a:r>
              <a:rPr lang="en-GB" dirty="0" err="1"/>
              <a:t>reearch</a:t>
            </a:r>
            <a:endParaRPr lang="en-GB" dirty="0"/>
          </a:p>
        </p:txBody>
      </p:sp>
      <p:pic>
        <p:nvPicPr>
          <p:cNvPr id="6" name="Picture 5">
            <a:extLst>
              <a:ext uri="{FF2B5EF4-FFF2-40B4-BE49-F238E27FC236}">
                <a16:creationId xmlns:a16="http://schemas.microsoft.com/office/drawing/2014/main" id="{08795F79-3752-5180-A5D0-C82AAEA3E5A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915150" y="1628800"/>
            <a:ext cx="4077393" cy="5024430"/>
          </a:xfrm>
          <a:prstGeom prst="rect">
            <a:avLst/>
          </a:prstGeom>
        </p:spPr>
      </p:pic>
      <p:pic>
        <p:nvPicPr>
          <p:cNvPr id="5" name="Picture 4">
            <a:extLst>
              <a:ext uri="{FF2B5EF4-FFF2-40B4-BE49-F238E27FC236}">
                <a16:creationId xmlns:a16="http://schemas.microsoft.com/office/drawing/2014/main" id="{873728BB-9677-96B9-418D-918399228DE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5279" y="2287670"/>
            <a:ext cx="5383235" cy="3706689"/>
          </a:xfrm>
          <a:prstGeom prst="rect">
            <a:avLst/>
          </a:prstGeom>
        </p:spPr>
      </p:pic>
    </p:spTree>
    <p:extLst>
      <p:ext uri="{BB962C8B-B14F-4D97-AF65-F5344CB8AC3E}">
        <p14:creationId xmlns:p14="http://schemas.microsoft.com/office/powerpoint/2010/main" val="848417428"/>
      </p:ext>
    </p:extLst>
  </p:cSld>
  <p:clrMapOvr>
    <a:masterClrMapping/>
  </p:clrMapOvr>
  <p:transition spd="slow">
    <p:fade/>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4CA9F-9180-4CDF-A57E-56B9AB69F6A9}"/>
              </a:ext>
            </a:extLst>
          </p:cNvPr>
          <p:cNvSpPr>
            <a:spLocks noGrp="1"/>
          </p:cNvSpPr>
          <p:nvPr>
            <p:ph type="title"/>
          </p:nvPr>
        </p:nvSpPr>
        <p:spPr>
          <a:xfrm>
            <a:off x="981834" y="692696"/>
            <a:ext cx="9912077" cy="936101"/>
          </a:xfrm>
        </p:spPr>
        <p:txBody>
          <a:bodyPr/>
          <a:lstStyle/>
          <a:p>
            <a:r>
              <a:rPr lang="en-GB" dirty="0"/>
              <a:t>Audio-visual platforms</a:t>
            </a:r>
          </a:p>
        </p:txBody>
      </p:sp>
      <p:sp>
        <p:nvSpPr>
          <p:cNvPr id="3" name="Text Placeholder 2">
            <a:extLst>
              <a:ext uri="{FF2B5EF4-FFF2-40B4-BE49-F238E27FC236}">
                <a16:creationId xmlns:a16="http://schemas.microsoft.com/office/drawing/2014/main" id="{4DCD2211-96D9-458A-9AEA-885A1007CA48}"/>
              </a:ext>
            </a:extLst>
          </p:cNvPr>
          <p:cNvSpPr>
            <a:spLocks noGrp="1"/>
          </p:cNvSpPr>
          <p:nvPr>
            <p:ph type="body" sz="quarter" idx="11"/>
          </p:nvPr>
        </p:nvSpPr>
        <p:spPr>
          <a:xfrm>
            <a:off x="970919" y="2276872"/>
            <a:ext cx="5125082" cy="3888432"/>
          </a:xfrm>
        </p:spPr>
        <p:txBody>
          <a:bodyPr/>
          <a:lstStyle/>
          <a:p>
            <a:r>
              <a:rPr lang="en-GB" sz="2200" dirty="0"/>
              <a:t>What opportunities to share science writing on video- and audio-based platforms?</a:t>
            </a:r>
          </a:p>
          <a:p>
            <a:endParaRPr lang="en-GB" sz="2200" dirty="0"/>
          </a:p>
          <a:p>
            <a:pPr marL="285750" indent="-285750">
              <a:buFont typeface="Arial" panose="020B0604020202020204" pitchFamily="34" charset="0"/>
              <a:buChar char="•"/>
            </a:pPr>
            <a:r>
              <a:rPr lang="en-GB" sz="2200" dirty="0"/>
              <a:t>Scripting</a:t>
            </a:r>
          </a:p>
          <a:p>
            <a:pPr marL="285750" indent="-285750">
              <a:buFont typeface="Arial" panose="020B0604020202020204" pitchFamily="34" charset="0"/>
              <a:buChar char="•"/>
            </a:pPr>
            <a:r>
              <a:rPr lang="en-GB" sz="2200" dirty="0"/>
              <a:t>Image captions </a:t>
            </a:r>
          </a:p>
          <a:p>
            <a:pPr marL="285750" indent="-285750">
              <a:buFont typeface="Arial" panose="020B0604020202020204" pitchFamily="34" charset="0"/>
              <a:buChar char="•"/>
            </a:pPr>
            <a:r>
              <a:rPr lang="en-GB" sz="2200" dirty="0"/>
              <a:t>Video captions</a:t>
            </a:r>
          </a:p>
          <a:p>
            <a:pPr marL="285750" indent="-285750">
              <a:buFont typeface="Arial" panose="020B0604020202020204" pitchFamily="34" charset="0"/>
              <a:buChar char="•"/>
            </a:pPr>
            <a:endParaRPr lang="en-GB" sz="2200" dirty="0"/>
          </a:p>
          <a:p>
            <a:pPr marL="285750" indent="-285750">
              <a:buFont typeface="Arial" panose="020B0604020202020204" pitchFamily="34" charset="0"/>
              <a:buChar char="•"/>
            </a:pPr>
            <a:endParaRPr lang="en-GB" sz="2200" dirty="0"/>
          </a:p>
          <a:p>
            <a:r>
              <a:rPr lang="en-GB" sz="2200" dirty="0"/>
              <a:t>Media multitasking: accessing content on many different platforms simultaneously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p:txBody>
      </p:sp>
      <p:pic>
        <p:nvPicPr>
          <p:cNvPr id="6" name="Picture 5" descr="A picture containing drawing&#10;&#10;Description automatically generated">
            <a:extLst>
              <a:ext uri="{FF2B5EF4-FFF2-40B4-BE49-F238E27FC236}">
                <a16:creationId xmlns:a16="http://schemas.microsoft.com/office/drawing/2014/main" id="{F55155A8-E3CC-4E44-98F0-489494263B3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28048" y="2076657"/>
            <a:ext cx="1496988" cy="1496988"/>
          </a:xfrm>
          <a:prstGeom prst="rect">
            <a:avLst/>
          </a:prstGeom>
        </p:spPr>
      </p:pic>
      <p:pic>
        <p:nvPicPr>
          <p:cNvPr id="10" name="Picture 9" descr="A picture containing drawing&#10;&#10;Description automatically generated">
            <a:extLst>
              <a:ext uri="{FF2B5EF4-FFF2-40B4-BE49-F238E27FC236}">
                <a16:creationId xmlns:a16="http://schemas.microsoft.com/office/drawing/2014/main" id="{72ADA476-6E48-0041-920E-45594B37B7C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18191" y="3537858"/>
            <a:ext cx="4590377" cy="2195398"/>
          </a:xfrm>
          <a:prstGeom prst="rect">
            <a:avLst/>
          </a:prstGeom>
        </p:spPr>
      </p:pic>
      <p:pic>
        <p:nvPicPr>
          <p:cNvPr id="12" name="Picture 11" descr="A close up of a sign&#10;&#10;Description automatically generated">
            <a:extLst>
              <a:ext uri="{FF2B5EF4-FFF2-40B4-BE49-F238E27FC236}">
                <a16:creationId xmlns:a16="http://schemas.microsoft.com/office/drawing/2014/main" id="{6F034C19-1BBE-D948-8871-D384C0DD53F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472264" y="1932641"/>
            <a:ext cx="2890912" cy="1784391"/>
          </a:xfrm>
          <a:prstGeom prst="rect">
            <a:avLst/>
          </a:prstGeom>
        </p:spPr>
      </p:pic>
    </p:spTree>
    <p:extLst>
      <p:ext uri="{BB962C8B-B14F-4D97-AF65-F5344CB8AC3E}">
        <p14:creationId xmlns:p14="http://schemas.microsoft.com/office/powerpoint/2010/main" val="1083863614"/>
      </p:ext>
    </p:extLst>
  </p:cSld>
  <p:clrMapOvr>
    <a:masterClrMapping/>
  </p:clrMapOvr>
  <p:transition spd="slow">
    <p:fade/>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4DB8B-DDCC-467C-ADB2-3C11254E65C8}"/>
              </a:ext>
            </a:extLst>
          </p:cNvPr>
          <p:cNvSpPr>
            <a:spLocks noGrp="1"/>
          </p:cNvSpPr>
          <p:nvPr>
            <p:ph type="title"/>
          </p:nvPr>
        </p:nvSpPr>
        <p:spPr/>
        <p:txBody>
          <a:bodyPr/>
          <a:lstStyle/>
          <a:p>
            <a:r>
              <a:rPr lang="en-GB" dirty="0"/>
              <a:t>Newsletters</a:t>
            </a:r>
          </a:p>
        </p:txBody>
      </p:sp>
      <p:sp>
        <p:nvSpPr>
          <p:cNvPr id="3" name="Content Placeholder 2">
            <a:extLst>
              <a:ext uri="{FF2B5EF4-FFF2-40B4-BE49-F238E27FC236}">
                <a16:creationId xmlns:a16="http://schemas.microsoft.com/office/drawing/2014/main" id="{6F537233-9B72-2518-6E96-C5D418199FEA}"/>
              </a:ext>
            </a:extLst>
          </p:cNvPr>
          <p:cNvSpPr>
            <a:spLocks noGrp="1"/>
          </p:cNvSpPr>
          <p:nvPr>
            <p:ph idx="1"/>
          </p:nvPr>
        </p:nvSpPr>
        <p:spPr/>
        <p:txBody>
          <a:bodyPr/>
          <a:lstStyle/>
          <a:p>
            <a:r>
              <a:rPr lang="en-GB" dirty="0"/>
              <a:t>Subject line – Honest and Intriguing</a:t>
            </a:r>
          </a:p>
          <a:p>
            <a:r>
              <a:rPr lang="en-GB" dirty="0"/>
              <a:t>Clear Headings (skim reading)</a:t>
            </a:r>
          </a:p>
          <a:p>
            <a:r>
              <a:rPr lang="en-GB" dirty="0"/>
              <a:t>Use Images</a:t>
            </a:r>
          </a:p>
          <a:p>
            <a:r>
              <a:rPr lang="en-GB" dirty="0"/>
              <a:t>Offer Value – who are your readers? What might they want?</a:t>
            </a:r>
          </a:p>
          <a:p>
            <a:r>
              <a:rPr lang="en-GB" dirty="0"/>
              <a:t>Call to action – link to other things</a:t>
            </a:r>
          </a:p>
          <a:p>
            <a:r>
              <a:rPr lang="en-GB" dirty="0"/>
              <a:t>Keep it brief – a paragraph under each heading</a:t>
            </a:r>
          </a:p>
          <a:p>
            <a:r>
              <a:rPr lang="en-GB" dirty="0"/>
              <a:t>Write to an “ideal reader”.</a:t>
            </a:r>
          </a:p>
          <a:p>
            <a:endParaRPr lang="en-GB" dirty="0"/>
          </a:p>
        </p:txBody>
      </p:sp>
    </p:spTree>
    <p:extLst>
      <p:ext uri="{BB962C8B-B14F-4D97-AF65-F5344CB8AC3E}">
        <p14:creationId xmlns:p14="http://schemas.microsoft.com/office/powerpoint/2010/main" val="14250656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What is a journalist?</a:t>
            </a:r>
          </a:p>
        </p:txBody>
      </p:sp>
      <p:sp>
        <p:nvSpPr>
          <p:cNvPr id="3" name="Content Placeholder 2"/>
          <p:cNvSpPr>
            <a:spLocks noGrp="1"/>
          </p:cNvSpPr>
          <p:nvPr>
            <p:ph idx="1"/>
          </p:nvPr>
        </p:nvSpPr>
        <p:spPr>
          <a:xfrm>
            <a:off x="490817" y="1906307"/>
            <a:ext cx="11210365" cy="4351338"/>
          </a:xfrm>
        </p:spPr>
        <p:txBody>
          <a:bodyPr/>
          <a:lstStyle/>
          <a:p>
            <a:pPr marL="457200" lvl="1" indent="0" algn="ctr">
              <a:buNone/>
            </a:pPr>
            <a:r>
              <a:rPr lang="en-US" sz="3200" i="1" dirty="0"/>
              <a:t>A journalist is someone employed to regularly engage in gathering, processing, and disseminating (activities) news and information (output) to serve the public interest (social role).’ 								</a:t>
            </a:r>
            <a:r>
              <a:rPr lang="en-US" dirty="0"/>
              <a:t>Peters &amp; </a:t>
            </a:r>
            <a:r>
              <a:rPr lang="en-US" dirty="0" err="1"/>
              <a:t>Tandoc</a:t>
            </a:r>
            <a:r>
              <a:rPr lang="en-US" dirty="0"/>
              <a:t>, 2013</a:t>
            </a:r>
            <a:endParaRPr lang="en-GB" dirty="0"/>
          </a:p>
          <a:p>
            <a:endParaRPr lang="en-GB" dirty="0"/>
          </a:p>
        </p:txBody>
      </p:sp>
    </p:spTree>
    <p:extLst>
      <p:ext uri="{BB962C8B-B14F-4D97-AF65-F5344CB8AC3E}">
        <p14:creationId xmlns:p14="http://schemas.microsoft.com/office/powerpoint/2010/main" val="96657704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4CA9F-9180-4CDF-A57E-56B9AB69F6A9}"/>
              </a:ext>
            </a:extLst>
          </p:cNvPr>
          <p:cNvSpPr>
            <a:spLocks noGrp="1"/>
          </p:cNvSpPr>
          <p:nvPr>
            <p:ph type="title"/>
          </p:nvPr>
        </p:nvSpPr>
        <p:spPr/>
        <p:txBody>
          <a:bodyPr/>
          <a:lstStyle/>
          <a:p>
            <a:r>
              <a:rPr lang="en-GB" dirty="0"/>
              <a:t>More tips and references</a:t>
            </a:r>
          </a:p>
        </p:txBody>
      </p:sp>
      <p:sp>
        <p:nvSpPr>
          <p:cNvPr id="3" name="Text Placeholder 2">
            <a:extLst>
              <a:ext uri="{FF2B5EF4-FFF2-40B4-BE49-F238E27FC236}">
                <a16:creationId xmlns:a16="http://schemas.microsoft.com/office/drawing/2014/main" id="{4DCD2211-96D9-458A-9AEA-885A1007CA48}"/>
              </a:ext>
            </a:extLst>
          </p:cNvPr>
          <p:cNvSpPr>
            <a:spLocks noGrp="1"/>
          </p:cNvSpPr>
          <p:nvPr>
            <p:ph type="body" sz="quarter" idx="11"/>
          </p:nvPr>
        </p:nvSpPr>
        <p:spPr>
          <a:xfrm>
            <a:off x="1199455" y="1959343"/>
            <a:ext cx="5184575" cy="231841"/>
          </a:xfrm>
        </p:spPr>
        <p:txBody>
          <a:bodyPr/>
          <a:lstStyle/>
          <a:p>
            <a:r>
              <a:rPr lang="en-GB" dirty="0">
                <a:hlinkClick r:id="rId3"/>
              </a:rPr>
              <a:t>https://sproutsocial.com/insights/</a:t>
            </a:r>
          </a:p>
          <a:p>
            <a:endParaRPr lang="en-GB" dirty="0">
              <a:hlinkClick r:id="rId3"/>
            </a:endParaRPr>
          </a:p>
          <a:p>
            <a:r>
              <a:rPr lang="en-GB" dirty="0">
                <a:hlinkClick r:id="rId3"/>
              </a:rPr>
              <a:t>https://journalistsresource.org/tip-sheets/</a:t>
            </a:r>
            <a:r>
              <a:rPr lang="en-GB" dirty="0"/>
              <a:t> </a:t>
            </a:r>
          </a:p>
        </p:txBody>
      </p:sp>
      <p:sp>
        <p:nvSpPr>
          <p:cNvPr id="4" name="Rectangle 3">
            <a:extLst>
              <a:ext uri="{FF2B5EF4-FFF2-40B4-BE49-F238E27FC236}">
                <a16:creationId xmlns:a16="http://schemas.microsoft.com/office/drawing/2014/main" id="{0BA1F756-C8E8-1F4F-864A-6EB60E182B4A}"/>
              </a:ext>
            </a:extLst>
          </p:cNvPr>
          <p:cNvSpPr/>
          <p:nvPr/>
        </p:nvSpPr>
        <p:spPr>
          <a:xfrm>
            <a:off x="1098379" y="2912491"/>
            <a:ext cx="9649072" cy="1754326"/>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charset="0"/>
                <a:ea typeface="ＭＳ Ｐゴシック" charset="-128"/>
                <a:cs typeface="+mn-cs"/>
                <a:hlinkClick r:id="rId4"/>
              </a:rPr>
              <a:t>https://journalistsresource.org/tip-sheets/research/research-communicating-science-dietram-scheufele/</a:t>
            </a:r>
            <a:r>
              <a:rPr kumimoji="0" lang="en-US" sz="1800" b="0" i="0" u="none" strike="noStrike" kern="1200" cap="none" spc="0" normalizeH="0" baseline="0" noProof="0" dirty="0">
                <a:ln>
                  <a:noFill/>
                </a:ln>
                <a:solidFill>
                  <a:prstClr val="black"/>
                </a:solidFill>
                <a:effectLst/>
                <a:uLnTx/>
                <a:uFillTx/>
                <a:latin typeface="Arial" charset="0"/>
                <a:ea typeface="ＭＳ Ｐゴシック" charset="-128"/>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charset="0"/>
              <a:ea typeface="ＭＳ Ｐゴシック"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Arial" charset="0"/>
                <a:ea typeface="ＭＳ Ｐゴシック" charset="-128"/>
                <a:cs typeface="+mn-cs"/>
              </a:rPr>
              <a:t>Carr</a:t>
            </a:r>
            <a:r>
              <a:rPr kumimoji="0" lang="en-US" sz="1800" b="0" i="0" u="none" strike="noStrike" kern="1200" cap="none" spc="0" normalizeH="0" baseline="0" noProof="0" dirty="0">
                <a:ln>
                  <a:noFill/>
                </a:ln>
                <a:solidFill>
                  <a:prstClr val="black"/>
                </a:solidFill>
                <a:effectLst/>
                <a:uLnTx/>
                <a:uFillTx/>
                <a:latin typeface="Arial" charset="0"/>
                <a:ea typeface="ＭＳ Ｐゴシック" charset="-128"/>
                <a:cs typeface="+mn-cs"/>
              </a:rPr>
              <a:t>, C.T. &amp; Hayes, R.A. (2015). Social Media: Defining, Developing, and Divining, Atlantic Journal of Communication, 23:1, 46-65, DOI: 10.1080/15456870.2015.972282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charset="0"/>
              <a:ea typeface="ＭＳ Ｐゴシック" charset="-128"/>
              <a:cs typeface="+mn-cs"/>
            </a:endParaRPr>
          </a:p>
        </p:txBody>
      </p:sp>
      <p:sp>
        <p:nvSpPr>
          <p:cNvPr id="6" name="TextBox 5">
            <a:extLst>
              <a:ext uri="{FF2B5EF4-FFF2-40B4-BE49-F238E27FC236}">
                <a16:creationId xmlns:a16="http://schemas.microsoft.com/office/drawing/2014/main" id="{2F5F6DD2-1E0C-9542-BBD2-32C3FFE2B46B}"/>
              </a:ext>
            </a:extLst>
          </p:cNvPr>
          <p:cNvSpPr txBox="1"/>
          <p:nvPr/>
        </p:nvSpPr>
        <p:spPr>
          <a:xfrm>
            <a:off x="1098379" y="1444134"/>
            <a:ext cx="11042510" cy="369332"/>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charset="0"/>
                <a:ea typeface="ＭＳ Ｐゴシック" charset="-128"/>
                <a:cs typeface="+mn-cs"/>
                <a:hlinkClick r:id="rId5"/>
              </a:rPr>
              <a:t>https://buffer.com/resources/a-scientific-guide-to-writing-great-headlines-on-twitter-facebook-and-your-blog</a:t>
            </a:r>
            <a:r>
              <a:rPr kumimoji="0" lang="en-US" sz="1800" b="0" i="0" u="none" strike="noStrike" kern="1200" cap="none" spc="0" normalizeH="0" baseline="0" noProof="0" dirty="0">
                <a:ln>
                  <a:noFill/>
                </a:ln>
                <a:solidFill>
                  <a:prstClr val="black"/>
                </a:solidFill>
                <a:effectLst/>
                <a:uLnTx/>
                <a:uFillTx/>
                <a:latin typeface="Arial" charset="0"/>
                <a:ea typeface="ＭＳ Ｐゴシック" charset="-128"/>
                <a:cs typeface="+mn-cs"/>
              </a:rPr>
              <a:t> </a:t>
            </a:r>
          </a:p>
        </p:txBody>
      </p:sp>
    </p:spTree>
    <p:extLst>
      <p:ext uri="{BB962C8B-B14F-4D97-AF65-F5344CB8AC3E}">
        <p14:creationId xmlns:p14="http://schemas.microsoft.com/office/powerpoint/2010/main" val="3141604906"/>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1377" y="584154"/>
            <a:ext cx="4549588" cy="1325563"/>
          </a:xfrm>
        </p:spPr>
        <p:txBody>
          <a:bodyPr>
            <a:normAutofit fontScale="90000"/>
          </a:bodyPr>
          <a:lstStyle/>
          <a:p>
            <a:pPr algn="ctr"/>
            <a:r>
              <a:rPr lang="en-GB" dirty="0"/>
              <a:t>Scientist </a:t>
            </a:r>
            <a:br>
              <a:rPr lang="en-GB" dirty="0"/>
            </a:br>
            <a:r>
              <a:rPr lang="en-GB" dirty="0"/>
              <a:t>vs </a:t>
            </a:r>
            <a:br>
              <a:rPr lang="en-GB" dirty="0"/>
            </a:br>
            <a:r>
              <a:rPr lang="en-GB" dirty="0"/>
              <a:t>Science Journalist</a:t>
            </a:r>
          </a:p>
        </p:txBody>
      </p:sp>
      <p:pic>
        <p:nvPicPr>
          <p:cNvPr id="4" name="Content Placeholder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2436" y="2341375"/>
            <a:ext cx="5875199" cy="4351338"/>
          </a:xfrm>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238008" y="271813"/>
            <a:ext cx="5522694" cy="3707466"/>
          </a:xfrm>
          <a:prstGeom prst="rect">
            <a:avLst/>
          </a:prstGeom>
        </p:spPr>
      </p:pic>
    </p:spTree>
    <p:extLst>
      <p:ext uri="{BB962C8B-B14F-4D97-AF65-F5344CB8AC3E}">
        <p14:creationId xmlns:p14="http://schemas.microsoft.com/office/powerpoint/2010/main" val="22006180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PT template SKY with UWE logo top WIDESCREEN" id="{D5E3830D-3103-4E5E-AC5F-5DE02DBF69DA}" vid="{08B9A586-4B9B-4F03-A70B-D3FECD7AC53D}"/>
    </a:ext>
  </a:extLst>
</a:theme>
</file>

<file path=ppt/theme/theme5.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 id="{56E99604-B34A-AB45-82E2-A2F6C5EC15CC}" vid="{C3811B3D-AE0C-294C-BC2C-607328485A31}"/>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4045</Words>
  <Application>Microsoft Office PowerPoint</Application>
  <PresentationFormat>Widescreen</PresentationFormat>
  <Paragraphs>574</Paragraphs>
  <Slides>80</Slides>
  <Notes>50</Notes>
  <HiddenSlides>0</HiddenSlides>
  <MMClips>0</MMClips>
  <ScaleCrop>false</ScaleCrop>
  <HeadingPairs>
    <vt:vector size="6" baseType="variant">
      <vt:variant>
        <vt:lpstr>Fonts Used</vt:lpstr>
      </vt:variant>
      <vt:variant>
        <vt:i4>10</vt:i4>
      </vt:variant>
      <vt:variant>
        <vt:lpstr>Theme</vt:lpstr>
      </vt:variant>
      <vt:variant>
        <vt:i4>5</vt:i4>
      </vt:variant>
      <vt:variant>
        <vt:lpstr>Slide Titles</vt:lpstr>
      </vt:variant>
      <vt:variant>
        <vt:i4>80</vt:i4>
      </vt:variant>
    </vt:vector>
  </HeadingPairs>
  <TitlesOfParts>
    <vt:vector size="95" baseType="lpstr">
      <vt:lpstr>Arial</vt:lpstr>
      <vt:lpstr>Bahnschrift SemiBold</vt:lpstr>
      <vt:lpstr>Calibri</vt:lpstr>
      <vt:lpstr>Calibri Light</vt:lpstr>
      <vt:lpstr>Century Schoolbook</vt:lpstr>
      <vt:lpstr>Courier New</vt:lpstr>
      <vt:lpstr>Georgia</vt:lpstr>
      <vt:lpstr>Helvetica</vt:lpstr>
      <vt:lpstr>Symbol</vt:lpstr>
      <vt:lpstr>Tahoma</vt:lpstr>
      <vt:lpstr>Office Theme</vt:lpstr>
      <vt:lpstr>1_Office Theme</vt:lpstr>
      <vt:lpstr>2_Office Theme</vt:lpstr>
      <vt:lpstr>Custom Design</vt:lpstr>
      <vt:lpstr>1_Custom Design</vt:lpstr>
      <vt:lpstr>PowerPoint Presentation</vt:lpstr>
      <vt:lpstr>Introduction to Science journalism</vt:lpstr>
      <vt:lpstr>Where do you get your news?</vt:lpstr>
      <vt:lpstr>What is Journalism?</vt:lpstr>
      <vt:lpstr>Wikileaks</vt:lpstr>
      <vt:lpstr>What is a journalist?</vt:lpstr>
      <vt:lpstr>PowerPoint Presentation</vt:lpstr>
      <vt:lpstr>What is a journalist?</vt:lpstr>
      <vt:lpstr>Scientist  vs  Science Journalist</vt:lpstr>
      <vt:lpstr>Media landscape</vt:lpstr>
      <vt:lpstr>Theoretical Position</vt:lpstr>
      <vt:lpstr>Qualities of a journalist</vt:lpstr>
      <vt:lpstr>Practical tensions for journalists</vt:lpstr>
      <vt:lpstr>What is News?</vt:lpstr>
      <vt:lpstr>News Values</vt:lpstr>
      <vt:lpstr>PowerPoint Presentation</vt:lpstr>
      <vt:lpstr>PowerPoint Presentation</vt:lpstr>
      <vt:lpstr>PowerPoint Presentation</vt:lpstr>
      <vt:lpstr>References</vt:lpstr>
      <vt:lpstr>Science blogs</vt:lpstr>
      <vt:lpstr>Typical components of a blog</vt:lpstr>
      <vt:lpstr>Research on popular science blogs</vt:lpstr>
      <vt:lpstr>PowerPoint Presentation</vt:lpstr>
      <vt:lpstr>PowerPoint Presentation</vt:lpstr>
      <vt:lpstr>PowerPoint Presentation</vt:lpstr>
      <vt:lpstr>PowerPoint Presentation</vt:lpstr>
      <vt:lpstr>PowerPoint Presentation</vt:lpstr>
      <vt:lpstr>PowerPoint Presentation</vt:lpstr>
      <vt:lpstr>News article structure</vt:lpstr>
      <vt:lpstr>PowerPoint Presentation</vt:lpstr>
      <vt:lpstr>PowerPoint Presentation</vt:lpstr>
      <vt:lpstr>PowerPoint Presentation</vt:lpstr>
      <vt:lpstr>The inverted pyramid</vt:lpstr>
      <vt:lpstr>Narrative</vt:lpstr>
      <vt:lpstr>News article structure exercise</vt:lpstr>
      <vt:lpstr>What is a blog?</vt:lpstr>
      <vt:lpstr>What is a blog?</vt:lpstr>
      <vt:lpstr>What is a blog?</vt:lpstr>
      <vt:lpstr>What is a blog?</vt:lpstr>
      <vt:lpstr>What is a blog?</vt:lpstr>
      <vt:lpstr>What is a blog?</vt:lpstr>
      <vt:lpstr>Breaking the rules</vt:lpstr>
      <vt:lpstr>Breaking the rules</vt:lpstr>
      <vt:lpstr>PowerPoint Presentation</vt:lpstr>
      <vt:lpstr>What is the purpose of a science blog?</vt:lpstr>
      <vt:lpstr>What is the purpose of a blog? (or, why blog?)</vt:lpstr>
      <vt:lpstr>What is the purpose of a blog? (or, why blog?)</vt:lpstr>
      <vt:lpstr>Blog reading exercise</vt:lpstr>
      <vt:lpstr>The case of #arseniclife</vt:lpstr>
      <vt:lpstr>The case of #arseniclife</vt:lpstr>
      <vt:lpstr>The case of #arseniclife</vt:lpstr>
      <vt:lpstr>The case of #arseniclife</vt:lpstr>
      <vt:lpstr>Discussion: Should blogs be used for informal post-publication peer review?</vt:lpstr>
      <vt:lpstr>What is the purpose of a blog? (or, why blog?)</vt:lpstr>
      <vt:lpstr>Tips on writing opinion articles</vt:lpstr>
      <vt:lpstr>Blog writing exercise</vt:lpstr>
      <vt:lpstr>Who reads science blogs?</vt:lpstr>
      <vt:lpstr>Who reads science blogs?</vt:lpstr>
      <vt:lpstr>Who reads science blogs?</vt:lpstr>
      <vt:lpstr>Considerations</vt:lpstr>
      <vt:lpstr>Summing up:</vt:lpstr>
      <vt:lpstr>Can’t my writing do the talking? </vt:lpstr>
      <vt:lpstr>Why work to get my writing noticed? </vt:lpstr>
      <vt:lpstr>Digital Disruption </vt:lpstr>
      <vt:lpstr>Techniques, tips and tricks </vt:lpstr>
      <vt:lpstr>Where to share? </vt:lpstr>
      <vt:lpstr>How can science writers use social media?</vt:lpstr>
      <vt:lpstr>General principles for headlines</vt:lpstr>
      <vt:lpstr>PowerPoint Presentation</vt:lpstr>
      <vt:lpstr>Headline formulas</vt:lpstr>
      <vt:lpstr>Tips for writing headlines or social media posts</vt:lpstr>
      <vt:lpstr>PowerPoint Presentation</vt:lpstr>
      <vt:lpstr>Facebook   </vt:lpstr>
      <vt:lpstr>Twitter</vt:lpstr>
      <vt:lpstr>How to write tweets</vt:lpstr>
      <vt:lpstr>Twitter</vt:lpstr>
      <vt:lpstr>Exercise: Write a Tweet and a Facebook post  about your reearch</vt:lpstr>
      <vt:lpstr>Audio-visual platforms</vt:lpstr>
      <vt:lpstr>Newsletters</vt:lpstr>
      <vt:lpstr>More tips and 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2023-04-05T16:28:02Z</dcterms:created>
  <dcterms:modified xsi:type="dcterms:W3CDTF">2023-04-05T16:32:11Z</dcterms:modified>
</cp:coreProperties>
</file>