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Lst>
  <p:notesMasterIdLst>
    <p:notesMasterId r:id="rId28"/>
  </p:notesMasterIdLst>
  <p:sldIdLst>
    <p:sldId id="269" r:id="rId5"/>
    <p:sldId id="271" r:id="rId6"/>
    <p:sldId id="288" r:id="rId7"/>
    <p:sldId id="272" r:id="rId8"/>
    <p:sldId id="286" r:id="rId9"/>
    <p:sldId id="289" r:id="rId10"/>
    <p:sldId id="285" r:id="rId11"/>
    <p:sldId id="292" r:id="rId12"/>
    <p:sldId id="293" r:id="rId13"/>
    <p:sldId id="296" r:id="rId14"/>
    <p:sldId id="297" r:id="rId15"/>
    <p:sldId id="291" r:id="rId16"/>
    <p:sldId id="298" r:id="rId17"/>
    <p:sldId id="300" r:id="rId18"/>
    <p:sldId id="301" r:id="rId19"/>
    <p:sldId id="303" r:id="rId20"/>
    <p:sldId id="299" r:id="rId21"/>
    <p:sldId id="304" r:id="rId22"/>
    <p:sldId id="305" r:id="rId23"/>
    <p:sldId id="306" r:id="rId24"/>
    <p:sldId id="294" r:id="rId25"/>
    <p:sldId id="290" r:id="rId26"/>
    <p:sldId id="268" r:id="rId27"/>
  </p:sldIdLst>
  <p:sldSz cx="12192000" cy="6858000"/>
  <p:notesSz cx="6858000" cy="9144000"/>
  <p:embeddedFontLst>
    <p:embeddedFont>
      <p:font typeface="Bitter" pitchFamily="2" charset="0"/>
      <p:regular r:id="rId29"/>
      <p:bold r:id="rId30"/>
      <p:italic r:id="rId31"/>
      <p:boldItalic r:id="rId32"/>
    </p:embeddedFont>
    <p:embeddedFont>
      <p:font typeface="Open Sans"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95XZ69sXK0HbLFVm6B3LwUAY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0B190F-7A98-4D2D-8CFC-E00B4CB2AC5B}">
  <a:tblStyle styleId="{B10B190F-7A98-4D2D-8CFC-E00B4CB2AC5B}" styleName="Table_0">
    <a:wholeTbl>
      <a:tcTxStyle b="off" i="off">
        <a:font>
          <a:latin typeface="Open Sans"/>
          <a:ea typeface="Open Sans"/>
          <a:cs typeface="Open Sans"/>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71"/>
    <p:restoredTop sz="94625"/>
  </p:normalViewPr>
  <p:slideViewPr>
    <p:cSldViewPr snapToGrid="0" snapToObjects="1">
      <p:cViewPr varScale="1">
        <p:scale>
          <a:sx n="105" d="100"/>
          <a:sy n="105" d="100"/>
        </p:scale>
        <p:origin x="88" y="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GB"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GB"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1pPr>
            <a:lvl2pPr marL="914400" marR="0" lvl="1"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2pPr>
            <a:lvl3pPr marL="1371600" marR="0" lvl="2"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3pPr>
            <a:lvl4pPr marL="1828800" marR="0" lvl="3"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4pPr>
            <a:lvl5pPr marL="2286000" marR="0" lvl="4"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5pPr>
            <a:lvl6pPr marL="2743200" marR="0" lvl="5"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6pPr>
            <a:lvl7pPr marL="3200400" marR="0" lvl="6"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7pPr>
            <a:lvl8pPr marL="3657600" marR="0" lvl="7"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8pPr>
            <a:lvl9pPr marL="4114800" marR="0" lvl="8" indent="-228600" algn="l" rtl="0">
              <a:spcBef>
                <a:spcPts val="0"/>
              </a:spcBef>
              <a:spcAft>
                <a:spcPts val="0"/>
              </a:spcAft>
              <a:buSzPts val="1400"/>
              <a:buNone/>
              <a:defRPr sz="900" b="0" i="0" u="none" strike="noStrike" cap="none">
                <a:solidFill>
                  <a:schemeClr val="dk1"/>
                </a:solidFill>
                <a:latin typeface="Open Sans"/>
                <a:ea typeface="Open Sans"/>
                <a:cs typeface="Open Sans"/>
                <a:sym typeface="Open Sans"/>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lang="en-GB"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lgn="r"/>
            <a:fld id="{00000000-1234-1234-1234-123412341234}" type="slidenum">
              <a:rPr lang="en-GB" sz="1200" smtClean="0">
                <a:solidFill>
                  <a:schemeClr val="dk1"/>
                </a:solidFill>
                <a:sym typeface="Open Sans"/>
              </a:rPr>
              <a:pPr algn="r"/>
              <a:t>‹#›</a:t>
            </a:fld>
            <a:endParaRPr lang="en-GB" sz="1200" dirty="0">
              <a:solidFill>
                <a:schemeClr val="dk1"/>
              </a:solidFill>
              <a:sym typeface="Open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u="none" strike="noStrike" cap="none" smtClean="0">
                <a:solidFill>
                  <a:schemeClr val="dk1"/>
                </a:solidFill>
                <a:sym typeface="Open Sans"/>
              </a:rPr>
              <a:t>1</a:t>
            </a:fld>
            <a:endParaRPr lang="en-GB" sz="1200" u="none" strike="noStrike" cap="none" dirty="0">
              <a:solidFill>
                <a:schemeClr val="dk1"/>
              </a:solidFill>
              <a:sym typeface="Open Sans"/>
            </a:endParaRPr>
          </a:p>
        </p:txBody>
      </p:sp>
    </p:spTree>
    <p:extLst>
      <p:ext uri="{BB962C8B-B14F-4D97-AF65-F5344CB8AC3E}">
        <p14:creationId xmlns:p14="http://schemas.microsoft.com/office/powerpoint/2010/main" val="2961720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17</a:t>
            </a:fld>
            <a:endParaRPr lang="en-GB" sz="1200" dirty="0">
              <a:solidFill>
                <a:schemeClr val="dk1"/>
              </a:solidFill>
              <a:sym typeface="Open Sans"/>
            </a:endParaRPr>
          </a:p>
        </p:txBody>
      </p:sp>
    </p:spTree>
    <p:extLst>
      <p:ext uri="{BB962C8B-B14F-4D97-AF65-F5344CB8AC3E}">
        <p14:creationId xmlns:p14="http://schemas.microsoft.com/office/powerpoint/2010/main" val="200347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18</a:t>
            </a:fld>
            <a:endParaRPr lang="en-GB" sz="1200" dirty="0">
              <a:solidFill>
                <a:schemeClr val="dk1"/>
              </a:solidFill>
              <a:sym typeface="Open Sans"/>
            </a:endParaRPr>
          </a:p>
        </p:txBody>
      </p:sp>
    </p:spTree>
    <p:extLst>
      <p:ext uri="{BB962C8B-B14F-4D97-AF65-F5344CB8AC3E}">
        <p14:creationId xmlns:p14="http://schemas.microsoft.com/office/powerpoint/2010/main" val="3768929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19</a:t>
            </a:fld>
            <a:endParaRPr lang="en-GB" sz="1200" dirty="0">
              <a:solidFill>
                <a:schemeClr val="dk1"/>
              </a:solidFill>
              <a:sym typeface="Open Sans"/>
            </a:endParaRPr>
          </a:p>
        </p:txBody>
      </p:sp>
    </p:spTree>
    <p:extLst>
      <p:ext uri="{BB962C8B-B14F-4D97-AF65-F5344CB8AC3E}">
        <p14:creationId xmlns:p14="http://schemas.microsoft.com/office/powerpoint/2010/main" val="72762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20</a:t>
            </a:fld>
            <a:endParaRPr lang="en-GB" sz="1200" dirty="0">
              <a:solidFill>
                <a:schemeClr val="dk1"/>
              </a:solidFill>
              <a:sym typeface="Open Sans"/>
            </a:endParaRPr>
          </a:p>
        </p:txBody>
      </p:sp>
    </p:spTree>
    <p:extLst>
      <p:ext uri="{BB962C8B-B14F-4D97-AF65-F5344CB8AC3E}">
        <p14:creationId xmlns:p14="http://schemas.microsoft.com/office/powerpoint/2010/main" val="774763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23</a:t>
            </a:fld>
            <a:endParaRPr lang="en-GB" sz="1200" dirty="0">
              <a:solidFill>
                <a:schemeClr val="dk1"/>
              </a:solidFill>
              <a:sym typeface="Open Sans"/>
            </a:endParaRPr>
          </a:p>
        </p:txBody>
      </p:sp>
    </p:spTree>
    <p:extLst>
      <p:ext uri="{BB962C8B-B14F-4D97-AF65-F5344CB8AC3E}">
        <p14:creationId xmlns:p14="http://schemas.microsoft.com/office/powerpoint/2010/main" val="2013193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2</a:t>
            </a:fld>
            <a:endParaRPr lang="en-GB" sz="1200" dirty="0">
              <a:solidFill>
                <a:schemeClr val="dk1"/>
              </a:solidFill>
              <a:sym typeface="Open Sans"/>
            </a:endParaRPr>
          </a:p>
        </p:txBody>
      </p:sp>
    </p:spTree>
    <p:extLst>
      <p:ext uri="{BB962C8B-B14F-4D97-AF65-F5344CB8AC3E}">
        <p14:creationId xmlns:p14="http://schemas.microsoft.com/office/powerpoint/2010/main" val="437817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4</a:t>
            </a:fld>
            <a:endParaRPr lang="en-GB" sz="1200" dirty="0">
              <a:solidFill>
                <a:schemeClr val="dk1"/>
              </a:solidFill>
              <a:sym typeface="Open Sans"/>
            </a:endParaRPr>
          </a:p>
        </p:txBody>
      </p:sp>
    </p:spTree>
    <p:extLst>
      <p:ext uri="{BB962C8B-B14F-4D97-AF65-F5344CB8AC3E}">
        <p14:creationId xmlns:p14="http://schemas.microsoft.com/office/powerpoint/2010/main" val="652303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6</a:t>
            </a:fld>
            <a:endParaRPr lang="en-GB" sz="1200" dirty="0">
              <a:solidFill>
                <a:schemeClr val="dk1"/>
              </a:solidFill>
              <a:sym typeface="Open Sans"/>
            </a:endParaRPr>
          </a:p>
        </p:txBody>
      </p:sp>
    </p:spTree>
    <p:extLst>
      <p:ext uri="{BB962C8B-B14F-4D97-AF65-F5344CB8AC3E}">
        <p14:creationId xmlns:p14="http://schemas.microsoft.com/office/powerpoint/2010/main" val="229288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11</a:t>
            </a:fld>
            <a:endParaRPr lang="en-GB" sz="1200" dirty="0">
              <a:solidFill>
                <a:schemeClr val="dk1"/>
              </a:solidFill>
              <a:sym typeface="Open Sans"/>
            </a:endParaRPr>
          </a:p>
        </p:txBody>
      </p:sp>
    </p:spTree>
    <p:extLst>
      <p:ext uri="{BB962C8B-B14F-4D97-AF65-F5344CB8AC3E}">
        <p14:creationId xmlns:p14="http://schemas.microsoft.com/office/powerpoint/2010/main" val="1192544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12</a:t>
            </a:fld>
            <a:endParaRPr lang="en-GB" sz="1200" dirty="0">
              <a:solidFill>
                <a:schemeClr val="dk1"/>
              </a:solidFill>
              <a:sym typeface="Open Sans"/>
            </a:endParaRPr>
          </a:p>
        </p:txBody>
      </p:sp>
    </p:spTree>
    <p:extLst>
      <p:ext uri="{BB962C8B-B14F-4D97-AF65-F5344CB8AC3E}">
        <p14:creationId xmlns:p14="http://schemas.microsoft.com/office/powerpoint/2010/main" val="2978974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13</a:t>
            </a:fld>
            <a:endParaRPr lang="en-GB" sz="1200" dirty="0">
              <a:solidFill>
                <a:schemeClr val="dk1"/>
              </a:solidFill>
              <a:sym typeface="Open Sans"/>
            </a:endParaRPr>
          </a:p>
        </p:txBody>
      </p:sp>
    </p:spTree>
    <p:extLst>
      <p:ext uri="{BB962C8B-B14F-4D97-AF65-F5344CB8AC3E}">
        <p14:creationId xmlns:p14="http://schemas.microsoft.com/office/powerpoint/2010/main" val="3182697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14</a:t>
            </a:fld>
            <a:endParaRPr lang="en-GB" sz="1200" dirty="0">
              <a:solidFill>
                <a:schemeClr val="dk1"/>
              </a:solidFill>
              <a:sym typeface="Open Sans"/>
            </a:endParaRPr>
          </a:p>
        </p:txBody>
      </p:sp>
    </p:spTree>
    <p:extLst>
      <p:ext uri="{BB962C8B-B14F-4D97-AF65-F5344CB8AC3E}">
        <p14:creationId xmlns:p14="http://schemas.microsoft.com/office/powerpoint/2010/main" val="4131585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idx="12"/>
          </p:nvPr>
        </p:nvSpPr>
        <p:spPr/>
        <p:txBody>
          <a:bodyPr/>
          <a:lstStyle/>
          <a:p>
            <a:pPr algn="r"/>
            <a:fld id="{00000000-1234-1234-1234-123412341234}" type="slidenum">
              <a:rPr lang="en-GB" sz="1200" smtClean="0">
                <a:solidFill>
                  <a:schemeClr val="dk1"/>
                </a:solidFill>
                <a:sym typeface="Open Sans"/>
              </a:rPr>
              <a:pPr algn="r"/>
              <a:t>15</a:t>
            </a:fld>
            <a:endParaRPr lang="en-GB" sz="1200" dirty="0">
              <a:solidFill>
                <a:schemeClr val="dk1"/>
              </a:solidFill>
              <a:sym typeface="Open Sans"/>
            </a:endParaRPr>
          </a:p>
        </p:txBody>
      </p:sp>
    </p:spTree>
    <p:extLst>
      <p:ext uri="{BB962C8B-B14F-4D97-AF65-F5344CB8AC3E}">
        <p14:creationId xmlns:p14="http://schemas.microsoft.com/office/powerpoint/2010/main" val="4012681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5_Title Slide" userDrawn="1">
  <p:cSld name="15_Title Slide">
    <p:spTree>
      <p:nvGrpSpPr>
        <p:cNvPr id="1" name="Shape 14"/>
        <p:cNvGrpSpPr/>
        <p:nvPr/>
      </p:nvGrpSpPr>
      <p:grpSpPr>
        <a:xfrm>
          <a:off x="0" y="0"/>
          <a:ext cx="0" cy="0"/>
          <a:chOff x="0" y="0"/>
          <a:chExt cx="0" cy="0"/>
        </a:xfrm>
      </p:grpSpPr>
      <p:sp>
        <p:nvSpPr>
          <p:cNvPr id="15" name="Google Shape;15;p13"/>
          <p:cNvSpPr/>
          <p:nvPr/>
        </p:nvSpPr>
        <p:spPr>
          <a:xfrm>
            <a:off x="0" y="0"/>
            <a:ext cx="12192000" cy="6858000"/>
          </a:xfrm>
          <a:prstGeom prst="rect">
            <a:avLst/>
          </a:prstGeom>
          <a:solidFill>
            <a:schemeClr val="dk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6" name="Google Shape;16;p13"/>
          <p:cNvSpPr/>
          <p:nvPr/>
        </p:nvSpPr>
        <p:spPr>
          <a:xfrm>
            <a:off x="0" y="0"/>
            <a:ext cx="8765061" cy="6858000"/>
          </a:xfrm>
          <a:custGeom>
            <a:avLst/>
            <a:gdLst/>
            <a:ahLst/>
            <a:cxnLst/>
            <a:rect l="l" t="t" r="r" b="b"/>
            <a:pathLst>
              <a:path w="6573796" h="5143500" extrusionOk="0">
                <a:moveTo>
                  <a:pt x="0" y="0"/>
                </a:moveTo>
                <a:lnTo>
                  <a:pt x="5615528" y="0"/>
                </a:lnTo>
                <a:lnTo>
                  <a:pt x="5673434" y="63713"/>
                </a:lnTo>
                <a:cubicBezTo>
                  <a:pt x="6235909" y="745275"/>
                  <a:pt x="6573796" y="1619054"/>
                  <a:pt x="6573796" y="2571750"/>
                </a:cubicBezTo>
                <a:cubicBezTo>
                  <a:pt x="6573796" y="3524447"/>
                  <a:pt x="6235909" y="4398226"/>
                  <a:pt x="5673434" y="5079788"/>
                </a:cubicBezTo>
                <a:lnTo>
                  <a:pt x="5615528" y="5143500"/>
                </a:lnTo>
                <a:lnTo>
                  <a:pt x="0" y="5143500"/>
                </a:lnTo>
                <a:close/>
              </a:path>
            </a:pathLst>
          </a:cu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7" name="Google Shape;17;p13"/>
          <p:cNvSpPr txBox="1">
            <a:spLocks noGrp="1"/>
          </p:cNvSpPr>
          <p:nvPr>
            <p:ph type="ctrTitle"/>
          </p:nvPr>
        </p:nvSpPr>
        <p:spPr>
          <a:xfrm>
            <a:off x="383115" y="357719"/>
            <a:ext cx="7586135" cy="364701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Font typeface="Bitter"/>
              <a:buNone/>
              <a:defRPr sz="5400">
                <a:solidFill>
                  <a:srgbClr val="FFFFFF"/>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 name="Google Shape;18;p13"/>
          <p:cNvSpPr txBox="1">
            <a:spLocks noGrp="1"/>
          </p:cNvSpPr>
          <p:nvPr>
            <p:ph type="subTitle" idx="1"/>
          </p:nvPr>
        </p:nvSpPr>
        <p:spPr>
          <a:xfrm>
            <a:off x="383115" y="4315103"/>
            <a:ext cx="7586135" cy="2114876"/>
          </a:xfrm>
          <a:prstGeom prst="rect">
            <a:avLst/>
          </a:prstGeom>
          <a:noFill/>
          <a:ln>
            <a:noFill/>
          </a:ln>
        </p:spPr>
        <p:txBody>
          <a:bodyPr spcFirstLastPara="1" wrap="square" lIns="0" tIns="0" rIns="0" bIns="0" anchor="t" anchorCtr="0">
            <a:noAutofit/>
          </a:bodyPr>
          <a:lstStyle>
            <a:lvl1pPr marL="243411" lvl="0" indent="-232828" algn="l">
              <a:lnSpc>
                <a:spcPct val="90000"/>
              </a:lnSpc>
              <a:spcBef>
                <a:spcPts val="1000"/>
              </a:spcBef>
              <a:spcAft>
                <a:spcPts val="0"/>
              </a:spcAft>
              <a:buSzPts val="1800"/>
              <a:buNone/>
              <a:tabLst/>
              <a:defRPr dirty="0">
                <a:latin typeface="+mn-lt"/>
              </a:defRPr>
            </a:lvl1pPr>
            <a:lvl2pPr lvl="1" algn="ctr">
              <a:lnSpc>
                <a:spcPct val="10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90000"/>
              </a:lnSpc>
              <a:spcBef>
                <a:spcPts val="9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100000"/>
              </a:lnSpc>
              <a:spcBef>
                <a:spcPts val="500"/>
              </a:spcBef>
              <a:spcAft>
                <a:spcPts val="0"/>
              </a:spcAft>
              <a:buSzPts val="1200"/>
              <a:buNone/>
              <a:defRPr sz="1600"/>
            </a:lvl6pPr>
            <a:lvl7pPr lvl="6" algn="ctr">
              <a:lnSpc>
                <a:spcPct val="100000"/>
              </a:lnSpc>
              <a:spcBef>
                <a:spcPts val="500"/>
              </a:spcBef>
              <a:spcAft>
                <a:spcPts val="0"/>
              </a:spcAft>
              <a:buSzPts val="1200"/>
              <a:buNone/>
              <a:defRPr sz="1600"/>
            </a:lvl7pPr>
            <a:lvl8pPr lvl="7" algn="ctr">
              <a:lnSpc>
                <a:spcPct val="100000"/>
              </a:lnSpc>
              <a:spcBef>
                <a:spcPts val="400"/>
              </a:spcBef>
              <a:spcAft>
                <a:spcPts val="0"/>
              </a:spcAft>
              <a:buSzPts val="1200"/>
              <a:buNone/>
              <a:defRPr sz="1600"/>
            </a:lvl8pPr>
            <a:lvl9pPr lvl="8" algn="ctr">
              <a:lnSpc>
                <a:spcPct val="90000"/>
              </a:lnSpc>
              <a:spcBef>
                <a:spcPts val="500"/>
              </a:spcBef>
              <a:spcAft>
                <a:spcPts val="0"/>
              </a:spcAft>
              <a:buClr>
                <a:schemeClr val="dk1"/>
              </a:buClr>
              <a:buSzPts val="1200"/>
              <a:buNone/>
              <a:defRPr sz="1600"/>
            </a:lvl9pPr>
          </a:lstStyle>
          <a:p>
            <a:endParaRPr dirty="0"/>
          </a:p>
        </p:txBody>
      </p:sp>
      <p:pic>
        <p:nvPicPr>
          <p:cNvPr id="19" name="Google Shape;19;p13"/>
          <p:cNvPicPr preferRelativeResize="0"/>
          <p:nvPr/>
        </p:nvPicPr>
        <p:blipFill rotWithShape="1">
          <a:blip r:embed="rId2">
            <a:alphaModFix/>
          </a:blip>
          <a:srcRect/>
          <a:stretch/>
        </p:blipFill>
        <p:spPr>
          <a:xfrm>
            <a:off x="8905894" y="211464"/>
            <a:ext cx="3071156" cy="1083937"/>
          </a:xfrm>
          <a:prstGeom prst="rect">
            <a:avLst/>
          </a:prstGeom>
          <a:noFill/>
          <a:ln>
            <a:noFill/>
          </a:ln>
        </p:spPr>
      </p:pic>
      <p:sp>
        <p:nvSpPr>
          <p:cNvPr id="12" name="Picture Placeholder 11">
            <a:extLst>
              <a:ext uri="{FF2B5EF4-FFF2-40B4-BE49-F238E27FC236}">
                <a16:creationId xmlns:a16="http://schemas.microsoft.com/office/drawing/2014/main" id="{CE1DF153-FBA7-0847-947C-31F5177579BF}"/>
              </a:ext>
            </a:extLst>
          </p:cNvPr>
          <p:cNvSpPr>
            <a:spLocks noGrp="1"/>
          </p:cNvSpPr>
          <p:nvPr>
            <p:ph type="pic" sz="quarter" idx="11"/>
          </p:nvPr>
        </p:nvSpPr>
        <p:spPr>
          <a:xfrm>
            <a:off x="375861" y="4116339"/>
            <a:ext cx="5232000" cy="48000"/>
          </a:xfrm>
          <a:prstGeom prst="rect">
            <a:avLst/>
          </a:prstGeom>
          <a:solidFill>
            <a:schemeClr val="tx1"/>
          </a:solidFill>
        </p:spPr>
        <p:txBody>
          <a:bodyPr/>
          <a:lstStyle>
            <a:lvl1pPr>
              <a:defRPr sz="133" b="0">
                <a:solidFill>
                  <a:schemeClr val="accent1"/>
                </a:solidFill>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wo Content" preserve="1" userDrawn="1">
  <p:cSld name="5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mj-lt"/>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Text Placeholder 2">
            <a:extLst>
              <a:ext uri="{FF2B5EF4-FFF2-40B4-BE49-F238E27FC236}">
                <a16:creationId xmlns:a16="http://schemas.microsoft.com/office/drawing/2014/main" id="{4987D9A9-780D-C543-8BDD-37839F56AE83}"/>
              </a:ext>
            </a:extLst>
          </p:cNvPr>
          <p:cNvSpPr>
            <a:spLocks noGrp="1"/>
          </p:cNvSpPr>
          <p:nvPr>
            <p:ph type="body" sz="quarter" idx="15" hasCustomPrompt="1"/>
          </p:nvPr>
        </p:nvSpPr>
        <p:spPr>
          <a:xfrm>
            <a:off x="383116" y="1604434"/>
            <a:ext cx="5519844" cy="4897965"/>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5600"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534988" indent="-179388">
              <a:buClr>
                <a:schemeClr val="bg1"/>
              </a:buClr>
              <a:buSzPct val="80000"/>
              <a:buFont typeface="Courier New" panose="02070309020205020404" pitchFamily="49" charset="0"/>
              <a:buChar char="o"/>
              <a:tabLst/>
              <a:defRPr sz="1800" b="0">
                <a:solidFill>
                  <a:schemeClr val="tx1"/>
                </a:solidFill>
                <a:latin typeface="+mn-lt"/>
                <a:ea typeface="Open Sans" panose="020B0606030504020204" pitchFamily="34" charset="0"/>
                <a:cs typeface="Open Sans" panose="020B0606030504020204" pitchFamily="34" charset="0"/>
              </a:defRPr>
            </a:lvl4pPr>
            <a:lvl5pPr marL="355600" indent="179388">
              <a:buClr>
                <a:schemeClr val="bg1"/>
              </a:buClr>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534988" indent="177800">
              <a:buClr>
                <a:schemeClr val="bg1"/>
              </a:buClr>
              <a:buSzPct val="80000"/>
              <a:buFont typeface="Courier New" panose="02070309020205020404" pitchFamily="49" charset="0"/>
              <a:buChar char="o"/>
              <a:tabLst/>
              <a:defRPr sz="1600">
                <a:latin typeface="+mn-lt"/>
              </a:defRPr>
            </a:lvl6pPr>
            <a:lvl7pPr marL="715963" indent="0">
              <a:buClr>
                <a:schemeClr val="bg1"/>
              </a:buClr>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11" name="Text Placeholder 2">
            <a:extLst>
              <a:ext uri="{FF2B5EF4-FFF2-40B4-BE49-F238E27FC236}">
                <a16:creationId xmlns:a16="http://schemas.microsoft.com/office/drawing/2014/main" id="{A3F3A155-D517-1244-B67A-D1B3AF9E5127}"/>
              </a:ext>
            </a:extLst>
          </p:cNvPr>
          <p:cNvSpPr>
            <a:spLocks noGrp="1"/>
          </p:cNvSpPr>
          <p:nvPr>
            <p:ph type="body" sz="quarter" idx="16" hasCustomPrompt="1"/>
          </p:nvPr>
        </p:nvSpPr>
        <p:spPr>
          <a:xfrm>
            <a:off x="6212413" y="1605162"/>
            <a:ext cx="5596467" cy="4897965"/>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5600"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355600" indent="179388">
              <a:buClr>
                <a:schemeClr val="bg1"/>
              </a:buClr>
              <a:buSzPct val="80000"/>
              <a:buFont typeface="Courier New" panose="02070309020205020404" pitchFamily="49" charset="0"/>
              <a:buChar char="o"/>
              <a:tabLst/>
              <a:defRPr sz="1800" b="0">
                <a:solidFill>
                  <a:schemeClr val="tx1"/>
                </a:solidFill>
                <a:latin typeface="+mn-lt"/>
                <a:ea typeface="Open Sans" panose="020B0606030504020204" pitchFamily="34" charset="0"/>
                <a:cs typeface="Open Sans" panose="020B0606030504020204" pitchFamily="34" charset="0"/>
              </a:defRPr>
            </a:lvl4pPr>
            <a:lvl5pPr marL="534988" indent="0">
              <a:buClr>
                <a:schemeClr val="bg1"/>
              </a:buClr>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534988" indent="177800">
              <a:buClr>
                <a:schemeClr val="bg1"/>
              </a:buClr>
              <a:buSzPct val="80000"/>
              <a:buFont typeface="Courier New" panose="02070309020205020404" pitchFamily="49" charset="0"/>
              <a:buChar char="o"/>
              <a:tabLst/>
              <a:defRPr sz="1600">
                <a:latin typeface="+mn-lt"/>
              </a:defRPr>
            </a:lvl6pPr>
            <a:lvl7pPr marL="715963" indent="0">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Footer Placeholder 1">
            <a:extLst>
              <a:ext uri="{FF2B5EF4-FFF2-40B4-BE49-F238E27FC236}">
                <a16:creationId xmlns:a16="http://schemas.microsoft.com/office/drawing/2014/main" id="{036D1FDA-BB26-8C53-FC88-D70D776C3027}"/>
              </a:ext>
            </a:extLst>
          </p:cNvPr>
          <p:cNvSpPr>
            <a:spLocks noGrp="1"/>
          </p:cNvSpPr>
          <p:nvPr>
            <p:ph type="ftr" sz="quarter" idx="17"/>
          </p:nvPr>
        </p:nvSpPr>
        <p:spPr/>
        <p:txBody>
          <a:bodyPr/>
          <a:lstStyle/>
          <a:p>
            <a:r>
              <a:rPr lang="en-US"/>
              <a:t>Not protectively marked</a:t>
            </a:r>
            <a:endParaRPr lang="en-US" dirty="0"/>
          </a:p>
        </p:txBody>
      </p:sp>
    </p:spTree>
    <p:extLst>
      <p:ext uri="{BB962C8B-B14F-4D97-AF65-F5344CB8AC3E}">
        <p14:creationId xmlns:p14="http://schemas.microsoft.com/office/powerpoint/2010/main" val="1054233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0_Title Slide" preserve="1" userDrawn="1">
  <p:cSld name="21_Title Slide">
    <p:spTree>
      <p:nvGrpSpPr>
        <p:cNvPr id="1" name="Shape 44"/>
        <p:cNvGrpSpPr/>
        <p:nvPr/>
      </p:nvGrpSpPr>
      <p:grpSpPr>
        <a:xfrm>
          <a:off x="0" y="0"/>
          <a:ext cx="0" cy="0"/>
          <a:chOff x="0" y="0"/>
          <a:chExt cx="0" cy="0"/>
        </a:xfrm>
      </p:grpSpPr>
      <p:sp>
        <p:nvSpPr>
          <p:cNvPr id="45" name="Google Shape;45;p20"/>
          <p:cNvSpPr/>
          <p:nvPr userDrawn="1"/>
        </p:nvSpPr>
        <p:spPr>
          <a:xfrm>
            <a:off x="0" y="0"/>
            <a:ext cx="12192000" cy="6858000"/>
          </a:xfrm>
          <a:prstGeom prst="rect">
            <a:avLst/>
          </a:prstGeom>
          <a:solidFill>
            <a:schemeClr val="dk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lang="en-US"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6" name="Google Shape;46;p20"/>
          <p:cNvSpPr/>
          <p:nvPr/>
        </p:nvSpPr>
        <p:spPr>
          <a:xfrm>
            <a:off x="1" y="0"/>
            <a:ext cx="7379404" cy="6858000"/>
          </a:xfrm>
          <a:custGeom>
            <a:avLst/>
            <a:gdLst/>
            <a:ahLst/>
            <a:cxnLst/>
            <a:rect l="l" t="t" r="r" b="b"/>
            <a:pathLst>
              <a:path w="5534553" h="5143500" extrusionOk="0">
                <a:moveTo>
                  <a:pt x="0" y="0"/>
                </a:moveTo>
                <a:lnTo>
                  <a:pt x="4576285" y="0"/>
                </a:lnTo>
                <a:lnTo>
                  <a:pt x="4634191" y="63713"/>
                </a:lnTo>
                <a:cubicBezTo>
                  <a:pt x="5196666" y="745275"/>
                  <a:pt x="5534553" y="1619054"/>
                  <a:pt x="5534553" y="2571750"/>
                </a:cubicBezTo>
                <a:cubicBezTo>
                  <a:pt x="5534553" y="3524447"/>
                  <a:pt x="5196666" y="4398226"/>
                  <a:pt x="4634191" y="5079788"/>
                </a:cubicBezTo>
                <a:lnTo>
                  <a:pt x="4576285" y="5143500"/>
                </a:lnTo>
                <a:lnTo>
                  <a:pt x="0" y="5143500"/>
                </a:lnTo>
                <a:close/>
              </a:path>
            </a:pathLst>
          </a:cu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47" name="Google Shape;47;p20"/>
          <p:cNvSpPr txBox="1">
            <a:spLocks noGrp="1"/>
          </p:cNvSpPr>
          <p:nvPr>
            <p:ph type="ctrTitle" hasCustomPrompt="1"/>
          </p:nvPr>
        </p:nvSpPr>
        <p:spPr>
          <a:xfrm>
            <a:off x="405337" y="357719"/>
            <a:ext cx="5644800" cy="364701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Font typeface="Bitter"/>
              <a:buNone/>
              <a:defRPr sz="5400">
                <a:solidFill>
                  <a:srgbClr val="FFFFFF"/>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Thank you</a:t>
            </a:r>
            <a:endParaRPr dirty="0"/>
          </a:p>
        </p:txBody>
      </p:sp>
      <p:pic>
        <p:nvPicPr>
          <p:cNvPr id="49" name="Google Shape;49;p20"/>
          <p:cNvPicPr preferRelativeResize="0"/>
          <p:nvPr/>
        </p:nvPicPr>
        <p:blipFill rotWithShape="1">
          <a:blip r:embed="rId2">
            <a:alphaModFix/>
          </a:blip>
          <a:srcRect/>
          <a:stretch/>
        </p:blipFill>
        <p:spPr>
          <a:xfrm>
            <a:off x="8905894" y="211464"/>
            <a:ext cx="3071156" cy="1083937"/>
          </a:xfrm>
          <a:prstGeom prst="rect">
            <a:avLst/>
          </a:prstGeom>
          <a:noFill/>
          <a:ln>
            <a:noFill/>
          </a:ln>
        </p:spPr>
      </p:pic>
      <p:sp>
        <p:nvSpPr>
          <p:cNvPr id="2" name="TextBox 1">
            <a:extLst>
              <a:ext uri="{FF2B5EF4-FFF2-40B4-BE49-F238E27FC236}">
                <a16:creationId xmlns:a16="http://schemas.microsoft.com/office/drawing/2014/main" id="{52341061-1FFE-B848-AE1D-633B6C2F662F}"/>
              </a:ext>
            </a:extLst>
          </p:cNvPr>
          <p:cNvSpPr txBox="1"/>
          <p:nvPr userDrawn="1"/>
        </p:nvSpPr>
        <p:spPr>
          <a:xfrm>
            <a:off x="7956434" y="3537854"/>
            <a:ext cx="3568004" cy="1548822"/>
          </a:xfrm>
          <a:prstGeom prst="rect">
            <a:avLst/>
          </a:prstGeom>
          <a:noFill/>
        </p:spPr>
        <p:txBody>
          <a:bodyPr wrap="square" rtlCol="0">
            <a:spAutoFit/>
          </a:bodyPr>
          <a:lstStyle/>
          <a:p>
            <a:pPr>
              <a:lnSpc>
                <a:spcPct val="120000"/>
              </a:lnSpc>
              <a:spcAft>
                <a:spcPts val="800"/>
              </a:spcAft>
            </a:pPr>
            <a:r>
              <a:rPr lang="en-US" sz="1600" b="1" dirty="0">
                <a:solidFill>
                  <a:srgbClr val="FFFFFF"/>
                </a:solidFill>
                <a:latin typeface="+mn-lt"/>
                <a:ea typeface="Open Sans" panose="020B0606030504020204" pitchFamily="34" charset="0"/>
                <a:cs typeface="Open Sans" panose="020B0606030504020204" pitchFamily="34" charset="0"/>
              </a:rPr>
              <a:t>National Nuclear Laboratory</a:t>
            </a:r>
            <a:br>
              <a:rPr lang="en-US" sz="1600" dirty="0">
                <a:solidFill>
                  <a:srgbClr val="FFFFFF"/>
                </a:solidFill>
                <a:latin typeface="+mn-lt"/>
                <a:ea typeface="Open Sans" panose="020B0606030504020204" pitchFamily="34" charset="0"/>
                <a:cs typeface="Open Sans" panose="020B0606030504020204" pitchFamily="34" charset="0"/>
              </a:rPr>
            </a:br>
            <a:r>
              <a:rPr lang="en-US" sz="1600" dirty="0">
                <a:solidFill>
                  <a:srgbClr val="FFFFFF"/>
                </a:solidFill>
                <a:latin typeface="+mn-lt"/>
                <a:ea typeface="Open Sans" panose="020B0606030504020204" pitchFamily="34" charset="0"/>
                <a:cs typeface="Open Sans" panose="020B0606030504020204" pitchFamily="34" charset="0"/>
              </a:rPr>
              <a:t>5th Floor, Chadwick House</a:t>
            </a:r>
            <a:br>
              <a:rPr lang="en-US" sz="1600" dirty="0">
                <a:solidFill>
                  <a:srgbClr val="FFFFFF"/>
                </a:solidFill>
                <a:latin typeface="+mn-lt"/>
                <a:ea typeface="Open Sans" panose="020B0606030504020204" pitchFamily="34" charset="0"/>
                <a:cs typeface="Open Sans" panose="020B0606030504020204" pitchFamily="34" charset="0"/>
              </a:rPr>
            </a:br>
            <a:r>
              <a:rPr lang="en-US" sz="1600" dirty="0">
                <a:solidFill>
                  <a:srgbClr val="FFFFFF"/>
                </a:solidFill>
                <a:latin typeface="+mn-lt"/>
                <a:ea typeface="Open Sans" panose="020B0606030504020204" pitchFamily="34" charset="0"/>
                <a:cs typeface="Open Sans" panose="020B0606030504020204" pitchFamily="34" charset="0"/>
              </a:rPr>
              <a:t>Warrington Road, Birchwood Park</a:t>
            </a:r>
            <a:br>
              <a:rPr lang="en-US" sz="1600" dirty="0">
                <a:solidFill>
                  <a:srgbClr val="FFFFFF"/>
                </a:solidFill>
                <a:latin typeface="+mn-lt"/>
                <a:ea typeface="Open Sans" panose="020B0606030504020204" pitchFamily="34" charset="0"/>
                <a:cs typeface="Open Sans" panose="020B0606030504020204" pitchFamily="34" charset="0"/>
              </a:rPr>
            </a:br>
            <a:r>
              <a:rPr lang="en-US" sz="1600" dirty="0">
                <a:solidFill>
                  <a:srgbClr val="FFFFFF"/>
                </a:solidFill>
                <a:latin typeface="+mn-lt"/>
                <a:ea typeface="Open Sans" panose="020B0606030504020204" pitchFamily="34" charset="0"/>
                <a:cs typeface="Open Sans" panose="020B0606030504020204" pitchFamily="34" charset="0"/>
              </a:rPr>
              <a:t>Warrington WA3 6AE</a:t>
            </a:r>
            <a:br>
              <a:rPr lang="en-US" sz="1600" dirty="0">
                <a:solidFill>
                  <a:srgbClr val="FFFFFF"/>
                </a:solidFill>
                <a:latin typeface="+mn-lt"/>
                <a:ea typeface="Open Sans" panose="020B0606030504020204" pitchFamily="34" charset="0"/>
                <a:cs typeface="Open Sans" panose="020B0606030504020204" pitchFamily="34" charset="0"/>
              </a:rPr>
            </a:br>
            <a:endParaRPr lang="en-US" sz="1600" dirty="0">
              <a:solidFill>
                <a:srgbClr val="FFFFFF"/>
              </a:solidFill>
              <a:latin typeface="+mn-lt"/>
              <a:ea typeface="Open Sans" panose="020B0606030504020204" pitchFamily="34" charset="0"/>
              <a:cs typeface="Open Sans" panose="020B0606030504020204" pitchFamily="34" charset="0"/>
            </a:endParaRPr>
          </a:p>
        </p:txBody>
      </p:sp>
      <p:grpSp>
        <p:nvGrpSpPr>
          <p:cNvPr id="7" name="Group 6">
            <a:extLst>
              <a:ext uri="{FF2B5EF4-FFF2-40B4-BE49-F238E27FC236}">
                <a16:creationId xmlns:a16="http://schemas.microsoft.com/office/drawing/2014/main" id="{2834681D-3063-395B-E334-46D0DAE7FA25}"/>
              </a:ext>
            </a:extLst>
          </p:cNvPr>
          <p:cNvGrpSpPr/>
          <p:nvPr userDrawn="1"/>
        </p:nvGrpSpPr>
        <p:grpSpPr>
          <a:xfrm>
            <a:off x="8048336" y="5008936"/>
            <a:ext cx="3706889" cy="1274864"/>
            <a:chOff x="8048336" y="4874247"/>
            <a:chExt cx="4103606" cy="1411301"/>
          </a:xfrm>
        </p:grpSpPr>
        <p:pic>
          <p:nvPicPr>
            <p:cNvPr id="8" name="Graphic 7">
              <a:extLst>
                <a:ext uri="{FF2B5EF4-FFF2-40B4-BE49-F238E27FC236}">
                  <a16:creationId xmlns:a16="http://schemas.microsoft.com/office/drawing/2014/main" id="{61C00083-E736-9095-91CB-49BD1743DA5A}"/>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48336" y="4954588"/>
              <a:ext cx="213586" cy="214105"/>
            </a:xfrm>
            <a:prstGeom prst="rect">
              <a:avLst/>
            </a:prstGeom>
          </p:spPr>
        </p:pic>
        <p:pic>
          <p:nvPicPr>
            <p:cNvPr id="9" name="Graphic 8">
              <a:extLst>
                <a:ext uri="{FF2B5EF4-FFF2-40B4-BE49-F238E27FC236}">
                  <a16:creationId xmlns:a16="http://schemas.microsoft.com/office/drawing/2014/main" id="{69C4AAC9-7E6F-3F5D-96E7-E62857809C9E}"/>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48336" y="5501498"/>
              <a:ext cx="214106" cy="142597"/>
            </a:xfrm>
            <a:prstGeom prst="rect">
              <a:avLst/>
            </a:prstGeom>
          </p:spPr>
        </p:pic>
        <p:pic>
          <p:nvPicPr>
            <p:cNvPr id="11" name="Graphic 10">
              <a:extLst>
                <a:ext uri="{FF2B5EF4-FFF2-40B4-BE49-F238E27FC236}">
                  <a16:creationId xmlns:a16="http://schemas.microsoft.com/office/drawing/2014/main" id="{BDD24171-9F52-0D2F-50FD-1D195D9C8006}"/>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048336" y="5991103"/>
              <a:ext cx="214106" cy="214105"/>
            </a:xfrm>
            <a:prstGeom prst="rect">
              <a:avLst/>
            </a:prstGeom>
          </p:spPr>
        </p:pic>
        <p:sp>
          <p:nvSpPr>
            <p:cNvPr id="14" name="TextBox 13">
              <a:extLst>
                <a:ext uri="{FF2B5EF4-FFF2-40B4-BE49-F238E27FC236}">
                  <a16:creationId xmlns:a16="http://schemas.microsoft.com/office/drawing/2014/main" id="{23BB3653-1AC5-35FA-B95D-D33FEBA71687}"/>
                </a:ext>
              </a:extLst>
            </p:cNvPr>
            <p:cNvSpPr txBox="1"/>
            <p:nvPr userDrawn="1"/>
          </p:nvSpPr>
          <p:spPr>
            <a:xfrm>
              <a:off x="8301460" y="4874247"/>
              <a:ext cx="3007519" cy="374787"/>
            </a:xfrm>
            <a:prstGeom prst="rect">
              <a:avLst/>
            </a:prstGeom>
            <a:noFill/>
          </p:spPr>
          <p:txBody>
            <a:bodyPr wrap="square" anchor="ctr">
              <a:spAutoFit/>
            </a:bodyPr>
            <a:lstStyle/>
            <a:p>
              <a:pPr>
                <a:lnSpc>
                  <a:spcPct val="100000"/>
                </a:lnSpc>
              </a:pPr>
              <a:r>
                <a:rPr lang="en-US" sz="1600" b="1" dirty="0">
                  <a:solidFill>
                    <a:srgbClr val="FFFFFF"/>
                  </a:solidFill>
                  <a:latin typeface="+mn-lt"/>
                  <a:ea typeface="Open Sans" panose="020B0606030504020204" pitchFamily="34" charset="0"/>
                  <a:cs typeface="Open Sans" panose="020B0606030504020204" pitchFamily="34" charset="0"/>
                </a:rPr>
                <a:t>+44 (0) 1925 933 744</a:t>
              </a:r>
              <a:endParaRPr lang="en-US" sz="1800" b="1" dirty="0">
                <a:latin typeface="+mn-lt"/>
              </a:endParaRPr>
            </a:p>
          </p:txBody>
        </p:sp>
        <p:sp>
          <p:nvSpPr>
            <p:cNvPr id="16" name="TextBox 15">
              <a:extLst>
                <a:ext uri="{FF2B5EF4-FFF2-40B4-BE49-F238E27FC236}">
                  <a16:creationId xmlns:a16="http://schemas.microsoft.com/office/drawing/2014/main" id="{62B3155E-7471-5CF4-A1F4-0793975AA227}"/>
                </a:ext>
              </a:extLst>
            </p:cNvPr>
            <p:cNvSpPr txBox="1"/>
            <p:nvPr userDrawn="1"/>
          </p:nvSpPr>
          <p:spPr>
            <a:xfrm>
              <a:off x="8301460" y="5385403"/>
              <a:ext cx="3850482" cy="374786"/>
            </a:xfrm>
            <a:prstGeom prst="rect">
              <a:avLst/>
            </a:prstGeom>
            <a:noFill/>
          </p:spPr>
          <p:txBody>
            <a:bodyPr wrap="square" anchor="ctr">
              <a:spAutoFit/>
            </a:bodyPr>
            <a:lstStyle/>
            <a:p>
              <a:pPr>
                <a:lnSpc>
                  <a:spcPct val="100000"/>
                </a:lnSpc>
                <a:spcAft>
                  <a:spcPts val="800"/>
                </a:spcAft>
              </a:pPr>
              <a:r>
                <a:rPr lang="en-US" sz="1600" b="1" dirty="0">
                  <a:solidFill>
                    <a:srgbClr val="FFFFFF"/>
                  </a:solidFill>
                  <a:latin typeface="+mn-lt"/>
                  <a:ea typeface="Open Sans" panose="020B0606030504020204" pitchFamily="34" charset="0"/>
                  <a:cs typeface="Open Sans" panose="020B0606030504020204" pitchFamily="34" charset="0"/>
                </a:rPr>
                <a:t>customers@uknnl.com</a:t>
              </a:r>
            </a:p>
          </p:txBody>
        </p:sp>
        <p:sp>
          <p:nvSpPr>
            <p:cNvPr id="18" name="TextBox 17">
              <a:extLst>
                <a:ext uri="{FF2B5EF4-FFF2-40B4-BE49-F238E27FC236}">
                  <a16:creationId xmlns:a16="http://schemas.microsoft.com/office/drawing/2014/main" id="{4DBEE9AF-BD19-019B-E9D2-8C21821AD02A}"/>
                </a:ext>
              </a:extLst>
            </p:cNvPr>
            <p:cNvSpPr txBox="1"/>
            <p:nvPr userDrawn="1"/>
          </p:nvSpPr>
          <p:spPr>
            <a:xfrm>
              <a:off x="8301460" y="5910762"/>
              <a:ext cx="3161284" cy="374786"/>
            </a:xfrm>
            <a:prstGeom prst="rect">
              <a:avLst/>
            </a:prstGeom>
            <a:noFill/>
          </p:spPr>
          <p:txBody>
            <a:bodyPr wrap="square" anchor="ctr">
              <a:spAutoFit/>
            </a:bodyPr>
            <a:lstStyle/>
            <a:p>
              <a:pPr>
                <a:lnSpc>
                  <a:spcPct val="100000"/>
                </a:lnSpc>
              </a:pPr>
              <a:r>
                <a:rPr lang="en-US" sz="1600" b="1" dirty="0">
                  <a:solidFill>
                    <a:srgbClr val="FFFFFF"/>
                  </a:solidFill>
                  <a:latin typeface="+mn-lt"/>
                  <a:ea typeface="Open Sans" panose="020B0606030504020204" pitchFamily="34" charset="0"/>
                  <a:cs typeface="Open Sans" panose="020B0606030504020204" pitchFamily="34" charset="0"/>
                </a:rPr>
                <a:t>www.nnl.co.uk</a:t>
              </a:r>
            </a:p>
          </p:txBody>
        </p:sp>
      </p:grpSp>
      <p:sp>
        <p:nvSpPr>
          <p:cNvPr id="13" name="Footer Placeholder 12">
            <a:extLst>
              <a:ext uri="{FF2B5EF4-FFF2-40B4-BE49-F238E27FC236}">
                <a16:creationId xmlns:a16="http://schemas.microsoft.com/office/drawing/2014/main" id="{8CD840EA-ABCA-0095-E68A-AFD6C2DC56CE}"/>
              </a:ext>
            </a:extLst>
          </p:cNvPr>
          <p:cNvSpPr>
            <a:spLocks noGrp="1"/>
          </p:cNvSpPr>
          <p:nvPr>
            <p:ph type="ftr" sz="quarter" idx="10"/>
          </p:nvPr>
        </p:nvSpPr>
        <p:spPr/>
        <p:txBody>
          <a:bodyPr/>
          <a:lstStyle/>
          <a:p>
            <a:r>
              <a:rPr lang="en-US"/>
              <a:t>Not protectively marked</a:t>
            </a:r>
            <a:endParaRPr lang="en-US" dirty="0"/>
          </a:p>
        </p:txBody>
      </p:sp>
    </p:spTree>
    <p:extLst>
      <p:ext uri="{BB962C8B-B14F-4D97-AF65-F5344CB8AC3E}">
        <p14:creationId xmlns:p14="http://schemas.microsoft.com/office/powerpoint/2010/main" val="3091468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3_Title Slide" userDrawn="1">
  <p:cSld name="TITLE">
    <p:spTree>
      <p:nvGrpSpPr>
        <p:cNvPr id="1" name="Shape 22"/>
        <p:cNvGrpSpPr/>
        <p:nvPr/>
      </p:nvGrpSpPr>
      <p:grpSpPr>
        <a:xfrm>
          <a:off x="0" y="0"/>
          <a:ext cx="0" cy="0"/>
          <a:chOff x="0" y="0"/>
          <a:chExt cx="0" cy="0"/>
        </a:xfrm>
      </p:grpSpPr>
      <p:sp>
        <p:nvSpPr>
          <p:cNvPr id="23" name="Google Shape;23;p14"/>
          <p:cNvSpPr/>
          <p:nvPr/>
        </p:nvSpPr>
        <p:spPr>
          <a:xfrm>
            <a:off x="0" y="0"/>
            <a:ext cx="12192000" cy="6858000"/>
          </a:xfrm>
          <a:prstGeom prst="rect">
            <a:avLst/>
          </a:prstGeom>
          <a:solidFill>
            <a:schemeClr val="dk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4" name="Google Shape;24;p14"/>
          <p:cNvSpPr/>
          <p:nvPr/>
        </p:nvSpPr>
        <p:spPr>
          <a:xfrm>
            <a:off x="4008423" y="0"/>
            <a:ext cx="7800459" cy="6858000"/>
          </a:xfrm>
          <a:custGeom>
            <a:avLst/>
            <a:gdLst/>
            <a:ahLst/>
            <a:cxnLst/>
            <a:rect l="l" t="t" r="r" b="b"/>
            <a:pathLst>
              <a:path w="5850344" h="5143500" extrusionOk="0">
                <a:moveTo>
                  <a:pt x="1530253" y="0"/>
                </a:moveTo>
                <a:lnTo>
                  <a:pt x="4320091" y="0"/>
                </a:lnTo>
                <a:lnTo>
                  <a:pt x="4560664" y="146151"/>
                </a:lnTo>
                <a:cubicBezTo>
                  <a:pt x="5338765" y="671826"/>
                  <a:pt x="5850344" y="1562045"/>
                  <a:pt x="5850344" y="2571750"/>
                </a:cubicBezTo>
                <a:cubicBezTo>
                  <a:pt x="5850344" y="3581455"/>
                  <a:pt x="5338765" y="4471674"/>
                  <a:pt x="4560664" y="4997349"/>
                </a:cubicBezTo>
                <a:lnTo>
                  <a:pt x="4320091" y="5143500"/>
                </a:lnTo>
                <a:lnTo>
                  <a:pt x="1530253" y="5143500"/>
                </a:lnTo>
                <a:lnTo>
                  <a:pt x="1289681" y="4997349"/>
                </a:lnTo>
                <a:cubicBezTo>
                  <a:pt x="511580" y="4471674"/>
                  <a:pt x="0" y="3581455"/>
                  <a:pt x="0" y="2571750"/>
                </a:cubicBezTo>
                <a:cubicBezTo>
                  <a:pt x="0" y="1562045"/>
                  <a:pt x="511580" y="671826"/>
                  <a:pt x="1289681" y="146151"/>
                </a:cubicBezTo>
                <a:close/>
              </a:path>
            </a:pathLst>
          </a:custGeom>
          <a:solidFill>
            <a:schemeClr val="accen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5" name="Google Shape;25;p14"/>
          <p:cNvSpPr txBox="1">
            <a:spLocks noGrp="1"/>
          </p:cNvSpPr>
          <p:nvPr>
            <p:ph type="ctrTitle"/>
          </p:nvPr>
        </p:nvSpPr>
        <p:spPr>
          <a:xfrm>
            <a:off x="6144685" y="357718"/>
            <a:ext cx="5338479" cy="296602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rgbClr val="FFFFFF"/>
              </a:buClr>
              <a:buSzPts val="4000"/>
              <a:buFont typeface="Bitter"/>
              <a:buNone/>
              <a:defRPr sz="5400">
                <a:solidFill>
                  <a:srgbClr val="FFFFFF"/>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14"/>
          <p:cNvSpPr txBox="1">
            <a:spLocks noGrp="1"/>
          </p:cNvSpPr>
          <p:nvPr>
            <p:ph type="subTitle" idx="1"/>
          </p:nvPr>
        </p:nvSpPr>
        <p:spPr>
          <a:xfrm>
            <a:off x="6144685" y="3583770"/>
            <a:ext cx="5338479" cy="2367337"/>
          </a:xfrm>
          <a:prstGeom prst="rect">
            <a:avLst/>
          </a:prstGeom>
          <a:noFill/>
          <a:ln>
            <a:noFill/>
          </a:ln>
        </p:spPr>
        <p:txBody>
          <a:bodyPr spcFirstLastPara="1" wrap="square" lIns="0" tIns="0" rIns="0" bIns="0" anchor="t" anchorCtr="0">
            <a:noAutofit/>
          </a:bodyPr>
          <a:lstStyle>
            <a:lvl1pPr marL="243411" lvl="0" indent="-243411" algn="l">
              <a:lnSpc>
                <a:spcPct val="90000"/>
              </a:lnSpc>
              <a:spcBef>
                <a:spcPts val="1000"/>
              </a:spcBef>
              <a:spcAft>
                <a:spcPts val="0"/>
              </a:spcAft>
              <a:buSzPts val="1800"/>
              <a:buNone/>
              <a:tabLst/>
              <a:defRPr sz="2400">
                <a:solidFill>
                  <a:schemeClr val="dk1"/>
                </a:solidFill>
                <a:latin typeface="+mn-lt"/>
              </a:defRPr>
            </a:lvl1pPr>
            <a:lvl2pPr lvl="1" algn="ctr">
              <a:lnSpc>
                <a:spcPct val="10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90000"/>
              </a:lnSpc>
              <a:spcBef>
                <a:spcPts val="9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100000"/>
              </a:lnSpc>
              <a:spcBef>
                <a:spcPts val="500"/>
              </a:spcBef>
              <a:spcAft>
                <a:spcPts val="0"/>
              </a:spcAft>
              <a:buSzPts val="1200"/>
              <a:buNone/>
              <a:defRPr sz="1600"/>
            </a:lvl6pPr>
            <a:lvl7pPr lvl="6" algn="ctr">
              <a:lnSpc>
                <a:spcPct val="100000"/>
              </a:lnSpc>
              <a:spcBef>
                <a:spcPts val="500"/>
              </a:spcBef>
              <a:spcAft>
                <a:spcPts val="0"/>
              </a:spcAft>
              <a:buSzPts val="1200"/>
              <a:buNone/>
              <a:defRPr sz="1600"/>
            </a:lvl7pPr>
            <a:lvl8pPr lvl="7" algn="ctr">
              <a:lnSpc>
                <a:spcPct val="100000"/>
              </a:lnSpc>
              <a:spcBef>
                <a:spcPts val="400"/>
              </a:spcBef>
              <a:spcAft>
                <a:spcPts val="0"/>
              </a:spcAft>
              <a:buSzPts val="1200"/>
              <a:buNone/>
              <a:defRPr sz="1600"/>
            </a:lvl8pPr>
            <a:lvl9pPr lvl="8" algn="ctr">
              <a:lnSpc>
                <a:spcPct val="90000"/>
              </a:lnSpc>
              <a:spcBef>
                <a:spcPts val="500"/>
              </a:spcBef>
              <a:spcAft>
                <a:spcPts val="0"/>
              </a:spcAft>
              <a:buClr>
                <a:schemeClr val="dk1"/>
              </a:buClr>
              <a:buSzPts val="1200"/>
              <a:buNone/>
              <a:defRPr sz="1600"/>
            </a:lvl9pPr>
          </a:lstStyle>
          <a:p>
            <a:endParaRPr dirty="0"/>
          </a:p>
        </p:txBody>
      </p:sp>
      <p:sp>
        <p:nvSpPr>
          <p:cNvPr id="28" name="Google Shape;28;p14"/>
          <p:cNvSpPr txBox="1"/>
          <p:nvPr/>
        </p:nvSpPr>
        <p:spPr>
          <a:xfrm>
            <a:off x="8064502" y="6572065"/>
            <a:ext cx="3744383" cy="19120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800" b="1" i="0" u="none" strike="noStrike" cap="none">
                <a:solidFill>
                  <a:schemeClr val="lt1"/>
                </a:solidFill>
                <a:latin typeface="Open Sans"/>
                <a:ea typeface="Open Sans"/>
                <a:cs typeface="Open Sans"/>
                <a:sym typeface="Open Sans"/>
              </a:rPr>
              <a:pPr marL="0" marR="0" lvl="0" indent="0" algn="r" rtl="0">
                <a:spcBef>
                  <a:spcPts val="0"/>
                </a:spcBef>
                <a:spcAft>
                  <a:spcPts val="0"/>
                </a:spcAft>
                <a:buNone/>
              </a:pPr>
              <a:t>‹#›</a:t>
            </a:fld>
            <a:endParaRPr sz="800" b="1" i="0" u="none" strike="noStrike" cap="none" dirty="0">
              <a:solidFill>
                <a:schemeClr val="lt1"/>
              </a:solidFill>
              <a:latin typeface="Open Sans"/>
              <a:ea typeface="Open Sans"/>
              <a:cs typeface="Open Sans"/>
              <a:sym typeface="Open Sans"/>
            </a:endParaRPr>
          </a:p>
        </p:txBody>
      </p:sp>
      <p:sp>
        <p:nvSpPr>
          <p:cNvPr id="10" name="Picture Placeholder 11">
            <a:extLst>
              <a:ext uri="{FF2B5EF4-FFF2-40B4-BE49-F238E27FC236}">
                <a16:creationId xmlns:a16="http://schemas.microsoft.com/office/drawing/2014/main" id="{D85FB46C-27AC-F64A-B10B-1D5110F7606C}"/>
              </a:ext>
            </a:extLst>
          </p:cNvPr>
          <p:cNvSpPr>
            <a:spLocks noGrp="1"/>
          </p:cNvSpPr>
          <p:nvPr>
            <p:ph type="pic" sz="quarter" idx="10"/>
          </p:nvPr>
        </p:nvSpPr>
        <p:spPr>
          <a:xfrm>
            <a:off x="6163405" y="3422463"/>
            <a:ext cx="3744383" cy="48000"/>
          </a:xfrm>
          <a:prstGeom prst="rect">
            <a:avLst/>
          </a:prstGeom>
          <a:solidFill>
            <a:schemeClr val="tx1"/>
          </a:solidFill>
        </p:spPr>
        <p:txBody>
          <a:bodyPr/>
          <a:lstStyle>
            <a:lvl1pPr>
              <a:defRPr sz="133" b="0">
                <a:solidFill>
                  <a:schemeClr val="accent1"/>
                </a:solidFill>
              </a:defRPr>
            </a:lvl1pPr>
          </a:lstStyle>
          <a:p>
            <a:endParaRPr lang="en-US" dirty="0"/>
          </a:p>
        </p:txBody>
      </p:sp>
      <p:sp>
        <p:nvSpPr>
          <p:cNvPr id="2" name="Footer Placeholder 1">
            <a:extLst>
              <a:ext uri="{FF2B5EF4-FFF2-40B4-BE49-F238E27FC236}">
                <a16:creationId xmlns:a16="http://schemas.microsoft.com/office/drawing/2014/main" id="{FB63A83A-A381-CA1C-E682-CF2A63EB46B7}"/>
              </a:ext>
            </a:extLst>
          </p:cNvPr>
          <p:cNvSpPr>
            <a:spLocks noGrp="1"/>
          </p:cNvSpPr>
          <p:nvPr>
            <p:ph type="ftr" sz="quarter" idx="11"/>
          </p:nvPr>
        </p:nvSpPr>
        <p:spPr/>
        <p:txBody>
          <a:bodyPr/>
          <a:lstStyle>
            <a:lvl1pPr>
              <a:defRPr>
                <a:solidFill>
                  <a:srgbClr val="FFFFFF"/>
                </a:solidFill>
              </a:defRPr>
            </a:lvl1pPr>
          </a:lstStyle>
          <a:p>
            <a:r>
              <a:rPr lang="en-US"/>
              <a:t>Not protectively marked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Title Slide" userDrawn="1">
  <p:cSld name="5_Title Slide">
    <p:spTree>
      <p:nvGrpSpPr>
        <p:cNvPr id="1" name="Shape 139"/>
        <p:cNvGrpSpPr/>
        <p:nvPr/>
      </p:nvGrpSpPr>
      <p:grpSpPr>
        <a:xfrm>
          <a:off x="0" y="0"/>
          <a:ext cx="0" cy="0"/>
          <a:chOff x="0" y="0"/>
          <a:chExt cx="0" cy="0"/>
        </a:xfrm>
      </p:grpSpPr>
      <p:sp>
        <p:nvSpPr>
          <p:cNvPr id="140" name="Google Shape;140;p32"/>
          <p:cNvSpPr/>
          <p:nvPr/>
        </p:nvSpPr>
        <p:spPr>
          <a:xfrm>
            <a:off x="0" y="0"/>
            <a:ext cx="12192000" cy="6858000"/>
          </a:xfrm>
          <a:prstGeom prst="rect">
            <a:avLst/>
          </a:prstGeom>
          <a:solidFill>
            <a:schemeClr val="lt1"/>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41" name="Google Shape;141;p32"/>
          <p:cNvSpPr/>
          <p:nvPr/>
        </p:nvSpPr>
        <p:spPr>
          <a:xfrm>
            <a:off x="4008423" y="0"/>
            <a:ext cx="7800459" cy="6858000"/>
          </a:xfrm>
          <a:custGeom>
            <a:avLst/>
            <a:gdLst/>
            <a:ahLst/>
            <a:cxnLst/>
            <a:rect l="l" t="t" r="r" b="b"/>
            <a:pathLst>
              <a:path w="5850344" h="5143500" extrusionOk="0">
                <a:moveTo>
                  <a:pt x="1530253" y="0"/>
                </a:moveTo>
                <a:lnTo>
                  <a:pt x="4320091" y="0"/>
                </a:lnTo>
                <a:lnTo>
                  <a:pt x="4560664" y="146151"/>
                </a:lnTo>
                <a:cubicBezTo>
                  <a:pt x="5338765" y="671826"/>
                  <a:pt x="5850344" y="1562045"/>
                  <a:pt x="5850344" y="2571750"/>
                </a:cubicBezTo>
                <a:cubicBezTo>
                  <a:pt x="5850344" y="3581455"/>
                  <a:pt x="5338765" y="4471674"/>
                  <a:pt x="4560664" y="4997349"/>
                </a:cubicBezTo>
                <a:lnTo>
                  <a:pt x="4320091" y="5143500"/>
                </a:lnTo>
                <a:lnTo>
                  <a:pt x="1530253" y="5143500"/>
                </a:lnTo>
                <a:lnTo>
                  <a:pt x="1289681" y="4997349"/>
                </a:lnTo>
                <a:cubicBezTo>
                  <a:pt x="511580" y="4471674"/>
                  <a:pt x="0" y="3581455"/>
                  <a:pt x="0" y="2571750"/>
                </a:cubicBezTo>
                <a:cubicBezTo>
                  <a:pt x="0" y="1562045"/>
                  <a:pt x="511580" y="671826"/>
                  <a:pt x="1289681" y="146151"/>
                </a:cubicBezTo>
                <a:close/>
              </a:path>
            </a:pathLst>
          </a:custGeom>
          <a:solidFill>
            <a:schemeClr val="accent6"/>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42" name="Google Shape;142;p32"/>
          <p:cNvSpPr txBox="1">
            <a:spLocks noGrp="1"/>
          </p:cNvSpPr>
          <p:nvPr>
            <p:ph type="ctrTitle"/>
          </p:nvPr>
        </p:nvSpPr>
        <p:spPr>
          <a:xfrm>
            <a:off x="6144685" y="357718"/>
            <a:ext cx="5338479" cy="2966025"/>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1"/>
              </a:buClr>
              <a:buSzPts val="4000"/>
              <a:buFont typeface="Bitter"/>
              <a:buNone/>
              <a:defRPr sz="5400">
                <a:solidFill>
                  <a:schemeClr val="dk1"/>
                </a:solidFill>
                <a:latin typeface="+mj-l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5" name="Google Shape;145;p32"/>
          <p:cNvSpPr txBox="1"/>
          <p:nvPr/>
        </p:nvSpPr>
        <p:spPr>
          <a:xfrm>
            <a:off x="8064502" y="6572065"/>
            <a:ext cx="3744383" cy="19120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GB" sz="800" b="1" i="0" u="none" strike="noStrike" cap="none">
                <a:solidFill>
                  <a:schemeClr val="dk1"/>
                </a:solidFill>
                <a:latin typeface="Open Sans"/>
                <a:ea typeface="Open Sans"/>
                <a:cs typeface="Open Sans"/>
                <a:sym typeface="Open Sans"/>
              </a:rPr>
              <a:pPr marL="0" marR="0" lvl="0" indent="0" algn="r" rtl="0">
                <a:spcBef>
                  <a:spcPts val="0"/>
                </a:spcBef>
                <a:spcAft>
                  <a:spcPts val="0"/>
                </a:spcAft>
                <a:buNone/>
              </a:pPr>
              <a:t>‹#›</a:t>
            </a:fld>
            <a:endParaRPr sz="800" b="1" i="0" u="none" strike="noStrike" cap="none" dirty="0">
              <a:solidFill>
                <a:schemeClr val="dk1"/>
              </a:solidFill>
              <a:latin typeface="Open Sans"/>
              <a:ea typeface="Open Sans"/>
              <a:cs typeface="Open Sans"/>
              <a:sym typeface="Open Sans"/>
            </a:endParaRPr>
          </a:p>
        </p:txBody>
      </p:sp>
      <p:sp>
        <p:nvSpPr>
          <p:cNvPr id="12" name="Google Shape;26;p14">
            <a:extLst>
              <a:ext uri="{FF2B5EF4-FFF2-40B4-BE49-F238E27FC236}">
                <a16:creationId xmlns:a16="http://schemas.microsoft.com/office/drawing/2014/main" id="{636C4483-0D96-B442-A51C-55A64CF3920F}"/>
              </a:ext>
            </a:extLst>
          </p:cNvPr>
          <p:cNvSpPr txBox="1">
            <a:spLocks noGrp="1"/>
          </p:cNvSpPr>
          <p:nvPr>
            <p:ph type="subTitle" idx="1"/>
          </p:nvPr>
        </p:nvSpPr>
        <p:spPr>
          <a:xfrm>
            <a:off x="6144685" y="3583770"/>
            <a:ext cx="5338479" cy="2367337"/>
          </a:xfrm>
          <a:prstGeom prst="rect">
            <a:avLst/>
          </a:prstGeom>
          <a:noFill/>
          <a:ln>
            <a:noFill/>
          </a:ln>
        </p:spPr>
        <p:txBody>
          <a:bodyPr spcFirstLastPara="1" wrap="square" lIns="0" tIns="0" rIns="0" bIns="0" anchor="t" anchorCtr="0">
            <a:noAutofit/>
          </a:bodyPr>
          <a:lstStyle>
            <a:lvl1pPr marL="243411" lvl="0" indent="-243411" algn="l">
              <a:lnSpc>
                <a:spcPct val="90000"/>
              </a:lnSpc>
              <a:spcBef>
                <a:spcPts val="1000"/>
              </a:spcBef>
              <a:spcAft>
                <a:spcPts val="0"/>
              </a:spcAft>
              <a:buSzPts val="1800"/>
              <a:buNone/>
              <a:tabLst/>
              <a:defRPr sz="2400">
                <a:solidFill>
                  <a:schemeClr val="dk1"/>
                </a:solidFill>
                <a:latin typeface="+mn-lt"/>
              </a:defRPr>
            </a:lvl1pPr>
            <a:lvl2pPr lvl="1" algn="ctr">
              <a:lnSpc>
                <a:spcPct val="100000"/>
              </a:lnSpc>
              <a:spcBef>
                <a:spcPts val="500"/>
              </a:spcBef>
              <a:spcAft>
                <a:spcPts val="0"/>
              </a:spcAft>
              <a:buSzPts val="1500"/>
              <a:buNone/>
              <a:defRPr sz="2000"/>
            </a:lvl2pPr>
            <a:lvl3pPr lvl="2" algn="ctr">
              <a:lnSpc>
                <a:spcPct val="110000"/>
              </a:lnSpc>
              <a:spcBef>
                <a:spcPts val="500"/>
              </a:spcBef>
              <a:spcAft>
                <a:spcPts val="0"/>
              </a:spcAft>
              <a:buSzPts val="1350"/>
              <a:buNone/>
              <a:defRPr sz="1800"/>
            </a:lvl3pPr>
            <a:lvl4pPr lvl="3" algn="ctr">
              <a:lnSpc>
                <a:spcPct val="90000"/>
              </a:lnSpc>
              <a:spcBef>
                <a:spcPts val="900"/>
              </a:spcBef>
              <a:spcAft>
                <a:spcPts val="0"/>
              </a:spcAft>
              <a:buSzPts val="1200"/>
              <a:buNone/>
              <a:defRPr sz="1600"/>
            </a:lvl4pPr>
            <a:lvl5pPr lvl="4" algn="ctr">
              <a:lnSpc>
                <a:spcPct val="110000"/>
              </a:lnSpc>
              <a:spcBef>
                <a:spcPts val="500"/>
              </a:spcBef>
              <a:spcAft>
                <a:spcPts val="0"/>
              </a:spcAft>
              <a:buSzPts val="1200"/>
              <a:buNone/>
              <a:defRPr sz="1600"/>
            </a:lvl5pPr>
            <a:lvl6pPr lvl="5" algn="ctr">
              <a:lnSpc>
                <a:spcPct val="100000"/>
              </a:lnSpc>
              <a:spcBef>
                <a:spcPts val="500"/>
              </a:spcBef>
              <a:spcAft>
                <a:spcPts val="0"/>
              </a:spcAft>
              <a:buSzPts val="1200"/>
              <a:buNone/>
              <a:defRPr sz="1600"/>
            </a:lvl6pPr>
            <a:lvl7pPr lvl="6" algn="ctr">
              <a:lnSpc>
                <a:spcPct val="100000"/>
              </a:lnSpc>
              <a:spcBef>
                <a:spcPts val="500"/>
              </a:spcBef>
              <a:spcAft>
                <a:spcPts val="0"/>
              </a:spcAft>
              <a:buSzPts val="1200"/>
              <a:buNone/>
              <a:defRPr sz="1600"/>
            </a:lvl7pPr>
            <a:lvl8pPr lvl="7" algn="ctr">
              <a:lnSpc>
                <a:spcPct val="100000"/>
              </a:lnSpc>
              <a:spcBef>
                <a:spcPts val="400"/>
              </a:spcBef>
              <a:spcAft>
                <a:spcPts val="0"/>
              </a:spcAft>
              <a:buSzPts val="1200"/>
              <a:buNone/>
              <a:defRPr sz="1600"/>
            </a:lvl8pPr>
            <a:lvl9pPr lvl="8" algn="ctr">
              <a:lnSpc>
                <a:spcPct val="90000"/>
              </a:lnSpc>
              <a:spcBef>
                <a:spcPts val="500"/>
              </a:spcBef>
              <a:spcAft>
                <a:spcPts val="0"/>
              </a:spcAft>
              <a:buClr>
                <a:schemeClr val="dk1"/>
              </a:buClr>
              <a:buSzPts val="1200"/>
              <a:buNone/>
              <a:defRPr sz="1600"/>
            </a:lvl9pPr>
          </a:lstStyle>
          <a:p>
            <a:endParaRPr dirty="0"/>
          </a:p>
        </p:txBody>
      </p:sp>
      <p:sp>
        <p:nvSpPr>
          <p:cNvPr id="13" name="Picture Placeholder 11">
            <a:extLst>
              <a:ext uri="{FF2B5EF4-FFF2-40B4-BE49-F238E27FC236}">
                <a16:creationId xmlns:a16="http://schemas.microsoft.com/office/drawing/2014/main" id="{E4DE9E3E-240A-734A-BC6C-2CE8582E9272}"/>
              </a:ext>
            </a:extLst>
          </p:cNvPr>
          <p:cNvSpPr>
            <a:spLocks noGrp="1"/>
          </p:cNvSpPr>
          <p:nvPr>
            <p:ph type="pic" sz="quarter" idx="10"/>
          </p:nvPr>
        </p:nvSpPr>
        <p:spPr>
          <a:xfrm>
            <a:off x="6163405" y="3422463"/>
            <a:ext cx="3744383" cy="48000"/>
          </a:xfrm>
          <a:prstGeom prst="rect">
            <a:avLst/>
          </a:prstGeom>
          <a:solidFill>
            <a:schemeClr val="tx1"/>
          </a:solidFill>
        </p:spPr>
        <p:txBody>
          <a:bodyPr/>
          <a:lstStyle>
            <a:lvl1pPr>
              <a:defRPr sz="133" b="0">
                <a:solidFill>
                  <a:schemeClr val="accent1"/>
                </a:solidFill>
              </a:defRPr>
            </a:lvl1pPr>
          </a:lstStyle>
          <a:p>
            <a:endParaRPr lang="en-US" dirty="0"/>
          </a:p>
        </p:txBody>
      </p:sp>
      <p:sp>
        <p:nvSpPr>
          <p:cNvPr id="2" name="Footer Placeholder 1">
            <a:extLst>
              <a:ext uri="{FF2B5EF4-FFF2-40B4-BE49-F238E27FC236}">
                <a16:creationId xmlns:a16="http://schemas.microsoft.com/office/drawing/2014/main" id="{382BB152-CCAB-E053-D045-B217965B8BBA}"/>
              </a:ext>
            </a:extLst>
          </p:cNvPr>
          <p:cNvSpPr>
            <a:spLocks noGrp="1"/>
          </p:cNvSpPr>
          <p:nvPr>
            <p:ph type="ftr" sz="quarter" idx="11"/>
          </p:nvPr>
        </p:nvSpPr>
        <p:spPr/>
        <p:txBody>
          <a:bodyPr/>
          <a:lstStyle>
            <a:lvl1pPr>
              <a:defRPr>
                <a:solidFill>
                  <a:srgbClr val="FFFFFF"/>
                </a:solidFill>
              </a:defRPr>
            </a:lvl1pPr>
          </a:lstStyle>
          <a:p>
            <a:r>
              <a:rPr lang="en-US"/>
              <a:t>Not protectively marked</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383117" y="368320"/>
            <a:ext cx="11425767"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mj-lt"/>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 name="Footer Placeholder 1">
            <a:extLst>
              <a:ext uri="{FF2B5EF4-FFF2-40B4-BE49-F238E27FC236}">
                <a16:creationId xmlns:a16="http://schemas.microsoft.com/office/drawing/2014/main" id="{0970514F-9874-5746-687A-32F757438CF9}"/>
              </a:ext>
            </a:extLst>
          </p:cNvPr>
          <p:cNvSpPr>
            <a:spLocks noGrp="1"/>
          </p:cNvSpPr>
          <p:nvPr>
            <p:ph type="ftr" sz="quarter" idx="10"/>
          </p:nvPr>
        </p:nvSpPr>
        <p:spPr/>
        <p:txBody>
          <a:bodyPr/>
          <a:lstStyle/>
          <a:p>
            <a:r>
              <a:rPr lang="en-US"/>
              <a:t>Not protectively marked</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383117" y="368320"/>
            <a:ext cx="832478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mj-lt"/>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4" name="Picture 3">
            <a:extLst>
              <a:ext uri="{FF2B5EF4-FFF2-40B4-BE49-F238E27FC236}">
                <a16:creationId xmlns:a16="http://schemas.microsoft.com/office/drawing/2014/main" id="{2824895A-5876-4BB7-7528-75D0BC86CE07}"/>
              </a:ext>
            </a:extLst>
          </p:cNvPr>
          <p:cNvPicPr>
            <a:picLocks noChangeAspect="1"/>
          </p:cNvPicPr>
          <p:nvPr userDrawn="1"/>
        </p:nvPicPr>
        <p:blipFill>
          <a:blip r:embed="rId2"/>
          <a:stretch>
            <a:fillRect/>
          </a:stretch>
        </p:blipFill>
        <p:spPr>
          <a:xfrm>
            <a:off x="9097075" y="401555"/>
            <a:ext cx="2694167" cy="703345"/>
          </a:xfrm>
          <a:prstGeom prst="rect">
            <a:avLst/>
          </a:prstGeom>
        </p:spPr>
      </p:pic>
      <p:sp>
        <p:nvSpPr>
          <p:cNvPr id="2" name="Footer Placeholder 1">
            <a:extLst>
              <a:ext uri="{FF2B5EF4-FFF2-40B4-BE49-F238E27FC236}">
                <a16:creationId xmlns:a16="http://schemas.microsoft.com/office/drawing/2014/main" id="{E98E9E00-471B-8527-F1EB-F5C959ED4EC9}"/>
              </a:ext>
            </a:extLst>
          </p:cNvPr>
          <p:cNvSpPr>
            <a:spLocks noGrp="1"/>
          </p:cNvSpPr>
          <p:nvPr>
            <p:ph type="ftr" sz="quarter" idx="10"/>
          </p:nvPr>
        </p:nvSpPr>
        <p:spPr/>
        <p:txBody>
          <a:bodyPr/>
          <a:lstStyle/>
          <a:p>
            <a:r>
              <a:rPr lang="en-US"/>
              <a:t>Not protectively marked</a:t>
            </a:r>
            <a:endParaRPr lang="en-US" dirty="0"/>
          </a:p>
        </p:txBody>
      </p:sp>
    </p:spTree>
    <p:extLst>
      <p:ext uri="{BB962C8B-B14F-4D97-AF65-F5344CB8AC3E}">
        <p14:creationId xmlns:p14="http://schemas.microsoft.com/office/powerpoint/2010/main" val="139155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ntent" preserve="1" userDrawn="1">
  <p:cSld name="5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mj-lt"/>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 name="Text Placeholder 2">
            <a:extLst>
              <a:ext uri="{FF2B5EF4-FFF2-40B4-BE49-F238E27FC236}">
                <a16:creationId xmlns:a16="http://schemas.microsoft.com/office/drawing/2014/main" id="{2DDDE794-9FFB-4749-B57A-95C1E473C430}"/>
              </a:ext>
            </a:extLst>
          </p:cNvPr>
          <p:cNvSpPr>
            <a:spLocks noGrp="1"/>
          </p:cNvSpPr>
          <p:nvPr>
            <p:ph type="body" sz="quarter" idx="13" hasCustomPrompt="1"/>
          </p:nvPr>
        </p:nvSpPr>
        <p:spPr>
          <a:xfrm>
            <a:off x="383116" y="1604434"/>
            <a:ext cx="11425766" cy="4897965"/>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5600"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534988" indent="-179388">
              <a:buClr>
                <a:schemeClr val="bg1"/>
              </a:buClr>
              <a:buSzPct val="80000"/>
              <a:buFont typeface="Courier New" panose="02070309020205020404" pitchFamily="49" charset="0"/>
              <a:buChar char="o"/>
              <a:tabLst/>
              <a:defRPr sz="1800" b="0">
                <a:solidFill>
                  <a:schemeClr val="tx1"/>
                </a:solidFill>
                <a:latin typeface="+mn-lt"/>
                <a:ea typeface="Open Sans" panose="020B0606030504020204" pitchFamily="34" charset="0"/>
                <a:cs typeface="Open Sans" panose="020B0606030504020204" pitchFamily="34" charset="0"/>
              </a:defRPr>
            </a:lvl4pPr>
            <a:lvl5pPr marL="534988" indent="0">
              <a:buClr>
                <a:schemeClr val="bg1"/>
              </a:buClr>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712788" indent="-177800">
              <a:buClr>
                <a:schemeClr val="bg1"/>
              </a:buClr>
              <a:buSzPct val="80000"/>
              <a:buFont typeface="Courier New" panose="02070309020205020404" pitchFamily="49" charset="0"/>
              <a:buChar char="o"/>
              <a:tabLst/>
              <a:defRPr sz="1600">
                <a:latin typeface="+mn-lt"/>
              </a:defRPr>
            </a:lvl6pPr>
            <a:lvl7pPr marL="715963" indent="0">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US" dirty="0"/>
          </a:p>
        </p:txBody>
      </p:sp>
      <p:sp>
        <p:nvSpPr>
          <p:cNvPr id="2" name="Footer Placeholder 1">
            <a:extLst>
              <a:ext uri="{FF2B5EF4-FFF2-40B4-BE49-F238E27FC236}">
                <a16:creationId xmlns:a16="http://schemas.microsoft.com/office/drawing/2014/main" id="{308D0864-EB00-E965-EF0B-20178CDA35D4}"/>
              </a:ext>
            </a:extLst>
          </p:cNvPr>
          <p:cNvSpPr>
            <a:spLocks noGrp="1"/>
          </p:cNvSpPr>
          <p:nvPr>
            <p:ph type="ftr" sz="quarter" idx="14"/>
          </p:nvPr>
        </p:nvSpPr>
        <p:spPr/>
        <p:txBody>
          <a:bodyPr/>
          <a:lstStyle/>
          <a:p>
            <a:r>
              <a:rPr lang="en-US"/>
              <a:t>Not protectively marked</a:t>
            </a:r>
            <a:endParaRPr lang="en-US" dirty="0"/>
          </a:p>
        </p:txBody>
      </p:sp>
    </p:spTree>
    <p:extLst>
      <p:ext uri="{BB962C8B-B14F-4D97-AF65-F5344CB8AC3E}">
        <p14:creationId xmlns:p14="http://schemas.microsoft.com/office/powerpoint/2010/main" val="2966233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wo Content" preserve="1" userDrawn="1">
  <p:cSld name="5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3" name="Google Shape;153;p34"/>
          <p:cNvSpPr>
            <a:spLocks noGrp="1"/>
          </p:cNvSpPr>
          <p:nvPr>
            <p:ph type="pic" idx="3"/>
          </p:nvPr>
        </p:nvSpPr>
        <p:spPr>
          <a:xfrm>
            <a:off x="6144684" y="1604434"/>
            <a:ext cx="5664200" cy="3649133"/>
          </a:xfrm>
          <a:prstGeom prst="rect">
            <a:avLst/>
          </a:prstGeom>
          <a:noFill/>
          <a:ln>
            <a:noFill/>
          </a:ln>
        </p:spPr>
        <p:txBody>
          <a:bodyPr/>
          <a:lstStyle/>
          <a:p>
            <a:endParaRPr lang="en-US" dirty="0"/>
          </a:p>
        </p:txBody>
      </p:sp>
      <p:sp>
        <p:nvSpPr>
          <p:cNvPr id="7" name="Google Shape;157;p35">
            <a:extLst>
              <a:ext uri="{FF2B5EF4-FFF2-40B4-BE49-F238E27FC236}">
                <a16:creationId xmlns:a16="http://schemas.microsoft.com/office/drawing/2014/main" id="{EF3FF080-3DBD-2E45-B913-E0E15BFC35E7}"/>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333" b="1"/>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11" name="Text Placeholder 2">
            <a:extLst>
              <a:ext uri="{FF2B5EF4-FFF2-40B4-BE49-F238E27FC236}">
                <a16:creationId xmlns:a16="http://schemas.microsoft.com/office/drawing/2014/main" id="{F17E5AD3-B0A8-AC48-8477-E8C344436FD0}"/>
              </a:ext>
            </a:extLst>
          </p:cNvPr>
          <p:cNvSpPr>
            <a:spLocks noGrp="1"/>
          </p:cNvSpPr>
          <p:nvPr>
            <p:ph type="body" sz="quarter" idx="14" hasCustomPrompt="1"/>
          </p:nvPr>
        </p:nvSpPr>
        <p:spPr>
          <a:xfrm>
            <a:off x="383116" y="1604434"/>
            <a:ext cx="5519844" cy="4897965"/>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5600"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534988" indent="-179388">
              <a:buClr>
                <a:schemeClr val="bg1"/>
              </a:buClr>
              <a:buSzPct val="80000"/>
              <a:buFont typeface="Courier New" panose="02070309020205020404" pitchFamily="49" charset="0"/>
              <a:buChar char="o"/>
              <a:tabLst>
                <a:tab pos="350838" algn="l"/>
              </a:tabLst>
              <a:defRPr sz="1800" b="0">
                <a:solidFill>
                  <a:schemeClr val="tx1"/>
                </a:solidFill>
                <a:latin typeface="+mn-lt"/>
                <a:ea typeface="Open Sans" panose="020B0606030504020204" pitchFamily="34" charset="0"/>
                <a:cs typeface="Open Sans" panose="020B0606030504020204" pitchFamily="34" charset="0"/>
              </a:defRPr>
            </a:lvl4pPr>
            <a:lvl5pPr marL="534988" indent="0">
              <a:buClr>
                <a:schemeClr val="bg1"/>
              </a:buClr>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534988" indent="177800">
              <a:buClr>
                <a:schemeClr val="bg1"/>
              </a:buClr>
              <a:buSzPct val="80000"/>
              <a:buFont typeface="Courier New" panose="02070309020205020404" pitchFamily="49" charset="0"/>
              <a:buChar char="o"/>
              <a:tabLst/>
              <a:defRPr sz="1600">
                <a:latin typeface="+mn-lt"/>
              </a:defRPr>
            </a:lvl6pPr>
            <a:lvl7pPr marL="715963" indent="0">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Footer Placeholder 1">
            <a:extLst>
              <a:ext uri="{FF2B5EF4-FFF2-40B4-BE49-F238E27FC236}">
                <a16:creationId xmlns:a16="http://schemas.microsoft.com/office/drawing/2014/main" id="{83D83A64-EE81-BA43-E157-C7E1430B21D1}"/>
              </a:ext>
            </a:extLst>
          </p:cNvPr>
          <p:cNvSpPr>
            <a:spLocks noGrp="1"/>
          </p:cNvSpPr>
          <p:nvPr>
            <p:ph type="ftr" sz="quarter" idx="15"/>
          </p:nvPr>
        </p:nvSpPr>
        <p:spPr/>
        <p:txBody>
          <a:bodyPr/>
          <a:lstStyle/>
          <a:p>
            <a:r>
              <a:rPr lang="en-US"/>
              <a:t>Not protectively marked</a:t>
            </a:r>
            <a:endParaRPr lang="en-US" dirty="0"/>
          </a:p>
        </p:txBody>
      </p:sp>
    </p:spTree>
    <p:extLst>
      <p:ext uri="{BB962C8B-B14F-4D97-AF65-F5344CB8AC3E}">
        <p14:creationId xmlns:p14="http://schemas.microsoft.com/office/powerpoint/2010/main" val="12499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wo Content" userDrawn="1">
  <p:cSld name="3_Two Content">
    <p:spTree>
      <p:nvGrpSpPr>
        <p:cNvPr id="1" name="Shape 150"/>
        <p:cNvGrpSpPr/>
        <p:nvPr/>
      </p:nvGrpSpPr>
      <p:grpSpPr>
        <a:xfrm>
          <a:off x="0" y="0"/>
          <a:ext cx="0" cy="0"/>
          <a:chOff x="0" y="0"/>
          <a:chExt cx="0" cy="0"/>
        </a:xfrm>
      </p:grpSpPr>
      <p:sp>
        <p:nvSpPr>
          <p:cNvPr id="151" name="Google Shape;151;p34"/>
          <p:cNvSpPr txBox="1">
            <a:spLocks noGrp="1"/>
          </p:cNvSpPr>
          <p:nvPr>
            <p:ph type="title"/>
          </p:nvPr>
        </p:nvSpPr>
        <p:spPr>
          <a:xfrm>
            <a:off x="383116" y="368320"/>
            <a:ext cx="11425765"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mj-lt"/>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2" name="Google Shape;152;p34"/>
          <p:cNvSpPr>
            <a:spLocks noGrp="1"/>
          </p:cNvSpPr>
          <p:nvPr>
            <p:ph type="pic" idx="2"/>
          </p:nvPr>
        </p:nvSpPr>
        <p:spPr>
          <a:xfrm>
            <a:off x="383117" y="1604434"/>
            <a:ext cx="5519843" cy="3649133"/>
          </a:xfrm>
          <a:prstGeom prst="rect">
            <a:avLst/>
          </a:prstGeom>
          <a:noFill/>
          <a:ln>
            <a:noFill/>
          </a:ln>
        </p:spPr>
      </p:sp>
      <p:sp>
        <p:nvSpPr>
          <p:cNvPr id="153" name="Google Shape;153;p34"/>
          <p:cNvSpPr>
            <a:spLocks noGrp="1"/>
          </p:cNvSpPr>
          <p:nvPr>
            <p:ph type="pic" idx="3"/>
          </p:nvPr>
        </p:nvSpPr>
        <p:spPr>
          <a:xfrm>
            <a:off x="6144684" y="1604434"/>
            <a:ext cx="5664200" cy="3649133"/>
          </a:xfrm>
          <a:prstGeom prst="rect">
            <a:avLst/>
          </a:prstGeom>
          <a:noFill/>
          <a:ln>
            <a:noFill/>
          </a:ln>
        </p:spPr>
      </p:sp>
      <p:sp>
        <p:nvSpPr>
          <p:cNvPr id="7" name="Google Shape;157;p35">
            <a:extLst>
              <a:ext uri="{FF2B5EF4-FFF2-40B4-BE49-F238E27FC236}">
                <a16:creationId xmlns:a16="http://schemas.microsoft.com/office/drawing/2014/main" id="{EF3FF080-3DBD-2E45-B913-E0E15BFC35E7}"/>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400" b="1">
                <a:latin typeface="+mn-lt"/>
              </a:defRPr>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12" name="Text Placeholder 2">
            <a:extLst>
              <a:ext uri="{FF2B5EF4-FFF2-40B4-BE49-F238E27FC236}">
                <a16:creationId xmlns:a16="http://schemas.microsoft.com/office/drawing/2014/main" id="{36C60C67-7B32-2A45-8D2B-8CD5313ADD79}"/>
              </a:ext>
            </a:extLst>
          </p:cNvPr>
          <p:cNvSpPr>
            <a:spLocks noGrp="1"/>
          </p:cNvSpPr>
          <p:nvPr>
            <p:ph type="body" sz="quarter" idx="15" hasCustomPrompt="1"/>
          </p:nvPr>
        </p:nvSpPr>
        <p:spPr>
          <a:xfrm>
            <a:off x="383116" y="5335368"/>
            <a:ext cx="5519843" cy="1153584"/>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7188"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357188" indent="179388">
              <a:buClr>
                <a:schemeClr val="bg1"/>
              </a:buClr>
              <a:buSzPct val="80000"/>
              <a:buFont typeface="Courier New" panose="02070309020205020404" pitchFamily="49" charset="0"/>
              <a:buChar char="o"/>
              <a:tabLst/>
              <a:defRPr sz="1800" b="0">
                <a:solidFill>
                  <a:schemeClr val="tx1"/>
                </a:solidFill>
                <a:latin typeface="+mn-lt"/>
                <a:ea typeface="Open Sans" panose="020B0606030504020204" pitchFamily="34" charset="0"/>
                <a:cs typeface="Open Sans" panose="020B0606030504020204" pitchFamily="34" charset="0"/>
              </a:defRPr>
            </a:lvl4pPr>
            <a:lvl5pPr marL="536575" indent="0">
              <a:buClr>
                <a:schemeClr val="accent1"/>
              </a:buClr>
              <a:buSzPct val="80000"/>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536575" indent="179388">
              <a:buClr>
                <a:schemeClr val="bg1"/>
              </a:buClr>
              <a:buSzPct val="80000"/>
              <a:buFont typeface="Courier New" panose="02070309020205020404" pitchFamily="49" charset="0"/>
              <a:buChar char="o"/>
              <a:tabLst/>
              <a:defRPr sz="1600">
                <a:latin typeface="+mn-lt"/>
              </a:defRPr>
            </a:lvl6pPr>
            <a:lvl7pPr marL="715963" indent="0">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Footer Placeholder 1">
            <a:extLst>
              <a:ext uri="{FF2B5EF4-FFF2-40B4-BE49-F238E27FC236}">
                <a16:creationId xmlns:a16="http://schemas.microsoft.com/office/drawing/2014/main" id="{0B7D3152-B577-6046-F8A7-E5AC4ECE9323}"/>
              </a:ext>
            </a:extLst>
          </p:cNvPr>
          <p:cNvSpPr>
            <a:spLocks noGrp="1"/>
          </p:cNvSpPr>
          <p:nvPr>
            <p:ph type="ftr" sz="quarter" idx="16"/>
          </p:nvPr>
        </p:nvSpPr>
        <p:spPr/>
        <p:txBody>
          <a:bodyPr/>
          <a:lstStyle/>
          <a:p>
            <a:r>
              <a:rPr lang="en-US"/>
              <a:t>Not protectively marked</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wo Content" userDrawn="1">
  <p:cSld name="4_Two Content">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383118" y="368320"/>
            <a:ext cx="5519843" cy="114086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400"/>
              <a:buFont typeface="Bitter"/>
              <a:buNone/>
              <a:defRPr b="1" i="0">
                <a:latin typeface="Bitter"/>
                <a:ea typeface="Bitter"/>
                <a:cs typeface="Bitter"/>
                <a:sym typeface="Bit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9" name="Google Shape;159;p35"/>
          <p:cNvSpPr>
            <a:spLocks noGrp="1"/>
          </p:cNvSpPr>
          <p:nvPr>
            <p:ph type="pic" idx="3"/>
          </p:nvPr>
        </p:nvSpPr>
        <p:spPr>
          <a:xfrm>
            <a:off x="6144684" y="368321"/>
            <a:ext cx="5664201" cy="4897967"/>
          </a:xfrm>
          <a:prstGeom prst="rect">
            <a:avLst/>
          </a:prstGeom>
          <a:noFill/>
          <a:ln>
            <a:noFill/>
          </a:ln>
        </p:spPr>
      </p:sp>
      <p:sp>
        <p:nvSpPr>
          <p:cNvPr id="9" name="Google Shape;157;p35">
            <a:extLst>
              <a:ext uri="{FF2B5EF4-FFF2-40B4-BE49-F238E27FC236}">
                <a16:creationId xmlns:a16="http://schemas.microsoft.com/office/drawing/2014/main" id="{5B4C6CB2-B1F1-9847-889A-9B2543E62B08}"/>
              </a:ext>
            </a:extLst>
          </p:cNvPr>
          <p:cNvSpPr txBox="1">
            <a:spLocks noGrp="1"/>
          </p:cNvSpPr>
          <p:nvPr>
            <p:ph type="body" idx="10" hasCustomPrompt="1"/>
          </p:nvPr>
        </p:nvSpPr>
        <p:spPr>
          <a:xfrm>
            <a:off x="6144683" y="5348817"/>
            <a:ext cx="5664199" cy="1153583"/>
          </a:xfrm>
          <a:prstGeom prst="rect">
            <a:avLst/>
          </a:prstGeom>
          <a:noFill/>
          <a:ln>
            <a:noFill/>
          </a:ln>
        </p:spPr>
        <p:txBody>
          <a:bodyPr spcFirstLastPara="1" wrap="square" lIns="0" tIns="0" rIns="0" bIns="0" anchor="t" anchorCtr="0">
            <a:noAutofit/>
          </a:bodyPr>
          <a:lstStyle>
            <a:lvl1pPr marL="296326" lvl="0" indent="-173562" algn="l">
              <a:lnSpc>
                <a:spcPct val="90000"/>
              </a:lnSpc>
              <a:spcBef>
                <a:spcPts val="1000"/>
              </a:spcBef>
              <a:spcAft>
                <a:spcPts val="0"/>
              </a:spcAft>
              <a:buSzPts val="1800"/>
              <a:buNone/>
              <a:tabLst/>
              <a:defRPr sz="1400" b="1">
                <a:latin typeface="+mn-lt"/>
              </a:defRPr>
            </a:lvl1pPr>
            <a:lvl2pPr marL="1219170" lvl="1" indent="-304792" algn="l">
              <a:lnSpc>
                <a:spcPct val="100000"/>
              </a:lnSpc>
              <a:spcBef>
                <a:spcPts val="500"/>
              </a:spcBef>
              <a:spcAft>
                <a:spcPts val="0"/>
              </a:spcAft>
              <a:buSzPts val="1800"/>
              <a:buNone/>
              <a:defRPr/>
            </a:lvl2pPr>
            <a:lvl3pPr marL="1828754" lvl="2" indent="-457189" algn="l">
              <a:lnSpc>
                <a:spcPct val="110000"/>
              </a:lnSpc>
              <a:spcBef>
                <a:spcPts val="500"/>
              </a:spcBef>
              <a:spcAft>
                <a:spcPts val="0"/>
              </a:spcAft>
              <a:buSzPts val="1800"/>
              <a:buChar char="●"/>
              <a:defRPr/>
            </a:lvl3pPr>
            <a:lvl4pPr marL="2438339" lvl="3" indent="-304792" algn="l">
              <a:lnSpc>
                <a:spcPct val="90000"/>
              </a:lnSpc>
              <a:spcBef>
                <a:spcPts val="900"/>
              </a:spcBef>
              <a:spcAft>
                <a:spcPts val="0"/>
              </a:spcAft>
              <a:buSzPts val="1800"/>
              <a:buNone/>
              <a:defRPr/>
            </a:lvl4pPr>
            <a:lvl5pPr marL="3047924" lvl="4" indent="-304792" algn="l">
              <a:lnSpc>
                <a:spcPct val="110000"/>
              </a:lnSpc>
              <a:spcBef>
                <a:spcPts val="500"/>
              </a:spcBef>
              <a:spcAft>
                <a:spcPts val="0"/>
              </a:spcAft>
              <a:buSzPts val="1800"/>
              <a:buNone/>
              <a:defRPr/>
            </a:lvl5pPr>
            <a:lvl6pPr marL="3657509" lvl="5" indent="-457189" algn="l">
              <a:lnSpc>
                <a:spcPct val="100000"/>
              </a:lnSpc>
              <a:spcBef>
                <a:spcPts val="500"/>
              </a:spcBef>
              <a:spcAft>
                <a:spcPts val="0"/>
              </a:spcAft>
              <a:buSzPts val="1800"/>
              <a:buChar char="•"/>
              <a:defRPr/>
            </a:lvl6pPr>
            <a:lvl7pPr marL="4267093" lvl="6" indent="-457189" algn="l">
              <a:lnSpc>
                <a:spcPct val="100000"/>
              </a:lnSpc>
              <a:spcBef>
                <a:spcPts val="500"/>
              </a:spcBef>
              <a:spcAft>
                <a:spcPts val="0"/>
              </a:spcAft>
              <a:buSzPts val="1800"/>
              <a:buChar char="•"/>
              <a:defRPr/>
            </a:lvl7pPr>
            <a:lvl8pPr marL="4876678" lvl="7" indent="-304792" algn="l">
              <a:lnSpc>
                <a:spcPct val="100000"/>
              </a:lnSpc>
              <a:spcBef>
                <a:spcPts val="400"/>
              </a:spcBef>
              <a:spcAft>
                <a:spcPts val="0"/>
              </a:spcAft>
              <a:buSzPts val="1800"/>
              <a:buNone/>
              <a:defRPr/>
            </a:lvl8pPr>
            <a:lvl9pPr marL="5486263" lvl="8" indent="-457189" algn="l">
              <a:lnSpc>
                <a:spcPct val="90000"/>
              </a:lnSpc>
              <a:spcBef>
                <a:spcPts val="500"/>
              </a:spcBef>
              <a:spcAft>
                <a:spcPts val="0"/>
              </a:spcAft>
              <a:buClr>
                <a:schemeClr val="dk1"/>
              </a:buClr>
              <a:buSzPts val="1800"/>
              <a:buChar char="•"/>
              <a:defRPr/>
            </a:lvl9pPr>
          </a:lstStyle>
          <a:p>
            <a:r>
              <a:rPr lang="en-GB" dirty="0"/>
              <a:t>Caption</a:t>
            </a:r>
            <a:endParaRPr dirty="0"/>
          </a:p>
        </p:txBody>
      </p:sp>
      <p:sp>
        <p:nvSpPr>
          <p:cNvPr id="8" name="Text Placeholder 2">
            <a:extLst>
              <a:ext uri="{FF2B5EF4-FFF2-40B4-BE49-F238E27FC236}">
                <a16:creationId xmlns:a16="http://schemas.microsoft.com/office/drawing/2014/main" id="{CEF3C0BC-18A0-EA47-ACF1-A499D7140E9C}"/>
              </a:ext>
            </a:extLst>
          </p:cNvPr>
          <p:cNvSpPr>
            <a:spLocks noGrp="1"/>
          </p:cNvSpPr>
          <p:nvPr>
            <p:ph type="body" sz="quarter" idx="14" hasCustomPrompt="1"/>
          </p:nvPr>
        </p:nvSpPr>
        <p:spPr>
          <a:xfrm>
            <a:off x="383118" y="1604434"/>
            <a:ext cx="5519841" cy="4897965"/>
          </a:xfrm>
          <a:prstGeom prst="rect">
            <a:avLst/>
          </a:prstGeom>
        </p:spPr>
        <p:txBody>
          <a:bodyPr/>
          <a:lstStyle>
            <a:lvl1pPr marL="6350" indent="0">
              <a:buClr>
                <a:schemeClr val="accent1"/>
              </a:buClr>
              <a:buFont typeface="Arial" panose="020B0604020202020204" pitchFamily="34" charset="0"/>
              <a:buNone/>
              <a:tabLst/>
              <a:defRPr>
                <a:latin typeface="+mn-lt"/>
              </a:defRPr>
            </a:lvl1pPr>
            <a:lvl2pPr marL="349250" indent="-342900">
              <a:buClr>
                <a:schemeClr val="accent1"/>
              </a:buClr>
              <a:buFont typeface="Arial" panose="020B0604020202020204" pitchFamily="34" charset="0"/>
              <a:buChar char="•"/>
              <a:tabLst/>
              <a:defRPr sz="2400" b="1">
                <a:solidFill>
                  <a:schemeClr val="tx1"/>
                </a:solidFill>
                <a:latin typeface="+mn-lt"/>
                <a:ea typeface="Open Sans" panose="020B0606030504020204" pitchFamily="34" charset="0"/>
                <a:cs typeface="Open Sans" panose="020B0606030504020204" pitchFamily="34" charset="0"/>
              </a:defRPr>
            </a:lvl2pPr>
            <a:lvl3pPr marL="355600" indent="0">
              <a:buClr>
                <a:schemeClr val="accent1"/>
              </a:buClr>
              <a:buFont typeface="Arial" panose="020B0604020202020204" pitchFamily="34" charset="0"/>
              <a:buNone/>
              <a:tabLst/>
              <a:defRPr sz="1800">
                <a:solidFill>
                  <a:schemeClr val="tx1"/>
                </a:solidFill>
                <a:latin typeface="+mn-lt"/>
                <a:ea typeface="Open Sans" panose="020B0606030504020204" pitchFamily="34" charset="0"/>
                <a:cs typeface="Open Sans" panose="020B0606030504020204" pitchFamily="34" charset="0"/>
              </a:defRPr>
            </a:lvl3pPr>
            <a:lvl4pPr marL="355600" indent="179388">
              <a:buClr>
                <a:schemeClr val="bg1"/>
              </a:buClr>
              <a:buSzPct val="80000"/>
              <a:buFont typeface="Courier New" panose="02070309020205020404" pitchFamily="49" charset="0"/>
              <a:buChar char="o"/>
              <a:tabLst/>
              <a:defRPr sz="1800" b="0">
                <a:solidFill>
                  <a:schemeClr val="tx1"/>
                </a:solidFill>
                <a:latin typeface="+mn-lt"/>
                <a:ea typeface="Open Sans" panose="020B0606030504020204" pitchFamily="34" charset="0"/>
                <a:cs typeface="Open Sans" panose="020B0606030504020204" pitchFamily="34" charset="0"/>
              </a:defRPr>
            </a:lvl4pPr>
            <a:lvl5pPr marL="534988" indent="0">
              <a:buClr>
                <a:schemeClr val="bg1"/>
              </a:buClr>
              <a:buFont typeface="Arial" panose="020B0604020202020204" pitchFamily="34" charset="0"/>
              <a:buNone/>
              <a:tabLst/>
              <a:defRPr sz="1600">
                <a:solidFill>
                  <a:schemeClr val="tx1"/>
                </a:solidFill>
                <a:latin typeface="+mn-lt"/>
                <a:ea typeface="Open Sans" panose="020B0606030504020204" pitchFamily="34" charset="0"/>
                <a:cs typeface="Open Sans" panose="020B0606030504020204" pitchFamily="34" charset="0"/>
              </a:defRPr>
            </a:lvl5pPr>
            <a:lvl6pPr marL="534988" indent="177800">
              <a:buClr>
                <a:schemeClr val="bg1"/>
              </a:buClr>
              <a:buSzPct val="80000"/>
              <a:buFont typeface="Courier New" panose="02070309020205020404" pitchFamily="49" charset="0"/>
              <a:buChar char="o"/>
              <a:tabLst/>
              <a:defRPr sz="1600">
                <a:latin typeface="+mn-lt"/>
              </a:defRPr>
            </a:lvl6pPr>
            <a:lvl7pPr marL="715963" indent="0">
              <a:tabLst/>
              <a:defRPr sz="1330" b="1">
                <a:latin typeface="+mn-lt"/>
              </a:defRPr>
            </a:lvl7pPr>
          </a:lstStyle>
          <a:p>
            <a:pPr lvl="0"/>
            <a:r>
              <a:rPr lang="en-GB" dirty="0"/>
              <a:t>Level 1</a:t>
            </a:r>
          </a:p>
          <a:p>
            <a:pPr lvl="1"/>
            <a:r>
              <a:rPr lang="en-GB" dirty="0"/>
              <a:t>Level 1 bullet</a:t>
            </a:r>
          </a:p>
          <a:p>
            <a:pPr lvl="2"/>
            <a:r>
              <a:rPr lang="en-GB" dirty="0"/>
              <a:t>Level 2</a:t>
            </a:r>
          </a:p>
          <a:p>
            <a:pPr lvl="3"/>
            <a:r>
              <a:rPr lang="en-GB" dirty="0"/>
              <a:t>Level 2 bullet</a:t>
            </a:r>
          </a:p>
          <a:p>
            <a:pPr lvl="4"/>
            <a:r>
              <a:rPr lang="en-GB" dirty="0"/>
              <a:t>Level 3</a:t>
            </a:r>
          </a:p>
          <a:p>
            <a:pPr lvl="5"/>
            <a:r>
              <a:rPr lang="en-GB" dirty="0"/>
              <a:t>Level 3 bullet</a:t>
            </a:r>
          </a:p>
          <a:p>
            <a:pPr lvl="6"/>
            <a:r>
              <a:rPr lang="en-GB" dirty="0"/>
              <a:t>Level 4</a:t>
            </a:r>
          </a:p>
          <a:p>
            <a:pPr lvl="4"/>
            <a:endParaRPr lang="en-GB" dirty="0"/>
          </a:p>
          <a:p>
            <a:pPr lvl="4"/>
            <a:endParaRPr lang="en-GB" dirty="0"/>
          </a:p>
          <a:p>
            <a:pPr lvl="4"/>
            <a:endParaRPr lang="en-GB" dirty="0"/>
          </a:p>
          <a:p>
            <a:pPr lvl="4"/>
            <a:endParaRPr lang="en-US" dirty="0"/>
          </a:p>
        </p:txBody>
      </p:sp>
      <p:sp>
        <p:nvSpPr>
          <p:cNvPr id="2" name="Footer Placeholder 1">
            <a:extLst>
              <a:ext uri="{FF2B5EF4-FFF2-40B4-BE49-F238E27FC236}">
                <a16:creationId xmlns:a16="http://schemas.microsoft.com/office/drawing/2014/main" id="{ACE9F052-2B53-34DF-9910-3CFE0A8AF8AE}"/>
              </a:ext>
            </a:extLst>
          </p:cNvPr>
          <p:cNvSpPr>
            <a:spLocks noGrp="1"/>
          </p:cNvSpPr>
          <p:nvPr>
            <p:ph type="ftr" sz="quarter" idx="15"/>
          </p:nvPr>
        </p:nvSpPr>
        <p:spPr/>
        <p:txBody>
          <a:bodyPr/>
          <a:lstStyle/>
          <a:p>
            <a:r>
              <a:rPr lang="en-US"/>
              <a:t>Not protectively marked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383117" y="368320"/>
            <a:ext cx="11425767" cy="1140864"/>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400"/>
              <a:buFont typeface="Bitter"/>
              <a:buNone/>
              <a:defRPr sz="2400" b="1" i="0" u="none" strike="noStrike" cap="none">
                <a:solidFill>
                  <a:schemeClr val="dk1"/>
                </a:solidFill>
                <a:latin typeface="Bitter"/>
                <a:ea typeface="Bitter"/>
                <a:cs typeface="Bitter"/>
                <a:sym typeface="Bit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12"/>
          <p:cNvSpPr txBox="1"/>
          <p:nvPr/>
        </p:nvSpPr>
        <p:spPr>
          <a:xfrm>
            <a:off x="8064500" y="6572065"/>
            <a:ext cx="3744381" cy="191201"/>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fld id="{00000000-1234-1234-1234-123412341234}" type="slidenum">
              <a:rPr lang="en-GB" sz="800" b="1" i="0" u="none" strike="noStrike" cap="none">
                <a:solidFill>
                  <a:schemeClr val="dk1"/>
                </a:solidFill>
                <a:latin typeface="+mn-lt"/>
                <a:ea typeface="Open Sans"/>
                <a:cs typeface="Open Sans"/>
                <a:sym typeface="Open Sans"/>
              </a:rPr>
              <a:pPr marL="0" marR="0" lvl="0" indent="0" algn="r" rtl="0">
                <a:spcBef>
                  <a:spcPts val="0"/>
                </a:spcBef>
                <a:spcAft>
                  <a:spcPts val="0"/>
                </a:spcAft>
                <a:buNone/>
              </a:pPr>
              <a:t>‹#›</a:t>
            </a:fld>
            <a:endParaRPr sz="800" b="1" i="0" u="none" strike="noStrike" cap="none" dirty="0">
              <a:solidFill>
                <a:schemeClr val="dk1"/>
              </a:solidFill>
              <a:latin typeface="+mn-lt"/>
              <a:ea typeface="Open Sans"/>
              <a:cs typeface="Open Sans"/>
              <a:sym typeface="Open Sans"/>
            </a:endParaRPr>
          </a:p>
        </p:txBody>
      </p:sp>
      <p:sp>
        <p:nvSpPr>
          <p:cNvPr id="2" name="Footer Placeholder 1">
            <a:extLst>
              <a:ext uri="{FF2B5EF4-FFF2-40B4-BE49-F238E27FC236}">
                <a16:creationId xmlns:a16="http://schemas.microsoft.com/office/drawing/2014/main" id="{A58178F3-9EB5-7B49-BC5F-3EAB17A3B94D}"/>
              </a:ext>
            </a:extLst>
          </p:cNvPr>
          <p:cNvSpPr>
            <a:spLocks noGrp="1"/>
          </p:cNvSpPr>
          <p:nvPr>
            <p:ph type="ftr" sz="quarter" idx="3"/>
          </p:nvPr>
        </p:nvSpPr>
        <p:spPr>
          <a:xfrm>
            <a:off x="383117" y="6572065"/>
            <a:ext cx="9229806" cy="191201"/>
          </a:xfrm>
          <a:prstGeom prst="rect">
            <a:avLst/>
          </a:prstGeom>
        </p:spPr>
        <p:txBody>
          <a:bodyPr vert="horz" lIns="0" tIns="0" rIns="0" bIns="0" rtlCol="0" anchor="ctr" anchorCtr="0"/>
          <a:lstStyle>
            <a:lvl1pPr algn="l">
              <a:defRPr sz="800" b="1">
                <a:solidFill>
                  <a:schemeClr val="tx1"/>
                </a:solidFill>
                <a:latin typeface="+mn-lt"/>
                <a:ea typeface="Open Sans" panose="020B0606030504020204" pitchFamily="34" charset="0"/>
                <a:cs typeface="Open Sans" panose="020B0606030504020204" pitchFamily="34" charset="0"/>
              </a:defRPr>
            </a:lvl1pPr>
          </a:lstStyle>
          <a:p>
            <a:r>
              <a:rPr lang="en-US"/>
              <a:t>Not protectively marked</a:t>
            </a:r>
            <a:endParaRPr lang="en-US" dirty="0"/>
          </a:p>
        </p:txBody>
      </p:sp>
      <p:sp>
        <p:nvSpPr>
          <p:cNvPr id="3" name="Text Placeholder 2">
            <a:extLst>
              <a:ext uri="{FF2B5EF4-FFF2-40B4-BE49-F238E27FC236}">
                <a16:creationId xmlns:a16="http://schemas.microsoft.com/office/drawing/2014/main" id="{545EF4C2-7325-2C48-817E-15EEE2750112}"/>
              </a:ext>
            </a:extLst>
          </p:cNvPr>
          <p:cNvSpPr>
            <a:spLocks noGrp="1"/>
          </p:cNvSpPr>
          <p:nvPr>
            <p:ph type="body" idx="1"/>
          </p:nvPr>
        </p:nvSpPr>
        <p:spPr>
          <a:xfrm>
            <a:off x="383116" y="1715848"/>
            <a:ext cx="10515600" cy="4349749"/>
          </a:xfrm>
          <a:prstGeom prst="rect">
            <a:avLst/>
          </a:prstGeom>
        </p:spPr>
        <p:txBody>
          <a:bodyPr vert="horz" lIns="0" tIns="45720" rIns="91440" bIns="45720" rtlCol="0">
            <a:noAutofit/>
          </a:bodyPr>
          <a:lstStyle/>
          <a:p>
            <a:pPr lvl="0"/>
            <a:r>
              <a:rPr lang="en-GB" dirty="0"/>
              <a:t>Click to edit Master text styles</a:t>
            </a:r>
          </a:p>
        </p:txBody>
      </p:sp>
      <p:sp>
        <p:nvSpPr>
          <p:cNvPr id="7" name="Footer Placeholder 1">
            <a:extLst>
              <a:ext uri="{FF2B5EF4-FFF2-40B4-BE49-F238E27FC236}">
                <a16:creationId xmlns:a16="http://schemas.microsoft.com/office/drawing/2014/main" id="{D0DF82AD-A3BA-474A-BE75-FC0C0712FEBE}"/>
              </a:ext>
            </a:extLst>
          </p:cNvPr>
          <p:cNvSpPr txBox="1">
            <a:spLocks/>
          </p:cNvSpPr>
          <p:nvPr userDrawn="1"/>
        </p:nvSpPr>
        <p:spPr>
          <a:xfrm>
            <a:off x="9612923" y="6484574"/>
            <a:ext cx="1888500" cy="366183"/>
          </a:xfrm>
          <a:prstGeom prst="rect">
            <a:avLst/>
          </a:prstGeom>
        </p:spPr>
        <p:txBody>
          <a:bodyPr vert="horz" lIns="91440" tIns="45720" rIns="91440" bIns="45720" rtlCol="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8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a:lstStyle>
          <a:p>
            <a:pPr algn="r"/>
            <a:r>
              <a:rPr lang="en-US" dirty="0">
                <a:latin typeface="+mn-lt"/>
              </a:rPr>
              <a:t>National Nuclear Laboratory</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68" r:id="rId3"/>
    <p:sldLayoutId id="2147483651" r:id="rId4"/>
    <p:sldLayoutId id="2147483676" r:id="rId5"/>
    <p:sldLayoutId id="2147483674" r:id="rId6"/>
    <p:sldLayoutId id="2147483673" r:id="rId7"/>
    <p:sldLayoutId id="2147483670" r:id="rId8"/>
    <p:sldLayoutId id="2147483671" r:id="rId9"/>
    <p:sldLayoutId id="2147483675" r:id="rId10"/>
    <p:sldLayoutId id="2147483672"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mj-lt"/>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titleStyle>
    <p:body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1"/>
        </a:buClr>
        <a:buFont typeface="Arial" panose="020B0604020202020204" pitchFamily="34" charset="0"/>
        <a:buNone/>
        <a:tabLst/>
        <a:defRPr sz="2400" b="1" i="0" u="none" strike="noStrike" cap="none">
          <a:solidFill>
            <a:schemeClr val="tx1"/>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1pPr>
      <a:lvl2pPr marR="0" lvl="1"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Font typeface="Open Sans"/>
        <a:defRPr sz="1867" b="0" i="0" u="none" strike="noStrike" cap="none">
          <a:solidFill>
            <a:srgbClr val="000000"/>
          </a:solidFill>
          <a:latin typeface="Open Sans"/>
          <a:ea typeface="Open Sans"/>
          <a:cs typeface="Open Sans"/>
          <a:sym typeface="Open Sans"/>
        </a:defRPr>
      </a:lvl9pPr>
    </p:otherStyle>
  </p:txStyles>
  <p:extLst>
    <p:ext uri="{27BBF7A9-308A-43DC-89C8-2F10F3537804}">
      <p15:sldGuideLst xmlns:p15="http://schemas.microsoft.com/office/powerpoint/2012/main">
        <p15:guide id="1" orient="horz" pos="3369" userDrawn="1">
          <p15:clr>
            <a:srgbClr val="F26B43"/>
          </p15:clr>
        </p15:guide>
        <p15:guide id="2" pos="3871" userDrawn="1">
          <p15:clr>
            <a:srgbClr val="F26B43"/>
          </p15:clr>
        </p15:guide>
        <p15:guide id="3" pos="241" userDrawn="1">
          <p15:clr>
            <a:srgbClr val="F26B43"/>
          </p15:clr>
        </p15:guide>
        <p15:guide id="4" pos="3809" userDrawn="1">
          <p15:clr>
            <a:srgbClr val="F26B43"/>
          </p15:clr>
        </p15:guide>
        <p15:guide id="5" pos="5020" userDrawn="1">
          <p15:clr>
            <a:srgbClr val="F26B43"/>
          </p15:clr>
        </p15:guide>
        <p15:guide id="6" pos="5080" userDrawn="1">
          <p15:clr>
            <a:srgbClr val="F26B43"/>
          </p15:clr>
        </p15:guide>
        <p15:guide id="7" orient="horz" pos="1797" userDrawn="1">
          <p15:clr>
            <a:srgbClr val="F26B43"/>
          </p15:clr>
        </p15:guide>
        <p15:guide id="8" pos="6229" userDrawn="1">
          <p15:clr>
            <a:srgbClr val="F26B43"/>
          </p15:clr>
        </p15:guide>
        <p15:guide id="9" pos="6289" userDrawn="1">
          <p15:clr>
            <a:srgbClr val="F26B43"/>
          </p15:clr>
        </p15:guide>
        <p15:guide id="10" pos="7439" userDrawn="1">
          <p15:clr>
            <a:srgbClr val="F26B43"/>
          </p15:clr>
        </p15:guide>
        <p15:guide id="11" pos="2660" userDrawn="1">
          <p15:clr>
            <a:srgbClr val="F26B43"/>
          </p15:clr>
        </p15:guide>
        <p15:guide id="12" pos="2600" userDrawn="1">
          <p15:clr>
            <a:srgbClr val="F26B43"/>
          </p15:clr>
        </p15:guide>
        <p15:guide id="13" pos="1451" userDrawn="1">
          <p15:clr>
            <a:srgbClr val="F26B43"/>
          </p15:clr>
        </p15:guide>
        <p15:guide id="14" pos="1391" userDrawn="1">
          <p15:clr>
            <a:srgbClr val="F26B43"/>
          </p15:clr>
        </p15:guide>
        <p15:guide id="15" orient="horz" pos="2523" userDrawn="1">
          <p15:clr>
            <a:srgbClr val="F26B43"/>
          </p15:clr>
        </p15:guide>
        <p15:guide id="16" orient="horz" pos="1736" userDrawn="1">
          <p15:clr>
            <a:srgbClr val="F26B43"/>
          </p15:clr>
        </p15:guide>
        <p15:guide id="17" orient="horz" pos="1011" userDrawn="1">
          <p15:clr>
            <a:srgbClr val="F26B43"/>
          </p15:clr>
        </p15:guide>
        <p15:guide id="18" orient="horz" pos="2584" userDrawn="1">
          <p15:clr>
            <a:srgbClr val="F26B43"/>
          </p15:clr>
        </p15:guide>
        <p15:guide id="19" orient="horz" pos="3309" userDrawn="1">
          <p15:clr>
            <a:srgbClr val="F26B43"/>
          </p15:clr>
        </p15:guide>
        <p15:guide id="20" orient="horz" pos="951" userDrawn="1">
          <p15:clr>
            <a:srgbClr val="F26B43"/>
          </p15:clr>
        </p15:guide>
        <p15:guide id="21" orient="horz" pos="225" userDrawn="1">
          <p15:clr>
            <a:srgbClr val="F26B43"/>
          </p15:clr>
        </p15:guide>
        <p15:guide id="22" orient="horz" pos="40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ta.mendeley.com/datasets/92523hssgv/2" TargetMode="External"/><Relationship Id="rId2" Type="http://schemas.openxmlformats.org/officeDocument/2006/relationships/hyperlink" Target="https://doi.org/10.1016/j.net.2020.03.004"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8E9A-BF7A-5B4D-98F7-9EFAA6BA7025}"/>
              </a:ext>
            </a:extLst>
          </p:cNvPr>
          <p:cNvSpPr>
            <a:spLocks noGrp="1"/>
          </p:cNvSpPr>
          <p:nvPr>
            <p:ph type="ctrTitle"/>
          </p:nvPr>
        </p:nvSpPr>
        <p:spPr/>
        <p:txBody>
          <a:bodyPr/>
          <a:lstStyle/>
          <a:p>
            <a:r>
              <a:rPr lang="en-GB" dirty="0"/>
              <a:t>Anti-Neutrino Flux from the </a:t>
            </a:r>
            <a:r>
              <a:rPr lang="en-GB" dirty="0" err="1"/>
              <a:t>EdF</a:t>
            </a:r>
            <a:r>
              <a:rPr lang="en-GB" dirty="0"/>
              <a:t> Hartlepool Nuclear Power Plant</a:t>
            </a:r>
          </a:p>
        </p:txBody>
      </p:sp>
      <p:sp>
        <p:nvSpPr>
          <p:cNvPr id="3" name="Subtitle 2">
            <a:extLst>
              <a:ext uri="{FF2B5EF4-FFF2-40B4-BE49-F238E27FC236}">
                <a16:creationId xmlns:a16="http://schemas.microsoft.com/office/drawing/2014/main" id="{175F7967-F202-434D-8FED-A3EC3278A9D6}"/>
              </a:ext>
            </a:extLst>
          </p:cNvPr>
          <p:cNvSpPr>
            <a:spLocks noGrp="1"/>
          </p:cNvSpPr>
          <p:nvPr>
            <p:ph type="subTitle" idx="1"/>
          </p:nvPr>
        </p:nvSpPr>
        <p:spPr/>
        <p:txBody>
          <a:bodyPr/>
          <a:lstStyle/>
          <a:p>
            <a:r>
              <a:rPr lang="en-GB" sz="2400" dirty="0">
                <a:solidFill>
                  <a:schemeClr val="tx2"/>
                </a:solidFill>
              </a:rPr>
              <a:t>	Applied Antineutrino Physics Workshop </a:t>
            </a:r>
            <a:br>
              <a:rPr lang="en-GB" sz="2400" dirty="0">
                <a:solidFill>
                  <a:schemeClr val="tx2"/>
                </a:solidFill>
              </a:rPr>
            </a:br>
            <a:r>
              <a:rPr lang="en-GB" sz="2400" dirty="0">
                <a:solidFill>
                  <a:schemeClr val="tx2"/>
                </a:solidFill>
              </a:rPr>
              <a:t>18-21 September 2023</a:t>
            </a:r>
          </a:p>
        </p:txBody>
      </p:sp>
      <p:sp>
        <p:nvSpPr>
          <p:cNvPr id="9" name="Picture Placeholder 8">
            <a:extLst>
              <a:ext uri="{FF2B5EF4-FFF2-40B4-BE49-F238E27FC236}">
                <a16:creationId xmlns:a16="http://schemas.microsoft.com/office/drawing/2014/main" id="{5A49FEFC-12BF-10A7-F5B0-B776E99AB8DB}"/>
              </a:ext>
            </a:extLst>
          </p:cNvPr>
          <p:cNvSpPr>
            <a:spLocks noGrp="1"/>
          </p:cNvSpPr>
          <p:nvPr>
            <p:ph type="pic" sz="quarter" idx="11"/>
          </p:nvPr>
        </p:nvSpPr>
        <p:spPr/>
      </p:sp>
    </p:spTree>
    <p:extLst>
      <p:ext uri="{BB962C8B-B14F-4D97-AF65-F5344CB8AC3E}">
        <p14:creationId xmlns:p14="http://schemas.microsoft.com/office/powerpoint/2010/main" val="7355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BBB0-2F5E-B941-B9FC-C71FED13393F}"/>
              </a:ext>
            </a:extLst>
          </p:cNvPr>
          <p:cNvSpPr>
            <a:spLocks noGrp="1"/>
          </p:cNvSpPr>
          <p:nvPr>
            <p:ph type="title"/>
          </p:nvPr>
        </p:nvSpPr>
        <p:spPr/>
        <p:txBody>
          <a:bodyPr/>
          <a:lstStyle/>
          <a:p>
            <a:r>
              <a:rPr lang="en-GB" dirty="0"/>
              <a:t>Fission Fractions</a:t>
            </a:r>
          </a:p>
        </p:txBody>
      </p:sp>
      <p:sp>
        <p:nvSpPr>
          <p:cNvPr id="4" name="Text Placeholder 3">
            <a:extLst>
              <a:ext uri="{FF2B5EF4-FFF2-40B4-BE49-F238E27FC236}">
                <a16:creationId xmlns:a16="http://schemas.microsoft.com/office/drawing/2014/main" id="{B5928DA0-988C-F940-99F8-9EC986699586}"/>
              </a:ext>
            </a:extLst>
          </p:cNvPr>
          <p:cNvSpPr>
            <a:spLocks noGrp="1"/>
          </p:cNvSpPr>
          <p:nvPr>
            <p:ph type="body" sz="quarter" idx="13"/>
          </p:nvPr>
        </p:nvSpPr>
        <p:spPr/>
        <p:txBody>
          <a:bodyPr/>
          <a:lstStyle/>
          <a:p>
            <a:r>
              <a:rPr lang="en-GB" dirty="0"/>
              <a:t>AGR fractional fission rates based upon interpolation of tables from the following references:</a:t>
            </a:r>
          </a:p>
          <a:p>
            <a:pPr lvl="2"/>
            <a:br>
              <a:rPr lang="en-GB" dirty="0"/>
            </a:br>
            <a:r>
              <a:rPr lang="en-GB" dirty="0"/>
              <a:t>Nuclear Engineering and Technology</a:t>
            </a:r>
          </a:p>
          <a:p>
            <a:pPr lvl="2"/>
            <a:r>
              <a:rPr lang="en-GB" dirty="0"/>
              <a:t>Technical note: A simple method for estimating the </a:t>
            </a:r>
            <a:br>
              <a:rPr lang="en-GB" dirty="0"/>
            </a:br>
            <a:r>
              <a:rPr lang="en-GB" dirty="0"/>
              <a:t>major nuclide fractional fission rates within light water </a:t>
            </a:r>
            <a:br>
              <a:rPr lang="en-GB" dirty="0"/>
            </a:br>
            <a:r>
              <a:rPr lang="en-GB" dirty="0"/>
              <a:t>and advanced gas cooled reactors</a:t>
            </a:r>
          </a:p>
          <a:p>
            <a:pPr lvl="2"/>
            <a:r>
              <a:rPr lang="en-GB" dirty="0" err="1"/>
              <a:t>R.W.Mills</a:t>
            </a:r>
            <a:r>
              <a:rPr lang="en-GB" dirty="0"/>
              <a:t>, </a:t>
            </a:r>
            <a:r>
              <a:rPr lang="en-GB" dirty="0" err="1"/>
              <a:t>B.M.Slingsby</a:t>
            </a:r>
            <a:r>
              <a:rPr lang="en-GB" dirty="0"/>
              <a:t>, </a:t>
            </a:r>
            <a:r>
              <a:rPr lang="en-GB" dirty="0" err="1"/>
              <a:t>J.Coleman</a:t>
            </a:r>
            <a:r>
              <a:rPr lang="en-GB" dirty="0"/>
              <a:t>, </a:t>
            </a:r>
            <a:r>
              <a:rPr lang="en-GB" dirty="0" err="1"/>
              <a:t>R.Collins</a:t>
            </a:r>
            <a:r>
              <a:rPr lang="en-GB" dirty="0"/>
              <a:t>, </a:t>
            </a:r>
            <a:r>
              <a:rPr lang="en-GB" dirty="0" err="1"/>
              <a:t>G.Holt</a:t>
            </a:r>
            <a:r>
              <a:rPr lang="en-GB" dirty="0"/>
              <a:t>, </a:t>
            </a:r>
            <a:br>
              <a:rPr lang="en-GB" dirty="0"/>
            </a:br>
            <a:r>
              <a:rPr lang="en-GB" dirty="0" err="1"/>
              <a:t>C.Metelko</a:t>
            </a:r>
            <a:r>
              <a:rPr lang="en-GB" dirty="0"/>
              <a:t>, </a:t>
            </a:r>
            <a:r>
              <a:rPr lang="en-GB" dirty="0" err="1"/>
              <a:t>Y.Schnellbach</a:t>
            </a:r>
            <a:endParaRPr lang="en-GB" dirty="0"/>
          </a:p>
          <a:p>
            <a:pPr lvl="2"/>
            <a:r>
              <a:rPr lang="en-GB" dirty="0">
                <a:hlinkClick r:id="rId2"/>
              </a:rPr>
              <a:t>https://doi.org/10.1016/j.net.2020.03.004</a:t>
            </a:r>
            <a:r>
              <a:rPr lang="en-GB" dirty="0"/>
              <a:t> </a:t>
            </a:r>
          </a:p>
          <a:p>
            <a:pPr lvl="2"/>
            <a:endParaRPr lang="en-GB" dirty="0"/>
          </a:p>
          <a:p>
            <a:pPr lvl="2"/>
            <a:r>
              <a:rPr lang="en-GB" dirty="0"/>
              <a:t>Mendeley Data (2020), 10.17632/92523hssgv.2</a:t>
            </a:r>
          </a:p>
          <a:p>
            <a:pPr lvl="2"/>
            <a:r>
              <a:rPr lang="en-GB" dirty="0"/>
              <a:t>Commercial Nuclear Reactor Fractional Fission</a:t>
            </a:r>
            <a:br>
              <a:rPr lang="en-GB" dirty="0"/>
            </a:br>
            <a:r>
              <a:rPr lang="en-GB" dirty="0"/>
              <a:t>Rate Database from FISPIN10A Calculations for</a:t>
            </a:r>
            <a:br>
              <a:rPr lang="en-GB" dirty="0"/>
            </a:br>
            <a:r>
              <a:rPr lang="en-GB" dirty="0"/>
              <a:t>AGR, PWR and BWR</a:t>
            </a:r>
          </a:p>
          <a:p>
            <a:pPr lvl="2"/>
            <a:r>
              <a:rPr lang="en-GB" dirty="0"/>
              <a:t>Robert Mills, Bethany Slingsby</a:t>
            </a:r>
          </a:p>
          <a:p>
            <a:pPr lvl="2"/>
            <a:r>
              <a:rPr lang="en-GB" dirty="0">
                <a:hlinkClick r:id="rId3"/>
              </a:rPr>
              <a:t>https://data.mendeley.com/datasets/92523hssgv/2</a:t>
            </a:r>
            <a:r>
              <a:rPr lang="en-GB" dirty="0"/>
              <a:t>   </a:t>
            </a:r>
          </a:p>
        </p:txBody>
      </p:sp>
      <p:sp>
        <p:nvSpPr>
          <p:cNvPr id="8" name="Footer Placeholder 7">
            <a:extLst>
              <a:ext uri="{FF2B5EF4-FFF2-40B4-BE49-F238E27FC236}">
                <a16:creationId xmlns:a16="http://schemas.microsoft.com/office/drawing/2014/main" id="{7CDCB688-D85B-E566-504F-B91F4986F851}"/>
              </a:ext>
            </a:extLst>
          </p:cNvPr>
          <p:cNvSpPr>
            <a:spLocks noGrp="1"/>
          </p:cNvSpPr>
          <p:nvPr>
            <p:ph type="ftr" sz="quarter" idx="14"/>
          </p:nvPr>
        </p:nvSpPr>
        <p:spPr/>
        <p:txBody>
          <a:bodyPr/>
          <a:lstStyle/>
          <a:p>
            <a:r>
              <a:rPr lang="en-US"/>
              <a:t>Not protectively marked</a:t>
            </a:r>
            <a:endParaRPr lang="en-US" dirty="0"/>
          </a:p>
        </p:txBody>
      </p:sp>
      <p:pic>
        <p:nvPicPr>
          <p:cNvPr id="3" name="Picture 2">
            <a:extLst>
              <a:ext uri="{FF2B5EF4-FFF2-40B4-BE49-F238E27FC236}">
                <a16:creationId xmlns:a16="http://schemas.microsoft.com/office/drawing/2014/main" id="{7BE4DC47-F31E-F839-910F-BB4687A94D1D}"/>
              </a:ext>
            </a:extLst>
          </p:cNvPr>
          <p:cNvPicPr>
            <a:picLocks noChangeAspect="1"/>
          </p:cNvPicPr>
          <p:nvPr/>
        </p:nvPicPr>
        <p:blipFill>
          <a:blip r:embed="rId4"/>
          <a:stretch>
            <a:fillRect/>
          </a:stretch>
        </p:blipFill>
        <p:spPr>
          <a:xfrm>
            <a:off x="6691637" y="2949587"/>
            <a:ext cx="5117245" cy="2491843"/>
          </a:xfrm>
          <a:prstGeom prst="rect">
            <a:avLst/>
          </a:prstGeom>
        </p:spPr>
      </p:pic>
    </p:spTree>
    <p:extLst>
      <p:ext uri="{BB962C8B-B14F-4D97-AF65-F5344CB8AC3E}">
        <p14:creationId xmlns:p14="http://schemas.microsoft.com/office/powerpoint/2010/main" val="357952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Fractional Fission Rates for the </a:t>
            </a:r>
            <a:br>
              <a:rPr lang="en-GB" dirty="0"/>
            </a:br>
            <a:r>
              <a:rPr lang="en-GB" dirty="0"/>
              <a:t>Hartlepool reactor unit 1 in 2020</a:t>
            </a:r>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3" name="Picture 2">
            <a:extLst>
              <a:ext uri="{FF2B5EF4-FFF2-40B4-BE49-F238E27FC236}">
                <a16:creationId xmlns:a16="http://schemas.microsoft.com/office/drawing/2014/main" id="{BB2318C7-F693-E9A7-1BAA-B0D5A2AC6C48}"/>
              </a:ext>
            </a:extLst>
          </p:cNvPr>
          <p:cNvPicPr>
            <a:picLocks noChangeAspect="1"/>
          </p:cNvPicPr>
          <p:nvPr/>
        </p:nvPicPr>
        <p:blipFill>
          <a:blip r:embed="rId3"/>
          <a:stretch>
            <a:fillRect/>
          </a:stretch>
        </p:blipFill>
        <p:spPr>
          <a:xfrm>
            <a:off x="2026218" y="1223782"/>
            <a:ext cx="7899722" cy="5114975"/>
          </a:xfrm>
          <a:prstGeom prst="rect">
            <a:avLst/>
          </a:prstGeom>
        </p:spPr>
      </p:pic>
    </p:spTree>
    <p:extLst>
      <p:ext uri="{BB962C8B-B14F-4D97-AF65-F5344CB8AC3E}">
        <p14:creationId xmlns:p14="http://schemas.microsoft.com/office/powerpoint/2010/main" val="4067424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Fractional Fission Rates for the </a:t>
            </a:r>
            <a:br>
              <a:rPr lang="en-GB" dirty="0"/>
            </a:br>
            <a:r>
              <a:rPr lang="en-GB" dirty="0"/>
              <a:t>Hartlepool reactor unit 2 in 2020</a:t>
            </a:r>
            <a:endParaRPr lang="en-US" dirty="0"/>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3" name="Picture 2">
            <a:extLst>
              <a:ext uri="{FF2B5EF4-FFF2-40B4-BE49-F238E27FC236}">
                <a16:creationId xmlns:a16="http://schemas.microsoft.com/office/drawing/2014/main" id="{E77FAEAE-C08E-64F8-9439-F0FBF772567F}"/>
              </a:ext>
            </a:extLst>
          </p:cNvPr>
          <p:cNvPicPr>
            <a:picLocks noChangeAspect="1"/>
          </p:cNvPicPr>
          <p:nvPr/>
        </p:nvPicPr>
        <p:blipFill>
          <a:blip r:embed="rId3"/>
          <a:stretch>
            <a:fillRect/>
          </a:stretch>
        </p:blipFill>
        <p:spPr>
          <a:xfrm>
            <a:off x="1788436" y="1244185"/>
            <a:ext cx="8022523" cy="5245496"/>
          </a:xfrm>
          <a:prstGeom prst="rect">
            <a:avLst/>
          </a:prstGeom>
        </p:spPr>
      </p:pic>
    </p:spTree>
    <p:extLst>
      <p:ext uri="{BB962C8B-B14F-4D97-AF65-F5344CB8AC3E}">
        <p14:creationId xmlns:p14="http://schemas.microsoft.com/office/powerpoint/2010/main" val="117061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Total antineutrino event rate at Boulby for the </a:t>
            </a:r>
            <a:br>
              <a:rPr lang="en-GB" dirty="0"/>
            </a:br>
            <a:r>
              <a:rPr lang="en-GB" dirty="0"/>
              <a:t>Hartlepool AGR unit 1 in 2020</a:t>
            </a:r>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5" name="Picture 4">
            <a:extLst>
              <a:ext uri="{FF2B5EF4-FFF2-40B4-BE49-F238E27FC236}">
                <a16:creationId xmlns:a16="http://schemas.microsoft.com/office/drawing/2014/main" id="{07537EF3-8EB1-CB5C-FB19-17870C913B2B}"/>
              </a:ext>
            </a:extLst>
          </p:cNvPr>
          <p:cNvPicPr>
            <a:picLocks noChangeAspect="1"/>
          </p:cNvPicPr>
          <p:nvPr/>
        </p:nvPicPr>
        <p:blipFill>
          <a:blip r:embed="rId3"/>
          <a:stretch>
            <a:fillRect/>
          </a:stretch>
        </p:blipFill>
        <p:spPr>
          <a:xfrm>
            <a:off x="963589" y="1391144"/>
            <a:ext cx="9844318" cy="5032460"/>
          </a:xfrm>
          <a:prstGeom prst="rect">
            <a:avLst/>
          </a:prstGeom>
        </p:spPr>
      </p:pic>
    </p:spTree>
    <p:extLst>
      <p:ext uri="{BB962C8B-B14F-4D97-AF65-F5344CB8AC3E}">
        <p14:creationId xmlns:p14="http://schemas.microsoft.com/office/powerpoint/2010/main" val="3688840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Total antineutrino event rate at Boulby for the </a:t>
            </a:r>
            <a:br>
              <a:rPr lang="en-GB" dirty="0"/>
            </a:br>
            <a:r>
              <a:rPr lang="en-GB" dirty="0"/>
              <a:t>Hartlepool AGR unit 2 in 2020</a:t>
            </a:r>
            <a:endParaRPr lang="en-US" dirty="0"/>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3" name="Picture 2">
            <a:extLst>
              <a:ext uri="{FF2B5EF4-FFF2-40B4-BE49-F238E27FC236}">
                <a16:creationId xmlns:a16="http://schemas.microsoft.com/office/drawing/2014/main" id="{978E2536-ED2B-997D-A791-1DA5EF2C3EDD}"/>
              </a:ext>
            </a:extLst>
          </p:cNvPr>
          <p:cNvPicPr>
            <a:picLocks noChangeAspect="1"/>
          </p:cNvPicPr>
          <p:nvPr/>
        </p:nvPicPr>
        <p:blipFill>
          <a:blip r:embed="rId3"/>
          <a:stretch>
            <a:fillRect/>
          </a:stretch>
        </p:blipFill>
        <p:spPr>
          <a:xfrm>
            <a:off x="800438" y="1509184"/>
            <a:ext cx="10697018" cy="4825001"/>
          </a:xfrm>
          <a:prstGeom prst="rect">
            <a:avLst/>
          </a:prstGeom>
        </p:spPr>
      </p:pic>
    </p:spTree>
    <p:extLst>
      <p:ext uri="{BB962C8B-B14F-4D97-AF65-F5344CB8AC3E}">
        <p14:creationId xmlns:p14="http://schemas.microsoft.com/office/powerpoint/2010/main" val="398962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Hartlepool AGR Anti-neutrino spectra at three points in the Reactor Fuel cycle (days: 1, 80, 160)</a:t>
            </a:r>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4" name="Picture 3">
            <a:extLst>
              <a:ext uri="{FF2B5EF4-FFF2-40B4-BE49-F238E27FC236}">
                <a16:creationId xmlns:a16="http://schemas.microsoft.com/office/drawing/2014/main" id="{6AE233D1-2138-87AC-1E53-CD8B6ECB413C}"/>
              </a:ext>
            </a:extLst>
          </p:cNvPr>
          <p:cNvPicPr>
            <a:picLocks noChangeAspect="1"/>
          </p:cNvPicPr>
          <p:nvPr/>
        </p:nvPicPr>
        <p:blipFill>
          <a:blip r:embed="rId3"/>
          <a:stretch>
            <a:fillRect/>
          </a:stretch>
        </p:blipFill>
        <p:spPr>
          <a:xfrm>
            <a:off x="3136816" y="1919900"/>
            <a:ext cx="5340594" cy="3584666"/>
          </a:xfrm>
          <a:prstGeom prst="rect">
            <a:avLst/>
          </a:prstGeom>
        </p:spPr>
      </p:pic>
    </p:spTree>
    <p:extLst>
      <p:ext uri="{BB962C8B-B14F-4D97-AF65-F5344CB8AC3E}">
        <p14:creationId xmlns:p14="http://schemas.microsoft.com/office/powerpoint/2010/main" val="69607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BBB0-2F5E-B941-B9FC-C71FED13393F}"/>
              </a:ext>
            </a:extLst>
          </p:cNvPr>
          <p:cNvSpPr>
            <a:spLocks noGrp="1"/>
          </p:cNvSpPr>
          <p:nvPr>
            <p:ph type="title"/>
          </p:nvPr>
        </p:nvSpPr>
        <p:spPr/>
        <p:txBody>
          <a:bodyPr/>
          <a:lstStyle/>
          <a:p>
            <a:r>
              <a:rPr lang="en-GB" dirty="0"/>
              <a:t>Initial conclusions</a:t>
            </a:r>
          </a:p>
        </p:txBody>
      </p:sp>
      <p:sp>
        <p:nvSpPr>
          <p:cNvPr id="4" name="Text Placeholder 3">
            <a:extLst>
              <a:ext uri="{FF2B5EF4-FFF2-40B4-BE49-F238E27FC236}">
                <a16:creationId xmlns:a16="http://schemas.microsoft.com/office/drawing/2014/main" id="{B5928DA0-988C-F940-99F8-9EC986699586}"/>
              </a:ext>
            </a:extLst>
          </p:cNvPr>
          <p:cNvSpPr>
            <a:spLocks noGrp="1"/>
          </p:cNvSpPr>
          <p:nvPr>
            <p:ph type="body" sz="quarter" idx="13"/>
          </p:nvPr>
        </p:nvSpPr>
        <p:spPr/>
        <p:txBody>
          <a:bodyPr/>
          <a:lstStyle/>
          <a:p>
            <a:r>
              <a:rPr lang="en-GB" dirty="0"/>
              <a:t>Results show AGR has:</a:t>
            </a:r>
          </a:p>
          <a:p>
            <a:pPr lvl="3"/>
            <a:r>
              <a:rPr lang="en-GB" dirty="0"/>
              <a:t>Small differences in anti-neutrino emissions with burnup</a:t>
            </a:r>
          </a:p>
          <a:p>
            <a:pPr lvl="3"/>
            <a:r>
              <a:rPr lang="en-GB" dirty="0"/>
              <a:t>Practically no change in anti-neutrino spectra during cycle</a:t>
            </a:r>
          </a:p>
          <a:p>
            <a:pPr lvl="3"/>
            <a:endParaRPr lang="en-GB" dirty="0"/>
          </a:p>
          <a:p>
            <a:r>
              <a:rPr lang="en-GB" dirty="0"/>
              <a:t>How does this compare with other reactors?</a:t>
            </a:r>
          </a:p>
          <a:p>
            <a:pPr lvl="3"/>
            <a:r>
              <a:rPr lang="en-GB" dirty="0"/>
              <a:t>Compare to calculations using the simplified method in Nuclear Engineering and Technology, </a:t>
            </a:r>
            <a:br>
              <a:rPr lang="en-GB" dirty="0"/>
            </a:br>
            <a:r>
              <a:rPr lang="en-GB" dirty="0"/>
              <a:t>R.W. Mills et al (2020).</a:t>
            </a:r>
          </a:p>
          <a:p>
            <a:pPr lvl="3"/>
            <a:r>
              <a:rPr lang="en-GB" dirty="0"/>
              <a:t>Consider against PWRs running a 12- or 24-month refuelling cycle, replacing 33% or 50% of the respective cores.</a:t>
            </a:r>
          </a:p>
          <a:p>
            <a:pPr lvl="3"/>
            <a:r>
              <a:rPr lang="en-GB" dirty="0"/>
              <a:t>Also compare the method with a similar independent calculation in; </a:t>
            </a:r>
          </a:p>
          <a:p>
            <a:pPr lvl="5"/>
            <a:r>
              <a:rPr lang="en-GB" dirty="0"/>
              <a:t>E. Somasundaram, T. Palmer, and A. Soldatov, </a:t>
            </a:r>
            <a:r>
              <a:rPr lang="en-GB" dirty="0" err="1"/>
              <a:t>Nucl</a:t>
            </a:r>
            <a:r>
              <a:rPr lang="en-GB" dirty="0"/>
              <a:t>. Technol. 179, 160-168 (2012).</a:t>
            </a:r>
          </a:p>
          <a:p>
            <a:pPr lvl="5"/>
            <a:r>
              <a:rPr lang="en-GB" dirty="0"/>
              <a:t>E. Somasundaram, Master’s thesis, Oregon State University (2011). [Results in tables]</a:t>
            </a:r>
          </a:p>
        </p:txBody>
      </p:sp>
      <p:sp>
        <p:nvSpPr>
          <p:cNvPr id="8" name="Footer Placeholder 7">
            <a:extLst>
              <a:ext uri="{FF2B5EF4-FFF2-40B4-BE49-F238E27FC236}">
                <a16:creationId xmlns:a16="http://schemas.microsoft.com/office/drawing/2014/main" id="{7CDCB688-D85B-E566-504F-B91F4986F851}"/>
              </a:ext>
            </a:extLst>
          </p:cNvPr>
          <p:cNvSpPr>
            <a:spLocks noGrp="1"/>
          </p:cNvSpPr>
          <p:nvPr>
            <p:ph type="ftr" sz="quarter" idx="14"/>
          </p:nvPr>
        </p:nvSpPr>
        <p:spPr/>
        <p:txBody>
          <a:bodyPr/>
          <a:lstStyle/>
          <a:p>
            <a:r>
              <a:rPr lang="en-US"/>
              <a:t>Not protectively marked</a:t>
            </a:r>
            <a:endParaRPr lang="en-US" dirty="0"/>
          </a:p>
        </p:txBody>
      </p:sp>
    </p:spTree>
    <p:extLst>
      <p:ext uri="{BB962C8B-B14F-4D97-AF65-F5344CB8AC3E}">
        <p14:creationId xmlns:p14="http://schemas.microsoft.com/office/powerpoint/2010/main" val="3835555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Reactor information to produce comparison calculations</a:t>
            </a:r>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3" name="Picture 2">
            <a:extLst>
              <a:ext uri="{FF2B5EF4-FFF2-40B4-BE49-F238E27FC236}">
                <a16:creationId xmlns:a16="http://schemas.microsoft.com/office/drawing/2014/main" id="{FE2E61E1-1856-6D63-71C2-3DF135FF0D44}"/>
              </a:ext>
            </a:extLst>
          </p:cNvPr>
          <p:cNvPicPr>
            <a:picLocks noChangeAspect="1"/>
          </p:cNvPicPr>
          <p:nvPr/>
        </p:nvPicPr>
        <p:blipFill>
          <a:blip r:embed="rId3"/>
          <a:stretch>
            <a:fillRect/>
          </a:stretch>
        </p:blipFill>
        <p:spPr>
          <a:xfrm>
            <a:off x="886919" y="1571115"/>
            <a:ext cx="9883514" cy="4226912"/>
          </a:xfrm>
          <a:prstGeom prst="rect">
            <a:avLst/>
          </a:prstGeom>
        </p:spPr>
      </p:pic>
      <p:sp>
        <p:nvSpPr>
          <p:cNvPr id="4" name="TextBox 15">
            <a:extLst>
              <a:ext uri="{FF2B5EF4-FFF2-40B4-BE49-F238E27FC236}">
                <a16:creationId xmlns:a16="http://schemas.microsoft.com/office/drawing/2014/main" id="{A88FD67C-B7ED-11B2-841B-2B43404DD8A4}"/>
              </a:ext>
            </a:extLst>
          </p:cNvPr>
          <p:cNvSpPr txBox="1"/>
          <p:nvPr/>
        </p:nvSpPr>
        <p:spPr>
          <a:xfrm>
            <a:off x="1098558" y="5699931"/>
            <a:ext cx="8645769"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i="0" dirty="0">
                <a:solidFill>
                  <a:srgbClr val="000000"/>
                </a:solidFill>
                <a:effectLst/>
                <a:latin typeface="CMR9"/>
              </a:rPr>
              <a:t>[16] S. </a:t>
            </a:r>
            <a:r>
              <a:rPr lang="en-GB" sz="1400" i="0" dirty="0" err="1">
                <a:solidFill>
                  <a:srgbClr val="000000"/>
                </a:solidFill>
                <a:effectLst/>
                <a:latin typeface="CMR9"/>
              </a:rPr>
              <a:t>Tarlton</a:t>
            </a:r>
            <a:r>
              <a:rPr lang="en-GB" sz="1400" i="0" dirty="0">
                <a:solidFill>
                  <a:srgbClr val="000000"/>
                </a:solidFill>
                <a:effectLst/>
                <a:latin typeface="CMR9"/>
              </a:rPr>
              <a:t>, Nuclear engineering international: World nuclear industry handbook, Unwin Brothers, UK (2003).</a:t>
            </a:r>
            <a:r>
              <a:rPr lang="en-GB" sz="1400" dirty="0"/>
              <a:t> </a:t>
            </a:r>
            <a:br>
              <a:rPr lang="en-GB" dirty="0"/>
            </a:br>
            <a:endParaRPr lang="en-GB" dirty="0"/>
          </a:p>
        </p:txBody>
      </p:sp>
    </p:spTree>
    <p:extLst>
      <p:ext uri="{BB962C8B-B14F-4D97-AF65-F5344CB8AC3E}">
        <p14:creationId xmlns:p14="http://schemas.microsoft.com/office/powerpoint/2010/main" val="4161895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Variation of the detectable anti-neutrinos per fission </a:t>
            </a:r>
            <a:br>
              <a:rPr lang="en-GB" dirty="0"/>
            </a:br>
            <a:r>
              <a:rPr lang="en-GB" dirty="0"/>
              <a:t>from the Hartlepool, Sizewell and San Onofre reactors</a:t>
            </a:r>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5" name="Picture 4">
            <a:extLst>
              <a:ext uri="{FF2B5EF4-FFF2-40B4-BE49-F238E27FC236}">
                <a16:creationId xmlns:a16="http://schemas.microsoft.com/office/drawing/2014/main" id="{1D6DAEA5-F148-B1C1-33D8-D5C09D0156C7}"/>
              </a:ext>
            </a:extLst>
          </p:cNvPr>
          <p:cNvPicPr>
            <a:picLocks noChangeAspect="1"/>
          </p:cNvPicPr>
          <p:nvPr/>
        </p:nvPicPr>
        <p:blipFill>
          <a:blip r:embed="rId3"/>
          <a:stretch>
            <a:fillRect/>
          </a:stretch>
        </p:blipFill>
        <p:spPr>
          <a:xfrm>
            <a:off x="1821660" y="1441909"/>
            <a:ext cx="7791263" cy="5047771"/>
          </a:xfrm>
          <a:prstGeom prst="rect">
            <a:avLst/>
          </a:prstGeom>
        </p:spPr>
      </p:pic>
    </p:spTree>
    <p:extLst>
      <p:ext uri="{BB962C8B-B14F-4D97-AF65-F5344CB8AC3E}">
        <p14:creationId xmlns:p14="http://schemas.microsoft.com/office/powerpoint/2010/main" val="2375675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Antineutrino flux rate for the Hartlepool reactor unit 2 </a:t>
            </a:r>
            <a:br>
              <a:rPr lang="en-GB" dirty="0"/>
            </a:br>
            <a:r>
              <a:rPr lang="en-GB" dirty="0"/>
              <a:t>and the SONG NPP</a:t>
            </a:r>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3" name="Picture 2">
            <a:extLst>
              <a:ext uri="{FF2B5EF4-FFF2-40B4-BE49-F238E27FC236}">
                <a16:creationId xmlns:a16="http://schemas.microsoft.com/office/drawing/2014/main" id="{706CB1A1-E51B-F409-39DE-6F59D5EDA131}"/>
              </a:ext>
            </a:extLst>
          </p:cNvPr>
          <p:cNvPicPr>
            <a:picLocks noChangeAspect="1"/>
          </p:cNvPicPr>
          <p:nvPr/>
        </p:nvPicPr>
        <p:blipFill>
          <a:blip r:embed="rId3"/>
          <a:stretch>
            <a:fillRect/>
          </a:stretch>
        </p:blipFill>
        <p:spPr>
          <a:xfrm>
            <a:off x="1337430" y="1601795"/>
            <a:ext cx="8632719" cy="4748693"/>
          </a:xfrm>
          <a:prstGeom prst="rect">
            <a:avLst/>
          </a:prstGeom>
        </p:spPr>
      </p:pic>
    </p:spTree>
    <p:extLst>
      <p:ext uri="{BB962C8B-B14F-4D97-AF65-F5344CB8AC3E}">
        <p14:creationId xmlns:p14="http://schemas.microsoft.com/office/powerpoint/2010/main" val="6313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C9FBE-57AA-8C45-A4AF-F7DD662812CB}"/>
              </a:ext>
            </a:extLst>
          </p:cNvPr>
          <p:cNvSpPr>
            <a:spLocks noGrp="1"/>
          </p:cNvSpPr>
          <p:nvPr>
            <p:ph type="ctrTitle"/>
          </p:nvPr>
        </p:nvSpPr>
        <p:spPr>
          <a:xfrm>
            <a:off x="6144685" y="789790"/>
            <a:ext cx="5338479" cy="3573275"/>
          </a:xfrm>
        </p:spPr>
        <p:txBody>
          <a:bodyPr/>
          <a:lstStyle/>
          <a:p>
            <a:r>
              <a:rPr lang="en-GB" sz="1800" dirty="0" err="1"/>
              <a:t>Dr.</a:t>
            </a:r>
            <a:r>
              <a:rPr lang="en-GB" sz="1800" dirty="0"/>
              <a:t> Sandra Bogetic, </a:t>
            </a:r>
            <a:br>
              <a:rPr lang="en-GB" sz="1800" dirty="0"/>
            </a:br>
            <a:r>
              <a:rPr lang="en-GB" sz="1800" dirty="0"/>
              <a:t>University of Tennessee in Knoxville/</a:t>
            </a:r>
            <a:br>
              <a:rPr lang="en-GB" sz="1800" dirty="0"/>
            </a:br>
            <a:r>
              <a:rPr lang="en-GB" sz="1800" dirty="0"/>
              <a:t>Lawrence Livermore National Laboratory</a:t>
            </a:r>
            <a:br>
              <a:rPr lang="en-GB" sz="1800" dirty="0"/>
            </a:br>
            <a:br>
              <a:rPr lang="en-GB" sz="1800" dirty="0"/>
            </a:br>
            <a:r>
              <a:rPr lang="en-GB" sz="1800" u="sng" dirty="0"/>
              <a:t>Dr Robert Mills</a:t>
            </a:r>
            <a:r>
              <a:rPr lang="en-GB" sz="1800" dirty="0"/>
              <a:t>, </a:t>
            </a:r>
            <a:br>
              <a:rPr lang="en-GB" sz="1800" dirty="0"/>
            </a:br>
            <a:r>
              <a:rPr lang="en-GB" sz="1800" dirty="0"/>
              <a:t>UK National Nuclear Laboratory</a:t>
            </a:r>
            <a:br>
              <a:rPr lang="en-GB" sz="1800" dirty="0"/>
            </a:br>
            <a:br>
              <a:rPr lang="en-GB" sz="1800" dirty="0"/>
            </a:br>
            <a:r>
              <a:rPr lang="en-GB" sz="1800" dirty="0"/>
              <a:t>Dr Adam Bernstein, </a:t>
            </a:r>
            <a:br>
              <a:rPr lang="en-GB" sz="1800" dirty="0"/>
            </a:br>
            <a:r>
              <a:rPr lang="en-GB" sz="1800" dirty="0"/>
              <a:t>Lawrence Livermore National Laboratory</a:t>
            </a:r>
            <a:br>
              <a:rPr lang="en-GB" sz="1800" dirty="0"/>
            </a:br>
            <a:br>
              <a:rPr lang="en-GB" sz="1800" dirty="0"/>
            </a:br>
            <a:r>
              <a:rPr lang="en-GB" sz="1800" dirty="0"/>
              <a:t>Prof. Jonathon Coleman, University of Liverpool</a:t>
            </a:r>
            <a:br>
              <a:rPr lang="en-GB" sz="1800" dirty="0"/>
            </a:br>
            <a:br>
              <a:rPr lang="en-GB" sz="1800" dirty="0"/>
            </a:br>
            <a:r>
              <a:rPr lang="en-GB" sz="1800" dirty="0"/>
              <a:t>Alex Morgan, University of Liverpool</a:t>
            </a:r>
            <a:br>
              <a:rPr lang="en-GB" sz="1800" dirty="0"/>
            </a:br>
            <a:br>
              <a:rPr lang="en-GB" sz="1800" dirty="0"/>
            </a:br>
            <a:r>
              <a:rPr lang="en-GB" sz="1800" dirty="0"/>
              <a:t>Dr Andrew Petts, </a:t>
            </a:r>
            <a:r>
              <a:rPr lang="en-GB" sz="1800" dirty="0" err="1"/>
              <a:t>EdF</a:t>
            </a:r>
            <a:r>
              <a:rPr lang="en-GB" sz="1800" dirty="0"/>
              <a:t> Energy </a:t>
            </a:r>
            <a:endParaRPr lang="en-US" sz="1800" dirty="0"/>
          </a:p>
        </p:txBody>
      </p:sp>
      <p:sp>
        <p:nvSpPr>
          <p:cNvPr id="3" name="Subtitle 2">
            <a:extLst>
              <a:ext uri="{FF2B5EF4-FFF2-40B4-BE49-F238E27FC236}">
                <a16:creationId xmlns:a16="http://schemas.microsoft.com/office/drawing/2014/main" id="{AFE5B415-EDE2-C54B-B030-F87DE4BE55A3}"/>
              </a:ext>
            </a:extLst>
          </p:cNvPr>
          <p:cNvSpPr>
            <a:spLocks noGrp="1"/>
          </p:cNvSpPr>
          <p:nvPr>
            <p:ph type="subTitle" idx="1"/>
          </p:nvPr>
        </p:nvSpPr>
        <p:spPr>
          <a:xfrm>
            <a:off x="6144684" y="4554124"/>
            <a:ext cx="5338479" cy="1173216"/>
          </a:xfrm>
        </p:spPr>
        <p:txBody>
          <a:bodyPr/>
          <a:lstStyle/>
          <a:p>
            <a:pPr marL="0" indent="0"/>
            <a:r>
              <a:rPr lang="en-GB" sz="2000" dirty="0"/>
              <a:t>Based upon </a:t>
            </a:r>
            <a:br>
              <a:rPr lang="en-GB" sz="2000" dirty="0"/>
            </a:br>
            <a:r>
              <a:rPr lang="en-GB" sz="2000" dirty="0"/>
              <a:t>https://doi.org/10.48550/arXiv.2301.07153</a:t>
            </a:r>
          </a:p>
        </p:txBody>
      </p:sp>
      <p:sp>
        <p:nvSpPr>
          <p:cNvPr id="9" name="Picture Placeholder 8">
            <a:extLst>
              <a:ext uri="{FF2B5EF4-FFF2-40B4-BE49-F238E27FC236}">
                <a16:creationId xmlns:a16="http://schemas.microsoft.com/office/drawing/2014/main" id="{B61BFE43-447A-DA5A-3458-6C053AED0C20}"/>
              </a:ext>
            </a:extLst>
          </p:cNvPr>
          <p:cNvSpPr>
            <a:spLocks noGrp="1"/>
          </p:cNvSpPr>
          <p:nvPr>
            <p:ph type="pic" sz="quarter" idx="10"/>
          </p:nvPr>
        </p:nvSpPr>
        <p:spPr>
          <a:xfrm>
            <a:off x="6144684" y="4554124"/>
            <a:ext cx="3744383" cy="48000"/>
          </a:xfrm>
        </p:spPr>
      </p:sp>
      <p:sp>
        <p:nvSpPr>
          <p:cNvPr id="5" name="Text Placeholder 4">
            <a:extLst>
              <a:ext uri="{FF2B5EF4-FFF2-40B4-BE49-F238E27FC236}">
                <a16:creationId xmlns:a16="http://schemas.microsoft.com/office/drawing/2014/main" id="{092AB436-9B15-0C40-909A-CD463165BC31}"/>
              </a:ext>
            </a:extLst>
          </p:cNvPr>
          <p:cNvSpPr>
            <a:spLocks noGrp="1"/>
          </p:cNvSpPr>
          <p:nvPr>
            <p:ph type="body" sz="quarter" idx="4294967295"/>
          </p:nvPr>
        </p:nvSpPr>
        <p:spPr>
          <a:xfrm>
            <a:off x="266700" y="6433583"/>
            <a:ext cx="9173135" cy="383116"/>
          </a:xfrm>
        </p:spPr>
        <p:txBody>
          <a:bodyPr/>
          <a:lstStyle/>
          <a:p>
            <a:r>
              <a:rPr lang="en-US" dirty="0"/>
              <a:t>Not protectively marked</a:t>
            </a:r>
          </a:p>
        </p:txBody>
      </p:sp>
      <p:sp>
        <p:nvSpPr>
          <p:cNvPr id="10" name="Footer Placeholder 9">
            <a:extLst>
              <a:ext uri="{FF2B5EF4-FFF2-40B4-BE49-F238E27FC236}">
                <a16:creationId xmlns:a16="http://schemas.microsoft.com/office/drawing/2014/main" id="{8D107594-DDA3-0897-8BD1-643344C9DA0E}"/>
              </a:ext>
            </a:extLst>
          </p:cNvPr>
          <p:cNvSpPr>
            <a:spLocks noGrp="1"/>
          </p:cNvSpPr>
          <p:nvPr>
            <p:ph type="ftr" sz="quarter" idx="11"/>
          </p:nvPr>
        </p:nvSpPr>
        <p:spPr/>
        <p:txBody>
          <a:bodyPr/>
          <a:lstStyle/>
          <a:p>
            <a:r>
              <a:rPr lang="en-US"/>
              <a:t>Not protectively marked</a:t>
            </a:r>
            <a:endParaRPr lang="en-US" dirty="0"/>
          </a:p>
        </p:txBody>
      </p:sp>
    </p:spTree>
    <p:extLst>
      <p:ext uri="{BB962C8B-B14F-4D97-AF65-F5344CB8AC3E}">
        <p14:creationId xmlns:p14="http://schemas.microsoft.com/office/powerpoint/2010/main" val="3039807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Comparison of anti-neutrino spectra of Hartlepool AGR </a:t>
            </a:r>
            <a:br>
              <a:rPr lang="en-GB" dirty="0"/>
            </a:br>
            <a:r>
              <a:rPr lang="en-GB" dirty="0"/>
              <a:t>compared to San Onofre PWR reactor</a:t>
            </a:r>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4" name="Picture 3">
            <a:extLst>
              <a:ext uri="{FF2B5EF4-FFF2-40B4-BE49-F238E27FC236}">
                <a16:creationId xmlns:a16="http://schemas.microsoft.com/office/drawing/2014/main" id="{4C4AF634-A68B-4F7D-DC2B-F709CD9998B4}"/>
              </a:ext>
            </a:extLst>
          </p:cNvPr>
          <p:cNvPicPr>
            <a:picLocks noChangeAspect="1"/>
          </p:cNvPicPr>
          <p:nvPr/>
        </p:nvPicPr>
        <p:blipFill>
          <a:blip r:embed="rId3"/>
          <a:stretch>
            <a:fillRect/>
          </a:stretch>
        </p:blipFill>
        <p:spPr>
          <a:xfrm>
            <a:off x="2310083" y="1715654"/>
            <a:ext cx="5974018" cy="3867794"/>
          </a:xfrm>
          <a:prstGeom prst="rect">
            <a:avLst/>
          </a:prstGeom>
        </p:spPr>
      </p:pic>
      <p:pic>
        <p:nvPicPr>
          <p:cNvPr id="5" name="Picture 4">
            <a:extLst>
              <a:ext uri="{FF2B5EF4-FFF2-40B4-BE49-F238E27FC236}">
                <a16:creationId xmlns:a16="http://schemas.microsoft.com/office/drawing/2014/main" id="{8F6B6C29-B7C9-6B69-64AB-435BB590E0B5}"/>
              </a:ext>
            </a:extLst>
          </p:cNvPr>
          <p:cNvPicPr>
            <a:picLocks noChangeAspect="1"/>
          </p:cNvPicPr>
          <p:nvPr/>
        </p:nvPicPr>
        <p:blipFill>
          <a:blip r:embed="rId4"/>
          <a:stretch>
            <a:fillRect/>
          </a:stretch>
        </p:blipFill>
        <p:spPr>
          <a:xfrm>
            <a:off x="3946364" y="2754334"/>
            <a:ext cx="806248" cy="2162837"/>
          </a:xfrm>
          <a:prstGeom prst="rect">
            <a:avLst/>
          </a:prstGeom>
          <a:ln>
            <a:solidFill>
              <a:schemeClr val="tx1"/>
            </a:solidFill>
          </a:ln>
        </p:spPr>
      </p:pic>
    </p:spTree>
    <p:extLst>
      <p:ext uri="{BB962C8B-B14F-4D97-AF65-F5344CB8AC3E}">
        <p14:creationId xmlns:p14="http://schemas.microsoft.com/office/powerpoint/2010/main" val="199933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BBB0-2F5E-B941-B9FC-C71FED13393F}"/>
              </a:ext>
            </a:extLst>
          </p:cNvPr>
          <p:cNvSpPr>
            <a:spLocks noGrp="1"/>
          </p:cNvSpPr>
          <p:nvPr>
            <p:ph type="title"/>
          </p:nvPr>
        </p:nvSpPr>
        <p:spPr/>
        <p:txBody>
          <a:bodyPr/>
          <a:lstStyle/>
          <a:p>
            <a:r>
              <a:rPr lang="en-GB" dirty="0"/>
              <a:t>Summary and Discussion</a:t>
            </a:r>
          </a:p>
        </p:txBody>
      </p:sp>
      <p:sp>
        <p:nvSpPr>
          <p:cNvPr id="4" name="Text Placeholder 3">
            <a:extLst>
              <a:ext uri="{FF2B5EF4-FFF2-40B4-BE49-F238E27FC236}">
                <a16:creationId xmlns:a16="http://schemas.microsoft.com/office/drawing/2014/main" id="{B5928DA0-988C-F940-99F8-9EC986699586}"/>
              </a:ext>
            </a:extLst>
          </p:cNvPr>
          <p:cNvSpPr>
            <a:spLocks noGrp="1"/>
          </p:cNvSpPr>
          <p:nvPr>
            <p:ph type="body" sz="quarter" idx="13"/>
          </p:nvPr>
        </p:nvSpPr>
        <p:spPr/>
        <p:txBody>
          <a:bodyPr/>
          <a:lstStyle/>
          <a:p>
            <a:pPr lvl="1"/>
            <a:r>
              <a:rPr lang="en-GB" dirty="0"/>
              <a:t>Changes in the AGR anti-neutrino emission: </a:t>
            </a:r>
          </a:p>
          <a:p>
            <a:pPr lvl="3"/>
            <a:r>
              <a:rPr lang="en-GB" dirty="0"/>
              <a:t>Flux relative to reactor power throughout the AGR cycle is within 1%.</a:t>
            </a:r>
          </a:p>
          <a:p>
            <a:pPr lvl="3"/>
            <a:r>
              <a:rPr lang="en-GB" dirty="0"/>
              <a:t>Spectral changes through the AGR cycle are negligible.</a:t>
            </a:r>
          </a:p>
          <a:p>
            <a:pPr lvl="1"/>
            <a:r>
              <a:rPr lang="en-GB" dirty="0"/>
              <a:t>Calculations cross checked with simpler models -- consistency with AGR and PWR fission rates trends.</a:t>
            </a:r>
          </a:p>
          <a:p>
            <a:pPr lvl="1"/>
            <a:r>
              <a:rPr lang="en-GB" dirty="0"/>
              <a:t>Operation of reactors change the expected anti-neutrino emission. </a:t>
            </a:r>
          </a:p>
          <a:p>
            <a:pPr lvl="3"/>
            <a:r>
              <a:rPr lang="en-GB" dirty="0"/>
              <a:t>In AGR smaller fraction of the fuel replaced more frequently.</a:t>
            </a:r>
          </a:p>
          <a:p>
            <a:pPr lvl="3"/>
            <a:r>
              <a:rPr lang="en-GB" dirty="0"/>
              <a:t>Lower power (1500 </a:t>
            </a:r>
            <a:r>
              <a:rPr lang="en-GB" dirty="0" err="1"/>
              <a:t>MWth</a:t>
            </a:r>
            <a:r>
              <a:rPr lang="en-GB" dirty="0"/>
              <a:t> AGR vs 3400 </a:t>
            </a:r>
            <a:r>
              <a:rPr lang="en-GB" dirty="0" err="1"/>
              <a:t>MWth</a:t>
            </a:r>
            <a:r>
              <a:rPr lang="en-GB" dirty="0"/>
              <a:t> PWR) but similar fuel.</a:t>
            </a:r>
          </a:p>
          <a:p>
            <a:pPr lvl="3"/>
            <a:r>
              <a:rPr lang="en-GB" dirty="0"/>
              <a:t>Changes in the FFR U-235 and Pu-239 are not significant in AGR.</a:t>
            </a:r>
          </a:p>
          <a:p>
            <a:pPr lvl="3"/>
            <a:r>
              <a:rPr lang="en-GB" dirty="0"/>
              <a:t>Lower power reactors/lower burnup fuel produces smaller changes.</a:t>
            </a:r>
          </a:p>
          <a:p>
            <a:pPr lvl="3"/>
            <a:r>
              <a:rPr lang="en-GB" dirty="0"/>
              <a:t>AGR anti-neutrino changes lower than PWR changes.</a:t>
            </a:r>
          </a:p>
          <a:p>
            <a:pPr lvl="3"/>
            <a:r>
              <a:rPr lang="en-GB" dirty="0"/>
              <a:t>AGR has a shorter fuel replacement cycle respectively to the PWR: 160 vs 600 days. </a:t>
            </a:r>
          </a:p>
          <a:p>
            <a:pPr lvl="1"/>
            <a:r>
              <a:rPr lang="en-GB" dirty="0"/>
              <a:t>Reactors with low burnup and frequently replaced fuel expected to be different from PWR with smaller anti-neutrino changes </a:t>
            </a:r>
            <a:br>
              <a:rPr lang="en-GB" dirty="0"/>
            </a:br>
            <a:r>
              <a:rPr lang="en-GB" dirty="0"/>
              <a:t>(Magnox, Production, …)</a:t>
            </a:r>
          </a:p>
        </p:txBody>
      </p:sp>
      <p:sp>
        <p:nvSpPr>
          <p:cNvPr id="8" name="Footer Placeholder 7">
            <a:extLst>
              <a:ext uri="{FF2B5EF4-FFF2-40B4-BE49-F238E27FC236}">
                <a16:creationId xmlns:a16="http://schemas.microsoft.com/office/drawing/2014/main" id="{7CDCB688-D85B-E566-504F-B91F4986F851}"/>
              </a:ext>
            </a:extLst>
          </p:cNvPr>
          <p:cNvSpPr>
            <a:spLocks noGrp="1"/>
          </p:cNvSpPr>
          <p:nvPr>
            <p:ph type="ftr" sz="quarter" idx="14"/>
          </p:nvPr>
        </p:nvSpPr>
        <p:spPr/>
        <p:txBody>
          <a:bodyPr/>
          <a:lstStyle/>
          <a:p>
            <a:r>
              <a:rPr lang="en-US"/>
              <a:t>Not protectively marked</a:t>
            </a:r>
            <a:endParaRPr lang="en-US" dirty="0"/>
          </a:p>
        </p:txBody>
      </p:sp>
    </p:spTree>
    <p:extLst>
      <p:ext uri="{BB962C8B-B14F-4D97-AF65-F5344CB8AC3E}">
        <p14:creationId xmlns:p14="http://schemas.microsoft.com/office/powerpoint/2010/main" val="3305607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p:txBody>
          <a:bodyPr/>
          <a:lstStyle/>
          <a:p>
            <a:r>
              <a:rPr lang="en-US" dirty="0"/>
              <a:t>Acknowledgements</a:t>
            </a:r>
          </a:p>
        </p:txBody>
      </p:sp>
      <p:sp>
        <p:nvSpPr>
          <p:cNvPr id="4" name="Text Placeholder 3">
            <a:extLst>
              <a:ext uri="{FF2B5EF4-FFF2-40B4-BE49-F238E27FC236}">
                <a16:creationId xmlns:a16="http://schemas.microsoft.com/office/drawing/2014/main" id="{F379B5CF-BBBD-9944-9204-00B555AD5B8B}"/>
              </a:ext>
            </a:extLst>
          </p:cNvPr>
          <p:cNvSpPr>
            <a:spLocks noGrp="1"/>
          </p:cNvSpPr>
          <p:nvPr>
            <p:ph type="body" sz="quarter" idx="15"/>
          </p:nvPr>
        </p:nvSpPr>
        <p:spPr>
          <a:xfrm>
            <a:off x="383115" y="1604434"/>
            <a:ext cx="11369173" cy="4897965"/>
          </a:xfrm>
        </p:spPr>
        <p:txBody>
          <a:bodyPr/>
          <a:lstStyle/>
          <a:p>
            <a:pPr lvl="1"/>
            <a:r>
              <a:rPr lang="en-GB" dirty="0"/>
              <a:t>This work was performed under the auspices of the U.S. Department of Energy by Lawrence Livermore National Laboratory under Contract </a:t>
            </a:r>
            <a:br>
              <a:rPr lang="en-GB" dirty="0"/>
            </a:br>
            <a:r>
              <a:rPr lang="en-GB" dirty="0"/>
              <a:t>DE-AC52-07NA27344. </a:t>
            </a:r>
          </a:p>
          <a:p>
            <a:pPr lvl="1"/>
            <a:r>
              <a:rPr lang="en-GB" dirty="0"/>
              <a:t>Dr Mills acknowledges funding from his laboratory’s internal research and development program. </a:t>
            </a:r>
          </a:p>
          <a:p>
            <a:pPr lvl="1"/>
            <a:r>
              <a:rPr lang="en-GB" dirty="0"/>
              <a:t>The University of Liverpool authors acknowledge support by the STFC, and UK National Nuclear Laboratory for co-funding an EPSRC Next Generation Nuclear studentship. </a:t>
            </a:r>
          </a:p>
          <a:p>
            <a:pPr lvl="1"/>
            <a:r>
              <a:rPr lang="en-GB" dirty="0"/>
              <a:t>The authors would like to thank </a:t>
            </a:r>
            <a:r>
              <a:rPr lang="en-GB" dirty="0" err="1"/>
              <a:t>Sebin</a:t>
            </a:r>
            <a:r>
              <a:rPr lang="en-GB" dirty="0"/>
              <a:t> John and Daniel </a:t>
            </a:r>
            <a:r>
              <a:rPr lang="en-GB" dirty="0" err="1"/>
              <a:t>Gura</a:t>
            </a:r>
            <a:r>
              <a:rPr lang="en-GB" dirty="0"/>
              <a:t> of EDF Energy for their assistance in the production of the Hartlepool reactor data set.</a:t>
            </a:r>
            <a:endParaRPr lang="en-US" dirty="0"/>
          </a:p>
        </p:txBody>
      </p:sp>
      <p:sp>
        <p:nvSpPr>
          <p:cNvPr id="10" name="Footer Placeholder 9">
            <a:extLst>
              <a:ext uri="{FF2B5EF4-FFF2-40B4-BE49-F238E27FC236}">
                <a16:creationId xmlns:a16="http://schemas.microsoft.com/office/drawing/2014/main" id="{D07D1175-0997-4EF8-FB1B-8A2C4A7A149D}"/>
              </a:ext>
            </a:extLst>
          </p:cNvPr>
          <p:cNvSpPr>
            <a:spLocks noGrp="1"/>
          </p:cNvSpPr>
          <p:nvPr>
            <p:ph type="ftr" sz="quarter" idx="17"/>
          </p:nvPr>
        </p:nvSpPr>
        <p:spPr/>
        <p:txBody>
          <a:bodyPr/>
          <a:lstStyle/>
          <a:p>
            <a:r>
              <a:rPr lang="en-US"/>
              <a:t>Not protectively marked</a:t>
            </a:r>
            <a:endParaRPr lang="en-US" dirty="0"/>
          </a:p>
        </p:txBody>
      </p:sp>
    </p:spTree>
    <p:extLst>
      <p:ext uri="{BB962C8B-B14F-4D97-AF65-F5344CB8AC3E}">
        <p14:creationId xmlns:p14="http://schemas.microsoft.com/office/powerpoint/2010/main" val="22491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DBA6-B477-1046-9820-4C1DF165DA77}"/>
              </a:ext>
            </a:extLst>
          </p:cNvPr>
          <p:cNvSpPr>
            <a:spLocks noGrp="1"/>
          </p:cNvSpPr>
          <p:nvPr>
            <p:ph type="ctrTitle"/>
          </p:nvPr>
        </p:nvSpPr>
        <p:spPr/>
        <p:txBody>
          <a:bodyPr/>
          <a:lstStyle/>
          <a:p>
            <a:r>
              <a:rPr lang="en-US" dirty="0"/>
              <a:t>Thank you</a:t>
            </a:r>
          </a:p>
        </p:txBody>
      </p:sp>
      <p:sp>
        <p:nvSpPr>
          <p:cNvPr id="6" name="Footer Placeholder 5">
            <a:extLst>
              <a:ext uri="{FF2B5EF4-FFF2-40B4-BE49-F238E27FC236}">
                <a16:creationId xmlns:a16="http://schemas.microsoft.com/office/drawing/2014/main" id="{A45CB6D5-F11A-C4F3-85E5-82D4C1A4DB54}"/>
              </a:ext>
            </a:extLst>
          </p:cNvPr>
          <p:cNvSpPr>
            <a:spLocks noGrp="1"/>
          </p:cNvSpPr>
          <p:nvPr>
            <p:ph type="ftr" sz="quarter" idx="10"/>
          </p:nvPr>
        </p:nvSpPr>
        <p:spPr/>
        <p:txBody>
          <a:bodyPr/>
          <a:lstStyle/>
          <a:p>
            <a:r>
              <a:rPr lang="en-US" dirty="0"/>
              <a:t>Not protectively marked</a:t>
            </a:r>
          </a:p>
        </p:txBody>
      </p:sp>
    </p:spTree>
    <p:extLst>
      <p:ext uri="{BB962C8B-B14F-4D97-AF65-F5344CB8AC3E}">
        <p14:creationId xmlns:p14="http://schemas.microsoft.com/office/powerpoint/2010/main" val="250246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BBB0-2F5E-B941-B9FC-C71FED13393F}"/>
              </a:ext>
            </a:extLst>
          </p:cNvPr>
          <p:cNvSpPr>
            <a:spLocks noGrp="1"/>
          </p:cNvSpPr>
          <p:nvPr>
            <p:ph type="title"/>
          </p:nvPr>
        </p:nvSpPr>
        <p:spPr/>
        <p:txBody>
          <a:bodyPr/>
          <a:lstStyle/>
          <a:p>
            <a:r>
              <a:rPr lang="en-GB" dirty="0"/>
              <a:t>Anti-neutrinos for non-proliferation</a:t>
            </a:r>
          </a:p>
        </p:txBody>
      </p:sp>
      <p:sp>
        <p:nvSpPr>
          <p:cNvPr id="4" name="Text Placeholder 3">
            <a:extLst>
              <a:ext uri="{FF2B5EF4-FFF2-40B4-BE49-F238E27FC236}">
                <a16:creationId xmlns:a16="http://schemas.microsoft.com/office/drawing/2014/main" id="{B5928DA0-988C-F940-99F8-9EC986699586}"/>
              </a:ext>
            </a:extLst>
          </p:cNvPr>
          <p:cNvSpPr>
            <a:spLocks noGrp="1"/>
          </p:cNvSpPr>
          <p:nvPr>
            <p:ph type="body" sz="quarter" idx="13"/>
          </p:nvPr>
        </p:nvSpPr>
        <p:spPr/>
        <p:txBody>
          <a:bodyPr/>
          <a:lstStyle/>
          <a:p>
            <a:r>
              <a:rPr lang="en-US" dirty="0"/>
              <a:t>This work is associated with the AIT-WATCHMAN/NEO project</a:t>
            </a:r>
          </a:p>
          <a:p>
            <a:pPr lvl="3"/>
            <a:r>
              <a:rPr lang="en-US" dirty="0"/>
              <a:t>Advanced Instrumentation Testbed (AIT)</a:t>
            </a:r>
            <a:br>
              <a:rPr lang="en-US" dirty="0"/>
            </a:br>
            <a:r>
              <a:rPr lang="en-US" dirty="0"/>
              <a:t>Water Cherenkov Monitor for Antineutrinos (WATCHMAN) US/UK project </a:t>
            </a:r>
            <a:br>
              <a:rPr lang="en-US" dirty="0"/>
            </a:br>
            <a:r>
              <a:rPr lang="en-US" dirty="0"/>
              <a:t>Neutrino Experiment One (NEO)</a:t>
            </a:r>
          </a:p>
          <a:p>
            <a:pPr lvl="3"/>
            <a:endParaRPr lang="en-US" dirty="0"/>
          </a:p>
          <a:p>
            <a:pPr lvl="5"/>
            <a:endParaRPr lang="en-US" dirty="0"/>
          </a:p>
          <a:p>
            <a:r>
              <a:rPr lang="en-US" dirty="0"/>
              <a:t>Objective: Demonstrate nuclear reactor monitoring for non-proliferation purposes through antineutrino detection using a large, scalable, technology (Gd doped water).</a:t>
            </a:r>
          </a:p>
        </p:txBody>
      </p:sp>
      <p:sp>
        <p:nvSpPr>
          <p:cNvPr id="8" name="Footer Placeholder 7">
            <a:extLst>
              <a:ext uri="{FF2B5EF4-FFF2-40B4-BE49-F238E27FC236}">
                <a16:creationId xmlns:a16="http://schemas.microsoft.com/office/drawing/2014/main" id="{7CDCB688-D85B-E566-504F-B91F4986F851}"/>
              </a:ext>
            </a:extLst>
          </p:cNvPr>
          <p:cNvSpPr>
            <a:spLocks noGrp="1"/>
          </p:cNvSpPr>
          <p:nvPr>
            <p:ph type="ftr" sz="quarter" idx="14"/>
          </p:nvPr>
        </p:nvSpPr>
        <p:spPr/>
        <p:txBody>
          <a:bodyPr/>
          <a:lstStyle/>
          <a:p>
            <a:r>
              <a:rPr lang="en-US"/>
              <a:t>Not protectively marked</a:t>
            </a:r>
            <a:endParaRPr lang="en-US" dirty="0"/>
          </a:p>
        </p:txBody>
      </p:sp>
    </p:spTree>
    <p:extLst>
      <p:ext uri="{BB962C8B-B14F-4D97-AF65-F5344CB8AC3E}">
        <p14:creationId xmlns:p14="http://schemas.microsoft.com/office/powerpoint/2010/main" val="486402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Anti-neutrinos for non-proliferation</a:t>
            </a:r>
            <a:endParaRPr lang="en-US" dirty="0"/>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3" name="Picture 2">
            <a:extLst>
              <a:ext uri="{FF2B5EF4-FFF2-40B4-BE49-F238E27FC236}">
                <a16:creationId xmlns:a16="http://schemas.microsoft.com/office/drawing/2014/main" id="{94C6D8C9-2B03-BFEB-7BE6-64E83B91F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7" y="1594489"/>
            <a:ext cx="11475814" cy="4263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94FCF922-BF01-4E37-A040-42AC246CF25B}"/>
              </a:ext>
            </a:extLst>
          </p:cNvPr>
          <p:cNvPicPr>
            <a:picLocks noChangeAspect="1"/>
          </p:cNvPicPr>
          <p:nvPr/>
        </p:nvPicPr>
        <p:blipFill rotWithShape="1">
          <a:blip r:embed="rId4"/>
          <a:srcRect l="8541" t="7003" r="1315" b="215"/>
          <a:stretch/>
        </p:blipFill>
        <p:spPr>
          <a:xfrm>
            <a:off x="620043" y="4058934"/>
            <a:ext cx="3927734" cy="2191262"/>
          </a:xfrm>
          <a:prstGeom prst="rect">
            <a:avLst/>
          </a:prstGeom>
        </p:spPr>
      </p:pic>
    </p:spTree>
    <p:extLst>
      <p:ext uri="{BB962C8B-B14F-4D97-AF65-F5344CB8AC3E}">
        <p14:creationId xmlns:p14="http://schemas.microsoft.com/office/powerpoint/2010/main" val="3640798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BFDDB-4AAF-6840-87F2-C05F86A5DD1D}"/>
              </a:ext>
            </a:extLst>
          </p:cNvPr>
          <p:cNvSpPr>
            <a:spLocks noGrp="1"/>
          </p:cNvSpPr>
          <p:nvPr>
            <p:ph type="title"/>
          </p:nvPr>
        </p:nvSpPr>
        <p:spPr/>
        <p:txBody>
          <a:bodyPr/>
          <a:lstStyle/>
          <a:p>
            <a:r>
              <a:rPr lang="en-US" dirty="0"/>
              <a:t>AGR/Hartlepool reactors</a:t>
            </a:r>
          </a:p>
        </p:txBody>
      </p:sp>
      <p:sp>
        <p:nvSpPr>
          <p:cNvPr id="4" name="Text Placeholder 3">
            <a:extLst>
              <a:ext uri="{FF2B5EF4-FFF2-40B4-BE49-F238E27FC236}">
                <a16:creationId xmlns:a16="http://schemas.microsoft.com/office/drawing/2014/main" id="{F379B5CF-BBBD-9944-9204-00B555AD5B8B}"/>
              </a:ext>
            </a:extLst>
          </p:cNvPr>
          <p:cNvSpPr>
            <a:spLocks noGrp="1"/>
          </p:cNvSpPr>
          <p:nvPr>
            <p:ph type="body" sz="quarter" idx="15"/>
          </p:nvPr>
        </p:nvSpPr>
        <p:spPr/>
        <p:txBody>
          <a:bodyPr/>
          <a:lstStyle/>
          <a:p>
            <a:r>
              <a:rPr lang="en-US" dirty="0"/>
              <a:t>UK design of commercial reactor</a:t>
            </a:r>
          </a:p>
          <a:p>
            <a:pPr lvl="1"/>
            <a:r>
              <a:rPr lang="en-US" dirty="0"/>
              <a:t>Graphite moderated</a:t>
            </a:r>
          </a:p>
          <a:p>
            <a:pPr lvl="1"/>
            <a:r>
              <a:rPr lang="en-US" dirty="0"/>
              <a:t>Carbon dioxide cooled</a:t>
            </a:r>
          </a:p>
          <a:p>
            <a:pPr lvl="1"/>
            <a:r>
              <a:rPr lang="en-US" dirty="0"/>
              <a:t>Uranium dioxide fuel </a:t>
            </a:r>
            <a:br>
              <a:rPr lang="en-US" dirty="0"/>
            </a:br>
            <a:r>
              <a:rPr lang="en-US" dirty="0"/>
              <a:t>(cylindrical shell)</a:t>
            </a:r>
          </a:p>
          <a:p>
            <a:pPr lvl="6"/>
            <a:endParaRPr lang="en-US" dirty="0"/>
          </a:p>
        </p:txBody>
      </p:sp>
      <p:sp>
        <p:nvSpPr>
          <p:cNvPr id="10" name="Footer Placeholder 9">
            <a:extLst>
              <a:ext uri="{FF2B5EF4-FFF2-40B4-BE49-F238E27FC236}">
                <a16:creationId xmlns:a16="http://schemas.microsoft.com/office/drawing/2014/main" id="{D07D1175-0997-4EF8-FB1B-8A2C4A7A149D}"/>
              </a:ext>
            </a:extLst>
          </p:cNvPr>
          <p:cNvSpPr>
            <a:spLocks noGrp="1"/>
          </p:cNvSpPr>
          <p:nvPr>
            <p:ph type="ftr" sz="quarter" idx="17"/>
          </p:nvPr>
        </p:nvSpPr>
        <p:spPr/>
        <p:txBody>
          <a:bodyPr/>
          <a:lstStyle/>
          <a:p>
            <a:r>
              <a:rPr lang="en-US"/>
              <a:t>Not protectively marked</a:t>
            </a:r>
            <a:endParaRPr lang="en-US" dirty="0"/>
          </a:p>
        </p:txBody>
      </p:sp>
      <p:pic>
        <p:nvPicPr>
          <p:cNvPr id="3" name="Picture 2">
            <a:extLst>
              <a:ext uri="{FF2B5EF4-FFF2-40B4-BE49-F238E27FC236}">
                <a16:creationId xmlns:a16="http://schemas.microsoft.com/office/drawing/2014/main" id="{65F1FC6C-7211-4CCC-8F44-CD00E3540C8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49670" y="4339290"/>
            <a:ext cx="2220964" cy="1911125"/>
          </a:xfrm>
          <a:prstGeom prst="rect">
            <a:avLst/>
          </a:prstGeom>
        </p:spPr>
      </p:pic>
      <p:pic>
        <p:nvPicPr>
          <p:cNvPr id="8" name="Picture 7">
            <a:extLst>
              <a:ext uri="{FF2B5EF4-FFF2-40B4-BE49-F238E27FC236}">
                <a16:creationId xmlns:a16="http://schemas.microsoft.com/office/drawing/2014/main" id="{62B390E1-E51B-42F3-A123-C03D36440C5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46" t="16699" r="1302" b="1873"/>
          <a:stretch/>
        </p:blipFill>
        <p:spPr>
          <a:xfrm>
            <a:off x="6839416" y="1563147"/>
            <a:ext cx="4737297" cy="2634016"/>
          </a:xfrm>
          <a:prstGeom prst="rect">
            <a:avLst/>
          </a:prstGeom>
        </p:spPr>
      </p:pic>
      <p:pic>
        <p:nvPicPr>
          <p:cNvPr id="9" name="Picture 8">
            <a:extLst>
              <a:ext uri="{FF2B5EF4-FFF2-40B4-BE49-F238E27FC236}">
                <a16:creationId xmlns:a16="http://schemas.microsoft.com/office/drawing/2014/main" id="{8535BFCE-E9F4-55E9-A391-AAD27DC0BBD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19251" y="3561033"/>
            <a:ext cx="3778769" cy="2794263"/>
          </a:xfrm>
          <a:prstGeom prst="rect">
            <a:avLst/>
          </a:prstGeom>
        </p:spPr>
      </p:pic>
    </p:spTree>
    <p:extLst>
      <p:ext uri="{BB962C8B-B14F-4D97-AF65-F5344CB8AC3E}">
        <p14:creationId xmlns:p14="http://schemas.microsoft.com/office/powerpoint/2010/main" val="404897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91E0D-1186-FB40-9335-DFF9A9093AE7}"/>
              </a:ext>
            </a:extLst>
          </p:cNvPr>
          <p:cNvSpPr>
            <a:spLocks noGrp="1"/>
          </p:cNvSpPr>
          <p:nvPr>
            <p:ph type="title"/>
          </p:nvPr>
        </p:nvSpPr>
        <p:spPr/>
        <p:txBody>
          <a:bodyPr/>
          <a:lstStyle/>
          <a:p>
            <a:r>
              <a:rPr lang="en-GB" dirty="0"/>
              <a:t>Fuel Elements stacked in channel</a:t>
            </a:r>
            <a:endParaRPr lang="en-US" dirty="0"/>
          </a:p>
        </p:txBody>
      </p:sp>
      <p:sp>
        <p:nvSpPr>
          <p:cNvPr id="6" name="Footer Placeholder 5">
            <a:extLst>
              <a:ext uri="{FF2B5EF4-FFF2-40B4-BE49-F238E27FC236}">
                <a16:creationId xmlns:a16="http://schemas.microsoft.com/office/drawing/2014/main" id="{133328BD-169E-B61D-C63D-A2FAC317ECB9}"/>
              </a:ext>
            </a:extLst>
          </p:cNvPr>
          <p:cNvSpPr>
            <a:spLocks noGrp="1"/>
          </p:cNvSpPr>
          <p:nvPr>
            <p:ph type="ftr" sz="quarter" idx="10"/>
          </p:nvPr>
        </p:nvSpPr>
        <p:spPr/>
        <p:txBody>
          <a:bodyPr/>
          <a:lstStyle/>
          <a:p>
            <a:r>
              <a:rPr lang="en-US"/>
              <a:t>Not protectively marked</a:t>
            </a:r>
            <a:endParaRPr lang="en-US" dirty="0"/>
          </a:p>
        </p:txBody>
      </p:sp>
      <p:pic>
        <p:nvPicPr>
          <p:cNvPr id="3" name="Picture 2">
            <a:extLst>
              <a:ext uri="{FF2B5EF4-FFF2-40B4-BE49-F238E27FC236}">
                <a16:creationId xmlns:a16="http://schemas.microsoft.com/office/drawing/2014/main" id="{C819B301-5F7B-4C11-A3C1-FB79F5A4FA28}"/>
              </a:ext>
            </a:extLst>
          </p:cNvPr>
          <p:cNvPicPr>
            <a:picLocks noChangeAspect="1"/>
          </p:cNvPicPr>
          <p:nvPr/>
        </p:nvPicPr>
        <p:blipFill rotWithShape="1">
          <a:blip r:embed="rId3"/>
          <a:srcRect t="15045" b="-489"/>
          <a:stretch/>
        </p:blipFill>
        <p:spPr>
          <a:xfrm>
            <a:off x="1768971" y="1393896"/>
            <a:ext cx="9007522" cy="4860000"/>
          </a:xfrm>
          <a:prstGeom prst="rect">
            <a:avLst/>
          </a:prstGeom>
        </p:spPr>
      </p:pic>
    </p:spTree>
    <p:extLst>
      <p:ext uri="{BB962C8B-B14F-4D97-AF65-F5344CB8AC3E}">
        <p14:creationId xmlns:p14="http://schemas.microsoft.com/office/powerpoint/2010/main" val="2097453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BBB0-2F5E-B941-B9FC-C71FED13393F}"/>
              </a:ext>
            </a:extLst>
          </p:cNvPr>
          <p:cNvSpPr>
            <a:spLocks noGrp="1"/>
          </p:cNvSpPr>
          <p:nvPr>
            <p:ph type="title"/>
          </p:nvPr>
        </p:nvSpPr>
        <p:spPr/>
        <p:txBody>
          <a:bodyPr/>
          <a:lstStyle/>
          <a:p>
            <a:r>
              <a:rPr lang="en-GB" dirty="0"/>
              <a:t>Hartlepool reactor</a:t>
            </a:r>
          </a:p>
        </p:txBody>
      </p:sp>
      <p:sp>
        <p:nvSpPr>
          <p:cNvPr id="4" name="Text Placeholder 3">
            <a:extLst>
              <a:ext uri="{FF2B5EF4-FFF2-40B4-BE49-F238E27FC236}">
                <a16:creationId xmlns:a16="http://schemas.microsoft.com/office/drawing/2014/main" id="{B5928DA0-988C-F940-99F8-9EC986699586}"/>
              </a:ext>
            </a:extLst>
          </p:cNvPr>
          <p:cNvSpPr>
            <a:spLocks noGrp="1"/>
          </p:cNvSpPr>
          <p:nvPr>
            <p:ph type="body" sz="quarter" idx="13"/>
          </p:nvPr>
        </p:nvSpPr>
        <p:spPr/>
        <p:txBody>
          <a:bodyPr/>
          <a:lstStyle/>
          <a:p>
            <a:r>
              <a:rPr lang="en-GB" dirty="0"/>
              <a:t>Details</a:t>
            </a:r>
          </a:p>
          <a:p>
            <a:pPr lvl="1"/>
            <a:r>
              <a:rPr lang="en-GB" dirty="0"/>
              <a:t>Two cores initially rated at 1500 MW (thermal),  now ~1575 MW</a:t>
            </a:r>
          </a:p>
          <a:p>
            <a:pPr lvl="1"/>
            <a:r>
              <a:rPr lang="en-GB" dirty="0"/>
              <a:t>Fuelled with 110 tonnes of enriched uranium</a:t>
            </a:r>
          </a:p>
          <a:p>
            <a:pPr lvl="1"/>
            <a:r>
              <a:rPr lang="en-GB" dirty="0"/>
              <a:t>Each channel has 8 (~1m high) assemblies with 36 pins in a 18/12/6 (outer/middle/inner ring) circular cluster</a:t>
            </a:r>
          </a:p>
          <a:p>
            <a:pPr lvl="1"/>
            <a:r>
              <a:rPr lang="en-GB" dirty="0"/>
              <a:t>Each pin is stainless steel clad with a ridged surface to maximise heat transfer</a:t>
            </a:r>
          </a:p>
          <a:p>
            <a:pPr lvl="1"/>
            <a:r>
              <a:rPr lang="en-GB" dirty="0"/>
              <a:t>The fuel is a hollow pellet consisting of sintered enriched UO</a:t>
            </a:r>
            <a:r>
              <a:rPr lang="en-GB" baseline="-25000" dirty="0"/>
              <a:t>2</a:t>
            </a:r>
            <a:r>
              <a:rPr lang="en-GB" dirty="0"/>
              <a:t> with central cylindrical gas gap</a:t>
            </a:r>
          </a:p>
          <a:p>
            <a:pPr lvl="1"/>
            <a:r>
              <a:rPr lang="en-GB" dirty="0"/>
              <a:t>Usually, if possible, one reactor is shutdown whilst the other is </a:t>
            </a:r>
            <a:br>
              <a:rPr lang="en-GB" dirty="0"/>
            </a:br>
            <a:r>
              <a:rPr lang="en-GB" dirty="0"/>
              <a:t>on-power.</a:t>
            </a:r>
          </a:p>
          <a:p>
            <a:pPr lvl="1"/>
            <a:r>
              <a:rPr lang="en-GB" dirty="0">
                <a:solidFill>
                  <a:srgbClr val="FF0000"/>
                </a:solidFill>
              </a:rPr>
              <a:t>A fraction of channels are refuelled every ~3-5 months.</a:t>
            </a:r>
          </a:p>
        </p:txBody>
      </p:sp>
      <p:sp>
        <p:nvSpPr>
          <p:cNvPr id="8" name="Footer Placeholder 7">
            <a:extLst>
              <a:ext uri="{FF2B5EF4-FFF2-40B4-BE49-F238E27FC236}">
                <a16:creationId xmlns:a16="http://schemas.microsoft.com/office/drawing/2014/main" id="{7CDCB688-D85B-E566-504F-B91F4986F851}"/>
              </a:ext>
            </a:extLst>
          </p:cNvPr>
          <p:cNvSpPr>
            <a:spLocks noGrp="1"/>
          </p:cNvSpPr>
          <p:nvPr>
            <p:ph type="ftr" sz="quarter" idx="14"/>
          </p:nvPr>
        </p:nvSpPr>
        <p:spPr/>
        <p:txBody>
          <a:bodyPr/>
          <a:lstStyle/>
          <a:p>
            <a:r>
              <a:rPr lang="en-US"/>
              <a:t>Not protectively marked</a:t>
            </a:r>
            <a:endParaRPr lang="en-US" dirty="0"/>
          </a:p>
        </p:txBody>
      </p:sp>
    </p:spTree>
    <p:extLst>
      <p:ext uri="{BB962C8B-B14F-4D97-AF65-F5344CB8AC3E}">
        <p14:creationId xmlns:p14="http://schemas.microsoft.com/office/powerpoint/2010/main" val="173340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BBB0-2F5E-B941-B9FC-C71FED13393F}"/>
              </a:ext>
            </a:extLst>
          </p:cNvPr>
          <p:cNvSpPr>
            <a:spLocks noGrp="1"/>
          </p:cNvSpPr>
          <p:nvPr>
            <p:ph type="title"/>
          </p:nvPr>
        </p:nvSpPr>
        <p:spPr/>
        <p:txBody>
          <a:bodyPr/>
          <a:lstStyle/>
          <a:p>
            <a:r>
              <a:rPr lang="en-GB" dirty="0"/>
              <a:t>Hartlepool reactor information supplied for 2020</a:t>
            </a:r>
          </a:p>
        </p:txBody>
      </p:sp>
      <p:sp>
        <p:nvSpPr>
          <p:cNvPr id="4" name="Text Placeholder 3">
            <a:extLst>
              <a:ext uri="{FF2B5EF4-FFF2-40B4-BE49-F238E27FC236}">
                <a16:creationId xmlns:a16="http://schemas.microsoft.com/office/drawing/2014/main" id="{B5928DA0-988C-F940-99F8-9EC986699586}"/>
              </a:ext>
            </a:extLst>
          </p:cNvPr>
          <p:cNvSpPr>
            <a:spLocks noGrp="1"/>
          </p:cNvSpPr>
          <p:nvPr>
            <p:ph type="body" sz="quarter" idx="13"/>
          </p:nvPr>
        </p:nvSpPr>
        <p:spPr/>
        <p:txBody>
          <a:bodyPr/>
          <a:lstStyle/>
          <a:p>
            <a:r>
              <a:rPr lang="en-GB" dirty="0"/>
              <a:t>Operational data was supplied for all 2592 assemblies in the cores at approximately weekly intervals including</a:t>
            </a:r>
          </a:p>
          <a:p>
            <a:pPr lvl="3"/>
            <a:r>
              <a:rPr lang="en-GB" dirty="0"/>
              <a:t>fuel element irradiation (</a:t>
            </a:r>
            <a:r>
              <a:rPr lang="en-GB" dirty="0" err="1"/>
              <a:t>MWd</a:t>
            </a:r>
            <a:r>
              <a:rPr lang="en-GB" dirty="0"/>
              <a:t>/</a:t>
            </a:r>
            <a:r>
              <a:rPr lang="en-GB" dirty="0" err="1"/>
              <a:t>te</a:t>
            </a:r>
            <a:r>
              <a:rPr lang="en-GB" dirty="0"/>
              <a:t>), </a:t>
            </a:r>
          </a:p>
          <a:p>
            <a:pPr lvl="3"/>
            <a:r>
              <a:rPr lang="en-GB" dirty="0"/>
              <a:t>power rating (MW/</a:t>
            </a:r>
            <a:r>
              <a:rPr lang="en-GB" dirty="0" err="1"/>
              <a:t>te</a:t>
            </a:r>
            <a:r>
              <a:rPr lang="en-GB" dirty="0"/>
              <a:t>), </a:t>
            </a:r>
          </a:p>
          <a:p>
            <a:pPr lvl="3"/>
            <a:r>
              <a:rPr lang="en-GB" dirty="0"/>
              <a:t>initial enrichment, and </a:t>
            </a:r>
          </a:p>
          <a:p>
            <a:pPr lvl="3"/>
            <a:r>
              <a:rPr lang="en-GB" dirty="0"/>
              <a:t>loading dates. </a:t>
            </a:r>
          </a:p>
          <a:p>
            <a:endParaRPr lang="en-GB" dirty="0"/>
          </a:p>
          <a:p>
            <a:pPr lvl="1"/>
            <a:r>
              <a:rPr lang="en-GB" dirty="0"/>
              <a:t>Power history of the reactors were supplied at hourly intervals.</a:t>
            </a:r>
          </a:p>
          <a:p>
            <a:pPr lvl="3"/>
            <a:r>
              <a:rPr lang="en-GB" dirty="0"/>
              <a:t>The reactor power was determined by </a:t>
            </a:r>
            <a:r>
              <a:rPr lang="en-GB" dirty="0" err="1"/>
              <a:t>EdF</a:t>
            </a:r>
            <a:r>
              <a:rPr lang="en-GB" dirty="0"/>
              <a:t> Energy using the HEYPEX code based upon plant measurements.</a:t>
            </a:r>
          </a:p>
          <a:p>
            <a:pPr lvl="3"/>
            <a:r>
              <a:rPr lang="en-GB" dirty="0"/>
              <a:t>The individual assembly powers and irradiations were calculated by </a:t>
            </a:r>
            <a:r>
              <a:rPr lang="en-GB" dirty="0" err="1"/>
              <a:t>EdF</a:t>
            </a:r>
            <a:r>
              <a:rPr lang="en-GB" dirty="0"/>
              <a:t> Energy with the thermal hydraulics-neutronics code PANTHER.</a:t>
            </a:r>
          </a:p>
        </p:txBody>
      </p:sp>
      <p:sp>
        <p:nvSpPr>
          <p:cNvPr id="8" name="Footer Placeholder 7">
            <a:extLst>
              <a:ext uri="{FF2B5EF4-FFF2-40B4-BE49-F238E27FC236}">
                <a16:creationId xmlns:a16="http://schemas.microsoft.com/office/drawing/2014/main" id="{7CDCB688-D85B-E566-504F-B91F4986F851}"/>
              </a:ext>
            </a:extLst>
          </p:cNvPr>
          <p:cNvSpPr>
            <a:spLocks noGrp="1"/>
          </p:cNvSpPr>
          <p:nvPr>
            <p:ph type="ftr" sz="quarter" idx="14"/>
          </p:nvPr>
        </p:nvSpPr>
        <p:spPr/>
        <p:txBody>
          <a:bodyPr/>
          <a:lstStyle/>
          <a:p>
            <a:r>
              <a:rPr lang="en-US"/>
              <a:t>Not protectively marked</a:t>
            </a:r>
            <a:endParaRPr lang="en-US" dirty="0"/>
          </a:p>
        </p:txBody>
      </p:sp>
    </p:spTree>
    <p:extLst>
      <p:ext uri="{BB962C8B-B14F-4D97-AF65-F5344CB8AC3E}">
        <p14:creationId xmlns:p14="http://schemas.microsoft.com/office/powerpoint/2010/main" val="40493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BBB0-2F5E-B941-B9FC-C71FED13393F}"/>
              </a:ext>
            </a:extLst>
          </p:cNvPr>
          <p:cNvSpPr>
            <a:spLocks noGrp="1"/>
          </p:cNvSpPr>
          <p:nvPr>
            <p:ph type="title"/>
          </p:nvPr>
        </p:nvSpPr>
        <p:spPr/>
        <p:txBody>
          <a:bodyPr/>
          <a:lstStyle/>
          <a:p>
            <a:r>
              <a:rPr lang="en-GB" dirty="0"/>
              <a:t>Calculational Route for anti-neutrinos</a:t>
            </a:r>
          </a:p>
        </p:txBody>
      </p:sp>
      <p:sp>
        <p:nvSpPr>
          <p:cNvPr id="4" name="Text Placeholder 3">
            <a:extLst>
              <a:ext uri="{FF2B5EF4-FFF2-40B4-BE49-F238E27FC236}">
                <a16:creationId xmlns:a16="http://schemas.microsoft.com/office/drawing/2014/main" id="{B5928DA0-988C-F940-99F8-9EC986699586}"/>
              </a:ext>
            </a:extLst>
          </p:cNvPr>
          <p:cNvSpPr>
            <a:spLocks noGrp="1"/>
          </p:cNvSpPr>
          <p:nvPr>
            <p:ph type="body" sz="quarter" idx="13"/>
          </p:nvPr>
        </p:nvSpPr>
        <p:spPr/>
        <p:txBody>
          <a:bodyPr/>
          <a:lstStyle/>
          <a:p>
            <a:r>
              <a:rPr lang="en-GB" dirty="0"/>
              <a:t>The anti-neutrino flux and spectra were calculated in several steps:</a:t>
            </a:r>
          </a:p>
          <a:p>
            <a:pPr lvl="1"/>
            <a:r>
              <a:rPr lang="en-GB" dirty="0"/>
              <a:t>For each assembly calculate the fission rates per nuclide [</a:t>
            </a:r>
            <a:r>
              <a:rPr lang="en-GB" dirty="0" err="1"/>
              <a:t>fis</a:t>
            </a:r>
            <a:r>
              <a:rPr lang="en-GB" dirty="0"/>
              <a:t>/s] from operation data (using initial enrichment, burnup and power with a FISPIN based database).</a:t>
            </a:r>
          </a:p>
          <a:p>
            <a:pPr lvl="1"/>
            <a:r>
              <a:rPr lang="en-GB" dirty="0"/>
              <a:t>Combine fission rates for a whole core to calculate </a:t>
            </a:r>
            <a:br>
              <a:rPr lang="en-GB" dirty="0"/>
            </a:br>
            <a:r>
              <a:rPr lang="en-GB" dirty="0"/>
              <a:t>(</a:t>
            </a:r>
            <a:r>
              <a:rPr lang="en-GB" dirty="0" err="1"/>
              <a:t>i</a:t>
            </a:r>
            <a:r>
              <a:rPr lang="en-GB" dirty="0"/>
              <a:t>) whole core fractional fission rates [Not average!] and </a:t>
            </a:r>
            <a:br>
              <a:rPr lang="en-GB" dirty="0"/>
            </a:br>
            <a:r>
              <a:rPr lang="en-GB" dirty="0"/>
              <a:t>(ii) mean energy release per fission [varies with nuclide!]. </a:t>
            </a:r>
          </a:p>
          <a:p>
            <a:pPr lvl="1"/>
            <a:r>
              <a:rPr lang="en-GB" dirty="0"/>
              <a:t>Use the Huber anti-neutrino spectra per fission to generate the total emission and its energy spectra.</a:t>
            </a:r>
          </a:p>
          <a:p>
            <a:pPr lvl="1"/>
            <a:r>
              <a:rPr lang="en-GB" dirty="0"/>
              <a:t>The neutrino rate is calculated for a detector at 1100m below the surface at Boulby, a distance of 26 km from Hartlepool</a:t>
            </a:r>
          </a:p>
        </p:txBody>
      </p:sp>
      <p:sp>
        <p:nvSpPr>
          <p:cNvPr id="8" name="Footer Placeholder 7">
            <a:extLst>
              <a:ext uri="{FF2B5EF4-FFF2-40B4-BE49-F238E27FC236}">
                <a16:creationId xmlns:a16="http://schemas.microsoft.com/office/drawing/2014/main" id="{7CDCB688-D85B-E566-504F-B91F4986F851}"/>
              </a:ext>
            </a:extLst>
          </p:cNvPr>
          <p:cNvSpPr>
            <a:spLocks noGrp="1"/>
          </p:cNvSpPr>
          <p:nvPr>
            <p:ph type="ftr" sz="quarter" idx="14"/>
          </p:nvPr>
        </p:nvSpPr>
        <p:spPr/>
        <p:txBody>
          <a:bodyPr/>
          <a:lstStyle/>
          <a:p>
            <a:r>
              <a:rPr lang="en-US"/>
              <a:t>Not protectively marked</a:t>
            </a:r>
            <a:endParaRPr lang="en-US" dirty="0"/>
          </a:p>
        </p:txBody>
      </p:sp>
    </p:spTree>
    <p:extLst>
      <p:ext uri="{BB962C8B-B14F-4D97-AF65-F5344CB8AC3E}">
        <p14:creationId xmlns:p14="http://schemas.microsoft.com/office/powerpoint/2010/main" val="1568033157"/>
      </p:ext>
    </p:extLst>
  </p:cSld>
  <p:clrMapOvr>
    <a:masterClrMapping/>
  </p:clrMapOvr>
</p:sld>
</file>

<file path=ppt/theme/theme1.xml><?xml version="1.0" encoding="utf-8"?>
<a:theme xmlns:a="http://schemas.openxmlformats.org/drawingml/2006/main" name="Office Theme">
  <a:themeElements>
    <a:clrScheme name="NNL 1">
      <a:dk1>
        <a:srgbClr val="00203D"/>
      </a:dk1>
      <a:lt1>
        <a:srgbClr val="959699"/>
      </a:lt1>
      <a:dk2>
        <a:srgbClr val="4C839B"/>
      </a:dk2>
      <a:lt2>
        <a:srgbClr val="5A5B5D"/>
      </a:lt2>
      <a:accent1>
        <a:srgbClr val="00A1DF"/>
      </a:accent1>
      <a:accent2>
        <a:srgbClr val="004B85"/>
      </a:accent2>
      <a:accent3>
        <a:srgbClr val="69207E"/>
      </a:accent3>
      <a:accent4>
        <a:srgbClr val="DF0270"/>
      </a:accent4>
      <a:accent5>
        <a:srgbClr val="3A8237"/>
      </a:accent5>
      <a:accent6>
        <a:srgbClr val="FFDD00"/>
      </a:accent6>
      <a:hlink>
        <a:srgbClr val="4C839B"/>
      </a:hlink>
      <a:folHlink>
        <a:srgbClr val="5A5B5D"/>
      </a:folHlink>
    </a:clrScheme>
    <a:fontScheme name="Custom 16">
      <a:majorFont>
        <a:latin typeface="Bitter"/>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marL="349250" indent="-342900" algn="l">
          <a:buClr>
            <a:schemeClr val="accent1"/>
          </a:buClr>
          <a:buFont typeface="Arial" panose="020B0604020202020204" pitchFamily="34" charset="0"/>
          <a:buChar char="•"/>
          <a:defRPr dirty="0" smtClean="0"/>
        </a:defPPr>
      </a:lstStyle>
    </a:tx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Open San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Open Sans"/>
        <a:ea typeface=""/>
        <a:cs typeface=""/>
        <a:font script="Jpan" typeface="ＭＳ Ｐゴシック"/>
        <a:font script="Hang" typeface="맑은 고딕"/>
        <a:font script="Hans" typeface="宋体"/>
        <a:font script="Hant" typeface="新細明體"/>
        <a:font script="Arab" typeface="Open Sans"/>
        <a:font script="Hebr" typeface="Open Sans"/>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Open Sans"/>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F433469EC3DF344986DC57E455F059A" ma:contentTypeVersion="8" ma:contentTypeDescription="Create a new document." ma:contentTypeScope="" ma:versionID="08917df2c812d7de79db0f8d485e7484">
  <xsd:schema xmlns:xsd="http://www.w3.org/2001/XMLSchema" xmlns:xs="http://www.w3.org/2001/XMLSchema" xmlns:p="http://schemas.microsoft.com/office/2006/metadata/properties" xmlns:ns2="3d0a8c0c-ed3b-4116-bf10-f561aace7c71" xmlns:ns3="f61763a5-0eef-4528-a224-6379bb50b249" targetNamespace="http://schemas.microsoft.com/office/2006/metadata/properties" ma:root="true" ma:fieldsID="bfe951b868556cbf304e8d682437ce6e" ns2:_="" ns3:_="">
    <xsd:import namespace="3d0a8c0c-ed3b-4116-bf10-f561aace7c71"/>
    <xsd:import namespace="f61763a5-0eef-4528-a224-6379bb50b24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0a8c0c-ed3b-4116-bf10-f561aace7c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1763a5-0eef-4528-a224-6379bb50b24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55454D-63D4-4DD4-9950-EE61FB7E19B9}">
  <ds:schemaRefs>
    <ds:schemaRef ds:uri="3d0a8c0c-ed3b-4116-bf10-f561aace7c7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f61763a5-0eef-4528-a224-6379bb50b249"/>
    <ds:schemaRef ds:uri="http://www.w3.org/XML/1998/namespace"/>
    <ds:schemaRef ds:uri="http://purl.org/dc/dcmitype/"/>
  </ds:schemaRefs>
</ds:datastoreItem>
</file>

<file path=customXml/itemProps2.xml><?xml version="1.0" encoding="utf-8"?>
<ds:datastoreItem xmlns:ds="http://schemas.openxmlformats.org/officeDocument/2006/customXml" ds:itemID="{FAB139D1-6CF8-4F48-AC87-D4470565E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0a8c0c-ed3b-4116-bf10-f561aace7c71"/>
    <ds:schemaRef ds:uri="f61763a5-0eef-4528-a224-6379bb50b2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E7DEDA-CE7A-41E1-8638-0020EB0589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881</TotalTime>
  <Words>1255</Words>
  <Application>Microsoft Office PowerPoint</Application>
  <PresentationFormat>Widescreen</PresentationFormat>
  <Paragraphs>130</Paragraphs>
  <Slides>23</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CMR9</vt:lpstr>
      <vt:lpstr>Bitter</vt:lpstr>
      <vt:lpstr>Open Sans</vt:lpstr>
      <vt:lpstr>Arial</vt:lpstr>
      <vt:lpstr>Courier New</vt:lpstr>
      <vt:lpstr>Office Theme</vt:lpstr>
      <vt:lpstr>Anti-Neutrino Flux from the EdF Hartlepool Nuclear Power Plant</vt:lpstr>
      <vt:lpstr>Dr. Sandra Bogetic,  University of Tennessee in Knoxville/ Lawrence Livermore National Laboratory  Dr Robert Mills,  UK National Nuclear Laboratory  Dr Adam Bernstein,  Lawrence Livermore National Laboratory  Prof. Jonathon Coleman, University of Liverpool  Alex Morgan, University of Liverpool  Dr Andrew Petts, EdF Energy </vt:lpstr>
      <vt:lpstr>Anti-neutrinos for non-proliferation</vt:lpstr>
      <vt:lpstr>Anti-neutrinos for non-proliferation</vt:lpstr>
      <vt:lpstr>AGR/Hartlepool reactors</vt:lpstr>
      <vt:lpstr>Fuel Elements stacked in channel</vt:lpstr>
      <vt:lpstr>Hartlepool reactor</vt:lpstr>
      <vt:lpstr>Hartlepool reactor information supplied for 2020</vt:lpstr>
      <vt:lpstr>Calculational Route for anti-neutrinos</vt:lpstr>
      <vt:lpstr>Fission Fractions</vt:lpstr>
      <vt:lpstr>Fractional Fission Rates for the  Hartlepool reactor unit 1 in 2020</vt:lpstr>
      <vt:lpstr>Fractional Fission Rates for the  Hartlepool reactor unit 2 in 2020</vt:lpstr>
      <vt:lpstr>Total antineutrino event rate at Boulby for the  Hartlepool AGR unit 1 in 2020</vt:lpstr>
      <vt:lpstr>Total antineutrino event rate at Boulby for the  Hartlepool AGR unit 2 in 2020</vt:lpstr>
      <vt:lpstr>Hartlepool AGR Anti-neutrino spectra at three points in the Reactor Fuel cycle (days: 1, 80, 160)</vt:lpstr>
      <vt:lpstr>Initial conclusions</vt:lpstr>
      <vt:lpstr>Reactor information to produce comparison calculations</vt:lpstr>
      <vt:lpstr>Variation of the detectable anti-neutrinos per fission  from the Hartlepool, Sizewell and San Onofre reactors</vt:lpstr>
      <vt:lpstr>Antineutrino flux rate for the Hartlepool reactor unit 2  and the SONG NPP</vt:lpstr>
      <vt:lpstr>Comparison of anti-neutrino spectra of Hartlepool AGR  compared to San Onofre PWR reactor</vt:lpstr>
      <vt:lpstr>Summary and Discussion</vt:lpstr>
      <vt:lpstr>Acknowledgements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and Logistics Report</dc:title>
  <dc:creator>Alix Land</dc:creator>
  <cp:lastModifiedBy>Robert Mills</cp:lastModifiedBy>
  <cp:revision>32</cp:revision>
  <dcterms:created xsi:type="dcterms:W3CDTF">2021-09-15T10:50:53Z</dcterms:created>
  <dcterms:modified xsi:type="dcterms:W3CDTF">2023-09-06T10:01:20Z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0x0101003F433469EC3DF344986DC57E455F059A</vt:lpwstr>
  </property>
</Properties>
</file>