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62" r:id="rId2"/>
    <p:sldId id="263" r:id="rId3"/>
    <p:sldId id="363" r:id="rId4"/>
    <p:sldId id="364" r:id="rId5"/>
    <p:sldId id="365" r:id="rId6"/>
    <p:sldId id="366" r:id="rId7"/>
    <p:sldId id="356" r:id="rId8"/>
    <p:sldId id="369" r:id="rId9"/>
    <p:sldId id="339" r:id="rId10"/>
    <p:sldId id="375" r:id="rId11"/>
    <p:sldId id="376" r:id="rId12"/>
    <p:sldId id="357" r:id="rId13"/>
    <p:sldId id="377" r:id="rId14"/>
    <p:sldId id="354" r:id="rId15"/>
    <p:sldId id="370" r:id="rId16"/>
    <p:sldId id="342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F64"/>
    <a:srgbClr val="1E2B7D"/>
    <a:srgbClr val="956700"/>
    <a:srgbClr val="0B2065"/>
    <a:srgbClr val="0B2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4BCA1-F20E-EC48-A707-F77707E63079}" v="873" dt="2023-05-19T10:32:45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2"/>
    <p:restoredTop sz="96181"/>
  </p:normalViewPr>
  <p:slideViewPr>
    <p:cSldViewPr snapToGrid="0">
      <p:cViewPr>
        <p:scale>
          <a:sx n="118" d="100"/>
          <a:sy n="118" d="100"/>
        </p:scale>
        <p:origin x="67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, Ce" userId="c9598c0e-bc64-4e00-9e8f-556173b7fb60" providerId="ADAL" clId="{F2D4BCA1-F20E-EC48-A707-F77707E63079}"/>
    <pc:docChg chg="undo custSel addSld delSld modSld sldOrd modMainMaster">
      <pc:chgData name="Zhang, Ce" userId="c9598c0e-bc64-4e00-9e8f-556173b7fb60" providerId="ADAL" clId="{F2D4BCA1-F20E-EC48-A707-F77707E63079}" dt="2023-05-19T10:46:23.174" v="6451" actId="20577"/>
      <pc:docMkLst>
        <pc:docMk/>
      </pc:docMkLst>
      <pc:sldChg chg="addSp delSp modSp del mod ord">
        <pc:chgData name="Zhang, Ce" userId="c9598c0e-bc64-4e00-9e8f-556173b7fb60" providerId="ADAL" clId="{F2D4BCA1-F20E-EC48-A707-F77707E63079}" dt="2023-05-19T01:37:11.667" v="2792" actId="2696"/>
        <pc:sldMkLst>
          <pc:docMk/>
          <pc:sldMk cId="4131454117" sldId="256"/>
        </pc:sldMkLst>
        <pc:spChg chg="mod">
          <ac:chgData name="Zhang, Ce" userId="c9598c0e-bc64-4e00-9e8f-556173b7fb60" providerId="ADAL" clId="{F2D4BCA1-F20E-EC48-A707-F77707E63079}" dt="2023-05-19T01:31:56.449" v="2752" actId="20577"/>
          <ac:spMkLst>
            <pc:docMk/>
            <pc:sldMk cId="4131454117" sldId="256"/>
            <ac:spMk id="2" creationId="{E3D32B09-A83F-1ECF-C373-548BC83DD711}"/>
          </ac:spMkLst>
        </pc:spChg>
        <pc:spChg chg="mod">
          <ac:chgData name="Zhang, Ce" userId="c9598c0e-bc64-4e00-9e8f-556173b7fb60" providerId="ADAL" clId="{F2D4BCA1-F20E-EC48-A707-F77707E63079}" dt="2023-05-19T01:32:21.518" v="2755" actId="20577"/>
          <ac:spMkLst>
            <pc:docMk/>
            <pc:sldMk cId="4131454117" sldId="256"/>
            <ac:spMk id="3" creationId="{E1E8D3A8-0287-1243-EDF6-FE8F70D53885}"/>
          </ac:spMkLst>
        </pc:spChg>
        <pc:picChg chg="add del mod modCrop">
          <ac:chgData name="Zhang, Ce" userId="c9598c0e-bc64-4e00-9e8f-556173b7fb60" providerId="ADAL" clId="{F2D4BCA1-F20E-EC48-A707-F77707E63079}" dt="2023-05-19T01:29:33.515" v="2692" actId="478"/>
          <ac:picMkLst>
            <pc:docMk/>
            <pc:sldMk cId="4131454117" sldId="256"/>
            <ac:picMk id="4" creationId="{B94FCE75-574F-BDB5-9576-446544489725}"/>
          </ac:picMkLst>
        </pc:picChg>
        <pc:picChg chg="add mod">
          <ac:chgData name="Zhang, Ce" userId="c9598c0e-bc64-4e00-9e8f-556173b7fb60" providerId="ADAL" clId="{F2D4BCA1-F20E-EC48-A707-F77707E63079}" dt="2023-05-19T01:31:27.180" v="2751" actId="1036"/>
          <ac:picMkLst>
            <pc:docMk/>
            <pc:sldMk cId="4131454117" sldId="256"/>
            <ac:picMk id="6" creationId="{C4D3200A-D71B-E2E6-24F3-24167C4D6B58}"/>
          </ac:picMkLst>
        </pc:picChg>
      </pc:sldChg>
      <pc:sldChg chg="del">
        <pc:chgData name="Zhang, Ce" userId="c9598c0e-bc64-4e00-9e8f-556173b7fb60" providerId="ADAL" clId="{F2D4BCA1-F20E-EC48-A707-F77707E63079}" dt="2023-05-19T10:44:58.225" v="6429" actId="2696"/>
        <pc:sldMkLst>
          <pc:docMk/>
          <pc:sldMk cId="1933342157" sldId="260"/>
        </pc:sldMkLst>
      </pc:sldChg>
      <pc:sldChg chg="addSp delSp modSp mod ord">
        <pc:chgData name="Zhang, Ce" userId="c9598c0e-bc64-4e00-9e8f-556173b7fb60" providerId="ADAL" clId="{F2D4BCA1-F20E-EC48-A707-F77707E63079}" dt="2023-05-19T09:31:40.116" v="5564" actId="20577"/>
        <pc:sldMkLst>
          <pc:docMk/>
          <pc:sldMk cId="1678932660" sldId="263"/>
        </pc:sldMkLst>
        <pc:spChg chg="mod">
          <ac:chgData name="Zhang, Ce" userId="c9598c0e-bc64-4e00-9e8f-556173b7fb60" providerId="ADAL" clId="{F2D4BCA1-F20E-EC48-A707-F77707E63079}" dt="2023-05-19T09:12:38.194" v="4891" actId="20577"/>
          <ac:spMkLst>
            <pc:docMk/>
            <pc:sldMk cId="1678932660" sldId="263"/>
            <ac:spMk id="2" creationId="{DF1234C9-0E0E-5063-01A1-0E8D8A89FD28}"/>
          </ac:spMkLst>
        </pc:spChg>
        <pc:spChg chg="mod">
          <ac:chgData name="Zhang, Ce" userId="c9598c0e-bc64-4e00-9e8f-556173b7fb60" providerId="ADAL" clId="{F2D4BCA1-F20E-EC48-A707-F77707E63079}" dt="2023-05-19T09:31:40.116" v="5564" actId="20577"/>
          <ac:spMkLst>
            <pc:docMk/>
            <pc:sldMk cId="1678932660" sldId="263"/>
            <ac:spMk id="3" creationId="{916278D3-0C3E-8EA2-8388-C8356108BBBD}"/>
          </ac:spMkLst>
        </pc:spChg>
        <pc:spChg chg="add mod">
          <ac:chgData name="Zhang, Ce" userId="c9598c0e-bc64-4e00-9e8f-556173b7fb60" providerId="ADAL" clId="{F2D4BCA1-F20E-EC48-A707-F77707E63079}" dt="2023-05-15T13:14:28.476" v="104" actId="164"/>
          <ac:spMkLst>
            <pc:docMk/>
            <pc:sldMk cId="1678932660" sldId="263"/>
            <ac:spMk id="5" creationId="{FF6DE570-F0A3-4A7F-EBE6-340A3C670FCB}"/>
          </ac:spMkLst>
        </pc:spChg>
        <pc:spChg chg="add mod">
          <ac:chgData name="Zhang, Ce" userId="c9598c0e-bc64-4e00-9e8f-556173b7fb60" providerId="ADAL" clId="{F2D4BCA1-F20E-EC48-A707-F77707E63079}" dt="2023-05-15T13:14:28.476" v="104" actId="164"/>
          <ac:spMkLst>
            <pc:docMk/>
            <pc:sldMk cId="1678932660" sldId="263"/>
            <ac:spMk id="6" creationId="{D0BFA303-BAC9-E63C-BAC5-49FA2261BFF9}"/>
          </ac:spMkLst>
        </pc:spChg>
        <pc:spChg chg="add del mod">
          <ac:chgData name="Zhang, Ce" userId="c9598c0e-bc64-4e00-9e8f-556173b7fb60" providerId="ADAL" clId="{F2D4BCA1-F20E-EC48-A707-F77707E63079}" dt="2023-05-15T13:15:10.598" v="120" actId="21"/>
          <ac:spMkLst>
            <pc:docMk/>
            <pc:sldMk cId="1678932660" sldId="263"/>
            <ac:spMk id="8" creationId="{1C2F8A18-EE5A-0930-C179-0D66ED8DE8C2}"/>
          </ac:spMkLst>
        </pc:spChg>
        <pc:grpChg chg="add del mod">
          <ac:chgData name="Zhang, Ce" userId="c9598c0e-bc64-4e00-9e8f-556173b7fb60" providerId="ADAL" clId="{F2D4BCA1-F20E-EC48-A707-F77707E63079}" dt="2023-05-15T13:15:10.598" v="120" actId="21"/>
          <ac:grpSpMkLst>
            <pc:docMk/>
            <pc:sldMk cId="1678932660" sldId="263"/>
            <ac:grpSpMk id="7" creationId="{CA797573-D75C-926B-5CEA-E0D0C92D875C}"/>
          </ac:grpSpMkLst>
        </pc:grpChg>
        <pc:picChg chg="add mod">
          <ac:chgData name="Zhang, Ce" userId="c9598c0e-bc64-4e00-9e8f-556173b7fb60" providerId="ADAL" clId="{F2D4BCA1-F20E-EC48-A707-F77707E63079}" dt="2023-05-15T13:14:28.476" v="104" actId="164"/>
          <ac:picMkLst>
            <pc:docMk/>
            <pc:sldMk cId="1678932660" sldId="263"/>
            <ac:picMk id="4" creationId="{CA67A6AC-A66C-51E4-2E3C-6955AC75FBF2}"/>
          </ac:picMkLst>
        </pc:picChg>
      </pc:sldChg>
      <pc:sldChg chg="del">
        <pc:chgData name="Zhang, Ce" userId="c9598c0e-bc64-4e00-9e8f-556173b7fb60" providerId="ADAL" clId="{F2D4BCA1-F20E-EC48-A707-F77707E63079}" dt="2023-05-19T10:44:58.598" v="6440" actId="2696"/>
        <pc:sldMkLst>
          <pc:docMk/>
          <pc:sldMk cId="1624673199" sldId="264"/>
        </pc:sldMkLst>
      </pc:sldChg>
      <pc:sldChg chg="del">
        <pc:chgData name="Zhang, Ce" userId="c9598c0e-bc64-4e00-9e8f-556173b7fb60" providerId="ADAL" clId="{F2D4BCA1-F20E-EC48-A707-F77707E63079}" dt="2023-05-19T10:44:58.566" v="6435" actId="2696"/>
        <pc:sldMkLst>
          <pc:docMk/>
          <pc:sldMk cId="1740744626" sldId="265"/>
        </pc:sldMkLst>
      </pc:sldChg>
      <pc:sldChg chg="del">
        <pc:chgData name="Zhang, Ce" userId="c9598c0e-bc64-4e00-9e8f-556173b7fb60" providerId="ADAL" clId="{F2D4BCA1-F20E-EC48-A707-F77707E63079}" dt="2023-05-19T10:44:58.226" v="6430" actId="2696"/>
        <pc:sldMkLst>
          <pc:docMk/>
          <pc:sldMk cId="1064633020" sldId="266"/>
        </pc:sldMkLst>
      </pc:sldChg>
      <pc:sldChg chg="del">
        <pc:chgData name="Zhang, Ce" userId="c9598c0e-bc64-4e00-9e8f-556173b7fb60" providerId="ADAL" clId="{F2D4BCA1-F20E-EC48-A707-F77707E63079}" dt="2023-05-19T10:44:58.615" v="6443" actId="2696"/>
        <pc:sldMkLst>
          <pc:docMk/>
          <pc:sldMk cId="342253948" sldId="267"/>
        </pc:sldMkLst>
      </pc:sldChg>
      <pc:sldChg chg="del">
        <pc:chgData name="Zhang, Ce" userId="c9598c0e-bc64-4e00-9e8f-556173b7fb60" providerId="ADAL" clId="{F2D4BCA1-F20E-EC48-A707-F77707E63079}" dt="2023-05-19T10:44:58.567" v="6436" actId="2696"/>
        <pc:sldMkLst>
          <pc:docMk/>
          <pc:sldMk cId="252968271" sldId="268"/>
        </pc:sldMkLst>
      </pc:sldChg>
      <pc:sldChg chg="modSp del mod">
        <pc:chgData name="Zhang, Ce" userId="c9598c0e-bc64-4e00-9e8f-556173b7fb60" providerId="ADAL" clId="{F2D4BCA1-F20E-EC48-A707-F77707E63079}" dt="2023-05-19T10:44:58.561" v="6432" actId="2696"/>
        <pc:sldMkLst>
          <pc:docMk/>
          <pc:sldMk cId="2238164290" sldId="269"/>
        </pc:sldMkLst>
        <pc:spChg chg="mod">
          <ac:chgData name="Zhang, Ce" userId="c9598c0e-bc64-4e00-9e8f-556173b7fb60" providerId="ADAL" clId="{F2D4BCA1-F20E-EC48-A707-F77707E63079}" dt="2023-05-15T12:44:16.503" v="92" actId="5793"/>
          <ac:spMkLst>
            <pc:docMk/>
            <pc:sldMk cId="2238164290" sldId="269"/>
            <ac:spMk id="2" creationId="{A9DD740C-3935-6D98-D0FF-1321B0C1FFA4}"/>
          </ac:spMkLst>
        </pc:spChg>
        <pc:spChg chg="mod">
          <ac:chgData name="Zhang, Ce" userId="c9598c0e-bc64-4e00-9e8f-556173b7fb60" providerId="ADAL" clId="{F2D4BCA1-F20E-EC48-A707-F77707E63079}" dt="2023-05-18T16:56:23.456" v="971" actId="20577"/>
          <ac:spMkLst>
            <pc:docMk/>
            <pc:sldMk cId="2238164290" sldId="269"/>
            <ac:spMk id="6" creationId="{6890E32B-F211-7A76-5332-3C08C9F70FAA}"/>
          </ac:spMkLst>
        </pc:spChg>
      </pc:sldChg>
      <pc:sldChg chg="del">
        <pc:chgData name="Zhang, Ce" userId="c9598c0e-bc64-4e00-9e8f-556173b7fb60" providerId="ADAL" clId="{F2D4BCA1-F20E-EC48-A707-F77707E63079}" dt="2023-05-19T10:44:58.562" v="6433" actId="2696"/>
        <pc:sldMkLst>
          <pc:docMk/>
          <pc:sldMk cId="2823680582" sldId="270"/>
        </pc:sldMkLst>
      </pc:sldChg>
      <pc:sldChg chg="del">
        <pc:chgData name="Zhang, Ce" userId="c9598c0e-bc64-4e00-9e8f-556173b7fb60" providerId="ADAL" clId="{F2D4BCA1-F20E-EC48-A707-F77707E63079}" dt="2023-05-19T10:44:58.607" v="6442" actId="2696"/>
        <pc:sldMkLst>
          <pc:docMk/>
          <pc:sldMk cId="148049230" sldId="271"/>
        </pc:sldMkLst>
      </pc:sldChg>
      <pc:sldChg chg="del">
        <pc:chgData name="Zhang, Ce" userId="c9598c0e-bc64-4e00-9e8f-556173b7fb60" providerId="ADAL" clId="{F2D4BCA1-F20E-EC48-A707-F77707E63079}" dt="2023-05-19T10:44:58.597" v="6439" actId="2696"/>
        <pc:sldMkLst>
          <pc:docMk/>
          <pc:sldMk cId="2739793428" sldId="272"/>
        </pc:sldMkLst>
      </pc:sldChg>
      <pc:sldChg chg="del">
        <pc:chgData name="Zhang, Ce" userId="c9598c0e-bc64-4e00-9e8f-556173b7fb60" providerId="ADAL" clId="{F2D4BCA1-F20E-EC48-A707-F77707E63079}" dt="2023-05-19T10:44:58.600" v="6441" actId="2696"/>
        <pc:sldMkLst>
          <pc:docMk/>
          <pc:sldMk cId="3774821739" sldId="273"/>
        </pc:sldMkLst>
      </pc:sldChg>
      <pc:sldChg chg="del">
        <pc:chgData name="Zhang, Ce" userId="c9598c0e-bc64-4e00-9e8f-556173b7fb60" providerId="ADAL" clId="{F2D4BCA1-F20E-EC48-A707-F77707E63079}" dt="2023-05-19T10:44:58.092" v="6426" actId="2696"/>
        <pc:sldMkLst>
          <pc:docMk/>
          <pc:sldMk cId="3434634135" sldId="274"/>
        </pc:sldMkLst>
      </pc:sldChg>
      <pc:sldChg chg="addSp delSp modSp add del mod">
        <pc:chgData name="Zhang, Ce" userId="c9598c0e-bc64-4e00-9e8f-556173b7fb60" providerId="ADAL" clId="{F2D4BCA1-F20E-EC48-A707-F77707E63079}" dt="2023-05-19T02:11:09.597" v="3559" actId="2696"/>
        <pc:sldMkLst>
          <pc:docMk/>
          <pc:sldMk cId="425835941" sldId="275"/>
        </pc:sldMkLst>
        <pc:spChg chg="mod">
          <ac:chgData name="Zhang, Ce" userId="c9598c0e-bc64-4e00-9e8f-556173b7fb60" providerId="ADAL" clId="{F2D4BCA1-F20E-EC48-A707-F77707E63079}" dt="2023-05-15T13:15:15.232" v="132" actId="20577"/>
          <ac:spMkLst>
            <pc:docMk/>
            <pc:sldMk cId="425835941" sldId="275"/>
            <ac:spMk id="2" creationId="{7602568E-9A62-D4FB-1B5A-C105A7A14DDE}"/>
          </ac:spMkLst>
        </pc:spChg>
        <pc:spChg chg="del mod">
          <ac:chgData name="Zhang, Ce" userId="c9598c0e-bc64-4e00-9e8f-556173b7fb60" providerId="ADAL" clId="{F2D4BCA1-F20E-EC48-A707-F77707E63079}" dt="2023-05-15T13:39:58.891" v="136"/>
          <ac:spMkLst>
            <pc:docMk/>
            <pc:sldMk cId="425835941" sldId="275"/>
            <ac:spMk id="3" creationId="{EDC5DAA5-D37A-43AC-E5F7-B3D3DA69BE97}"/>
          </ac:spMkLst>
        </pc:spChg>
        <pc:spChg chg="mod">
          <ac:chgData name="Zhang, Ce" userId="c9598c0e-bc64-4e00-9e8f-556173b7fb60" providerId="ADAL" clId="{F2D4BCA1-F20E-EC48-A707-F77707E63079}" dt="2023-05-15T13:15:16.612" v="133"/>
          <ac:spMkLst>
            <pc:docMk/>
            <pc:sldMk cId="425835941" sldId="275"/>
            <ac:spMk id="9" creationId="{0375DCFC-9A63-6A72-4529-CE5038B0F893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9" creationId="{F4FB938A-8159-54AE-5286-512FCD44ABE4}"/>
          </ac:spMkLst>
        </pc:spChg>
        <pc:spChg chg="mod">
          <ac:chgData name="Zhang, Ce" userId="c9598c0e-bc64-4e00-9e8f-556173b7fb60" providerId="ADAL" clId="{F2D4BCA1-F20E-EC48-A707-F77707E63079}" dt="2023-05-15T13:15:16.612" v="133"/>
          <ac:spMkLst>
            <pc:docMk/>
            <pc:sldMk cId="425835941" sldId="275"/>
            <ac:spMk id="10" creationId="{23C50038-6CDA-7170-A9C3-A234FDFD2637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11" creationId="{E96AA4EA-70A2-A95F-65B8-61ACD3867618}"/>
          </ac:spMkLst>
        </pc:spChg>
        <pc:spChg chg="add del mod">
          <ac:chgData name="Zhang, Ce" userId="c9598c0e-bc64-4e00-9e8f-556173b7fb60" providerId="ADAL" clId="{F2D4BCA1-F20E-EC48-A707-F77707E63079}" dt="2023-05-19T01:37:29.531" v="2793" actId="478"/>
          <ac:spMkLst>
            <pc:docMk/>
            <pc:sldMk cId="425835941" sldId="275"/>
            <ac:spMk id="13" creationId="{063A0A2D-5A13-1F38-7EEA-D0F879B5B502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14" creationId="{3AB871B5-9DF9-29C1-3A11-7B6B56FA524C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16" creationId="{9F08A0A5-D610-0C9D-5CB3-10A227776430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17" creationId="{898C94EE-B656-2FE8-26F5-0F9FB5C614E3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24" creationId="{F14D8617-C113-357E-AF9C-22029303ACA2}"/>
          </ac:spMkLst>
        </pc:spChg>
        <pc:spChg chg="add mod">
          <ac:chgData name="Zhang, Ce" userId="c9598c0e-bc64-4e00-9e8f-556173b7fb60" providerId="ADAL" clId="{F2D4BCA1-F20E-EC48-A707-F77707E63079}" dt="2023-05-19T01:57:21.959" v="3221" actId="1036"/>
          <ac:spMkLst>
            <pc:docMk/>
            <pc:sldMk cId="425835941" sldId="275"/>
            <ac:spMk id="27" creationId="{C53158A7-DE39-8F8A-2FA1-66695C7766E6}"/>
          </ac:spMkLst>
        </pc:spChg>
        <pc:spChg chg="add del mod">
          <ac:chgData name="Zhang, Ce" userId="c9598c0e-bc64-4e00-9e8f-556173b7fb60" providerId="ADAL" clId="{F2D4BCA1-F20E-EC48-A707-F77707E63079}" dt="2023-05-19T02:03:03.426" v="3332" actId="21"/>
          <ac:spMkLst>
            <pc:docMk/>
            <pc:sldMk cId="425835941" sldId="275"/>
            <ac:spMk id="37" creationId="{7399A1BA-B4BA-8173-0315-19E797E3C8DE}"/>
          </ac:spMkLst>
        </pc:spChg>
        <pc:spChg chg="add del mod">
          <ac:chgData name="Zhang, Ce" userId="c9598c0e-bc64-4e00-9e8f-556173b7fb60" providerId="ADAL" clId="{F2D4BCA1-F20E-EC48-A707-F77707E63079}" dt="2023-05-19T02:03:03.426" v="3332" actId="21"/>
          <ac:spMkLst>
            <pc:docMk/>
            <pc:sldMk cId="425835941" sldId="275"/>
            <ac:spMk id="38" creationId="{F410D5DE-69AC-5AB6-8F62-06BEA2960EE5}"/>
          </ac:spMkLst>
        </pc:spChg>
        <pc:grpChg chg="add del mod">
          <ac:chgData name="Zhang, Ce" userId="c9598c0e-bc64-4e00-9e8f-556173b7fb60" providerId="ADAL" clId="{F2D4BCA1-F20E-EC48-A707-F77707E63079}" dt="2023-05-15T13:40:03.221" v="137" actId="478"/>
          <ac:grpSpMkLst>
            <pc:docMk/>
            <pc:sldMk cId="425835941" sldId="275"/>
            <ac:grpSpMk id="7" creationId="{CFC4D617-F0F4-AF15-17C9-C9D8787C54E0}"/>
          </ac:grpSpMkLst>
        </pc:grpChg>
        <pc:picChg chg="mod">
          <ac:chgData name="Zhang, Ce" userId="c9598c0e-bc64-4e00-9e8f-556173b7fb60" providerId="ADAL" clId="{F2D4BCA1-F20E-EC48-A707-F77707E63079}" dt="2023-05-15T13:15:16.612" v="133"/>
          <ac:picMkLst>
            <pc:docMk/>
            <pc:sldMk cId="425835941" sldId="275"/>
            <ac:picMk id="8" creationId="{E637F73C-B6ED-0609-F97E-33075C2C8829}"/>
          </ac:picMkLst>
        </pc:picChg>
        <pc:picChg chg="add mod">
          <ac:chgData name="Zhang, Ce" userId="c9598c0e-bc64-4e00-9e8f-556173b7fb60" providerId="ADAL" clId="{F2D4BCA1-F20E-EC48-A707-F77707E63079}" dt="2023-05-19T01:57:21.959" v="3221" actId="1036"/>
          <ac:picMkLst>
            <pc:docMk/>
            <pc:sldMk cId="425835941" sldId="275"/>
            <ac:picMk id="12" creationId="{3DBEEA3D-E254-8AB2-BCA2-BEC9F9030FC8}"/>
          </ac:picMkLst>
        </pc:picChg>
        <pc:picChg chg="add del mod">
          <ac:chgData name="Zhang, Ce" userId="c9598c0e-bc64-4e00-9e8f-556173b7fb60" providerId="ADAL" clId="{F2D4BCA1-F20E-EC48-A707-F77707E63079}" dt="2023-05-18T16:41:05.011" v="680" actId="478"/>
          <ac:picMkLst>
            <pc:docMk/>
            <pc:sldMk cId="425835941" sldId="275"/>
            <ac:picMk id="28" creationId="{A6158A90-5CB1-4CE9-88E2-3AABC36936F6}"/>
          </ac:picMkLst>
        </pc:picChg>
        <pc:picChg chg="add del mod">
          <ac:chgData name="Zhang, Ce" userId="c9598c0e-bc64-4e00-9e8f-556173b7fb60" providerId="ADAL" clId="{F2D4BCA1-F20E-EC48-A707-F77707E63079}" dt="2023-05-19T01:37:31.260" v="2794" actId="478"/>
          <ac:picMkLst>
            <pc:docMk/>
            <pc:sldMk cId="425835941" sldId="275"/>
            <ac:picMk id="29" creationId="{B8E179EC-EB79-FBC4-80DD-905E9AE68F17}"/>
          </ac:picMkLst>
        </pc:picChg>
        <pc:picChg chg="add del mod">
          <ac:chgData name="Zhang, Ce" userId="c9598c0e-bc64-4e00-9e8f-556173b7fb60" providerId="ADAL" clId="{F2D4BCA1-F20E-EC48-A707-F77707E63079}" dt="2023-05-19T01:37:33.108" v="2795" actId="478"/>
          <ac:picMkLst>
            <pc:docMk/>
            <pc:sldMk cId="425835941" sldId="275"/>
            <ac:picMk id="30" creationId="{20203AA8-0344-2F0D-CC6D-35F6FB9EEB4D}"/>
          </ac:picMkLst>
        </pc:picChg>
        <pc:picChg chg="add del mod">
          <ac:chgData name="Zhang, Ce" userId="c9598c0e-bc64-4e00-9e8f-556173b7fb60" providerId="ADAL" clId="{F2D4BCA1-F20E-EC48-A707-F77707E63079}" dt="2023-05-19T01:37:34.301" v="2796" actId="478"/>
          <ac:picMkLst>
            <pc:docMk/>
            <pc:sldMk cId="425835941" sldId="275"/>
            <ac:picMk id="31" creationId="{1A3DB103-0445-72C1-31A9-51E57C24D27A}"/>
          </ac:picMkLst>
        </pc:picChg>
        <pc:picChg chg="add del mod modCrop">
          <ac:chgData name="Zhang, Ce" userId="c9598c0e-bc64-4e00-9e8f-556173b7fb60" providerId="ADAL" clId="{F2D4BCA1-F20E-EC48-A707-F77707E63079}" dt="2023-05-19T01:45:18.391" v="2981" actId="478"/>
          <ac:picMkLst>
            <pc:docMk/>
            <pc:sldMk cId="425835941" sldId="275"/>
            <ac:picMk id="32" creationId="{5365E4C6-07B4-AA05-35F0-AFF28FCAC41A}"/>
          </ac:picMkLst>
        </pc:picChg>
        <pc:picChg chg="add del mod">
          <ac:chgData name="Zhang, Ce" userId="c9598c0e-bc64-4e00-9e8f-556173b7fb60" providerId="ADAL" clId="{F2D4BCA1-F20E-EC48-A707-F77707E63079}" dt="2023-05-19T01:45:15.879" v="2980" actId="478"/>
          <ac:picMkLst>
            <pc:docMk/>
            <pc:sldMk cId="425835941" sldId="275"/>
            <ac:picMk id="33" creationId="{D613B1F2-3638-E8A3-548D-AB29E1B5D54B}"/>
          </ac:picMkLst>
        </pc:picChg>
        <pc:picChg chg="add del mod">
          <ac:chgData name="Zhang, Ce" userId="c9598c0e-bc64-4e00-9e8f-556173b7fb60" providerId="ADAL" clId="{F2D4BCA1-F20E-EC48-A707-F77707E63079}" dt="2023-05-19T02:03:03.426" v="3332" actId="21"/>
          <ac:picMkLst>
            <pc:docMk/>
            <pc:sldMk cId="425835941" sldId="275"/>
            <ac:picMk id="35" creationId="{BFDEDF98-B2F8-A9F7-AA80-4F040F12395F}"/>
          </ac:picMkLst>
        </pc:picChg>
        <pc:picChg chg="add del mod">
          <ac:chgData name="Zhang, Ce" userId="c9598c0e-bc64-4e00-9e8f-556173b7fb60" providerId="ADAL" clId="{F2D4BCA1-F20E-EC48-A707-F77707E63079}" dt="2023-05-19T02:03:03.426" v="3332" actId="21"/>
          <ac:picMkLst>
            <pc:docMk/>
            <pc:sldMk cId="425835941" sldId="275"/>
            <ac:picMk id="36" creationId="{96C62D0C-B924-6BD9-7E7C-E5A2162E6FDE}"/>
          </ac:picMkLst>
        </pc:picChg>
        <pc:picChg chg="add del mod modCrop">
          <ac:chgData name="Zhang, Ce" userId="c9598c0e-bc64-4e00-9e8f-556173b7fb60" providerId="ADAL" clId="{F2D4BCA1-F20E-EC48-A707-F77707E63079}" dt="2023-05-19T02:01:39.373" v="3291" actId="21"/>
          <ac:picMkLst>
            <pc:docMk/>
            <pc:sldMk cId="425835941" sldId="275"/>
            <ac:picMk id="41" creationId="{13F02C37-9397-86CC-AF9C-3EF11A6FA71D}"/>
          </ac:picMkLst>
        </pc:picChg>
        <pc:cxnChg chg="add mod">
          <ac:chgData name="Zhang, Ce" userId="c9598c0e-bc64-4e00-9e8f-556173b7fb60" providerId="ADAL" clId="{F2D4BCA1-F20E-EC48-A707-F77707E63079}" dt="2023-05-19T01:57:21.959" v="3221" actId="1036"/>
          <ac:cxnSpMkLst>
            <pc:docMk/>
            <pc:sldMk cId="425835941" sldId="275"/>
            <ac:cxnSpMk id="7" creationId="{8222548A-C258-AEF1-E04E-A0073F70309E}"/>
          </ac:cxnSpMkLst>
        </pc:cxnChg>
        <pc:cxnChg chg="add mod">
          <ac:chgData name="Zhang, Ce" userId="c9598c0e-bc64-4e00-9e8f-556173b7fb60" providerId="ADAL" clId="{F2D4BCA1-F20E-EC48-A707-F77707E63079}" dt="2023-05-19T01:57:21.959" v="3221" actId="1036"/>
          <ac:cxnSpMkLst>
            <pc:docMk/>
            <pc:sldMk cId="425835941" sldId="275"/>
            <ac:cxnSpMk id="15" creationId="{0CA004E6-A10F-7383-1ECA-945A0705F416}"/>
          </ac:cxnSpMkLst>
        </pc:cxnChg>
        <pc:cxnChg chg="add del mod">
          <ac:chgData name="Zhang, Ce" userId="c9598c0e-bc64-4e00-9e8f-556173b7fb60" providerId="ADAL" clId="{F2D4BCA1-F20E-EC48-A707-F77707E63079}" dt="2023-05-18T16:33:01.852" v="509" actId="478"/>
          <ac:cxnSpMkLst>
            <pc:docMk/>
            <pc:sldMk cId="425835941" sldId="275"/>
            <ac:cxnSpMk id="18" creationId="{65944826-627D-D97F-3F11-84AD4F076DDE}"/>
          </ac:cxnSpMkLst>
        </pc:cxnChg>
        <pc:cxnChg chg="add mod">
          <ac:chgData name="Zhang, Ce" userId="c9598c0e-bc64-4e00-9e8f-556173b7fb60" providerId="ADAL" clId="{F2D4BCA1-F20E-EC48-A707-F77707E63079}" dt="2023-05-19T01:57:21.959" v="3221" actId="1036"/>
          <ac:cxnSpMkLst>
            <pc:docMk/>
            <pc:sldMk cId="425835941" sldId="275"/>
            <ac:cxnSpMk id="22" creationId="{EDA5A0F0-C0AC-B617-7374-8B9A1AA3FBD2}"/>
          </ac:cxnSpMkLst>
        </pc:cxnChg>
        <pc:cxnChg chg="add mod">
          <ac:chgData name="Zhang, Ce" userId="c9598c0e-bc64-4e00-9e8f-556173b7fb60" providerId="ADAL" clId="{F2D4BCA1-F20E-EC48-A707-F77707E63079}" dt="2023-05-19T01:57:21.959" v="3221" actId="1036"/>
          <ac:cxnSpMkLst>
            <pc:docMk/>
            <pc:sldMk cId="425835941" sldId="275"/>
            <ac:cxnSpMk id="25" creationId="{5D35E6A0-BBEF-5077-93BD-62C4C93814D7}"/>
          </ac:cxnSpMkLst>
        </pc:cxnChg>
        <pc:cxnChg chg="add del mod">
          <ac:chgData name="Zhang, Ce" userId="c9598c0e-bc64-4e00-9e8f-556173b7fb60" providerId="ADAL" clId="{F2D4BCA1-F20E-EC48-A707-F77707E63079}" dt="2023-05-19T02:03:03.426" v="3332" actId="21"/>
          <ac:cxnSpMkLst>
            <pc:docMk/>
            <pc:sldMk cId="425835941" sldId="275"/>
            <ac:cxnSpMk id="39" creationId="{4E90DAED-34BB-CC9D-78CD-956D327E3788}"/>
          </ac:cxnSpMkLst>
        </pc:cxnChg>
        <pc:cxnChg chg="add del mod">
          <ac:chgData name="Zhang, Ce" userId="c9598c0e-bc64-4e00-9e8f-556173b7fb60" providerId="ADAL" clId="{F2D4BCA1-F20E-EC48-A707-F77707E63079}" dt="2023-05-19T02:03:03.426" v="3332" actId="21"/>
          <ac:cxnSpMkLst>
            <pc:docMk/>
            <pc:sldMk cId="425835941" sldId="275"/>
            <ac:cxnSpMk id="40" creationId="{86A0FC8F-DCB1-BBBB-8B27-05767811079F}"/>
          </ac:cxnSpMkLst>
        </pc:cxnChg>
      </pc:sldChg>
      <pc:sldChg chg="addSp delSp modSp new del mod ord">
        <pc:chgData name="Zhang, Ce" userId="c9598c0e-bc64-4e00-9e8f-556173b7fb60" providerId="ADAL" clId="{F2D4BCA1-F20E-EC48-A707-F77707E63079}" dt="2023-05-19T09:17:27.619" v="5090" actId="2696"/>
        <pc:sldMkLst>
          <pc:docMk/>
          <pc:sldMk cId="184354250" sldId="276"/>
        </pc:sldMkLst>
        <pc:spChg chg="mod">
          <ac:chgData name="Zhang, Ce" userId="c9598c0e-bc64-4e00-9e8f-556173b7fb60" providerId="ADAL" clId="{F2D4BCA1-F20E-EC48-A707-F77707E63079}" dt="2023-05-18T15:49:51.840" v="282" actId="20577"/>
          <ac:spMkLst>
            <pc:docMk/>
            <pc:sldMk cId="184354250" sldId="276"/>
            <ac:spMk id="2" creationId="{8D573B05-0CFA-BB65-E076-5240F877B09C}"/>
          </ac:spMkLst>
        </pc:spChg>
        <pc:spChg chg="del">
          <ac:chgData name="Zhang, Ce" userId="c9598c0e-bc64-4e00-9e8f-556173b7fb60" providerId="ADAL" clId="{F2D4BCA1-F20E-EC48-A707-F77707E63079}" dt="2023-05-18T15:49:53.265" v="283"/>
          <ac:spMkLst>
            <pc:docMk/>
            <pc:sldMk cId="184354250" sldId="276"/>
            <ac:spMk id="6" creationId="{2F6BF2D6-5F3A-5D9E-74B3-C36B815264F0}"/>
          </ac:spMkLst>
        </pc:spChg>
        <pc:spChg chg="add mod">
          <ac:chgData name="Zhang, Ce" userId="c9598c0e-bc64-4e00-9e8f-556173b7fb60" providerId="ADAL" clId="{F2D4BCA1-F20E-EC48-A707-F77707E63079}" dt="2023-05-19T09:14:43.683" v="5029" actId="14100"/>
          <ac:spMkLst>
            <pc:docMk/>
            <pc:sldMk cId="184354250" sldId="276"/>
            <ac:spMk id="9" creationId="{069CA5BC-E289-B5C3-7443-340AADF87201}"/>
          </ac:spMkLst>
        </pc:spChg>
        <pc:picChg chg="add mod">
          <ac:chgData name="Zhang, Ce" userId="c9598c0e-bc64-4e00-9e8f-556173b7fb60" providerId="ADAL" clId="{F2D4BCA1-F20E-EC48-A707-F77707E63079}" dt="2023-05-18T16:56:30.485" v="978" actId="1036"/>
          <ac:picMkLst>
            <pc:docMk/>
            <pc:sldMk cId="184354250" sldId="276"/>
            <ac:picMk id="8" creationId="{F6089E0F-908D-B211-6820-46890F35DEE4}"/>
          </ac:picMkLst>
        </pc:picChg>
      </pc:sldChg>
      <pc:sldChg chg="addSp delSp modSp new del mod">
        <pc:chgData name="Zhang, Ce" userId="c9598c0e-bc64-4e00-9e8f-556173b7fb60" providerId="ADAL" clId="{F2D4BCA1-F20E-EC48-A707-F77707E63079}" dt="2023-05-19T08:31:19.686" v="4093" actId="2696"/>
        <pc:sldMkLst>
          <pc:docMk/>
          <pc:sldMk cId="1322993148" sldId="277"/>
        </pc:sldMkLst>
        <pc:spChg chg="mod">
          <ac:chgData name="Zhang, Ce" userId="c9598c0e-bc64-4e00-9e8f-556173b7fb60" providerId="ADAL" clId="{F2D4BCA1-F20E-EC48-A707-F77707E63079}" dt="2023-05-18T16:42:51.573" v="688"/>
          <ac:spMkLst>
            <pc:docMk/>
            <pc:sldMk cId="1322993148" sldId="277"/>
            <ac:spMk id="2" creationId="{9B22D83A-6423-E162-63B0-EF2169F88EA3}"/>
          </ac:spMkLst>
        </pc:spChg>
        <pc:spChg chg="del">
          <ac:chgData name="Zhang, Ce" userId="c9598c0e-bc64-4e00-9e8f-556173b7fb60" providerId="ADAL" clId="{F2D4BCA1-F20E-EC48-A707-F77707E63079}" dt="2023-05-18T16:42:47.032" v="687"/>
          <ac:spMkLst>
            <pc:docMk/>
            <pc:sldMk cId="1322993148" sldId="277"/>
            <ac:spMk id="3" creationId="{2C3761F4-059B-2EC2-8C9F-71F53DFB780B}"/>
          </ac:spMkLst>
        </pc:spChg>
        <pc:spChg chg="add mod">
          <ac:chgData name="Zhang, Ce" userId="c9598c0e-bc64-4e00-9e8f-556173b7fb60" providerId="ADAL" clId="{F2D4BCA1-F20E-EC48-A707-F77707E63079}" dt="2023-05-18T16:43:24.538" v="695" actId="2085"/>
          <ac:spMkLst>
            <pc:docMk/>
            <pc:sldMk cId="1322993148" sldId="277"/>
            <ac:spMk id="8" creationId="{44C5071F-028F-210B-7262-A9B2655526F5}"/>
          </ac:spMkLst>
        </pc:spChg>
        <pc:spChg chg="add del mod">
          <ac:chgData name="Zhang, Ce" userId="c9598c0e-bc64-4e00-9e8f-556173b7fb60" providerId="ADAL" clId="{F2D4BCA1-F20E-EC48-A707-F77707E63079}" dt="2023-05-19T08:26:12.074" v="4044"/>
          <ac:spMkLst>
            <pc:docMk/>
            <pc:sldMk cId="1322993148" sldId="277"/>
            <ac:spMk id="10" creationId="{CAEEB2D1-647D-9E92-5B0D-C4A4AD491186}"/>
          </ac:spMkLst>
        </pc:spChg>
        <pc:picChg chg="add del mod modCrop">
          <ac:chgData name="Zhang, Ce" userId="c9598c0e-bc64-4e00-9e8f-556173b7fb60" providerId="ADAL" clId="{F2D4BCA1-F20E-EC48-A707-F77707E63079}" dt="2023-05-19T08:26:10.810" v="4043" actId="478"/>
          <ac:picMkLst>
            <pc:docMk/>
            <pc:sldMk cId="1322993148" sldId="277"/>
            <ac:picMk id="7" creationId="{72F45879-EF57-9FF0-0946-CC18CE2680FD}"/>
          </ac:picMkLst>
        </pc:picChg>
        <pc:picChg chg="add mod modCrop">
          <ac:chgData name="Zhang, Ce" userId="c9598c0e-bc64-4e00-9e8f-556173b7fb60" providerId="ADAL" clId="{F2D4BCA1-F20E-EC48-A707-F77707E63079}" dt="2023-05-19T08:26:27.278" v="4048" actId="732"/>
          <ac:picMkLst>
            <pc:docMk/>
            <pc:sldMk cId="1322993148" sldId="277"/>
            <ac:picMk id="11" creationId="{368AD98E-6FA8-3202-5672-5DB38241FAD8}"/>
          </ac:picMkLst>
        </pc:picChg>
      </pc:sldChg>
      <pc:sldChg chg="addSp delSp modSp new del mod">
        <pc:chgData name="Zhang, Ce" userId="c9598c0e-bc64-4e00-9e8f-556173b7fb60" providerId="ADAL" clId="{F2D4BCA1-F20E-EC48-A707-F77707E63079}" dt="2023-05-19T10:44:58.560" v="6431" actId="2696"/>
        <pc:sldMkLst>
          <pc:docMk/>
          <pc:sldMk cId="2886653577" sldId="278"/>
        </pc:sldMkLst>
        <pc:spChg chg="del">
          <ac:chgData name="Zhang, Ce" userId="c9598c0e-bc64-4e00-9e8f-556173b7fb60" providerId="ADAL" clId="{F2D4BCA1-F20E-EC48-A707-F77707E63079}" dt="2023-05-18T16:48:25.294" v="703"/>
          <ac:spMkLst>
            <pc:docMk/>
            <pc:sldMk cId="2886653577" sldId="278"/>
            <ac:spMk id="6" creationId="{2B8B422B-8D70-6C49-C4A6-B4F5C285D4F7}"/>
          </ac:spMkLst>
        </pc:spChg>
        <pc:picChg chg="add del mod">
          <ac:chgData name="Zhang, Ce" userId="c9598c0e-bc64-4e00-9e8f-556173b7fb60" providerId="ADAL" clId="{F2D4BCA1-F20E-EC48-A707-F77707E63079}" dt="2023-05-18T16:48:24.616" v="702" actId="21"/>
          <ac:picMkLst>
            <pc:docMk/>
            <pc:sldMk cId="2886653577" sldId="278"/>
            <ac:picMk id="7" creationId="{2ABAAB59-F98A-D87C-05B9-5F4EEFEF48D7}"/>
          </ac:picMkLst>
        </pc:picChg>
        <pc:picChg chg="add mod">
          <ac:chgData name="Zhang, Ce" userId="c9598c0e-bc64-4e00-9e8f-556173b7fb60" providerId="ADAL" clId="{F2D4BCA1-F20E-EC48-A707-F77707E63079}" dt="2023-05-18T16:48:27.350" v="704" actId="14100"/>
          <ac:picMkLst>
            <pc:docMk/>
            <pc:sldMk cId="2886653577" sldId="278"/>
            <ac:picMk id="8" creationId="{46D44EB3-14AF-6145-8F87-E150CAAC076B}"/>
          </ac:picMkLst>
        </pc:picChg>
      </pc:sldChg>
      <pc:sldChg chg="addSp delSp modSp add del mod modClrScheme chgLayout">
        <pc:chgData name="Zhang, Ce" userId="c9598c0e-bc64-4e00-9e8f-556173b7fb60" providerId="ADAL" clId="{F2D4BCA1-F20E-EC48-A707-F77707E63079}" dt="2023-05-19T10:17:31.631" v="6043" actId="2696"/>
        <pc:sldMkLst>
          <pc:docMk/>
          <pc:sldMk cId="1777952748" sldId="338"/>
        </pc:sldMkLst>
        <pc:spChg chg="mod ord">
          <ac:chgData name="Zhang, Ce" userId="c9598c0e-bc64-4e00-9e8f-556173b7fb60" providerId="ADAL" clId="{F2D4BCA1-F20E-EC48-A707-F77707E63079}" dt="2023-05-19T09:34:47.976" v="5599"/>
          <ac:spMkLst>
            <pc:docMk/>
            <pc:sldMk cId="1777952748" sldId="338"/>
            <ac:spMk id="2" creationId="{2DCCD54A-BE27-AA4A-EF36-061819954FFA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1777952748" sldId="338"/>
            <ac:spMk id="3" creationId="{4045AD33-7FA8-4280-52AF-2C82F297BF67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1777952748" sldId="338"/>
            <ac:spMk id="4" creationId="{E6A86D4D-A8F2-DBE5-D3A3-C73E6473C533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1777952748" sldId="338"/>
            <ac:spMk id="5" creationId="{644D590A-E379-69C7-2547-2D7B9BB6DE8E}"/>
          </ac:spMkLst>
        </pc:spChg>
        <pc:spChg chg="add mod ord">
          <ac:chgData name="Zhang, Ce" userId="c9598c0e-bc64-4e00-9e8f-556173b7fb60" providerId="ADAL" clId="{F2D4BCA1-F20E-EC48-A707-F77707E63079}" dt="2023-05-19T09:35:46.875" v="5607"/>
          <ac:spMkLst>
            <pc:docMk/>
            <pc:sldMk cId="1777952748" sldId="338"/>
            <ac:spMk id="6" creationId="{9F77410B-351D-6526-3541-32C06C3A2278}"/>
          </ac:spMkLst>
        </pc:spChg>
        <pc:spChg chg="add 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1777952748" sldId="338"/>
            <ac:spMk id="8" creationId="{938F4F0A-9676-6F7B-7C75-CF93C192482D}"/>
          </ac:spMkLst>
        </pc:spChg>
        <pc:graphicFrameChg chg="del">
          <ac:chgData name="Zhang, Ce" userId="c9598c0e-bc64-4e00-9e8f-556173b7fb60" providerId="ADAL" clId="{F2D4BCA1-F20E-EC48-A707-F77707E63079}" dt="2023-05-19T09:35:45.740" v="5606" actId="478"/>
          <ac:graphicFrameMkLst>
            <pc:docMk/>
            <pc:sldMk cId="1777952748" sldId="338"/>
            <ac:graphicFrameMk id="7" creationId="{7A68A02B-2A5D-2AF2-35A2-129BE49F7CD5}"/>
          </ac:graphicFrameMkLst>
        </pc:graphicFrameChg>
      </pc:sldChg>
      <pc:sldChg chg="addSp delSp modSp add mod modClrScheme chgLayout">
        <pc:chgData name="Zhang, Ce" userId="c9598c0e-bc64-4e00-9e8f-556173b7fb60" providerId="ADAL" clId="{F2D4BCA1-F20E-EC48-A707-F77707E63079}" dt="2023-05-19T10:17:27.165" v="6042" actId="20577"/>
        <pc:sldMkLst>
          <pc:docMk/>
          <pc:sldMk cId="4227119996" sldId="339"/>
        </pc:sldMkLst>
        <pc:spChg chg="add del mod ord">
          <ac:chgData name="Zhang, Ce" userId="c9598c0e-bc64-4e00-9e8f-556173b7fb60" providerId="ADAL" clId="{F2D4BCA1-F20E-EC48-A707-F77707E63079}" dt="2023-05-19T09:34:09.024" v="5590"/>
          <ac:spMkLst>
            <pc:docMk/>
            <pc:sldMk cId="4227119996" sldId="339"/>
            <ac:spMk id="2" creationId="{2DCCD54A-BE27-AA4A-EF36-061819954FFA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4227119996" sldId="339"/>
            <ac:spMk id="3" creationId="{4045AD33-7FA8-4280-52AF-2C82F297BF67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4227119996" sldId="339"/>
            <ac:spMk id="4" creationId="{E6A86D4D-A8F2-DBE5-D3A3-C73E6473C533}"/>
          </ac:spMkLst>
        </pc:spChg>
        <pc:spChg chg="mod ord">
          <ac:chgData name="Zhang, Ce" userId="c9598c0e-bc64-4e00-9e8f-556173b7fb60" providerId="ADAL" clId="{F2D4BCA1-F20E-EC48-A707-F77707E63079}" dt="2023-05-19T09:33:59.923" v="5589" actId="700"/>
          <ac:spMkLst>
            <pc:docMk/>
            <pc:sldMk cId="4227119996" sldId="339"/>
            <ac:spMk id="5" creationId="{644D590A-E379-69C7-2547-2D7B9BB6DE8E}"/>
          </ac:spMkLst>
        </pc:spChg>
        <pc:spChg chg="add del mod">
          <ac:chgData name="Zhang, Ce" userId="c9598c0e-bc64-4e00-9e8f-556173b7fb60" providerId="ADAL" clId="{F2D4BCA1-F20E-EC48-A707-F77707E63079}" dt="2023-05-19T09:33:47.962" v="5588" actId="478"/>
          <ac:spMkLst>
            <pc:docMk/>
            <pc:sldMk cId="4227119996" sldId="339"/>
            <ac:spMk id="8" creationId="{66A4CE21-91B1-D5B3-F596-5FEAAFD39935}"/>
          </ac:spMkLst>
        </pc:spChg>
        <pc:spChg chg="add del mod">
          <ac:chgData name="Zhang, Ce" userId="c9598c0e-bc64-4e00-9e8f-556173b7fb60" providerId="ADAL" clId="{F2D4BCA1-F20E-EC48-A707-F77707E63079}" dt="2023-05-19T09:33:42.665" v="5586"/>
          <ac:spMkLst>
            <pc:docMk/>
            <pc:sldMk cId="4227119996" sldId="339"/>
            <ac:spMk id="10" creationId="{B45BC3DE-F597-6064-C247-1D112173EE26}"/>
          </ac:spMkLst>
        </pc:spChg>
        <pc:spChg chg="mod">
          <ac:chgData name="Zhang, Ce" userId="c9598c0e-bc64-4e00-9e8f-556173b7fb60" providerId="ADAL" clId="{F2D4BCA1-F20E-EC48-A707-F77707E63079}" dt="2023-05-19T10:14:36.681" v="5960" actId="1036"/>
          <ac:spMkLst>
            <pc:docMk/>
            <pc:sldMk cId="4227119996" sldId="339"/>
            <ac:spMk id="12" creationId="{FCED1ACB-89BB-C44B-D4E2-5B3C729F2682}"/>
          </ac:spMkLst>
        </pc:spChg>
        <pc:spChg chg="add del mod">
          <ac:chgData name="Zhang, Ce" userId="c9598c0e-bc64-4e00-9e8f-556173b7fb60" providerId="ADAL" clId="{F2D4BCA1-F20E-EC48-A707-F77707E63079}" dt="2023-05-19T09:33:42.665" v="5586"/>
          <ac:spMkLst>
            <pc:docMk/>
            <pc:sldMk cId="4227119996" sldId="339"/>
            <ac:spMk id="13" creationId="{25F73EEC-AFDD-350E-49BC-3B28864BDDA3}"/>
          </ac:spMkLst>
        </pc:spChg>
        <pc:spChg chg="add mod ord">
          <ac:chgData name="Zhang, Ce" userId="c9598c0e-bc64-4e00-9e8f-556173b7fb60" providerId="ADAL" clId="{F2D4BCA1-F20E-EC48-A707-F77707E63079}" dt="2023-05-19T10:17:27.165" v="6042" actId="20577"/>
          <ac:spMkLst>
            <pc:docMk/>
            <pc:sldMk cId="4227119996" sldId="339"/>
            <ac:spMk id="14" creationId="{C0597E3A-2CA1-3970-C7EA-6DB60827B105}"/>
          </ac:spMkLst>
        </pc:spChg>
        <pc:spChg chg="add del mod ord">
          <ac:chgData name="Zhang, Ce" userId="c9598c0e-bc64-4e00-9e8f-556173b7fb60" providerId="ADAL" clId="{F2D4BCA1-F20E-EC48-A707-F77707E63079}" dt="2023-05-19T10:14:20.230" v="5935"/>
          <ac:spMkLst>
            <pc:docMk/>
            <pc:sldMk cId="4227119996" sldId="339"/>
            <ac:spMk id="15" creationId="{97A86A7A-62D5-A7CC-9ECA-32075C050F38}"/>
          </ac:spMkLst>
        </pc:spChg>
        <pc:graphicFrameChg chg="add del">
          <ac:chgData name="Zhang, Ce" userId="c9598c0e-bc64-4e00-9e8f-556173b7fb60" providerId="ADAL" clId="{F2D4BCA1-F20E-EC48-A707-F77707E63079}" dt="2023-05-19T09:35:26.789" v="5603" actId="478"/>
          <ac:graphicFrameMkLst>
            <pc:docMk/>
            <pc:sldMk cId="4227119996" sldId="339"/>
            <ac:graphicFrameMk id="7" creationId="{7A68A02B-2A5D-2AF2-35A2-129BE49F7CD5}"/>
          </ac:graphicFrameMkLst>
        </pc:graphicFrameChg>
        <pc:graphicFrameChg chg="add mod modGraphic">
          <ac:chgData name="Zhang, Ce" userId="c9598c0e-bc64-4e00-9e8f-556173b7fb60" providerId="ADAL" clId="{F2D4BCA1-F20E-EC48-A707-F77707E63079}" dt="2023-05-19T10:16:31.902" v="6002" actId="1076"/>
          <ac:graphicFrameMkLst>
            <pc:docMk/>
            <pc:sldMk cId="4227119996" sldId="339"/>
            <ac:graphicFrameMk id="16" creationId="{1687EB50-3B3C-10DB-A4BC-6ADDF5791225}"/>
          </ac:graphicFrameMkLst>
        </pc:graphicFrameChg>
        <pc:graphicFrameChg chg="add mod modGraphic">
          <ac:chgData name="Zhang, Ce" userId="c9598c0e-bc64-4e00-9e8f-556173b7fb60" providerId="ADAL" clId="{F2D4BCA1-F20E-EC48-A707-F77707E63079}" dt="2023-05-19T10:17:10.397" v="6022" actId="14734"/>
          <ac:graphicFrameMkLst>
            <pc:docMk/>
            <pc:sldMk cId="4227119996" sldId="339"/>
            <ac:graphicFrameMk id="17" creationId="{A264D60A-D822-A677-7A56-2FB666C7E71B}"/>
          </ac:graphicFrameMkLst>
        </pc:graphicFrameChg>
        <pc:picChg chg="mod">
          <ac:chgData name="Zhang, Ce" userId="c9598c0e-bc64-4e00-9e8f-556173b7fb60" providerId="ADAL" clId="{F2D4BCA1-F20E-EC48-A707-F77707E63079}" dt="2023-05-19T10:14:36.681" v="5960" actId="1036"/>
          <ac:picMkLst>
            <pc:docMk/>
            <pc:sldMk cId="4227119996" sldId="339"/>
            <ac:picMk id="9" creationId="{11CB0898-6935-DFBC-990F-78FCD8D1561A}"/>
          </ac:picMkLst>
        </pc:picChg>
        <pc:picChg chg="mod">
          <ac:chgData name="Zhang, Ce" userId="c9598c0e-bc64-4e00-9e8f-556173b7fb60" providerId="ADAL" clId="{F2D4BCA1-F20E-EC48-A707-F77707E63079}" dt="2023-05-19T10:14:36.681" v="5960" actId="1036"/>
          <ac:picMkLst>
            <pc:docMk/>
            <pc:sldMk cId="4227119996" sldId="339"/>
            <ac:picMk id="11" creationId="{021A001E-683F-FD78-A58F-A1EE8D757B24}"/>
          </ac:picMkLst>
        </pc:picChg>
      </pc:sldChg>
      <pc:sldChg chg="add del">
        <pc:chgData name="Zhang, Ce" userId="c9598c0e-bc64-4e00-9e8f-556173b7fb60" providerId="ADAL" clId="{F2D4BCA1-F20E-EC48-A707-F77707E63079}" dt="2023-05-19T09:48:56.863" v="5796" actId="2696"/>
        <pc:sldMkLst>
          <pc:docMk/>
          <pc:sldMk cId="3621676790" sldId="341"/>
        </pc:sldMkLst>
      </pc:sldChg>
      <pc:sldChg chg="delSp modSp add mod">
        <pc:chgData name="Zhang, Ce" userId="c9598c0e-bc64-4e00-9e8f-556173b7fb60" providerId="ADAL" clId="{F2D4BCA1-F20E-EC48-A707-F77707E63079}" dt="2023-05-19T10:30:03.425" v="6265" actId="478"/>
        <pc:sldMkLst>
          <pc:docMk/>
          <pc:sldMk cId="4085329815" sldId="341"/>
        </pc:sldMkLst>
        <pc:spChg chg="del mod">
          <ac:chgData name="Zhang, Ce" userId="c9598c0e-bc64-4e00-9e8f-556173b7fb60" providerId="ADAL" clId="{F2D4BCA1-F20E-EC48-A707-F77707E63079}" dt="2023-05-19T10:30:03.425" v="6265" actId="478"/>
          <ac:spMkLst>
            <pc:docMk/>
            <pc:sldMk cId="4085329815" sldId="341"/>
            <ac:spMk id="14" creationId="{D92C76DC-116F-5A44-5780-A7F23AC4CE7E}"/>
          </ac:spMkLst>
        </pc:spChg>
      </pc:sldChg>
      <pc:sldChg chg="delSp add mod">
        <pc:chgData name="Zhang, Ce" userId="c9598c0e-bc64-4e00-9e8f-556173b7fb60" providerId="ADAL" clId="{F2D4BCA1-F20E-EC48-A707-F77707E63079}" dt="2023-05-19T10:30:10.473" v="6266" actId="478"/>
        <pc:sldMkLst>
          <pc:docMk/>
          <pc:sldMk cId="3017758319" sldId="342"/>
        </pc:sldMkLst>
        <pc:spChg chg="del">
          <ac:chgData name="Zhang, Ce" userId="c9598c0e-bc64-4e00-9e8f-556173b7fb60" providerId="ADAL" clId="{F2D4BCA1-F20E-EC48-A707-F77707E63079}" dt="2023-05-19T10:30:10.473" v="6266" actId="478"/>
          <ac:spMkLst>
            <pc:docMk/>
            <pc:sldMk cId="3017758319" sldId="342"/>
            <ac:spMk id="18" creationId="{43DA7E87-3039-6D63-9478-1EC314903461}"/>
          </ac:spMkLst>
        </pc:spChg>
      </pc:sldChg>
      <pc:sldChg chg="add del">
        <pc:chgData name="Zhang, Ce" userId="c9598c0e-bc64-4e00-9e8f-556173b7fb60" providerId="ADAL" clId="{F2D4BCA1-F20E-EC48-A707-F77707E63079}" dt="2023-05-19T09:48:56.863" v="5796" actId="2696"/>
        <pc:sldMkLst>
          <pc:docMk/>
          <pc:sldMk cId="3173857514" sldId="342"/>
        </pc:sldMkLst>
      </pc:sldChg>
      <pc:sldChg chg="addSp delSp modSp add del mod modClrScheme chgLayout">
        <pc:chgData name="Zhang, Ce" userId="c9598c0e-bc64-4e00-9e8f-556173b7fb60" providerId="ADAL" clId="{F2D4BCA1-F20E-EC48-A707-F77707E63079}" dt="2023-05-19T09:40:43.417" v="5618" actId="2696"/>
        <pc:sldMkLst>
          <pc:docMk/>
          <pc:sldMk cId="252151574" sldId="343"/>
        </pc:sldMkLst>
        <pc:spChg chg="mod ord">
          <ac:chgData name="Zhang, Ce" userId="c9598c0e-bc64-4e00-9e8f-556173b7fb60" providerId="ADAL" clId="{F2D4BCA1-F20E-EC48-A707-F77707E63079}" dt="2023-05-19T09:35:03.388" v="5602" actId="700"/>
          <ac:spMkLst>
            <pc:docMk/>
            <pc:sldMk cId="252151574" sldId="343"/>
            <ac:spMk id="2" creationId="{2DCCD54A-BE27-AA4A-EF36-061819954FFA}"/>
          </ac:spMkLst>
        </pc:spChg>
        <pc:spChg chg="mod ord">
          <ac:chgData name="Zhang, Ce" userId="c9598c0e-bc64-4e00-9e8f-556173b7fb60" providerId="ADAL" clId="{F2D4BCA1-F20E-EC48-A707-F77707E63079}" dt="2023-05-19T09:35:03.388" v="5602" actId="700"/>
          <ac:spMkLst>
            <pc:docMk/>
            <pc:sldMk cId="252151574" sldId="343"/>
            <ac:spMk id="3" creationId="{4045AD33-7FA8-4280-52AF-2C82F297BF67}"/>
          </ac:spMkLst>
        </pc:spChg>
        <pc:spChg chg="mod ord">
          <ac:chgData name="Zhang, Ce" userId="c9598c0e-bc64-4e00-9e8f-556173b7fb60" providerId="ADAL" clId="{F2D4BCA1-F20E-EC48-A707-F77707E63079}" dt="2023-05-19T09:35:03.388" v="5602" actId="700"/>
          <ac:spMkLst>
            <pc:docMk/>
            <pc:sldMk cId="252151574" sldId="343"/>
            <ac:spMk id="4" creationId="{E6A86D4D-A8F2-DBE5-D3A3-C73E6473C533}"/>
          </ac:spMkLst>
        </pc:spChg>
        <pc:spChg chg="mod ord">
          <ac:chgData name="Zhang, Ce" userId="c9598c0e-bc64-4e00-9e8f-556173b7fb60" providerId="ADAL" clId="{F2D4BCA1-F20E-EC48-A707-F77707E63079}" dt="2023-05-19T09:35:03.388" v="5602" actId="700"/>
          <ac:spMkLst>
            <pc:docMk/>
            <pc:sldMk cId="252151574" sldId="343"/>
            <ac:spMk id="5" creationId="{644D590A-E379-69C7-2547-2D7B9BB6DE8E}"/>
          </ac:spMkLst>
        </pc:spChg>
        <pc:spChg chg="add del mod ord">
          <ac:chgData name="Zhang, Ce" userId="c9598c0e-bc64-4e00-9e8f-556173b7fb60" providerId="ADAL" clId="{F2D4BCA1-F20E-EC48-A707-F77707E63079}" dt="2023-05-19T09:35:03.388" v="5602" actId="700"/>
          <ac:spMkLst>
            <pc:docMk/>
            <pc:sldMk cId="252151574" sldId="343"/>
            <ac:spMk id="6" creationId="{6710041A-BF0C-E648-D445-CA367C3862DE}"/>
          </ac:spMkLst>
        </pc:spChg>
        <pc:spChg chg="add del mod ord">
          <ac:chgData name="Zhang, Ce" userId="c9598c0e-bc64-4e00-9e8f-556173b7fb60" providerId="ADAL" clId="{F2D4BCA1-F20E-EC48-A707-F77707E63079}" dt="2023-05-19T09:34:45.185" v="5597" actId="700"/>
          <ac:spMkLst>
            <pc:docMk/>
            <pc:sldMk cId="252151574" sldId="343"/>
            <ac:spMk id="7" creationId="{D2C174FE-A720-2899-21B2-0F70E20C7852}"/>
          </ac:spMkLst>
        </pc:spChg>
        <pc:spChg chg="add del mod">
          <ac:chgData name="Zhang, Ce" userId="c9598c0e-bc64-4e00-9e8f-556173b7fb60" providerId="ADAL" clId="{F2D4BCA1-F20E-EC48-A707-F77707E63079}" dt="2023-05-19T09:34:38.474" v="5596" actId="478"/>
          <ac:spMkLst>
            <pc:docMk/>
            <pc:sldMk cId="252151574" sldId="343"/>
            <ac:spMk id="17" creationId="{EDA0AEA9-3F06-DE12-0CFE-1996AECE678B}"/>
          </ac:spMkLst>
        </pc:spChg>
        <pc:spChg chg="add del mod ord">
          <ac:chgData name="Zhang, Ce" userId="c9598c0e-bc64-4e00-9e8f-556173b7fb60" providerId="ADAL" clId="{F2D4BCA1-F20E-EC48-A707-F77707E63079}" dt="2023-05-19T09:34:59.848" v="5601" actId="700"/>
          <ac:spMkLst>
            <pc:docMk/>
            <pc:sldMk cId="252151574" sldId="343"/>
            <ac:spMk id="21" creationId="{599FB59B-E34A-B8E4-1969-E5E42116727F}"/>
          </ac:spMkLst>
        </pc:spChg>
        <pc:picChg chg="add del mod ord">
          <ac:chgData name="Zhang, Ce" userId="c9598c0e-bc64-4e00-9e8f-556173b7fb60" providerId="ADAL" clId="{F2D4BCA1-F20E-EC48-A707-F77707E63079}" dt="2023-05-19T09:35:03.388" v="5602" actId="700"/>
          <ac:picMkLst>
            <pc:docMk/>
            <pc:sldMk cId="252151574" sldId="343"/>
            <ac:picMk id="14" creationId="{0778B646-56C9-548C-D092-5F6C9AD6D9D8}"/>
          </ac:picMkLst>
        </pc:picChg>
      </pc:sldChg>
      <pc:sldChg chg="add del">
        <pc:chgData name="Zhang, Ce" userId="c9598c0e-bc64-4e00-9e8f-556173b7fb60" providerId="ADAL" clId="{F2D4BCA1-F20E-EC48-A707-F77707E63079}" dt="2023-05-19T10:44:58.588" v="6437" actId="2696"/>
        <pc:sldMkLst>
          <pc:docMk/>
          <pc:sldMk cId="4084113055" sldId="348"/>
        </pc:sldMkLst>
      </pc:sldChg>
      <pc:sldChg chg="modSp add del mod">
        <pc:chgData name="Zhang, Ce" userId="c9598c0e-bc64-4e00-9e8f-556173b7fb60" providerId="ADAL" clId="{F2D4BCA1-F20E-EC48-A707-F77707E63079}" dt="2023-05-18T17:23:05.554" v="2359" actId="2696"/>
        <pc:sldMkLst>
          <pc:docMk/>
          <pc:sldMk cId="975520294" sldId="352"/>
        </pc:sldMkLst>
        <pc:spChg chg="mod">
          <ac:chgData name="Zhang, Ce" userId="c9598c0e-bc64-4e00-9e8f-556173b7fb60" providerId="ADAL" clId="{F2D4BCA1-F20E-EC48-A707-F77707E63079}" dt="2023-05-18T16:55:24.742" v="960" actId="20577"/>
          <ac:spMkLst>
            <pc:docMk/>
            <pc:sldMk cId="975520294" sldId="352"/>
            <ac:spMk id="2" creationId="{A9E93AA0-7207-7B99-840B-8C4EF1D79C4D}"/>
          </ac:spMkLst>
        </pc:spChg>
        <pc:spChg chg="mod">
          <ac:chgData name="Zhang, Ce" userId="c9598c0e-bc64-4e00-9e8f-556173b7fb60" providerId="ADAL" clId="{F2D4BCA1-F20E-EC48-A707-F77707E63079}" dt="2023-05-18T16:55:34.089" v="969" actId="20577"/>
          <ac:spMkLst>
            <pc:docMk/>
            <pc:sldMk cId="975520294" sldId="352"/>
            <ac:spMk id="11" creationId="{5FC9CE7D-4009-3612-376C-ACEBEDE9A43E}"/>
          </ac:spMkLst>
        </pc:spChg>
      </pc:sldChg>
      <pc:sldChg chg="add del">
        <pc:chgData name="Zhang, Ce" userId="c9598c0e-bc64-4e00-9e8f-556173b7fb60" providerId="ADAL" clId="{F2D4BCA1-F20E-EC48-A707-F77707E63079}" dt="2023-05-19T10:44:58.023" v="6425" actId="2696"/>
        <pc:sldMkLst>
          <pc:docMk/>
          <pc:sldMk cId="3585790966" sldId="352"/>
        </pc:sldMkLst>
      </pc:sldChg>
      <pc:sldChg chg="modSp new del mod">
        <pc:chgData name="Zhang, Ce" userId="c9598c0e-bc64-4e00-9e8f-556173b7fb60" providerId="ADAL" clId="{F2D4BCA1-F20E-EC48-A707-F77707E63079}" dt="2023-05-18T16:55:14.830" v="942" actId="2696"/>
        <pc:sldMkLst>
          <pc:docMk/>
          <pc:sldMk cId="1929474745" sldId="353"/>
        </pc:sldMkLst>
        <pc:spChg chg="mod">
          <ac:chgData name="Zhang, Ce" userId="c9598c0e-bc64-4e00-9e8f-556173b7fb60" providerId="ADAL" clId="{F2D4BCA1-F20E-EC48-A707-F77707E63079}" dt="2023-05-18T16:55:00.672" v="932" actId="20577"/>
          <ac:spMkLst>
            <pc:docMk/>
            <pc:sldMk cId="1929474745" sldId="353"/>
            <ac:spMk id="4" creationId="{7F8D5452-0637-1B01-F9F0-2FEAE6891AD6}"/>
          </ac:spMkLst>
        </pc:spChg>
      </pc:sldChg>
      <pc:sldChg chg="addSp delSp modSp new mod ord">
        <pc:chgData name="Zhang, Ce" userId="c9598c0e-bc64-4e00-9e8f-556173b7fb60" providerId="ADAL" clId="{F2D4BCA1-F20E-EC48-A707-F77707E63079}" dt="2023-05-19T10:35:34.310" v="6424"/>
        <pc:sldMkLst>
          <pc:docMk/>
          <pc:sldMk cId="2338930940" sldId="354"/>
        </pc:sldMkLst>
        <pc:spChg chg="mod">
          <ac:chgData name="Zhang, Ce" userId="c9598c0e-bc64-4e00-9e8f-556173b7fb60" providerId="ADAL" clId="{F2D4BCA1-F20E-EC48-A707-F77707E63079}" dt="2023-05-19T09:12:12.639" v="4883" actId="20577"/>
          <ac:spMkLst>
            <pc:docMk/>
            <pc:sldMk cId="2338930940" sldId="354"/>
            <ac:spMk id="2" creationId="{3B98B35A-738F-E06C-26A2-72DA9D32D235}"/>
          </ac:spMkLst>
        </pc:spChg>
        <pc:spChg chg="del mod">
          <ac:chgData name="Zhang, Ce" userId="c9598c0e-bc64-4e00-9e8f-556173b7fb60" providerId="ADAL" clId="{F2D4BCA1-F20E-EC48-A707-F77707E63079}" dt="2023-05-19T09:14:48.349" v="5030" actId="478"/>
          <ac:spMkLst>
            <pc:docMk/>
            <pc:sldMk cId="2338930940" sldId="354"/>
            <ac:spMk id="3" creationId="{5AF67CAC-EC40-B8A5-E312-84B6FB89B194}"/>
          </ac:spMkLst>
        </pc:spChg>
        <pc:spChg chg="add del mod">
          <ac:chgData name="Zhang, Ce" userId="c9598c0e-bc64-4e00-9e8f-556173b7fb60" providerId="ADAL" clId="{F2D4BCA1-F20E-EC48-A707-F77707E63079}" dt="2023-05-19T09:14:50.009" v="5031"/>
          <ac:spMkLst>
            <pc:docMk/>
            <pc:sldMk cId="2338930940" sldId="354"/>
            <ac:spMk id="8" creationId="{6BF11A5C-F263-9533-E895-36C3BD351AC5}"/>
          </ac:spMkLst>
        </pc:spChg>
        <pc:spChg chg="add mod">
          <ac:chgData name="Zhang, Ce" userId="c9598c0e-bc64-4e00-9e8f-556173b7fb60" providerId="ADAL" clId="{F2D4BCA1-F20E-EC48-A707-F77707E63079}" dt="2023-05-19T10:35:34.310" v="6424"/>
          <ac:spMkLst>
            <pc:docMk/>
            <pc:sldMk cId="2338930940" sldId="354"/>
            <ac:spMk id="9" creationId="{34F8EE51-9528-0D68-F46D-DD23B43CF2FE}"/>
          </ac:spMkLst>
        </pc:spChg>
        <pc:spChg chg="add mod">
          <ac:chgData name="Zhang, Ce" userId="c9598c0e-bc64-4e00-9e8f-556173b7fb60" providerId="ADAL" clId="{F2D4BCA1-F20E-EC48-A707-F77707E63079}" dt="2023-05-19T10:18:05.866" v="6061" actId="20577"/>
          <ac:spMkLst>
            <pc:docMk/>
            <pc:sldMk cId="2338930940" sldId="354"/>
            <ac:spMk id="10" creationId="{3C159CBC-C5D3-14F8-AF86-DB9B5DAAC159}"/>
          </ac:spMkLst>
        </pc:spChg>
        <pc:spChg chg="add del mod">
          <ac:chgData name="Zhang, Ce" userId="c9598c0e-bc64-4e00-9e8f-556173b7fb60" providerId="ADAL" clId="{F2D4BCA1-F20E-EC48-A707-F77707E63079}" dt="2023-05-19T10:10:58.547" v="5838"/>
          <ac:spMkLst>
            <pc:docMk/>
            <pc:sldMk cId="2338930940" sldId="354"/>
            <ac:spMk id="11" creationId="{E4DAC40B-D6B2-17E5-8515-9E8B9A602EDE}"/>
          </ac:spMkLst>
        </pc:spChg>
      </pc:sldChg>
      <pc:sldChg chg="add del">
        <pc:chgData name="Zhang, Ce" userId="c9598c0e-bc64-4e00-9e8f-556173b7fb60" providerId="ADAL" clId="{F2D4BCA1-F20E-EC48-A707-F77707E63079}" dt="2023-05-18T17:23:11.475" v="2361" actId="2696"/>
        <pc:sldMkLst>
          <pc:docMk/>
          <pc:sldMk cId="1923436140" sldId="355"/>
        </pc:sldMkLst>
      </pc:sldChg>
      <pc:sldChg chg="modSp add del mod">
        <pc:chgData name="Zhang, Ce" userId="c9598c0e-bc64-4e00-9e8f-556173b7fb60" providerId="ADAL" clId="{F2D4BCA1-F20E-EC48-A707-F77707E63079}" dt="2023-05-18T17:23:05.554" v="2359" actId="2696"/>
        <pc:sldMkLst>
          <pc:docMk/>
          <pc:sldMk cId="2278814235" sldId="355"/>
        </pc:sldMkLst>
        <pc:spChg chg="mod">
          <ac:chgData name="Zhang, Ce" userId="c9598c0e-bc64-4e00-9e8f-556173b7fb60" providerId="ADAL" clId="{F2D4BCA1-F20E-EC48-A707-F77707E63079}" dt="2023-05-18T16:58:12.800" v="1122" actId="20577"/>
          <ac:spMkLst>
            <pc:docMk/>
            <pc:sldMk cId="2278814235" sldId="355"/>
            <ac:spMk id="11" creationId="{5FC9CE7D-4009-3612-376C-ACEBEDE9A43E}"/>
          </ac:spMkLst>
        </pc:spChg>
      </pc:sldChg>
      <pc:sldChg chg="addSp delSp modSp add mod ord modClrScheme chgLayout">
        <pc:chgData name="Zhang, Ce" userId="c9598c0e-bc64-4e00-9e8f-556173b7fb60" providerId="ADAL" clId="{F2D4BCA1-F20E-EC48-A707-F77707E63079}" dt="2023-05-19T10:23:18.171" v="6156" actId="20577"/>
        <pc:sldMkLst>
          <pc:docMk/>
          <pc:sldMk cId="2589811659" sldId="356"/>
        </pc:sldMkLst>
        <pc:spChg chg="mod ord">
          <ac:chgData name="Zhang, Ce" userId="c9598c0e-bc64-4e00-9e8f-556173b7fb60" providerId="ADAL" clId="{F2D4BCA1-F20E-EC48-A707-F77707E63079}" dt="2023-05-19T09:09:34.017" v="4856"/>
          <ac:spMkLst>
            <pc:docMk/>
            <pc:sldMk cId="2589811659" sldId="356"/>
            <ac:spMk id="2" creationId="{3B98B35A-738F-E06C-26A2-72DA9D32D235}"/>
          </ac:spMkLst>
        </pc:spChg>
        <pc:spChg chg="mod ord">
          <ac:chgData name="Zhang, Ce" userId="c9598c0e-bc64-4e00-9e8f-556173b7fb60" providerId="ADAL" clId="{F2D4BCA1-F20E-EC48-A707-F77707E63079}" dt="2023-05-18T17:17:18.083" v="2019" actId="20577"/>
          <ac:spMkLst>
            <pc:docMk/>
            <pc:sldMk cId="2589811659" sldId="356"/>
            <ac:spMk id="3" creationId="{5AF67CAC-EC40-B8A5-E312-84B6FB89B194}"/>
          </ac:spMkLst>
        </pc:spChg>
        <pc:spChg chg="mod ord">
          <ac:chgData name="Zhang, Ce" userId="c9598c0e-bc64-4e00-9e8f-556173b7fb60" providerId="ADAL" clId="{F2D4BCA1-F20E-EC48-A707-F77707E63079}" dt="2023-05-18T17:03:30.112" v="1421" actId="700"/>
          <ac:spMkLst>
            <pc:docMk/>
            <pc:sldMk cId="2589811659" sldId="356"/>
            <ac:spMk id="4" creationId="{83A3773D-CE48-C01E-38D1-F1E938C10B71}"/>
          </ac:spMkLst>
        </pc:spChg>
        <pc:spChg chg="mod ord">
          <ac:chgData name="Zhang, Ce" userId="c9598c0e-bc64-4e00-9e8f-556173b7fb60" providerId="ADAL" clId="{F2D4BCA1-F20E-EC48-A707-F77707E63079}" dt="2023-05-18T17:03:30.112" v="1421" actId="700"/>
          <ac:spMkLst>
            <pc:docMk/>
            <pc:sldMk cId="2589811659" sldId="356"/>
            <ac:spMk id="5" creationId="{AC73DD69-94EE-F4C0-C90D-B8387F2BD233}"/>
          </ac:spMkLst>
        </pc:spChg>
        <pc:spChg chg="mod ord">
          <ac:chgData name="Zhang, Ce" userId="c9598c0e-bc64-4e00-9e8f-556173b7fb60" providerId="ADAL" clId="{F2D4BCA1-F20E-EC48-A707-F77707E63079}" dt="2023-05-18T17:03:30.112" v="1421" actId="700"/>
          <ac:spMkLst>
            <pc:docMk/>
            <pc:sldMk cId="2589811659" sldId="356"/>
            <ac:spMk id="6" creationId="{90E5DD9F-670A-DF2E-9EE2-38F4894FE8E6}"/>
          </ac:spMkLst>
        </pc:spChg>
        <pc:spChg chg="add mod ord">
          <ac:chgData name="Zhang, Ce" userId="c9598c0e-bc64-4e00-9e8f-556173b7fb60" providerId="ADAL" clId="{F2D4BCA1-F20E-EC48-A707-F77707E63079}" dt="2023-05-19T08:43:27.104" v="4371" actId="14100"/>
          <ac:spMkLst>
            <pc:docMk/>
            <pc:sldMk cId="2589811659" sldId="356"/>
            <ac:spMk id="8" creationId="{623CD756-24B1-E330-71B5-F00D697B6BCC}"/>
          </ac:spMkLst>
        </pc:spChg>
        <pc:graphicFrameChg chg="add mod modGraphic">
          <ac:chgData name="Zhang, Ce" userId="c9598c0e-bc64-4e00-9e8f-556173b7fb60" providerId="ADAL" clId="{F2D4BCA1-F20E-EC48-A707-F77707E63079}" dt="2023-05-19T10:23:18.171" v="6156" actId="20577"/>
          <ac:graphicFrameMkLst>
            <pc:docMk/>
            <pc:sldMk cId="2589811659" sldId="356"/>
            <ac:graphicFrameMk id="10" creationId="{904169C3-E4E5-A058-86F2-DC82EF5D1503}"/>
          </ac:graphicFrameMkLst>
        </pc:graphicFrameChg>
        <pc:graphicFrameChg chg="add del mod modGraphic">
          <ac:chgData name="Zhang, Ce" userId="c9598c0e-bc64-4e00-9e8f-556173b7fb60" providerId="ADAL" clId="{F2D4BCA1-F20E-EC48-A707-F77707E63079}" dt="2023-05-19T08:56:22.558" v="4589" actId="478"/>
          <ac:graphicFrameMkLst>
            <pc:docMk/>
            <pc:sldMk cId="2589811659" sldId="356"/>
            <ac:graphicFrameMk id="11" creationId="{A9138F2A-8527-991B-DBFE-992E1E8EACE0}"/>
          </ac:graphicFrameMkLst>
        </pc:graphicFrameChg>
        <pc:picChg chg="add del mod ord">
          <ac:chgData name="Zhang, Ce" userId="c9598c0e-bc64-4e00-9e8f-556173b7fb60" providerId="ADAL" clId="{F2D4BCA1-F20E-EC48-A707-F77707E63079}" dt="2023-05-18T17:12:21.220" v="1822" actId="478"/>
          <ac:picMkLst>
            <pc:docMk/>
            <pc:sldMk cId="2589811659" sldId="356"/>
            <ac:picMk id="7" creationId="{418FDFD8-3AA8-4201-0266-A3C571ABC548}"/>
          </ac:picMkLst>
        </pc:picChg>
        <pc:picChg chg="add mod">
          <ac:chgData name="Zhang, Ce" userId="c9598c0e-bc64-4e00-9e8f-556173b7fb60" providerId="ADAL" clId="{F2D4BCA1-F20E-EC48-A707-F77707E63079}" dt="2023-05-19T08:58:59.752" v="4649" actId="1036"/>
          <ac:picMkLst>
            <pc:docMk/>
            <pc:sldMk cId="2589811659" sldId="356"/>
            <ac:picMk id="9" creationId="{4E8059EA-9F43-F26E-3A08-3C48BB199E1A}"/>
          </ac:picMkLst>
        </pc:picChg>
      </pc:sldChg>
      <pc:sldChg chg="addSp delSp modSp add mod ord">
        <pc:chgData name="Zhang, Ce" userId="c9598c0e-bc64-4e00-9e8f-556173b7fb60" providerId="ADAL" clId="{F2D4BCA1-F20E-EC48-A707-F77707E63079}" dt="2023-05-19T10:12:15.691" v="5876"/>
        <pc:sldMkLst>
          <pc:docMk/>
          <pc:sldMk cId="3792398621" sldId="357"/>
        </pc:sldMkLst>
        <pc:spChg chg="mod">
          <ac:chgData name="Zhang, Ce" userId="c9598c0e-bc64-4e00-9e8f-556173b7fb60" providerId="ADAL" clId="{F2D4BCA1-F20E-EC48-A707-F77707E63079}" dt="2023-05-19T09:09:20.468" v="4854" actId="20577"/>
          <ac:spMkLst>
            <pc:docMk/>
            <pc:sldMk cId="3792398621" sldId="357"/>
            <ac:spMk id="2" creationId="{3B98B35A-738F-E06C-26A2-72DA9D32D235}"/>
          </ac:spMkLst>
        </pc:spChg>
        <pc:spChg chg="mod">
          <ac:chgData name="Zhang, Ce" userId="c9598c0e-bc64-4e00-9e8f-556173b7fb60" providerId="ADAL" clId="{F2D4BCA1-F20E-EC48-A707-F77707E63079}" dt="2023-05-18T17:21:37.231" v="2293" actId="20577"/>
          <ac:spMkLst>
            <pc:docMk/>
            <pc:sldMk cId="3792398621" sldId="357"/>
            <ac:spMk id="3" creationId="{5AF67CAC-EC40-B8A5-E312-84B6FB89B194}"/>
          </ac:spMkLst>
        </pc:spChg>
        <pc:spChg chg="del">
          <ac:chgData name="Zhang, Ce" userId="c9598c0e-bc64-4e00-9e8f-556173b7fb60" providerId="ADAL" clId="{F2D4BCA1-F20E-EC48-A707-F77707E63079}" dt="2023-05-18T17:04:28.115" v="1463" actId="478"/>
          <ac:spMkLst>
            <pc:docMk/>
            <pc:sldMk cId="3792398621" sldId="357"/>
            <ac:spMk id="8" creationId="{623CD756-24B1-E330-71B5-F00D697B6BCC}"/>
          </ac:spMkLst>
        </pc:spChg>
        <pc:spChg chg="add del mod">
          <ac:chgData name="Zhang, Ce" userId="c9598c0e-bc64-4e00-9e8f-556173b7fb60" providerId="ADAL" clId="{F2D4BCA1-F20E-EC48-A707-F77707E63079}" dt="2023-05-18T17:04:39.940" v="1466" actId="3680"/>
          <ac:spMkLst>
            <pc:docMk/>
            <pc:sldMk cId="3792398621" sldId="357"/>
            <ac:spMk id="10" creationId="{69358EEA-CDDF-4A22-3288-F799DFEFA150}"/>
          </ac:spMkLst>
        </pc:spChg>
        <pc:spChg chg="add del mod">
          <ac:chgData name="Zhang, Ce" userId="c9598c0e-bc64-4e00-9e8f-556173b7fb60" providerId="ADAL" clId="{F2D4BCA1-F20E-EC48-A707-F77707E63079}" dt="2023-05-18T17:18:13.282" v="2092" actId="478"/>
          <ac:spMkLst>
            <pc:docMk/>
            <pc:sldMk cId="3792398621" sldId="357"/>
            <ac:spMk id="14" creationId="{7B123634-E159-E213-C3F6-BEE9AA4281FD}"/>
          </ac:spMkLst>
        </pc:spChg>
        <pc:spChg chg="add del mod">
          <ac:chgData name="Zhang, Ce" userId="c9598c0e-bc64-4e00-9e8f-556173b7fb60" providerId="ADAL" clId="{F2D4BCA1-F20E-EC48-A707-F77707E63079}" dt="2023-05-19T09:26:14.537" v="5458" actId="478"/>
          <ac:spMkLst>
            <pc:docMk/>
            <pc:sldMk cId="3792398621" sldId="357"/>
            <ac:spMk id="15" creationId="{60D705B2-0288-F67C-DAD9-56C58EE4D39C}"/>
          </ac:spMkLst>
        </pc:spChg>
        <pc:spChg chg="add del mod">
          <ac:chgData name="Zhang, Ce" userId="c9598c0e-bc64-4e00-9e8f-556173b7fb60" providerId="ADAL" clId="{F2D4BCA1-F20E-EC48-A707-F77707E63079}" dt="2023-05-19T09:26:12.701" v="5457" actId="478"/>
          <ac:spMkLst>
            <pc:docMk/>
            <pc:sldMk cId="3792398621" sldId="357"/>
            <ac:spMk id="17" creationId="{DAB44C6F-F526-F48E-DD97-9134125290BC}"/>
          </ac:spMkLst>
        </pc:spChg>
        <pc:spChg chg="add mod">
          <ac:chgData name="Zhang, Ce" userId="c9598c0e-bc64-4e00-9e8f-556173b7fb60" providerId="ADAL" clId="{F2D4BCA1-F20E-EC48-A707-F77707E63079}" dt="2023-05-19T10:12:15.691" v="5876"/>
          <ac:spMkLst>
            <pc:docMk/>
            <pc:sldMk cId="3792398621" sldId="357"/>
            <ac:spMk id="19" creationId="{8224C653-F979-8E89-5B7A-66AAE866477C}"/>
          </ac:spMkLst>
        </pc:spChg>
        <pc:spChg chg="mod">
          <ac:chgData name="Zhang, Ce" userId="c9598c0e-bc64-4e00-9e8f-556173b7fb60" providerId="ADAL" clId="{F2D4BCA1-F20E-EC48-A707-F77707E63079}" dt="2023-05-19T09:44:22.926" v="5683"/>
          <ac:spMkLst>
            <pc:docMk/>
            <pc:sldMk cId="3792398621" sldId="357"/>
            <ac:spMk id="22" creationId="{F9B6832F-DE08-AD1F-2470-D69ABA9981A4}"/>
          </ac:spMkLst>
        </pc:spChg>
        <pc:grpChg chg="add mod">
          <ac:chgData name="Zhang, Ce" userId="c9598c0e-bc64-4e00-9e8f-556173b7fb60" providerId="ADAL" clId="{F2D4BCA1-F20E-EC48-A707-F77707E63079}" dt="2023-05-19T09:44:51.669" v="5718" actId="1036"/>
          <ac:grpSpMkLst>
            <pc:docMk/>
            <pc:sldMk cId="3792398621" sldId="357"/>
            <ac:grpSpMk id="20" creationId="{62066594-B053-E0F3-4510-877380AAFB2D}"/>
          </ac:grpSpMkLst>
        </pc:grpChg>
        <pc:graphicFrameChg chg="add del mod ord modGraphic">
          <ac:chgData name="Zhang, Ce" userId="c9598c0e-bc64-4e00-9e8f-556173b7fb60" providerId="ADAL" clId="{F2D4BCA1-F20E-EC48-A707-F77707E63079}" dt="2023-05-18T17:04:33.078" v="1465" actId="3680"/>
          <ac:graphicFrameMkLst>
            <pc:docMk/>
            <pc:sldMk cId="3792398621" sldId="357"/>
            <ac:graphicFrameMk id="11" creationId="{908F625A-A3EA-1289-E633-E44B499E9224}"/>
          </ac:graphicFrameMkLst>
        </pc:graphicFrameChg>
        <pc:graphicFrameChg chg="add del mod ord modGraphic">
          <ac:chgData name="Zhang, Ce" userId="c9598c0e-bc64-4e00-9e8f-556173b7fb60" providerId="ADAL" clId="{F2D4BCA1-F20E-EC48-A707-F77707E63079}" dt="2023-05-19T09:26:17.860" v="5459" actId="478"/>
          <ac:graphicFrameMkLst>
            <pc:docMk/>
            <pc:sldMk cId="3792398621" sldId="357"/>
            <ac:graphicFrameMk id="12" creationId="{410A2B01-BCF5-2362-064E-D083907BEEAC}"/>
          </ac:graphicFrameMkLst>
        </pc:graphicFrameChg>
        <pc:picChg chg="del">
          <ac:chgData name="Zhang, Ce" userId="c9598c0e-bc64-4e00-9e8f-556173b7fb60" providerId="ADAL" clId="{F2D4BCA1-F20E-EC48-A707-F77707E63079}" dt="2023-05-18T17:04:25.973" v="1462" actId="478"/>
          <ac:picMkLst>
            <pc:docMk/>
            <pc:sldMk cId="3792398621" sldId="357"/>
            <ac:picMk id="7" creationId="{418FDFD8-3AA8-4201-0266-A3C571ABC548}"/>
          </ac:picMkLst>
        </pc:picChg>
        <pc:picChg chg="mod">
          <ac:chgData name="Zhang, Ce" userId="c9598c0e-bc64-4e00-9e8f-556173b7fb60" providerId="ADAL" clId="{F2D4BCA1-F20E-EC48-A707-F77707E63079}" dt="2023-05-19T09:44:22.926" v="5683"/>
          <ac:picMkLst>
            <pc:docMk/>
            <pc:sldMk cId="3792398621" sldId="357"/>
            <ac:picMk id="21" creationId="{19C52485-DD61-6C7A-DB9A-E395E5E67952}"/>
          </ac:picMkLst>
        </pc:picChg>
      </pc:sldChg>
      <pc:sldChg chg="addSp delSp modSp add del mod">
        <pc:chgData name="Zhang, Ce" userId="c9598c0e-bc64-4e00-9e8f-556173b7fb60" providerId="ADAL" clId="{F2D4BCA1-F20E-EC48-A707-F77707E63079}" dt="2023-05-19T08:59:44.332" v="4656" actId="2696"/>
        <pc:sldMkLst>
          <pc:docMk/>
          <pc:sldMk cId="242411050" sldId="358"/>
        </pc:sldMkLst>
        <pc:spChg chg="mod">
          <ac:chgData name="Zhang, Ce" userId="c9598c0e-bc64-4e00-9e8f-556173b7fb60" providerId="ADAL" clId="{F2D4BCA1-F20E-EC48-A707-F77707E63079}" dt="2023-05-18T17:17:21.548" v="2020"/>
          <ac:spMkLst>
            <pc:docMk/>
            <pc:sldMk cId="242411050" sldId="358"/>
            <ac:spMk id="3" creationId="{5AF67CAC-EC40-B8A5-E312-84B6FB89B194}"/>
          </ac:spMkLst>
        </pc:spChg>
        <pc:spChg chg="del">
          <ac:chgData name="Zhang, Ce" userId="c9598c0e-bc64-4e00-9e8f-556173b7fb60" providerId="ADAL" clId="{F2D4BCA1-F20E-EC48-A707-F77707E63079}" dt="2023-05-18T17:09:18.190" v="1715" actId="478"/>
          <ac:spMkLst>
            <pc:docMk/>
            <pc:sldMk cId="242411050" sldId="358"/>
            <ac:spMk id="8" creationId="{623CD756-24B1-E330-71B5-F00D697B6BCC}"/>
          </ac:spMkLst>
        </pc:spChg>
        <pc:spChg chg="add del mod">
          <ac:chgData name="Zhang, Ce" userId="c9598c0e-bc64-4e00-9e8f-556173b7fb60" providerId="ADAL" clId="{F2D4BCA1-F20E-EC48-A707-F77707E63079}" dt="2023-05-18T17:09:33.370" v="1719" actId="478"/>
          <ac:spMkLst>
            <pc:docMk/>
            <pc:sldMk cId="242411050" sldId="358"/>
            <ac:spMk id="10" creationId="{36A6FF62-11B3-C96E-E81D-AB5100341C87}"/>
          </ac:spMkLst>
        </pc:spChg>
        <pc:spChg chg="add mod">
          <ac:chgData name="Zhang, Ce" userId="c9598c0e-bc64-4e00-9e8f-556173b7fb60" providerId="ADAL" clId="{F2D4BCA1-F20E-EC48-A707-F77707E63079}" dt="2023-05-18T17:12:13.703" v="1791" actId="1076"/>
          <ac:spMkLst>
            <pc:docMk/>
            <pc:sldMk cId="242411050" sldId="358"/>
            <ac:spMk id="13" creationId="{8A0DB289-9746-B153-BB5B-6CCAEC476F01}"/>
          </ac:spMkLst>
        </pc:spChg>
        <pc:graphicFrameChg chg="add mod modGraphic">
          <ac:chgData name="Zhang, Ce" userId="c9598c0e-bc64-4e00-9e8f-556173b7fb60" providerId="ADAL" clId="{F2D4BCA1-F20E-EC48-A707-F77707E63079}" dt="2023-05-18T17:15:28.242" v="1908" actId="1076"/>
          <ac:graphicFrameMkLst>
            <pc:docMk/>
            <pc:sldMk cId="242411050" sldId="358"/>
            <ac:graphicFrameMk id="11" creationId="{A2C9E79F-25A6-33C9-BCCB-9C6264E8231C}"/>
          </ac:graphicFrameMkLst>
        </pc:graphicFrameChg>
        <pc:graphicFrameChg chg="add mod modGraphic">
          <ac:chgData name="Zhang, Ce" userId="c9598c0e-bc64-4e00-9e8f-556173b7fb60" providerId="ADAL" clId="{F2D4BCA1-F20E-EC48-A707-F77707E63079}" dt="2023-05-19T08:45:20.943" v="4416" actId="1076"/>
          <ac:graphicFrameMkLst>
            <pc:docMk/>
            <pc:sldMk cId="242411050" sldId="358"/>
            <ac:graphicFrameMk id="14" creationId="{929DDE0C-7857-7ED4-C3DB-4D1727524F7B}"/>
          </ac:graphicFrameMkLst>
        </pc:graphicFrameChg>
        <pc:picChg chg="mod">
          <ac:chgData name="Zhang, Ce" userId="c9598c0e-bc64-4e00-9e8f-556173b7fb60" providerId="ADAL" clId="{F2D4BCA1-F20E-EC48-A707-F77707E63079}" dt="2023-05-18T17:12:25.811" v="1827" actId="1035"/>
          <ac:picMkLst>
            <pc:docMk/>
            <pc:sldMk cId="242411050" sldId="358"/>
            <ac:picMk id="7" creationId="{418FDFD8-3AA8-4201-0266-A3C571ABC548}"/>
          </ac:picMkLst>
        </pc:picChg>
      </pc:sldChg>
      <pc:sldChg chg="add del">
        <pc:chgData name="Zhang, Ce" userId="c9598c0e-bc64-4e00-9e8f-556173b7fb60" providerId="ADAL" clId="{F2D4BCA1-F20E-EC48-A707-F77707E63079}" dt="2023-05-19T10:44:58.563" v="6434" actId="2696"/>
        <pc:sldMkLst>
          <pc:docMk/>
          <pc:sldMk cId="2316271106" sldId="359"/>
        </pc:sldMkLst>
      </pc:sldChg>
      <pc:sldChg chg="delSp modSp add del mod">
        <pc:chgData name="Zhang, Ce" userId="c9598c0e-bc64-4e00-9e8f-556173b7fb60" providerId="ADAL" clId="{F2D4BCA1-F20E-EC48-A707-F77707E63079}" dt="2023-05-19T09:06:34.583" v="4829" actId="2696"/>
        <pc:sldMkLst>
          <pc:docMk/>
          <pc:sldMk cId="3604751281" sldId="360"/>
        </pc:sldMkLst>
        <pc:graphicFrameChg chg="del">
          <ac:chgData name="Zhang, Ce" userId="c9598c0e-bc64-4e00-9e8f-556173b7fb60" providerId="ADAL" clId="{F2D4BCA1-F20E-EC48-A707-F77707E63079}" dt="2023-05-18T17:23:34.705" v="2364" actId="478"/>
          <ac:graphicFrameMkLst>
            <pc:docMk/>
            <pc:sldMk cId="3604751281" sldId="360"/>
            <ac:graphicFrameMk id="11" creationId="{A2C9E79F-25A6-33C9-BCCB-9C6264E8231C}"/>
          </ac:graphicFrameMkLst>
        </pc:graphicFrameChg>
        <pc:graphicFrameChg chg="mod modGraphic">
          <ac:chgData name="Zhang, Ce" userId="c9598c0e-bc64-4e00-9e8f-556173b7fb60" providerId="ADAL" clId="{F2D4BCA1-F20E-EC48-A707-F77707E63079}" dt="2023-05-19T08:46:43.725" v="4417" actId="1076"/>
          <ac:graphicFrameMkLst>
            <pc:docMk/>
            <pc:sldMk cId="3604751281" sldId="360"/>
            <ac:graphicFrameMk id="14" creationId="{929DDE0C-7857-7ED4-C3DB-4D1727524F7B}"/>
          </ac:graphicFrameMkLst>
        </pc:graphicFrameChg>
      </pc:sldChg>
      <pc:sldChg chg="modSp add del mod">
        <pc:chgData name="Zhang, Ce" userId="c9598c0e-bc64-4e00-9e8f-556173b7fb60" providerId="ADAL" clId="{F2D4BCA1-F20E-EC48-A707-F77707E63079}" dt="2023-05-19T02:11:09.588" v="3558" actId="2696"/>
        <pc:sldMkLst>
          <pc:docMk/>
          <pc:sldMk cId="2013032410" sldId="361"/>
        </pc:sldMkLst>
        <pc:picChg chg="mod">
          <ac:chgData name="Zhang, Ce" userId="c9598c0e-bc64-4e00-9e8f-556173b7fb60" providerId="ADAL" clId="{F2D4BCA1-F20E-EC48-A707-F77707E63079}" dt="2023-05-19T01:39:59.030" v="2940" actId="1076"/>
          <ac:picMkLst>
            <pc:docMk/>
            <pc:sldMk cId="2013032410" sldId="361"/>
            <ac:picMk id="30" creationId="{20203AA8-0344-2F0D-CC6D-35F6FB9EEB4D}"/>
          </ac:picMkLst>
        </pc:picChg>
      </pc:sldChg>
      <pc:sldChg chg="modSp add del mod">
        <pc:chgData name="Zhang, Ce" userId="c9598c0e-bc64-4e00-9e8f-556173b7fb60" providerId="ADAL" clId="{F2D4BCA1-F20E-EC48-A707-F77707E63079}" dt="2023-05-19T01:37:10.791" v="2791" actId="2696"/>
        <pc:sldMkLst>
          <pc:docMk/>
          <pc:sldMk cId="2833886848" sldId="362"/>
        </pc:sldMkLst>
        <pc:picChg chg="mod">
          <ac:chgData name="Zhang, Ce" userId="c9598c0e-bc64-4e00-9e8f-556173b7fb60" providerId="ADAL" clId="{F2D4BCA1-F20E-EC48-A707-F77707E63079}" dt="2023-05-19T01:36:53.543" v="2789" actId="1038"/>
          <ac:picMkLst>
            <pc:docMk/>
            <pc:sldMk cId="2833886848" sldId="362"/>
            <ac:picMk id="6" creationId="{C4D3200A-D71B-E2E6-24F3-24167C4D6B58}"/>
          </ac:picMkLst>
        </pc:picChg>
      </pc:sldChg>
      <pc:sldChg chg="addSp delSp modSp add del mod">
        <pc:chgData name="Zhang, Ce" userId="c9598c0e-bc64-4e00-9e8f-556173b7fb60" providerId="ADAL" clId="{F2D4BCA1-F20E-EC48-A707-F77707E63079}" dt="2023-05-19T01:58:33.116" v="3246" actId="2696"/>
        <pc:sldMkLst>
          <pc:docMk/>
          <pc:sldMk cId="925603161" sldId="363"/>
        </pc:sldMkLst>
        <pc:spChg chg="del">
          <ac:chgData name="Zhang, Ce" userId="c9598c0e-bc64-4e00-9e8f-556173b7fb60" providerId="ADAL" clId="{F2D4BCA1-F20E-EC48-A707-F77707E63079}" dt="2023-05-19T01:45:51.609" v="2990" actId="478"/>
          <ac:spMkLst>
            <pc:docMk/>
            <pc:sldMk cId="925603161" sldId="363"/>
            <ac:spMk id="9" creationId="{F4FB938A-8159-54AE-5286-512FCD44ABE4}"/>
          </ac:spMkLst>
        </pc:spChg>
        <pc:spChg chg="add del mod">
          <ac:chgData name="Zhang, Ce" userId="c9598c0e-bc64-4e00-9e8f-556173b7fb60" providerId="ADAL" clId="{F2D4BCA1-F20E-EC48-A707-F77707E63079}" dt="2023-05-19T01:48:02.420" v="3037" actId="478"/>
          <ac:spMkLst>
            <pc:docMk/>
            <pc:sldMk cId="925603161" sldId="363"/>
            <ac:spMk id="10" creationId="{0358FED7-2C5A-1079-DAEE-B90533A4873F}"/>
          </ac:spMkLst>
        </pc:spChg>
        <pc:spChg chg="del">
          <ac:chgData name="Zhang, Ce" userId="c9598c0e-bc64-4e00-9e8f-556173b7fb60" providerId="ADAL" clId="{F2D4BCA1-F20E-EC48-A707-F77707E63079}" dt="2023-05-19T01:45:38.180" v="2984" actId="478"/>
          <ac:spMkLst>
            <pc:docMk/>
            <pc:sldMk cId="925603161" sldId="363"/>
            <ac:spMk id="11" creationId="{E96AA4EA-70A2-A95F-65B8-61ACD3867618}"/>
          </ac:spMkLst>
        </pc:spChg>
        <pc:spChg chg="add mod">
          <ac:chgData name="Zhang, Ce" userId="c9598c0e-bc64-4e00-9e8f-556173b7fb60" providerId="ADAL" clId="{F2D4BCA1-F20E-EC48-A707-F77707E63079}" dt="2023-05-19T01:48:09.004" v="3040" actId="164"/>
          <ac:spMkLst>
            <pc:docMk/>
            <pc:sldMk cId="925603161" sldId="363"/>
            <ac:spMk id="13" creationId="{1645DD30-E1BC-262E-9ADF-B40B73412852}"/>
          </ac:spMkLst>
        </pc:spChg>
        <pc:spChg chg="del">
          <ac:chgData name="Zhang, Ce" userId="c9598c0e-bc64-4e00-9e8f-556173b7fb60" providerId="ADAL" clId="{F2D4BCA1-F20E-EC48-A707-F77707E63079}" dt="2023-05-19T01:45:39.472" v="2985" actId="478"/>
          <ac:spMkLst>
            <pc:docMk/>
            <pc:sldMk cId="925603161" sldId="363"/>
            <ac:spMk id="16" creationId="{9F08A0A5-D610-0C9D-5CB3-10A227776430}"/>
          </ac:spMkLst>
        </pc:spChg>
        <pc:spChg chg="del">
          <ac:chgData name="Zhang, Ce" userId="c9598c0e-bc64-4e00-9e8f-556173b7fb60" providerId="ADAL" clId="{F2D4BCA1-F20E-EC48-A707-F77707E63079}" dt="2023-05-19T01:45:41.757" v="2986" actId="478"/>
          <ac:spMkLst>
            <pc:docMk/>
            <pc:sldMk cId="925603161" sldId="363"/>
            <ac:spMk id="17" creationId="{898C94EE-B656-2FE8-26F5-0F9FB5C614E3}"/>
          </ac:spMkLst>
        </pc:spChg>
        <pc:spChg chg="add mod">
          <ac:chgData name="Zhang, Ce" userId="c9598c0e-bc64-4e00-9e8f-556173b7fb60" providerId="ADAL" clId="{F2D4BCA1-F20E-EC48-A707-F77707E63079}" dt="2023-05-19T01:48:09.004" v="3040" actId="164"/>
          <ac:spMkLst>
            <pc:docMk/>
            <pc:sldMk cId="925603161" sldId="363"/>
            <ac:spMk id="18" creationId="{EF73F8BA-2A22-55CD-44CD-DE7DA360540F}"/>
          </ac:spMkLst>
        </pc:spChg>
        <pc:spChg chg="add del mod topLvl">
          <ac:chgData name="Zhang, Ce" userId="c9598c0e-bc64-4e00-9e8f-556173b7fb60" providerId="ADAL" clId="{F2D4BCA1-F20E-EC48-A707-F77707E63079}" dt="2023-05-19T01:50:53.952" v="3075" actId="14100"/>
          <ac:spMkLst>
            <pc:docMk/>
            <pc:sldMk cId="925603161" sldId="363"/>
            <ac:spMk id="23" creationId="{2B0C9D8E-A7AE-1C9D-0DEC-C83D2A8C03C8}"/>
          </ac:spMkLst>
        </pc:spChg>
        <pc:spChg chg="del">
          <ac:chgData name="Zhang, Ce" userId="c9598c0e-bc64-4e00-9e8f-556173b7fb60" providerId="ADAL" clId="{F2D4BCA1-F20E-EC48-A707-F77707E63079}" dt="2023-05-19T01:45:48.306" v="2989" actId="478"/>
          <ac:spMkLst>
            <pc:docMk/>
            <pc:sldMk cId="925603161" sldId="363"/>
            <ac:spMk id="24" creationId="{F14D8617-C113-357E-AF9C-22029303ACA2}"/>
          </ac:spMkLst>
        </pc:spChg>
        <pc:spChg chg="del">
          <ac:chgData name="Zhang, Ce" userId="c9598c0e-bc64-4e00-9e8f-556173b7fb60" providerId="ADAL" clId="{F2D4BCA1-F20E-EC48-A707-F77707E63079}" dt="2023-05-19T01:45:45.649" v="2987" actId="478"/>
          <ac:spMkLst>
            <pc:docMk/>
            <pc:sldMk cId="925603161" sldId="363"/>
            <ac:spMk id="27" creationId="{C53158A7-DE39-8F8A-2FA1-66695C7766E6}"/>
          </ac:spMkLst>
        </pc:spChg>
        <pc:spChg chg="add del mod">
          <ac:chgData name="Zhang, Ce" userId="c9598c0e-bc64-4e00-9e8f-556173b7fb60" providerId="ADAL" clId="{F2D4BCA1-F20E-EC48-A707-F77707E63079}" dt="2023-05-19T01:52:17.081" v="3096" actId="478"/>
          <ac:spMkLst>
            <pc:docMk/>
            <pc:sldMk cId="925603161" sldId="363"/>
            <ac:spMk id="28" creationId="{B25F9056-C202-FB6B-D58E-60E33390E069}"/>
          </ac:spMkLst>
        </pc:spChg>
        <pc:spChg chg="del mod topLvl">
          <ac:chgData name="Zhang, Ce" userId="c9598c0e-bc64-4e00-9e8f-556173b7fb60" providerId="ADAL" clId="{F2D4BCA1-F20E-EC48-A707-F77707E63079}" dt="2023-05-19T01:52:47.177" v="3103" actId="478"/>
          <ac:spMkLst>
            <pc:docMk/>
            <pc:sldMk cId="925603161" sldId="363"/>
            <ac:spMk id="31" creationId="{DA6A40F4-13B3-2924-4E82-06FD64CDB0F6}"/>
          </ac:spMkLst>
        </pc:spChg>
        <pc:spChg chg="add del mod">
          <ac:chgData name="Zhang, Ce" userId="c9598c0e-bc64-4e00-9e8f-556173b7fb60" providerId="ADAL" clId="{F2D4BCA1-F20E-EC48-A707-F77707E63079}" dt="2023-05-19T01:57:30.210" v="3222" actId="21"/>
          <ac:spMkLst>
            <pc:docMk/>
            <pc:sldMk cId="925603161" sldId="363"/>
            <ac:spMk id="33" creationId="{5A9CC94A-C0E4-4D96-A1AC-336FF7334596}"/>
          </ac:spMkLst>
        </pc:spChg>
        <pc:spChg chg="add del mod">
          <ac:chgData name="Zhang, Ce" userId="c9598c0e-bc64-4e00-9e8f-556173b7fb60" providerId="ADAL" clId="{F2D4BCA1-F20E-EC48-A707-F77707E63079}" dt="2023-05-19T01:55:27.198" v="3148" actId="478"/>
          <ac:spMkLst>
            <pc:docMk/>
            <pc:sldMk cId="925603161" sldId="363"/>
            <ac:spMk id="34" creationId="{DBFA8E89-D0CB-4272-EA1F-EFC03368D799}"/>
          </ac:spMkLst>
        </pc:spChg>
        <pc:spChg chg="add del mod">
          <ac:chgData name="Zhang, Ce" userId="c9598c0e-bc64-4e00-9e8f-556173b7fb60" providerId="ADAL" clId="{F2D4BCA1-F20E-EC48-A707-F77707E63079}" dt="2023-05-19T01:57:30.210" v="3222" actId="21"/>
          <ac:spMkLst>
            <pc:docMk/>
            <pc:sldMk cId="925603161" sldId="363"/>
            <ac:spMk id="35" creationId="{7FF76D7A-06C7-8859-019F-EFB9B762DFE1}"/>
          </ac:spMkLst>
        </pc:spChg>
        <pc:spChg chg="add del mod">
          <ac:chgData name="Zhang, Ce" userId="c9598c0e-bc64-4e00-9e8f-556173b7fb60" providerId="ADAL" clId="{F2D4BCA1-F20E-EC48-A707-F77707E63079}" dt="2023-05-19T01:57:47.245" v="3226" actId="478"/>
          <ac:spMkLst>
            <pc:docMk/>
            <pc:sldMk cId="925603161" sldId="363"/>
            <ac:spMk id="41" creationId="{D543EB2E-A8D7-899F-FF47-E5EC98A8881D}"/>
          </ac:spMkLst>
        </pc:spChg>
        <pc:spChg chg="add del mod">
          <ac:chgData name="Zhang, Ce" userId="c9598c0e-bc64-4e00-9e8f-556173b7fb60" providerId="ADAL" clId="{F2D4BCA1-F20E-EC48-A707-F77707E63079}" dt="2023-05-19T01:57:49.801" v="3227" actId="478"/>
          <ac:spMkLst>
            <pc:docMk/>
            <pc:sldMk cId="925603161" sldId="363"/>
            <ac:spMk id="43" creationId="{4A60A772-9580-9D16-61E9-4D6079003143}"/>
          </ac:spMkLst>
        </pc:spChg>
        <pc:grpChg chg="add del mod">
          <ac:chgData name="Zhang, Ce" userId="c9598c0e-bc64-4e00-9e8f-556173b7fb60" providerId="ADAL" clId="{F2D4BCA1-F20E-EC48-A707-F77707E63079}" dt="2023-05-19T01:48:46.678" v="3046" actId="478"/>
          <ac:grpSpMkLst>
            <pc:docMk/>
            <pc:sldMk cId="925603161" sldId="363"/>
            <ac:grpSpMk id="19" creationId="{DF4F697E-8E53-B9F8-EA68-98C278820A8D}"/>
          </ac:grpSpMkLst>
        </pc:grpChg>
        <pc:grpChg chg="add del mod">
          <ac:chgData name="Zhang, Ce" userId="c9598c0e-bc64-4e00-9e8f-556173b7fb60" providerId="ADAL" clId="{F2D4BCA1-F20E-EC48-A707-F77707E63079}" dt="2023-05-19T01:56:06.995" v="3177" actId="478"/>
          <ac:grpSpMkLst>
            <pc:docMk/>
            <pc:sldMk cId="925603161" sldId="363"/>
            <ac:grpSpMk id="26" creationId="{AF85B0AC-F928-7112-B428-B3A6CC08F3E3}"/>
          </ac:grpSpMkLst>
        </pc:grpChg>
        <pc:grpChg chg="add del mod">
          <ac:chgData name="Zhang, Ce" userId="c9598c0e-bc64-4e00-9e8f-556173b7fb60" providerId="ADAL" clId="{F2D4BCA1-F20E-EC48-A707-F77707E63079}" dt="2023-05-19T01:52:45.300" v="3102" actId="165"/>
          <ac:grpSpMkLst>
            <pc:docMk/>
            <pc:sldMk cId="925603161" sldId="363"/>
            <ac:grpSpMk id="29" creationId="{CADBB5F4-A5EC-1BF7-AF68-9DCD0D54B40E}"/>
          </ac:grpSpMkLst>
        </pc:grpChg>
        <pc:picChg chg="add del mod modCrop">
          <ac:chgData name="Zhang, Ce" userId="c9598c0e-bc64-4e00-9e8f-556173b7fb60" providerId="ADAL" clId="{F2D4BCA1-F20E-EC48-A707-F77707E63079}" dt="2023-05-19T01:57:30.210" v="3222" actId="21"/>
          <ac:picMkLst>
            <pc:docMk/>
            <pc:sldMk cId="925603161" sldId="363"/>
            <ac:picMk id="3" creationId="{2F4C6D23-A3F0-9CBD-B8F5-2B7FE04FE096}"/>
          </ac:picMkLst>
        </pc:picChg>
        <pc:picChg chg="add mod modCrop">
          <ac:chgData name="Zhang, Ce" userId="c9598c0e-bc64-4e00-9e8f-556173b7fb60" providerId="ADAL" clId="{F2D4BCA1-F20E-EC48-A707-F77707E63079}" dt="2023-05-19T01:48:09.004" v="3040" actId="164"/>
          <ac:picMkLst>
            <pc:docMk/>
            <pc:sldMk cId="925603161" sldId="363"/>
            <ac:picMk id="8" creationId="{3B29AD69-01BC-F711-0083-70611A5A7CB0}"/>
          </ac:picMkLst>
        </pc:picChg>
        <pc:picChg chg="del mod modCrop">
          <ac:chgData name="Zhang, Ce" userId="c9598c0e-bc64-4e00-9e8f-556173b7fb60" providerId="ADAL" clId="{F2D4BCA1-F20E-EC48-A707-F77707E63079}" dt="2023-05-19T01:57:30.210" v="3222" actId="21"/>
          <ac:picMkLst>
            <pc:docMk/>
            <pc:sldMk cId="925603161" sldId="363"/>
            <ac:picMk id="12" creationId="{3DBEEA3D-E254-8AB2-BCA2-BEC9F9030FC8}"/>
          </ac:picMkLst>
        </pc:picChg>
        <pc:picChg chg="add mod modCrop">
          <ac:chgData name="Zhang, Ce" userId="c9598c0e-bc64-4e00-9e8f-556173b7fb60" providerId="ADAL" clId="{F2D4BCA1-F20E-EC48-A707-F77707E63079}" dt="2023-05-19T01:48:58.308" v="3049" actId="1076"/>
          <ac:picMkLst>
            <pc:docMk/>
            <pc:sldMk cId="925603161" sldId="363"/>
            <ac:picMk id="20" creationId="{0B46056F-F6B4-FB75-1749-50E626B4C985}"/>
          </ac:picMkLst>
        </pc:picChg>
        <pc:picChg chg="add mod topLvl modCrop">
          <ac:chgData name="Zhang, Ce" userId="c9598c0e-bc64-4e00-9e8f-556173b7fb60" providerId="ADAL" clId="{F2D4BCA1-F20E-EC48-A707-F77707E63079}" dt="2023-05-19T01:50:44.247" v="3071" actId="478"/>
          <ac:picMkLst>
            <pc:docMk/>
            <pc:sldMk cId="925603161" sldId="363"/>
            <ac:picMk id="21" creationId="{B9DE3E18-01A5-AE47-58A2-F54308269787}"/>
          </ac:picMkLst>
        </pc:picChg>
        <pc:picChg chg="add del mod topLvl modCrop">
          <ac:chgData name="Zhang, Ce" userId="c9598c0e-bc64-4e00-9e8f-556173b7fb60" providerId="ADAL" clId="{F2D4BCA1-F20E-EC48-A707-F77707E63079}" dt="2023-05-19T01:55:35.776" v="3153" actId="478"/>
          <ac:picMkLst>
            <pc:docMk/>
            <pc:sldMk cId="925603161" sldId="363"/>
            <ac:picMk id="30" creationId="{EA293504-6E0D-6FDA-5F6D-160C91685BC8}"/>
          </ac:picMkLst>
        </pc:picChg>
        <pc:picChg chg="add del mod modCrop">
          <ac:chgData name="Zhang, Ce" userId="c9598c0e-bc64-4e00-9e8f-556173b7fb60" providerId="ADAL" clId="{F2D4BCA1-F20E-EC48-A707-F77707E63079}" dt="2023-05-19T01:55:35.776" v="3153" actId="478"/>
          <ac:picMkLst>
            <pc:docMk/>
            <pc:sldMk cId="925603161" sldId="363"/>
            <ac:picMk id="32" creationId="{FF0D2233-80AA-01C8-146F-9545248A7805}"/>
          </ac:picMkLst>
        </pc:picChg>
        <pc:cxnChg chg="del">
          <ac:chgData name="Zhang, Ce" userId="c9598c0e-bc64-4e00-9e8f-556173b7fb60" providerId="ADAL" clId="{F2D4BCA1-F20E-EC48-A707-F77707E63079}" dt="2023-05-19T01:45:51.609" v="2990" actId="478"/>
          <ac:cxnSpMkLst>
            <pc:docMk/>
            <pc:sldMk cId="925603161" sldId="363"/>
            <ac:cxnSpMk id="7" creationId="{8222548A-C258-AEF1-E04E-A0073F70309E}"/>
          </ac:cxnSpMkLst>
        </pc:cxnChg>
        <pc:cxnChg chg="del">
          <ac:chgData name="Zhang, Ce" userId="c9598c0e-bc64-4e00-9e8f-556173b7fb60" providerId="ADAL" clId="{F2D4BCA1-F20E-EC48-A707-F77707E63079}" dt="2023-05-19T01:45:36.784" v="2983" actId="478"/>
          <ac:cxnSpMkLst>
            <pc:docMk/>
            <pc:sldMk cId="925603161" sldId="363"/>
            <ac:cxnSpMk id="15" creationId="{0CA004E6-A10F-7383-1ECA-945A0705F416}"/>
          </ac:cxnSpMkLst>
        </pc:cxnChg>
        <pc:cxnChg chg="del">
          <ac:chgData name="Zhang, Ce" userId="c9598c0e-bc64-4e00-9e8f-556173b7fb60" providerId="ADAL" clId="{F2D4BCA1-F20E-EC48-A707-F77707E63079}" dt="2023-05-19T01:45:41.757" v="2986" actId="478"/>
          <ac:cxnSpMkLst>
            <pc:docMk/>
            <pc:sldMk cId="925603161" sldId="363"/>
            <ac:cxnSpMk id="22" creationId="{EDA5A0F0-C0AC-B617-7374-8B9A1AA3FBD2}"/>
          </ac:cxnSpMkLst>
        </pc:cxnChg>
        <pc:cxnChg chg="del">
          <ac:chgData name="Zhang, Ce" userId="c9598c0e-bc64-4e00-9e8f-556173b7fb60" providerId="ADAL" clId="{F2D4BCA1-F20E-EC48-A707-F77707E63079}" dt="2023-05-19T01:45:47.015" v="2988" actId="478"/>
          <ac:cxnSpMkLst>
            <pc:docMk/>
            <pc:sldMk cId="925603161" sldId="363"/>
            <ac:cxnSpMk id="25" creationId="{5D35E6A0-BBEF-5077-93BD-62C4C93814D7}"/>
          </ac:cxnSpMkLst>
        </pc:cxnChg>
        <pc:cxnChg chg="add del mod">
          <ac:chgData name="Zhang, Ce" userId="c9598c0e-bc64-4e00-9e8f-556173b7fb60" providerId="ADAL" clId="{F2D4BCA1-F20E-EC48-A707-F77707E63079}" dt="2023-05-19T01:57:30.210" v="3222" actId="21"/>
          <ac:cxnSpMkLst>
            <pc:docMk/>
            <pc:sldMk cId="925603161" sldId="363"/>
            <ac:cxnSpMk id="37" creationId="{17B71615-FE89-EC48-634F-6EEAD4C7391A}"/>
          </ac:cxnSpMkLst>
        </pc:cxnChg>
        <pc:cxnChg chg="add del mod">
          <ac:chgData name="Zhang, Ce" userId="c9598c0e-bc64-4e00-9e8f-556173b7fb60" providerId="ADAL" clId="{F2D4BCA1-F20E-EC48-A707-F77707E63079}" dt="2023-05-19T01:57:30.210" v="3222" actId="21"/>
          <ac:cxnSpMkLst>
            <pc:docMk/>
            <pc:sldMk cId="925603161" sldId="363"/>
            <ac:cxnSpMk id="39" creationId="{09922C67-4714-84D4-2945-C9FC5BF521EB}"/>
          </ac:cxnSpMkLst>
        </pc:cxnChg>
      </pc:sldChg>
      <pc:sldChg chg="addSp delSp modSp add mod ord">
        <pc:chgData name="Zhang, Ce" userId="c9598c0e-bc64-4e00-9e8f-556173b7fb60" providerId="ADAL" clId="{F2D4BCA1-F20E-EC48-A707-F77707E63079}" dt="2023-05-19T10:23:59.942" v="6161"/>
        <pc:sldMkLst>
          <pc:docMk/>
          <pc:sldMk cId="4266049981" sldId="363"/>
        </pc:sldMkLst>
        <pc:spChg chg="mod">
          <ac:chgData name="Zhang, Ce" userId="c9598c0e-bc64-4e00-9e8f-556173b7fb60" providerId="ADAL" clId="{F2D4BCA1-F20E-EC48-A707-F77707E63079}" dt="2023-05-19T10:23:59.942" v="6161"/>
          <ac:spMkLst>
            <pc:docMk/>
            <pc:sldMk cId="4266049981" sldId="363"/>
            <ac:spMk id="2" creationId="{7602568E-9A62-D4FB-1B5A-C105A7A14DDE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9" creationId="{F4FB938A-8159-54AE-5286-512FCD44ABE4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11" creationId="{E96AA4EA-70A2-A95F-65B8-61ACD3867618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14" creationId="{3AB871B5-9DF9-29C1-3A11-7B6B56FA524C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16" creationId="{9F08A0A5-D610-0C9D-5CB3-10A227776430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17" creationId="{898C94EE-B656-2FE8-26F5-0F9FB5C614E3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24" creationId="{F14D8617-C113-357E-AF9C-22029303ACA2}"/>
          </ac:spMkLst>
        </pc:spChg>
        <pc:spChg chg="mod">
          <ac:chgData name="Zhang, Ce" userId="c9598c0e-bc64-4e00-9e8f-556173b7fb60" providerId="ADAL" clId="{F2D4BCA1-F20E-EC48-A707-F77707E63079}" dt="2023-05-19T02:02:26.675" v="3326" actId="1035"/>
          <ac:spMkLst>
            <pc:docMk/>
            <pc:sldMk cId="4266049981" sldId="363"/>
            <ac:spMk id="27" creationId="{C53158A7-DE39-8F8A-2FA1-66695C7766E6}"/>
          </ac:spMkLst>
        </pc:spChg>
        <pc:spChg chg="del">
          <ac:chgData name="Zhang, Ce" userId="c9598c0e-bc64-4e00-9e8f-556173b7fb60" providerId="ADAL" clId="{F2D4BCA1-F20E-EC48-A707-F77707E63079}" dt="2023-05-19T02:01:13.172" v="3277" actId="478"/>
          <ac:spMkLst>
            <pc:docMk/>
            <pc:sldMk cId="4266049981" sldId="363"/>
            <ac:spMk id="37" creationId="{7399A1BA-B4BA-8173-0315-19E797E3C8DE}"/>
          </ac:spMkLst>
        </pc:spChg>
        <pc:spChg chg="del">
          <ac:chgData name="Zhang, Ce" userId="c9598c0e-bc64-4e00-9e8f-556173b7fb60" providerId="ADAL" clId="{F2D4BCA1-F20E-EC48-A707-F77707E63079}" dt="2023-05-19T02:01:13.172" v="3277" actId="478"/>
          <ac:spMkLst>
            <pc:docMk/>
            <pc:sldMk cId="4266049981" sldId="363"/>
            <ac:spMk id="38" creationId="{F410D5DE-69AC-5AB6-8F62-06BEA2960EE5}"/>
          </ac:spMkLst>
        </pc:spChg>
        <pc:picChg chg="add del mod">
          <ac:chgData name="Zhang, Ce" userId="c9598c0e-bc64-4e00-9e8f-556173b7fb60" providerId="ADAL" clId="{F2D4BCA1-F20E-EC48-A707-F77707E63079}" dt="2023-05-19T02:04:25.336" v="3340" actId="478"/>
          <ac:picMkLst>
            <pc:docMk/>
            <pc:sldMk cId="4266049981" sldId="363"/>
            <ac:picMk id="3" creationId="{6FB9D27C-15B5-2F1A-7445-6E258B8F756A}"/>
          </ac:picMkLst>
        </pc:picChg>
        <pc:picChg chg="mod">
          <ac:chgData name="Zhang, Ce" userId="c9598c0e-bc64-4e00-9e8f-556173b7fb60" providerId="ADAL" clId="{F2D4BCA1-F20E-EC48-A707-F77707E63079}" dt="2023-05-19T02:02:26.675" v="3326" actId="1035"/>
          <ac:picMkLst>
            <pc:docMk/>
            <pc:sldMk cId="4266049981" sldId="363"/>
            <ac:picMk id="12" creationId="{3DBEEA3D-E254-8AB2-BCA2-BEC9F9030FC8}"/>
          </ac:picMkLst>
        </pc:picChg>
        <pc:picChg chg="del">
          <ac:chgData name="Zhang, Ce" userId="c9598c0e-bc64-4e00-9e8f-556173b7fb60" providerId="ADAL" clId="{F2D4BCA1-F20E-EC48-A707-F77707E63079}" dt="2023-05-19T02:01:13.172" v="3277" actId="478"/>
          <ac:picMkLst>
            <pc:docMk/>
            <pc:sldMk cId="4266049981" sldId="363"/>
            <ac:picMk id="35" creationId="{BFDEDF98-B2F8-A9F7-AA80-4F040F12395F}"/>
          </ac:picMkLst>
        </pc:picChg>
        <pc:picChg chg="del">
          <ac:chgData name="Zhang, Ce" userId="c9598c0e-bc64-4e00-9e8f-556173b7fb60" providerId="ADAL" clId="{F2D4BCA1-F20E-EC48-A707-F77707E63079}" dt="2023-05-19T02:01:13.172" v="3277" actId="478"/>
          <ac:picMkLst>
            <pc:docMk/>
            <pc:sldMk cId="4266049981" sldId="363"/>
            <ac:picMk id="36" creationId="{96C62D0C-B924-6BD9-7E7C-E5A2162E6FDE}"/>
          </ac:picMkLst>
        </pc:picChg>
        <pc:picChg chg="del">
          <ac:chgData name="Zhang, Ce" userId="c9598c0e-bc64-4e00-9e8f-556173b7fb60" providerId="ADAL" clId="{F2D4BCA1-F20E-EC48-A707-F77707E63079}" dt="2023-05-19T02:01:14.907" v="3278" actId="478"/>
          <ac:picMkLst>
            <pc:docMk/>
            <pc:sldMk cId="4266049981" sldId="363"/>
            <ac:picMk id="41" creationId="{13F02C37-9397-86CC-AF9C-3EF11A6FA71D}"/>
          </ac:picMkLst>
        </pc:picChg>
        <pc:cxnChg chg="mod">
          <ac:chgData name="Zhang, Ce" userId="c9598c0e-bc64-4e00-9e8f-556173b7fb60" providerId="ADAL" clId="{F2D4BCA1-F20E-EC48-A707-F77707E63079}" dt="2023-05-19T02:02:26.675" v="3326" actId="1035"/>
          <ac:cxnSpMkLst>
            <pc:docMk/>
            <pc:sldMk cId="4266049981" sldId="363"/>
            <ac:cxnSpMk id="7" creationId="{8222548A-C258-AEF1-E04E-A0073F70309E}"/>
          </ac:cxnSpMkLst>
        </pc:cxnChg>
        <pc:cxnChg chg="mod">
          <ac:chgData name="Zhang, Ce" userId="c9598c0e-bc64-4e00-9e8f-556173b7fb60" providerId="ADAL" clId="{F2D4BCA1-F20E-EC48-A707-F77707E63079}" dt="2023-05-19T02:02:26.675" v="3326" actId="1035"/>
          <ac:cxnSpMkLst>
            <pc:docMk/>
            <pc:sldMk cId="4266049981" sldId="363"/>
            <ac:cxnSpMk id="15" creationId="{0CA004E6-A10F-7383-1ECA-945A0705F416}"/>
          </ac:cxnSpMkLst>
        </pc:cxnChg>
        <pc:cxnChg chg="mod">
          <ac:chgData name="Zhang, Ce" userId="c9598c0e-bc64-4e00-9e8f-556173b7fb60" providerId="ADAL" clId="{F2D4BCA1-F20E-EC48-A707-F77707E63079}" dt="2023-05-19T02:02:26.675" v="3326" actId="1035"/>
          <ac:cxnSpMkLst>
            <pc:docMk/>
            <pc:sldMk cId="4266049981" sldId="363"/>
            <ac:cxnSpMk id="22" creationId="{EDA5A0F0-C0AC-B617-7374-8B9A1AA3FBD2}"/>
          </ac:cxnSpMkLst>
        </pc:cxnChg>
        <pc:cxnChg chg="mod">
          <ac:chgData name="Zhang, Ce" userId="c9598c0e-bc64-4e00-9e8f-556173b7fb60" providerId="ADAL" clId="{F2D4BCA1-F20E-EC48-A707-F77707E63079}" dt="2023-05-19T02:02:26.675" v="3326" actId="1035"/>
          <ac:cxnSpMkLst>
            <pc:docMk/>
            <pc:sldMk cId="4266049981" sldId="363"/>
            <ac:cxnSpMk id="25" creationId="{5D35E6A0-BBEF-5077-93BD-62C4C93814D7}"/>
          </ac:cxnSpMkLst>
        </pc:cxnChg>
        <pc:cxnChg chg="del">
          <ac:chgData name="Zhang, Ce" userId="c9598c0e-bc64-4e00-9e8f-556173b7fb60" providerId="ADAL" clId="{F2D4BCA1-F20E-EC48-A707-F77707E63079}" dt="2023-05-19T02:01:11.522" v="3276" actId="478"/>
          <ac:cxnSpMkLst>
            <pc:docMk/>
            <pc:sldMk cId="4266049981" sldId="363"/>
            <ac:cxnSpMk id="39" creationId="{4E90DAED-34BB-CC9D-78CD-956D327E3788}"/>
          </ac:cxnSpMkLst>
        </pc:cxnChg>
        <pc:cxnChg chg="del">
          <ac:chgData name="Zhang, Ce" userId="c9598c0e-bc64-4e00-9e8f-556173b7fb60" providerId="ADAL" clId="{F2D4BCA1-F20E-EC48-A707-F77707E63079}" dt="2023-05-19T02:01:11.522" v="3276" actId="478"/>
          <ac:cxnSpMkLst>
            <pc:docMk/>
            <pc:sldMk cId="4266049981" sldId="363"/>
            <ac:cxnSpMk id="40" creationId="{86A0FC8F-DCB1-BBBB-8B27-05767811079F}"/>
          </ac:cxnSpMkLst>
        </pc:cxnChg>
      </pc:sldChg>
      <pc:sldChg chg="addSp delSp modSp add mod">
        <pc:chgData name="Zhang, Ce" userId="c9598c0e-bc64-4e00-9e8f-556173b7fb60" providerId="ADAL" clId="{F2D4BCA1-F20E-EC48-A707-F77707E63079}" dt="2023-05-19T10:24:06.257" v="6162"/>
        <pc:sldMkLst>
          <pc:docMk/>
          <pc:sldMk cId="1960132448" sldId="364"/>
        </pc:sldMkLst>
        <pc:spChg chg="mod">
          <ac:chgData name="Zhang, Ce" userId="c9598c0e-bc64-4e00-9e8f-556173b7fb60" providerId="ADAL" clId="{F2D4BCA1-F20E-EC48-A707-F77707E63079}" dt="2023-05-19T10:24:06.257" v="6162"/>
          <ac:spMkLst>
            <pc:docMk/>
            <pc:sldMk cId="1960132448" sldId="364"/>
            <ac:spMk id="2" creationId="{7602568E-9A62-D4FB-1B5A-C105A7A14DDE}"/>
          </ac:spMkLst>
        </pc:spChg>
        <pc:spChg chg="del">
          <ac:chgData name="Zhang, Ce" userId="c9598c0e-bc64-4e00-9e8f-556173b7fb60" providerId="ADAL" clId="{F2D4BCA1-F20E-EC48-A707-F77707E63079}" dt="2023-05-19T02:02:51.485" v="3328" actId="478"/>
          <ac:spMkLst>
            <pc:docMk/>
            <pc:sldMk cId="1960132448" sldId="364"/>
            <ac:spMk id="9" creationId="{F4FB938A-8159-54AE-5286-512FCD44ABE4}"/>
          </ac:spMkLst>
        </pc:spChg>
        <pc:spChg chg="add del mod">
          <ac:chgData name="Zhang, Ce" userId="c9598c0e-bc64-4e00-9e8f-556173b7fb60" providerId="ADAL" clId="{F2D4BCA1-F20E-EC48-A707-F77707E63079}" dt="2023-05-19T02:02:54.495" v="3330" actId="478"/>
          <ac:spMkLst>
            <pc:docMk/>
            <pc:sldMk cId="1960132448" sldId="364"/>
            <ac:spMk id="10" creationId="{4C670EAD-5103-BD1B-EACB-DE2E12A55C80}"/>
          </ac:spMkLst>
        </pc:spChg>
        <pc:spChg chg="del">
          <ac:chgData name="Zhang, Ce" userId="c9598c0e-bc64-4e00-9e8f-556173b7fb60" providerId="ADAL" clId="{F2D4BCA1-F20E-EC48-A707-F77707E63079}" dt="2023-05-19T02:02:51.485" v="3328" actId="478"/>
          <ac:spMkLst>
            <pc:docMk/>
            <pc:sldMk cId="1960132448" sldId="364"/>
            <ac:spMk id="11" creationId="{E96AA4EA-70A2-A95F-65B8-61ACD3867618}"/>
          </ac:spMkLst>
        </pc:spChg>
        <pc:spChg chg="mod">
          <ac:chgData name="Zhang, Ce" userId="c9598c0e-bc64-4e00-9e8f-556173b7fb60" providerId="ADAL" clId="{F2D4BCA1-F20E-EC48-A707-F77707E63079}" dt="2023-05-19T02:10:18.162" v="3534" actId="166"/>
          <ac:spMkLst>
            <pc:docMk/>
            <pc:sldMk cId="1960132448" sldId="364"/>
            <ac:spMk id="14" creationId="{3AB871B5-9DF9-29C1-3A11-7B6B56FA524C}"/>
          </ac:spMkLst>
        </pc:spChg>
        <pc:spChg chg="del">
          <ac:chgData name="Zhang, Ce" userId="c9598c0e-bc64-4e00-9e8f-556173b7fb60" providerId="ADAL" clId="{F2D4BCA1-F20E-EC48-A707-F77707E63079}" dt="2023-05-19T02:02:56.752" v="3331" actId="478"/>
          <ac:spMkLst>
            <pc:docMk/>
            <pc:sldMk cId="1960132448" sldId="364"/>
            <ac:spMk id="16" creationId="{9F08A0A5-D610-0C9D-5CB3-10A227776430}"/>
          </ac:spMkLst>
        </pc:spChg>
        <pc:spChg chg="add mod">
          <ac:chgData name="Zhang, Ce" userId="c9598c0e-bc64-4e00-9e8f-556173b7fb60" providerId="ADAL" clId="{F2D4BCA1-F20E-EC48-A707-F77707E63079}" dt="2023-05-19T02:10:57.557" v="3557" actId="1036"/>
          <ac:spMkLst>
            <pc:docMk/>
            <pc:sldMk cId="1960132448" sldId="364"/>
            <ac:spMk id="19" creationId="{EEB4334A-4201-212A-304C-4CF66FAD27CC}"/>
          </ac:spMkLst>
        </pc:spChg>
        <pc:spChg chg="add mod">
          <ac:chgData name="Zhang, Ce" userId="c9598c0e-bc64-4e00-9e8f-556173b7fb60" providerId="ADAL" clId="{F2D4BCA1-F20E-EC48-A707-F77707E63079}" dt="2023-05-19T02:10:57.557" v="3557" actId="1036"/>
          <ac:spMkLst>
            <pc:docMk/>
            <pc:sldMk cId="1960132448" sldId="364"/>
            <ac:spMk id="20" creationId="{559715CF-6371-8A99-995D-B449848BFFAE}"/>
          </ac:spMkLst>
        </pc:spChg>
        <pc:spChg chg="del">
          <ac:chgData name="Zhang, Ce" userId="c9598c0e-bc64-4e00-9e8f-556173b7fb60" providerId="ADAL" clId="{F2D4BCA1-F20E-EC48-A707-F77707E63079}" dt="2023-05-19T02:02:51.485" v="3328" actId="478"/>
          <ac:spMkLst>
            <pc:docMk/>
            <pc:sldMk cId="1960132448" sldId="364"/>
            <ac:spMk id="24" creationId="{F14D8617-C113-357E-AF9C-22029303ACA2}"/>
          </ac:spMkLst>
        </pc:spChg>
        <pc:spChg chg="add mod">
          <ac:chgData name="Zhang, Ce" userId="c9598c0e-bc64-4e00-9e8f-556173b7fb60" providerId="ADAL" clId="{F2D4BCA1-F20E-EC48-A707-F77707E63079}" dt="2023-05-19T02:15:56.590" v="3591" actId="11"/>
          <ac:spMkLst>
            <pc:docMk/>
            <pc:sldMk cId="1960132448" sldId="364"/>
            <ac:spMk id="26" creationId="{AAEB4B37-D463-B1F0-5704-92A5FDAB752F}"/>
          </ac:spMkLst>
        </pc:spChg>
        <pc:spChg chg="del">
          <ac:chgData name="Zhang, Ce" userId="c9598c0e-bc64-4e00-9e8f-556173b7fb60" providerId="ADAL" clId="{F2D4BCA1-F20E-EC48-A707-F77707E63079}" dt="2023-05-19T02:02:51.485" v="3328" actId="478"/>
          <ac:spMkLst>
            <pc:docMk/>
            <pc:sldMk cId="1960132448" sldId="364"/>
            <ac:spMk id="27" creationId="{C53158A7-DE39-8F8A-2FA1-66695C7766E6}"/>
          </ac:spMkLst>
        </pc:spChg>
        <pc:picChg chg="mod modCrop">
          <ac:chgData name="Zhang, Ce" userId="c9598c0e-bc64-4e00-9e8f-556173b7fb60" providerId="ADAL" clId="{F2D4BCA1-F20E-EC48-A707-F77707E63079}" dt="2023-05-19T02:16:17.128" v="3593" actId="1038"/>
          <ac:picMkLst>
            <pc:docMk/>
            <pc:sldMk cId="1960132448" sldId="364"/>
            <ac:picMk id="3" creationId="{6FB9D27C-15B5-2F1A-7445-6E258B8F756A}"/>
          </ac:picMkLst>
        </pc:picChg>
        <pc:picChg chg="del">
          <ac:chgData name="Zhang, Ce" userId="c9598c0e-bc64-4e00-9e8f-556173b7fb60" providerId="ADAL" clId="{F2D4BCA1-F20E-EC48-A707-F77707E63079}" dt="2023-05-19T02:02:52.437" v="3329" actId="478"/>
          <ac:picMkLst>
            <pc:docMk/>
            <pc:sldMk cId="1960132448" sldId="364"/>
            <ac:picMk id="12" creationId="{3DBEEA3D-E254-8AB2-BCA2-BEC9F9030FC8}"/>
          </ac:picMkLst>
        </pc:picChg>
        <pc:picChg chg="add mod">
          <ac:chgData name="Zhang, Ce" userId="c9598c0e-bc64-4e00-9e8f-556173b7fb60" providerId="ADAL" clId="{F2D4BCA1-F20E-EC48-A707-F77707E63079}" dt="2023-05-19T02:10:57.557" v="3557" actId="1036"/>
          <ac:picMkLst>
            <pc:docMk/>
            <pc:sldMk cId="1960132448" sldId="364"/>
            <ac:picMk id="13" creationId="{E7A68D30-0A6F-D9C8-FDBF-B36F8959B859}"/>
          </ac:picMkLst>
        </pc:picChg>
        <pc:picChg chg="add mod">
          <ac:chgData name="Zhang, Ce" userId="c9598c0e-bc64-4e00-9e8f-556173b7fb60" providerId="ADAL" clId="{F2D4BCA1-F20E-EC48-A707-F77707E63079}" dt="2023-05-19T02:10:57.557" v="3557" actId="1036"/>
          <ac:picMkLst>
            <pc:docMk/>
            <pc:sldMk cId="1960132448" sldId="364"/>
            <ac:picMk id="18" creationId="{AB9A197E-742C-B09E-CCEC-7DFB1136D3E0}"/>
          </ac:picMkLst>
        </pc:picChg>
        <pc:cxnChg chg="del">
          <ac:chgData name="Zhang, Ce" userId="c9598c0e-bc64-4e00-9e8f-556173b7fb60" providerId="ADAL" clId="{F2D4BCA1-F20E-EC48-A707-F77707E63079}" dt="2023-05-19T02:02:51.485" v="3328" actId="478"/>
          <ac:cxnSpMkLst>
            <pc:docMk/>
            <pc:sldMk cId="1960132448" sldId="364"/>
            <ac:cxnSpMk id="7" creationId="{8222548A-C258-AEF1-E04E-A0073F70309E}"/>
          </ac:cxnSpMkLst>
        </pc:cxnChg>
        <pc:cxnChg chg="del">
          <ac:chgData name="Zhang, Ce" userId="c9598c0e-bc64-4e00-9e8f-556173b7fb60" providerId="ADAL" clId="{F2D4BCA1-F20E-EC48-A707-F77707E63079}" dt="2023-05-19T02:02:56.752" v="3331" actId="478"/>
          <ac:cxnSpMkLst>
            <pc:docMk/>
            <pc:sldMk cId="1960132448" sldId="364"/>
            <ac:cxnSpMk id="15" creationId="{0CA004E6-A10F-7383-1ECA-945A0705F416}"/>
          </ac:cxnSpMkLst>
        </pc:cxnChg>
        <pc:cxnChg chg="add mod">
          <ac:chgData name="Zhang, Ce" userId="c9598c0e-bc64-4e00-9e8f-556173b7fb60" providerId="ADAL" clId="{F2D4BCA1-F20E-EC48-A707-F77707E63079}" dt="2023-05-19T02:10:57.557" v="3557" actId="1036"/>
          <ac:cxnSpMkLst>
            <pc:docMk/>
            <pc:sldMk cId="1960132448" sldId="364"/>
            <ac:cxnSpMk id="21" creationId="{28A05F62-3EA6-F4F7-C24D-65D979ADF528}"/>
          </ac:cxnSpMkLst>
        </pc:cxnChg>
        <pc:cxnChg chg="add mod">
          <ac:chgData name="Zhang, Ce" userId="c9598c0e-bc64-4e00-9e8f-556173b7fb60" providerId="ADAL" clId="{F2D4BCA1-F20E-EC48-A707-F77707E63079}" dt="2023-05-19T02:10:57.557" v="3557" actId="1036"/>
          <ac:cxnSpMkLst>
            <pc:docMk/>
            <pc:sldMk cId="1960132448" sldId="364"/>
            <ac:cxnSpMk id="23" creationId="{A3485388-CE26-9376-9A94-DBED78BBB35B}"/>
          </ac:cxnSpMkLst>
        </pc:cxnChg>
        <pc:cxnChg chg="del">
          <ac:chgData name="Zhang, Ce" userId="c9598c0e-bc64-4e00-9e8f-556173b7fb60" providerId="ADAL" clId="{F2D4BCA1-F20E-EC48-A707-F77707E63079}" dt="2023-05-19T02:02:51.485" v="3328" actId="478"/>
          <ac:cxnSpMkLst>
            <pc:docMk/>
            <pc:sldMk cId="1960132448" sldId="364"/>
            <ac:cxnSpMk id="25" creationId="{5D35E6A0-BBEF-5077-93BD-62C4C93814D7}"/>
          </ac:cxnSpMkLst>
        </pc:cxnChg>
        <pc:cxnChg chg="add mod">
          <ac:chgData name="Zhang, Ce" userId="c9598c0e-bc64-4e00-9e8f-556173b7fb60" providerId="ADAL" clId="{F2D4BCA1-F20E-EC48-A707-F77707E63079}" dt="2023-05-19T02:18:46.156" v="3685" actId="1037"/>
          <ac:cxnSpMkLst>
            <pc:docMk/>
            <pc:sldMk cId="1960132448" sldId="364"/>
            <ac:cxnSpMk id="29" creationId="{578C3128-13CF-F6CC-2578-711610BEA2C5}"/>
          </ac:cxnSpMkLst>
        </pc:cxnChg>
      </pc:sldChg>
      <pc:sldChg chg="addSp delSp modSp add mod">
        <pc:chgData name="Zhang, Ce" userId="c9598c0e-bc64-4e00-9e8f-556173b7fb60" providerId="ADAL" clId="{F2D4BCA1-F20E-EC48-A707-F77707E63079}" dt="2023-05-19T10:24:08.388" v="6163"/>
        <pc:sldMkLst>
          <pc:docMk/>
          <pc:sldMk cId="4210998340" sldId="365"/>
        </pc:sldMkLst>
        <pc:spChg chg="mod">
          <ac:chgData name="Zhang, Ce" userId="c9598c0e-bc64-4e00-9e8f-556173b7fb60" providerId="ADAL" clId="{F2D4BCA1-F20E-EC48-A707-F77707E63079}" dt="2023-05-19T10:24:08.388" v="6163"/>
          <ac:spMkLst>
            <pc:docMk/>
            <pc:sldMk cId="4210998340" sldId="365"/>
            <ac:spMk id="2" creationId="{7602568E-9A62-D4FB-1B5A-C105A7A14DDE}"/>
          </ac:spMkLst>
        </pc:spChg>
        <pc:spChg chg="add mod">
          <ac:chgData name="Zhang, Ce" userId="c9598c0e-bc64-4e00-9e8f-556173b7fb60" providerId="ADAL" clId="{F2D4BCA1-F20E-EC48-A707-F77707E63079}" dt="2023-05-19T02:18:20.669" v="3671" actId="1035"/>
          <ac:spMkLst>
            <pc:docMk/>
            <pc:sldMk cId="4210998340" sldId="365"/>
            <ac:spMk id="12" creationId="{BE6F389C-48A2-0825-727E-2D17854C9AFE}"/>
          </ac:spMkLst>
        </pc:spChg>
        <pc:spChg chg="del">
          <ac:chgData name="Zhang, Ce" userId="c9598c0e-bc64-4e00-9e8f-556173b7fb60" providerId="ADAL" clId="{F2D4BCA1-F20E-EC48-A707-F77707E63079}" dt="2023-05-19T02:11:25.089" v="3561" actId="478"/>
          <ac:spMkLst>
            <pc:docMk/>
            <pc:sldMk cId="4210998340" sldId="365"/>
            <ac:spMk id="14" creationId="{3AB871B5-9DF9-29C1-3A11-7B6B56FA524C}"/>
          </ac:spMkLst>
        </pc:spChg>
        <pc:spChg chg="add mod">
          <ac:chgData name="Zhang, Ce" userId="c9598c0e-bc64-4e00-9e8f-556173b7fb60" providerId="ADAL" clId="{F2D4BCA1-F20E-EC48-A707-F77707E63079}" dt="2023-05-19T02:22:00.861" v="3816" actId="1036"/>
          <ac:spMkLst>
            <pc:docMk/>
            <pc:sldMk cId="4210998340" sldId="365"/>
            <ac:spMk id="15" creationId="{BB03E118-71F6-7813-693F-BB580C6F9DFD}"/>
          </ac:spMkLst>
        </pc:spChg>
        <pc:spChg chg="add del mod">
          <ac:chgData name="Zhang, Ce" userId="c9598c0e-bc64-4e00-9e8f-556173b7fb60" providerId="ADAL" clId="{F2D4BCA1-F20E-EC48-A707-F77707E63079}" dt="2023-05-19T02:22:38.194" v="3826" actId="478"/>
          <ac:spMkLst>
            <pc:docMk/>
            <pc:sldMk cId="4210998340" sldId="365"/>
            <ac:spMk id="16" creationId="{1653B68A-8C6A-AA7E-F949-8873F7D73D05}"/>
          </ac:spMkLst>
        </pc:spChg>
        <pc:spChg chg="del">
          <ac:chgData name="Zhang, Ce" userId="c9598c0e-bc64-4e00-9e8f-556173b7fb60" providerId="ADAL" clId="{F2D4BCA1-F20E-EC48-A707-F77707E63079}" dt="2023-05-19T02:11:25.089" v="3561" actId="478"/>
          <ac:spMkLst>
            <pc:docMk/>
            <pc:sldMk cId="4210998340" sldId="365"/>
            <ac:spMk id="19" creationId="{EEB4334A-4201-212A-304C-4CF66FAD27CC}"/>
          </ac:spMkLst>
        </pc:spChg>
        <pc:spChg chg="del">
          <ac:chgData name="Zhang, Ce" userId="c9598c0e-bc64-4e00-9e8f-556173b7fb60" providerId="ADAL" clId="{F2D4BCA1-F20E-EC48-A707-F77707E63079}" dt="2023-05-19T02:11:25.089" v="3561" actId="478"/>
          <ac:spMkLst>
            <pc:docMk/>
            <pc:sldMk cId="4210998340" sldId="365"/>
            <ac:spMk id="20" creationId="{559715CF-6371-8A99-995D-B449848BFFAE}"/>
          </ac:spMkLst>
        </pc:spChg>
        <pc:spChg chg="del mod">
          <ac:chgData name="Zhang, Ce" userId="c9598c0e-bc64-4e00-9e8f-556173b7fb60" providerId="ADAL" clId="{F2D4BCA1-F20E-EC48-A707-F77707E63079}" dt="2023-05-19T02:13:43.439" v="3584" actId="478"/>
          <ac:spMkLst>
            <pc:docMk/>
            <pc:sldMk cId="4210998340" sldId="365"/>
            <ac:spMk id="26" creationId="{AAEB4B37-D463-B1F0-5704-92A5FDAB752F}"/>
          </ac:spMkLst>
        </pc:spChg>
        <pc:picChg chg="del">
          <ac:chgData name="Zhang, Ce" userId="c9598c0e-bc64-4e00-9e8f-556173b7fb60" providerId="ADAL" clId="{F2D4BCA1-F20E-EC48-A707-F77707E63079}" dt="2023-05-19T02:16:23.993" v="3594" actId="478"/>
          <ac:picMkLst>
            <pc:docMk/>
            <pc:sldMk cId="4210998340" sldId="365"/>
            <ac:picMk id="3" creationId="{6FB9D27C-15B5-2F1A-7445-6E258B8F756A}"/>
          </ac:picMkLst>
        </pc:picChg>
        <pc:picChg chg="add mod modCrop">
          <ac:chgData name="Zhang, Ce" userId="c9598c0e-bc64-4e00-9e8f-556173b7fb60" providerId="ADAL" clId="{F2D4BCA1-F20E-EC48-A707-F77707E63079}" dt="2023-05-19T02:13:56.568" v="3587" actId="732"/>
          <ac:picMkLst>
            <pc:docMk/>
            <pc:sldMk cId="4210998340" sldId="365"/>
            <ac:picMk id="7" creationId="{3FA0F48E-6ED4-1F9F-56EF-19825B1539BD}"/>
          </ac:picMkLst>
        </pc:picChg>
        <pc:picChg chg="add mod">
          <ac:chgData name="Zhang, Ce" userId="c9598c0e-bc64-4e00-9e8f-556173b7fb60" providerId="ADAL" clId="{F2D4BCA1-F20E-EC48-A707-F77707E63079}" dt="2023-05-19T02:13:38.213" v="3583" actId="1076"/>
          <ac:picMkLst>
            <pc:docMk/>
            <pc:sldMk cId="4210998340" sldId="365"/>
            <ac:picMk id="9" creationId="{479D210F-42C4-3DD9-A5BF-DC51EF12722B}"/>
          </ac:picMkLst>
        </pc:picChg>
        <pc:picChg chg="add mod modCrop">
          <ac:chgData name="Zhang, Ce" userId="c9598c0e-bc64-4e00-9e8f-556173b7fb60" providerId="ADAL" clId="{F2D4BCA1-F20E-EC48-A707-F77707E63079}" dt="2023-05-19T02:21:40.708" v="3811" actId="1035"/>
          <ac:picMkLst>
            <pc:docMk/>
            <pc:sldMk cId="4210998340" sldId="365"/>
            <ac:picMk id="10" creationId="{0CEDE938-C847-BF32-D47A-0A8E44D102F8}"/>
          </ac:picMkLst>
        </pc:picChg>
        <pc:picChg chg="add mod">
          <ac:chgData name="Zhang, Ce" userId="c9598c0e-bc64-4e00-9e8f-556173b7fb60" providerId="ADAL" clId="{F2D4BCA1-F20E-EC48-A707-F77707E63079}" dt="2023-05-19T02:16:24.461" v="3595"/>
          <ac:picMkLst>
            <pc:docMk/>
            <pc:sldMk cId="4210998340" sldId="365"/>
            <ac:picMk id="11" creationId="{82CA94B9-EF86-39AA-512F-AD148477B189}"/>
          </ac:picMkLst>
        </pc:picChg>
        <pc:picChg chg="del">
          <ac:chgData name="Zhang, Ce" userId="c9598c0e-bc64-4e00-9e8f-556173b7fb60" providerId="ADAL" clId="{F2D4BCA1-F20E-EC48-A707-F77707E63079}" dt="2023-05-19T02:11:25.089" v="3561" actId="478"/>
          <ac:picMkLst>
            <pc:docMk/>
            <pc:sldMk cId="4210998340" sldId="365"/>
            <ac:picMk id="13" creationId="{E7A68D30-0A6F-D9C8-FDBF-B36F8959B859}"/>
          </ac:picMkLst>
        </pc:picChg>
        <pc:picChg chg="del">
          <ac:chgData name="Zhang, Ce" userId="c9598c0e-bc64-4e00-9e8f-556173b7fb60" providerId="ADAL" clId="{F2D4BCA1-F20E-EC48-A707-F77707E63079}" dt="2023-05-19T02:11:25.089" v="3561" actId="478"/>
          <ac:picMkLst>
            <pc:docMk/>
            <pc:sldMk cId="4210998340" sldId="365"/>
            <ac:picMk id="18" creationId="{AB9A197E-742C-B09E-CCEC-7DFB1136D3E0}"/>
          </ac:picMkLst>
        </pc:picChg>
        <pc:cxnChg chg="del">
          <ac:chgData name="Zhang, Ce" userId="c9598c0e-bc64-4e00-9e8f-556173b7fb60" providerId="ADAL" clId="{F2D4BCA1-F20E-EC48-A707-F77707E63079}" dt="2023-05-19T02:11:25.089" v="3561" actId="478"/>
          <ac:cxnSpMkLst>
            <pc:docMk/>
            <pc:sldMk cId="4210998340" sldId="365"/>
            <ac:cxnSpMk id="21" creationId="{28A05F62-3EA6-F4F7-C24D-65D979ADF528}"/>
          </ac:cxnSpMkLst>
        </pc:cxnChg>
        <pc:cxnChg chg="del">
          <ac:chgData name="Zhang, Ce" userId="c9598c0e-bc64-4e00-9e8f-556173b7fb60" providerId="ADAL" clId="{F2D4BCA1-F20E-EC48-A707-F77707E63079}" dt="2023-05-19T02:11:25.089" v="3561" actId="478"/>
          <ac:cxnSpMkLst>
            <pc:docMk/>
            <pc:sldMk cId="4210998340" sldId="365"/>
            <ac:cxnSpMk id="23" creationId="{A3485388-CE26-9376-9A94-DBED78BBB35B}"/>
          </ac:cxnSpMkLst>
        </pc:cxnChg>
        <pc:cxnChg chg="add mod">
          <ac:chgData name="Zhang, Ce" userId="c9598c0e-bc64-4e00-9e8f-556173b7fb60" providerId="ADAL" clId="{F2D4BCA1-F20E-EC48-A707-F77707E63079}" dt="2023-05-19T02:22:54.369" v="3849" actId="692"/>
          <ac:cxnSpMkLst>
            <pc:docMk/>
            <pc:sldMk cId="4210998340" sldId="365"/>
            <ac:cxnSpMk id="25" creationId="{E397494C-C323-A1A6-CE85-6376CA5697AE}"/>
          </ac:cxnSpMkLst>
        </pc:cxnChg>
      </pc:sldChg>
      <pc:sldChg chg="addSp delSp modSp add mod">
        <pc:chgData name="Zhang, Ce" userId="c9598c0e-bc64-4e00-9e8f-556173b7fb60" providerId="ADAL" clId="{F2D4BCA1-F20E-EC48-A707-F77707E63079}" dt="2023-05-19T10:24:29.508" v="6166" actId="113"/>
        <pc:sldMkLst>
          <pc:docMk/>
          <pc:sldMk cId="1085316092" sldId="366"/>
        </pc:sldMkLst>
        <pc:spChg chg="mod">
          <ac:chgData name="Zhang, Ce" userId="c9598c0e-bc64-4e00-9e8f-556173b7fb60" providerId="ADAL" clId="{F2D4BCA1-F20E-EC48-A707-F77707E63079}" dt="2023-05-19T10:24:10.480" v="6164"/>
          <ac:spMkLst>
            <pc:docMk/>
            <pc:sldMk cId="1085316092" sldId="366"/>
            <ac:spMk id="2" creationId="{7602568E-9A62-D4FB-1B5A-C105A7A14DDE}"/>
          </ac:spMkLst>
        </pc:spChg>
        <pc:spChg chg="add del mod">
          <ac:chgData name="Zhang, Ce" userId="c9598c0e-bc64-4e00-9e8f-556173b7fb60" providerId="ADAL" clId="{F2D4BCA1-F20E-EC48-A707-F77707E63079}" dt="2023-05-19T02:23:45.896" v="3856" actId="478"/>
          <ac:spMkLst>
            <pc:docMk/>
            <pc:sldMk cId="1085316092" sldId="366"/>
            <ac:spMk id="8" creationId="{325C08F0-171B-0DC7-4DA8-ADDE09AE6988}"/>
          </ac:spMkLst>
        </pc:spChg>
        <pc:spChg chg="del">
          <ac:chgData name="Zhang, Ce" userId="c9598c0e-bc64-4e00-9e8f-556173b7fb60" providerId="ADAL" clId="{F2D4BCA1-F20E-EC48-A707-F77707E63079}" dt="2023-05-19T08:18:41.397" v="3862" actId="478"/>
          <ac:spMkLst>
            <pc:docMk/>
            <pc:sldMk cId="1085316092" sldId="366"/>
            <ac:spMk id="12" creationId="{BE6F389C-48A2-0825-727E-2D17854C9AFE}"/>
          </ac:spMkLst>
        </pc:spChg>
        <pc:spChg chg="del">
          <ac:chgData name="Zhang, Ce" userId="c9598c0e-bc64-4e00-9e8f-556173b7fb60" providerId="ADAL" clId="{F2D4BCA1-F20E-EC48-A707-F77707E63079}" dt="2023-05-19T02:23:06.958" v="3850" actId="478"/>
          <ac:spMkLst>
            <pc:docMk/>
            <pc:sldMk cId="1085316092" sldId="366"/>
            <ac:spMk id="15" creationId="{BB03E118-71F6-7813-693F-BB580C6F9DFD}"/>
          </ac:spMkLst>
        </pc:spChg>
        <pc:spChg chg="add mod">
          <ac:chgData name="Zhang, Ce" userId="c9598c0e-bc64-4e00-9e8f-556173b7fb60" providerId="ADAL" clId="{F2D4BCA1-F20E-EC48-A707-F77707E63079}" dt="2023-05-19T08:37:05.860" v="4205" actId="20577"/>
          <ac:spMkLst>
            <pc:docMk/>
            <pc:sldMk cId="1085316092" sldId="366"/>
            <ac:spMk id="16" creationId="{661F7F08-A8FE-8739-4201-8E3FB6F9B88A}"/>
          </ac:spMkLst>
        </pc:spChg>
        <pc:spChg chg="del">
          <ac:chgData name="Zhang, Ce" userId="c9598c0e-bc64-4e00-9e8f-556173b7fb60" providerId="ADAL" clId="{F2D4BCA1-F20E-EC48-A707-F77707E63079}" dt="2023-05-19T02:23:51.469" v="3859" actId="478"/>
          <ac:spMkLst>
            <pc:docMk/>
            <pc:sldMk cId="1085316092" sldId="366"/>
            <ac:spMk id="17" creationId="{898C94EE-B656-2FE8-26F5-0F9FB5C614E3}"/>
          </ac:spMkLst>
        </pc:spChg>
        <pc:spChg chg="add mod">
          <ac:chgData name="Zhang, Ce" userId="c9598c0e-bc64-4e00-9e8f-556173b7fb60" providerId="ADAL" clId="{F2D4BCA1-F20E-EC48-A707-F77707E63079}" dt="2023-05-19T10:24:29.508" v="6166" actId="113"/>
          <ac:spMkLst>
            <pc:docMk/>
            <pc:sldMk cId="1085316092" sldId="366"/>
            <ac:spMk id="18" creationId="{A0A4A0DB-F25E-BB9A-27BA-6CFA057CACBB}"/>
          </ac:spMkLst>
        </pc:spChg>
        <pc:spChg chg="add mod">
          <ac:chgData name="Zhang, Ce" userId="c9598c0e-bc64-4e00-9e8f-556173b7fb60" providerId="ADAL" clId="{F2D4BCA1-F20E-EC48-A707-F77707E63079}" dt="2023-05-19T08:25:40.453" v="4035" actId="1076"/>
          <ac:spMkLst>
            <pc:docMk/>
            <pc:sldMk cId="1085316092" sldId="366"/>
            <ac:spMk id="24" creationId="{81C922F8-D4AD-4A33-5261-0C591CB5E7FA}"/>
          </ac:spMkLst>
        </pc:spChg>
        <pc:spChg chg="add mod">
          <ac:chgData name="Zhang, Ce" userId="c9598c0e-bc64-4e00-9e8f-556173b7fb60" providerId="ADAL" clId="{F2D4BCA1-F20E-EC48-A707-F77707E63079}" dt="2023-05-19T08:33:44.799" v="4168" actId="14100"/>
          <ac:spMkLst>
            <pc:docMk/>
            <pc:sldMk cId="1085316092" sldId="366"/>
            <ac:spMk id="25" creationId="{EDFA958F-01DC-2175-21F5-B7DBD4F8114C}"/>
          </ac:spMkLst>
        </pc:spChg>
        <pc:spChg chg="add mod">
          <ac:chgData name="Zhang, Ce" userId="c9598c0e-bc64-4e00-9e8f-556173b7fb60" providerId="ADAL" clId="{F2D4BCA1-F20E-EC48-A707-F77707E63079}" dt="2023-05-19T08:32:52.331" v="4128" actId="164"/>
          <ac:spMkLst>
            <pc:docMk/>
            <pc:sldMk cId="1085316092" sldId="366"/>
            <ac:spMk id="26" creationId="{CC66347D-804F-71D5-D0F7-EA07EFED14B0}"/>
          </ac:spMkLst>
        </pc:spChg>
        <pc:spChg chg="add mod">
          <ac:chgData name="Zhang, Ce" userId="c9598c0e-bc64-4e00-9e8f-556173b7fb60" providerId="ADAL" clId="{F2D4BCA1-F20E-EC48-A707-F77707E63079}" dt="2023-05-19T08:32:52.331" v="4128" actId="164"/>
          <ac:spMkLst>
            <pc:docMk/>
            <pc:sldMk cId="1085316092" sldId="366"/>
            <ac:spMk id="27" creationId="{81F87481-0B54-3A03-24BE-DE3D7E1B716C}"/>
          </ac:spMkLst>
        </pc:spChg>
        <pc:spChg chg="add mod">
          <ac:chgData name="Zhang, Ce" userId="c9598c0e-bc64-4e00-9e8f-556173b7fb60" providerId="ADAL" clId="{F2D4BCA1-F20E-EC48-A707-F77707E63079}" dt="2023-05-19T08:33:21.710" v="4162" actId="21"/>
          <ac:spMkLst>
            <pc:docMk/>
            <pc:sldMk cId="1085316092" sldId="366"/>
            <ac:spMk id="28" creationId="{4ECD16FB-1B20-23FB-457D-1EA68A018FAC}"/>
          </ac:spMkLst>
        </pc:spChg>
        <pc:spChg chg="add mod">
          <ac:chgData name="Zhang, Ce" userId="c9598c0e-bc64-4e00-9e8f-556173b7fb60" providerId="ADAL" clId="{F2D4BCA1-F20E-EC48-A707-F77707E63079}" dt="2023-05-19T08:33:47.573" v="4169" actId="1076"/>
          <ac:spMkLst>
            <pc:docMk/>
            <pc:sldMk cId="1085316092" sldId="366"/>
            <ac:spMk id="30" creationId="{C185CE68-6327-674D-3D8E-6002E0DED3EB}"/>
          </ac:spMkLst>
        </pc:spChg>
        <pc:spChg chg="add mod">
          <ac:chgData name="Zhang, Ce" userId="c9598c0e-bc64-4e00-9e8f-556173b7fb60" providerId="ADAL" clId="{F2D4BCA1-F20E-EC48-A707-F77707E63079}" dt="2023-05-19T08:33:53.454" v="4170" actId="1076"/>
          <ac:spMkLst>
            <pc:docMk/>
            <pc:sldMk cId="1085316092" sldId="366"/>
            <ac:spMk id="31" creationId="{9076C926-1331-7CED-4136-0916A1FE7AFE}"/>
          </ac:spMkLst>
        </pc:spChg>
        <pc:spChg chg="add mod">
          <ac:chgData name="Zhang, Ce" userId="c9598c0e-bc64-4e00-9e8f-556173b7fb60" providerId="ADAL" clId="{F2D4BCA1-F20E-EC48-A707-F77707E63079}" dt="2023-05-19T08:33:37.144" v="4166" actId="1076"/>
          <ac:spMkLst>
            <pc:docMk/>
            <pc:sldMk cId="1085316092" sldId="366"/>
            <ac:spMk id="34" creationId="{20C0EC77-F4C1-F7BB-EED4-102840E0748B}"/>
          </ac:spMkLst>
        </pc:spChg>
        <pc:spChg chg="add del mod">
          <ac:chgData name="Zhang, Ce" userId="c9598c0e-bc64-4e00-9e8f-556173b7fb60" providerId="ADAL" clId="{F2D4BCA1-F20E-EC48-A707-F77707E63079}" dt="2023-05-19T09:39:38.791" v="5609" actId="478"/>
          <ac:spMkLst>
            <pc:docMk/>
            <pc:sldMk cId="1085316092" sldId="366"/>
            <ac:spMk id="36" creationId="{ACB80CB7-5713-34D0-BD99-A18ACF026E33}"/>
          </ac:spMkLst>
        </pc:spChg>
        <pc:grpChg chg="add mod">
          <ac:chgData name="Zhang, Ce" userId="c9598c0e-bc64-4e00-9e8f-556173b7fb60" providerId="ADAL" clId="{F2D4BCA1-F20E-EC48-A707-F77707E63079}" dt="2023-05-19T08:33:06.458" v="4144" actId="167"/>
          <ac:grpSpMkLst>
            <pc:docMk/>
            <pc:sldMk cId="1085316092" sldId="366"/>
            <ac:grpSpMk id="32" creationId="{73E42AE9-6C36-7719-5816-62798ED9378D}"/>
          </ac:grpSpMkLst>
        </pc:grpChg>
        <pc:picChg chg="add del mod">
          <ac:chgData name="Zhang, Ce" userId="c9598c0e-bc64-4e00-9e8f-556173b7fb60" providerId="ADAL" clId="{F2D4BCA1-F20E-EC48-A707-F77707E63079}" dt="2023-05-19T08:18:42.687" v="3863" actId="478"/>
          <ac:picMkLst>
            <pc:docMk/>
            <pc:sldMk cId="1085316092" sldId="366"/>
            <ac:picMk id="3" creationId="{603E9573-1FD8-C668-0AB1-5E119AA5ACD8}"/>
          </ac:picMkLst>
        </pc:picChg>
        <pc:picChg chg="del">
          <ac:chgData name="Zhang, Ce" userId="c9598c0e-bc64-4e00-9e8f-556173b7fb60" providerId="ADAL" clId="{F2D4BCA1-F20E-EC48-A707-F77707E63079}" dt="2023-05-19T02:23:45.896" v="3856" actId="478"/>
          <ac:picMkLst>
            <pc:docMk/>
            <pc:sldMk cId="1085316092" sldId="366"/>
            <ac:picMk id="7" creationId="{3FA0F48E-6ED4-1F9F-56EF-19825B1539BD}"/>
          </ac:picMkLst>
        </pc:picChg>
        <pc:picChg chg="del">
          <ac:chgData name="Zhang, Ce" userId="c9598c0e-bc64-4e00-9e8f-556173b7fb60" providerId="ADAL" clId="{F2D4BCA1-F20E-EC48-A707-F77707E63079}" dt="2023-05-19T08:18:51.653" v="3867" actId="478"/>
          <ac:picMkLst>
            <pc:docMk/>
            <pc:sldMk cId="1085316092" sldId="366"/>
            <ac:picMk id="9" creationId="{479D210F-42C4-3DD9-A5BF-DC51EF12722B}"/>
          </ac:picMkLst>
        </pc:picChg>
        <pc:picChg chg="del">
          <ac:chgData name="Zhang, Ce" userId="c9598c0e-bc64-4e00-9e8f-556173b7fb60" providerId="ADAL" clId="{F2D4BCA1-F20E-EC48-A707-F77707E63079}" dt="2023-05-19T02:23:06.958" v="3850" actId="478"/>
          <ac:picMkLst>
            <pc:docMk/>
            <pc:sldMk cId="1085316092" sldId="366"/>
            <ac:picMk id="10" creationId="{0CEDE938-C847-BF32-D47A-0A8E44D102F8}"/>
          </ac:picMkLst>
        </pc:picChg>
        <pc:picChg chg="del">
          <ac:chgData name="Zhang, Ce" userId="c9598c0e-bc64-4e00-9e8f-556173b7fb60" providerId="ADAL" clId="{F2D4BCA1-F20E-EC48-A707-F77707E63079}" dt="2023-05-19T02:23:49.160" v="3858" actId="478"/>
          <ac:picMkLst>
            <pc:docMk/>
            <pc:sldMk cId="1085316092" sldId="366"/>
            <ac:picMk id="11" creationId="{82CA94B9-EF86-39AA-512F-AD148477B189}"/>
          </ac:picMkLst>
        </pc:picChg>
        <pc:picChg chg="add mod modCrop">
          <ac:chgData name="Zhang, Ce" userId="c9598c0e-bc64-4e00-9e8f-556173b7fb60" providerId="ADAL" clId="{F2D4BCA1-F20E-EC48-A707-F77707E63079}" dt="2023-05-19T08:23:05.449" v="3913" actId="1036"/>
          <ac:picMkLst>
            <pc:docMk/>
            <pc:sldMk cId="1085316092" sldId="366"/>
            <ac:picMk id="14" creationId="{EF67F6E3-BB4A-AEC3-4370-BDFD9AF5B258}"/>
          </ac:picMkLst>
        </pc:picChg>
        <pc:picChg chg="add mod modCrop">
          <ac:chgData name="Zhang, Ce" userId="c9598c0e-bc64-4e00-9e8f-556173b7fb60" providerId="ADAL" clId="{F2D4BCA1-F20E-EC48-A707-F77707E63079}" dt="2023-05-19T08:32:52.331" v="4128" actId="164"/>
          <ac:picMkLst>
            <pc:docMk/>
            <pc:sldMk cId="1085316092" sldId="366"/>
            <ac:picMk id="19" creationId="{200414E5-04D3-ED48-B3B5-A7DFF61AEDDF}"/>
          </ac:picMkLst>
        </pc:picChg>
        <pc:cxnChg chg="add del mod">
          <ac:chgData name="Zhang, Ce" userId="c9598c0e-bc64-4e00-9e8f-556173b7fb60" providerId="ADAL" clId="{F2D4BCA1-F20E-EC48-A707-F77707E63079}" dt="2023-05-19T08:18:45.990" v="3864" actId="478"/>
          <ac:cxnSpMkLst>
            <pc:docMk/>
            <pc:sldMk cId="1085316092" sldId="366"/>
            <ac:cxnSpMk id="13" creationId="{B0A4329B-BDBC-965D-D280-B44CC0EE9112}"/>
          </ac:cxnSpMkLst>
        </pc:cxnChg>
        <pc:cxnChg chg="add mod">
          <ac:chgData name="Zhang, Ce" userId="c9598c0e-bc64-4e00-9e8f-556173b7fb60" providerId="ADAL" clId="{F2D4BCA1-F20E-EC48-A707-F77707E63079}" dt="2023-05-19T08:25:04.959" v="4025" actId="14100"/>
          <ac:cxnSpMkLst>
            <pc:docMk/>
            <pc:sldMk cId="1085316092" sldId="366"/>
            <ac:cxnSpMk id="21" creationId="{6E288A82-1F4A-B576-4462-D8ED6CA06292}"/>
          </ac:cxnSpMkLst>
        </pc:cxnChg>
        <pc:cxnChg chg="del">
          <ac:chgData name="Zhang, Ce" userId="c9598c0e-bc64-4e00-9e8f-556173b7fb60" providerId="ADAL" clId="{F2D4BCA1-F20E-EC48-A707-F77707E63079}" dt="2023-05-19T08:18:45.990" v="3864" actId="478"/>
          <ac:cxnSpMkLst>
            <pc:docMk/>
            <pc:sldMk cId="1085316092" sldId="366"/>
            <ac:cxnSpMk id="22" creationId="{EDA5A0F0-C0AC-B617-7374-8B9A1AA3FBD2}"/>
          </ac:cxnSpMkLst>
        </pc:cxnChg>
        <pc:cxnChg chg="del mod">
          <ac:chgData name="Zhang, Ce" userId="c9598c0e-bc64-4e00-9e8f-556173b7fb60" providerId="ADAL" clId="{F2D4BCA1-F20E-EC48-A707-F77707E63079}" dt="2023-05-19T08:18:51.653" v="3867" actId="478"/>
          <ac:cxnSpMkLst>
            <pc:docMk/>
            <pc:sldMk cId="1085316092" sldId="366"/>
            <ac:cxnSpMk id="29" creationId="{578C3128-13CF-F6CC-2578-711610BEA2C5}"/>
          </ac:cxnSpMkLst>
        </pc:cxnChg>
      </pc:sldChg>
      <pc:sldChg chg="addSp delSp modSp add del mod">
        <pc:chgData name="Zhang, Ce" userId="c9598c0e-bc64-4e00-9e8f-556173b7fb60" providerId="ADAL" clId="{F2D4BCA1-F20E-EC48-A707-F77707E63079}" dt="2023-05-19T08:32:38.838" v="4127" actId="2696"/>
        <pc:sldMkLst>
          <pc:docMk/>
          <pc:sldMk cId="2325481695" sldId="367"/>
        </pc:sldMkLst>
        <pc:spChg chg="add mod">
          <ac:chgData name="Zhang, Ce" userId="c9598c0e-bc64-4e00-9e8f-556173b7fb60" providerId="ADAL" clId="{F2D4BCA1-F20E-EC48-A707-F77707E63079}" dt="2023-05-19T08:32:21.587" v="4125" actId="1035"/>
          <ac:spMkLst>
            <pc:docMk/>
            <pc:sldMk cId="2325481695" sldId="367"/>
            <ac:spMk id="3" creationId="{F169D673-9106-67E3-5DC3-C36182990A33}"/>
          </ac:spMkLst>
        </pc:spChg>
        <pc:spChg chg="mod">
          <ac:chgData name="Zhang, Ce" userId="c9598c0e-bc64-4e00-9e8f-556173b7fb60" providerId="ADAL" clId="{F2D4BCA1-F20E-EC48-A707-F77707E63079}" dt="2023-05-19T08:32:09.696" v="4106" actId="27636"/>
          <ac:spMkLst>
            <pc:docMk/>
            <pc:sldMk cId="2325481695" sldId="367"/>
            <ac:spMk id="16" creationId="{661F7F08-A8FE-8739-4201-8E3FB6F9B88A}"/>
          </ac:spMkLst>
        </pc:spChg>
        <pc:spChg chg="mod">
          <ac:chgData name="Zhang, Ce" userId="c9598c0e-bc64-4e00-9e8f-556173b7fb60" providerId="ADAL" clId="{F2D4BCA1-F20E-EC48-A707-F77707E63079}" dt="2023-05-19T08:31:34.425" v="4096"/>
          <ac:spMkLst>
            <pc:docMk/>
            <pc:sldMk cId="2325481695" sldId="367"/>
            <ac:spMk id="18" creationId="{A0A4A0DB-F25E-BB9A-27BA-6CFA057CACBB}"/>
          </ac:spMkLst>
        </pc:spChg>
        <pc:spChg chg="del">
          <ac:chgData name="Zhang, Ce" userId="c9598c0e-bc64-4e00-9e8f-556173b7fb60" providerId="ADAL" clId="{F2D4BCA1-F20E-EC48-A707-F77707E63079}" dt="2023-05-19T08:31:52.941" v="4097" actId="478"/>
          <ac:spMkLst>
            <pc:docMk/>
            <pc:sldMk cId="2325481695" sldId="367"/>
            <ac:spMk id="24" creationId="{81C922F8-D4AD-4A33-5261-0C591CB5E7FA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25" creationId="{EDFA958F-01DC-2175-21F5-B7DBD4F8114C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26" creationId="{CC66347D-804F-71D5-D0F7-EA07EFED14B0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27" creationId="{81F87481-0B54-3A03-24BE-DE3D7E1B716C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28" creationId="{4ECD16FB-1B20-23FB-457D-1EA68A018FAC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30" creationId="{C185CE68-6327-674D-3D8E-6002E0DED3EB}"/>
          </ac:spMkLst>
        </pc:spChg>
        <pc:spChg chg="del">
          <ac:chgData name="Zhang, Ce" userId="c9598c0e-bc64-4e00-9e8f-556173b7fb60" providerId="ADAL" clId="{F2D4BCA1-F20E-EC48-A707-F77707E63079}" dt="2023-05-19T08:31:25.379" v="4095" actId="478"/>
          <ac:spMkLst>
            <pc:docMk/>
            <pc:sldMk cId="2325481695" sldId="367"/>
            <ac:spMk id="31" creationId="{9076C926-1331-7CED-4136-0916A1FE7AFE}"/>
          </ac:spMkLst>
        </pc:spChg>
        <pc:picChg chg="del">
          <ac:chgData name="Zhang, Ce" userId="c9598c0e-bc64-4e00-9e8f-556173b7fb60" providerId="ADAL" clId="{F2D4BCA1-F20E-EC48-A707-F77707E63079}" dt="2023-05-19T08:31:52.941" v="4097" actId="478"/>
          <ac:picMkLst>
            <pc:docMk/>
            <pc:sldMk cId="2325481695" sldId="367"/>
            <ac:picMk id="14" creationId="{EF67F6E3-BB4A-AEC3-4370-BDFD9AF5B258}"/>
          </ac:picMkLst>
        </pc:picChg>
        <pc:picChg chg="del">
          <ac:chgData name="Zhang, Ce" userId="c9598c0e-bc64-4e00-9e8f-556173b7fb60" providerId="ADAL" clId="{F2D4BCA1-F20E-EC48-A707-F77707E63079}" dt="2023-05-19T08:31:22.768" v="4094" actId="478"/>
          <ac:picMkLst>
            <pc:docMk/>
            <pc:sldMk cId="2325481695" sldId="367"/>
            <ac:picMk id="19" creationId="{200414E5-04D3-ED48-B3B5-A7DFF61AEDDF}"/>
          </ac:picMkLst>
        </pc:picChg>
        <pc:cxnChg chg="del">
          <ac:chgData name="Zhang, Ce" userId="c9598c0e-bc64-4e00-9e8f-556173b7fb60" providerId="ADAL" clId="{F2D4BCA1-F20E-EC48-A707-F77707E63079}" dt="2023-05-19T08:31:54.213" v="4098" actId="478"/>
          <ac:cxnSpMkLst>
            <pc:docMk/>
            <pc:sldMk cId="2325481695" sldId="367"/>
            <ac:cxnSpMk id="21" creationId="{6E288A82-1F4A-B576-4462-D8ED6CA06292}"/>
          </ac:cxnSpMkLst>
        </pc:cxnChg>
      </pc:sldChg>
      <pc:sldChg chg="add del">
        <pc:chgData name="Zhang, Ce" userId="c9598c0e-bc64-4e00-9e8f-556173b7fb60" providerId="ADAL" clId="{F2D4BCA1-F20E-EC48-A707-F77707E63079}" dt="2023-05-19T10:44:58.196" v="6427" actId="2696"/>
        <pc:sldMkLst>
          <pc:docMk/>
          <pc:sldMk cId="975520294" sldId="368"/>
        </pc:sldMkLst>
      </pc:sldChg>
      <pc:sldChg chg="addSp delSp modSp add mod">
        <pc:chgData name="Zhang, Ce" userId="c9598c0e-bc64-4e00-9e8f-556173b7fb60" providerId="ADAL" clId="{F2D4BCA1-F20E-EC48-A707-F77707E63079}" dt="2023-05-19T10:19:16.182" v="6101" actId="14100"/>
        <pc:sldMkLst>
          <pc:docMk/>
          <pc:sldMk cId="3725583950" sldId="369"/>
        </pc:sldMkLst>
        <pc:spChg chg="mod">
          <ac:chgData name="Zhang, Ce" userId="c9598c0e-bc64-4e00-9e8f-556173b7fb60" providerId="ADAL" clId="{F2D4BCA1-F20E-EC48-A707-F77707E63079}" dt="2023-05-19T09:09:24.467" v="4855"/>
          <ac:spMkLst>
            <pc:docMk/>
            <pc:sldMk cId="3725583950" sldId="369"/>
            <ac:spMk id="2" creationId="{3B98B35A-738F-E06C-26A2-72DA9D32D235}"/>
          </ac:spMkLst>
        </pc:spChg>
        <pc:spChg chg="mod">
          <ac:chgData name="Zhang, Ce" userId="c9598c0e-bc64-4e00-9e8f-556173b7fb60" providerId="ADAL" clId="{F2D4BCA1-F20E-EC48-A707-F77707E63079}" dt="2023-05-19T09:01:08.120" v="4672" actId="20577"/>
          <ac:spMkLst>
            <pc:docMk/>
            <pc:sldMk cId="3725583950" sldId="369"/>
            <ac:spMk id="8" creationId="{623CD756-24B1-E330-71B5-F00D697B6BCC}"/>
          </ac:spMkLst>
        </pc:spChg>
        <pc:graphicFrameChg chg="add del mod">
          <ac:chgData name="Zhang, Ce" userId="c9598c0e-bc64-4e00-9e8f-556173b7fb60" providerId="ADAL" clId="{F2D4BCA1-F20E-EC48-A707-F77707E63079}" dt="2023-05-19T09:01:27.160" v="4676" actId="478"/>
          <ac:graphicFrameMkLst>
            <pc:docMk/>
            <pc:sldMk cId="3725583950" sldId="369"/>
            <ac:graphicFrameMk id="7" creationId="{B7E45958-93EF-9960-1B15-96E3EA56A2C9}"/>
          </ac:graphicFrameMkLst>
        </pc:graphicFrameChg>
        <pc:graphicFrameChg chg="del modGraphic">
          <ac:chgData name="Zhang, Ce" userId="c9598c0e-bc64-4e00-9e8f-556173b7fb60" providerId="ADAL" clId="{F2D4BCA1-F20E-EC48-A707-F77707E63079}" dt="2023-05-19T09:00:51.786" v="4659" actId="478"/>
          <ac:graphicFrameMkLst>
            <pc:docMk/>
            <pc:sldMk cId="3725583950" sldId="369"/>
            <ac:graphicFrameMk id="10" creationId="{904169C3-E4E5-A058-86F2-DC82EF5D1503}"/>
          </ac:graphicFrameMkLst>
        </pc:graphicFrameChg>
        <pc:graphicFrameChg chg="add mod modGraphic">
          <ac:chgData name="Zhang, Ce" userId="c9598c0e-bc64-4e00-9e8f-556173b7fb60" providerId="ADAL" clId="{F2D4BCA1-F20E-EC48-A707-F77707E63079}" dt="2023-05-19T10:19:16.182" v="6101" actId="14100"/>
          <ac:graphicFrameMkLst>
            <pc:docMk/>
            <pc:sldMk cId="3725583950" sldId="369"/>
            <ac:graphicFrameMk id="11" creationId="{8AD583E7-0756-F539-0C73-26655BCC17C2}"/>
          </ac:graphicFrameMkLst>
        </pc:graphicFrameChg>
      </pc:sldChg>
      <pc:sldChg chg="modSp new mod">
        <pc:chgData name="Zhang, Ce" userId="c9598c0e-bc64-4e00-9e8f-556173b7fb60" providerId="ADAL" clId="{F2D4BCA1-F20E-EC48-A707-F77707E63079}" dt="2023-05-19T10:46:23.174" v="6451" actId="20577"/>
        <pc:sldMkLst>
          <pc:docMk/>
          <pc:sldMk cId="2065815516" sldId="370"/>
        </pc:sldMkLst>
        <pc:spChg chg="mod">
          <ac:chgData name="Zhang, Ce" userId="c9598c0e-bc64-4e00-9e8f-556173b7fb60" providerId="ADAL" clId="{F2D4BCA1-F20E-EC48-A707-F77707E63079}" dt="2023-05-19T10:46:23.174" v="6451" actId="20577"/>
          <ac:spMkLst>
            <pc:docMk/>
            <pc:sldMk cId="2065815516" sldId="370"/>
            <ac:spMk id="4" creationId="{7AE7D88E-FC7C-4371-5C96-DFC2709BDFFC}"/>
          </ac:spMkLst>
        </pc:spChg>
      </pc:sldChg>
      <pc:sldChg chg="add del">
        <pc:chgData name="Zhang, Ce" userId="c9598c0e-bc64-4e00-9e8f-556173b7fb60" providerId="ADAL" clId="{F2D4BCA1-F20E-EC48-A707-F77707E63079}" dt="2023-05-19T09:30:54.707" v="5547" actId="2696"/>
        <pc:sldMkLst>
          <pc:docMk/>
          <pc:sldMk cId="1838710083" sldId="371"/>
        </pc:sldMkLst>
      </pc:sldChg>
      <pc:sldChg chg="add del">
        <pc:chgData name="Zhang, Ce" userId="c9598c0e-bc64-4e00-9e8f-556173b7fb60" providerId="ADAL" clId="{F2D4BCA1-F20E-EC48-A707-F77707E63079}" dt="2023-05-19T10:30:18.624" v="6267" actId="2696"/>
        <pc:sldMkLst>
          <pc:docMk/>
          <pc:sldMk cId="2916110373" sldId="371"/>
        </pc:sldMkLst>
      </pc:sldChg>
      <pc:sldChg chg="new del">
        <pc:chgData name="Zhang, Ce" userId="c9598c0e-bc64-4e00-9e8f-556173b7fb60" providerId="ADAL" clId="{F2D4BCA1-F20E-EC48-A707-F77707E63079}" dt="2023-05-19T09:40:44.707" v="5620" actId="2696"/>
        <pc:sldMkLst>
          <pc:docMk/>
          <pc:sldMk cId="880210738" sldId="372"/>
        </pc:sldMkLst>
      </pc:sldChg>
      <pc:sldChg chg="delSp modSp add del mod">
        <pc:chgData name="Zhang, Ce" userId="c9598c0e-bc64-4e00-9e8f-556173b7fb60" providerId="ADAL" clId="{F2D4BCA1-F20E-EC48-A707-F77707E63079}" dt="2023-05-19T09:39:55.670" v="5610" actId="2696"/>
        <pc:sldMkLst>
          <pc:docMk/>
          <pc:sldMk cId="132622631" sldId="373"/>
        </pc:sldMkLst>
        <pc:spChg chg="mod">
          <ac:chgData name="Zhang, Ce" userId="c9598c0e-bc64-4e00-9e8f-556173b7fb60" providerId="ADAL" clId="{F2D4BCA1-F20E-EC48-A707-F77707E63079}" dt="2023-05-19T09:32:13.740" v="5579" actId="20577"/>
          <ac:spMkLst>
            <pc:docMk/>
            <pc:sldMk cId="132622631" sldId="373"/>
            <ac:spMk id="3" creationId="{5AF67CAC-EC40-B8A5-E312-84B6FB89B194}"/>
          </ac:spMkLst>
        </pc:spChg>
        <pc:graphicFrameChg chg="del">
          <ac:chgData name="Zhang, Ce" userId="c9598c0e-bc64-4e00-9e8f-556173b7fb60" providerId="ADAL" clId="{F2D4BCA1-F20E-EC48-A707-F77707E63079}" dt="2023-05-19T09:32:16.659" v="5580" actId="478"/>
          <ac:graphicFrameMkLst>
            <pc:docMk/>
            <pc:sldMk cId="132622631" sldId="373"/>
            <ac:graphicFrameMk id="11" creationId="{8AD583E7-0756-F539-0C73-26655BCC17C2}"/>
          </ac:graphicFrameMkLst>
        </pc:graphicFrameChg>
        <pc:picChg chg="del">
          <ac:chgData name="Zhang, Ce" userId="c9598c0e-bc64-4e00-9e8f-556173b7fb60" providerId="ADAL" clId="{F2D4BCA1-F20E-EC48-A707-F77707E63079}" dt="2023-05-19T09:32:17.523" v="5581" actId="478"/>
          <ac:picMkLst>
            <pc:docMk/>
            <pc:sldMk cId="132622631" sldId="373"/>
            <ac:picMk id="9" creationId="{4E8059EA-9F43-F26E-3A08-3C48BB199E1A}"/>
          </ac:picMkLst>
        </pc:picChg>
      </pc:sldChg>
      <pc:sldChg chg="new del">
        <pc:chgData name="Zhang, Ce" userId="c9598c0e-bc64-4e00-9e8f-556173b7fb60" providerId="ADAL" clId="{F2D4BCA1-F20E-EC48-A707-F77707E63079}" dt="2023-05-19T09:40:44.262" v="5619" actId="2696"/>
        <pc:sldMkLst>
          <pc:docMk/>
          <pc:sldMk cId="3678988404" sldId="374"/>
        </pc:sldMkLst>
      </pc:sldChg>
      <pc:sldChg chg="addSp delSp modSp add mod">
        <pc:chgData name="Zhang, Ce" userId="c9598c0e-bc64-4e00-9e8f-556173b7fb60" providerId="ADAL" clId="{F2D4BCA1-F20E-EC48-A707-F77707E63079}" dt="2023-05-19T10:32:45.922" v="6388" actId="170"/>
        <pc:sldMkLst>
          <pc:docMk/>
          <pc:sldMk cId="3952046328" sldId="375"/>
        </pc:sldMkLst>
        <pc:spChg chg="mod">
          <ac:chgData name="Zhang, Ce" userId="c9598c0e-bc64-4e00-9e8f-556173b7fb60" providerId="ADAL" clId="{F2D4BCA1-F20E-EC48-A707-F77707E63079}" dt="2023-05-19T10:17:35.304" v="6044"/>
          <ac:spMkLst>
            <pc:docMk/>
            <pc:sldMk cId="3952046328" sldId="375"/>
            <ac:spMk id="6" creationId="{9F77410B-351D-6526-3541-32C06C3A2278}"/>
          </ac:spMkLst>
        </pc:spChg>
        <pc:spChg chg="del mod">
          <ac:chgData name="Zhang, Ce" userId="c9598c0e-bc64-4e00-9e8f-556173b7fb60" providerId="ADAL" clId="{F2D4BCA1-F20E-EC48-A707-F77707E63079}" dt="2023-05-19T09:40:30.530" v="5616" actId="478"/>
          <ac:spMkLst>
            <pc:docMk/>
            <pc:sldMk cId="3952046328" sldId="375"/>
            <ac:spMk id="8" creationId="{938F4F0A-9676-6F7B-7C75-CF93C192482D}"/>
          </ac:spMkLst>
        </pc:spChg>
        <pc:spChg chg="mod">
          <ac:chgData name="Zhang, Ce" userId="c9598c0e-bc64-4e00-9e8f-556173b7fb60" providerId="ADAL" clId="{F2D4BCA1-F20E-EC48-A707-F77707E63079}" dt="2023-05-19T09:40:30.908" v="5617"/>
          <ac:spMkLst>
            <pc:docMk/>
            <pc:sldMk cId="3952046328" sldId="375"/>
            <ac:spMk id="10" creationId="{324CF0E2-12B8-D8C3-0F99-03EF7EAC45E3}"/>
          </ac:spMkLst>
        </pc:spChg>
        <pc:spChg chg="del">
          <ac:chgData name="Zhang, Ce" userId="c9598c0e-bc64-4e00-9e8f-556173b7fb60" providerId="ADAL" clId="{F2D4BCA1-F20E-EC48-A707-F77707E63079}" dt="2023-05-19T09:40:09.329" v="5614" actId="478"/>
          <ac:spMkLst>
            <pc:docMk/>
            <pc:sldMk cId="3952046328" sldId="375"/>
            <ac:spMk id="12" creationId="{25D41A75-953B-2029-D5F9-37E41B911497}"/>
          </ac:spMkLst>
        </pc:spChg>
        <pc:spChg chg="del">
          <ac:chgData name="Zhang, Ce" userId="c9598c0e-bc64-4e00-9e8f-556173b7fb60" providerId="ADAL" clId="{F2D4BCA1-F20E-EC48-A707-F77707E63079}" dt="2023-05-19T09:40:11.156" v="5615" actId="478"/>
          <ac:spMkLst>
            <pc:docMk/>
            <pc:sldMk cId="3952046328" sldId="375"/>
            <ac:spMk id="13" creationId="{EDB8450F-F662-C751-EC70-BB37E300898C}"/>
          </ac:spMkLst>
        </pc:spChg>
        <pc:spChg chg="add mod">
          <ac:chgData name="Zhang, Ce" userId="c9598c0e-bc64-4e00-9e8f-556173b7fb60" providerId="ADAL" clId="{F2D4BCA1-F20E-EC48-A707-F77707E63079}" dt="2023-05-19T10:17:44.064" v="6056" actId="1035"/>
          <ac:spMkLst>
            <pc:docMk/>
            <pc:sldMk cId="3952046328" sldId="375"/>
            <ac:spMk id="15" creationId="{DC39AD2A-F5A2-39A2-7F4D-7195DBFB17FB}"/>
          </ac:spMkLst>
        </pc:spChg>
        <pc:spChg chg="add del mod">
          <ac:chgData name="Zhang, Ce" userId="c9598c0e-bc64-4e00-9e8f-556173b7fb60" providerId="ADAL" clId="{F2D4BCA1-F20E-EC48-A707-F77707E63079}" dt="2023-05-19T10:30:53.499" v="6269" actId="478"/>
          <ac:spMkLst>
            <pc:docMk/>
            <pc:sldMk cId="3952046328" sldId="375"/>
            <ac:spMk id="17" creationId="{BC6DBAF9-31B8-F829-337E-0887996D541D}"/>
          </ac:spMkLst>
        </pc:spChg>
        <pc:spChg chg="add mod">
          <ac:chgData name="Zhang, Ce" userId="c9598c0e-bc64-4e00-9e8f-556173b7fb60" providerId="ADAL" clId="{F2D4BCA1-F20E-EC48-A707-F77707E63079}" dt="2023-05-19T10:17:44.064" v="6056" actId="1035"/>
          <ac:spMkLst>
            <pc:docMk/>
            <pc:sldMk cId="3952046328" sldId="375"/>
            <ac:spMk id="19" creationId="{8EBCFEC3-339A-380C-2621-A15984B00B9C}"/>
          </ac:spMkLst>
        </pc:spChg>
        <pc:spChg chg="add mod">
          <ac:chgData name="Zhang, Ce" userId="c9598c0e-bc64-4e00-9e8f-556173b7fb60" providerId="ADAL" clId="{F2D4BCA1-F20E-EC48-A707-F77707E63079}" dt="2023-05-19T10:17:44.064" v="6056" actId="1035"/>
          <ac:spMkLst>
            <pc:docMk/>
            <pc:sldMk cId="3952046328" sldId="375"/>
            <ac:spMk id="20" creationId="{7B4DD7FD-0451-ADD2-5BFA-58D694D57DC7}"/>
          </ac:spMkLst>
        </pc:spChg>
        <pc:spChg chg="add mod">
          <ac:chgData name="Zhang, Ce" userId="c9598c0e-bc64-4e00-9e8f-556173b7fb60" providerId="ADAL" clId="{F2D4BCA1-F20E-EC48-A707-F77707E63079}" dt="2023-05-19T10:17:44.064" v="6056" actId="1035"/>
          <ac:spMkLst>
            <pc:docMk/>
            <pc:sldMk cId="3952046328" sldId="375"/>
            <ac:spMk id="21" creationId="{10445560-7770-AEB0-4CA1-1FC7BD150D88}"/>
          </ac:spMkLst>
        </pc:spChg>
        <pc:spChg chg="add del mod">
          <ac:chgData name="Zhang, Ce" userId="c9598c0e-bc64-4e00-9e8f-556173b7fb60" providerId="ADAL" clId="{F2D4BCA1-F20E-EC48-A707-F77707E63079}" dt="2023-05-19T10:31:05.998" v="6284" actId="478"/>
          <ac:spMkLst>
            <pc:docMk/>
            <pc:sldMk cId="3952046328" sldId="375"/>
            <ac:spMk id="22" creationId="{20BE4643-DFC1-12A5-ED0D-29C0B45EF09E}"/>
          </ac:spMkLst>
        </pc:spChg>
        <pc:spChg chg="add mod">
          <ac:chgData name="Zhang, Ce" userId="c9598c0e-bc64-4e00-9e8f-556173b7fb60" providerId="ADAL" clId="{F2D4BCA1-F20E-EC48-A707-F77707E63079}" dt="2023-05-19T10:30:56.868" v="6272" actId="1036"/>
          <ac:spMkLst>
            <pc:docMk/>
            <pc:sldMk cId="3952046328" sldId="375"/>
            <ac:spMk id="23" creationId="{66297026-15F7-9690-36BC-5FBE77C8259F}"/>
          </ac:spMkLst>
        </pc:spChg>
        <pc:spChg chg="add mod">
          <ac:chgData name="Zhang, Ce" userId="c9598c0e-bc64-4e00-9e8f-556173b7fb60" providerId="ADAL" clId="{F2D4BCA1-F20E-EC48-A707-F77707E63079}" dt="2023-05-19T10:32:19.845" v="6382" actId="1037"/>
          <ac:spMkLst>
            <pc:docMk/>
            <pc:sldMk cId="3952046328" sldId="375"/>
            <ac:spMk id="27" creationId="{F2448949-59B8-99D3-06B4-E0EBCD0402A3}"/>
          </ac:spMkLst>
        </pc:spChg>
        <pc:grpChg chg="add mod">
          <ac:chgData name="Zhang, Ce" userId="c9598c0e-bc64-4e00-9e8f-556173b7fb60" providerId="ADAL" clId="{F2D4BCA1-F20E-EC48-A707-F77707E63079}" dt="2023-05-19T10:17:44.064" v="6056" actId="1035"/>
          <ac:grpSpMkLst>
            <pc:docMk/>
            <pc:sldMk cId="3952046328" sldId="375"/>
            <ac:grpSpMk id="7" creationId="{3BCD37C2-1151-367D-7468-1B3FCAFB0FA0}"/>
          </ac:grpSpMkLst>
        </pc:grpChg>
        <pc:graphicFrameChg chg="del">
          <ac:chgData name="Zhang, Ce" userId="c9598c0e-bc64-4e00-9e8f-556173b7fb60" providerId="ADAL" clId="{F2D4BCA1-F20E-EC48-A707-F77707E63079}" dt="2023-05-19T09:40:09.329" v="5614" actId="478"/>
          <ac:graphicFrameMkLst>
            <pc:docMk/>
            <pc:sldMk cId="3952046328" sldId="375"/>
            <ac:graphicFrameMk id="14" creationId="{0675C3EC-52C3-3312-BCCA-CAB3923C643C}"/>
          </ac:graphicFrameMkLst>
        </pc:graphicFrameChg>
        <pc:picChg chg="mod">
          <ac:chgData name="Zhang, Ce" userId="c9598c0e-bc64-4e00-9e8f-556173b7fb60" providerId="ADAL" clId="{F2D4BCA1-F20E-EC48-A707-F77707E63079}" dt="2023-05-19T09:40:30.908" v="5617"/>
          <ac:picMkLst>
            <pc:docMk/>
            <pc:sldMk cId="3952046328" sldId="375"/>
            <ac:picMk id="9" creationId="{DE9BB70C-0ACD-FC3E-B382-AFC56A097B2E}"/>
          </ac:picMkLst>
        </pc:picChg>
        <pc:picChg chg="del">
          <ac:chgData name="Zhang, Ce" userId="c9598c0e-bc64-4e00-9e8f-556173b7fb60" providerId="ADAL" clId="{F2D4BCA1-F20E-EC48-A707-F77707E63079}" dt="2023-05-19T09:40:07.399" v="5613" actId="478"/>
          <ac:picMkLst>
            <pc:docMk/>
            <pc:sldMk cId="3952046328" sldId="375"/>
            <ac:picMk id="11" creationId="{457D9ADF-5155-F4F1-D2FD-3A4F45BD5E0B}"/>
          </ac:picMkLst>
        </pc:picChg>
        <pc:picChg chg="add del mod">
          <ac:chgData name="Zhang, Ce" userId="c9598c0e-bc64-4e00-9e8f-556173b7fb60" providerId="ADAL" clId="{F2D4BCA1-F20E-EC48-A707-F77707E63079}" dt="2023-05-19T10:30:51.002" v="6268" actId="478"/>
          <ac:picMkLst>
            <pc:docMk/>
            <pc:sldMk cId="3952046328" sldId="375"/>
            <ac:picMk id="16" creationId="{99C3EADD-E73D-1F7C-57BE-53627C4AF833}"/>
          </ac:picMkLst>
        </pc:picChg>
        <pc:picChg chg="add mod">
          <ac:chgData name="Zhang, Ce" userId="c9598c0e-bc64-4e00-9e8f-556173b7fb60" providerId="ADAL" clId="{F2D4BCA1-F20E-EC48-A707-F77707E63079}" dt="2023-05-19T10:32:06.459" v="6367" actId="14100"/>
          <ac:picMkLst>
            <pc:docMk/>
            <pc:sldMk cId="3952046328" sldId="375"/>
            <ac:picMk id="25" creationId="{B6F1C1E0-4EAD-3CF0-FA4A-B49EC58095EA}"/>
          </ac:picMkLst>
        </pc:picChg>
        <pc:cxnChg chg="add del mod">
          <ac:chgData name="Zhang, Ce" userId="c9598c0e-bc64-4e00-9e8f-556173b7fb60" providerId="ADAL" clId="{F2D4BCA1-F20E-EC48-A707-F77707E63079}" dt="2023-05-19T10:31:10.358" v="6294" actId="478"/>
          <ac:cxnSpMkLst>
            <pc:docMk/>
            <pc:sldMk cId="3952046328" sldId="375"/>
            <ac:cxnSpMk id="18" creationId="{E4125990-0697-96E4-9441-717D01C051C2}"/>
          </ac:cxnSpMkLst>
        </pc:cxnChg>
        <pc:cxnChg chg="add mod">
          <ac:chgData name="Zhang, Ce" userId="c9598c0e-bc64-4e00-9e8f-556173b7fb60" providerId="ADAL" clId="{F2D4BCA1-F20E-EC48-A707-F77707E63079}" dt="2023-05-19T10:32:45.922" v="6388" actId="170"/>
          <ac:cxnSpMkLst>
            <pc:docMk/>
            <pc:sldMk cId="3952046328" sldId="375"/>
            <ac:cxnSpMk id="24" creationId="{8EBAB928-6AD0-BD5F-24DE-0B55C8A4BF9A}"/>
          </ac:cxnSpMkLst>
        </pc:cxnChg>
      </pc:sldChg>
      <pc:sldChg chg="addSp modSp add del mod">
        <pc:chgData name="Zhang, Ce" userId="c9598c0e-bc64-4e00-9e8f-556173b7fb60" providerId="ADAL" clId="{F2D4BCA1-F20E-EC48-A707-F77707E63079}" dt="2023-05-19T09:43:46.369" v="5649" actId="2696"/>
        <pc:sldMkLst>
          <pc:docMk/>
          <pc:sldMk cId="1255820595" sldId="376"/>
        </pc:sldMkLst>
        <pc:spChg chg="mod">
          <ac:chgData name="Zhang, Ce" userId="c9598c0e-bc64-4e00-9e8f-556173b7fb60" providerId="ADAL" clId="{F2D4BCA1-F20E-EC48-A707-F77707E63079}" dt="2023-05-19T09:41:05.628" v="5623" actId="20577"/>
          <ac:spMkLst>
            <pc:docMk/>
            <pc:sldMk cId="1255820595" sldId="376"/>
            <ac:spMk id="19" creationId="{8224C653-F979-8E89-5B7A-66AAE866477C}"/>
          </ac:spMkLst>
        </pc:spChg>
        <pc:picChg chg="add mod">
          <ac:chgData name="Zhang, Ce" userId="c9598c0e-bc64-4e00-9e8f-556173b7fb60" providerId="ADAL" clId="{F2D4BCA1-F20E-EC48-A707-F77707E63079}" dt="2023-05-19T09:43:40.013" v="5648" actId="1038"/>
          <ac:picMkLst>
            <pc:docMk/>
            <pc:sldMk cId="1255820595" sldId="376"/>
            <ac:picMk id="7" creationId="{3C264622-366B-937C-A8B8-A58DDBD750E1}"/>
          </ac:picMkLst>
        </pc:picChg>
        <pc:picChg chg="add mod modCrop">
          <ac:chgData name="Zhang, Ce" userId="c9598c0e-bc64-4e00-9e8f-556173b7fb60" providerId="ADAL" clId="{F2D4BCA1-F20E-EC48-A707-F77707E63079}" dt="2023-05-19T09:43:33.474" v="5637" actId="1076"/>
          <ac:picMkLst>
            <pc:docMk/>
            <pc:sldMk cId="1255820595" sldId="376"/>
            <ac:picMk id="8" creationId="{FC1975C4-A2F7-31CE-64EE-C315AFCA6D0C}"/>
          </ac:picMkLst>
        </pc:picChg>
      </pc:sldChg>
      <pc:sldChg chg="addSp delSp modSp add mod">
        <pc:chgData name="Zhang, Ce" userId="c9598c0e-bc64-4e00-9e8f-556173b7fb60" providerId="ADAL" clId="{F2D4BCA1-F20E-EC48-A707-F77707E63079}" dt="2023-05-19T10:28:41.561" v="6263" actId="1036"/>
        <pc:sldMkLst>
          <pc:docMk/>
          <pc:sldMk cId="4246933017" sldId="376"/>
        </pc:sldMkLst>
        <pc:spChg chg="add del mod">
          <ac:chgData name="Zhang, Ce" userId="c9598c0e-bc64-4e00-9e8f-556173b7fb60" providerId="ADAL" clId="{F2D4BCA1-F20E-EC48-A707-F77707E63079}" dt="2023-05-19T10:27:29.896" v="6181" actId="478"/>
          <ac:spMkLst>
            <pc:docMk/>
            <pc:sldMk cId="4246933017" sldId="376"/>
            <ac:spMk id="10" creationId="{4E583D57-0C6C-028C-FE5D-41B1E050DEAA}"/>
          </ac:spMkLst>
        </pc:spChg>
        <pc:spChg chg="add mod">
          <ac:chgData name="Zhang, Ce" userId="c9598c0e-bc64-4e00-9e8f-556173b7fb60" providerId="ADAL" clId="{F2D4BCA1-F20E-EC48-A707-F77707E63079}" dt="2023-05-19T10:28:35.097" v="6256" actId="20577"/>
          <ac:spMkLst>
            <pc:docMk/>
            <pc:sldMk cId="4246933017" sldId="376"/>
            <ac:spMk id="11" creationId="{83A5F329-11B8-5C9D-16D5-E5A76FE21473}"/>
          </ac:spMkLst>
        </pc:spChg>
        <pc:spChg chg="mod">
          <ac:chgData name="Zhang, Ce" userId="c9598c0e-bc64-4e00-9e8f-556173b7fb60" providerId="ADAL" clId="{F2D4BCA1-F20E-EC48-A707-F77707E63079}" dt="2023-05-19T10:12:55.346" v="5915" actId="948"/>
          <ac:spMkLst>
            <pc:docMk/>
            <pc:sldMk cId="4246933017" sldId="376"/>
            <ac:spMk id="19" creationId="{8224C653-F979-8E89-5B7A-66AAE866477C}"/>
          </ac:spMkLst>
        </pc:spChg>
        <pc:picChg chg="mod">
          <ac:chgData name="Zhang, Ce" userId="c9598c0e-bc64-4e00-9e8f-556173b7fb60" providerId="ADAL" clId="{F2D4BCA1-F20E-EC48-A707-F77707E63079}" dt="2023-05-19T10:13:04.934" v="5923" actId="1035"/>
          <ac:picMkLst>
            <pc:docMk/>
            <pc:sldMk cId="4246933017" sldId="376"/>
            <ac:picMk id="7" creationId="{3C264622-366B-937C-A8B8-A58DDBD750E1}"/>
          </ac:picMkLst>
        </pc:picChg>
        <pc:picChg chg="mod">
          <ac:chgData name="Zhang, Ce" userId="c9598c0e-bc64-4e00-9e8f-556173b7fb60" providerId="ADAL" clId="{F2D4BCA1-F20E-EC48-A707-F77707E63079}" dt="2023-05-19T10:28:41.561" v="6263" actId="1036"/>
          <ac:picMkLst>
            <pc:docMk/>
            <pc:sldMk cId="4246933017" sldId="376"/>
            <ac:picMk id="8" creationId="{FC1975C4-A2F7-31CE-64EE-C315AFCA6D0C}"/>
          </ac:picMkLst>
        </pc:picChg>
      </pc:sldChg>
      <pc:sldChg chg="addSp delSp modSp add mod">
        <pc:chgData name="Zhang, Ce" userId="c9598c0e-bc64-4e00-9e8f-556173b7fb60" providerId="ADAL" clId="{F2D4BCA1-F20E-EC48-A707-F77707E63079}" dt="2023-05-19T10:18:30.095" v="6073" actId="20577"/>
        <pc:sldMkLst>
          <pc:docMk/>
          <pc:sldMk cId="549078949" sldId="377"/>
        </pc:sldMkLst>
        <pc:spChg chg="add mod">
          <ac:chgData name="Zhang, Ce" userId="c9598c0e-bc64-4e00-9e8f-556173b7fb60" providerId="ADAL" clId="{F2D4BCA1-F20E-EC48-A707-F77707E63079}" dt="2023-05-19T09:48:38.718" v="5789" actId="692"/>
          <ac:spMkLst>
            <pc:docMk/>
            <pc:sldMk cId="549078949" sldId="377"/>
            <ac:spMk id="9" creationId="{3655C284-EEEB-C000-A8E7-927A24F6B428}"/>
          </ac:spMkLst>
        </pc:spChg>
        <pc:spChg chg="add mod">
          <ac:chgData name="Zhang, Ce" userId="c9598c0e-bc64-4e00-9e8f-556173b7fb60" providerId="ADAL" clId="{F2D4BCA1-F20E-EC48-A707-F77707E63079}" dt="2023-05-19T09:48:52.690" v="5795" actId="14100"/>
          <ac:spMkLst>
            <pc:docMk/>
            <pc:sldMk cId="549078949" sldId="377"/>
            <ac:spMk id="10" creationId="{E89A826A-4F66-1C36-F94A-B7A37615DEEA}"/>
          </ac:spMkLst>
        </pc:spChg>
        <pc:spChg chg="add mod">
          <ac:chgData name="Zhang, Ce" userId="c9598c0e-bc64-4e00-9e8f-556173b7fb60" providerId="ADAL" clId="{F2D4BCA1-F20E-EC48-A707-F77707E63079}" dt="2023-05-19T10:18:30.095" v="6073" actId="20577"/>
          <ac:spMkLst>
            <pc:docMk/>
            <pc:sldMk cId="549078949" sldId="377"/>
            <ac:spMk id="11" creationId="{35D104F8-23FD-76FB-96DE-2000C5965874}"/>
          </ac:spMkLst>
        </pc:spChg>
        <pc:spChg chg="mod">
          <ac:chgData name="Zhang, Ce" userId="c9598c0e-bc64-4e00-9e8f-556173b7fb60" providerId="ADAL" clId="{F2D4BCA1-F20E-EC48-A707-F77707E63079}" dt="2023-05-19T10:12:08.989" v="5875" actId="20577"/>
          <ac:spMkLst>
            <pc:docMk/>
            <pc:sldMk cId="549078949" sldId="377"/>
            <ac:spMk id="19" creationId="{8224C653-F979-8E89-5B7A-66AAE866477C}"/>
          </ac:spMkLst>
        </pc:spChg>
        <pc:grpChg chg="del">
          <ac:chgData name="Zhang, Ce" userId="c9598c0e-bc64-4e00-9e8f-556173b7fb60" providerId="ADAL" clId="{F2D4BCA1-F20E-EC48-A707-F77707E63079}" dt="2023-05-19T09:45:22.534" v="5720" actId="478"/>
          <ac:grpSpMkLst>
            <pc:docMk/>
            <pc:sldMk cId="549078949" sldId="377"/>
            <ac:grpSpMk id="20" creationId="{62066594-B053-E0F3-4510-877380AAFB2D}"/>
          </ac:grpSpMkLst>
        </pc:grpChg>
        <pc:picChg chg="add del mod">
          <ac:chgData name="Zhang, Ce" userId="c9598c0e-bc64-4e00-9e8f-556173b7fb60" providerId="ADAL" clId="{F2D4BCA1-F20E-EC48-A707-F77707E63079}" dt="2023-05-19T09:47:13.191" v="5754" actId="478"/>
          <ac:picMkLst>
            <pc:docMk/>
            <pc:sldMk cId="549078949" sldId="377"/>
            <ac:picMk id="7" creationId="{87DAD1D5-436C-1C73-202C-7D04587CA461}"/>
          </ac:picMkLst>
        </pc:picChg>
        <pc:picChg chg="add mod">
          <ac:chgData name="Zhang, Ce" userId="c9598c0e-bc64-4e00-9e8f-556173b7fb60" providerId="ADAL" clId="{F2D4BCA1-F20E-EC48-A707-F77707E63079}" dt="2023-05-19T09:48:43.288" v="5792" actId="1076"/>
          <ac:picMkLst>
            <pc:docMk/>
            <pc:sldMk cId="549078949" sldId="377"/>
            <ac:picMk id="8" creationId="{321AAE5C-92CB-3899-5F64-928075529FF6}"/>
          </ac:picMkLst>
        </pc:picChg>
      </pc:sldChg>
      <pc:sldMasterChg chg="delSldLayout modSldLayout">
        <pc:chgData name="Zhang, Ce" userId="c9598c0e-bc64-4e00-9e8f-556173b7fb60" providerId="ADAL" clId="{F2D4BCA1-F20E-EC48-A707-F77707E63079}" dt="2023-05-19T10:44:58.596" v="6438" actId="2696"/>
        <pc:sldMasterMkLst>
          <pc:docMk/>
          <pc:sldMasterMk cId="893391051" sldId="2147483648"/>
        </pc:sldMasterMkLst>
        <pc:sldLayoutChg chg="modSp mod">
          <pc:chgData name="Zhang, Ce" userId="c9598c0e-bc64-4e00-9e8f-556173b7fb60" providerId="ADAL" clId="{F2D4BCA1-F20E-EC48-A707-F77707E63079}" dt="2023-05-19T01:31:14.464" v="2729" actId="1035"/>
          <pc:sldLayoutMkLst>
            <pc:docMk/>
            <pc:sldMasterMk cId="893391051" sldId="2147483648"/>
            <pc:sldLayoutMk cId="1280084762" sldId="2147483649"/>
          </pc:sldLayoutMkLst>
          <pc:picChg chg="mod">
            <ac:chgData name="Zhang, Ce" userId="c9598c0e-bc64-4e00-9e8f-556173b7fb60" providerId="ADAL" clId="{F2D4BCA1-F20E-EC48-A707-F77707E63079}" dt="2023-05-19T01:31:14.464" v="2729" actId="1035"/>
            <ac:picMkLst>
              <pc:docMk/>
              <pc:sldMasterMk cId="893391051" sldId="2147483648"/>
              <pc:sldLayoutMk cId="1280084762" sldId="2147483649"/>
              <ac:picMk id="12" creationId="{F8726CFE-4ED1-CEA6-6BFB-9DD2491DB0C7}"/>
            </ac:picMkLst>
          </pc:picChg>
        </pc:sldLayoutChg>
        <pc:sldLayoutChg chg="del">
          <pc:chgData name="Zhang, Ce" userId="c9598c0e-bc64-4e00-9e8f-556173b7fb60" providerId="ADAL" clId="{F2D4BCA1-F20E-EC48-A707-F77707E63079}" dt="2023-05-19T10:44:58.223" v="6428" actId="2696"/>
          <pc:sldLayoutMkLst>
            <pc:docMk/>
            <pc:sldMasterMk cId="893391051" sldId="2147483648"/>
            <pc:sldLayoutMk cId="506029833" sldId="2147483671"/>
          </pc:sldLayoutMkLst>
        </pc:sldLayoutChg>
        <pc:sldLayoutChg chg="del">
          <pc:chgData name="Zhang, Ce" userId="c9598c0e-bc64-4e00-9e8f-556173b7fb60" providerId="ADAL" clId="{F2D4BCA1-F20E-EC48-A707-F77707E63079}" dt="2023-05-18T17:23:05.554" v="2359" actId="2696"/>
          <pc:sldLayoutMkLst>
            <pc:docMk/>
            <pc:sldMasterMk cId="893391051" sldId="2147483648"/>
            <pc:sldLayoutMk cId="3586966211" sldId="2147483671"/>
          </pc:sldLayoutMkLst>
        </pc:sldLayoutChg>
        <pc:sldLayoutChg chg="del">
          <pc:chgData name="Zhang, Ce" userId="c9598c0e-bc64-4e00-9e8f-556173b7fb60" providerId="ADAL" clId="{F2D4BCA1-F20E-EC48-A707-F77707E63079}" dt="2023-05-19T10:44:58.596" v="6438" actId="2696"/>
          <pc:sldLayoutMkLst>
            <pc:docMk/>
            <pc:sldMasterMk cId="893391051" sldId="2147483648"/>
            <pc:sldLayoutMk cId="298205785" sldId="2147483672"/>
          </pc:sldLayoutMkLst>
        </pc:sldLayoutChg>
        <pc:sldLayoutChg chg="del">
          <pc:chgData name="Zhang, Ce" userId="c9598c0e-bc64-4e00-9e8f-556173b7fb60" providerId="ADAL" clId="{F2D4BCA1-F20E-EC48-A707-F77707E63079}" dt="2023-05-19T09:48:56.863" v="5796" actId="2696"/>
          <pc:sldLayoutMkLst>
            <pc:docMk/>
            <pc:sldMasterMk cId="893391051" sldId="2147483648"/>
            <pc:sldLayoutMk cId="3195690513" sldId="2147483674"/>
          </pc:sldLayoutMkLst>
        </pc:sldLayoutChg>
        <pc:sldLayoutChg chg="del">
          <pc:chgData name="Zhang, Ce" userId="c9598c0e-bc64-4e00-9e8f-556173b7fb60" providerId="ADAL" clId="{F2D4BCA1-F20E-EC48-A707-F77707E63079}" dt="2023-05-19T09:48:56.863" v="5796" actId="2696"/>
          <pc:sldLayoutMkLst>
            <pc:docMk/>
            <pc:sldMasterMk cId="893391051" sldId="2147483648"/>
            <pc:sldLayoutMk cId="1399040062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197B-577E-064D-8132-E877507CC84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39FE3-98E4-A644-90E9-AA7A4959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5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2BBE6F-4984-32D8-17DF-C1AD54C919A4}"/>
              </a:ext>
            </a:extLst>
          </p:cNvPr>
          <p:cNvSpPr/>
          <p:nvPr userDrawn="1"/>
        </p:nvSpPr>
        <p:spPr>
          <a:xfrm>
            <a:off x="0" y="3213463"/>
            <a:ext cx="12192000" cy="3030269"/>
          </a:xfrm>
          <a:prstGeom prst="rect">
            <a:avLst/>
          </a:prstGeom>
          <a:solidFill>
            <a:srgbClr val="0B2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97BF-D2E7-1E6C-C919-876D6195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solidFill>
            <a:srgbClr val="0B2165"/>
          </a:solidFill>
        </p:spPr>
        <p:txBody>
          <a:bodyPr lIns="251999" t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8726CFE-4ED1-CEA6-6BFB-9DD2491DB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9" t="3529" b="7328"/>
          <a:stretch/>
        </p:blipFill>
        <p:spPr>
          <a:xfrm>
            <a:off x="8120312" y="3650596"/>
            <a:ext cx="3568339" cy="849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out Logo (bi-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BDAA-AAD0-8B57-5F11-ED89AB64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1121169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12798-4BF8-BB0C-4833-857AA664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2" y="1366373"/>
            <a:ext cx="5507424" cy="823912"/>
          </a:xfrm>
          <a:prstGeom prst="rect">
            <a:avLst/>
          </a:prstGeom>
        </p:spPr>
        <p:txBody>
          <a:bodyPr lIns="1800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12F8F-7077-E987-E8E9-4C5230A9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151" y="2190285"/>
            <a:ext cx="5507424" cy="3999378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FBCA0-6DE9-76D7-773D-74E80832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6373"/>
            <a:ext cx="5529648" cy="823912"/>
          </a:xfrm>
          <a:prstGeom prst="rect">
            <a:avLst/>
          </a:prstGeom>
        </p:spPr>
        <p:txBody>
          <a:bodyPr lIns="1800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5BB17-29F4-00B2-D010-F4161B842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0285"/>
            <a:ext cx="5529648" cy="3999378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51CFB85-11F1-CEE9-8705-E2C8EECF1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73AF38-F0B5-99A0-51A7-3EBE7184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855F77-AF00-A1CE-199A-274F2885A6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Logo (bi-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ACC1-2586-0872-D2E2-7A005C24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DE47-6EC6-13D9-AA20-4E534711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1" y="1528997"/>
            <a:ext cx="5529649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D223D-D812-0A8C-DFBF-B65C6DA7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8997"/>
            <a:ext cx="5529648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14ED32-8F23-5312-4D63-BCAA14DC7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634" y="546351"/>
            <a:ext cx="2984570" cy="75843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8C6E2C-1EF0-C11A-ACE1-75FE8012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4C9B941-9C60-74FF-66D5-96671ED7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3097A9-8C17-2B5C-9A31-78A55218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F07B-CCE2-470B-81FB-256352F0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1709738"/>
            <a:ext cx="1121169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146A-DC74-AE54-413C-38FFFA4F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1" y="4589463"/>
            <a:ext cx="1121169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FD60B7-4872-6017-1888-404E02CA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B7C4A7-E04C-EFDF-53DA-15AA6391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6AD9-417C-5039-2D8C-1F5A23226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DCBF34-3647-4637-D365-555B9DFB0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01B4C7-9F2E-8ADC-EDB8-83444666D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73C43B-2E9E-4BE8-1248-EA25C9529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8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up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3207-CF00-827A-B04F-7F79A4A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90688"/>
            <a:ext cx="11211698" cy="4390418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F687EC-C3B9-2B7D-019F-425952136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634" y="546351"/>
            <a:ext cx="2984570" cy="75843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6B74BD-D028-86FD-0EC1-09B0EB21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6E2-3557-8411-FF92-B86D8931E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C6455-75BF-B5F2-FD0C-37F810575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8047A8-CB64-3049-38A5-F622386B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D90B56-A89E-7D51-44F8-D20357CEB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EACF8-1E92-E518-101E-9037EF69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90688"/>
            <a:ext cx="11211698" cy="4318226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AE428E-4B0C-D5B6-A7DC-C262675FC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2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8047A8-CB64-3049-38A5-F622386B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- omega_a meeting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969F6F9-0D26-7A81-8DD2-CCB8C428F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01/03/2023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D90B56-A89E-7D51-44F8-D20357CEB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EACF8-1E92-E518-101E-9037EF69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528997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832288A-4BBB-1141-6C76-0C42BEC41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F5DD645-31C4-CE49-60FC-D5D3883B8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B5048F9-AFF5-B80C-A93D-B0E1A220819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9D26CB0F-4D0A-0F4D-AF5C-2092D1B8B06C}" type="datetime1">
              <a:rPr lang="en-GB" smtClean="0"/>
              <a:t>18/05/2023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1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5344510"/>
            <a:ext cx="11582400" cy="6897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7E2DF6-2CD7-4DF0-ADA1-CC3004749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4240357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D2D5A08-C3AB-BAE9-A211-018C552A9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ABD769-725C-15EE-A60B-F7FEF7DC1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3C81-69E6-3CDC-9091-04BBA272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2648B412-0BFB-184D-81B8-9682BD50C6B3}" type="datetime1">
              <a:rPr lang="en-GB" smtClean="0"/>
              <a:t>18/05/2023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1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CC7D24-E3D1-5EF6-AA64-4066AB69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11353799" cy="3119532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AF2598B-6C02-B41C-DF2C-9DA32AD1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noFill/>
        </p:spPr>
        <p:txBody>
          <a:bodyPr lIns="270000" tIns="0" anchor="t"/>
          <a:lstStyle>
            <a:lvl1pPr marL="0" indent="0" algn="l">
              <a:buNone/>
              <a:defRPr sz="2400" b="1">
                <a:solidFill>
                  <a:srgbClr val="091F6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178A-96F6-5762-7A90-F6F62B1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noFill/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rgbClr val="95670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EA8B2B-EF5F-C815-4D0A-0687EAF9F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312" y="3872976"/>
            <a:ext cx="3316358" cy="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BB4EF-0F0E-527F-41D4-EE0477A49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1FAC-7561-0A20-5EDD-FC3CBCFFEB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B8C98-E06E-FFA1-6C76-05F88095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F2598B-6C02-B41C-DF2C-9DA32AD1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noFill/>
        </p:spPr>
        <p:txBody>
          <a:bodyPr lIns="270000" tIns="0" anchor="t"/>
          <a:lstStyle>
            <a:lvl1pPr marL="0" indent="0" algn="l">
              <a:buNone/>
              <a:defRPr sz="2400" b="1">
                <a:solidFill>
                  <a:srgbClr val="091F6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178A-96F6-5762-7A90-F6F62B1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noFill/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rgbClr val="95670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EA8B2B-EF5F-C815-4D0A-0687EAF9F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312" y="3872976"/>
            <a:ext cx="3316358" cy="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8047A8-CB64-3049-38A5-F622386B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969F6F9-0D26-7A81-8DD2-CCB8C428F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D90B56-A89E-7D51-44F8-D20357CEB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EACF8-1E92-E518-101E-9037EF69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528997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3207-CF00-827A-B04F-7F79A4A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01189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F687EC-C3B9-2B7D-019F-425952136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634" y="546351"/>
            <a:ext cx="2984570" cy="75843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6B74BD-D028-86FD-0EC1-09B0EB21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20A872A-A4D8-BE8F-D141-BF8EFE05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6E2-3557-8411-FF92-B86D8931E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Logo (double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0" y="365125"/>
            <a:ext cx="11211697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79472A-F6A8-3647-80D7-6F39083F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47AAFB-D487-FF11-6DE3-BDA3A14E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6E35B-99B2-44CD-3CDC-65418361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D4CE7-3D38-0F52-2288-8C4246BE3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255A-B827-CB49-A547-6829366E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0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(double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E3E36-D6C1-A22F-AE7F-4F3FA2CB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115A36-A3AA-4CEB-CF9B-9C3878430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634" y="546351"/>
            <a:ext cx="2984570" cy="7584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91480-9F01-D274-2D4A-9FC6D0D4AA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37AB031-9B59-A632-8D43-70673684E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DD9616F-D1DB-55AD-D125-B0ACCA591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E7C115-719D-37F7-248A-770C2EAE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with Logo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6F75-2CE3-477F-67EE-2626D4C4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0099BA-A4D3-DB9C-05E9-C07F1447C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634" y="546351"/>
            <a:ext cx="2984570" cy="75843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EF2BE8D-8160-3A60-AB47-C2C6ED59E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418074-F141-78B0-B969-2CC555DC8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71BC96-D903-11C6-7D4B-E0A67BA5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D4413-A234-54C4-F3AE-78FC5D7D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11211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E6BF-FF8B-12E7-4FE7-14BB40A3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A7C05C2-6BAF-DD80-7C15-89100D1F9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2E3A07-1C3A-311E-7A09-A6FFC7FEF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CD17E-098A-3CD8-D565-850C6013C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1" y="1825625"/>
            <a:ext cx="11211697" cy="417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9" r:id="rId3"/>
    <p:sldLayoutId id="2147483670" r:id="rId4"/>
    <p:sldLayoutId id="2147483660" r:id="rId5"/>
    <p:sldLayoutId id="2147483663" r:id="rId6"/>
    <p:sldLayoutId id="2147483665" r:id="rId7"/>
    <p:sldLayoutId id="2147483661" r:id="rId8"/>
    <p:sldLayoutId id="2147483654" r:id="rId9"/>
    <p:sldLayoutId id="2147483653" r:id="rId10"/>
    <p:sldLayoutId id="2147483662" r:id="rId11"/>
    <p:sldLayoutId id="2147483651" r:id="rId12"/>
    <p:sldLayoutId id="2147483655" r:id="rId13"/>
    <p:sldLayoutId id="2147483666" r:id="rId14"/>
    <p:sldLayoutId id="2147483668" r:id="rId15"/>
    <p:sldLayoutId id="2147483673" r:id="rId16"/>
    <p:sldLayoutId id="2147483674" r:id="rId17"/>
    <p:sldLayoutId id="214748367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5670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D32B09-A83F-1ECF-C373-548BC83DD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270000">
            <a:normAutofit lnSpcReduction="10000"/>
          </a:bodyPr>
          <a:lstStyle/>
          <a:p>
            <a:r>
              <a:rPr lang="en-US" dirty="0"/>
              <a:t>Ce Zhang</a:t>
            </a:r>
          </a:p>
          <a:p>
            <a:endParaRPr lang="en-US" b="0" strike="sngStrike" dirty="0"/>
          </a:p>
          <a:p>
            <a:r>
              <a:rPr lang="en-US" sz="2000" b="0" dirty="0"/>
              <a:t>Particle Physics Annual Meeting</a:t>
            </a:r>
          </a:p>
          <a:p>
            <a:r>
              <a:rPr lang="en-US" sz="2000" b="0" dirty="0"/>
              <a:t>19/05/2023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1E8D3A8-0287-1243-EDF6-FE8F70D5388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wrap="square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Measurement in Muon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Experiment at Fermilab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1E8D3A8-0287-1243-EDF6-FE8F70D53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C4D3200A-D71B-E2E6-24F3-24167C4D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60" y="4581868"/>
            <a:ext cx="3912780" cy="13352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8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7410B-351D-6526-3541-32C06C3A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Result (Run-4 subsets A-E)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D54A-BE27-AA4A-EF36-061819954F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D54A-BE27-AA4A-EF36-061819954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5AD33-7FA8-4280-52AF-2C82F297B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- omega_a meeting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6D4D-A8F2-DBE5-D3A3-C73E6473C5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01/03/2023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D590A-E379-69C7-2547-2D7B9BB6D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CD37C2-1151-367D-7468-1B3FCAFB0FA0}"/>
              </a:ext>
            </a:extLst>
          </p:cNvPr>
          <p:cNvGrpSpPr>
            <a:grpSpLocks noChangeAspect="1"/>
          </p:cNvGrpSpPr>
          <p:nvPr/>
        </p:nvGrpSpPr>
        <p:grpSpPr>
          <a:xfrm>
            <a:off x="509935" y="2075863"/>
            <a:ext cx="5723225" cy="3886546"/>
            <a:chOff x="2916109" y="1856237"/>
            <a:chExt cx="6359780" cy="4318820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DE9BB70C-0ACD-FC3E-B382-AFC56A097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16109" y="1856237"/>
              <a:ext cx="6359780" cy="43188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4CF0E2-12B8-D8C3-0F99-03EF7EAC45E3}"/>
                </a:ext>
              </a:extLst>
            </p:cNvPr>
            <p:cNvSpPr txBox="1"/>
            <p:nvPr/>
          </p:nvSpPr>
          <p:spPr>
            <a:xfrm>
              <a:off x="3643508" y="5746342"/>
              <a:ext cx="5595311" cy="239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0" bIns="0" rtlCol="0">
              <a:spAutoFit/>
            </a:bodyPr>
            <a:lstStyle/>
            <a:p>
              <a:r>
                <a:rPr lang="en-US" sz="1400" dirty="0"/>
                <a:t>     A                B                 C                 D                E          Combine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C39AD2A-F5A2-39A2-7F4D-7195DBFB17FB}"/>
              </a:ext>
            </a:extLst>
          </p:cNvPr>
          <p:cNvSpPr/>
          <p:nvPr/>
        </p:nvSpPr>
        <p:spPr>
          <a:xfrm>
            <a:off x="5010172" y="3566578"/>
            <a:ext cx="556054" cy="1071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CFEC3-339A-380C-2621-A15984B00B9C}"/>
              </a:ext>
            </a:extLst>
          </p:cNvPr>
          <p:cNvSpPr/>
          <p:nvPr/>
        </p:nvSpPr>
        <p:spPr>
          <a:xfrm>
            <a:off x="7598664" y="5585748"/>
            <a:ext cx="246888" cy="215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DD7FD-0451-ADD2-5BFA-58D694D57DC7}"/>
              </a:ext>
            </a:extLst>
          </p:cNvPr>
          <p:cNvSpPr/>
          <p:nvPr/>
        </p:nvSpPr>
        <p:spPr>
          <a:xfrm>
            <a:off x="8834168" y="5585748"/>
            <a:ext cx="246888" cy="215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445560-7770-AEB0-4CA1-1FC7BD150D88}"/>
              </a:ext>
            </a:extLst>
          </p:cNvPr>
          <p:cNvSpPr/>
          <p:nvPr/>
        </p:nvSpPr>
        <p:spPr>
          <a:xfrm>
            <a:off x="10122312" y="5585748"/>
            <a:ext cx="246888" cy="215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297026-15F7-9690-36BC-5FBE77C8259F}"/>
              </a:ext>
            </a:extLst>
          </p:cNvPr>
          <p:cNvSpPr/>
          <p:nvPr/>
        </p:nvSpPr>
        <p:spPr>
          <a:xfrm>
            <a:off x="5010172" y="3558866"/>
            <a:ext cx="556054" cy="1071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B6F1C1E0-4EAD-3CF0-FA4A-B49EC5809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76" y="2294609"/>
            <a:ext cx="4217461" cy="287609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AB928-6AD0-BD5F-24DE-0B55C8A4BF9A}"/>
              </a:ext>
            </a:extLst>
          </p:cNvPr>
          <p:cNvCxnSpPr>
            <a:cxnSpLocks/>
          </p:cNvCxnSpPr>
          <p:nvPr/>
        </p:nvCxnSpPr>
        <p:spPr>
          <a:xfrm>
            <a:off x="5566226" y="3920325"/>
            <a:ext cx="81280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448949-59B8-99D3-06B4-E0EBCD0402A3}"/>
              </a:ext>
            </a:extLst>
          </p:cNvPr>
          <p:cNvSpPr txBox="1"/>
          <p:nvPr/>
        </p:nvSpPr>
        <p:spPr>
          <a:xfrm>
            <a:off x="6298324" y="5232788"/>
            <a:ext cx="554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Less than ~0.5 ppm found within the allowed difference</a:t>
            </a:r>
          </a:p>
        </p:txBody>
      </p:sp>
    </p:spTree>
    <p:extLst>
      <p:ext uri="{BB962C8B-B14F-4D97-AF65-F5344CB8AC3E}">
        <p14:creationId xmlns:p14="http://schemas.microsoft.com/office/powerpoint/2010/main" val="395204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CAC-EC40-B8A5-E312-84B6FB89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Run-4/5/6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 Zhang | HEP Annual Liverpool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19/05/2023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185077-6514-4644-98C1-F3877E5C7C8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24C653-F979-8E89-5B7A-66AAE8664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Quadrupole RF On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ym typeface="Wingdings" pitchFamily="2" charset="2"/>
              </a:rPr>
              <a:t>Start from end of Run-4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ym typeface="Wingdings" pitchFamily="2" charset="2"/>
              </a:rPr>
              <a:t>Reduce CBO envelope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64622-366B-937C-A8B8-A58DDBD75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50" y="3499558"/>
            <a:ext cx="3422797" cy="2471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1975C4-A2F7-31CE-64EE-C315AFCA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32" r="5057"/>
          <a:stretch/>
        </p:blipFill>
        <p:spPr>
          <a:xfrm>
            <a:off x="4550375" y="1893558"/>
            <a:ext cx="7053750" cy="3587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A5F329-11B8-5C9D-16D5-E5A76FE21473}"/>
              </a:ext>
            </a:extLst>
          </p:cNvPr>
          <p:cNvSpPr txBox="1"/>
          <p:nvPr/>
        </p:nvSpPr>
        <p:spPr>
          <a:xfrm>
            <a:off x="4905343" y="5506378"/>
            <a:ext cx="669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The CBO envelopes are significantly different with/without the RF on. Our models need to be evaluated.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3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CAC-EC40-B8A5-E312-84B6FB89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Run-4/5/6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 Zhang | HEP Annual Liverpool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19/05/2023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185077-6514-4644-98C1-F3877E5C7C8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066594-B053-E0F3-4510-877380AAFB2D}"/>
              </a:ext>
            </a:extLst>
          </p:cNvPr>
          <p:cNvGrpSpPr/>
          <p:nvPr/>
        </p:nvGrpSpPr>
        <p:grpSpPr>
          <a:xfrm>
            <a:off x="5713946" y="2039552"/>
            <a:ext cx="5615368" cy="2479908"/>
            <a:chOff x="2209800" y="1642149"/>
            <a:chExt cx="7772400" cy="35737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C52485-DD61-6C7A-DB9A-E395E5E6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642149"/>
              <a:ext cx="7772400" cy="357370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B6832F-DE08-AD1F-2470-D69ABA9981A4}"/>
                </a:ext>
              </a:extLst>
            </p:cNvPr>
            <p:cNvSpPr/>
            <p:nvPr/>
          </p:nvSpPr>
          <p:spPr>
            <a:xfrm>
              <a:off x="2253343" y="3962400"/>
              <a:ext cx="1502228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24C653-F979-8E89-5B7A-66AAE8664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Quadrupole RF 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Start from end of Run-4</a:t>
            </a:r>
            <a:endParaRPr lang="en-US" sz="2000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Reconstruction updates: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/>
              <a:t>Recon-East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Recon-W</a:t>
            </a:r>
            <a:r>
              <a:rPr lang="en-US" altLang="zh-CN" sz="2000" dirty="0"/>
              <a:t>est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ReconITA1 (Run-2/3) </a:t>
            </a:r>
            <a:r>
              <a:rPr lang="en-US" sz="2000" b="1" dirty="0"/>
              <a:t>→</a:t>
            </a:r>
            <a:r>
              <a:rPr lang="en-US" sz="2000" dirty="0"/>
              <a:t> ReconITA2 (Run-4/5/6)</a:t>
            </a:r>
          </a:p>
        </p:txBody>
      </p:sp>
    </p:spTree>
    <p:extLst>
      <p:ext uri="{BB962C8B-B14F-4D97-AF65-F5344CB8AC3E}">
        <p14:creationId xmlns:p14="http://schemas.microsoft.com/office/powerpoint/2010/main" val="379239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CAC-EC40-B8A5-E312-84B6FB89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Run-4/5/6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 Zhang | HEP Annual Liverpool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19/05/2023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185077-6514-4644-98C1-F3877E5C7C8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24C653-F979-8E89-5B7A-66AAE8664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Quadrupole RF 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Start from end of Run-4</a:t>
            </a:r>
            <a:endParaRPr lang="en-US" sz="2000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Reconstruction updates: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/>
              <a:t>Recon-East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Recon-W</a:t>
            </a:r>
            <a:r>
              <a:rPr lang="en-US" altLang="zh-CN" sz="2000" dirty="0"/>
              <a:t>est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ReconITA1 (Run-2/3) </a:t>
            </a:r>
            <a:r>
              <a:rPr lang="en-US" sz="2000" b="1" dirty="0"/>
              <a:t>→</a:t>
            </a:r>
            <a:r>
              <a:rPr lang="en-US" sz="2000" dirty="0"/>
              <a:t> ReconITA2 (Run-4/5/6)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Proton/Deuteron leakage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calorimeters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21AAE5C-92CB-3899-5F64-92807552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994400" y="1772791"/>
            <a:ext cx="5423095" cy="269893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55C284-EEEB-C000-A8E7-927A24F6B428}"/>
              </a:ext>
            </a:extLst>
          </p:cNvPr>
          <p:cNvSpPr/>
          <p:nvPr/>
        </p:nvSpPr>
        <p:spPr>
          <a:xfrm>
            <a:off x="5994400" y="2544917"/>
            <a:ext cx="2616199" cy="5369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9A826A-4F66-1C36-F94A-B7A37615DEEA}"/>
              </a:ext>
            </a:extLst>
          </p:cNvPr>
          <p:cNvSpPr/>
          <p:nvPr/>
        </p:nvSpPr>
        <p:spPr>
          <a:xfrm>
            <a:off x="10374489" y="1844040"/>
            <a:ext cx="1162755" cy="5369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104F8-23FD-76FB-96DE-2000C5965874}"/>
              </a:ext>
            </a:extLst>
          </p:cNvPr>
          <p:cNvSpPr txBox="1"/>
          <p:nvPr/>
        </p:nvSpPr>
        <p:spPr>
          <a:xfrm>
            <a:off x="7944222" y="4477012"/>
            <a:ext cx="353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Energy-time spec in 24 calorimeters</a:t>
            </a:r>
          </a:p>
          <a:p>
            <a:r>
              <a:rPr lang="en-US" dirty="0"/>
              <a:t>(Run-4A)</a:t>
            </a:r>
          </a:p>
        </p:txBody>
      </p:sp>
    </p:spTree>
    <p:extLst>
      <p:ext uri="{BB962C8B-B14F-4D97-AF65-F5344CB8AC3E}">
        <p14:creationId xmlns:p14="http://schemas.microsoft.com/office/powerpoint/2010/main" val="54907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B35A-738F-E06C-26A2-72DA9D32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34F8EE51-9528-0D68-F46D-DD23B43CF2F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analysis in Run-4/5/6 in Fermilab Muon g-2 just started </a:t>
                </a:r>
              </a:p>
              <a:p>
                <a:pPr lvl="1"/>
                <a:r>
                  <a:rPr lang="en-US" dirty="0"/>
                  <a:t>target 21xBNL data taken</a:t>
                </a:r>
              </a:p>
              <a:p>
                <a:pPr lvl="1"/>
                <a:r>
                  <a:rPr lang="en-US" dirty="0"/>
                  <a:t>Europa group is now leading the analysis</a:t>
                </a:r>
              </a:p>
              <a:p>
                <a:pPr lvl="1"/>
                <a:r>
                  <a:rPr lang="en-US" dirty="0"/>
                  <a:t>Expected to be a three-year work &amp; publication in 2025 </a:t>
                </a:r>
              </a:p>
              <a:p>
                <a:pPr>
                  <a:lnSpc>
                    <a:spcPct val="100000"/>
                  </a:lnSpc>
                  <a:spcBef>
                    <a:spcPts val="2800"/>
                  </a:spcBef>
                </a:pPr>
                <a:r>
                  <a:rPr lang="en-US" dirty="0"/>
                  <a:t>Existing systematics confirmed similar to Run-2/3</a:t>
                </a:r>
              </a:p>
              <a:p>
                <a:r>
                  <a:rPr lang="en-US" dirty="0">
                    <a:sym typeface="Wingdings" pitchFamily="2" charset="2"/>
                  </a:rPr>
                  <a:t>New systematics discussed according to c</a:t>
                </a:r>
                <a:r>
                  <a:rPr lang="en-US" dirty="0"/>
                  <a:t>hanges in Run-4/5/6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34F8EE51-9528-0D68-F46D-DD23B43CF2F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26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3C159CBC-C5D3-14F8-AF86-DB9B5DAAC159}"/>
              </a:ext>
            </a:extLst>
          </p:cNvPr>
          <p:cNvSpPr txBox="1">
            <a:spLocks/>
          </p:cNvSpPr>
          <p:nvPr/>
        </p:nvSpPr>
        <p:spPr>
          <a:xfrm>
            <a:off x="490151" y="4891011"/>
            <a:ext cx="8120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56700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3893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BA9FA-FF2B-6846-F007-F1FD319C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52C22-034B-729A-BFA9-EAAB06ECC3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E7D88E-FC7C-4371-5C96-DFC2709B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F8AD2-FC45-AC1A-2EC3-C18B5A8E8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28E1CA-0B22-0867-9218-4AD7EC86C1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16D8E-67FD-D843-5DE6-DD4B11B2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1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21085-3317-15E6-EFA5-6A883A985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Pushing an energy binned fit down to ~300 MeV yielded some interesting peaks in the residuals.</a:t>
            </a:r>
          </a:p>
          <a:p>
            <a:endParaRPr lang="en-US" dirty="0"/>
          </a:p>
          <a:p>
            <a:r>
              <a:rPr lang="en-US" dirty="0"/>
              <a:t>In addition to the previously observed deuterons at ~350 MeV and ~0.5 MHz, there was a new peak at ~200 MeV and ~0.565 </a:t>
            </a:r>
            <a:r>
              <a:rPr lang="en-US" dirty="0" err="1"/>
              <a:t>MHz.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Jim Morgan: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1CAA5A-ED38-9B28-5B95-7262AECD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Puzzles: Protons and Deuterons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7115A2-4875-7755-D5A8-1858B4272BA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724400" y="1070497"/>
            <a:ext cx="7128933" cy="1862035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5317E3-AB25-2697-DAEE-82BC47E5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7" y="2842655"/>
            <a:ext cx="7128936" cy="1862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EBC475-D002-3AE6-E340-9A97ED99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4" y="3884594"/>
            <a:ext cx="4077261" cy="1233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3E99F41-274B-963B-8E52-10853AC2C2A5}"/>
              </a:ext>
            </a:extLst>
          </p:cNvPr>
          <p:cNvSpPr/>
          <p:nvPr/>
        </p:nvSpPr>
        <p:spPr>
          <a:xfrm>
            <a:off x="544519" y="4091095"/>
            <a:ext cx="2390592" cy="3702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732794-F7CB-3B52-9726-15DC68F1096F}"/>
                  </a:ext>
                </a:extLst>
              </p:cNvPr>
              <p:cNvSpPr txBox="1"/>
              <p:nvPr/>
            </p:nvSpPr>
            <p:spPr>
              <a:xfrm>
                <a:off x="2815916" y="4030011"/>
                <a:ext cx="17657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=0.50765544 </m:t>
                    </m:r>
                    <m:r>
                      <m:rPr>
                        <m:sty m:val="p"/>
                      </m:rPr>
                      <a:rPr lang="en-US" sz="1200" dirty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=0.56785595 </m:t>
                    </m:r>
                    <m:r>
                      <m:rPr>
                        <m:sty m:val="p"/>
                      </m:rPr>
                      <a:rPr lang="en-US" sz="1200" dirty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732794-F7CB-3B52-9726-15DC68F1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16" y="4030011"/>
                <a:ext cx="1765795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EBDA868-0B73-3FED-B881-4B676E251597}"/>
              </a:ext>
            </a:extLst>
          </p:cNvPr>
          <p:cNvSpPr/>
          <p:nvPr/>
        </p:nvSpPr>
        <p:spPr>
          <a:xfrm>
            <a:off x="7373008" y="3634678"/>
            <a:ext cx="1707931" cy="189187"/>
          </a:xfrm>
          <a:prstGeom prst="rect">
            <a:avLst/>
          </a:prstGeom>
          <a:solidFill>
            <a:srgbClr val="FF851A">
              <a:alpha val="5215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9DA3E-B17C-AE14-57B0-F56C9AA7BC28}"/>
              </a:ext>
            </a:extLst>
          </p:cNvPr>
          <p:cNvSpPr/>
          <p:nvPr/>
        </p:nvSpPr>
        <p:spPr>
          <a:xfrm>
            <a:off x="7373008" y="4003612"/>
            <a:ext cx="1707931" cy="156353"/>
          </a:xfrm>
          <a:prstGeom prst="rect">
            <a:avLst/>
          </a:prstGeom>
          <a:solidFill>
            <a:srgbClr val="00B0F0">
              <a:alpha val="5254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C5BDA58-D6CB-98E2-DB30-52F208D56F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D2BD58A-B6A6-F747-AFE1-2E909E6C3B63}" type="datetime1">
              <a:rPr lang="en-GB" smtClean="0"/>
              <a:t>19/05/2023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B7E006-E619-06A8-B872-B55EB8473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A58907-53A0-948E-EBA0-0067BA32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19CFD7-D403-4111-105B-F08B30C3B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249" y="4715855"/>
            <a:ext cx="6717232" cy="1799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B8AAD-3919-9343-D498-697D63DF090E}"/>
              </a:ext>
            </a:extLst>
          </p:cNvPr>
          <p:cNvSpPr txBox="1"/>
          <p:nvPr/>
        </p:nvSpPr>
        <p:spPr>
          <a:xfrm>
            <a:off x="6965183" y="4884311"/>
            <a:ext cx="429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FFT of Residuals of an Energy Binned fit in Calo 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54F109-A608-8C24-5BC5-AEF50B75AD34}"/>
              </a:ext>
            </a:extLst>
          </p:cNvPr>
          <p:cNvSpPr/>
          <p:nvPr/>
        </p:nvSpPr>
        <p:spPr>
          <a:xfrm>
            <a:off x="5018314" y="2383971"/>
            <a:ext cx="1946869" cy="32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C9BB83-1A45-67D5-8870-36AB39355784}"/>
              </a:ext>
            </a:extLst>
          </p:cNvPr>
          <p:cNvSpPr/>
          <p:nvPr/>
        </p:nvSpPr>
        <p:spPr>
          <a:xfrm>
            <a:off x="7315430" y="2409637"/>
            <a:ext cx="1946869" cy="32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4E168D-15A8-8CFB-D74D-DAE1921F0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Triple coincidences in the kicker region are very highly contaminated with proton/deuteron leakage from upstream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E639E-B06D-08F0-B5C3-508224B0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Puzzles: Protons and Deuterons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7148A1-4E10-2E24-586A-5180271FE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07482" y="929511"/>
            <a:ext cx="8518988" cy="42396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5A8E5-61CF-B017-0BA4-4FC89CFD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33F5-F38D-F142-9DF3-93DA818EBBA3}" type="datetime1">
              <a:rPr lang="en-GB" smtClean="0"/>
              <a:t>19/05/2023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836042-DF97-AE0A-84D5-8DF92BB4B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F75668-EEF1-EDBA-2869-D9660479D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E3B16-EFEB-5267-70B0-8DBED45812C9}"/>
              </a:ext>
            </a:extLst>
          </p:cNvPr>
          <p:cNvSpPr txBox="1"/>
          <p:nvPr/>
        </p:nvSpPr>
        <p:spPr>
          <a:xfrm>
            <a:off x="9327270" y="3601574"/>
            <a:ext cx="6222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Run 4A : Triple Coincidences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2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1234C9-0E0E-5063-01A1-0E8D8A89FD2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Measurement in Muon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Experiment at Fermilab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1234C9-0E0E-5063-01A1-0E8D8A89F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278D3-0C3E-8EA2-8388-C8356108BB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59668"/>
                <a:ext cx="11353799" cy="3119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Introduction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Analysis in Run-4/5/6</a:t>
                </a:r>
              </a:p>
              <a:p>
                <a:pPr lvl="1"/>
                <a:r>
                  <a:rPr lang="en-US" sz="2000" dirty="0"/>
                  <a:t>Data &amp; Expectations</a:t>
                </a:r>
              </a:p>
              <a:p>
                <a:pPr lvl="1"/>
                <a:r>
                  <a:rPr lang="en-US" sz="2000" dirty="0"/>
                  <a:t>First Result</a:t>
                </a:r>
              </a:p>
              <a:p>
                <a:pPr lvl="1"/>
                <a:r>
                  <a:rPr lang="en-US" sz="2000" dirty="0"/>
                  <a:t>Changes in Run-4/5/6</a:t>
                </a:r>
              </a:p>
              <a:p>
                <a:r>
                  <a:rPr lang="en-US" dirty="0"/>
                  <a:t>Summary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278D3-0C3E-8EA2-8388-C8356108B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59668"/>
                <a:ext cx="11353799" cy="3119532"/>
              </a:xfrm>
              <a:blipFill>
                <a:blip r:embed="rId3"/>
                <a:stretch>
                  <a:fillRect l="-223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93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BEEA3D-E254-8AB2-BCA2-BEC9F9030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110" y="2401515"/>
            <a:ext cx="7749435" cy="11535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804E3-DA05-B8CC-24C7-A254DB1DC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36B0-941C-DAB2-E11B-252A76818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</p:spPr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2505-E17C-04EC-62F2-2AC95EBF5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AA4EA-70A2-A95F-65B8-61ACD3867618}"/>
              </a:ext>
            </a:extLst>
          </p:cNvPr>
          <p:cNvSpPr/>
          <p:nvPr/>
        </p:nvSpPr>
        <p:spPr>
          <a:xfrm>
            <a:off x="3423628" y="2480675"/>
            <a:ext cx="498763" cy="429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22548A-C258-AEF1-E04E-A0073F70309E}"/>
              </a:ext>
            </a:extLst>
          </p:cNvPr>
          <p:cNvCxnSpPr>
            <a:cxnSpLocks/>
          </p:cNvCxnSpPr>
          <p:nvPr/>
        </p:nvCxnSpPr>
        <p:spPr>
          <a:xfrm flipV="1">
            <a:off x="1807992" y="3200276"/>
            <a:ext cx="0" cy="41563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FB938A-8159-54AE-5286-512FCD44ABE4}"/>
              </a:ext>
            </a:extLst>
          </p:cNvPr>
          <p:cNvSpPr txBox="1"/>
          <p:nvPr/>
        </p:nvSpPr>
        <p:spPr>
          <a:xfrm>
            <a:off x="956372" y="3615912"/>
            <a:ext cx="156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Muon ‘g-2’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871B5-9DF9-29C1-3A11-7B6B56FA524C}"/>
              </a:ext>
            </a:extLst>
          </p:cNvPr>
          <p:cNvSpPr txBox="1"/>
          <p:nvPr/>
        </p:nvSpPr>
        <p:spPr>
          <a:xfrm>
            <a:off x="2142100" y="1682912"/>
            <a:ext cx="60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MBX12"/>
              </a:rPr>
              <a:t>Anomalous precession frequency of the muon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A004E6-A10F-7383-1ECA-945A0705F416}"/>
              </a:ext>
            </a:extLst>
          </p:cNvPr>
          <p:cNvCxnSpPr>
            <a:cxnSpLocks/>
          </p:cNvCxnSpPr>
          <p:nvPr/>
        </p:nvCxnSpPr>
        <p:spPr>
          <a:xfrm flipV="1">
            <a:off x="3677562" y="2157355"/>
            <a:ext cx="0" cy="328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8A0A5-D610-0C9D-5CB3-10A227776430}"/>
              </a:ext>
            </a:extLst>
          </p:cNvPr>
          <p:cNvSpPr/>
          <p:nvPr/>
        </p:nvSpPr>
        <p:spPr>
          <a:xfrm>
            <a:off x="3970686" y="2479920"/>
            <a:ext cx="4150816" cy="42905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8C94EE-B656-2FE8-26F5-0F9FB5C614E3}"/>
              </a:ext>
            </a:extLst>
          </p:cNvPr>
          <p:cNvSpPr txBox="1"/>
          <p:nvPr/>
        </p:nvSpPr>
        <p:spPr>
          <a:xfrm>
            <a:off x="8470156" y="2526306"/>
            <a:ext cx="27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Elia’s talk (beam dynamics)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A5A0F0-C0AC-B617-7374-8B9A1AA3FBD2}"/>
              </a:ext>
            </a:extLst>
          </p:cNvPr>
          <p:cNvCxnSpPr>
            <a:cxnSpLocks/>
          </p:cNvCxnSpPr>
          <p:nvPr/>
        </p:nvCxnSpPr>
        <p:spPr>
          <a:xfrm>
            <a:off x="8121502" y="2710972"/>
            <a:ext cx="348654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14D8617-C113-357E-AF9C-22029303ACA2}"/>
              </a:ext>
            </a:extLst>
          </p:cNvPr>
          <p:cNvSpPr/>
          <p:nvPr/>
        </p:nvSpPr>
        <p:spPr>
          <a:xfrm>
            <a:off x="2833228" y="2986009"/>
            <a:ext cx="1642776" cy="429054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35E6A0-BBEF-5077-93BD-62C4C93814D7}"/>
              </a:ext>
            </a:extLst>
          </p:cNvPr>
          <p:cNvCxnSpPr>
            <a:cxnSpLocks/>
          </p:cNvCxnSpPr>
          <p:nvPr/>
        </p:nvCxnSpPr>
        <p:spPr>
          <a:xfrm flipV="1">
            <a:off x="3695478" y="3415063"/>
            <a:ext cx="0" cy="268040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3158A7-DE39-8F8A-2FA1-66695C7766E6}"/>
              </a:ext>
            </a:extLst>
          </p:cNvPr>
          <p:cNvSpPr txBox="1"/>
          <p:nvPr/>
        </p:nvSpPr>
        <p:spPr>
          <a:xfrm>
            <a:off x="3031257" y="3656939"/>
            <a:ext cx="132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Saskia’s talk</a:t>
            </a:r>
          </a:p>
        </p:txBody>
      </p:sp>
    </p:spTree>
    <p:extLst>
      <p:ext uri="{BB962C8B-B14F-4D97-AF65-F5344CB8AC3E}">
        <p14:creationId xmlns:p14="http://schemas.microsoft.com/office/powerpoint/2010/main" val="426604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804E3-DA05-B8CC-24C7-A254DB1DC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36B0-941C-DAB2-E11B-252A76818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</p:spPr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2505-E17C-04EC-62F2-2AC95EBF5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8C94EE-B656-2FE8-26F5-0F9FB5C614E3}"/>
              </a:ext>
            </a:extLst>
          </p:cNvPr>
          <p:cNvSpPr txBox="1"/>
          <p:nvPr/>
        </p:nvSpPr>
        <p:spPr>
          <a:xfrm>
            <a:off x="8470156" y="2526306"/>
            <a:ext cx="27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Elia’s talk (beam dynamics)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A5A0F0-C0AC-B617-7374-8B9A1AA3FBD2}"/>
              </a:ext>
            </a:extLst>
          </p:cNvPr>
          <p:cNvCxnSpPr>
            <a:cxnSpLocks/>
          </p:cNvCxnSpPr>
          <p:nvPr/>
        </p:nvCxnSpPr>
        <p:spPr>
          <a:xfrm>
            <a:off x="8121502" y="2710972"/>
            <a:ext cx="348654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B9D27C-15B5-2F1A-7445-6E258B8F7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8" r="12659" b="28908"/>
          <a:stretch/>
        </p:blipFill>
        <p:spPr>
          <a:xfrm>
            <a:off x="7049259" y="2052088"/>
            <a:ext cx="4604024" cy="3692441"/>
          </a:xfrm>
          <a:prstGeom prst="rect">
            <a:avLst/>
          </a:prstGeom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E7A68D30-0A6F-D9C8-FDBF-B36F8959B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5" r="68381" b="59365"/>
          <a:stretch/>
        </p:blipFill>
        <p:spPr>
          <a:xfrm>
            <a:off x="2858478" y="2256465"/>
            <a:ext cx="478466" cy="468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9A197E-742C-B09E-CCEC-7DFB1136D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0" t="39647" r="74202" b="23257"/>
          <a:stretch/>
        </p:blipFill>
        <p:spPr>
          <a:xfrm>
            <a:off x="3400741" y="2213933"/>
            <a:ext cx="1701209" cy="6383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B4334A-4201-212A-304C-4CF66FAD27CC}"/>
              </a:ext>
            </a:extLst>
          </p:cNvPr>
          <p:cNvSpPr txBox="1"/>
          <p:nvPr/>
        </p:nvSpPr>
        <p:spPr>
          <a:xfrm>
            <a:off x="4767939" y="3106890"/>
            <a:ext cx="121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Cyclotron frequency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715CF-6371-8A99-995D-B449848BFFAE}"/>
              </a:ext>
            </a:extLst>
          </p:cNvPr>
          <p:cNvSpPr txBox="1"/>
          <p:nvPr/>
        </p:nvSpPr>
        <p:spPr>
          <a:xfrm>
            <a:off x="2455784" y="3078628"/>
            <a:ext cx="207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precession frequency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A05F62-3EA6-F4F7-C24D-65D979ADF528}"/>
              </a:ext>
            </a:extLst>
          </p:cNvPr>
          <p:cNvCxnSpPr/>
          <p:nvPr/>
        </p:nvCxnSpPr>
        <p:spPr>
          <a:xfrm flipH="1">
            <a:off x="3494658" y="2799628"/>
            <a:ext cx="395177" cy="307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485388-CE26-9376-9A94-DBED78BBB35B}"/>
              </a:ext>
            </a:extLst>
          </p:cNvPr>
          <p:cNvCxnSpPr/>
          <p:nvPr/>
        </p:nvCxnSpPr>
        <p:spPr>
          <a:xfrm>
            <a:off x="4767939" y="2799628"/>
            <a:ext cx="334011" cy="307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5">
                <a:extLst>
                  <a:ext uri="{FF2B5EF4-FFF2-40B4-BE49-F238E27FC236}">
                    <a16:creationId xmlns:a16="http://schemas.microsoft.com/office/drawing/2014/main" id="{AAEB4B37-D463-B1F0-5704-92A5FDAB75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151" y="3962363"/>
                <a:ext cx="11211698" cy="2076930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measurement: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sz="2000" u="sng" dirty="0"/>
                  <a:t>Polarized</a:t>
                </a:r>
                <a:r>
                  <a:rPr lang="en-US" sz="2000" dirty="0"/>
                  <a:t> muons from Fermilab beamline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sz="2000" dirty="0"/>
                  <a:t>Decay positron follows muon spin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sz="2000" dirty="0"/>
                  <a:t>Calorimeters measuring positron energy and time</a:t>
                </a:r>
              </a:p>
            </p:txBody>
          </p:sp>
        </mc:Choice>
        <mc:Fallback>
          <p:sp>
            <p:nvSpPr>
              <p:cNvPr id="26" name="Content Placeholder 5">
                <a:extLst>
                  <a:ext uri="{FF2B5EF4-FFF2-40B4-BE49-F238E27FC236}">
                    <a16:creationId xmlns:a16="http://schemas.microsoft.com/office/drawing/2014/main" id="{AAEB4B37-D463-B1F0-5704-92A5FDAB7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51" y="3962363"/>
                <a:ext cx="11211698" cy="2076930"/>
              </a:xfrm>
              <a:prstGeom prst="rect">
                <a:avLst/>
              </a:prstGeom>
              <a:blipFill>
                <a:blip r:embed="rId6"/>
                <a:stretch>
                  <a:fillRect l="-226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8C3128-13CF-F6CC-2578-711610BEA2C5}"/>
              </a:ext>
            </a:extLst>
          </p:cNvPr>
          <p:cNvCxnSpPr>
            <a:cxnSpLocks/>
          </p:cNvCxnSpPr>
          <p:nvPr/>
        </p:nvCxnSpPr>
        <p:spPr>
          <a:xfrm>
            <a:off x="2120830" y="4774013"/>
            <a:ext cx="0" cy="1807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B871B5-9DF9-29C1-3A11-7B6B56FA524C}"/>
              </a:ext>
            </a:extLst>
          </p:cNvPr>
          <p:cNvSpPr txBox="1"/>
          <p:nvPr/>
        </p:nvSpPr>
        <p:spPr>
          <a:xfrm>
            <a:off x="2142100" y="1682912"/>
            <a:ext cx="60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MBX12"/>
              </a:rPr>
              <a:t>Anomalous precession frequency of the muon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3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804E3-DA05-B8CC-24C7-A254DB1DC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36B0-941C-DAB2-E11B-252A76818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</p:spPr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2505-E17C-04EC-62F2-2AC95EBF5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8C94EE-B656-2FE8-26F5-0F9FB5C614E3}"/>
              </a:ext>
            </a:extLst>
          </p:cNvPr>
          <p:cNvSpPr txBox="1"/>
          <p:nvPr/>
        </p:nvSpPr>
        <p:spPr>
          <a:xfrm>
            <a:off x="8470156" y="2526306"/>
            <a:ext cx="27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Elia’s talk (beam dynamics)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A5A0F0-C0AC-B617-7374-8B9A1AA3FBD2}"/>
              </a:ext>
            </a:extLst>
          </p:cNvPr>
          <p:cNvCxnSpPr>
            <a:cxnSpLocks/>
          </p:cNvCxnSpPr>
          <p:nvPr/>
        </p:nvCxnSpPr>
        <p:spPr>
          <a:xfrm>
            <a:off x="8121502" y="2710972"/>
            <a:ext cx="348654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8C3128-13CF-F6CC-2578-711610BEA2C5}"/>
              </a:ext>
            </a:extLst>
          </p:cNvPr>
          <p:cNvCxnSpPr>
            <a:cxnSpLocks/>
          </p:cNvCxnSpPr>
          <p:nvPr/>
        </p:nvCxnSpPr>
        <p:spPr>
          <a:xfrm>
            <a:off x="1908178" y="4774013"/>
            <a:ext cx="0" cy="1807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A0F48E-6ED4-1F9F-56EF-19825B15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01"/>
          <a:stretch/>
        </p:blipFill>
        <p:spPr>
          <a:xfrm>
            <a:off x="490151" y="3030279"/>
            <a:ext cx="3646317" cy="2500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D210F-42C4-3DD9-A5BF-DC51EF127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309733"/>
            <a:ext cx="2978216" cy="2165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EDE938-C847-BF32-D47A-0A8E44D10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441"/>
          <a:stretch/>
        </p:blipFill>
        <p:spPr>
          <a:xfrm>
            <a:off x="2852121" y="2200935"/>
            <a:ext cx="4051638" cy="763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A94B9-EF86-39AA-512F-AD148477B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8" r="12659" b="28908"/>
          <a:stretch/>
        </p:blipFill>
        <p:spPr>
          <a:xfrm>
            <a:off x="7049259" y="2052088"/>
            <a:ext cx="4604024" cy="3692441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E6F389C-48A2-0825-727E-2D17854C9AFE}"/>
              </a:ext>
            </a:extLst>
          </p:cNvPr>
          <p:cNvSpPr txBox="1">
            <a:spLocks/>
          </p:cNvSpPr>
          <p:nvPr/>
        </p:nvSpPr>
        <p:spPr>
          <a:xfrm>
            <a:off x="490151" y="1818172"/>
            <a:ext cx="11211698" cy="539649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arenR" startAt="4"/>
            </a:pPr>
            <a:r>
              <a:rPr lang="en-US" sz="2000" dirty="0"/>
              <a:t>Fitting the modulation (“wiggle plot”)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3E118-71F6-7813-693F-BB580C6F9DFD}"/>
              </a:ext>
            </a:extLst>
          </p:cNvPr>
          <p:cNvSpPr txBox="1"/>
          <p:nvPr/>
        </p:nvSpPr>
        <p:spPr>
          <a:xfrm>
            <a:off x="559983" y="2423961"/>
            <a:ext cx="24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naïve 5-parameter fit: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97494C-C323-A1A6-CE85-6376CA5697AE}"/>
              </a:ext>
            </a:extLst>
          </p:cNvPr>
          <p:cNvCxnSpPr/>
          <p:nvPr/>
        </p:nvCxnSpPr>
        <p:spPr>
          <a:xfrm>
            <a:off x="5699049" y="2821207"/>
            <a:ext cx="354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42AE9-6C36-7719-5816-62798ED9378D}"/>
              </a:ext>
            </a:extLst>
          </p:cNvPr>
          <p:cNvGrpSpPr/>
          <p:nvPr/>
        </p:nvGrpSpPr>
        <p:grpSpPr>
          <a:xfrm>
            <a:off x="5180744" y="3051545"/>
            <a:ext cx="5135528" cy="3189982"/>
            <a:chOff x="5592725" y="3051545"/>
            <a:chExt cx="5135528" cy="318998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0414E5-04D3-ED48-B3B5-A7DFF61AE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58" t="32524" r="12498" b="12171"/>
            <a:stretch/>
          </p:blipFill>
          <p:spPr>
            <a:xfrm>
              <a:off x="5592725" y="3051545"/>
              <a:ext cx="5135528" cy="318998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C66347D-804F-71D5-D0F7-EA07EFED14B0}"/>
                    </a:ext>
                  </a:extLst>
                </p:cNvPr>
                <p:cNvSpPr txBox="1"/>
                <p:nvPr/>
              </p:nvSpPr>
              <p:spPr>
                <a:xfrm>
                  <a:off x="6287039" y="4392662"/>
                  <a:ext cx="535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C66347D-804F-71D5-D0F7-EA07EFED1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039" y="4392662"/>
                  <a:ext cx="53565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F87481-0B54-3A03-24BE-DE3D7E1B716C}"/>
                </a:ext>
              </a:extLst>
            </p:cNvPr>
            <p:cNvSpPr txBox="1"/>
            <p:nvPr/>
          </p:nvSpPr>
          <p:spPr>
            <a:xfrm>
              <a:off x="6810020" y="4067062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CBO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85CE68-6327-674D-3D8E-6002E0DED3EB}"/>
                </a:ext>
              </a:extLst>
            </p:cNvPr>
            <p:cNvSpPr txBox="1"/>
            <p:nvPr/>
          </p:nvSpPr>
          <p:spPr>
            <a:xfrm>
              <a:off x="8767373" y="4657407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76C926-1331-7CED-4136-0916A1FE7AFE}"/>
                </a:ext>
              </a:extLst>
            </p:cNvPr>
            <p:cNvSpPr txBox="1"/>
            <p:nvPr/>
          </p:nvSpPr>
          <p:spPr>
            <a:xfrm>
              <a:off x="9210747" y="4991401"/>
              <a:ext cx="46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D16FB-1B20-23FB-457D-1EA68A018FAC}"/>
                </a:ext>
              </a:extLst>
            </p:cNvPr>
            <p:cNvSpPr txBox="1"/>
            <p:nvPr/>
          </p:nvSpPr>
          <p:spPr>
            <a:xfrm>
              <a:off x="7131594" y="447751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02568E-9A62-D4FB-1B5A-C105A7A14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804E3-DA05-B8CC-24C7-A254DB1DC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| HEP Annual Liverpool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36B0-941C-DAB2-E11B-252A76818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</p:spPr>
        <p:txBody>
          <a:bodyPr/>
          <a:lstStyle/>
          <a:p>
            <a:r>
              <a:rPr lang="en-GB"/>
              <a:t>19/05/2023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2505-E17C-04EC-62F2-2AC95EBF5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7F6E3-BB4A-AEC3-4370-BDFD9AF5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09" r="53858" b="12172"/>
          <a:stretch/>
        </p:blipFill>
        <p:spPr>
          <a:xfrm>
            <a:off x="267854" y="2907616"/>
            <a:ext cx="4272248" cy="2970092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61F7F08-A8FE-8739-4201-8E3FB6F9B88A}"/>
              </a:ext>
            </a:extLst>
          </p:cNvPr>
          <p:cNvSpPr txBox="1">
            <a:spLocks/>
          </p:cNvSpPr>
          <p:nvPr/>
        </p:nvSpPr>
        <p:spPr>
          <a:xfrm>
            <a:off x="490151" y="1622654"/>
            <a:ext cx="8319010" cy="4003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The Full fitting function used in Run-2/3:</a:t>
            </a:r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4A0DB-F25E-BB9A-27BA-6CFA057CACBB}"/>
                  </a:ext>
                </a:extLst>
              </p:cNvPr>
              <p:cNvSpPr txBox="1"/>
              <p:nvPr/>
            </p:nvSpPr>
            <p:spPr>
              <a:xfrm>
                <a:off x="1383739" y="2001922"/>
                <a:ext cx="6333272" cy="841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𝛾𝜏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𝐶𝐵𝑂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𝑉𝑊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4A0DB-F25E-BB9A-27BA-6CFA057C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39" y="2001922"/>
                <a:ext cx="6333272" cy="841897"/>
              </a:xfrm>
              <a:prstGeom prst="rect">
                <a:avLst/>
              </a:prstGeom>
              <a:blipFill>
                <a:blip r:embed="rId5"/>
                <a:stretch>
                  <a:fillRect r="-800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288A82-1F4A-B576-4462-D8ED6CA06292}"/>
              </a:ext>
            </a:extLst>
          </p:cNvPr>
          <p:cNvCxnSpPr>
            <a:cxnSpLocks/>
          </p:cNvCxnSpPr>
          <p:nvPr/>
        </p:nvCxnSpPr>
        <p:spPr>
          <a:xfrm>
            <a:off x="1605515" y="3365202"/>
            <a:ext cx="3019648" cy="3242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C922F8-D4AD-4A33-5261-0C591CB5E7FA}"/>
                  </a:ext>
                </a:extLst>
              </p:cNvPr>
              <p:cNvSpPr txBox="1"/>
              <p:nvPr/>
            </p:nvSpPr>
            <p:spPr>
              <a:xfrm>
                <a:off x="4649656" y="3539841"/>
                <a:ext cx="40075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C922F8-D4AD-4A33-5261-0C591CB5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56" y="3539841"/>
                <a:ext cx="400751" cy="299313"/>
              </a:xfrm>
              <a:prstGeom prst="rect">
                <a:avLst/>
              </a:prstGeom>
              <a:blipFill>
                <a:blip r:embed="rId6"/>
                <a:stretch>
                  <a:fillRect l="-15625" r="-312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DFA958F-01DC-2175-21F5-B7DBD4F8114C}"/>
              </a:ext>
            </a:extLst>
          </p:cNvPr>
          <p:cNvSpPr/>
          <p:nvPr/>
        </p:nvSpPr>
        <p:spPr>
          <a:xfrm>
            <a:off x="7124752" y="4072270"/>
            <a:ext cx="1315702" cy="7761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0EC77-F4C1-F7BB-EED4-102840E0748B}"/>
              </a:ext>
            </a:extLst>
          </p:cNvPr>
          <p:cNvSpPr txBox="1"/>
          <p:nvPr/>
        </p:nvSpPr>
        <p:spPr>
          <a:xfrm>
            <a:off x="6719613" y="4525944"/>
            <a:ext cx="1080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 CBO</a:t>
            </a:r>
          </a:p>
        </p:txBody>
      </p:sp>
    </p:spTree>
    <p:extLst>
      <p:ext uri="{BB962C8B-B14F-4D97-AF65-F5344CB8AC3E}">
        <p14:creationId xmlns:p14="http://schemas.microsoft.com/office/powerpoint/2010/main" val="108531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CAC-EC40-B8A5-E312-84B6FB89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&amp; Expectations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3CD756-24B1-E330-71B5-F00D697B6B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47881"/>
            <a:ext cx="5529648" cy="1281696"/>
          </a:xfrm>
        </p:spPr>
        <p:txBody>
          <a:bodyPr/>
          <a:lstStyle/>
          <a:p>
            <a:r>
              <a:rPr lang="en-US" sz="2400" dirty="0"/>
              <a:t>Collected &gt; 21 x BNL data </a:t>
            </a:r>
            <a:r>
              <a:rPr lang="en-US" sz="2400" dirty="0">
                <a:sym typeface="Wingdings" pitchFamily="2" charset="2"/>
              </a:rPr>
              <a:t> TDR goal reached this February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 Zhang | HEP Annual Liverpool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19/05/2023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185077-6514-4644-98C1-F3877E5C7C8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059EA-9F43-F26E-3A08-3C48BB19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264" y="2250795"/>
            <a:ext cx="5529648" cy="3110425"/>
          </a:xfrm>
          <a:prstGeom prst="rect">
            <a:avLst/>
          </a:prstGeom>
          <a:noFill/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169C3-E4E5-A058-86F2-DC82EF5D1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23313"/>
              </p:ext>
            </p:extLst>
          </p:nvPr>
        </p:nvGraphicFramePr>
        <p:xfrm>
          <a:off x="566021" y="3041260"/>
          <a:ext cx="5453778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610">
                  <a:extLst>
                    <a:ext uri="{9D8B030D-6E8A-4147-A177-3AD203B41FA5}">
                      <a16:colId xmlns:a16="http://schemas.microsoft.com/office/drawing/2014/main" val="378969727"/>
                    </a:ext>
                  </a:extLst>
                </a:gridCol>
                <a:gridCol w="2014093">
                  <a:extLst>
                    <a:ext uri="{9D8B030D-6E8A-4147-A177-3AD203B41FA5}">
                      <a16:colId xmlns:a16="http://schemas.microsoft.com/office/drawing/2014/main" val="3210456348"/>
                    </a:ext>
                  </a:extLst>
                </a:gridCol>
                <a:gridCol w="1678075">
                  <a:extLst>
                    <a:ext uri="{9D8B030D-6E8A-4147-A177-3AD203B41FA5}">
                      <a16:colId xmlns:a16="http://schemas.microsoft.com/office/drawing/2014/main" val="31556660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Stat. precision [ppb]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467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Run-1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Published (2021)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0602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Run-2/3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202 (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This year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2622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Run-4/5/6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107 (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Just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979638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Combination</a:t>
                      </a:r>
                    </a:p>
                  </a:txBody>
                  <a:tcPr anchor="ctr">
                    <a:solidFill>
                      <a:srgbClr val="091F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07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Run-1+2/3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183 (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7043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Run-1+2/3 + 4/5/6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92  (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4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81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7CAC-EC40-B8A5-E312-84B6FB89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&amp; Expectations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3CD756-24B1-E330-71B5-F00D697B6BCC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90151" y="2047881"/>
                <a:ext cx="5529648" cy="12816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analysis</a:t>
                </a:r>
                <a:r>
                  <a:rPr lang="en-US" baseline="0" dirty="0"/>
                  <a:t> groups</a:t>
                </a:r>
                <a:r>
                  <a:rPr lang="en-US" dirty="0">
                    <a:sym typeface="Wingdings" pitchFamily="2" charset="2"/>
                  </a:rPr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3CD756-24B1-E330-71B5-F00D697B6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90151" y="2047881"/>
                <a:ext cx="5529648" cy="1281696"/>
              </a:xfrm>
              <a:blipFill>
                <a:blip r:embed="rId2"/>
                <a:stretch>
                  <a:fillRect l="-459" t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98B35A-738F-E06C-26A2-72DA9D32D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773D-CE48-C01E-38D1-F1E938C1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 Zhang | HEP Annual Liverpool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D69-94EE-F4C0-C90D-B8387F2BD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19/05/2023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DD9F-670A-DF2E-9EE2-38F4894F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185077-6514-4644-98C1-F3877E5C7C8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059EA-9F43-F26E-3A08-3C48BB19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264" y="2250795"/>
            <a:ext cx="5529648" cy="311042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AD583E7-0756-F539-0C73-26655BCC1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393764"/>
                  </p:ext>
                </p:extLst>
              </p:nvPr>
            </p:nvGraphicFramePr>
            <p:xfrm>
              <a:off x="640915" y="2145737"/>
              <a:ext cx="5046452" cy="3359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6452">
                      <a:extLst>
                        <a:ext uri="{9D8B030D-6E8A-4147-A177-3AD203B41FA5}">
                          <a16:colId xmlns:a16="http://schemas.microsoft.com/office/drawing/2014/main" val="1335969863"/>
                        </a:ext>
                      </a:extLst>
                    </a:gridCol>
                  </a:tblGrid>
                  <a:tr h="41988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analysis</a:t>
                          </a:r>
                          <a:r>
                            <a:rPr lang="en-US" sz="2000" baseline="0" dirty="0"/>
                            <a:t> groups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5734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Boston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961446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Cornell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233686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Europa (Liverpool + Italy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2376591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IRMA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34851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Shanghai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159498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University of Kentucky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571008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University of Washington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0495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AD583E7-0756-F539-0C73-26655BCC1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393764"/>
                  </p:ext>
                </p:extLst>
              </p:nvPr>
            </p:nvGraphicFramePr>
            <p:xfrm>
              <a:off x="640915" y="2145737"/>
              <a:ext cx="5046452" cy="3359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6452">
                      <a:extLst>
                        <a:ext uri="{9D8B030D-6E8A-4147-A177-3AD203B41FA5}">
                          <a16:colId xmlns:a16="http://schemas.microsoft.com/office/drawing/2014/main" val="1335969863"/>
                        </a:ext>
                      </a:extLst>
                    </a:gridCol>
                  </a:tblGrid>
                  <a:tr h="419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6061" r="-754" b="-7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5734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Boston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961446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Cornell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233686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Europa (Liverpool + Italy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2376591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IRMA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34851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Shanghai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159498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University of Kentucky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5710084"/>
                      </a:ext>
                    </a:extLst>
                  </a:tr>
                  <a:tr h="419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University of Washington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0495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558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597E3A-2CA1-3970-C7EA-6DB60827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Result (Run-4 subsets A-E)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D54A-BE27-AA4A-EF36-061819954F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dirty="0"/>
                  <a:t> Analysis in Run-4/5/6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D54A-BE27-AA4A-EF36-061819954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Content Placeholder 15">
                <a:extLst>
                  <a:ext uri="{FF2B5EF4-FFF2-40B4-BE49-F238E27FC236}">
                    <a16:creationId xmlns:a16="http://schemas.microsoft.com/office/drawing/2014/main" id="{1687EB50-3B3C-10DB-A4BC-6ADDF5791225}"/>
                  </a:ext>
                </a:extLst>
              </p:cNvPr>
              <p:cNvGraphicFramePr>
                <a:graphicFrameLocks noGrp="1"/>
              </p:cNvGraphicFramePr>
              <p:nvPr>
                <p:ph idx="13"/>
                <p:extLst>
                  <p:ext uri="{D42A27DB-BD31-4B8C-83A1-F6EECF244321}">
                    <p14:modId xmlns:p14="http://schemas.microsoft.com/office/powerpoint/2010/main" val="1859389229"/>
                  </p:ext>
                </p:extLst>
              </p:nvPr>
            </p:nvGraphicFramePr>
            <p:xfrm>
              <a:off x="6475093" y="5435899"/>
              <a:ext cx="4271011" cy="670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5944">
                      <a:extLst>
                        <a:ext uri="{9D8B030D-6E8A-4147-A177-3AD203B41FA5}">
                          <a16:colId xmlns:a16="http://schemas.microsoft.com/office/drawing/2014/main" val="3796049657"/>
                        </a:ext>
                      </a:extLst>
                    </a:gridCol>
                    <a:gridCol w="2255067">
                      <a:extLst>
                        <a:ext uri="{9D8B030D-6E8A-4147-A177-3AD203B41FA5}">
                          <a16:colId xmlns:a16="http://schemas.microsoft.com/office/drawing/2014/main" val="1827818418"/>
                        </a:ext>
                      </a:extLst>
                    </a:gridCol>
                  </a:tblGrid>
                  <a:tr h="31919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</m:oMath>
                          </a14:m>
                          <a:r>
                            <a:rPr lang="en-US" sz="1600" dirty="0"/>
                            <a:t>ndf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4239/4128 = 1.027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4420225"/>
                      </a:ext>
                    </a:extLst>
                  </a:tr>
                  <a:tr h="31919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0.1122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9207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Content Placeholder 15">
                <a:extLst>
                  <a:ext uri="{FF2B5EF4-FFF2-40B4-BE49-F238E27FC236}">
                    <a16:creationId xmlns:a16="http://schemas.microsoft.com/office/drawing/2014/main" id="{1687EB50-3B3C-10DB-A4BC-6ADDF5791225}"/>
                  </a:ext>
                </a:extLst>
              </p:cNvPr>
              <p:cNvGraphicFramePr>
                <a:graphicFrameLocks noGrp="1"/>
              </p:cNvGraphicFramePr>
              <p:nvPr>
                <p:ph idx="13"/>
                <p:extLst>
                  <p:ext uri="{D42A27DB-BD31-4B8C-83A1-F6EECF244321}">
                    <p14:modId xmlns:p14="http://schemas.microsoft.com/office/powerpoint/2010/main" val="1859389229"/>
                  </p:ext>
                </p:extLst>
              </p:nvPr>
            </p:nvGraphicFramePr>
            <p:xfrm>
              <a:off x="6475093" y="5435899"/>
              <a:ext cx="4271011" cy="670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5944">
                      <a:extLst>
                        <a:ext uri="{9D8B030D-6E8A-4147-A177-3AD203B41FA5}">
                          <a16:colId xmlns:a16="http://schemas.microsoft.com/office/drawing/2014/main" val="3796049657"/>
                        </a:ext>
                      </a:extLst>
                    </a:gridCol>
                    <a:gridCol w="2255067">
                      <a:extLst>
                        <a:ext uri="{9D8B030D-6E8A-4147-A177-3AD203B41FA5}">
                          <a16:colId xmlns:a16="http://schemas.microsoft.com/office/drawing/2014/main" val="182781841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407" r="-111875" b="-1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4239/4128 = 1.027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44202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0.1122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9207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5AD33-7FA8-4280-52AF-2C82F297B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 Zhang - omega_a meeting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6D4D-A8F2-DBE5-D3A3-C73E6473C5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01/03/2023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D590A-E379-69C7-2547-2D7B9BB6D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11CB0898-6935-DFBC-990F-78FCD8D1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28" y="1942111"/>
            <a:ext cx="10102143" cy="3425190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021A001E-683F-FD78-A58F-A1EE8D757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927" y="1942111"/>
            <a:ext cx="10102143" cy="3425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ED1ACB-89BB-C44B-D4E2-5B3C729F2682}"/>
              </a:ext>
            </a:extLst>
          </p:cNvPr>
          <p:cNvSpPr txBox="1"/>
          <p:nvPr/>
        </p:nvSpPr>
        <p:spPr>
          <a:xfrm>
            <a:off x="9564624" y="2300210"/>
            <a:ext cx="101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zoom-in 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4D60A-D822-A677-7A56-2FB666C7E7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919093"/>
                  </p:ext>
                </p:extLst>
              </p:nvPr>
            </p:nvGraphicFramePr>
            <p:xfrm>
              <a:off x="1232854" y="5584498"/>
              <a:ext cx="469709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42435">
                      <a:extLst>
                        <a:ext uri="{9D8B030D-6E8A-4147-A177-3AD203B41FA5}">
                          <a16:colId xmlns:a16="http://schemas.microsoft.com/office/drawing/2014/main" val="349496569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val="4008647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 value (‘blinded’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 [ppm]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61.06±0.47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61348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4D60A-D822-A677-7A56-2FB666C7E7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919093"/>
                  </p:ext>
                </p:extLst>
              </p:nvPr>
            </p:nvGraphicFramePr>
            <p:xfrm>
              <a:off x="1232854" y="5584498"/>
              <a:ext cx="469709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42435">
                      <a:extLst>
                        <a:ext uri="{9D8B030D-6E8A-4147-A177-3AD203B41FA5}">
                          <a16:colId xmlns:a16="http://schemas.microsoft.com/office/drawing/2014/main" val="349496569"/>
                        </a:ext>
                      </a:extLst>
                    </a:gridCol>
                    <a:gridCol w="1854657">
                      <a:extLst>
                        <a:ext uri="{9D8B030D-6E8A-4147-A177-3AD203B41FA5}">
                          <a16:colId xmlns:a16="http://schemas.microsoft.com/office/drawing/2014/main" val="4008647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46" t="-6667" r="-6607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4110" t="-6667" r="-1370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61348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711999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M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2063"/>
      </a:accent1>
      <a:accent2>
        <a:srgbClr val="006B65"/>
      </a:accent2>
      <a:accent3>
        <a:srgbClr val="017001"/>
      </a:accent3>
      <a:accent4>
        <a:srgbClr val="956700"/>
      </a:accent4>
      <a:accent5>
        <a:srgbClr val="B41700"/>
      </a:accent5>
      <a:accent6>
        <a:srgbClr val="950E51"/>
      </a:accent6>
      <a:hlink>
        <a:srgbClr val="0B2064"/>
      </a:hlink>
      <a:folHlink>
        <a:srgbClr val="960D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206_UoLTemplate" id="{4BB26551-BA4A-9F42-B8C6-A0DB9DE6F66A}" vid="{030F0BA0-FB6E-7C4F-B2E2-9E173A0CBB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2667</TotalTime>
  <Words>706</Words>
  <Application>Microsoft Macintosh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CMBX12</vt:lpstr>
      <vt:lpstr>Arial</vt:lpstr>
      <vt:lpstr>Calibri</vt:lpstr>
      <vt:lpstr>Cambria Math</vt:lpstr>
      <vt:lpstr>Helvetica</vt:lpstr>
      <vt:lpstr>Master Slide</vt:lpstr>
      <vt:lpstr>ω_a Measurement in Muon g-2 Experiment at Fermilab</vt:lpstr>
      <vt:lpstr>ω_a Measurement in Muon g-2 Experiment at Fermilab</vt:lpstr>
      <vt:lpstr>Introduction to ω_a</vt:lpstr>
      <vt:lpstr>Introduction to ω_a</vt:lpstr>
      <vt:lpstr>Introduction to ω_a</vt:lpstr>
      <vt:lpstr>Introduction to ω_a</vt:lpstr>
      <vt:lpstr>ω_a Analysis in Run-4/5/6</vt:lpstr>
      <vt:lpstr>ω_a Analysis in Run-4/5/6</vt:lpstr>
      <vt:lpstr>ω_a Analysis in Run-4/5/6</vt:lpstr>
      <vt:lpstr>ω_a Analysis in Run-4/5/6</vt:lpstr>
      <vt:lpstr>ω_a Analysis in Run-4/5/6</vt:lpstr>
      <vt:lpstr>ω_a Analysis in Run-4/5/6</vt:lpstr>
      <vt:lpstr>ω_a Analysis in Run-4/5/6</vt:lpstr>
      <vt:lpstr>Summary</vt:lpstr>
      <vt:lpstr>Backup</vt:lpstr>
      <vt:lpstr>New Puzzles: Protons and Deuterons</vt:lpstr>
      <vt:lpstr>New Puzzles: Protons and Deuterons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UoL mark</dc:title>
  <dc:creator>Ce Zhang</dc:creator>
  <cp:lastModifiedBy>Ce Zhang</cp:lastModifiedBy>
  <cp:revision>1</cp:revision>
  <dcterms:created xsi:type="dcterms:W3CDTF">2023-05-15T12:39:50Z</dcterms:created>
  <dcterms:modified xsi:type="dcterms:W3CDTF">2023-05-19T10:46:25Z</dcterms:modified>
</cp:coreProperties>
</file>