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8" r:id="rId3"/>
    <p:sldId id="295" r:id="rId4"/>
    <p:sldId id="284" r:id="rId5"/>
    <p:sldId id="285" r:id="rId6"/>
    <p:sldId id="286" r:id="rId7"/>
    <p:sldId id="287" r:id="rId8"/>
    <p:sldId id="293" r:id="rId9"/>
    <p:sldId id="297" r:id="rId10"/>
    <p:sldId id="257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2" r:id="rId21"/>
    <p:sldId id="274" r:id="rId22"/>
    <p:sldId id="260" r:id="rId23"/>
    <p:sldId id="296" r:id="rId24"/>
    <p:sldId id="258" r:id="rId25"/>
    <p:sldId id="259" r:id="rId26"/>
    <p:sldId id="300" r:id="rId27"/>
    <p:sldId id="301" r:id="rId28"/>
    <p:sldId id="261" r:id="rId29"/>
    <p:sldId id="263" r:id="rId30"/>
    <p:sldId id="291" r:id="rId31"/>
    <p:sldId id="292" r:id="rId32"/>
    <p:sldId id="290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8" r:id="rId41"/>
    <p:sldId id="283" r:id="rId42"/>
    <p:sldId id="289" r:id="rId43"/>
    <p:sldId id="299" r:id="rId44"/>
    <p:sldId id="294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648E81-F04F-4687-AF34-5BA4A6EABA2C}" v="694" dt="2023-08-22T09:18:58.5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3" d="100"/>
          <a:sy n="53" d="100"/>
        </p:scale>
        <p:origin x="2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McKelvey" userId="3dee79ba693c100f" providerId="LiveId" clId="{F4648E81-F04F-4687-AF34-5BA4A6EABA2C}"/>
    <pc:docChg chg="undo custSel addSld delSld modSld">
      <pc:chgData name="Thomas McKelvey" userId="3dee79ba693c100f" providerId="LiveId" clId="{F4648E81-F04F-4687-AF34-5BA4A6EABA2C}" dt="2023-08-22T09:19:03.234" v="8289" actId="27636"/>
      <pc:docMkLst>
        <pc:docMk/>
      </pc:docMkLst>
      <pc:sldChg chg="modSp mod">
        <pc:chgData name="Thomas McKelvey" userId="3dee79ba693c100f" providerId="LiveId" clId="{F4648E81-F04F-4687-AF34-5BA4A6EABA2C}" dt="2023-08-21T22:08:39.493" v="5492" actId="1035"/>
        <pc:sldMkLst>
          <pc:docMk/>
          <pc:sldMk cId="852638633" sldId="259"/>
        </pc:sldMkLst>
        <pc:spChg chg="mod">
          <ac:chgData name="Thomas McKelvey" userId="3dee79ba693c100f" providerId="LiveId" clId="{F4648E81-F04F-4687-AF34-5BA4A6EABA2C}" dt="2023-08-21T22:08:39.493" v="5492" actId="1035"/>
          <ac:spMkLst>
            <pc:docMk/>
            <pc:sldMk cId="852638633" sldId="259"/>
            <ac:spMk id="18" creationId="{2D24E3EF-B445-8E36-3D26-0EA6E7107E46}"/>
          </ac:spMkLst>
        </pc:spChg>
      </pc:sldChg>
      <pc:sldChg chg="addSp modSp mod setBg">
        <pc:chgData name="Thomas McKelvey" userId="3dee79ba693c100f" providerId="LiveId" clId="{F4648E81-F04F-4687-AF34-5BA4A6EABA2C}" dt="2023-08-21T20:51:50.172" v="2841" actId="26606"/>
        <pc:sldMkLst>
          <pc:docMk/>
          <pc:sldMk cId="96266726" sldId="260"/>
        </pc:sldMkLst>
        <pc:spChg chg="mod">
          <ac:chgData name="Thomas McKelvey" userId="3dee79ba693c100f" providerId="LiveId" clId="{F4648E81-F04F-4687-AF34-5BA4A6EABA2C}" dt="2023-08-21T20:51:50.172" v="2841" actId="26606"/>
          <ac:spMkLst>
            <pc:docMk/>
            <pc:sldMk cId="96266726" sldId="260"/>
            <ac:spMk id="2" creationId="{1CD08465-D00D-F941-C755-A5EFA6134838}"/>
          </ac:spMkLst>
        </pc:spChg>
        <pc:spChg chg="mod">
          <ac:chgData name="Thomas McKelvey" userId="3dee79ba693c100f" providerId="LiveId" clId="{F4648E81-F04F-4687-AF34-5BA4A6EABA2C}" dt="2023-08-21T20:51:50.172" v="2841" actId="26606"/>
          <ac:spMkLst>
            <pc:docMk/>
            <pc:sldMk cId="96266726" sldId="260"/>
            <ac:spMk id="3" creationId="{6375CCF1-37B1-743F-5DEE-B8DBEED0F908}"/>
          </ac:spMkLst>
        </pc:spChg>
        <pc:spChg chg="add">
          <ac:chgData name="Thomas McKelvey" userId="3dee79ba693c100f" providerId="LiveId" clId="{F4648E81-F04F-4687-AF34-5BA4A6EABA2C}" dt="2023-08-21T20:51:50.172" v="2841" actId="26606"/>
          <ac:spMkLst>
            <pc:docMk/>
            <pc:sldMk cId="96266726" sldId="260"/>
            <ac:spMk id="8" creationId="{F837543A-6020-4505-A233-C9DB4BF74011}"/>
          </ac:spMkLst>
        </pc:spChg>
        <pc:spChg chg="add">
          <ac:chgData name="Thomas McKelvey" userId="3dee79ba693c100f" providerId="LiveId" clId="{F4648E81-F04F-4687-AF34-5BA4A6EABA2C}" dt="2023-08-21T20:51:50.172" v="2841" actId="26606"/>
          <ac:spMkLst>
            <pc:docMk/>
            <pc:sldMk cId="96266726" sldId="260"/>
            <ac:spMk id="10" creationId="{35B16301-FB18-48BA-A6DD-C37CAF6F9A18}"/>
          </ac:spMkLst>
        </pc:spChg>
        <pc:spChg chg="add">
          <ac:chgData name="Thomas McKelvey" userId="3dee79ba693c100f" providerId="LiveId" clId="{F4648E81-F04F-4687-AF34-5BA4A6EABA2C}" dt="2023-08-21T20:51:50.172" v="2841" actId="26606"/>
          <ac:spMkLst>
            <pc:docMk/>
            <pc:sldMk cId="96266726" sldId="260"/>
            <ac:spMk id="12" creationId="{C3C0D90E-074A-4F52-9B11-B52BEF4BCBE5}"/>
          </ac:spMkLst>
        </pc:spChg>
        <pc:spChg chg="add">
          <ac:chgData name="Thomas McKelvey" userId="3dee79ba693c100f" providerId="LiveId" clId="{F4648E81-F04F-4687-AF34-5BA4A6EABA2C}" dt="2023-08-21T20:51:50.172" v="2841" actId="26606"/>
          <ac:spMkLst>
            <pc:docMk/>
            <pc:sldMk cId="96266726" sldId="260"/>
            <ac:spMk id="14" creationId="{CABBD4C1-E6F8-46F6-8152-A8A97490BF4D}"/>
          </ac:spMkLst>
        </pc:spChg>
        <pc:spChg chg="add">
          <ac:chgData name="Thomas McKelvey" userId="3dee79ba693c100f" providerId="LiveId" clId="{F4648E81-F04F-4687-AF34-5BA4A6EABA2C}" dt="2023-08-21T20:51:50.172" v="2841" actId="26606"/>
          <ac:spMkLst>
            <pc:docMk/>
            <pc:sldMk cId="96266726" sldId="260"/>
            <ac:spMk id="16" creationId="{83BA5EF5-1FE9-4BF9-83BB-269BCDDF6156}"/>
          </ac:spMkLst>
        </pc:spChg>
        <pc:spChg chg="add">
          <ac:chgData name="Thomas McKelvey" userId="3dee79ba693c100f" providerId="LiveId" clId="{F4648E81-F04F-4687-AF34-5BA4A6EABA2C}" dt="2023-08-21T20:51:50.172" v="2841" actId="26606"/>
          <ac:spMkLst>
            <pc:docMk/>
            <pc:sldMk cId="96266726" sldId="260"/>
            <ac:spMk id="20" creationId="{88853921-7BC9-4BDE-ACAB-133C683C82D6}"/>
          </ac:spMkLst>
        </pc:spChg>
        <pc:spChg chg="add">
          <ac:chgData name="Thomas McKelvey" userId="3dee79ba693c100f" providerId="LiveId" clId="{F4648E81-F04F-4687-AF34-5BA4A6EABA2C}" dt="2023-08-21T20:51:50.172" v="2841" actId="26606"/>
          <ac:spMkLst>
            <pc:docMk/>
            <pc:sldMk cId="96266726" sldId="260"/>
            <ac:spMk id="22" creationId="{09192968-3AE7-4470-A61C-97294BB92731}"/>
          </ac:spMkLst>
        </pc:spChg>
        <pc:spChg chg="add">
          <ac:chgData name="Thomas McKelvey" userId="3dee79ba693c100f" providerId="LiveId" clId="{F4648E81-F04F-4687-AF34-5BA4A6EABA2C}" dt="2023-08-21T20:51:50.172" v="2841" actId="26606"/>
          <ac:spMkLst>
            <pc:docMk/>
            <pc:sldMk cId="96266726" sldId="260"/>
            <ac:spMk id="24" creationId="{3AB72E55-43E4-4356-BFE8-E2102CB0B505}"/>
          </ac:spMkLst>
        </pc:spChg>
        <pc:cxnChg chg="add">
          <ac:chgData name="Thomas McKelvey" userId="3dee79ba693c100f" providerId="LiveId" clId="{F4648E81-F04F-4687-AF34-5BA4A6EABA2C}" dt="2023-08-21T20:51:50.172" v="2841" actId="26606"/>
          <ac:cxnSpMkLst>
            <pc:docMk/>
            <pc:sldMk cId="96266726" sldId="260"/>
            <ac:cxnSpMk id="18" creationId="{4B3BCACB-5880-460B-9606-8C433A9AF99D}"/>
          </ac:cxnSpMkLst>
        </pc:cxnChg>
      </pc:sldChg>
      <pc:sldChg chg="addSp delSp modSp mod setBg">
        <pc:chgData name="Thomas McKelvey" userId="3dee79ba693c100f" providerId="LiveId" clId="{F4648E81-F04F-4687-AF34-5BA4A6EABA2C}" dt="2023-08-21T20:52:03.323" v="2842" actId="26606"/>
        <pc:sldMkLst>
          <pc:docMk/>
          <pc:sldMk cId="4110704090" sldId="261"/>
        </pc:sldMkLst>
        <pc:spChg chg="mod">
          <ac:chgData name="Thomas McKelvey" userId="3dee79ba693c100f" providerId="LiveId" clId="{F4648E81-F04F-4687-AF34-5BA4A6EABA2C}" dt="2023-08-21T20:52:03.323" v="2842" actId="26606"/>
          <ac:spMkLst>
            <pc:docMk/>
            <pc:sldMk cId="4110704090" sldId="261"/>
            <ac:spMk id="2" creationId="{A81E076A-A919-0D20-4208-202CC3AA3397}"/>
          </ac:spMkLst>
        </pc:spChg>
        <pc:spChg chg="del">
          <ac:chgData name="Thomas McKelvey" userId="3dee79ba693c100f" providerId="LiveId" clId="{F4648E81-F04F-4687-AF34-5BA4A6EABA2C}" dt="2023-08-21T20:52:03.323" v="2842" actId="26606"/>
          <ac:spMkLst>
            <pc:docMk/>
            <pc:sldMk cId="4110704090" sldId="261"/>
            <ac:spMk id="3" creationId="{B84F9834-4883-099A-0F7A-562E2CF65906}"/>
          </ac:spMkLst>
        </pc:spChg>
        <pc:spChg chg="add">
          <ac:chgData name="Thomas McKelvey" userId="3dee79ba693c100f" providerId="LiveId" clId="{F4648E81-F04F-4687-AF34-5BA4A6EABA2C}" dt="2023-08-21T20:52:03.323" v="2842" actId="26606"/>
          <ac:spMkLst>
            <pc:docMk/>
            <pc:sldMk cId="4110704090" sldId="261"/>
            <ac:spMk id="9" creationId="{545D489D-16E1-484D-867B-144368D74B83}"/>
          </ac:spMkLst>
        </pc:spChg>
        <pc:spChg chg="add">
          <ac:chgData name="Thomas McKelvey" userId="3dee79ba693c100f" providerId="LiveId" clId="{F4648E81-F04F-4687-AF34-5BA4A6EABA2C}" dt="2023-08-21T20:52:03.323" v="2842" actId="26606"/>
          <ac:spMkLst>
            <pc:docMk/>
            <pc:sldMk cId="4110704090" sldId="261"/>
            <ac:spMk id="11" creationId="{49A496F5-B01E-4BF8-9D1E-C4E53B6F9652}"/>
          </ac:spMkLst>
        </pc:spChg>
        <pc:spChg chg="add">
          <ac:chgData name="Thomas McKelvey" userId="3dee79ba693c100f" providerId="LiveId" clId="{F4648E81-F04F-4687-AF34-5BA4A6EABA2C}" dt="2023-08-21T20:52:03.323" v="2842" actId="26606"/>
          <ac:spMkLst>
            <pc:docMk/>
            <pc:sldMk cId="4110704090" sldId="261"/>
            <ac:spMk id="13" creationId="{6E895C8D-1379-40B8-8B1B-B6F5AEAF0A6C}"/>
          </ac:spMkLst>
        </pc:spChg>
        <pc:graphicFrameChg chg="add">
          <ac:chgData name="Thomas McKelvey" userId="3dee79ba693c100f" providerId="LiveId" clId="{F4648E81-F04F-4687-AF34-5BA4A6EABA2C}" dt="2023-08-21T20:52:03.323" v="2842" actId="26606"/>
          <ac:graphicFrameMkLst>
            <pc:docMk/>
            <pc:sldMk cId="4110704090" sldId="261"/>
            <ac:graphicFrameMk id="5" creationId="{283CCC9B-213C-4BA9-4A56-08E71C900F7D}"/>
          </ac:graphicFrameMkLst>
        </pc:graphicFrameChg>
      </pc:sldChg>
      <pc:sldChg chg="modSp del mod">
        <pc:chgData name="Thomas McKelvey" userId="3dee79ba693c100f" providerId="LiveId" clId="{F4648E81-F04F-4687-AF34-5BA4A6EABA2C}" dt="2023-08-21T22:31:48.950" v="6011" actId="47"/>
        <pc:sldMkLst>
          <pc:docMk/>
          <pc:sldMk cId="3667467485" sldId="262"/>
        </pc:sldMkLst>
        <pc:spChg chg="mod">
          <ac:chgData name="Thomas McKelvey" userId="3dee79ba693c100f" providerId="LiveId" clId="{F4648E81-F04F-4687-AF34-5BA4A6EABA2C}" dt="2023-08-21T22:31:43.502" v="6009" actId="20577"/>
          <ac:spMkLst>
            <pc:docMk/>
            <pc:sldMk cId="3667467485" sldId="262"/>
            <ac:spMk id="2" creationId="{8905C511-777F-8CB0-ADCA-385A6B988F91}"/>
          </ac:spMkLst>
        </pc:spChg>
        <pc:spChg chg="mod">
          <ac:chgData name="Thomas McKelvey" userId="3dee79ba693c100f" providerId="LiveId" clId="{F4648E81-F04F-4687-AF34-5BA4A6EABA2C}" dt="2023-08-21T22:31:46.610" v="6010" actId="6549"/>
          <ac:spMkLst>
            <pc:docMk/>
            <pc:sldMk cId="3667467485" sldId="262"/>
            <ac:spMk id="3" creationId="{E0B9F570-F3D9-5BC0-235D-B0399864EC93}"/>
          </ac:spMkLst>
        </pc:spChg>
      </pc:sldChg>
      <pc:sldChg chg="modSp new mod modAnim">
        <pc:chgData name="Thomas McKelvey" userId="3dee79ba693c100f" providerId="LiveId" clId="{F4648E81-F04F-4687-AF34-5BA4A6EABA2C}" dt="2023-08-13T00:35:16.590" v="175"/>
        <pc:sldMkLst>
          <pc:docMk/>
          <pc:sldMk cId="3845511039" sldId="263"/>
        </pc:sldMkLst>
        <pc:spChg chg="mod">
          <ac:chgData name="Thomas McKelvey" userId="3dee79ba693c100f" providerId="LiveId" clId="{F4648E81-F04F-4687-AF34-5BA4A6EABA2C}" dt="2023-08-13T00:33:46.249" v="141" actId="20577"/>
          <ac:spMkLst>
            <pc:docMk/>
            <pc:sldMk cId="3845511039" sldId="263"/>
            <ac:spMk id="2" creationId="{DF51B66E-436F-A023-29AC-253F19922EE0}"/>
          </ac:spMkLst>
        </pc:spChg>
        <pc:spChg chg="mod">
          <ac:chgData name="Thomas McKelvey" userId="3dee79ba693c100f" providerId="LiveId" clId="{F4648E81-F04F-4687-AF34-5BA4A6EABA2C}" dt="2023-08-13T00:31:53.981" v="28" actId="20577"/>
          <ac:spMkLst>
            <pc:docMk/>
            <pc:sldMk cId="3845511039" sldId="263"/>
            <ac:spMk id="3" creationId="{C2DB8AE1-C3F1-8134-9F45-6102B8771CE2}"/>
          </ac:spMkLst>
        </pc:spChg>
        <pc:spChg chg="mod">
          <ac:chgData name="Thomas McKelvey" userId="3dee79ba693c100f" providerId="LiveId" clId="{F4648E81-F04F-4687-AF34-5BA4A6EABA2C}" dt="2023-08-13T00:34:25.466" v="163" actId="1076"/>
          <ac:spMkLst>
            <pc:docMk/>
            <pc:sldMk cId="3845511039" sldId="263"/>
            <ac:spMk id="4" creationId="{2DFE42A2-DCBD-819F-2681-303BDDFE2B77}"/>
          </ac:spMkLst>
        </pc:spChg>
        <pc:spChg chg="mod">
          <ac:chgData name="Thomas McKelvey" userId="3dee79ba693c100f" providerId="LiveId" clId="{F4648E81-F04F-4687-AF34-5BA4A6EABA2C}" dt="2023-08-13T00:31:59.873" v="34" actId="20577"/>
          <ac:spMkLst>
            <pc:docMk/>
            <pc:sldMk cId="3845511039" sldId="263"/>
            <ac:spMk id="5" creationId="{98FEE66A-F3E5-0075-E854-D7A792082DB5}"/>
          </ac:spMkLst>
        </pc:spChg>
        <pc:spChg chg="mod">
          <ac:chgData name="Thomas McKelvey" userId="3dee79ba693c100f" providerId="LiveId" clId="{F4648E81-F04F-4687-AF34-5BA4A6EABA2C}" dt="2023-08-13T00:34:25.466" v="163" actId="1076"/>
          <ac:spMkLst>
            <pc:docMk/>
            <pc:sldMk cId="3845511039" sldId="263"/>
            <ac:spMk id="6" creationId="{6A854A61-A590-8B98-8C6D-D2346DDD6029}"/>
          </ac:spMkLst>
        </pc:spChg>
      </pc:sldChg>
      <pc:sldChg chg="new del">
        <pc:chgData name="Thomas McKelvey" userId="3dee79ba693c100f" providerId="LiveId" clId="{F4648E81-F04F-4687-AF34-5BA4A6EABA2C}" dt="2023-08-21T06:54:19.530" v="177" actId="2696"/>
        <pc:sldMkLst>
          <pc:docMk/>
          <pc:sldMk cId="2941802427" sldId="264"/>
        </pc:sldMkLst>
      </pc:sldChg>
      <pc:sldChg chg="addSp delSp modSp new mod setBg">
        <pc:chgData name="Thomas McKelvey" userId="3dee79ba693c100f" providerId="LiveId" clId="{F4648E81-F04F-4687-AF34-5BA4A6EABA2C}" dt="2023-08-21T20:49:32.699" v="2838" actId="26606"/>
        <pc:sldMkLst>
          <pc:docMk/>
          <pc:sldMk cId="4104270005" sldId="264"/>
        </pc:sldMkLst>
        <pc:spChg chg="mod">
          <ac:chgData name="Thomas McKelvey" userId="3dee79ba693c100f" providerId="LiveId" clId="{F4648E81-F04F-4687-AF34-5BA4A6EABA2C}" dt="2023-08-21T20:49:32.699" v="2838" actId="26606"/>
          <ac:spMkLst>
            <pc:docMk/>
            <pc:sldMk cId="4104270005" sldId="264"/>
            <ac:spMk id="2" creationId="{38D924E3-CB77-29D3-D665-C076ADD23B19}"/>
          </ac:spMkLst>
        </pc:spChg>
        <pc:spChg chg="del mod">
          <ac:chgData name="Thomas McKelvey" userId="3dee79ba693c100f" providerId="LiveId" clId="{F4648E81-F04F-4687-AF34-5BA4A6EABA2C}" dt="2023-08-21T20:49:32.699" v="2838" actId="26606"/>
          <ac:spMkLst>
            <pc:docMk/>
            <pc:sldMk cId="4104270005" sldId="264"/>
            <ac:spMk id="3" creationId="{F7C0A6DF-6D3F-9F56-EA24-5D21D68B9539}"/>
          </ac:spMkLst>
        </pc:spChg>
        <pc:spChg chg="add">
          <ac:chgData name="Thomas McKelvey" userId="3dee79ba693c100f" providerId="LiveId" clId="{F4648E81-F04F-4687-AF34-5BA4A6EABA2C}" dt="2023-08-21T20:49:32.699" v="2838" actId="26606"/>
          <ac:spMkLst>
            <pc:docMk/>
            <pc:sldMk cId="4104270005" sldId="264"/>
            <ac:spMk id="9" creationId="{AE2B703B-46F9-481A-A605-82E2A828C4FA}"/>
          </ac:spMkLst>
        </pc:spChg>
        <pc:spChg chg="add">
          <ac:chgData name="Thomas McKelvey" userId="3dee79ba693c100f" providerId="LiveId" clId="{F4648E81-F04F-4687-AF34-5BA4A6EABA2C}" dt="2023-08-21T20:49:32.699" v="2838" actId="26606"/>
          <ac:spMkLst>
            <pc:docMk/>
            <pc:sldMk cId="4104270005" sldId="264"/>
            <ac:spMk id="11" creationId="{F13BE4D7-0C3D-4906-B230-A1C5B4665CCF}"/>
          </ac:spMkLst>
        </pc:spChg>
        <pc:graphicFrameChg chg="add">
          <ac:chgData name="Thomas McKelvey" userId="3dee79ba693c100f" providerId="LiveId" clId="{F4648E81-F04F-4687-AF34-5BA4A6EABA2C}" dt="2023-08-21T20:49:32.699" v="2838" actId="26606"/>
          <ac:graphicFrameMkLst>
            <pc:docMk/>
            <pc:sldMk cId="4104270005" sldId="264"/>
            <ac:graphicFrameMk id="5" creationId="{708ED687-34B0-E936-1F87-FB5F95B4077B}"/>
          </ac:graphicFrameMkLst>
        </pc:graphicFrameChg>
      </pc:sldChg>
      <pc:sldChg chg="modSp new mod">
        <pc:chgData name="Thomas McKelvey" userId="3dee79ba693c100f" providerId="LiveId" clId="{F4648E81-F04F-4687-AF34-5BA4A6EABA2C}" dt="2023-08-21T07:04:14.087" v="535" actId="12"/>
        <pc:sldMkLst>
          <pc:docMk/>
          <pc:sldMk cId="1603282736" sldId="265"/>
        </pc:sldMkLst>
        <pc:spChg chg="mod">
          <ac:chgData name="Thomas McKelvey" userId="3dee79ba693c100f" providerId="LiveId" clId="{F4648E81-F04F-4687-AF34-5BA4A6EABA2C}" dt="2023-08-21T06:56:44.318" v="314" actId="20577"/>
          <ac:spMkLst>
            <pc:docMk/>
            <pc:sldMk cId="1603282736" sldId="265"/>
            <ac:spMk id="2" creationId="{D0893ADE-76D9-20DB-CE6C-1C1FB445C4DC}"/>
          </ac:spMkLst>
        </pc:spChg>
        <pc:spChg chg="mod">
          <ac:chgData name="Thomas McKelvey" userId="3dee79ba693c100f" providerId="LiveId" clId="{F4648E81-F04F-4687-AF34-5BA4A6EABA2C}" dt="2023-08-21T07:04:14.087" v="535" actId="12"/>
          <ac:spMkLst>
            <pc:docMk/>
            <pc:sldMk cId="1603282736" sldId="265"/>
            <ac:spMk id="3" creationId="{B9A67E64-382D-F2CD-DAA5-117430BC2BD3}"/>
          </ac:spMkLst>
        </pc:spChg>
      </pc:sldChg>
      <pc:sldChg chg="modSp new mod">
        <pc:chgData name="Thomas McKelvey" userId="3dee79ba693c100f" providerId="LiveId" clId="{F4648E81-F04F-4687-AF34-5BA4A6EABA2C}" dt="2023-08-21T07:12:25.514" v="775" actId="20577"/>
        <pc:sldMkLst>
          <pc:docMk/>
          <pc:sldMk cId="4077760796" sldId="266"/>
        </pc:sldMkLst>
        <pc:spChg chg="mod">
          <ac:chgData name="Thomas McKelvey" userId="3dee79ba693c100f" providerId="LiveId" clId="{F4648E81-F04F-4687-AF34-5BA4A6EABA2C}" dt="2023-08-21T06:56:52.322" v="332" actId="20577"/>
          <ac:spMkLst>
            <pc:docMk/>
            <pc:sldMk cId="4077760796" sldId="266"/>
            <ac:spMk id="2" creationId="{891A29EC-91DE-CA8E-B29F-5509330DD996}"/>
          </ac:spMkLst>
        </pc:spChg>
        <pc:spChg chg="mod">
          <ac:chgData name="Thomas McKelvey" userId="3dee79ba693c100f" providerId="LiveId" clId="{F4648E81-F04F-4687-AF34-5BA4A6EABA2C}" dt="2023-08-21T07:12:25.514" v="775" actId="20577"/>
          <ac:spMkLst>
            <pc:docMk/>
            <pc:sldMk cId="4077760796" sldId="266"/>
            <ac:spMk id="3" creationId="{60C0F02F-CCD7-A043-390C-AA5FC4C75F20}"/>
          </ac:spMkLst>
        </pc:spChg>
      </pc:sldChg>
      <pc:sldChg chg="addSp delSp modSp new mod">
        <pc:chgData name="Thomas McKelvey" userId="3dee79ba693c100f" providerId="LiveId" clId="{F4648E81-F04F-4687-AF34-5BA4A6EABA2C}" dt="2023-08-21T07:21:13.285" v="988"/>
        <pc:sldMkLst>
          <pc:docMk/>
          <pc:sldMk cId="193456449" sldId="267"/>
        </pc:sldMkLst>
        <pc:spChg chg="mod">
          <ac:chgData name="Thomas McKelvey" userId="3dee79ba693c100f" providerId="LiveId" clId="{F4648E81-F04F-4687-AF34-5BA4A6EABA2C}" dt="2023-08-21T06:57:04.899" v="344" actId="20577"/>
          <ac:spMkLst>
            <pc:docMk/>
            <pc:sldMk cId="193456449" sldId="267"/>
            <ac:spMk id="2" creationId="{8BEC6E14-ADFC-954C-3E71-98493AA6E95E}"/>
          </ac:spMkLst>
        </pc:spChg>
        <pc:spChg chg="mod">
          <ac:chgData name="Thomas McKelvey" userId="3dee79ba693c100f" providerId="LiveId" clId="{F4648E81-F04F-4687-AF34-5BA4A6EABA2C}" dt="2023-08-21T07:21:07.666" v="986" actId="20577"/>
          <ac:spMkLst>
            <pc:docMk/>
            <pc:sldMk cId="193456449" sldId="267"/>
            <ac:spMk id="3" creationId="{5C1E30DA-5E1C-4902-428C-C1D5DEABA76A}"/>
          </ac:spMkLst>
        </pc:spChg>
        <pc:spChg chg="add del mod">
          <ac:chgData name="Thomas McKelvey" userId="3dee79ba693c100f" providerId="LiveId" clId="{F4648E81-F04F-4687-AF34-5BA4A6EABA2C}" dt="2023-08-21T07:21:13.285" v="988"/>
          <ac:spMkLst>
            <pc:docMk/>
            <pc:sldMk cId="193456449" sldId="267"/>
            <ac:spMk id="4" creationId="{A27CFF60-CB94-85D7-2A37-4CA8906116DD}"/>
          </ac:spMkLst>
        </pc:spChg>
      </pc:sldChg>
      <pc:sldChg chg="addSp modSp new mod">
        <pc:chgData name="Thomas McKelvey" userId="3dee79ba693c100f" providerId="LiveId" clId="{F4648E81-F04F-4687-AF34-5BA4A6EABA2C}" dt="2023-08-21T17:16:34.982" v="1618" actId="1076"/>
        <pc:sldMkLst>
          <pc:docMk/>
          <pc:sldMk cId="3598574394" sldId="268"/>
        </pc:sldMkLst>
        <pc:spChg chg="mod">
          <ac:chgData name="Thomas McKelvey" userId="3dee79ba693c100f" providerId="LiveId" clId="{F4648E81-F04F-4687-AF34-5BA4A6EABA2C}" dt="2023-08-21T07:21:34.464" v="1018" actId="20577"/>
          <ac:spMkLst>
            <pc:docMk/>
            <pc:sldMk cId="3598574394" sldId="268"/>
            <ac:spMk id="2" creationId="{27AC6D3C-9D59-9821-33C0-DD1080ADC7B4}"/>
          </ac:spMkLst>
        </pc:spChg>
        <pc:spChg chg="mod">
          <ac:chgData name="Thomas McKelvey" userId="3dee79ba693c100f" providerId="LiveId" clId="{F4648E81-F04F-4687-AF34-5BA4A6EABA2C}" dt="2023-08-21T07:25:32.149" v="1176" actId="20577"/>
          <ac:spMkLst>
            <pc:docMk/>
            <pc:sldMk cId="3598574394" sldId="268"/>
            <ac:spMk id="3" creationId="{68F4A6F3-134A-CC29-89B8-83014D2D6B79}"/>
          </ac:spMkLst>
        </pc:spChg>
        <pc:spChg chg="add mod">
          <ac:chgData name="Thomas McKelvey" userId="3dee79ba693c100f" providerId="LiveId" clId="{F4648E81-F04F-4687-AF34-5BA4A6EABA2C}" dt="2023-08-21T17:16:02.140" v="1608" actId="1076"/>
          <ac:spMkLst>
            <pc:docMk/>
            <pc:sldMk cId="3598574394" sldId="268"/>
            <ac:spMk id="9" creationId="{3A5708B5-20A4-C9B0-CA5F-E5CAAF502ADB}"/>
          </ac:spMkLst>
        </pc:spChg>
        <pc:spChg chg="add mod">
          <ac:chgData name="Thomas McKelvey" userId="3dee79ba693c100f" providerId="LiveId" clId="{F4648E81-F04F-4687-AF34-5BA4A6EABA2C}" dt="2023-08-21T17:16:34.982" v="1618" actId="1076"/>
          <ac:spMkLst>
            <pc:docMk/>
            <pc:sldMk cId="3598574394" sldId="268"/>
            <ac:spMk id="10" creationId="{657F33CF-9FDB-7F75-7079-F29E6A415A50}"/>
          </ac:spMkLst>
        </pc:spChg>
        <pc:grpChg chg="add mod">
          <ac:chgData name="Thomas McKelvey" userId="3dee79ba693c100f" providerId="LiveId" clId="{F4648E81-F04F-4687-AF34-5BA4A6EABA2C}" dt="2023-08-21T17:15:38.271" v="1597" actId="1076"/>
          <ac:grpSpMkLst>
            <pc:docMk/>
            <pc:sldMk cId="3598574394" sldId="268"/>
            <ac:grpSpMk id="8" creationId="{B63E64AF-8253-6707-6194-B5FF01F0C214}"/>
          </ac:grpSpMkLst>
        </pc:grpChg>
        <pc:cxnChg chg="add mod">
          <ac:chgData name="Thomas McKelvey" userId="3dee79ba693c100f" providerId="LiveId" clId="{F4648E81-F04F-4687-AF34-5BA4A6EABA2C}" dt="2023-08-21T17:15:35.090" v="1596" actId="164"/>
          <ac:cxnSpMkLst>
            <pc:docMk/>
            <pc:sldMk cId="3598574394" sldId="268"/>
            <ac:cxnSpMk id="5" creationId="{C2DCDFD0-B419-5C9A-432F-839E2F162CAC}"/>
          </ac:cxnSpMkLst>
        </pc:cxnChg>
        <pc:cxnChg chg="add mod">
          <ac:chgData name="Thomas McKelvey" userId="3dee79ba693c100f" providerId="LiveId" clId="{F4648E81-F04F-4687-AF34-5BA4A6EABA2C}" dt="2023-08-21T17:15:35.090" v="1596" actId="164"/>
          <ac:cxnSpMkLst>
            <pc:docMk/>
            <pc:sldMk cId="3598574394" sldId="268"/>
            <ac:cxnSpMk id="7" creationId="{38FB708A-EAC2-4B9F-C625-AB707DAB683F}"/>
          </ac:cxnSpMkLst>
        </pc:cxnChg>
      </pc:sldChg>
      <pc:sldChg chg="addSp modSp new mod setBg">
        <pc:chgData name="Thomas McKelvey" userId="3dee79ba693c100f" providerId="LiveId" clId="{F4648E81-F04F-4687-AF34-5BA4A6EABA2C}" dt="2023-08-22T08:32:55.038" v="7975" actId="20577"/>
        <pc:sldMkLst>
          <pc:docMk/>
          <pc:sldMk cId="2908812103" sldId="269"/>
        </pc:sldMkLst>
        <pc:spChg chg="mod">
          <ac:chgData name="Thomas McKelvey" userId="3dee79ba693c100f" providerId="LiveId" clId="{F4648E81-F04F-4687-AF34-5BA4A6EABA2C}" dt="2023-08-21T20:50:38.712" v="2839" actId="26606"/>
          <ac:spMkLst>
            <pc:docMk/>
            <pc:sldMk cId="2908812103" sldId="269"/>
            <ac:spMk id="2" creationId="{CA7A203D-3B78-13F9-BF00-96441A183424}"/>
          </ac:spMkLst>
        </pc:spChg>
        <pc:spChg chg="mod">
          <ac:chgData name="Thomas McKelvey" userId="3dee79ba693c100f" providerId="LiveId" clId="{F4648E81-F04F-4687-AF34-5BA4A6EABA2C}" dt="2023-08-22T08:32:55.038" v="7975" actId="20577"/>
          <ac:spMkLst>
            <pc:docMk/>
            <pc:sldMk cId="2908812103" sldId="269"/>
            <ac:spMk id="3" creationId="{B3E6BE8B-9857-4B10-6B97-B46330ECC0C7}"/>
          </ac:spMkLst>
        </pc:spChg>
        <pc:spChg chg="add">
          <ac:chgData name="Thomas McKelvey" userId="3dee79ba693c100f" providerId="LiveId" clId="{F4648E81-F04F-4687-AF34-5BA4A6EABA2C}" dt="2023-08-21T20:50:38.712" v="2839" actId="26606"/>
          <ac:spMkLst>
            <pc:docMk/>
            <pc:sldMk cId="2908812103" sldId="269"/>
            <ac:spMk id="8" creationId="{F837543A-6020-4505-A233-C9DB4BF74011}"/>
          </ac:spMkLst>
        </pc:spChg>
        <pc:spChg chg="add">
          <ac:chgData name="Thomas McKelvey" userId="3dee79ba693c100f" providerId="LiveId" clId="{F4648E81-F04F-4687-AF34-5BA4A6EABA2C}" dt="2023-08-21T20:50:38.712" v="2839" actId="26606"/>
          <ac:spMkLst>
            <pc:docMk/>
            <pc:sldMk cId="2908812103" sldId="269"/>
            <ac:spMk id="10" creationId="{35B16301-FB18-48BA-A6DD-C37CAF6F9A18}"/>
          </ac:spMkLst>
        </pc:spChg>
        <pc:spChg chg="add">
          <ac:chgData name="Thomas McKelvey" userId="3dee79ba693c100f" providerId="LiveId" clId="{F4648E81-F04F-4687-AF34-5BA4A6EABA2C}" dt="2023-08-21T20:50:38.712" v="2839" actId="26606"/>
          <ac:spMkLst>
            <pc:docMk/>
            <pc:sldMk cId="2908812103" sldId="269"/>
            <ac:spMk id="12" creationId="{C3C0D90E-074A-4F52-9B11-B52BEF4BCBE5}"/>
          </ac:spMkLst>
        </pc:spChg>
        <pc:spChg chg="add">
          <ac:chgData name="Thomas McKelvey" userId="3dee79ba693c100f" providerId="LiveId" clId="{F4648E81-F04F-4687-AF34-5BA4A6EABA2C}" dt="2023-08-21T20:50:38.712" v="2839" actId="26606"/>
          <ac:spMkLst>
            <pc:docMk/>
            <pc:sldMk cId="2908812103" sldId="269"/>
            <ac:spMk id="14" creationId="{CABBD4C1-E6F8-46F6-8152-A8A97490BF4D}"/>
          </ac:spMkLst>
        </pc:spChg>
        <pc:spChg chg="add">
          <ac:chgData name="Thomas McKelvey" userId="3dee79ba693c100f" providerId="LiveId" clId="{F4648E81-F04F-4687-AF34-5BA4A6EABA2C}" dt="2023-08-21T20:50:38.712" v="2839" actId="26606"/>
          <ac:spMkLst>
            <pc:docMk/>
            <pc:sldMk cId="2908812103" sldId="269"/>
            <ac:spMk id="16" creationId="{83BA5EF5-1FE9-4BF9-83BB-269BCDDF6156}"/>
          </ac:spMkLst>
        </pc:spChg>
        <pc:spChg chg="add">
          <ac:chgData name="Thomas McKelvey" userId="3dee79ba693c100f" providerId="LiveId" clId="{F4648E81-F04F-4687-AF34-5BA4A6EABA2C}" dt="2023-08-21T20:50:38.712" v="2839" actId="26606"/>
          <ac:spMkLst>
            <pc:docMk/>
            <pc:sldMk cId="2908812103" sldId="269"/>
            <ac:spMk id="20" creationId="{88853921-7BC9-4BDE-ACAB-133C683C82D6}"/>
          </ac:spMkLst>
        </pc:spChg>
        <pc:spChg chg="add">
          <ac:chgData name="Thomas McKelvey" userId="3dee79ba693c100f" providerId="LiveId" clId="{F4648E81-F04F-4687-AF34-5BA4A6EABA2C}" dt="2023-08-21T20:50:38.712" v="2839" actId="26606"/>
          <ac:spMkLst>
            <pc:docMk/>
            <pc:sldMk cId="2908812103" sldId="269"/>
            <ac:spMk id="22" creationId="{09192968-3AE7-4470-A61C-97294BB92731}"/>
          </ac:spMkLst>
        </pc:spChg>
        <pc:spChg chg="add">
          <ac:chgData name="Thomas McKelvey" userId="3dee79ba693c100f" providerId="LiveId" clId="{F4648E81-F04F-4687-AF34-5BA4A6EABA2C}" dt="2023-08-21T20:50:38.712" v="2839" actId="26606"/>
          <ac:spMkLst>
            <pc:docMk/>
            <pc:sldMk cId="2908812103" sldId="269"/>
            <ac:spMk id="24" creationId="{3AB72E55-43E4-4356-BFE8-E2102CB0B505}"/>
          </ac:spMkLst>
        </pc:spChg>
        <pc:cxnChg chg="add">
          <ac:chgData name="Thomas McKelvey" userId="3dee79ba693c100f" providerId="LiveId" clId="{F4648E81-F04F-4687-AF34-5BA4A6EABA2C}" dt="2023-08-21T20:50:38.712" v="2839" actId="26606"/>
          <ac:cxnSpMkLst>
            <pc:docMk/>
            <pc:sldMk cId="2908812103" sldId="269"/>
            <ac:cxnSpMk id="18" creationId="{4B3BCACB-5880-460B-9606-8C433A9AF99D}"/>
          </ac:cxnSpMkLst>
        </pc:cxnChg>
      </pc:sldChg>
      <pc:sldChg chg="modSp new mod">
        <pc:chgData name="Thomas McKelvey" userId="3dee79ba693c100f" providerId="LiveId" clId="{F4648E81-F04F-4687-AF34-5BA4A6EABA2C}" dt="2023-08-21T17:17:16.702" v="1688" actId="20577"/>
        <pc:sldMkLst>
          <pc:docMk/>
          <pc:sldMk cId="1373775025" sldId="270"/>
        </pc:sldMkLst>
        <pc:spChg chg="mod">
          <ac:chgData name="Thomas McKelvey" userId="3dee79ba693c100f" providerId="LiveId" clId="{F4648E81-F04F-4687-AF34-5BA4A6EABA2C}" dt="2023-08-21T07:33:42.084" v="1445" actId="404"/>
          <ac:spMkLst>
            <pc:docMk/>
            <pc:sldMk cId="1373775025" sldId="270"/>
            <ac:spMk id="2" creationId="{73491BC3-CBA0-DC83-A99D-471D7B8E2589}"/>
          </ac:spMkLst>
        </pc:spChg>
        <pc:spChg chg="mod">
          <ac:chgData name="Thomas McKelvey" userId="3dee79ba693c100f" providerId="LiveId" clId="{F4648E81-F04F-4687-AF34-5BA4A6EABA2C}" dt="2023-08-21T17:17:16.702" v="1688" actId="20577"/>
          <ac:spMkLst>
            <pc:docMk/>
            <pc:sldMk cId="1373775025" sldId="270"/>
            <ac:spMk id="3" creationId="{1DC0E958-6196-68E1-2FAD-83EC8DE20E78}"/>
          </ac:spMkLst>
        </pc:spChg>
      </pc:sldChg>
      <pc:sldChg chg="addSp delSp modSp new mod">
        <pc:chgData name="Thomas McKelvey" userId="3dee79ba693c100f" providerId="LiveId" clId="{F4648E81-F04F-4687-AF34-5BA4A6EABA2C}" dt="2023-08-21T17:55:20.859" v="1784" actId="1076"/>
        <pc:sldMkLst>
          <pc:docMk/>
          <pc:sldMk cId="3555251350" sldId="271"/>
        </pc:sldMkLst>
        <pc:spChg chg="mod">
          <ac:chgData name="Thomas McKelvey" userId="3dee79ba693c100f" providerId="LiveId" clId="{F4648E81-F04F-4687-AF34-5BA4A6EABA2C}" dt="2023-08-21T17:17:39.691" v="1690"/>
          <ac:spMkLst>
            <pc:docMk/>
            <pc:sldMk cId="3555251350" sldId="271"/>
            <ac:spMk id="2" creationId="{F32506B5-B6DA-C563-8093-23115E6611CC}"/>
          </ac:spMkLst>
        </pc:spChg>
        <pc:spChg chg="mod">
          <ac:chgData name="Thomas McKelvey" userId="3dee79ba693c100f" providerId="LiveId" clId="{F4648E81-F04F-4687-AF34-5BA4A6EABA2C}" dt="2023-08-21T17:53:39.798" v="1756" actId="122"/>
          <ac:spMkLst>
            <pc:docMk/>
            <pc:sldMk cId="3555251350" sldId="271"/>
            <ac:spMk id="3" creationId="{8B3E5FE4-22F1-F5FD-E52D-1509A9DE0FDC}"/>
          </ac:spMkLst>
        </pc:spChg>
        <pc:spChg chg="add mod">
          <ac:chgData name="Thomas McKelvey" userId="3dee79ba693c100f" providerId="LiveId" clId="{F4648E81-F04F-4687-AF34-5BA4A6EABA2C}" dt="2023-08-21T17:49:55.017" v="1696" actId="1076"/>
          <ac:spMkLst>
            <pc:docMk/>
            <pc:sldMk cId="3555251350" sldId="271"/>
            <ac:spMk id="4" creationId="{6E497721-CB19-71BD-A201-B7C1668C619D}"/>
          </ac:spMkLst>
        </pc:spChg>
        <pc:spChg chg="add del mod">
          <ac:chgData name="Thomas McKelvey" userId="3dee79ba693c100f" providerId="LiveId" clId="{F4648E81-F04F-4687-AF34-5BA4A6EABA2C}" dt="2023-08-21T17:50:42.166" v="1707" actId="478"/>
          <ac:spMkLst>
            <pc:docMk/>
            <pc:sldMk cId="3555251350" sldId="271"/>
            <ac:spMk id="7" creationId="{1F19749E-CB59-938A-6B2E-E4CC4C9CF898}"/>
          </ac:spMkLst>
        </pc:spChg>
        <pc:spChg chg="add mod">
          <ac:chgData name="Thomas McKelvey" userId="3dee79ba693c100f" providerId="LiveId" clId="{F4648E81-F04F-4687-AF34-5BA4A6EABA2C}" dt="2023-08-21T17:50:40.232" v="1706" actId="1076"/>
          <ac:spMkLst>
            <pc:docMk/>
            <pc:sldMk cId="3555251350" sldId="271"/>
            <ac:spMk id="8" creationId="{992B4F91-8A35-23F7-20F3-D8A5C8496DF1}"/>
          </ac:spMkLst>
        </pc:spChg>
        <pc:spChg chg="add mod">
          <ac:chgData name="Thomas McKelvey" userId="3dee79ba693c100f" providerId="LiveId" clId="{F4648E81-F04F-4687-AF34-5BA4A6EABA2C}" dt="2023-08-21T17:50:46.525" v="1709" actId="1076"/>
          <ac:spMkLst>
            <pc:docMk/>
            <pc:sldMk cId="3555251350" sldId="271"/>
            <ac:spMk id="9" creationId="{AE4F0412-E2B8-38A1-D809-6E91622C5D11}"/>
          </ac:spMkLst>
        </pc:spChg>
        <pc:spChg chg="add mod">
          <ac:chgData name="Thomas McKelvey" userId="3dee79ba693c100f" providerId="LiveId" clId="{F4648E81-F04F-4687-AF34-5BA4A6EABA2C}" dt="2023-08-21T17:51:22.952" v="1714" actId="1076"/>
          <ac:spMkLst>
            <pc:docMk/>
            <pc:sldMk cId="3555251350" sldId="271"/>
            <ac:spMk id="12" creationId="{F2885053-04BE-EF32-12FD-D38D42B1D32B}"/>
          </ac:spMkLst>
        </pc:spChg>
        <pc:spChg chg="add mod">
          <ac:chgData name="Thomas McKelvey" userId="3dee79ba693c100f" providerId="LiveId" clId="{F4648E81-F04F-4687-AF34-5BA4A6EABA2C}" dt="2023-08-21T17:52:32.495" v="1739" actId="1076"/>
          <ac:spMkLst>
            <pc:docMk/>
            <pc:sldMk cId="3555251350" sldId="271"/>
            <ac:spMk id="13" creationId="{E4D15E03-B7EF-853D-98D0-970795FBAEEF}"/>
          </ac:spMkLst>
        </pc:spChg>
        <pc:spChg chg="add del mod">
          <ac:chgData name="Thomas McKelvey" userId="3dee79ba693c100f" providerId="LiveId" clId="{F4648E81-F04F-4687-AF34-5BA4A6EABA2C}" dt="2023-08-21T17:51:38.465" v="1718" actId="478"/>
          <ac:spMkLst>
            <pc:docMk/>
            <pc:sldMk cId="3555251350" sldId="271"/>
            <ac:spMk id="14" creationId="{F71AC8A5-27DD-BD79-C124-3218DC594132}"/>
          </ac:spMkLst>
        </pc:spChg>
        <pc:spChg chg="add mod">
          <ac:chgData name="Thomas McKelvey" userId="3dee79ba693c100f" providerId="LiveId" clId="{F4648E81-F04F-4687-AF34-5BA4A6EABA2C}" dt="2023-08-21T17:52:11.188" v="1729" actId="20577"/>
          <ac:spMkLst>
            <pc:docMk/>
            <pc:sldMk cId="3555251350" sldId="271"/>
            <ac:spMk id="16" creationId="{5E025B47-D406-00DA-3101-E02DCC46B099}"/>
          </ac:spMkLst>
        </pc:spChg>
        <pc:spChg chg="add mod">
          <ac:chgData name="Thomas McKelvey" userId="3dee79ba693c100f" providerId="LiveId" clId="{F4648E81-F04F-4687-AF34-5BA4A6EABA2C}" dt="2023-08-21T17:52:24.677" v="1738" actId="1076"/>
          <ac:spMkLst>
            <pc:docMk/>
            <pc:sldMk cId="3555251350" sldId="271"/>
            <ac:spMk id="18" creationId="{CB1731D4-4D3C-8455-E5AE-06194F4C13C3}"/>
          </ac:spMkLst>
        </pc:spChg>
        <pc:spChg chg="add mod">
          <ac:chgData name="Thomas McKelvey" userId="3dee79ba693c100f" providerId="LiveId" clId="{F4648E81-F04F-4687-AF34-5BA4A6EABA2C}" dt="2023-08-21T17:55:20.859" v="1784" actId="1076"/>
          <ac:spMkLst>
            <pc:docMk/>
            <pc:sldMk cId="3555251350" sldId="271"/>
            <ac:spMk id="19" creationId="{C5CB1EF8-6DB2-B251-D7A0-50163E837176}"/>
          </ac:spMkLst>
        </pc:spChg>
        <pc:cxnChg chg="add mod">
          <ac:chgData name="Thomas McKelvey" userId="3dee79ba693c100f" providerId="LiveId" clId="{F4648E81-F04F-4687-AF34-5BA4A6EABA2C}" dt="2023-08-21T17:50:19.805" v="1700" actId="1582"/>
          <ac:cxnSpMkLst>
            <pc:docMk/>
            <pc:sldMk cId="3555251350" sldId="271"/>
            <ac:cxnSpMk id="6" creationId="{138CC6C8-55D0-3AFF-912A-6C1EA847CFDA}"/>
          </ac:cxnSpMkLst>
        </pc:cxnChg>
        <pc:cxnChg chg="add mod">
          <ac:chgData name="Thomas McKelvey" userId="3dee79ba693c100f" providerId="LiveId" clId="{F4648E81-F04F-4687-AF34-5BA4A6EABA2C}" dt="2023-08-21T17:50:55.212" v="1712" actId="14100"/>
          <ac:cxnSpMkLst>
            <pc:docMk/>
            <pc:sldMk cId="3555251350" sldId="271"/>
            <ac:cxnSpMk id="10" creationId="{6C424ED9-4444-0531-4E63-57EC5620BFBC}"/>
          </ac:cxnSpMkLst>
        </pc:cxnChg>
      </pc:sldChg>
      <pc:sldChg chg="modSp new mod">
        <pc:chgData name="Thomas McKelvey" userId="3dee79ba693c100f" providerId="LiveId" clId="{F4648E81-F04F-4687-AF34-5BA4A6EABA2C}" dt="2023-08-21T18:17:09.678" v="2165" actId="20577"/>
        <pc:sldMkLst>
          <pc:docMk/>
          <pc:sldMk cId="2673767305" sldId="272"/>
        </pc:sldMkLst>
        <pc:spChg chg="mod">
          <ac:chgData name="Thomas McKelvey" userId="3dee79ba693c100f" providerId="LiveId" clId="{F4648E81-F04F-4687-AF34-5BA4A6EABA2C}" dt="2023-08-21T18:03:55.083" v="1799" actId="20577"/>
          <ac:spMkLst>
            <pc:docMk/>
            <pc:sldMk cId="2673767305" sldId="272"/>
            <ac:spMk id="2" creationId="{D10A3287-2DC0-4729-A421-D23F2499D239}"/>
          </ac:spMkLst>
        </pc:spChg>
        <pc:spChg chg="mod">
          <ac:chgData name="Thomas McKelvey" userId="3dee79ba693c100f" providerId="LiveId" clId="{F4648E81-F04F-4687-AF34-5BA4A6EABA2C}" dt="2023-08-21T18:17:09.678" v="2165" actId="20577"/>
          <ac:spMkLst>
            <pc:docMk/>
            <pc:sldMk cId="2673767305" sldId="272"/>
            <ac:spMk id="3" creationId="{3B6EF6B7-A42C-48E8-B3AA-517E36867EBF}"/>
          </ac:spMkLst>
        </pc:spChg>
      </pc:sldChg>
      <pc:sldChg chg="modSp new del mod">
        <pc:chgData name="Thomas McKelvey" userId="3dee79ba693c100f" providerId="LiveId" clId="{F4648E81-F04F-4687-AF34-5BA4A6EABA2C}" dt="2023-08-21T18:06:14.771" v="1819" actId="47"/>
        <pc:sldMkLst>
          <pc:docMk/>
          <pc:sldMk cId="3418358850" sldId="273"/>
        </pc:sldMkLst>
        <pc:spChg chg="mod">
          <ac:chgData name="Thomas McKelvey" userId="3dee79ba693c100f" providerId="LiveId" clId="{F4648E81-F04F-4687-AF34-5BA4A6EABA2C}" dt="2023-08-21T18:06:02.087" v="1816" actId="20577"/>
          <ac:spMkLst>
            <pc:docMk/>
            <pc:sldMk cId="3418358850" sldId="273"/>
            <ac:spMk id="2" creationId="{4760A5C5-4B3D-9297-5FC7-5348A4036F02}"/>
          </ac:spMkLst>
        </pc:spChg>
      </pc:sldChg>
      <pc:sldChg chg="addSp delSp modSp new mod setBg">
        <pc:chgData name="Thomas McKelvey" userId="3dee79ba693c100f" providerId="LiveId" clId="{F4648E81-F04F-4687-AF34-5BA4A6EABA2C}" dt="2023-08-21T22:43:58.250" v="6675" actId="166"/>
        <pc:sldMkLst>
          <pc:docMk/>
          <pc:sldMk cId="3929915625" sldId="273"/>
        </pc:sldMkLst>
        <pc:spChg chg="mod">
          <ac:chgData name="Thomas McKelvey" userId="3dee79ba693c100f" providerId="LiveId" clId="{F4648E81-F04F-4687-AF34-5BA4A6EABA2C}" dt="2023-08-21T20:51:05.398" v="2840" actId="26606"/>
          <ac:spMkLst>
            <pc:docMk/>
            <pc:sldMk cId="3929915625" sldId="273"/>
            <ac:spMk id="2" creationId="{EB0A5BFA-8D72-FEBF-DD43-AB54E60E93A4}"/>
          </ac:spMkLst>
        </pc:spChg>
        <pc:spChg chg="mod">
          <ac:chgData name="Thomas McKelvey" userId="3dee79ba693c100f" providerId="LiveId" clId="{F4648E81-F04F-4687-AF34-5BA4A6EABA2C}" dt="2023-08-21T22:43:49.863" v="6674" actId="20577"/>
          <ac:spMkLst>
            <pc:docMk/>
            <pc:sldMk cId="3929915625" sldId="273"/>
            <ac:spMk id="3" creationId="{AF527F18-ED60-3431-AA4F-AAFD9DA6239A}"/>
          </ac:spMkLst>
        </pc:spChg>
        <pc:spChg chg="del">
          <ac:chgData name="Thomas McKelvey" userId="3dee79ba693c100f" providerId="LiveId" clId="{F4648E81-F04F-4687-AF34-5BA4A6EABA2C}" dt="2023-08-21T18:08:04.803" v="1837" actId="931"/>
          <ac:spMkLst>
            <pc:docMk/>
            <pc:sldMk cId="3929915625" sldId="273"/>
            <ac:spMk id="4" creationId="{4399B616-2676-7D28-9465-1C7C30D13B55}"/>
          </ac:spMkLst>
        </pc:spChg>
        <pc:spChg chg="add">
          <ac:chgData name="Thomas McKelvey" userId="3dee79ba693c100f" providerId="LiveId" clId="{F4648E81-F04F-4687-AF34-5BA4A6EABA2C}" dt="2023-08-21T20:51:05.398" v="2840" actId="26606"/>
          <ac:spMkLst>
            <pc:docMk/>
            <pc:sldMk cId="3929915625" sldId="273"/>
            <ac:spMk id="11" creationId="{23DA7759-3209-4FE2-96D1-4EEDD81E9EA0}"/>
          </ac:spMkLst>
        </pc:spChg>
        <pc:spChg chg="add">
          <ac:chgData name="Thomas McKelvey" userId="3dee79ba693c100f" providerId="LiveId" clId="{F4648E81-F04F-4687-AF34-5BA4A6EABA2C}" dt="2023-08-21T20:51:05.398" v="2840" actId="26606"/>
          <ac:spMkLst>
            <pc:docMk/>
            <pc:sldMk cId="3929915625" sldId="273"/>
            <ac:spMk id="13" creationId="{41460DAD-8769-4C9F-9C8C-BB0443909D76}"/>
          </ac:spMkLst>
        </pc:spChg>
        <pc:spChg chg="add">
          <ac:chgData name="Thomas McKelvey" userId="3dee79ba693c100f" providerId="LiveId" clId="{F4648E81-F04F-4687-AF34-5BA4A6EABA2C}" dt="2023-08-21T20:51:05.398" v="2840" actId="26606"/>
          <ac:spMkLst>
            <pc:docMk/>
            <pc:sldMk cId="3929915625" sldId="273"/>
            <ac:spMk id="15" creationId="{4F7EBAE4-9945-4473-9E34-B2C66EA0F03D}"/>
          </ac:spMkLst>
        </pc:spChg>
        <pc:spChg chg="add">
          <ac:chgData name="Thomas McKelvey" userId="3dee79ba693c100f" providerId="LiveId" clId="{F4648E81-F04F-4687-AF34-5BA4A6EABA2C}" dt="2023-08-21T20:51:05.398" v="2840" actId="26606"/>
          <ac:spMkLst>
            <pc:docMk/>
            <pc:sldMk cId="3929915625" sldId="273"/>
            <ac:spMk id="17" creationId="{70BEB1E7-2F88-40BC-B73D-42E5B6F80BFC}"/>
          </ac:spMkLst>
        </pc:spChg>
        <pc:spChg chg="add">
          <ac:chgData name="Thomas McKelvey" userId="3dee79ba693c100f" providerId="LiveId" clId="{F4648E81-F04F-4687-AF34-5BA4A6EABA2C}" dt="2023-08-21T20:51:05.398" v="2840" actId="26606"/>
          <ac:spMkLst>
            <pc:docMk/>
            <pc:sldMk cId="3929915625" sldId="273"/>
            <ac:spMk id="19" creationId="{A7B99495-F43F-4D80-A44F-2CB4764EB90B}"/>
          </ac:spMkLst>
        </pc:spChg>
        <pc:picChg chg="add mod ord">
          <ac:chgData name="Thomas McKelvey" userId="3dee79ba693c100f" providerId="LiveId" clId="{F4648E81-F04F-4687-AF34-5BA4A6EABA2C}" dt="2023-08-21T22:43:58.250" v="6675" actId="166"/>
          <ac:picMkLst>
            <pc:docMk/>
            <pc:sldMk cId="3929915625" sldId="273"/>
            <ac:picMk id="6" creationId="{1460CC7C-73C7-3309-B443-1BBB790E76A2}"/>
          </ac:picMkLst>
        </pc:picChg>
      </pc:sldChg>
      <pc:sldChg chg="addSp delSp modSp new mod">
        <pc:chgData name="Thomas McKelvey" userId="3dee79ba693c100f" providerId="LiveId" clId="{F4648E81-F04F-4687-AF34-5BA4A6EABA2C}" dt="2023-08-21T20:24:52.942" v="2435" actId="403"/>
        <pc:sldMkLst>
          <pc:docMk/>
          <pc:sldMk cId="534761311" sldId="274"/>
        </pc:sldMkLst>
        <pc:spChg chg="mod">
          <ac:chgData name="Thomas McKelvey" userId="3dee79ba693c100f" providerId="LiveId" clId="{F4648E81-F04F-4687-AF34-5BA4A6EABA2C}" dt="2023-08-21T19:06:48.844" v="2208" actId="20577"/>
          <ac:spMkLst>
            <pc:docMk/>
            <pc:sldMk cId="534761311" sldId="274"/>
            <ac:spMk id="2" creationId="{29D835F7-63A3-018B-2690-D2A480043A4C}"/>
          </ac:spMkLst>
        </pc:spChg>
        <pc:spChg chg="mod">
          <ac:chgData name="Thomas McKelvey" userId="3dee79ba693c100f" providerId="LiveId" clId="{F4648E81-F04F-4687-AF34-5BA4A6EABA2C}" dt="2023-08-21T19:09:15.722" v="2373" actId="14100"/>
          <ac:spMkLst>
            <pc:docMk/>
            <pc:sldMk cId="534761311" sldId="274"/>
            <ac:spMk id="3" creationId="{0C5F63F7-F0BB-0390-CD10-88C943801093}"/>
          </ac:spMkLst>
        </pc:spChg>
        <pc:spChg chg="add mod">
          <ac:chgData name="Thomas McKelvey" userId="3dee79ba693c100f" providerId="LiveId" clId="{F4648E81-F04F-4687-AF34-5BA4A6EABA2C}" dt="2023-08-21T20:24:52.942" v="2435" actId="403"/>
          <ac:spMkLst>
            <pc:docMk/>
            <pc:sldMk cId="534761311" sldId="274"/>
            <ac:spMk id="8" creationId="{B1D2D034-F004-3EB9-1B6C-A2FE27E1110E}"/>
          </ac:spMkLst>
        </pc:spChg>
        <pc:spChg chg="add del mod">
          <ac:chgData name="Thomas McKelvey" userId="3dee79ba693c100f" providerId="LiveId" clId="{F4648E81-F04F-4687-AF34-5BA4A6EABA2C}" dt="2023-08-21T19:11:29.046" v="2409" actId="478"/>
          <ac:spMkLst>
            <pc:docMk/>
            <pc:sldMk cId="534761311" sldId="274"/>
            <ac:spMk id="17" creationId="{D8495119-819A-665E-FC04-87818AEE04DB}"/>
          </ac:spMkLst>
        </pc:spChg>
        <pc:spChg chg="add mod">
          <ac:chgData name="Thomas McKelvey" userId="3dee79ba693c100f" providerId="LiveId" clId="{F4648E81-F04F-4687-AF34-5BA4A6EABA2C}" dt="2023-08-21T20:24:43.099" v="2434" actId="1076"/>
          <ac:spMkLst>
            <pc:docMk/>
            <pc:sldMk cId="534761311" sldId="274"/>
            <ac:spMk id="18" creationId="{8717F29A-3979-7A71-7DEB-1F8F1AABCBFE}"/>
          </ac:spMkLst>
        </pc:spChg>
        <pc:cxnChg chg="add mod">
          <ac:chgData name="Thomas McKelvey" userId="3dee79ba693c100f" providerId="LiveId" clId="{F4648E81-F04F-4687-AF34-5BA4A6EABA2C}" dt="2023-08-21T19:09:36.612" v="2376" actId="208"/>
          <ac:cxnSpMkLst>
            <pc:docMk/>
            <pc:sldMk cId="534761311" sldId="274"/>
            <ac:cxnSpMk id="5" creationId="{BEDA7FA3-857D-468A-EBD6-9DCD1D933288}"/>
          </ac:cxnSpMkLst>
        </pc:cxnChg>
        <pc:cxnChg chg="add mod">
          <ac:chgData name="Thomas McKelvey" userId="3dee79ba693c100f" providerId="LiveId" clId="{F4648E81-F04F-4687-AF34-5BA4A6EABA2C}" dt="2023-08-21T19:09:51.718" v="2380" actId="1076"/>
          <ac:cxnSpMkLst>
            <pc:docMk/>
            <pc:sldMk cId="534761311" sldId="274"/>
            <ac:cxnSpMk id="6" creationId="{D0345F08-C711-F17A-EBED-696BE2D7EB5D}"/>
          </ac:cxnSpMkLst>
        </pc:cxnChg>
        <pc:cxnChg chg="add mod">
          <ac:chgData name="Thomas McKelvey" userId="3dee79ba693c100f" providerId="LiveId" clId="{F4648E81-F04F-4687-AF34-5BA4A6EABA2C}" dt="2023-08-21T19:11:13.366" v="2394" actId="1582"/>
          <ac:cxnSpMkLst>
            <pc:docMk/>
            <pc:sldMk cId="534761311" sldId="274"/>
            <ac:cxnSpMk id="10" creationId="{DC10DF23-68F0-B7E2-1633-23A4C6AB55AE}"/>
          </ac:cxnSpMkLst>
        </pc:cxnChg>
        <pc:cxnChg chg="add mod">
          <ac:chgData name="Thomas McKelvey" userId="3dee79ba693c100f" providerId="LiveId" clId="{F4648E81-F04F-4687-AF34-5BA4A6EABA2C}" dt="2023-08-21T19:11:13.366" v="2394" actId="1582"/>
          <ac:cxnSpMkLst>
            <pc:docMk/>
            <pc:sldMk cId="534761311" sldId="274"/>
            <ac:cxnSpMk id="11" creationId="{B07EBBD1-4506-DE7C-AFEB-12FFF79DE935}"/>
          </ac:cxnSpMkLst>
        </pc:cxnChg>
        <pc:cxnChg chg="add mod">
          <ac:chgData name="Thomas McKelvey" userId="3dee79ba693c100f" providerId="LiveId" clId="{F4648E81-F04F-4687-AF34-5BA4A6EABA2C}" dt="2023-08-21T19:11:13.366" v="2394" actId="1582"/>
          <ac:cxnSpMkLst>
            <pc:docMk/>
            <pc:sldMk cId="534761311" sldId="274"/>
            <ac:cxnSpMk id="12" creationId="{93137E5F-3338-D430-45D4-DA3CFFFA6918}"/>
          </ac:cxnSpMkLst>
        </pc:cxnChg>
      </pc:sldChg>
      <pc:sldChg chg="new del">
        <pc:chgData name="Thomas McKelvey" userId="3dee79ba693c100f" providerId="LiveId" clId="{F4648E81-F04F-4687-AF34-5BA4A6EABA2C}" dt="2023-08-21T18:06:13.360" v="1818" actId="47"/>
        <pc:sldMkLst>
          <pc:docMk/>
          <pc:sldMk cId="1115768604" sldId="274"/>
        </pc:sldMkLst>
      </pc:sldChg>
      <pc:sldChg chg="modSp new del mod">
        <pc:chgData name="Thomas McKelvey" userId="3dee79ba693c100f" providerId="LiveId" clId="{F4648E81-F04F-4687-AF34-5BA4A6EABA2C}" dt="2023-08-21T20:44:15.676" v="2677" actId="47"/>
        <pc:sldMkLst>
          <pc:docMk/>
          <pc:sldMk cId="334291345" sldId="275"/>
        </pc:sldMkLst>
        <pc:spChg chg="mod">
          <ac:chgData name="Thomas McKelvey" userId="3dee79ba693c100f" providerId="LiveId" clId="{F4648E81-F04F-4687-AF34-5BA4A6EABA2C}" dt="2023-08-21T20:30:09.527" v="2463" actId="20577"/>
          <ac:spMkLst>
            <pc:docMk/>
            <pc:sldMk cId="334291345" sldId="275"/>
            <ac:spMk id="2" creationId="{46B0132D-3CD5-D4EA-AF9F-3C0A5AE41FCD}"/>
          </ac:spMkLst>
        </pc:spChg>
      </pc:sldChg>
      <pc:sldChg chg="modSp new del mod">
        <pc:chgData name="Thomas McKelvey" userId="3dee79ba693c100f" providerId="LiveId" clId="{F4648E81-F04F-4687-AF34-5BA4A6EABA2C}" dt="2023-08-21T20:23:55.069" v="2429" actId="47"/>
        <pc:sldMkLst>
          <pc:docMk/>
          <pc:sldMk cId="1512151275" sldId="275"/>
        </pc:sldMkLst>
        <pc:spChg chg="mod">
          <ac:chgData name="Thomas McKelvey" userId="3dee79ba693c100f" providerId="LiveId" clId="{F4648E81-F04F-4687-AF34-5BA4A6EABA2C}" dt="2023-08-21T20:23:35.953" v="2428" actId="20577"/>
          <ac:spMkLst>
            <pc:docMk/>
            <pc:sldMk cId="1512151275" sldId="275"/>
            <ac:spMk id="2" creationId="{D68CDBF1-8D84-623B-F38F-6A7B6A263B27}"/>
          </ac:spMkLst>
        </pc:spChg>
      </pc:sldChg>
      <pc:sldChg chg="new del">
        <pc:chgData name="Thomas McKelvey" userId="3dee79ba693c100f" providerId="LiveId" clId="{F4648E81-F04F-4687-AF34-5BA4A6EABA2C}" dt="2023-08-21T20:31:21.826" v="2465" actId="47"/>
        <pc:sldMkLst>
          <pc:docMk/>
          <pc:sldMk cId="736921338" sldId="276"/>
        </pc:sldMkLst>
      </pc:sldChg>
      <pc:sldChg chg="addSp modSp new mod setBg">
        <pc:chgData name="Thomas McKelvey" userId="3dee79ba693c100f" providerId="LiveId" clId="{F4648E81-F04F-4687-AF34-5BA4A6EABA2C}" dt="2023-08-21T20:53:00.399" v="2896" actId="26606"/>
        <pc:sldMkLst>
          <pc:docMk/>
          <pc:sldMk cId="3578878998" sldId="276"/>
        </pc:sldMkLst>
        <pc:spChg chg="mod">
          <ac:chgData name="Thomas McKelvey" userId="3dee79ba693c100f" providerId="LiveId" clId="{F4648E81-F04F-4687-AF34-5BA4A6EABA2C}" dt="2023-08-21T20:53:00.399" v="2896" actId="26606"/>
          <ac:spMkLst>
            <pc:docMk/>
            <pc:sldMk cId="3578878998" sldId="276"/>
            <ac:spMk id="2" creationId="{DCC8B77D-78BD-B7D8-F12D-21BB7A1FEBBF}"/>
          </ac:spMkLst>
        </pc:spChg>
        <pc:spChg chg="mod">
          <ac:chgData name="Thomas McKelvey" userId="3dee79ba693c100f" providerId="LiveId" clId="{F4648E81-F04F-4687-AF34-5BA4A6EABA2C}" dt="2023-08-21T20:53:00.399" v="2896" actId="26606"/>
          <ac:spMkLst>
            <pc:docMk/>
            <pc:sldMk cId="3578878998" sldId="276"/>
            <ac:spMk id="3" creationId="{01B05864-6390-3D02-EAFB-A55253D111E8}"/>
          </ac:spMkLst>
        </pc:spChg>
        <pc:spChg chg="add">
          <ac:chgData name="Thomas McKelvey" userId="3dee79ba693c100f" providerId="LiveId" clId="{F4648E81-F04F-4687-AF34-5BA4A6EABA2C}" dt="2023-08-21T20:53:00.399" v="2896" actId="26606"/>
          <ac:spMkLst>
            <pc:docMk/>
            <pc:sldMk cId="3578878998" sldId="276"/>
            <ac:spMk id="8" creationId="{389575E1-3389-451A-A5F7-27854C25C599}"/>
          </ac:spMkLst>
        </pc:spChg>
        <pc:spChg chg="add">
          <ac:chgData name="Thomas McKelvey" userId="3dee79ba693c100f" providerId="LiveId" clId="{F4648E81-F04F-4687-AF34-5BA4A6EABA2C}" dt="2023-08-21T20:53:00.399" v="2896" actId="26606"/>
          <ac:spMkLst>
            <pc:docMk/>
            <pc:sldMk cId="3578878998" sldId="276"/>
            <ac:spMk id="10" creationId="{A53CCC5C-D88E-40FB-B30B-23DCDBD01D37}"/>
          </ac:spMkLst>
        </pc:spChg>
        <pc:spChg chg="add">
          <ac:chgData name="Thomas McKelvey" userId="3dee79ba693c100f" providerId="LiveId" clId="{F4648E81-F04F-4687-AF34-5BA4A6EABA2C}" dt="2023-08-21T20:53:00.399" v="2896" actId="26606"/>
          <ac:spMkLst>
            <pc:docMk/>
            <pc:sldMk cId="3578878998" sldId="276"/>
            <ac:spMk id="12" creationId="{081E4A58-353D-44AE-B2FC-2A74E2E400F7}"/>
          </ac:spMkLst>
        </pc:spChg>
      </pc:sldChg>
      <pc:sldChg chg="addSp delSp modSp new mod setBg">
        <pc:chgData name="Thomas McKelvey" userId="3dee79ba693c100f" providerId="LiveId" clId="{F4648E81-F04F-4687-AF34-5BA4A6EABA2C}" dt="2023-08-21T20:54:22.035" v="2966" actId="20577"/>
        <pc:sldMkLst>
          <pc:docMk/>
          <pc:sldMk cId="4125713071" sldId="277"/>
        </pc:sldMkLst>
        <pc:spChg chg="mod">
          <ac:chgData name="Thomas McKelvey" userId="3dee79ba693c100f" providerId="LiveId" clId="{F4648E81-F04F-4687-AF34-5BA4A6EABA2C}" dt="2023-08-21T20:47:57.785" v="2815" actId="26606"/>
          <ac:spMkLst>
            <pc:docMk/>
            <pc:sldMk cId="4125713071" sldId="277"/>
            <ac:spMk id="2" creationId="{4C99BD6D-06E2-BB48-BFBE-507EC37316D8}"/>
          </ac:spMkLst>
        </pc:spChg>
        <pc:spChg chg="mod">
          <ac:chgData name="Thomas McKelvey" userId="3dee79ba693c100f" providerId="LiveId" clId="{F4648E81-F04F-4687-AF34-5BA4A6EABA2C}" dt="2023-08-21T20:54:22.035" v="2966" actId="20577"/>
          <ac:spMkLst>
            <pc:docMk/>
            <pc:sldMk cId="4125713071" sldId="277"/>
            <ac:spMk id="3" creationId="{AEA2F8D5-C959-F784-2CDF-C469EB5DAA2A}"/>
          </ac:spMkLst>
        </pc:spChg>
        <pc:spChg chg="del">
          <ac:chgData name="Thomas McKelvey" userId="3dee79ba693c100f" providerId="LiveId" clId="{F4648E81-F04F-4687-AF34-5BA4A6EABA2C}" dt="2023-08-21T20:45:35.318" v="2706" actId="931"/>
          <ac:spMkLst>
            <pc:docMk/>
            <pc:sldMk cId="4125713071" sldId="277"/>
            <ac:spMk id="4" creationId="{119C29BE-B1FE-6219-A548-D4157004519C}"/>
          </ac:spMkLst>
        </pc:spChg>
        <pc:spChg chg="add">
          <ac:chgData name="Thomas McKelvey" userId="3dee79ba693c100f" providerId="LiveId" clId="{F4648E81-F04F-4687-AF34-5BA4A6EABA2C}" dt="2023-08-21T20:47:57.785" v="2815" actId="26606"/>
          <ac:spMkLst>
            <pc:docMk/>
            <pc:sldMk cId="4125713071" sldId="277"/>
            <ac:spMk id="11" creationId="{23DA7759-3209-4FE2-96D1-4EEDD81E9EA0}"/>
          </ac:spMkLst>
        </pc:spChg>
        <pc:spChg chg="add">
          <ac:chgData name="Thomas McKelvey" userId="3dee79ba693c100f" providerId="LiveId" clId="{F4648E81-F04F-4687-AF34-5BA4A6EABA2C}" dt="2023-08-21T20:47:57.785" v="2815" actId="26606"/>
          <ac:spMkLst>
            <pc:docMk/>
            <pc:sldMk cId="4125713071" sldId="277"/>
            <ac:spMk id="13" creationId="{41460DAD-8769-4C9F-9C8C-BB0443909D76}"/>
          </ac:spMkLst>
        </pc:spChg>
        <pc:spChg chg="add">
          <ac:chgData name="Thomas McKelvey" userId="3dee79ba693c100f" providerId="LiveId" clId="{F4648E81-F04F-4687-AF34-5BA4A6EABA2C}" dt="2023-08-21T20:47:57.785" v="2815" actId="26606"/>
          <ac:spMkLst>
            <pc:docMk/>
            <pc:sldMk cId="4125713071" sldId="277"/>
            <ac:spMk id="15" creationId="{4AC6B390-BC59-4F1D-A0EE-D71A92F0A0B2}"/>
          </ac:spMkLst>
        </pc:spChg>
        <pc:spChg chg="add">
          <ac:chgData name="Thomas McKelvey" userId="3dee79ba693c100f" providerId="LiveId" clId="{F4648E81-F04F-4687-AF34-5BA4A6EABA2C}" dt="2023-08-21T20:47:57.785" v="2815" actId="26606"/>
          <ac:spMkLst>
            <pc:docMk/>
            <pc:sldMk cId="4125713071" sldId="277"/>
            <ac:spMk id="17" creationId="{B6C60D79-16F1-4C4B-B7E3-7634E7069CDE}"/>
          </ac:spMkLst>
        </pc:spChg>
        <pc:spChg chg="add">
          <ac:chgData name="Thomas McKelvey" userId="3dee79ba693c100f" providerId="LiveId" clId="{F4648E81-F04F-4687-AF34-5BA4A6EABA2C}" dt="2023-08-21T20:47:57.785" v="2815" actId="26606"/>
          <ac:spMkLst>
            <pc:docMk/>
            <pc:sldMk cId="4125713071" sldId="277"/>
            <ac:spMk id="19" creationId="{426B127E-6498-4C77-9C9D-4553A5113B80}"/>
          </ac:spMkLst>
        </pc:spChg>
        <pc:picChg chg="add mod ord">
          <ac:chgData name="Thomas McKelvey" userId="3dee79ba693c100f" providerId="LiveId" clId="{F4648E81-F04F-4687-AF34-5BA4A6EABA2C}" dt="2023-08-21T20:47:57.785" v="2815" actId="26606"/>
          <ac:picMkLst>
            <pc:docMk/>
            <pc:sldMk cId="4125713071" sldId="277"/>
            <ac:picMk id="6" creationId="{4C0DA3C6-7D87-C952-3F01-6B38775D4C67}"/>
          </ac:picMkLst>
        </pc:picChg>
      </pc:sldChg>
      <pc:sldChg chg="addSp delSp modSp new mod setBg">
        <pc:chgData name="Thomas McKelvey" userId="3dee79ba693c100f" providerId="LiveId" clId="{F4648E81-F04F-4687-AF34-5BA4A6EABA2C}" dt="2023-08-22T09:19:03.234" v="8289" actId="27636"/>
        <pc:sldMkLst>
          <pc:docMk/>
          <pc:sldMk cId="4051148331" sldId="278"/>
        </pc:sldMkLst>
        <pc:spChg chg="mod ord">
          <ac:chgData name="Thomas McKelvey" userId="3dee79ba693c100f" providerId="LiveId" clId="{F4648E81-F04F-4687-AF34-5BA4A6EABA2C}" dt="2023-08-21T20:55:46.170" v="2986" actId="26606"/>
          <ac:spMkLst>
            <pc:docMk/>
            <pc:sldMk cId="4051148331" sldId="278"/>
            <ac:spMk id="2" creationId="{208E36C0-EFA6-74D3-2108-C1D31ECF6F75}"/>
          </ac:spMkLst>
        </pc:spChg>
        <pc:spChg chg="del">
          <ac:chgData name="Thomas McKelvey" userId="3dee79ba693c100f" providerId="LiveId" clId="{F4648E81-F04F-4687-AF34-5BA4A6EABA2C}" dt="2023-08-21T20:55:43.128" v="2985" actId="931"/>
          <ac:spMkLst>
            <pc:docMk/>
            <pc:sldMk cId="4051148331" sldId="278"/>
            <ac:spMk id="3" creationId="{CD037F97-1BCC-9EF2-8C0D-1F505B7013B0}"/>
          </ac:spMkLst>
        </pc:spChg>
        <pc:spChg chg="mod">
          <ac:chgData name="Thomas McKelvey" userId="3dee79ba693c100f" providerId="LiveId" clId="{F4648E81-F04F-4687-AF34-5BA4A6EABA2C}" dt="2023-08-22T09:19:03.234" v="8289" actId="27636"/>
          <ac:spMkLst>
            <pc:docMk/>
            <pc:sldMk cId="4051148331" sldId="278"/>
            <ac:spMk id="4" creationId="{73653A5A-1FEA-1842-16BC-49142CE515AB}"/>
          </ac:spMkLst>
        </pc:spChg>
        <pc:spChg chg="add">
          <ac:chgData name="Thomas McKelvey" userId="3dee79ba693c100f" providerId="LiveId" clId="{F4648E81-F04F-4687-AF34-5BA4A6EABA2C}" dt="2023-08-21T20:55:46.170" v="2986" actId="26606"/>
          <ac:spMkLst>
            <pc:docMk/>
            <pc:sldMk cId="4051148331" sldId="278"/>
            <ac:spMk id="11" creationId="{23DA7759-3209-4FE2-96D1-4EEDD81E9EA0}"/>
          </ac:spMkLst>
        </pc:spChg>
        <pc:spChg chg="add">
          <ac:chgData name="Thomas McKelvey" userId="3dee79ba693c100f" providerId="LiveId" clId="{F4648E81-F04F-4687-AF34-5BA4A6EABA2C}" dt="2023-08-21T20:55:46.170" v="2986" actId="26606"/>
          <ac:spMkLst>
            <pc:docMk/>
            <pc:sldMk cId="4051148331" sldId="278"/>
            <ac:spMk id="13" creationId="{41460DAD-8769-4C9F-9C8C-BB0443909D76}"/>
          </ac:spMkLst>
        </pc:spChg>
        <pc:spChg chg="add">
          <ac:chgData name="Thomas McKelvey" userId="3dee79ba693c100f" providerId="LiveId" clId="{F4648E81-F04F-4687-AF34-5BA4A6EABA2C}" dt="2023-08-21T20:55:46.170" v="2986" actId="26606"/>
          <ac:spMkLst>
            <pc:docMk/>
            <pc:sldMk cId="4051148331" sldId="278"/>
            <ac:spMk id="15" creationId="{4AC6B390-BC59-4F1D-A0EE-D71A92F0A0B2}"/>
          </ac:spMkLst>
        </pc:spChg>
        <pc:spChg chg="add">
          <ac:chgData name="Thomas McKelvey" userId="3dee79ba693c100f" providerId="LiveId" clId="{F4648E81-F04F-4687-AF34-5BA4A6EABA2C}" dt="2023-08-21T20:55:46.170" v="2986" actId="26606"/>
          <ac:spMkLst>
            <pc:docMk/>
            <pc:sldMk cId="4051148331" sldId="278"/>
            <ac:spMk id="17" creationId="{B6C60D79-16F1-4C4B-B7E3-7634E7069CDE}"/>
          </ac:spMkLst>
        </pc:spChg>
        <pc:spChg chg="add">
          <ac:chgData name="Thomas McKelvey" userId="3dee79ba693c100f" providerId="LiveId" clId="{F4648E81-F04F-4687-AF34-5BA4A6EABA2C}" dt="2023-08-21T20:55:46.170" v="2986" actId="26606"/>
          <ac:spMkLst>
            <pc:docMk/>
            <pc:sldMk cId="4051148331" sldId="278"/>
            <ac:spMk id="19" creationId="{426B127E-6498-4C77-9C9D-4553A5113B80}"/>
          </ac:spMkLst>
        </pc:spChg>
        <pc:picChg chg="add mod ord">
          <ac:chgData name="Thomas McKelvey" userId="3dee79ba693c100f" providerId="LiveId" clId="{F4648E81-F04F-4687-AF34-5BA4A6EABA2C}" dt="2023-08-21T20:55:54.415" v="2987" actId="166"/>
          <ac:picMkLst>
            <pc:docMk/>
            <pc:sldMk cId="4051148331" sldId="278"/>
            <ac:picMk id="6" creationId="{7583B5DC-EF68-7DAE-8176-2C2B944B0C6A}"/>
          </ac:picMkLst>
        </pc:picChg>
      </pc:sldChg>
      <pc:sldChg chg="addSp delSp modSp new mod setBg">
        <pc:chgData name="Thomas McKelvey" userId="3dee79ba693c100f" providerId="LiveId" clId="{F4648E81-F04F-4687-AF34-5BA4A6EABA2C}" dt="2023-08-21T21:12:45.332" v="3521" actId="20577"/>
        <pc:sldMkLst>
          <pc:docMk/>
          <pc:sldMk cId="1743040838" sldId="279"/>
        </pc:sldMkLst>
        <pc:spChg chg="mod ord">
          <ac:chgData name="Thomas McKelvey" userId="3dee79ba693c100f" providerId="LiveId" clId="{F4648E81-F04F-4687-AF34-5BA4A6EABA2C}" dt="2023-08-21T21:03:02.282" v="3270" actId="26606"/>
          <ac:spMkLst>
            <pc:docMk/>
            <pc:sldMk cId="1743040838" sldId="279"/>
            <ac:spMk id="2" creationId="{463712D5-FC84-EBFD-230C-ED247AD22FC8}"/>
          </ac:spMkLst>
        </pc:spChg>
        <pc:spChg chg="del">
          <ac:chgData name="Thomas McKelvey" userId="3dee79ba693c100f" providerId="LiveId" clId="{F4648E81-F04F-4687-AF34-5BA4A6EABA2C}" dt="2023-08-21T21:03:00.405" v="3269" actId="931"/>
          <ac:spMkLst>
            <pc:docMk/>
            <pc:sldMk cId="1743040838" sldId="279"/>
            <ac:spMk id="3" creationId="{6BD3C812-C695-2E48-2AFF-29D85B0A4B72}"/>
          </ac:spMkLst>
        </pc:spChg>
        <pc:spChg chg="mod">
          <ac:chgData name="Thomas McKelvey" userId="3dee79ba693c100f" providerId="LiveId" clId="{F4648E81-F04F-4687-AF34-5BA4A6EABA2C}" dt="2023-08-21T21:12:45.332" v="3521" actId="20577"/>
          <ac:spMkLst>
            <pc:docMk/>
            <pc:sldMk cId="1743040838" sldId="279"/>
            <ac:spMk id="4" creationId="{C75AD8C6-167C-B387-9E10-2F15EC0F2E40}"/>
          </ac:spMkLst>
        </pc:spChg>
        <pc:spChg chg="add">
          <ac:chgData name="Thomas McKelvey" userId="3dee79ba693c100f" providerId="LiveId" clId="{F4648E81-F04F-4687-AF34-5BA4A6EABA2C}" dt="2023-08-21T21:03:02.282" v="3270" actId="26606"/>
          <ac:spMkLst>
            <pc:docMk/>
            <pc:sldMk cId="1743040838" sldId="279"/>
            <ac:spMk id="11" creationId="{23DA7759-3209-4FE2-96D1-4EEDD81E9EA0}"/>
          </ac:spMkLst>
        </pc:spChg>
        <pc:spChg chg="add">
          <ac:chgData name="Thomas McKelvey" userId="3dee79ba693c100f" providerId="LiveId" clId="{F4648E81-F04F-4687-AF34-5BA4A6EABA2C}" dt="2023-08-21T21:03:02.282" v="3270" actId="26606"/>
          <ac:spMkLst>
            <pc:docMk/>
            <pc:sldMk cId="1743040838" sldId="279"/>
            <ac:spMk id="13" creationId="{41460DAD-8769-4C9F-9C8C-BB0443909D76}"/>
          </ac:spMkLst>
        </pc:spChg>
        <pc:spChg chg="add">
          <ac:chgData name="Thomas McKelvey" userId="3dee79ba693c100f" providerId="LiveId" clId="{F4648E81-F04F-4687-AF34-5BA4A6EABA2C}" dt="2023-08-21T21:03:02.282" v="3270" actId="26606"/>
          <ac:spMkLst>
            <pc:docMk/>
            <pc:sldMk cId="1743040838" sldId="279"/>
            <ac:spMk id="15" creationId="{4AC6B390-BC59-4F1D-A0EE-D71A92F0A0B2}"/>
          </ac:spMkLst>
        </pc:spChg>
        <pc:spChg chg="add">
          <ac:chgData name="Thomas McKelvey" userId="3dee79ba693c100f" providerId="LiveId" clId="{F4648E81-F04F-4687-AF34-5BA4A6EABA2C}" dt="2023-08-21T21:03:02.282" v="3270" actId="26606"/>
          <ac:spMkLst>
            <pc:docMk/>
            <pc:sldMk cId="1743040838" sldId="279"/>
            <ac:spMk id="17" creationId="{B6C60D79-16F1-4C4B-B7E3-7634E7069CDE}"/>
          </ac:spMkLst>
        </pc:spChg>
        <pc:spChg chg="add">
          <ac:chgData name="Thomas McKelvey" userId="3dee79ba693c100f" providerId="LiveId" clId="{F4648E81-F04F-4687-AF34-5BA4A6EABA2C}" dt="2023-08-21T21:03:02.282" v="3270" actId="26606"/>
          <ac:spMkLst>
            <pc:docMk/>
            <pc:sldMk cId="1743040838" sldId="279"/>
            <ac:spMk id="19" creationId="{426B127E-6498-4C77-9C9D-4553A5113B80}"/>
          </ac:spMkLst>
        </pc:spChg>
        <pc:picChg chg="add mod">
          <ac:chgData name="Thomas McKelvey" userId="3dee79ba693c100f" providerId="LiveId" clId="{F4648E81-F04F-4687-AF34-5BA4A6EABA2C}" dt="2023-08-21T21:03:07.938" v="3271" actId="14100"/>
          <ac:picMkLst>
            <pc:docMk/>
            <pc:sldMk cId="1743040838" sldId="279"/>
            <ac:picMk id="6" creationId="{166F3D13-4E96-E4C6-AE34-13AB1A620D93}"/>
          </ac:picMkLst>
        </pc:picChg>
      </pc:sldChg>
      <pc:sldChg chg="addSp modSp new mod setBg">
        <pc:chgData name="Thomas McKelvey" userId="3dee79ba693c100f" providerId="LiveId" clId="{F4648E81-F04F-4687-AF34-5BA4A6EABA2C}" dt="2023-08-21T21:19:41.606" v="3771" actId="20577"/>
        <pc:sldMkLst>
          <pc:docMk/>
          <pc:sldMk cId="4045825996" sldId="280"/>
        </pc:sldMkLst>
        <pc:spChg chg="mod">
          <ac:chgData name="Thomas McKelvey" userId="3dee79ba693c100f" providerId="LiveId" clId="{F4648E81-F04F-4687-AF34-5BA4A6EABA2C}" dt="2023-08-21T21:19:14.211" v="3751" actId="26606"/>
          <ac:spMkLst>
            <pc:docMk/>
            <pc:sldMk cId="4045825996" sldId="280"/>
            <ac:spMk id="2" creationId="{3E4B83DF-4402-5637-15C5-1174A4C3877C}"/>
          </ac:spMkLst>
        </pc:spChg>
        <pc:spChg chg="mod">
          <ac:chgData name="Thomas McKelvey" userId="3dee79ba693c100f" providerId="LiveId" clId="{F4648E81-F04F-4687-AF34-5BA4A6EABA2C}" dt="2023-08-21T21:19:41.606" v="3771" actId="20577"/>
          <ac:spMkLst>
            <pc:docMk/>
            <pc:sldMk cId="4045825996" sldId="280"/>
            <ac:spMk id="3" creationId="{7B8D9067-BAB3-BDE7-F60E-351F96C4BDEA}"/>
          </ac:spMkLst>
        </pc:spChg>
        <pc:spChg chg="add">
          <ac:chgData name="Thomas McKelvey" userId="3dee79ba693c100f" providerId="LiveId" clId="{F4648E81-F04F-4687-AF34-5BA4A6EABA2C}" dt="2023-08-21T21:19:14.211" v="3751" actId="26606"/>
          <ac:spMkLst>
            <pc:docMk/>
            <pc:sldMk cId="4045825996" sldId="280"/>
            <ac:spMk id="8" creationId="{907EF6B7-1338-4443-8C46-6A318D952DFD}"/>
          </ac:spMkLst>
        </pc:spChg>
        <pc:spChg chg="add">
          <ac:chgData name="Thomas McKelvey" userId="3dee79ba693c100f" providerId="LiveId" clId="{F4648E81-F04F-4687-AF34-5BA4A6EABA2C}" dt="2023-08-21T21:19:14.211" v="3751" actId="26606"/>
          <ac:spMkLst>
            <pc:docMk/>
            <pc:sldMk cId="4045825996" sldId="280"/>
            <ac:spMk id="10" creationId="{DAAE4CDD-124C-4DCF-9584-B6033B545DD5}"/>
          </ac:spMkLst>
        </pc:spChg>
        <pc:spChg chg="add">
          <ac:chgData name="Thomas McKelvey" userId="3dee79ba693c100f" providerId="LiveId" clId="{F4648E81-F04F-4687-AF34-5BA4A6EABA2C}" dt="2023-08-21T21:19:14.211" v="3751" actId="26606"/>
          <ac:spMkLst>
            <pc:docMk/>
            <pc:sldMk cId="4045825996" sldId="280"/>
            <ac:spMk id="12" creationId="{081E4A58-353D-44AE-B2FC-2A74E2E400F7}"/>
          </ac:spMkLst>
        </pc:spChg>
      </pc:sldChg>
      <pc:sldChg chg="modSp new mod">
        <pc:chgData name="Thomas McKelvey" userId="3dee79ba693c100f" providerId="LiveId" clId="{F4648E81-F04F-4687-AF34-5BA4A6EABA2C}" dt="2023-08-21T21:28:13.107" v="4172" actId="20577"/>
        <pc:sldMkLst>
          <pc:docMk/>
          <pc:sldMk cId="2061130018" sldId="281"/>
        </pc:sldMkLst>
        <pc:spChg chg="mod">
          <ac:chgData name="Thomas McKelvey" userId="3dee79ba693c100f" providerId="LiveId" clId="{F4648E81-F04F-4687-AF34-5BA4A6EABA2C}" dt="2023-08-21T21:21:27.964" v="3891" actId="20577"/>
          <ac:spMkLst>
            <pc:docMk/>
            <pc:sldMk cId="2061130018" sldId="281"/>
            <ac:spMk id="2" creationId="{D9E8E9CE-6A19-7AC5-A943-549B42AA7DEE}"/>
          </ac:spMkLst>
        </pc:spChg>
        <pc:spChg chg="mod">
          <ac:chgData name="Thomas McKelvey" userId="3dee79ba693c100f" providerId="LiveId" clId="{F4648E81-F04F-4687-AF34-5BA4A6EABA2C}" dt="2023-08-21T21:20:23.966" v="3827" actId="20577"/>
          <ac:spMkLst>
            <pc:docMk/>
            <pc:sldMk cId="2061130018" sldId="281"/>
            <ac:spMk id="3" creationId="{0D124B4A-6E78-CA5C-84F7-EBF82004068D}"/>
          </ac:spMkLst>
        </pc:spChg>
        <pc:spChg chg="mod">
          <ac:chgData name="Thomas McKelvey" userId="3dee79ba693c100f" providerId="LiveId" clId="{F4648E81-F04F-4687-AF34-5BA4A6EABA2C}" dt="2023-08-21T21:23:24.288" v="4077" actId="20577"/>
          <ac:spMkLst>
            <pc:docMk/>
            <pc:sldMk cId="2061130018" sldId="281"/>
            <ac:spMk id="4" creationId="{483DF6FB-352E-1458-2C70-5899907632A5}"/>
          </ac:spMkLst>
        </pc:spChg>
        <pc:spChg chg="mod">
          <ac:chgData name="Thomas McKelvey" userId="3dee79ba693c100f" providerId="LiveId" clId="{F4648E81-F04F-4687-AF34-5BA4A6EABA2C}" dt="2023-08-21T21:20:27.594" v="3834" actId="20577"/>
          <ac:spMkLst>
            <pc:docMk/>
            <pc:sldMk cId="2061130018" sldId="281"/>
            <ac:spMk id="5" creationId="{904B6FC1-D7C4-F5E7-5924-1286B9953FEF}"/>
          </ac:spMkLst>
        </pc:spChg>
        <pc:spChg chg="mod">
          <ac:chgData name="Thomas McKelvey" userId="3dee79ba693c100f" providerId="LiveId" clId="{F4648E81-F04F-4687-AF34-5BA4A6EABA2C}" dt="2023-08-21T21:28:13.107" v="4172" actId="20577"/>
          <ac:spMkLst>
            <pc:docMk/>
            <pc:sldMk cId="2061130018" sldId="281"/>
            <ac:spMk id="6" creationId="{FFAF6DF5-2DB2-4FB6-F68C-D98B977F248F}"/>
          </ac:spMkLst>
        </pc:spChg>
      </pc:sldChg>
      <pc:sldChg chg="modSp new del mod">
        <pc:chgData name="Thomas McKelvey" userId="3dee79ba693c100f" providerId="LiveId" clId="{F4648E81-F04F-4687-AF34-5BA4A6EABA2C}" dt="2023-08-21T21:20:08.643" v="3796" actId="47"/>
        <pc:sldMkLst>
          <pc:docMk/>
          <pc:sldMk cId="4043130084" sldId="281"/>
        </pc:sldMkLst>
        <pc:spChg chg="mod">
          <ac:chgData name="Thomas McKelvey" userId="3dee79ba693c100f" providerId="LiveId" clId="{F4648E81-F04F-4687-AF34-5BA4A6EABA2C}" dt="2023-08-21T21:19:57.396" v="3795" actId="20577"/>
          <ac:spMkLst>
            <pc:docMk/>
            <pc:sldMk cId="4043130084" sldId="281"/>
            <ac:spMk id="2" creationId="{6109EE05-0579-DDEB-CFB8-767C52269892}"/>
          </ac:spMkLst>
        </pc:spChg>
      </pc:sldChg>
      <pc:sldChg chg="addSp modSp new mod setBg">
        <pc:chgData name="Thomas McKelvey" userId="3dee79ba693c100f" providerId="LiveId" clId="{F4648E81-F04F-4687-AF34-5BA4A6EABA2C}" dt="2023-08-21T21:40:53.526" v="4530" actId="114"/>
        <pc:sldMkLst>
          <pc:docMk/>
          <pc:sldMk cId="2655140136" sldId="282"/>
        </pc:sldMkLst>
        <pc:spChg chg="mod">
          <ac:chgData name="Thomas McKelvey" userId="3dee79ba693c100f" providerId="LiveId" clId="{F4648E81-F04F-4687-AF34-5BA4A6EABA2C}" dt="2023-08-21T21:38:53.887" v="4528" actId="26606"/>
          <ac:spMkLst>
            <pc:docMk/>
            <pc:sldMk cId="2655140136" sldId="282"/>
            <ac:spMk id="2" creationId="{0186E29E-C07E-0C91-576B-A662F4A783F2}"/>
          </ac:spMkLst>
        </pc:spChg>
        <pc:spChg chg="mod">
          <ac:chgData name="Thomas McKelvey" userId="3dee79ba693c100f" providerId="LiveId" clId="{F4648E81-F04F-4687-AF34-5BA4A6EABA2C}" dt="2023-08-21T21:40:53.526" v="4530" actId="114"/>
          <ac:spMkLst>
            <pc:docMk/>
            <pc:sldMk cId="2655140136" sldId="282"/>
            <ac:spMk id="3" creationId="{661AA92B-5BC9-B406-BA25-DE2638BE9DA2}"/>
          </ac:spMkLst>
        </pc:spChg>
        <pc:spChg chg="add">
          <ac:chgData name="Thomas McKelvey" userId="3dee79ba693c100f" providerId="LiveId" clId="{F4648E81-F04F-4687-AF34-5BA4A6EABA2C}" dt="2023-08-21T21:38:53.887" v="4528" actId="26606"/>
          <ac:spMkLst>
            <pc:docMk/>
            <pc:sldMk cId="2655140136" sldId="282"/>
            <ac:spMk id="8" creationId="{389575E1-3389-451A-A5F7-27854C25C599}"/>
          </ac:spMkLst>
        </pc:spChg>
        <pc:spChg chg="add">
          <ac:chgData name="Thomas McKelvey" userId="3dee79ba693c100f" providerId="LiveId" clId="{F4648E81-F04F-4687-AF34-5BA4A6EABA2C}" dt="2023-08-21T21:38:53.887" v="4528" actId="26606"/>
          <ac:spMkLst>
            <pc:docMk/>
            <pc:sldMk cId="2655140136" sldId="282"/>
            <ac:spMk id="10" creationId="{A53CCC5C-D88E-40FB-B30B-23DCDBD01D37}"/>
          </ac:spMkLst>
        </pc:spChg>
        <pc:spChg chg="add">
          <ac:chgData name="Thomas McKelvey" userId="3dee79ba693c100f" providerId="LiveId" clId="{F4648E81-F04F-4687-AF34-5BA4A6EABA2C}" dt="2023-08-21T21:38:53.887" v="4528" actId="26606"/>
          <ac:spMkLst>
            <pc:docMk/>
            <pc:sldMk cId="2655140136" sldId="282"/>
            <ac:spMk id="12" creationId="{081E4A58-353D-44AE-B2FC-2A74E2E400F7}"/>
          </ac:spMkLst>
        </pc:spChg>
      </pc:sldChg>
      <pc:sldChg chg="addSp delSp modSp new mod setBg">
        <pc:chgData name="Thomas McKelvey" userId="3dee79ba693c100f" providerId="LiveId" clId="{F4648E81-F04F-4687-AF34-5BA4A6EABA2C}" dt="2023-08-21T21:48:45.409" v="5079" actId="27636"/>
        <pc:sldMkLst>
          <pc:docMk/>
          <pc:sldMk cId="3687838947" sldId="283"/>
        </pc:sldMkLst>
        <pc:spChg chg="mod">
          <ac:chgData name="Thomas McKelvey" userId="3dee79ba693c100f" providerId="LiveId" clId="{F4648E81-F04F-4687-AF34-5BA4A6EABA2C}" dt="2023-08-21T21:48:23.443" v="5071" actId="26606"/>
          <ac:spMkLst>
            <pc:docMk/>
            <pc:sldMk cId="3687838947" sldId="283"/>
            <ac:spMk id="2" creationId="{167C4FEF-3940-5DFF-3E69-A3E534E06789}"/>
          </ac:spMkLst>
        </pc:spChg>
        <pc:spChg chg="mod">
          <ac:chgData name="Thomas McKelvey" userId="3dee79ba693c100f" providerId="LiveId" clId="{F4648E81-F04F-4687-AF34-5BA4A6EABA2C}" dt="2023-08-21T21:48:45.409" v="5079" actId="27636"/>
          <ac:spMkLst>
            <pc:docMk/>
            <pc:sldMk cId="3687838947" sldId="283"/>
            <ac:spMk id="3" creationId="{DFD1766F-828E-99ED-C65F-E6353CFFED05}"/>
          </ac:spMkLst>
        </pc:spChg>
        <pc:spChg chg="add del">
          <ac:chgData name="Thomas McKelvey" userId="3dee79ba693c100f" providerId="LiveId" clId="{F4648E81-F04F-4687-AF34-5BA4A6EABA2C}" dt="2023-08-21T21:48:23.414" v="5070" actId="26606"/>
          <ac:spMkLst>
            <pc:docMk/>
            <pc:sldMk cId="3687838947" sldId="283"/>
            <ac:spMk id="9" creationId="{460B0EFB-53ED-4F35-B05D-F658EA021C65}"/>
          </ac:spMkLst>
        </pc:spChg>
        <pc:spChg chg="add">
          <ac:chgData name="Thomas McKelvey" userId="3dee79ba693c100f" providerId="LiveId" clId="{F4648E81-F04F-4687-AF34-5BA4A6EABA2C}" dt="2023-08-21T21:48:23.443" v="5071" actId="26606"/>
          <ac:spMkLst>
            <pc:docMk/>
            <pc:sldMk cId="3687838947" sldId="283"/>
            <ac:spMk id="10" creationId="{4AC6B390-BC59-4F1D-A0EE-D71A92F0A0B2}"/>
          </ac:spMkLst>
        </pc:spChg>
        <pc:spChg chg="add del">
          <ac:chgData name="Thomas McKelvey" userId="3dee79ba693c100f" providerId="LiveId" clId="{F4648E81-F04F-4687-AF34-5BA4A6EABA2C}" dt="2023-08-21T21:48:23.414" v="5070" actId="26606"/>
          <ac:spMkLst>
            <pc:docMk/>
            <pc:sldMk cId="3687838947" sldId="283"/>
            <ac:spMk id="11" creationId="{835EF3DD-7D43-4A27-8967-A92FD8CC9365}"/>
          </ac:spMkLst>
        </pc:spChg>
        <pc:spChg chg="add">
          <ac:chgData name="Thomas McKelvey" userId="3dee79ba693c100f" providerId="LiveId" clId="{F4648E81-F04F-4687-AF34-5BA4A6EABA2C}" dt="2023-08-21T21:48:23.443" v="5071" actId="26606"/>
          <ac:spMkLst>
            <pc:docMk/>
            <pc:sldMk cId="3687838947" sldId="283"/>
            <ac:spMk id="12" creationId="{B6C60D79-16F1-4C4B-B7E3-7634E7069CDE}"/>
          </ac:spMkLst>
        </pc:spChg>
        <pc:spChg chg="add">
          <ac:chgData name="Thomas McKelvey" userId="3dee79ba693c100f" providerId="LiveId" clId="{F4648E81-F04F-4687-AF34-5BA4A6EABA2C}" dt="2023-08-21T21:48:23.443" v="5071" actId="26606"/>
          <ac:spMkLst>
            <pc:docMk/>
            <pc:sldMk cId="3687838947" sldId="283"/>
            <ac:spMk id="14" creationId="{426B127E-6498-4C77-9C9D-4553A5113B80}"/>
          </ac:spMkLst>
        </pc:spChg>
        <pc:picChg chg="add del">
          <ac:chgData name="Thomas McKelvey" userId="3dee79ba693c100f" providerId="LiveId" clId="{F4648E81-F04F-4687-AF34-5BA4A6EABA2C}" dt="2023-08-21T21:48:23.414" v="5070" actId="26606"/>
          <ac:picMkLst>
            <pc:docMk/>
            <pc:sldMk cId="3687838947" sldId="283"/>
            <ac:picMk id="5" creationId="{F890040A-66B4-D851-8E69-840CA5021FED}"/>
          </ac:picMkLst>
        </pc:picChg>
        <pc:picChg chg="add">
          <ac:chgData name="Thomas McKelvey" userId="3dee79ba693c100f" providerId="LiveId" clId="{F4648E81-F04F-4687-AF34-5BA4A6EABA2C}" dt="2023-08-21T21:48:23.443" v="5071" actId="26606"/>
          <ac:picMkLst>
            <pc:docMk/>
            <pc:sldMk cId="3687838947" sldId="283"/>
            <ac:picMk id="7" creationId="{F0A8592E-32AA-2416-7C71-14E92B7C7139}"/>
          </ac:picMkLst>
        </pc:picChg>
      </pc:sldChg>
      <pc:sldChg chg="new del">
        <pc:chgData name="Thomas McKelvey" userId="3dee79ba693c100f" providerId="LiveId" clId="{F4648E81-F04F-4687-AF34-5BA4A6EABA2C}" dt="2023-08-21T21:53:21.411" v="5081" actId="47"/>
        <pc:sldMkLst>
          <pc:docMk/>
          <pc:sldMk cId="3262993008" sldId="284"/>
        </pc:sldMkLst>
      </pc:sldChg>
      <pc:sldChg chg="addSp delSp modSp new mod setBg">
        <pc:chgData name="Thomas McKelvey" userId="3dee79ba693c100f" providerId="LiveId" clId="{F4648E81-F04F-4687-AF34-5BA4A6EABA2C}" dt="2023-08-21T22:03:11.479" v="5270" actId="14100"/>
        <pc:sldMkLst>
          <pc:docMk/>
          <pc:sldMk cId="3341085663" sldId="284"/>
        </pc:sldMkLst>
        <pc:spChg chg="mod">
          <ac:chgData name="Thomas McKelvey" userId="3dee79ba693c100f" providerId="LiveId" clId="{F4648E81-F04F-4687-AF34-5BA4A6EABA2C}" dt="2023-08-21T21:55:41.843" v="5101" actId="26606"/>
          <ac:spMkLst>
            <pc:docMk/>
            <pc:sldMk cId="3341085663" sldId="284"/>
            <ac:spMk id="2" creationId="{03CFE39A-9B6E-082B-121C-0CD4B7C6DFF3}"/>
          </ac:spMkLst>
        </pc:spChg>
        <pc:spChg chg="mod">
          <ac:chgData name="Thomas McKelvey" userId="3dee79ba693c100f" providerId="LiveId" clId="{F4648E81-F04F-4687-AF34-5BA4A6EABA2C}" dt="2023-08-21T22:03:11.479" v="5270" actId="14100"/>
          <ac:spMkLst>
            <pc:docMk/>
            <pc:sldMk cId="3341085663" sldId="284"/>
            <ac:spMk id="3" creationId="{7B41733C-8DFB-DD15-1474-73B0ECD52F3F}"/>
          </ac:spMkLst>
        </pc:spChg>
        <pc:spChg chg="del">
          <ac:chgData name="Thomas McKelvey" userId="3dee79ba693c100f" providerId="LiveId" clId="{F4648E81-F04F-4687-AF34-5BA4A6EABA2C}" dt="2023-08-21T21:55:35.533" v="5100" actId="931"/>
          <ac:spMkLst>
            <pc:docMk/>
            <pc:sldMk cId="3341085663" sldId="284"/>
            <ac:spMk id="4" creationId="{6D062C46-A954-BD28-153C-2B92AAA28A8C}"/>
          </ac:spMkLst>
        </pc:spChg>
        <pc:spChg chg="add">
          <ac:chgData name="Thomas McKelvey" userId="3dee79ba693c100f" providerId="LiveId" clId="{F4648E81-F04F-4687-AF34-5BA4A6EABA2C}" dt="2023-08-21T21:55:41.843" v="5101" actId="26606"/>
          <ac:spMkLst>
            <pc:docMk/>
            <pc:sldMk cId="3341085663" sldId="284"/>
            <ac:spMk id="11" creationId="{23DA7759-3209-4FE2-96D1-4EEDD81E9EA0}"/>
          </ac:spMkLst>
        </pc:spChg>
        <pc:spChg chg="add">
          <ac:chgData name="Thomas McKelvey" userId="3dee79ba693c100f" providerId="LiveId" clId="{F4648E81-F04F-4687-AF34-5BA4A6EABA2C}" dt="2023-08-21T21:55:41.843" v="5101" actId="26606"/>
          <ac:spMkLst>
            <pc:docMk/>
            <pc:sldMk cId="3341085663" sldId="284"/>
            <ac:spMk id="13" creationId="{41460DAD-8769-4C9F-9C8C-BB0443909D76}"/>
          </ac:spMkLst>
        </pc:spChg>
        <pc:spChg chg="add">
          <ac:chgData name="Thomas McKelvey" userId="3dee79ba693c100f" providerId="LiveId" clId="{F4648E81-F04F-4687-AF34-5BA4A6EABA2C}" dt="2023-08-21T21:55:41.843" v="5101" actId="26606"/>
          <ac:spMkLst>
            <pc:docMk/>
            <pc:sldMk cId="3341085663" sldId="284"/>
            <ac:spMk id="15" creationId="{460B0EFB-53ED-4F35-B05D-F658EA021C65}"/>
          </ac:spMkLst>
        </pc:spChg>
        <pc:spChg chg="add">
          <ac:chgData name="Thomas McKelvey" userId="3dee79ba693c100f" providerId="LiveId" clId="{F4648E81-F04F-4687-AF34-5BA4A6EABA2C}" dt="2023-08-21T21:55:41.843" v="5101" actId="26606"/>
          <ac:spMkLst>
            <pc:docMk/>
            <pc:sldMk cId="3341085663" sldId="284"/>
            <ac:spMk id="17" creationId="{835EF3DD-7D43-4A27-8967-A92FD8CC9365}"/>
          </ac:spMkLst>
        </pc:spChg>
        <pc:picChg chg="add mod ord">
          <ac:chgData name="Thomas McKelvey" userId="3dee79ba693c100f" providerId="LiveId" clId="{F4648E81-F04F-4687-AF34-5BA4A6EABA2C}" dt="2023-08-21T22:00:17.878" v="5155" actId="1076"/>
          <ac:picMkLst>
            <pc:docMk/>
            <pc:sldMk cId="3341085663" sldId="284"/>
            <ac:picMk id="6" creationId="{B11D170D-0D2A-8797-6EA4-4F01351E9ACE}"/>
          </ac:picMkLst>
        </pc:picChg>
      </pc:sldChg>
      <pc:sldChg chg="addSp delSp modSp new mod setBg">
        <pc:chgData name="Thomas McKelvey" userId="3dee79ba693c100f" providerId="LiveId" clId="{F4648E81-F04F-4687-AF34-5BA4A6EABA2C}" dt="2023-08-21T22:05:09.828" v="5362" actId="14100"/>
        <pc:sldMkLst>
          <pc:docMk/>
          <pc:sldMk cId="3532872701" sldId="285"/>
        </pc:sldMkLst>
        <pc:spChg chg="mod">
          <ac:chgData name="Thomas McKelvey" userId="3dee79ba693c100f" providerId="LiveId" clId="{F4648E81-F04F-4687-AF34-5BA4A6EABA2C}" dt="2023-08-21T21:57:39.426" v="5128" actId="26606"/>
          <ac:spMkLst>
            <pc:docMk/>
            <pc:sldMk cId="3532872701" sldId="285"/>
            <ac:spMk id="2" creationId="{CF3528BA-C2F8-8F8C-4DD7-3BA518A55E1D}"/>
          </ac:spMkLst>
        </pc:spChg>
        <pc:spChg chg="mod">
          <ac:chgData name="Thomas McKelvey" userId="3dee79ba693c100f" providerId="LiveId" clId="{F4648E81-F04F-4687-AF34-5BA4A6EABA2C}" dt="2023-08-21T22:05:09.828" v="5362" actId="14100"/>
          <ac:spMkLst>
            <pc:docMk/>
            <pc:sldMk cId="3532872701" sldId="285"/>
            <ac:spMk id="3" creationId="{60A1B9EB-92A1-CB62-7403-5B1B34F97667}"/>
          </ac:spMkLst>
        </pc:spChg>
        <pc:spChg chg="del">
          <ac:chgData name="Thomas McKelvey" userId="3dee79ba693c100f" providerId="LiveId" clId="{F4648E81-F04F-4687-AF34-5BA4A6EABA2C}" dt="2023-08-21T21:57:37.596" v="5127" actId="931"/>
          <ac:spMkLst>
            <pc:docMk/>
            <pc:sldMk cId="3532872701" sldId="285"/>
            <ac:spMk id="4" creationId="{E51F01ED-0556-67CA-E271-D1236B719CBD}"/>
          </ac:spMkLst>
        </pc:spChg>
        <pc:spChg chg="add">
          <ac:chgData name="Thomas McKelvey" userId="3dee79ba693c100f" providerId="LiveId" clId="{F4648E81-F04F-4687-AF34-5BA4A6EABA2C}" dt="2023-08-21T21:57:39.426" v="5128" actId="26606"/>
          <ac:spMkLst>
            <pc:docMk/>
            <pc:sldMk cId="3532872701" sldId="285"/>
            <ac:spMk id="11" creationId="{23DA7759-3209-4FE2-96D1-4EEDD81E9EA0}"/>
          </ac:spMkLst>
        </pc:spChg>
        <pc:spChg chg="add">
          <ac:chgData name="Thomas McKelvey" userId="3dee79ba693c100f" providerId="LiveId" clId="{F4648E81-F04F-4687-AF34-5BA4A6EABA2C}" dt="2023-08-21T21:57:39.426" v="5128" actId="26606"/>
          <ac:spMkLst>
            <pc:docMk/>
            <pc:sldMk cId="3532872701" sldId="285"/>
            <ac:spMk id="13" creationId="{41460DAD-8769-4C9F-9C8C-BB0443909D76}"/>
          </ac:spMkLst>
        </pc:spChg>
        <pc:spChg chg="add">
          <ac:chgData name="Thomas McKelvey" userId="3dee79ba693c100f" providerId="LiveId" clId="{F4648E81-F04F-4687-AF34-5BA4A6EABA2C}" dt="2023-08-21T21:57:39.426" v="5128" actId="26606"/>
          <ac:spMkLst>
            <pc:docMk/>
            <pc:sldMk cId="3532872701" sldId="285"/>
            <ac:spMk id="15" creationId="{460B0EFB-53ED-4F35-B05D-F658EA021C65}"/>
          </ac:spMkLst>
        </pc:spChg>
        <pc:spChg chg="add">
          <ac:chgData name="Thomas McKelvey" userId="3dee79ba693c100f" providerId="LiveId" clId="{F4648E81-F04F-4687-AF34-5BA4A6EABA2C}" dt="2023-08-21T21:57:39.426" v="5128" actId="26606"/>
          <ac:spMkLst>
            <pc:docMk/>
            <pc:sldMk cId="3532872701" sldId="285"/>
            <ac:spMk id="17" creationId="{835EF3DD-7D43-4A27-8967-A92FD8CC9365}"/>
          </ac:spMkLst>
        </pc:spChg>
        <pc:picChg chg="add mod ord">
          <ac:chgData name="Thomas McKelvey" userId="3dee79ba693c100f" providerId="LiveId" clId="{F4648E81-F04F-4687-AF34-5BA4A6EABA2C}" dt="2023-08-21T21:57:39.426" v="5128" actId="26606"/>
          <ac:picMkLst>
            <pc:docMk/>
            <pc:sldMk cId="3532872701" sldId="285"/>
            <ac:picMk id="6" creationId="{39062F71-3942-8163-23FB-8303B614D3D0}"/>
          </ac:picMkLst>
        </pc:picChg>
      </pc:sldChg>
      <pc:sldChg chg="addSp delSp modSp new mod setBg">
        <pc:chgData name="Thomas McKelvey" userId="3dee79ba693c100f" providerId="LiveId" clId="{F4648E81-F04F-4687-AF34-5BA4A6EABA2C}" dt="2023-08-21T22:08:08.751" v="5490" actId="12"/>
        <pc:sldMkLst>
          <pc:docMk/>
          <pc:sldMk cId="669127381" sldId="286"/>
        </pc:sldMkLst>
        <pc:spChg chg="mod">
          <ac:chgData name="Thomas McKelvey" userId="3dee79ba693c100f" providerId="LiveId" clId="{F4648E81-F04F-4687-AF34-5BA4A6EABA2C}" dt="2023-08-21T22:08:02.699" v="5488" actId="26606"/>
          <ac:spMkLst>
            <pc:docMk/>
            <pc:sldMk cId="669127381" sldId="286"/>
            <ac:spMk id="2" creationId="{975F569A-7ABD-AA96-F431-B34823EFFF4F}"/>
          </ac:spMkLst>
        </pc:spChg>
        <pc:spChg chg="mod">
          <ac:chgData name="Thomas McKelvey" userId="3dee79ba693c100f" providerId="LiveId" clId="{F4648E81-F04F-4687-AF34-5BA4A6EABA2C}" dt="2023-08-21T22:08:08.751" v="5490" actId="12"/>
          <ac:spMkLst>
            <pc:docMk/>
            <pc:sldMk cId="669127381" sldId="286"/>
            <ac:spMk id="3" creationId="{6510BB90-7E93-697C-8AE8-530750DB3126}"/>
          </ac:spMkLst>
        </pc:spChg>
        <pc:spChg chg="del">
          <ac:chgData name="Thomas McKelvey" userId="3dee79ba693c100f" providerId="LiveId" clId="{F4648E81-F04F-4687-AF34-5BA4A6EABA2C}" dt="2023-08-21T21:58:45.662" v="5142" actId="931"/>
          <ac:spMkLst>
            <pc:docMk/>
            <pc:sldMk cId="669127381" sldId="286"/>
            <ac:spMk id="4" creationId="{818E7D8A-6C6A-0A58-6C7D-6A0DB2DCCC0B}"/>
          </ac:spMkLst>
        </pc:spChg>
        <pc:spChg chg="add del">
          <ac:chgData name="Thomas McKelvey" userId="3dee79ba693c100f" providerId="LiveId" clId="{F4648E81-F04F-4687-AF34-5BA4A6EABA2C}" dt="2023-08-21T22:08:02.699" v="5488" actId="26606"/>
          <ac:spMkLst>
            <pc:docMk/>
            <pc:sldMk cId="669127381" sldId="286"/>
            <ac:spMk id="11" creationId="{23DA7759-3209-4FE2-96D1-4EEDD81E9EA0}"/>
          </ac:spMkLst>
        </pc:spChg>
        <pc:spChg chg="add del">
          <ac:chgData name="Thomas McKelvey" userId="3dee79ba693c100f" providerId="LiveId" clId="{F4648E81-F04F-4687-AF34-5BA4A6EABA2C}" dt="2023-08-21T22:08:02.699" v="5488" actId="26606"/>
          <ac:spMkLst>
            <pc:docMk/>
            <pc:sldMk cId="669127381" sldId="286"/>
            <ac:spMk id="13" creationId="{41460DAD-8769-4C9F-9C8C-BB0443909D76}"/>
          </ac:spMkLst>
        </pc:spChg>
        <pc:spChg chg="add del">
          <ac:chgData name="Thomas McKelvey" userId="3dee79ba693c100f" providerId="LiveId" clId="{F4648E81-F04F-4687-AF34-5BA4A6EABA2C}" dt="2023-08-21T22:08:02.699" v="5488" actId="26606"/>
          <ac:spMkLst>
            <pc:docMk/>
            <pc:sldMk cId="669127381" sldId="286"/>
            <ac:spMk id="15" creationId="{460B0EFB-53ED-4F35-B05D-F658EA021C65}"/>
          </ac:spMkLst>
        </pc:spChg>
        <pc:spChg chg="add del">
          <ac:chgData name="Thomas McKelvey" userId="3dee79ba693c100f" providerId="LiveId" clId="{F4648E81-F04F-4687-AF34-5BA4A6EABA2C}" dt="2023-08-21T22:08:02.699" v="5488" actId="26606"/>
          <ac:spMkLst>
            <pc:docMk/>
            <pc:sldMk cId="669127381" sldId="286"/>
            <ac:spMk id="17" creationId="{835EF3DD-7D43-4A27-8967-A92FD8CC9365}"/>
          </ac:spMkLst>
        </pc:spChg>
        <pc:spChg chg="add">
          <ac:chgData name="Thomas McKelvey" userId="3dee79ba693c100f" providerId="LiveId" clId="{F4648E81-F04F-4687-AF34-5BA4A6EABA2C}" dt="2023-08-21T22:08:02.699" v="5488" actId="26606"/>
          <ac:spMkLst>
            <pc:docMk/>
            <pc:sldMk cId="669127381" sldId="286"/>
            <ac:spMk id="22" creationId="{23DA7759-3209-4FE2-96D1-4EEDD81E9EA0}"/>
          </ac:spMkLst>
        </pc:spChg>
        <pc:spChg chg="add">
          <ac:chgData name="Thomas McKelvey" userId="3dee79ba693c100f" providerId="LiveId" clId="{F4648E81-F04F-4687-AF34-5BA4A6EABA2C}" dt="2023-08-21T22:08:02.699" v="5488" actId="26606"/>
          <ac:spMkLst>
            <pc:docMk/>
            <pc:sldMk cId="669127381" sldId="286"/>
            <ac:spMk id="24" creationId="{41460DAD-8769-4C9F-9C8C-BB0443909D76}"/>
          </ac:spMkLst>
        </pc:spChg>
        <pc:spChg chg="add">
          <ac:chgData name="Thomas McKelvey" userId="3dee79ba693c100f" providerId="LiveId" clId="{F4648E81-F04F-4687-AF34-5BA4A6EABA2C}" dt="2023-08-21T22:08:02.699" v="5488" actId="26606"/>
          <ac:spMkLst>
            <pc:docMk/>
            <pc:sldMk cId="669127381" sldId="286"/>
            <ac:spMk id="26" creationId="{D2B783EE-0239-4717-BBEA-8C9EAC61C824}"/>
          </ac:spMkLst>
        </pc:spChg>
        <pc:spChg chg="add">
          <ac:chgData name="Thomas McKelvey" userId="3dee79ba693c100f" providerId="LiveId" clId="{F4648E81-F04F-4687-AF34-5BA4A6EABA2C}" dt="2023-08-21T22:08:02.699" v="5488" actId="26606"/>
          <ac:spMkLst>
            <pc:docMk/>
            <pc:sldMk cId="669127381" sldId="286"/>
            <ac:spMk id="28" creationId="{A7B99495-F43F-4D80-A44F-2CB4764EB90B}"/>
          </ac:spMkLst>
        </pc:spChg>
        <pc:spChg chg="add">
          <ac:chgData name="Thomas McKelvey" userId="3dee79ba693c100f" providerId="LiveId" clId="{F4648E81-F04F-4687-AF34-5BA4A6EABA2C}" dt="2023-08-21T22:08:02.699" v="5488" actId="26606"/>
          <ac:spMkLst>
            <pc:docMk/>
            <pc:sldMk cId="669127381" sldId="286"/>
            <ac:spMk id="30" creationId="{70BEB1E7-2F88-40BC-B73D-42E5B6F80BFC}"/>
          </ac:spMkLst>
        </pc:spChg>
        <pc:picChg chg="add mod ord">
          <ac:chgData name="Thomas McKelvey" userId="3dee79ba693c100f" providerId="LiveId" clId="{F4648E81-F04F-4687-AF34-5BA4A6EABA2C}" dt="2023-08-21T22:08:02.699" v="5488" actId="26606"/>
          <ac:picMkLst>
            <pc:docMk/>
            <pc:sldMk cId="669127381" sldId="286"/>
            <ac:picMk id="6" creationId="{3FDED63F-EDBA-9D68-CEAE-2BCF620850D4}"/>
          </ac:picMkLst>
        </pc:picChg>
        <pc:picChg chg="add mod">
          <ac:chgData name="Thomas McKelvey" userId="3dee79ba693c100f" providerId="LiveId" clId="{F4648E81-F04F-4687-AF34-5BA4A6EABA2C}" dt="2023-08-21T22:08:02.699" v="5488" actId="26606"/>
          <ac:picMkLst>
            <pc:docMk/>
            <pc:sldMk cId="669127381" sldId="286"/>
            <ac:picMk id="8" creationId="{A50FEDE5-A0EC-7558-C725-698F45FA5638}"/>
          </ac:picMkLst>
        </pc:picChg>
      </pc:sldChg>
      <pc:sldChg chg="addSp delSp modSp new mod setBg">
        <pc:chgData name="Thomas McKelvey" userId="3dee79ba693c100f" providerId="LiveId" clId="{F4648E81-F04F-4687-AF34-5BA4A6EABA2C}" dt="2023-08-21T22:37:25.286" v="6305" actId="20577"/>
        <pc:sldMkLst>
          <pc:docMk/>
          <pc:sldMk cId="3644091521" sldId="287"/>
        </pc:sldMkLst>
        <pc:spChg chg="mod">
          <ac:chgData name="Thomas McKelvey" userId="3dee79ba693c100f" providerId="LiveId" clId="{F4648E81-F04F-4687-AF34-5BA4A6EABA2C}" dt="2023-08-21T22:10:32.345" v="5518" actId="14100"/>
          <ac:spMkLst>
            <pc:docMk/>
            <pc:sldMk cId="3644091521" sldId="287"/>
            <ac:spMk id="2" creationId="{9E12D9A3-4F80-9616-CCCF-55946C0277A3}"/>
          </ac:spMkLst>
        </pc:spChg>
        <pc:spChg chg="mod">
          <ac:chgData name="Thomas McKelvey" userId="3dee79ba693c100f" providerId="LiveId" clId="{F4648E81-F04F-4687-AF34-5BA4A6EABA2C}" dt="2023-08-21T22:37:25.286" v="6305" actId="20577"/>
          <ac:spMkLst>
            <pc:docMk/>
            <pc:sldMk cId="3644091521" sldId="287"/>
            <ac:spMk id="3" creationId="{78D10FB3-8F94-E711-5CF3-DEE7392BB9CA}"/>
          </ac:spMkLst>
        </pc:spChg>
        <pc:spChg chg="del">
          <ac:chgData name="Thomas McKelvey" userId="3dee79ba693c100f" providerId="LiveId" clId="{F4648E81-F04F-4687-AF34-5BA4A6EABA2C}" dt="2023-08-21T22:10:09.433" v="5494" actId="931"/>
          <ac:spMkLst>
            <pc:docMk/>
            <pc:sldMk cId="3644091521" sldId="287"/>
            <ac:spMk id="4" creationId="{61C0D300-99AF-1334-48FC-A7278326DE8A}"/>
          </ac:spMkLst>
        </pc:spChg>
        <pc:spChg chg="add">
          <ac:chgData name="Thomas McKelvey" userId="3dee79ba693c100f" providerId="LiveId" clId="{F4648E81-F04F-4687-AF34-5BA4A6EABA2C}" dt="2023-08-21T22:10:17.300" v="5495" actId="26606"/>
          <ac:spMkLst>
            <pc:docMk/>
            <pc:sldMk cId="3644091521" sldId="287"/>
            <ac:spMk id="11" creationId="{23DA7759-3209-4FE2-96D1-4EEDD81E9EA0}"/>
          </ac:spMkLst>
        </pc:spChg>
        <pc:spChg chg="add">
          <ac:chgData name="Thomas McKelvey" userId="3dee79ba693c100f" providerId="LiveId" clId="{F4648E81-F04F-4687-AF34-5BA4A6EABA2C}" dt="2023-08-21T22:10:17.300" v="5495" actId="26606"/>
          <ac:spMkLst>
            <pc:docMk/>
            <pc:sldMk cId="3644091521" sldId="287"/>
            <ac:spMk id="13" creationId="{41460DAD-8769-4C9F-9C8C-BB0443909D76}"/>
          </ac:spMkLst>
        </pc:spChg>
        <pc:spChg chg="add">
          <ac:chgData name="Thomas McKelvey" userId="3dee79ba693c100f" providerId="LiveId" clId="{F4648E81-F04F-4687-AF34-5BA4A6EABA2C}" dt="2023-08-21T22:10:17.300" v="5495" actId="26606"/>
          <ac:spMkLst>
            <pc:docMk/>
            <pc:sldMk cId="3644091521" sldId="287"/>
            <ac:spMk id="15" creationId="{460B0EFB-53ED-4F35-B05D-F658EA021C65}"/>
          </ac:spMkLst>
        </pc:spChg>
        <pc:spChg chg="add">
          <ac:chgData name="Thomas McKelvey" userId="3dee79ba693c100f" providerId="LiveId" clId="{F4648E81-F04F-4687-AF34-5BA4A6EABA2C}" dt="2023-08-21T22:10:17.300" v="5495" actId="26606"/>
          <ac:spMkLst>
            <pc:docMk/>
            <pc:sldMk cId="3644091521" sldId="287"/>
            <ac:spMk id="17" creationId="{835EF3DD-7D43-4A27-8967-A92FD8CC9365}"/>
          </ac:spMkLst>
        </pc:spChg>
        <pc:picChg chg="add mod ord">
          <ac:chgData name="Thomas McKelvey" userId="3dee79ba693c100f" providerId="LiveId" clId="{F4648E81-F04F-4687-AF34-5BA4A6EABA2C}" dt="2023-08-21T22:10:17.300" v="5495" actId="26606"/>
          <ac:picMkLst>
            <pc:docMk/>
            <pc:sldMk cId="3644091521" sldId="287"/>
            <ac:picMk id="6" creationId="{832F85F3-12B1-12A9-AF18-D58CA0D0FD44}"/>
          </ac:picMkLst>
        </pc:picChg>
      </pc:sldChg>
      <pc:sldChg chg="addSp delSp modSp new mod">
        <pc:chgData name="Thomas McKelvey" userId="3dee79ba693c100f" providerId="LiveId" clId="{F4648E81-F04F-4687-AF34-5BA4A6EABA2C}" dt="2023-08-21T22:28:42.651" v="5987" actId="20577"/>
        <pc:sldMkLst>
          <pc:docMk/>
          <pc:sldMk cId="728821728" sldId="288"/>
        </pc:sldMkLst>
        <pc:spChg chg="mod">
          <ac:chgData name="Thomas McKelvey" userId="3dee79ba693c100f" providerId="LiveId" clId="{F4648E81-F04F-4687-AF34-5BA4A6EABA2C}" dt="2023-08-21T22:24:30.937" v="5687" actId="20577"/>
          <ac:spMkLst>
            <pc:docMk/>
            <pc:sldMk cId="728821728" sldId="288"/>
            <ac:spMk id="2" creationId="{7D6FA9C5-E914-EFC6-CB09-C32E89E3BDFF}"/>
          </ac:spMkLst>
        </pc:spChg>
        <pc:spChg chg="mod">
          <ac:chgData name="Thomas McKelvey" userId="3dee79ba693c100f" providerId="LiveId" clId="{F4648E81-F04F-4687-AF34-5BA4A6EABA2C}" dt="2023-08-21T22:28:42.651" v="5987" actId="20577"/>
          <ac:spMkLst>
            <pc:docMk/>
            <pc:sldMk cId="728821728" sldId="288"/>
            <ac:spMk id="3" creationId="{3731971E-0052-8422-7F50-B883180E9658}"/>
          </ac:spMkLst>
        </pc:spChg>
        <pc:spChg chg="del">
          <ac:chgData name="Thomas McKelvey" userId="3dee79ba693c100f" providerId="LiveId" clId="{F4648E81-F04F-4687-AF34-5BA4A6EABA2C}" dt="2023-08-21T22:25:41.890" v="5688" actId="931"/>
          <ac:spMkLst>
            <pc:docMk/>
            <pc:sldMk cId="728821728" sldId="288"/>
            <ac:spMk id="4" creationId="{838D5CEB-A96C-6AA2-F718-7D8CF024A9D8}"/>
          </ac:spMkLst>
        </pc:spChg>
        <pc:picChg chg="add mod">
          <ac:chgData name="Thomas McKelvey" userId="3dee79ba693c100f" providerId="LiveId" clId="{F4648E81-F04F-4687-AF34-5BA4A6EABA2C}" dt="2023-08-21T22:25:44.933" v="5689" actId="14100"/>
          <ac:picMkLst>
            <pc:docMk/>
            <pc:sldMk cId="728821728" sldId="288"/>
            <ac:picMk id="6" creationId="{A68ACB61-1BFF-78BD-D006-246DF5C6CC51}"/>
          </ac:picMkLst>
        </pc:picChg>
      </pc:sldChg>
      <pc:sldChg chg="modSp new mod">
        <pc:chgData name="Thomas McKelvey" userId="3dee79ba693c100f" providerId="LiveId" clId="{F4648E81-F04F-4687-AF34-5BA4A6EABA2C}" dt="2023-08-21T22:36:43.035" v="6235" actId="5793"/>
        <pc:sldMkLst>
          <pc:docMk/>
          <pc:sldMk cId="566908223" sldId="289"/>
        </pc:sldMkLst>
        <pc:spChg chg="mod">
          <ac:chgData name="Thomas McKelvey" userId="3dee79ba693c100f" providerId="LiveId" clId="{F4648E81-F04F-4687-AF34-5BA4A6EABA2C}" dt="2023-08-21T22:32:10.266" v="6040" actId="20577"/>
          <ac:spMkLst>
            <pc:docMk/>
            <pc:sldMk cId="566908223" sldId="289"/>
            <ac:spMk id="2" creationId="{E6E3A7A1-4AE5-5771-88B3-F6FD30C40655}"/>
          </ac:spMkLst>
        </pc:spChg>
        <pc:spChg chg="mod">
          <ac:chgData name="Thomas McKelvey" userId="3dee79ba693c100f" providerId="LiveId" clId="{F4648E81-F04F-4687-AF34-5BA4A6EABA2C}" dt="2023-08-21T22:34:01.072" v="6138" actId="20577"/>
          <ac:spMkLst>
            <pc:docMk/>
            <pc:sldMk cId="566908223" sldId="289"/>
            <ac:spMk id="3" creationId="{958EB0AD-D86E-9FF1-7B23-3BFD51E55C76}"/>
          </ac:spMkLst>
        </pc:spChg>
        <pc:spChg chg="mod">
          <ac:chgData name="Thomas McKelvey" userId="3dee79ba693c100f" providerId="LiveId" clId="{F4648E81-F04F-4687-AF34-5BA4A6EABA2C}" dt="2023-08-21T22:36:43.035" v="6235" actId="5793"/>
          <ac:spMkLst>
            <pc:docMk/>
            <pc:sldMk cId="566908223" sldId="289"/>
            <ac:spMk id="4" creationId="{CA21B2F4-C882-F59C-019D-47CABED56C3D}"/>
          </ac:spMkLst>
        </pc:spChg>
      </pc:sldChg>
      <pc:sldChg chg="new del">
        <pc:chgData name="Thomas McKelvey" userId="3dee79ba693c100f" providerId="LiveId" clId="{F4648E81-F04F-4687-AF34-5BA4A6EABA2C}" dt="2023-08-21T22:31:57.087" v="6013" actId="47"/>
        <pc:sldMkLst>
          <pc:docMk/>
          <pc:sldMk cId="2211967401" sldId="289"/>
        </pc:sldMkLst>
      </pc:sldChg>
      <pc:sldChg chg="addSp delSp modSp new mod setBg">
        <pc:chgData name="Thomas McKelvey" userId="3dee79ba693c100f" providerId="LiveId" clId="{F4648E81-F04F-4687-AF34-5BA4A6EABA2C}" dt="2023-08-21T22:40:10.288" v="6564" actId="26606"/>
        <pc:sldMkLst>
          <pc:docMk/>
          <pc:sldMk cId="1364207383" sldId="290"/>
        </pc:sldMkLst>
        <pc:spChg chg="mod">
          <ac:chgData name="Thomas McKelvey" userId="3dee79ba693c100f" providerId="LiveId" clId="{F4648E81-F04F-4687-AF34-5BA4A6EABA2C}" dt="2023-08-21T22:40:10.288" v="6564" actId="26606"/>
          <ac:spMkLst>
            <pc:docMk/>
            <pc:sldMk cId="1364207383" sldId="290"/>
            <ac:spMk id="2" creationId="{3FC4CC72-9BDA-5E00-B4B3-22BEA878DA6F}"/>
          </ac:spMkLst>
        </pc:spChg>
        <pc:spChg chg="del mod">
          <ac:chgData name="Thomas McKelvey" userId="3dee79ba693c100f" providerId="LiveId" clId="{F4648E81-F04F-4687-AF34-5BA4A6EABA2C}" dt="2023-08-21T22:40:10.288" v="6564" actId="26606"/>
          <ac:spMkLst>
            <pc:docMk/>
            <pc:sldMk cId="1364207383" sldId="290"/>
            <ac:spMk id="3" creationId="{13E3A670-44EE-1437-B720-235A84546DC9}"/>
          </ac:spMkLst>
        </pc:spChg>
        <pc:spChg chg="add">
          <ac:chgData name="Thomas McKelvey" userId="3dee79ba693c100f" providerId="LiveId" clId="{F4648E81-F04F-4687-AF34-5BA4A6EABA2C}" dt="2023-08-21T22:40:10.288" v="6564" actId="26606"/>
          <ac:spMkLst>
            <pc:docMk/>
            <pc:sldMk cId="1364207383" sldId="290"/>
            <ac:spMk id="9" creationId="{AE2B703B-46F9-481A-A605-82E2A828C4FA}"/>
          </ac:spMkLst>
        </pc:spChg>
        <pc:spChg chg="add">
          <ac:chgData name="Thomas McKelvey" userId="3dee79ba693c100f" providerId="LiveId" clId="{F4648E81-F04F-4687-AF34-5BA4A6EABA2C}" dt="2023-08-21T22:40:10.288" v="6564" actId="26606"/>
          <ac:spMkLst>
            <pc:docMk/>
            <pc:sldMk cId="1364207383" sldId="290"/>
            <ac:spMk id="11" creationId="{F13BE4D7-0C3D-4906-B230-A1C5B4665CCF}"/>
          </ac:spMkLst>
        </pc:spChg>
        <pc:graphicFrameChg chg="add">
          <ac:chgData name="Thomas McKelvey" userId="3dee79ba693c100f" providerId="LiveId" clId="{F4648E81-F04F-4687-AF34-5BA4A6EABA2C}" dt="2023-08-21T22:40:10.288" v="6564" actId="26606"/>
          <ac:graphicFrameMkLst>
            <pc:docMk/>
            <pc:sldMk cId="1364207383" sldId="290"/>
            <ac:graphicFrameMk id="5" creationId="{56CA4432-46E1-B23C-1214-E408D2FABE28}"/>
          </ac:graphicFrameMkLst>
        </pc:graphicFrameChg>
      </pc:sldChg>
      <pc:sldChg chg="addSp delSp modSp new mod">
        <pc:chgData name="Thomas McKelvey" userId="3dee79ba693c100f" providerId="LiveId" clId="{F4648E81-F04F-4687-AF34-5BA4A6EABA2C}" dt="2023-08-21T22:49:44.906" v="7027" actId="27636"/>
        <pc:sldMkLst>
          <pc:docMk/>
          <pc:sldMk cId="402905404" sldId="291"/>
        </pc:sldMkLst>
        <pc:spChg chg="mod">
          <ac:chgData name="Thomas McKelvey" userId="3dee79ba693c100f" providerId="LiveId" clId="{F4648E81-F04F-4687-AF34-5BA4A6EABA2C}" dt="2023-08-21T22:46:31.847" v="6701" actId="20577"/>
          <ac:spMkLst>
            <pc:docMk/>
            <pc:sldMk cId="402905404" sldId="291"/>
            <ac:spMk id="2" creationId="{C389B13D-F9C0-E3EF-6DA3-F17C69D9E121}"/>
          </ac:spMkLst>
        </pc:spChg>
        <pc:spChg chg="mod">
          <ac:chgData name="Thomas McKelvey" userId="3dee79ba693c100f" providerId="LiveId" clId="{F4648E81-F04F-4687-AF34-5BA4A6EABA2C}" dt="2023-08-21T22:49:44.906" v="7027" actId="27636"/>
          <ac:spMkLst>
            <pc:docMk/>
            <pc:sldMk cId="402905404" sldId="291"/>
            <ac:spMk id="3" creationId="{3EA20236-F439-94F4-647A-8E45C7BEABE2}"/>
          </ac:spMkLst>
        </pc:spChg>
        <pc:spChg chg="del">
          <ac:chgData name="Thomas McKelvey" userId="3dee79ba693c100f" providerId="LiveId" clId="{F4648E81-F04F-4687-AF34-5BA4A6EABA2C}" dt="2023-08-21T22:45:45.886" v="6686" actId="931"/>
          <ac:spMkLst>
            <pc:docMk/>
            <pc:sldMk cId="402905404" sldId="291"/>
            <ac:spMk id="4" creationId="{1B89AAFB-3BAD-FA5F-8EE8-3EF069715313}"/>
          </ac:spMkLst>
        </pc:spChg>
        <pc:picChg chg="add mod modCrop">
          <ac:chgData name="Thomas McKelvey" userId="3dee79ba693c100f" providerId="LiveId" clId="{F4648E81-F04F-4687-AF34-5BA4A6EABA2C}" dt="2023-08-21T22:46:17.996" v="6690" actId="1076"/>
          <ac:picMkLst>
            <pc:docMk/>
            <pc:sldMk cId="402905404" sldId="291"/>
            <ac:picMk id="6" creationId="{E0F61791-1555-E613-A794-A54C3EC0D01B}"/>
          </ac:picMkLst>
        </pc:picChg>
      </pc:sldChg>
      <pc:sldChg chg="modSp new del mod">
        <pc:chgData name="Thomas McKelvey" userId="3dee79ba693c100f" providerId="LiveId" clId="{F4648E81-F04F-4687-AF34-5BA4A6EABA2C}" dt="2023-08-21T22:45:31.658" v="6684" actId="47"/>
        <pc:sldMkLst>
          <pc:docMk/>
          <pc:sldMk cId="2171085034" sldId="291"/>
        </pc:sldMkLst>
        <pc:spChg chg="mod">
          <ac:chgData name="Thomas McKelvey" userId="3dee79ba693c100f" providerId="LiveId" clId="{F4648E81-F04F-4687-AF34-5BA4A6EABA2C}" dt="2023-08-21T22:45:03.188" v="6683" actId="20577"/>
          <ac:spMkLst>
            <pc:docMk/>
            <pc:sldMk cId="2171085034" sldId="291"/>
            <ac:spMk id="2" creationId="{3B8B828D-55BA-688B-A8A2-C5879ABC62E9}"/>
          </ac:spMkLst>
        </pc:spChg>
      </pc:sldChg>
      <pc:sldChg chg="addSp delSp modSp new mod">
        <pc:chgData name="Thomas McKelvey" userId="3dee79ba693c100f" providerId="LiveId" clId="{F4648E81-F04F-4687-AF34-5BA4A6EABA2C}" dt="2023-08-21T22:52:51.040" v="7247" actId="20577"/>
        <pc:sldMkLst>
          <pc:docMk/>
          <pc:sldMk cId="770845917" sldId="292"/>
        </pc:sldMkLst>
        <pc:spChg chg="mod">
          <ac:chgData name="Thomas McKelvey" userId="3dee79ba693c100f" providerId="LiveId" clId="{F4648E81-F04F-4687-AF34-5BA4A6EABA2C}" dt="2023-08-21T22:50:43.615" v="7042" actId="20577"/>
          <ac:spMkLst>
            <pc:docMk/>
            <pc:sldMk cId="770845917" sldId="292"/>
            <ac:spMk id="2" creationId="{85973EDB-05E9-686C-2F2E-566673062805}"/>
          </ac:spMkLst>
        </pc:spChg>
        <pc:spChg chg="mod">
          <ac:chgData name="Thomas McKelvey" userId="3dee79ba693c100f" providerId="LiveId" clId="{F4648E81-F04F-4687-AF34-5BA4A6EABA2C}" dt="2023-08-21T22:52:51.040" v="7247" actId="20577"/>
          <ac:spMkLst>
            <pc:docMk/>
            <pc:sldMk cId="770845917" sldId="292"/>
            <ac:spMk id="3" creationId="{845FE4EE-C37E-97A6-A12F-02B162203169}"/>
          </ac:spMkLst>
        </pc:spChg>
        <pc:spChg chg="del">
          <ac:chgData name="Thomas McKelvey" userId="3dee79ba693c100f" providerId="LiveId" clId="{F4648E81-F04F-4687-AF34-5BA4A6EABA2C}" dt="2023-08-21T22:50:06.727" v="7029" actId="931"/>
          <ac:spMkLst>
            <pc:docMk/>
            <pc:sldMk cId="770845917" sldId="292"/>
            <ac:spMk id="4" creationId="{D30D3ECE-83D9-417E-66DF-655B4546A341}"/>
          </ac:spMkLst>
        </pc:spChg>
        <pc:picChg chg="add mod modCrop">
          <ac:chgData name="Thomas McKelvey" userId="3dee79ba693c100f" providerId="LiveId" clId="{F4648E81-F04F-4687-AF34-5BA4A6EABA2C}" dt="2023-08-21T22:50:36.887" v="7036" actId="14100"/>
          <ac:picMkLst>
            <pc:docMk/>
            <pc:sldMk cId="770845917" sldId="292"/>
            <ac:picMk id="6" creationId="{C5C1C8C3-BCF7-AEB4-D3D8-6825DC4729A7}"/>
          </ac:picMkLst>
        </pc:picChg>
      </pc:sldChg>
      <pc:sldChg chg="addSp delSp modSp new mod setBg">
        <pc:chgData name="Thomas McKelvey" userId="3dee79ba693c100f" providerId="LiveId" clId="{F4648E81-F04F-4687-AF34-5BA4A6EABA2C}" dt="2023-08-21T22:57:11.763" v="7384" actId="14100"/>
        <pc:sldMkLst>
          <pc:docMk/>
          <pc:sldMk cId="1200769472" sldId="293"/>
        </pc:sldMkLst>
        <pc:spChg chg="mod">
          <ac:chgData name="Thomas McKelvey" userId="3dee79ba693c100f" providerId="LiveId" clId="{F4648E81-F04F-4687-AF34-5BA4A6EABA2C}" dt="2023-08-21T22:55:24.926" v="7270" actId="20577"/>
          <ac:spMkLst>
            <pc:docMk/>
            <pc:sldMk cId="1200769472" sldId="293"/>
            <ac:spMk id="2" creationId="{3F70269F-95FE-900A-4F35-D3A664AC9409}"/>
          </ac:spMkLst>
        </pc:spChg>
        <pc:spChg chg="mod">
          <ac:chgData name="Thomas McKelvey" userId="3dee79ba693c100f" providerId="LiveId" clId="{F4648E81-F04F-4687-AF34-5BA4A6EABA2C}" dt="2023-08-21T22:57:11.763" v="7384" actId="14100"/>
          <ac:spMkLst>
            <pc:docMk/>
            <pc:sldMk cId="1200769472" sldId="293"/>
            <ac:spMk id="3" creationId="{65E9241F-D91C-753B-C97A-95841898A26A}"/>
          </ac:spMkLst>
        </pc:spChg>
        <pc:spChg chg="del">
          <ac:chgData name="Thomas McKelvey" userId="3dee79ba693c100f" providerId="LiveId" clId="{F4648E81-F04F-4687-AF34-5BA4A6EABA2C}" dt="2023-08-21T22:55:07.783" v="7249" actId="931"/>
          <ac:spMkLst>
            <pc:docMk/>
            <pc:sldMk cId="1200769472" sldId="293"/>
            <ac:spMk id="4" creationId="{A323D4B9-74F1-C33B-9EC3-700940895AB7}"/>
          </ac:spMkLst>
        </pc:spChg>
        <pc:spChg chg="add">
          <ac:chgData name="Thomas McKelvey" userId="3dee79ba693c100f" providerId="LiveId" clId="{F4648E81-F04F-4687-AF34-5BA4A6EABA2C}" dt="2023-08-21T22:55:16.007" v="7250" actId="26606"/>
          <ac:spMkLst>
            <pc:docMk/>
            <pc:sldMk cId="1200769472" sldId="293"/>
            <ac:spMk id="11" creationId="{23DA7759-3209-4FE2-96D1-4EEDD81E9EA0}"/>
          </ac:spMkLst>
        </pc:spChg>
        <pc:spChg chg="add">
          <ac:chgData name="Thomas McKelvey" userId="3dee79ba693c100f" providerId="LiveId" clId="{F4648E81-F04F-4687-AF34-5BA4A6EABA2C}" dt="2023-08-21T22:55:16.007" v="7250" actId="26606"/>
          <ac:spMkLst>
            <pc:docMk/>
            <pc:sldMk cId="1200769472" sldId="293"/>
            <ac:spMk id="13" creationId="{41460DAD-8769-4C9F-9C8C-BB0443909D76}"/>
          </ac:spMkLst>
        </pc:spChg>
        <pc:spChg chg="add">
          <ac:chgData name="Thomas McKelvey" userId="3dee79ba693c100f" providerId="LiveId" clId="{F4648E81-F04F-4687-AF34-5BA4A6EABA2C}" dt="2023-08-21T22:55:16.007" v="7250" actId="26606"/>
          <ac:spMkLst>
            <pc:docMk/>
            <pc:sldMk cId="1200769472" sldId="293"/>
            <ac:spMk id="15" creationId="{DB304A14-32D0-4873-B914-423ED7B8DAFD}"/>
          </ac:spMkLst>
        </pc:spChg>
        <pc:spChg chg="add">
          <ac:chgData name="Thomas McKelvey" userId="3dee79ba693c100f" providerId="LiveId" clId="{F4648E81-F04F-4687-AF34-5BA4A6EABA2C}" dt="2023-08-21T22:55:16.007" v="7250" actId="26606"/>
          <ac:spMkLst>
            <pc:docMk/>
            <pc:sldMk cId="1200769472" sldId="293"/>
            <ac:spMk id="17" creationId="{1D460C86-854F-4FB3-ABC2-E823D8FEB9DB}"/>
          </ac:spMkLst>
        </pc:spChg>
        <pc:spChg chg="add">
          <ac:chgData name="Thomas McKelvey" userId="3dee79ba693c100f" providerId="LiveId" clId="{F4648E81-F04F-4687-AF34-5BA4A6EABA2C}" dt="2023-08-21T22:55:16.007" v="7250" actId="26606"/>
          <ac:spMkLst>
            <pc:docMk/>
            <pc:sldMk cId="1200769472" sldId="293"/>
            <ac:spMk id="19" creationId="{BB48116A-278A-4CC5-89D3-9DE8E8FF1245}"/>
          </ac:spMkLst>
        </pc:spChg>
        <pc:picChg chg="add mod">
          <ac:chgData name="Thomas McKelvey" userId="3dee79ba693c100f" providerId="LiveId" clId="{F4648E81-F04F-4687-AF34-5BA4A6EABA2C}" dt="2023-08-21T22:55:16.007" v="7250" actId="26606"/>
          <ac:picMkLst>
            <pc:docMk/>
            <pc:sldMk cId="1200769472" sldId="293"/>
            <ac:picMk id="6" creationId="{EA9AF587-291C-887B-6717-36E6254640C7}"/>
          </ac:picMkLst>
        </pc:picChg>
      </pc:sldChg>
      <pc:sldChg chg="modSp new mod">
        <pc:chgData name="Thomas McKelvey" userId="3dee79ba693c100f" providerId="LiveId" clId="{F4648E81-F04F-4687-AF34-5BA4A6EABA2C}" dt="2023-08-21T23:07:43.043" v="7972" actId="20577"/>
        <pc:sldMkLst>
          <pc:docMk/>
          <pc:sldMk cId="4256458927" sldId="294"/>
        </pc:sldMkLst>
        <pc:spChg chg="mod">
          <ac:chgData name="Thomas McKelvey" userId="3dee79ba693c100f" providerId="LiveId" clId="{F4648E81-F04F-4687-AF34-5BA4A6EABA2C}" dt="2023-08-21T22:57:31.656" v="7406" actId="20577"/>
          <ac:spMkLst>
            <pc:docMk/>
            <pc:sldMk cId="4256458927" sldId="294"/>
            <ac:spMk id="2" creationId="{3B39DE7B-1284-D1B6-0422-09E2F1D3CE8C}"/>
          </ac:spMkLst>
        </pc:spChg>
        <pc:spChg chg="mod">
          <ac:chgData name="Thomas McKelvey" userId="3dee79ba693c100f" providerId="LiveId" clId="{F4648E81-F04F-4687-AF34-5BA4A6EABA2C}" dt="2023-08-21T23:07:43.043" v="7972" actId="20577"/>
          <ac:spMkLst>
            <pc:docMk/>
            <pc:sldMk cId="4256458927" sldId="294"/>
            <ac:spMk id="3" creationId="{973327AB-C5AD-9AC8-CB64-AC2EC3F41A7F}"/>
          </ac:spMkLst>
        </pc:spChg>
      </pc:sldChg>
      <pc:sldChg chg="modSp new mod">
        <pc:chgData name="Thomas McKelvey" userId="3dee79ba693c100f" providerId="LiveId" clId="{F4648E81-F04F-4687-AF34-5BA4A6EABA2C}" dt="2023-08-21T22:58:05.824" v="7432" actId="20577"/>
        <pc:sldMkLst>
          <pc:docMk/>
          <pc:sldMk cId="1969013840" sldId="295"/>
        </pc:sldMkLst>
        <pc:spChg chg="mod">
          <ac:chgData name="Thomas McKelvey" userId="3dee79ba693c100f" providerId="LiveId" clId="{F4648E81-F04F-4687-AF34-5BA4A6EABA2C}" dt="2023-08-21T22:58:05.824" v="7432" actId="20577"/>
          <ac:spMkLst>
            <pc:docMk/>
            <pc:sldMk cId="1969013840" sldId="295"/>
            <ac:spMk id="2" creationId="{A2687751-DC74-DFE6-32D7-FCA39283DABF}"/>
          </ac:spMkLst>
        </pc:spChg>
      </pc:sldChg>
      <pc:sldChg chg="modSp new mod">
        <pc:chgData name="Thomas McKelvey" userId="3dee79ba693c100f" providerId="LiveId" clId="{F4648E81-F04F-4687-AF34-5BA4A6EABA2C}" dt="2023-08-21T22:59:02.080" v="7443" actId="20577"/>
        <pc:sldMkLst>
          <pc:docMk/>
          <pc:sldMk cId="3756400392" sldId="296"/>
        </pc:sldMkLst>
        <pc:spChg chg="mod">
          <ac:chgData name="Thomas McKelvey" userId="3dee79ba693c100f" providerId="LiveId" clId="{F4648E81-F04F-4687-AF34-5BA4A6EABA2C}" dt="2023-08-21T22:59:02.080" v="7443" actId="20577"/>
          <ac:spMkLst>
            <pc:docMk/>
            <pc:sldMk cId="3756400392" sldId="296"/>
            <ac:spMk id="2" creationId="{0528776B-231D-A610-0FEC-6962A2AF6757}"/>
          </ac:spMkLst>
        </pc:spChg>
      </pc:sldChg>
      <pc:sldChg chg="modSp new mod">
        <pc:chgData name="Thomas McKelvey" userId="3dee79ba693c100f" providerId="LiveId" clId="{F4648E81-F04F-4687-AF34-5BA4A6EABA2C}" dt="2023-08-21T22:59:50.539" v="7495" actId="20577"/>
        <pc:sldMkLst>
          <pc:docMk/>
          <pc:sldMk cId="2365627074" sldId="297"/>
        </pc:sldMkLst>
        <pc:spChg chg="mod">
          <ac:chgData name="Thomas McKelvey" userId="3dee79ba693c100f" providerId="LiveId" clId="{F4648E81-F04F-4687-AF34-5BA4A6EABA2C}" dt="2023-08-21T22:59:38.369" v="7465" actId="20577"/>
          <ac:spMkLst>
            <pc:docMk/>
            <pc:sldMk cId="2365627074" sldId="297"/>
            <ac:spMk id="2" creationId="{0505A637-4E6D-947E-C382-A6DF6CF898A6}"/>
          </ac:spMkLst>
        </pc:spChg>
        <pc:spChg chg="mod">
          <ac:chgData name="Thomas McKelvey" userId="3dee79ba693c100f" providerId="LiveId" clId="{F4648E81-F04F-4687-AF34-5BA4A6EABA2C}" dt="2023-08-21T22:59:50.539" v="7495" actId="20577"/>
          <ac:spMkLst>
            <pc:docMk/>
            <pc:sldMk cId="2365627074" sldId="297"/>
            <ac:spMk id="3" creationId="{DA69E828-A0BE-FB56-3678-29083DB44D9B}"/>
          </ac:spMkLst>
        </pc:spChg>
      </pc:sldChg>
      <pc:sldChg chg="modSp new mod">
        <pc:chgData name="Thomas McKelvey" userId="3dee79ba693c100f" providerId="LiveId" clId="{F4648E81-F04F-4687-AF34-5BA4A6EABA2C}" dt="2023-08-21T23:04:07.634" v="7635" actId="20577"/>
        <pc:sldMkLst>
          <pc:docMk/>
          <pc:sldMk cId="2687493145" sldId="298"/>
        </pc:sldMkLst>
        <pc:spChg chg="mod">
          <ac:chgData name="Thomas McKelvey" userId="3dee79ba693c100f" providerId="LiveId" clId="{F4648E81-F04F-4687-AF34-5BA4A6EABA2C}" dt="2023-08-21T23:02:36.050" v="7503" actId="20577"/>
          <ac:spMkLst>
            <pc:docMk/>
            <pc:sldMk cId="2687493145" sldId="298"/>
            <ac:spMk id="2" creationId="{2A5FE972-4FAD-D563-B571-40CF29D13696}"/>
          </ac:spMkLst>
        </pc:spChg>
        <pc:spChg chg="mod">
          <ac:chgData name="Thomas McKelvey" userId="3dee79ba693c100f" providerId="LiveId" clId="{F4648E81-F04F-4687-AF34-5BA4A6EABA2C}" dt="2023-08-21T23:04:07.634" v="7635" actId="20577"/>
          <ac:spMkLst>
            <pc:docMk/>
            <pc:sldMk cId="2687493145" sldId="298"/>
            <ac:spMk id="3" creationId="{DF1BAB58-E953-9A58-7675-E37CBB81DFB9}"/>
          </ac:spMkLst>
        </pc:spChg>
      </pc:sldChg>
      <pc:sldChg chg="modSp new mod">
        <pc:chgData name="Thomas McKelvey" userId="3dee79ba693c100f" providerId="LiveId" clId="{F4648E81-F04F-4687-AF34-5BA4A6EABA2C}" dt="2023-08-21T23:07:13.330" v="7962" actId="20577"/>
        <pc:sldMkLst>
          <pc:docMk/>
          <pc:sldMk cId="1148752675" sldId="299"/>
        </pc:sldMkLst>
        <pc:spChg chg="mod">
          <ac:chgData name="Thomas McKelvey" userId="3dee79ba693c100f" providerId="LiveId" clId="{F4648E81-F04F-4687-AF34-5BA4A6EABA2C}" dt="2023-08-21T23:05:00.258" v="7651" actId="20577"/>
          <ac:spMkLst>
            <pc:docMk/>
            <pc:sldMk cId="1148752675" sldId="299"/>
            <ac:spMk id="2" creationId="{DAA185E0-C1B0-65BE-A3E6-DECD458FCF82}"/>
          </ac:spMkLst>
        </pc:spChg>
        <pc:spChg chg="mod">
          <ac:chgData name="Thomas McKelvey" userId="3dee79ba693c100f" providerId="LiveId" clId="{F4648E81-F04F-4687-AF34-5BA4A6EABA2C}" dt="2023-08-21T23:07:13.330" v="7962" actId="20577"/>
          <ac:spMkLst>
            <pc:docMk/>
            <pc:sldMk cId="1148752675" sldId="299"/>
            <ac:spMk id="3" creationId="{953D6584-7B6A-8004-0224-47BEEC7D16DF}"/>
          </ac:spMkLst>
        </pc:spChg>
      </pc:sldChg>
      <pc:sldChg chg="addSp delSp modSp new mod setBg">
        <pc:chgData name="Thomas McKelvey" userId="3dee79ba693c100f" providerId="LiveId" clId="{F4648E81-F04F-4687-AF34-5BA4A6EABA2C}" dt="2023-08-22T08:36:38.157" v="8087" actId="20577"/>
        <pc:sldMkLst>
          <pc:docMk/>
          <pc:sldMk cId="1643397374" sldId="300"/>
        </pc:sldMkLst>
        <pc:spChg chg="mod">
          <ac:chgData name="Thomas McKelvey" userId="3dee79ba693c100f" providerId="LiveId" clId="{F4648E81-F04F-4687-AF34-5BA4A6EABA2C}" dt="2023-08-22T08:35:19.267" v="7993" actId="20577"/>
          <ac:spMkLst>
            <pc:docMk/>
            <pc:sldMk cId="1643397374" sldId="300"/>
            <ac:spMk id="2" creationId="{A90EDD22-F293-221E-669B-3EED7B03F8B4}"/>
          </ac:spMkLst>
        </pc:spChg>
        <pc:spChg chg="mod ord">
          <ac:chgData name="Thomas McKelvey" userId="3dee79ba693c100f" providerId="LiveId" clId="{F4648E81-F04F-4687-AF34-5BA4A6EABA2C}" dt="2023-08-22T08:36:38.157" v="8087" actId="20577"/>
          <ac:spMkLst>
            <pc:docMk/>
            <pc:sldMk cId="1643397374" sldId="300"/>
            <ac:spMk id="3" creationId="{C7F5363E-C049-8148-EAA1-312321577BD9}"/>
          </ac:spMkLst>
        </pc:spChg>
        <pc:spChg chg="del">
          <ac:chgData name="Thomas McKelvey" userId="3dee79ba693c100f" providerId="LiveId" clId="{F4648E81-F04F-4687-AF34-5BA4A6EABA2C}" dt="2023-08-22T08:34:40.085" v="7977" actId="931"/>
          <ac:spMkLst>
            <pc:docMk/>
            <pc:sldMk cId="1643397374" sldId="300"/>
            <ac:spMk id="4" creationId="{6A6FA578-6B71-280F-0B91-6EB28D4217E3}"/>
          </ac:spMkLst>
        </pc:spChg>
        <pc:spChg chg="add">
          <ac:chgData name="Thomas McKelvey" userId="3dee79ba693c100f" providerId="LiveId" clId="{F4648E81-F04F-4687-AF34-5BA4A6EABA2C}" dt="2023-08-22T08:35:12.077" v="7980" actId="26606"/>
          <ac:spMkLst>
            <pc:docMk/>
            <pc:sldMk cId="1643397374" sldId="300"/>
            <ac:spMk id="11" creationId="{23DA7759-3209-4FE2-96D1-4EEDD81E9EA0}"/>
          </ac:spMkLst>
        </pc:spChg>
        <pc:spChg chg="add">
          <ac:chgData name="Thomas McKelvey" userId="3dee79ba693c100f" providerId="LiveId" clId="{F4648E81-F04F-4687-AF34-5BA4A6EABA2C}" dt="2023-08-22T08:35:12.077" v="7980" actId="26606"/>
          <ac:spMkLst>
            <pc:docMk/>
            <pc:sldMk cId="1643397374" sldId="300"/>
            <ac:spMk id="13" creationId="{41460DAD-8769-4C9F-9C8C-BB0443909D76}"/>
          </ac:spMkLst>
        </pc:spChg>
        <pc:spChg chg="add">
          <ac:chgData name="Thomas McKelvey" userId="3dee79ba693c100f" providerId="LiveId" clId="{F4648E81-F04F-4687-AF34-5BA4A6EABA2C}" dt="2023-08-22T08:35:12.077" v="7980" actId="26606"/>
          <ac:spMkLst>
            <pc:docMk/>
            <pc:sldMk cId="1643397374" sldId="300"/>
            <ac:spMk id="15" creationId="{95199994-21AE-49A2-BA0D-12E295989A9A}"/>
          </ac:spMkLst>
        </pc:spChg>
        <pc:spChg chg="add">
          <ac:chgData name="Thomas McKelvey" userId="3dee79ba693c100f" providerId="LiveId" clId="{F4648E81-F04F-4687-AF34-5BA4A6EABA2C}" dt="2023-08-22T08:35:12.077" v="7980" actId="26606"/>
          <ac:spMkLst>
            <pc:docMk/>
            <pc:sldMk cId="1643397374" sldId="300"/>
            <ac:spMk id="17" creationId="{A2C34835-4F79-4934-B151-D68E79764C72}"/>
          </ac:spMkLst>
        </pc:spChg>
        <pc:picChg chg="add mod modCrop">
          <ac:chgData name="Thomas McKelvey" userId="3dee79ba693c100f" providerId="LiveId" clId="{F4648E81-F04F-4687-AF34-5BA4A6EABA2C}" dt="2023-08-22T08:35:12.077" v="7980" actId="26606"/>
          <ac:picMkLst>
            <pc:docMk/>
            <pc:sldMk cId="1643397374" sldId="300"/>
            <ac:picMk id="6" creationId="{BA065688-4A98-5128-4754-3ADF84A99B0D}"/>
          </ac:picMkLst>
        </pc:picChg>
      </pc:sldChg>
      <pc:sldChg chg="addSp delSp modSp new mod">
        <pc:chgData name="Thomas McKelvey" userId="3dee79ba693c100f" providerId="LiveId" clId="{F4648E81-F04F-4687-AF34-5BA4A6EABA2C}" dt="2023-08-22T08:40:36.462" v="8251" actId="20577"/>
        <pc:sldMkLst>
          <pc:docMk/>
          <pc:sldMk cId="278631802" sldId="301"/>
        </pc:sldMkLst>
        <pc:spChg chg="mod">
          <ac:chgData name="Thomas McKelvey" userId="3dee79ba693c100f" providerId="LiveId" clId="{F4648E81-F04F-4687-AF34-5BA4A6EABA2C}" dt="2023-08-22T08:38:20.955" v="8118" actId="20577"/>
          <ac:spMkLst>
            <pc:docMk/>
            <pc:sldMk cId="278631802" sldId="301"/>
            <ac:spMk id="2" creationId="{3A60250F-FB10-F1AF-4D1D-F15FF2BE33EE}"/>
          </ac:spMkLst>
        </pc:spChg>
        <pc:spChg chg="del">
          <ac:chgData name="Thomas McKelvey" userId="3dee79ba693c100f" providerId="LiveId" clId="{F4648E81-F04F-4687-AF34-5BA4A6EABA2C}" dt="2023-08-22T08:38:36.032" v="8121" actId="478"/>
          <ac:spMkLst>
            <pc:docMk/>
            <pc:sldMk cId="278631802" sldId="301"/>
            <ac:spMk id="3" creationId="{BF72DAD9-5CB2-39F0-543D-E27BEB0E9EDC}"/>
          </ac:spMkLst>
        </pc:spChg>
        <pc:spChg chg="mod">
          <ac:chgData name="Thomas McKelvey" userId="3dee79ba693c100f" providerId="LiveId" clId="{F4648E81-F04F-4687-AF34-5BA4A6EABA2C}" dt="2023-08-22T08:40:36.462" v="8251" actId="20577"/>
          <ac:spMkLst>
            <pc:docMk/>
            <pc:sldMk cId="278631802" sldId="301"/>
            <ac:spMk id="4" creationId="{440D8B7A-C924-A698-72DF-630CEA674A54}"/>
          </ac:spMkLst>
        </pc:spChg>
        <pc:spChg chg="del">
          <ac:chgData name="Thomas McKelvey" userId="3dee79ba693c100f" providerId="LiveId" clId="{F4648E81-F04F-4687-AF34-5BA4A6EABA2C}" dt="2023-08-22T08:38:34.432" v="8120" actId="478"/>
          <ac:spMkLst>
            <pc:docMk/>
            <pc:sldMk cId="278631802" sldId="301"/>
            <ac:spMk id="5" creationId="{97C1CAB9-C3F2-3EA6-832D-A2FEE2278E7A}"/>
          </ac:spMkLst>
        </pc:spChg>
        <pc:spChg chg="del">
          <ac:chgData name="Thomas McKelvey" userId="3dee79ba693c100f" providerId="LiveId" clId="{F4648E81-F04F-4687-AF34-5BA4A6EABA2C}" dt="2023-08-22T08:38:28.892" v="8119" actId="931"/>
          <ac:spMkLst>
            <pc:docMk/>
            <pc:sldMk cId="278631802" sldId="301"/>
            <ac:spMk id="6" creationId="{F269C4F1-E288-8428-A7F1-32CED4587994}"/>
          </ac:spMkLst>
        </pc:spChg>
        <pc:picChg chg="add mod">
          <ac:chgData name="Thomas McKelvey" userId="3dee79ba693c100f" providerId="LiveId" clId="{F4648E81-F04F-4687-AF34-5BA4A6EABA2C}" dt="2023-08-22T08:38:51.555" v="8125" actId="14100"/>
          <ac:picMkLst>
            <pc:docMk/>
            <pc:sldMk cId="278631802" sldId="301"/>
            <ac:picMk id="8" creationId="{E2B1C457-CFDF-7654-B512-8E44925DA638}"/>
          </ac:picMkLst>
        </pc:pic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248FE0-7487-41BD-AE2A-4AACBD71C6FE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414853C-1945-49BE-BE36-62430169C6C3}">
      <dgm:prSet/>
      <dgm:spPr/>
      <dgm:t>
        <a:bodyPr/>
        <a:lstStyle/>
        <a:p>
          <a:r>
            <a:rPr lang="fr-FR"/>
            <a:t>Start With Nothing.</a:t>
          </a:r>
          <a:endParaRPr lang="en-US"/>
        </a:p>
      </dgm:t>
    </dgm:pt>
    <dgm:pt modelId="{E86634D4-1888-475F-8FFA-D7F457B4FF08}" type="parTrans" cxnId="{28C86E06-CF85-4BCA-A130-C5002E3D015D}">
      <dgm:prSet/>
      <dgm:spPr/>
      <dgm:t>
        <a:bodyPr/>
        <a:lstStyle/>
        <a:p>
          <a:endParaRPr lang="en-US"/>
        </a:p>
      </dgm:t>
    </dgm:pt>
    <dgm:pt modelId="{8F69787F-3885-4532-88D3-B98A85FAEEEA}" type="sibTrans" cxnId="{28C86E06-CF85-4BCA-A130-C5002E3D015D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89E6F3A8-3822-4426-AC1E-3856977F63FF}">
      <dgm:prSet/>
      <dgm:spPr/>
      <dgm:t>
        <a:bodyPr/>
        <a:lstStyle/>
        <a:p>
          <a:r>
            <a:rPr lang="fr-FR"/>
            <a:t>Make Something.</a:t>
          </a:r>
          <a:endParaRPr lang="en-US"/>
        </a:p>
      </dgm:t>
    </dgm:pt>
    <dgm:pt modelId="{F05A4F2E-CEFC-46EC-8EA4-8FE588C7F8F0}" type="parTrans" cxnId="{BDDA9D43-B93A-4864-BFD4-E161E8F5C554}">
      <dgm:prSet/>
      <dgm:spPr/>
      <dgm:t>
        <a:bodyPr/>
        <a:lstStyle/>
        <a:p>
          <a:endParaRPr lang="en-US"/>
        </a:p>
      </dgm:t>
    </dgm:pt>
    <dgm:pt modelId="{55FA81EA-9850-46C4-8C86-F7C018BE244D}" type="sibTrans" cxnId="{BDDA9D43-B93A-4864-BFD4-E161E8F5C554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AAB4D4E1-603E-4500-9FD0-E13986E7DEF2}">
      <dgm:prSet/>
      <dgm:spPr/>
      <dgm:t>
        <a:bodyPr/>
        <a:lstStyle/>
        <a:p>
          <a:r>
            <a:rPr lang="fr-FR"/>
            <a:t>Destroy It.</a:t>
          </a:r>
          <a:endParaRPr lang="en-US"/>
        </a:p>
      </dgm:t>
    </dgm:pt>
    <dgm:pt modelId="{8D13FD2C-B1CA-46B7-8F36-D57E3662552D}" type="parTrans" cxnId="{DFBB28B5-B8A1-4D31-88EA-363B1ACCBBD6}">
      <dgm:prSet/>
      <dgm:spPr/>
      <dgm:t>
        <a:bodyPr/>
        <a:lstStyle/>
        <a:p>
          <a:endParaRPr lang="en-US"/>
        </a:p>
      </dgm:t>
    </dgm:pt>
    <dgm:pt modelId="{6684E869-534A-41CE-AD2A-EB27D0D8CC7D}" type="sibTrans" cxnId="{DFBB28B5-B8A1-4D31-88EA-363B1ACCBBD6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8853735B-7165-4734-9DE6-2AF8F656EEFD}" type="pres">
      <dgm:prSet presAssocID="{82248FE0-7487-41BD-AE2A-4AACBD71C6FE}" presName="Name0" presStyleCnt="0">
        <dgm:presLayoutVars>
          <dgm:animLvl val="lvl"/>
          <dgm:resizeHandles val="exact"/>
        </dgm:presLayoutVars>
      </dgm:prSet>
      <dgm:spPr/>
    </dgm:pt>
    <dgm:pt modelId="{F74D5570-C161-43CB-9745-627D59FDC84A}" type="pres">
      <dgm:prSet presAssocID="{1414853C-1945-49BE-BE36-62430169C6C3}" presName="compositeNode" presStyleCnt="0">
        <dgm:presLayoutVars>
          <dgm:bulletEnabled val="1"/>
        </dgm:presLayoutVars>
      </dgm:prSet>
      <dgm:spPr/>
    </dgm:pt>
    <dgm:pt modelId="{6AF49D8E-B8DF-46FB-A982-1DFA335C1D80}" type="pres">
      <dgm:prSet presAssocID="{1414853C-1945-49BE-BE36-62430169C6C3}" presName="bgRect" presStyleLbl="bgAccFollowNode1" presStyleIdx="0" presStyleCnt="3"/>
      <dgm:spPr/>
    </dgm:pt>
    <dgm:pt modelId="{2347F9DA-AB6F-470B-9CC0-086039B59E41}" type="pres">
      <dgm:prSet presAssocID="{8F69787F-3885-4532-88D3-B98A85FAEEEA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B004B563-EDBF-40F5-B873-B8644CE4DD1D}" type="pres">
      <dgm:prSet presAssocID="{1414853C-1945-49BE-BE36-62430169C6C3}" presName="bottomLine" presStyleLbl="alignNode1" presStyleIdx="1" presStyleCnt="6">
        <dgm:presLayoutVars/>
      </dgm:prSet>
      <dgm:spPr/>
    </dgm:pt>
    <dgm:pt modelId="{58DA554E-2677-45C6-AD3E-982C92A7E73E}" type="pres">
      <dgm:prSet presAssocID="{1414853C-1945-49BE-BE36-62430169C6C3}" presName="nodeText" presStyleLbl="bgAccFollowNode1" presStyleIdx="0" presStyleCnt="3">
        <dgm:presLayoutVars>
          <dgm:bulletEnabled val="1"/>
        </dgm:presLayoutVars>
      </dgm:prSet>
      <dgm:spPr/>
    </dgm:pt>
    <dgm:pt modelId="{8B468715-A577-4D7D-8710-697441358C61}" type="pres">
      <dgm:prSet presAssocID="{8F69787F-3885-4532-88D3-B98A85FAEEEA}" presName="sibTrans" presStyleCnt="0"/>
      <dgm:spPr/>
    </dgm:pt>
    <dgm:pt modelId="{BB3AB394-3D01-4FE1-A6E5-0D47EABA0D05}" type="pres">
      <dgm:prSet presAssocID="{89E6F3A8-3822-4426-AC1E-3856977F63FF}" presName="compositeNode" presStyleCnt="0">
        <dgm:presLayoutVars>
          <dgm:bulletEnabled val="1"/>
        </dgm:presLayoutVars>
      </dgm:prSet>
      <dgm:spPr/>
    </dgm:pt>
    <dgm:pt modelId="{5562CBCD-8DED-4504-B063-ED5663CD0B4D}" type="pres">
      <dgm:prSet presAssocID="{89E6F3A8-3822-4426-AC1E-3856977F63FF}" presName="bgRect" presStyleLbl="bgAccFollowNode1" presStyleIdx="1" presStyleCnt="3"/>
      <dgm:spPr/>
    </dgm:pt>
    <dgm:pt modelId="{A76EA23B-8CCC-4ED6-B64E-4435D07151E2}" type="pres">
      <dgm:prSet presAssocID="{55FA81EA-9850-46C4-8C86-F7C018BE244D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884E17AD-46CB-4D69-92E7-634EFDBB60C3}" type="pres">
      <dgm:prSet presAssocID="{89E6F3A8-3822-4426-AC1E-3856977F63FF}" presName="bottomLine" presStyleLbl="alignNode1" presStyleIdx="3" presStyleCnt="6">
        <dgm:presLayoutVars/>
      </dgm:prSet>
      <dgm:spPr/>
    </dgm:pt>
    <dgm:pt modelId="{32376B4E-0DFC-418A-A975-7157FC96FF82}" type="pres">
      <dgm:prSet presAssocID="{89E6F3A8-3822-4426-AC1E-3856977F63FF}" presName="nodeText" presStyleLbl="bgAccFollowNode1" presStyleIdx="1" presStyleCnt="3">
        <dgm:presLayoutVars>
          <dgm:bulletEnabled val="1"/>
        </dgm:presLayoutVars>
      </dgm:prSet>
      <dgm:spPr/>
    </dgm:pt>
    <dgm:pt modelId="{9CA29459-7102-4AB3-AB51-D84B5D1F9861}" type="pres">
      <dgm:prSet presAssocID="{55FA81EA-9850-46C4-8C86-F7C018BE244D}" presName="sibTrans" presStyleCnt="0"/>
      <dgm:spPr/>
    </dgm:pt>
    <dgm:pt modelId="{791AA288-A5BD-4B32-828E-D61D42748F5A}" type="pres">
      <dgm:prSet presAssocID="{AAB4D4E1-603E-4500-9FD0-E13986E7DEF2}" presName="compositeNode" presStyleCnt="0">
        <dgm:presLayoutVars>
          <dgm:bulletEnabled val="1"/>
        </dgm:presLayoutVars>
      </dgm:prSet>
      <dgm:spPr/>
    </dgm:pt>
    <dgm:pt modelId="{8BA7CEE7-5BBB-436E-B833-1EC55EE8D5BC}" type="pres">
      <dgm:prSet presAssocID="{AAB4D4E1-603E-4500-9FD0-E13986E7DEF2}" presName="bgRect" presStyleLbl="bgAccFollowNode1" presStyleIdx="2" presStyleCnt="3"/>
      <dgm:spPr/>
    </dgm:pt>
    <dgm:pt modelId="{74DC701F-DC2F-4473-835C-05FC9E98CD74}" type="pres">
      <dgm:prSet presAssocID="{6684E869-534A-41CE-AD2A-EB27D0D8CC7D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4AADAC2E-BCA4-4348-821D-B19E55C8584F}" type="pres">
      <dgm:prSet presAssocID="{AAB4D4E1-603E-4500-9FD0-E13986E7DEF2}" presName="bottomLine" presStyleLbl="alignNode1" presStyleIdx="5" presStyleCnt="6">
        <dgm:presLayoutVars/>
      </dgm:prSet>
      <dgm:spPr/>
    </dgm:pt>
    <dgm:pt modelId="{EF08DE3A-5938-4EA7-893E-78DDB05B31D4}" type="pres">
      <dgm:prSet presAssocID="{AAB4D4E1-603E-4500-9FD0-E13986E7DEF2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28C86E06-CF85-4BCA-A130-C5002E3D015D}" srcId="{82248FE0-7487-41BD-AE2A-4AACBD71C6FE}" destId="{1414853C-1945-49BE-BE36-62430169C6C3}" srcOrd="0" destOrd="0" parTransId="{E86634D4-1888-475F-8FFA-D7F457B4FF08}" sibTransId="{8F69787F-3885-4532-88D3-B98A85FAEEEA}"/>
    <dgm:cxn modelId="{16166011-1487-46D8-BF1C-1A3458624516}" type="presOf" srcId="{1414853C-1945-49BE-BE36-62430169C6C3}" destId="{6AF49D8E-B8DF-46FB-A982-1DFA335C1D80}" srcOrd="0" destOrd="0" presId="urn:microsoft.com/office/officeart/2016/7/layout/BasicLinearProcessNumbered"/>
    <dgm:cxn modelId="{97AD6912-B514-4D04-8CB7-EE3E11198626}" type="presOf" srcId="{55FA81EA-9850-46C4-8C86-F7C018BE244D}" destId="{A76EA23B-8CCC-4ED6-B64E-4435D07151E2}" srcOrd="0" destOrd="0" presId="urn:microsoft.com/office/officeart/2016/7/layout/BasicLinearProcessNumbered"/>
    <dgm:cxn modelId="{0D71E215-FAF7-46A6-B257-58BFE84D9A73}" type="presOf" srcId="{AAB4D4E1-603E-4500-9FD0-E13986E7DEF2}" destId="{EF08DE3A-5938-4EA7-893E-78DDB05B31D4}" srcOrd="1" destOrd="0" presId="urn:microsoft.com/office/officeart/2016/7/layout/BasicLinearProcessNumbered"/>
    <dgm:cxn modelId="{36BDE41A-52B0-4E1C-9A08-FA03B52D8B32}" type="presOf" srcId="{1414853C-1945-49BE-BE36-62430169C6C3}" destId="{58DA554E-2677-45C6-AD3E-982C92A7E73E}" srcOrd="1" destOrd="0" presId="urn:microsoft.com/office/officeart/2016/7/layout/BasicLinearProcessNumbered"/>
    <dgm:cxn modelId="{5D8FB025-F5C1-4E21-A2E9-FF29F4F7835B}" type="presOf" srcId="{8F69787F-3885-4532-88D3-B98A85FAEEEA}" destId="{2347F9DA-AB6F-470B-9CC0-086039B59E41}" srcOrd="0" destOrd="0" presId="urn:microsoft.com/office/officeart/2016/7/layout/BasicLinearProcessNumbered"/>
    <dgm:cxn modelId="{7642AD33-904A-4DC0-828A-2031659DB5A3}" type="presOf" srcId="{6684E869-534A-41CE-AD2A-EB27D0D8CC7D}" destId="{74DC701F-DC2F-4473-835C-05FC9E98CD74}" srcOrd="0" destOrd="0" presId="urn:microsoft.com/office/officeart/2016/7/layout/BasicLinearProcessNumbered"/>
    <dgm:cxn modelId="{BDDA9D43-B93A-4864-BFD4-E161E8F5C554}" srcId="{82248FE0-7487-41BD-AE2A-4AACBD71C6FE}" destId="{89E6F3A8-3822-4426-AC1E-3856977F63FF}" srcOrd="1" destOrd="0" parTransId="{F05A4F2E-CEFC-46EC-8EA4-8FE588C7F8F0}" sibTransId="{55FA81EA-9850-46C4-8C86-F7C018BE244D}"/>
    <dgm:cxn modelId="{AFA15A6D-8C46-4957-84E0-83A969D9A358}" type="presOf" srcId="{82248FE0-7487-41BD-AE2A-4AACBD71C6FE}" destId="{8853735B-7165-4734-9DE6-2AF8F656EEFD}" srcOrd="0" destOrd="0" presId="urn:microsoft.com/office/officeart/2016/7/layout/BasicLinearProcessNumbered"/>
    <dgm:cxn modelId="{07DC327F-A78A-40FD-89D1-EFD4D71EC5B8}" type="presOf" srcId="{89E6F3A8-3822-4426-AC1E-3856977F63FF}" destId="{32376B4E-0DFC-418A-A975-7157FC96FF82}" srcOrd="1" destOrd="0" presId="urn:microsoft.com/office/officeart/2016/7/layout/BasicLinearProcessNumbered"/>
    <dgm:cxn modelId="{1392A387-367D-4C09-938A-80E034DBB929}" type="presOf" srcId="{89E6F3A8-3822-4426-AC1E-3856977F63FF}" destId="{5562CBCD-8DED-4504-B063-ED5663CD0B4D}" srcOrd="0" destOrd="0" presId="urn:microsoft.com/office/officeart/2016/7/layout/BasicLinearProcessNumbered"/>
    <dgm:cxn modelId="{DFBB28B5-B8A1-4D31-88EA-363B1ACCBBD6}" srcId="{82248FE0-7487-41BD-AE2A-4AACBD71C6FE}" destId="{AAB4D4E1-603E-4500-9FD0-E13986E7DEF2}" srcOrd="2" destOrd="0" parTransId="{8D13FD2C-B1CA-46B7-8F36-D57E3662552D}" sibTransId="{6684E869-534A-41CE-AD2A-EB27D0D8CC7D}"/>
    <dgm:cxn modelId="{0EE19ADC-D006-4A85-BFB5-EC0ADAF20902}" type="presOf" srcId="{AAB4D4E1-603E-4500-9FD0-E13986E7DEF2}" destId="{8BA7CEE7-5BBB-436E-B833-1EC55EE8D5BC}" srcOrd="0" destOrd="0" presId="urn:microsoft.com/office/officeart/2016/7/layout/BasicLinearProcessNumbered"/>
    <dgm:cxn modelId="{08C31626-8FB5-410D-921A-B856D21E849C}" type="presParOf" srcId="{8853735B-7165-4734-9DE6-2AF8F656EEFD}" destId="{F74D5570-C161-43CB-9745-627D59FDC84A}" srcOrd="0" destOrd="0" presId="urn:microsoft.com/office/officeart/2016/7/layout/BasicLinearProcessNumbered"/>
    <dgm:cxn modelId="{3013A878-1E84-437C-8704-9DE279D78E49}" type="presParOf" srcId="{F74D5570-C161-43CB-9745-627D59FDC84A}" destId="{6AF49D8E-B8DF-46FB-A982-1DFA335C1D80}" srcOrd="0" destOrd="0" presId="urn:microsoft.com/office/officeart/2016/7/layout/BasicLinearProcessNumbered"/>
    <dgm:cxn modelId="{84565097-87A5-4F4C-A810-A2FC2FB19093}" type="presParOf" srcId="{F74D5570-C161-43CB-9745-627D59FDC84A}" destId="{2347F9DA-AB6F-470B-9CC0-086039B59E41}" srcOrd="1" destOrd="0" presId="urn:microsoft.com/office/officeart/2016/7/layout/BasicLinearProcessNumbered"/>
    <dgm:cxn modelId="{1A830201-0C54-4527-820E-C65C43F0AA68}" type="presParOf" srcId="{F74D5570-C161-43CB-9745-627D59FDC84A}" destId="{B004B563-EDBF-40F5-B873-B8644CE4DD1D}" srcOrd="2" destOrd="0" presId="urn:microsoft.com/office/officeart/2016/7/layout/BasicLinearProcessNumbered"/>
    <dgm:cxn modelId="{23472C98-6F49-4A7E-A34E-AC515135EC0D}" type="presParOf" srcId="{F74D5570-C161-43CB-9745-627D59FDC84A}" destId="{58DA554E-2677-45C6-AD3E-982C92A7E73E}" srcOrd="3" destOrd="0" presId="urn:microsoft.com/office/officeart/2016/7/layout/BasicLinearProcessNumbered"/>
    <dgm:cxn modelId="{48AA581B-40C0-4C52-8F4A-54C5ACCDB7DB}" type="presParOf" srcId="{8853735B-7165-4734-9DE6-2AF8F656EEFD}" destId="{8B468715-A577-4D7D-8710-697441358C61}" srcOrd="1" destOrd="0" presId="urn:microsoft.com/office/officeart/2016/7/layout/BasicLinearProcessNumbered"/>
    <dgm:cxn modelId="{6320C333-0280-4A7D-A318-2D9B12BE5739}" type="presParOf" srcId="{8853735B-7165-4734-9DE6-2AF8F656EEFD}" destId="{BB3AB394-3D01-4FE1-A6E5-0D47EABA0D05}" srcOrd="2" destOrd="0" presId="urn:microsoft.com/office/officeart/2016/7/layout/BasicLinearProcessNumbered"/>
    <dgm:cxn modelId="{D2C34A68-BAF8-47C2-BD08-55E16FA0EE79}" type="presParOf" srcId="{BB3AB394-3D01-4FE1-A6E5-0D47EABA0D05}" destId="{5562CBCD-8DED-4504-B063-ED5663CD0B4D}" srcOrd="0" destOrd="0" presId="urn:microsoft.com/office/officeart/2016/7/layout/BasicLinearProcessNumbered"/>
    <dgm:cxn modelId="{EC9AF8E9-A8A1-4153-B502-E00D8446DD2F}" type="presParOf" srcId="{BB3AB394-3D01-4FE1-A6E5-0D47EABA0D05}" destId="{A76EA23B-8CCC-4ED6-B64E-4435D07151E2}" srcOrd="1" destOrd="0" presId="urn:microsoft.com/office/officeart/2016/7/layout/BasicLinearProcessNumbered"/>
    <dgm:cxn modelId="{05E2B3B7-07EC-4EAA-9DFF-5D709ADBEC36}" type="presParOf" srcId="{BB3AB394-3D01-4FE1-A6E5-0D47EABA0D05}" destId="{884E17AD-46CB-4D69-92E7-634EFDBB60C3}" srcOrd="2" destOrd="0" presId="urn:microsoft.com/office/officeart/2016/7/layout/BasicLinearProcessNumbered"/>
    <dgm:cxn modelId="{4E0F9595-1CF7-4013-999B-26CBAA4DD17F}" type="presParOf" srcId="{BB3AB394-3D01-4FE1-A6E5-0D47EABA0D05}" destId="{32376B4E-0DFC-418A-A975-7157FC96FF82}" srcOrd="3" destOrd="0" presId="urn:microsoft.com/office/officeart/2016/7/layout/BasicLinearProcessNumbered"/>
    <dgm:cxn modelId="{6905F496-C5F4-4AE6-B378-E8D6A334433F}" type="presParOf" srcId="{8853735B-7165-4734-9DE6-2AF8F656EEFD}" destId="{9CA29459-7102-4AB3-AB51-D84B5D1F9861}" srcOrd="3" destOrd="0" presId="urn:microsoft.com/office/officeart/2016/7/layout/BasicLinearProcessNumbered"/>
    <dgm:cxn modelId="{CBD5678C-A460-4D79-B3DC-68A4CF874E07}" type="presParOf" srcId="{8853735B-7165-4734-9DE6-2AF8F656EEFD}" destId="{791AA288-A5BD-4B32-828E-D61D42748F5A}" srcOrd="4" destOrd="0" presId="urn:microsoft.com/office/officeart/2016/7/layout/BasicLinearProcessNumbered"/>
    <dgm:cxn modelId="{FEEFFFBD-D68B-40A8-9371-E76751FD3BAE}" type="presParOf" srcId="{791AA288-A5BD-4B32-828E-D61D42748F5A}" destId="{8BA7CEE7-5BBB-436E-B833-1EC55EE8D5BC}" srcOrd="0" destOrd="0" presId="urn:microsoft.com/office/officeart/2016/7/layout/BasicLinearProcessNumbered"/>
    <dgm:cxn modelId="{1E3F1689-7C59-4FD8-9263-A2BCC0ECACB6}" type="presParOf" srcId="{791AA288-A5BD-4B32-828E-D61D42748F5A}" destId="{74DC701F-DC2F-4473-835C-05FC9E98CD74}" srcOrd="1" destOrd="0" presId="urn:microsoft.com/office/officeart/2016/7/layout/BasicLinearProcessNumbered"/>
    <dgm:cxn modelId="{A69E298D-66C7-4A1D-A246-D6281438B1D4}" type="presParOf" srcId="{791AA288-A5BD-4B32-828E-D61D42748F5A}" destId="{4AADAC2E-BCA4-4348-821D-B19E55C8584F}" srcOrd="2" destOrd="0" presId="urn:microsoft.com/office/officeart/2016/7/layout/BasicLinearProcessNumbered"/>
    <dgm:cxn modelId="{B0A6F1E2-3A38-4FEF-9196-1EB673440D0D}" type="presParOf" srcId="{791AA288-A5BD-4B32-828E-D61D42748F5A}" destId="{EF08DE3A-5938-4EA7-893E-78DDB05B31D4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F15CBE-3981-4397-9D0A-2C679051597B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557E87E-B234-4A1B-8A90-B670B68527A0}">
      <dgm:prSet/>
      <dgm:spPr/>
      <dgm:t>
        <a:bodyPr/>
        <a:lstStyle/>
        <a:p>
          <a:r>
            <a:rPr lang="fr-FR"/>
            <a:t>Spin – ½ </a:t>
          </a:r>
          <a:endParaRPr lang="en-US"/>
        </a:p>
      </dgm:t>
    </dgm:pt>
    <dgm:pt modelId="{1622B6A8-784F-4340-9F32-FD01E5437D14}" type="parTrans" cxnId="{972DFAAF-A19B-49E2-897B-3A4AB103040C}">
      <dgm:prSet/>
      <dgm:spPr/>
      <dgm:t>
        <a:bodyPr/>
        <a:lstStyle/>
        <a:p>
          <a:endParaRPr lang="en-US"/>
        </a:p>
      </dgm:t>
    </dgm:pt>
    <dgm:pt modelId="{74963262-A53A-44D6-8A50-0AFA4A9556DA}" type="sibTrans" cxnId="{972DFAAF-A19B-49E2-897B-3A4AB103040C}">
      <dgm:prSet/>
      <dgm:spPr/>
      <dgm:t>
        <a:bodyPr/>
        <a:lstStyle/>
        <a:p>
          <a:endParaRPr lang="en-US"/>
        </a:p>
      </dgm:t>
    </dgm:pt>
    <dgm:pt modelId="{81735D7A-196B-4E88-ACFF-0EFC7841FB43}">
      <dgm:prSet/>
      <dgm:spPr/>
      <dgm:t>
        <a:bodyPr/>
        <a:lstStyle/>
        <a:p>
          <a:r>
            <a:rPr lang="en-GB"/>
            <a:t>Anti-symmetric under particle exchange → States of 2 Indistinguishable Particles Forbidden (Pauli Exclusion)</a:t>
          </a:r>
          <a:endParaRPr lang="en-US"/>
        </a:p>
      </dgm:t>
    </dgm:pt>
    <dgm:pt modelId="{E9CC0263-92AC-42DA-928E-E2816D31EB1D}" type="parTrans" cxnId="{A6A36357-8AC8-4576-A932-BF8D09F1C474}">
      <dgm:prSet/>
      <dgm:spPr/>
      <dgm:t>
        <a:bodyPr/>
        <a:lstStyle/>
        <a:p>
          <a:endParaRPr lang="en-US"/>
        </a:p>
      </dgm:t>
    </dgm:pt>
    <dgm:pt modelId="{26F212CF-086F-45A0-9DC3-4CA8F5551453}" type="sibTrans" cxnId="{A6A36357-8AC8-4576-A932-BF8D09F1C474}">
      <dgm:prSet/>
      <dgm:spPr/>
      <dgm:t>
        <a:bodyPr/>
        <a:lstStyle/>
        <a:p>
          <a:endParaRPr lang="en-US"/>
        </a:p>
      </dgm:t>
    </dgm:pt>
    <dgm:pt modelId="{B9756BD4-A05A-46F2-8AD6-C1EA417F5AFB}">
      <dgm:prSet/>
      <dgm:spPr/>
      <dgm:t>
        <a:bodyPr/>
        <a:lstStyle/>
        <a:p>
          <a:r>
            <a:rPr lang="fr-FR"/>
            <a:t>Combine to make heavier particles</a:t>
          </a:r>
          <a:endParaRPr lang="en-US"/>
        </a:p>
      </dgm:t>
    </dgm:pt>
    <dgm:pt modelId="{08A68025-6E0A-49A3-BCE9-62ABA7DA05AE}" type="parTrans" cxnId="{1B39378D-9E42-417D-8F39-5F712A1340FD}">
      <dgm:prSet/>
      <dgm:spPr/>
      <dgm:t>
        <a:bodyPr/>
        <a:lstStyle/>
        <a:p>
          <a:endParaRPr lang="en-US"/>
        </a:p>
      </dgm:t>
    </dgm:pt>
    <dgm:pt modelId="{5E0167D0-6296-4834-A9A5-292E15114F86}" type="sibTrans" cxnId="{1B39378D-9E42-417D-8F39-5F712A1340FD}">
      <dgm:prSet/>
      <dgm:spPr/>
      <dgm:t>
        <a:bodyPr/>
        <a:lstStyle/>
        <a:p>
          <a:endParaRPr lang="en-US"/>
        </a:p>
      </dgm:t>
    </dgm:pt>
    <dgm:pt modelId="{FAC9AD0E-0F98-4539-90AD-BF9212F70D3A}">
      <dgm:prSet/>
      <dgm:spPr/>
      <dgm:t>
        <a:bodyPr/>
        <a:lstStyle/>
        <a:p>
          <a:r>
            <a:rPr lang="fr-FR"/>
            <a:t>Baryons </a:t>
          </a:r>
          <a:r>
            <a:rPr lang="en-GB"/>
            <a:t>→ Protons, Neutrons</a:t>
          </a:r>
          <a:r>
            <a:rPr lang="fr-FR"/>
            <a:t> </a:t>
          </a:r>
          <a:endParaRPr lang="en-US"/>
        </a:p>
      </dgm:t>
    </dgm:pt>
    <dgm:pt modelId="{96CE7412-56C3-477F-8077-0F6B6760EFE8}" type="parTrans" cxnId="{A3FC8815-A955-4478-9317-0CF4BAD8EF73}">
      <dgm:prSet/>
      <dgm:spPr/>
      <dgm:t>
        <a:bodyPr/>
        <a:lstStyle/>
        <a:p>
          <a:endParaRPr lang="en-US"/>
        </a:p>
      </dgm:t>
    </dgm:pt>
    <dgm:pt modelId="{870B08B0-3BBD-407E-B0AF-93AACAF98DDC}" type="sibTrans" cxnId="{A3FC8815-A955-4478-9317-0CF4BAD8EF73}">
      <dgm:prSet/>
      <dgm:spPr/>
      <dgm:t>
        <a:bodyPr/>
        <a:lstStyle/>
        <a:p>
          <a:endParaRPr lang="en-US"/>
        </a:p>
      </dgm:t>
    </dgm:pt>
    <dgm:pt modelId="{804343E1-115C-475D-B9A1-66C2B494164F}">
      <dgm:prSet/>
      <dgm:spPr/>
      <dgm:t>
        <a:bodyPr/>
        <a:lstStyle/>
        <a:p>
          <a:r>
            <a:rPr lang="fr-FR"/>
            <a:t>Mesons </a:t>
          </a:r>
          <a:r>
            <a:rPr lang="en-GB"/>
            <a:t>→ Kaons, Pions</a:t>
          </a:r>
          <a:endParaRPr lang="en-US"/>
        </a:p>
      </dgm:t>
    </dgm:pt>
    <dgm:pt modelId="{F42B1063-C9F5-4339-98FA-FF586DD0C3A3}" type="parTrans" cxnId="{BAE4D388-3DBB-4D05-AFAC-4A5329043D5E}">
      <dgm:prSet/>
      <dgm:spPr/>
      <dgm:t>
        <a:bodyPr/>
        <a:lstStyle/>
        <a:p>
          <a:endParaRPr lang="en-US"/>
        </a:p>
      </dgm:t>
    </dgm:pt>
    <dgm:pt modelId="{61E9F6B7-CEEF-44C3-8E56-8E8816A8072F}" type="sibTrans" cxnId="{BAE4D388-3DBB-4D05-AFAC-4A5329043D5E}">
      <dgm:prSet/>
      <dgm:spPr/>
      <dgm:t>
        <a:bodyPr/>
        <a:lstStyle/>
        <a:p>
          <a:endParaRPr lang="en-US"/>
        </a:p>
      </dgm:t>
    </dgm:pt>
    <dgm:pt modelId="{E6773C82-FE10-4B34-BF6E-218928534FBC}" type="pres">
      <dgm:prSet presAssocID="{95F15CBE-3981-4397-9D0A-2C679051597B}" presName="outerComposite" presStyleCnt="0">
        <dgm:presLayoutVars>
          <dgm:chMax val="5"/>
          <dgm:dir/>
          <dgm:resizeHandles val="exact"/>
        </dgm:presLayoutVars>
      </dgm:prSet>
      <dgm:spPr/>
    </dgm:pt>
    <dgm:pt modelId="{D0161CFF-2E04-4FB0-9B03-B9F13443F4CF}" type="pres">
      <dgm:prSet presAssocID="{95F15CBE-3981-4397-9D0A-2C679051597B}" presName="dummyMaxCanvas" presStyleCnt="0">
        <dgm:presLayoutVars/>
      </dgm:prSet>
      <dgm:spPr/>
    </dgm:pt>
    <dgm:pt modelId="{1A839FC8-CA4D-4C1E-9A52-B695A7043353}" type="pres">
      <dgm:prSet presAssocID="{95F15CBE-3981-4397-9D0A-2C679051597B}" presName="ThreeNodes_1" presStyleLbl="node1" presStyleIdx="0" presStyleCnt="3">
        <dgm:presLayoutVars>
          <dgm:bulletEnabled val="1"/>
        </dgm:presLayoutVars>
      </dgm:prSet>
      <dgm:spPr/>
    </dgm:pt>
    <dgm:pt modelId="{30BC8FAC-2267-4FBF-A4C3-5FD46B287BB5}" type="pres">
      <dgm:prSet presAssocID="{95F15CBE-3981-4397-9D0A-2C679051597B}" presName="ThreeNodes_2" presStyleLbl="node1" presStyleIdx="1" presStyleCnt="3">
        <dgm:presLayoutVars>
          <dgm:bulletEnabled val="1"/>
        </dgm:presLayoutVars>
      </dgm:prSet>
      <dgm:spPr/>
    </dgm:pt>
    <dgm:pt modelId="{1A381F16-6658-4FD5-9423-400F9A522C4B}" type="pres">
      <dgm:prSet presAssocID="{95F15CBE-3981-4397-9D0A-2C679051597B}" presName="ThreeNodes_3" presStyleLbl="node1" presStyleIdx="2" presStyleCnt="3">
        <dgm:presLayoutVars>
          <dgm:bulletEnabled val="1"/>
        </dgm:presLayoutVars>
      </dgm:prSet>
      <dgm:spPr/>
    </dgm:pt>
    <dgm:pt modelId="{C20F0BD0-8DC7-4AE2-A748-03B943AB8765}" type="pres">
      <dgm:prSet presAssocID="{95F15CBE-3981-4397-9D0A-2C679051597B}" presName="ThreeConn_1-2" presStyleLbl="fgAccFollowNode1" presStyleIdx="0" presStyleCnt="2">
        <dgm:presLayoutVars>
          <dgm:bulletEnabled val="1"/>
        </dgm:presLayoutVars>
      </dgm:prSet>
      <dgm:spPr/>
    </dgm:pt>
    <dgm:pt modelId="{D4581513-35A6-435D-82FB-DA79AB7C400C}" type="pres">
      <dgm:prSet presAssocID="{95F15CBE-3981-4397-9D0A-2C679051597B}" presName="ThreeConn_2-3" presStyleLbl="fgAccFollowNode1" presStyleIdx="1" presStyleCnt="2">
        <dgm:presLayoutVars>
          <dgm:bulletEnabled val="1"/>
        </dgm:presLayoutVars>
      </dgm:prSet>
      <dgm:spPr/>
    </dgm:pt>
    <dgm:pt modelId="{3975D479-F830-40DC-B262-7D1000BA4347}" type="pres">
      <dgm:prSet presAssocID="{95F15CBE-3981-4397-9D0A-2C679051597B}" presName="ThreeNodes_1_text" presStyleLbl="node1" presStyleIdx="2" presStyleCnt="3">
        <dgm:presLayoutVars>
          <dgm:bulletEnabled val="1"/>
        </dgm:presLayoutVars>
      </dgm:prSet>
      <dgm:spPr/>
    </dgm:pt>
    <dgm:pt modelId="{52B5D783-11C3-440E-956D-FCD6F997F5B6}" type="pres">
      <dgm:prSet presAssocID="{95F15CBE-3981-4397-9D0A-2C679051597B}" presName="ThreeNodes_2_text" presStyleLbl="node1" presStyleIdx="2" presStyleCnt="3">
        <dgm:presLayoutVars>
          <dgm:bulletEnabled val="1"/>
        </dgm:presLayoutVars>
      </dgm:prSet>
      <dgm:spPr/>
    </dgm:pt>
    <dgm:pt modelId="{7C2DBB5A-3224-4374-84C2-A56D8B1409EA}" type="pres">
      <dgm:prSet presAssocID="{95F15CBE-3981-4397-9D0A-2C679051597B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3FC8815-A955-4478-9317-0CF4BAD8EF73}" srcId="{B9756BD4-A05A-46F2-8AD6-C1EA417F5AFB}" destId="{FAC9AD0E-0F98-4539-90AD-BF9212F70D3A}" srcOrd="0" destOrd="0" parTransId="{96CE7412-56C3-477F-8077-0F6B6760EFE8}" sibTransId="{870B08B0-3BBD-407E-B0AF-93AACAF98DDC}"/>
    <dgm:cxn modelId="{CE901D1A-9716-4E58-870C-A87F9726EFB0}" type="presOf" srcId="{FAC9AD0E-0F98-4539-90AD-BF9212F70D3A}" destId="{1A381F16-6658-4FD5-9423-400F9A522C4B}" srcOrd="0" destOrd="1" presId="urn:microsoft.com/office/officeart/2005/8/layout/vProcess5"/>
    <dgm:cxn modelId="{88D5DB25-EFC8-4D14-B095-7CA005E3469A}" type="presOf" srcId="{B9756BD4-A05A-46F2-8AD6-C1EA417F5AFB}" destId="{1A381F16-6658-4FD5-9423-400F9A522C4B}" srcOrd="0" destOrd="0" presId="urn:microsoft.com/office/officeart/2005/8/layout/vProcess5"/>
    <dgm:cxn modelId="{50F71D2A-B00B-4BC0-9688-F5594092C9EB}" type="presOf" srcId="{81735D7A-196B-4E88-ACFF-0EFC7841FB43}" destId="{52B5D783-11C3-440E-956D-FCD6F997F5B6}" srcOrd="1" destOrd="0" presId="urn:microsoft.com/office/officeart/2005/8/layout/vProcess5"/>
    <dgm:cxn modelId="{43EB7230-1FBB-4078-ABC6-487D6BAC1C36}" type="presOf" srcId="{74963262-A53A-44D6-8A50-0AFA4A9556DA}" destId="{C20F0BD0-8DC7-4AE2-A748-03B943AB8765}" srcOrd="0" destOrd="0" presId="urn:microsoft.com/office/officeart/2005/8/layout/vProcess5"/>
    <dgm:cxn modelId="{2716533A-1FFF-4CC3-8577-0C79818B86FF}" type="presOf" srcId="{95F15CBE-3981-4397-9D0A-2C679051597B}" destId="{E6773C82-FE10-4B34-BF6E-218928534FBC}" srcOrd="0" destOrd="0" presId="urn:microsoft.com/office/officeart/2005/8/layout/vProcess5"/>
    <dgm:cxn modelId="{C4D4D349-C4DD-4393-9F28-92DB6AD1C670}" type="presOf" srcId="{FAC9AD0E-0F98-4539-90AD-BF9212F70D3A}" destId="{7C2DBB5A-3224-4374-84C2-A56D8B1409EA}" srcOrd="1" destOrd="1" presId="urn:microsoft.com/office/officeart/2005/8/layout/vProcess5"/>
    <dgm:cxn modelId="{A6A36357-8AC8-4576-A932-BF8D09F1C474}" srcId="{95F15CBE-3981-4397-9D0A-2C679051597B}" destId="{81735D7A-196B-4E88-ACFF-0EFC7841FB43}" srcOrd="1" destOrd="0" parTransId="{E9CC0263-92AC-42DA-928E-E2816D31EB1D}" sibTransId="{26F212CF-086F-45A0-9DC3-4CA8F5551453}"/>
    <dgm:cxn modelId="{31440779-A06F-410A-943E-22DF038E2CCE}" type="presOf" srcId="{81735D7A-196B-4E88-ACFF-0EFC7841FB43}" destId="{30BC8FAC-2267-4FBF-A4C3-5FD46B287BB5}" srcOrd="0" destOrd="0" presId="urn:microsoft.com/office/officeart/2005/8/layout/vProcess5"/>
    <dgm:cxn modelId="{BAE4D388-3DBB-4D05-AFAC-4A5329043D5E}" srcId="{B9756BD4-A05A-46F2-8AD6-C1EA417F5AFB}" destId="{804343E1-115C-475D-B9A1-66C2B494164F}" srcOrd="1" destOrd="0" parTransId="{F42B1063-C9F5-4339-98FA-FF586DD0C3A3}" sibTransId="{61E9F6B7-CEEF-44C3-8E56-8E8816A8072F}"/>
    <dgm:cxn modelId="{CEBAE38C-6CB4-4979-B77D-949F96D81682}" type="presOf" srcId="{804343E1-115C-475D-B9A1-66C2B494164F}" destId="{7C2DBB5A-3224-4374-84C2-A56D8B1409EA}" srcOrd="1" destOrd="2" presId="urn:microsoft.com/office/officeart/2005/8/layout/vProcess5"/>
    <dgm:cxn modelId="{1B39378D-9E42-417D-8F39-5F712A1340FD}" srcId="{95F15CBE-3981-4397-9D0A-2C679051597B}" destId="{B9756BD4-A05A-46F2-8AD6-C1EA417F5AFB}" srcOrd="2" destOrd="0" parTransId="{08A68025-6E0A-49A3-BCE9-62ABA7DA05AE}" sibTransId="{5E0167D0-6296-4834-A9A5-292E15114F86}"/>
    <dgm:cxn modelId="{5865C09B-3946-4546-9094-FB930503F5EF}" type="presOf" srcId="{804343E1-115C-475D-B9A1-66C2B494164F}" destId="{1A381F16-6658-4FD5-9423-400F9A522C4B}" srcOrd="0" destOrd="2" presId="urn:microsoft.com/office/officeart/2005/8/layout/vProcess5"/>
    <dgm:cxn modelId="{0F71E0AA-CC9A-48BF-8AA1-3EBBD8B3DE67}" type="presOf" srcId="{1557E87E-B234-4A1B-8A90-B670B68527A0}" destId="{3975D479-F830-40DC-B262-7D1000BA4347}" srcOrd="1" destOrd="0" presId="urn:microsoft.com/office/officeart/2005/8/layout/vProcess5"/>
    <dgm:cxn modelId="{972DFAAF-A19B-49E2-897B-3A4AB103040C}" srcId="{95F15CBE-3981-4397-9D0A-2C679051597B}" destId="{1557E87E-B234-4A1B-8A90-B670B68527A0}" srcOrd="0" destOrd="0" parTransId="{1622B6A8-784F-4340-9F32-FD01E5437D14}" sibTransId="{74963262-A53A-44D6-8A50-0AFA4A9556DA}"/>
    <dgm:cxn modelId="{FE83BAB2-407B-4F40-B26A-0416D6BE2921}" type="presOf" srcId="{26F212CF-086F-45A0-9DC3-4CA8F5551453}" destId="{D4581513-35A6-435D-82FB-DA79AB7C400C}" srcOrd="0" destOrd="0" presId="urn:microsoft.com/office/officeart/2005/8/layout/vProcess5"/>
    <dgm:cxn modelId="{1BC6C9B9-E0F1-495B-A395-38BA4A31D406}" type="presOf" srcId="{B9756BD4-A05A-46F2-8AD6-C1EA417F5AFB}" destId="{7C2DBB5A-3224-4374-84C2-A56D8B1409EA}" srcOrd="1" destOrd="0" presId="urn:microsoft.com/office/officeart/2005/8/layout/vProcess5"/>
    <dgm:cxn modelId="{013093BC-2A27-4CED-8C07-1DEB6FA2238A}" type="presOf" srcId="{1557E87E-B234-4A1B-8A90-B670B68527A0}" destId="{1A839FC8-CA4D-4C1E-9A52-B695A7043353}" srcOrd="0" destOrd="0" presId="urn:microsoft.com/office/officeart/2005/8/layout/vProcess5"/>
    <dgm:cxn modelId="{79CA346B-E7B4-431C-9B01-CF7F62888B6E}" type="presParOf" srcId="{E6773C82-FE10-4B34-BF6E-218928534FBC}" destId="{D0161CFF-2E04-4FB0-9B03-B9F13443F4CF}" srcOrd="0" destOrd="0" presId="urn:microsoft.com/office/officeart/2005/8/layout/vProcess5"/>
    <dgm:cxn modelId="{62A4F8F0-C7F2-4D03-B8F5-F3DB5DF2E1A8}" type="presParOf" srcId="{E6773C82-FE10-4B34-BF6E-218928534FBC}" destId="{1A839FC8-CA4D-4C1E-9A52-B695A7043353}" srcOrd="1" destOrd="0" presId="urn:microsoft.com/office/officeart/2005/8/layout/vProcess5"/>
    <dgm:cxn modelId="{8B75C92A-2D4E-4431-A402-2C11A8234CC8}" type="presParOf" srcId="{E6773C82-FE10-4B34-BF6E-218928534FBC}" destId="{30BC8FAC-2267-4FBF-A4C3-5FD46B287BB5}" srcOrd="2" destOrd="0" presId="urn:microsoft.com/office/officeart/2005/8/layout/vProcess5"/>
    <dgm:cxn modelId="{87AC4D5E-7DA2-49C3-80A6-051D47609716}" type="presParOf" srcId="{E6773C82-FE10-4B34-BF6E-218928534FBC}" destId="{1A381F16-6658-4FD5-9423-400F9A522C4B}" srcOrd="3" destOrd="0" presId="urn:microsoft.com/office/officeart/2005/8/layout/vProcess5"/>
    <dgm:cxn modelId="{0E9B8F95-6083-4ADE-B371-CEC2B6E701A6}" type="presParOf" srcId="{E6773C82-FE10-4B34-BF6E-218928534FBC}" destId="{C20F0BD0-8DC7-4AE2-A748-03B943AB8765}" srcOrd="4" destOrd="0" presId="urn:microsoft.com/office/officeart/2005/8/layout/vProcess5"/>
    <dgm:cxn modelId="{3125185F-60A0-4A20-807B-5E638A64CC5E}" type="presParOf" srcId="{E6773C82-FE10-4B34-BF6E-218928534FBC}" destId="{D4581513-35A6-435D-82FB-DA79AB7C400C}" srcOrd="5" destOrd="0" presId="urn:microsoft.com/office/officeart/2005/8/layout/vProcess5"/>
    <dgm:cxn modelId="{1233556A-2E7E-4136-A9CF-FF3A4085ACAA}" type="presParOf" srcId="{E6773C82-FE10-4B34-BF6E-218928534FBC}" destId="{3975D479-F830-40DC-B262-7D1000BA4347}" srcOrd="6" destOrd="0" presId="urn:microsoft.com/office/officeart/2005/8/layout/vProcess5"/>
    <dgm:cxn modelId="{79368026-DF41-424A-992F-4679714BE5B3}" type="presParOf" srcId="{E6773C82-FE10-4B34-BF6E-218928534FBC}" destId="{52B5D783-11C3-440E-956D-FCD6F997F5B6}" srcOrd="7" destOrd="0" presId="urn:microsoft.com/office/officeart/2005/8/layout/vProcess5"/>
    <dgm:cxn modelId="{291932EE-BDE6-43FB-BE95-32AD0D2111DD}" type="presParOf" srcId="{E6773C82-FE10-4B34-BF6E-218928534FBC}" destId="{7C2DBB5A-3224-4374-84C2-A56D8B1409E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264E56-CF00-431E-A40A-53D6FC2B258D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0DCB8BA6-4B89-431E-935C-34899E5FF225}">
      <dgm:prSet/>
      <dgm:spPr/>
      <dgm:t>
        <a:bodyPr/>
        <a:lstStyle/>
        <a:p>
          <a:r>
            <a:rPr lang="fr-FR"/>
            <a:t>For every fermion except the neutrino, we know there also exist  antimatter particles</a:t>
          </a:r>
          <a:endParaRPr lang="en-US"/>
        </a:p>
      </dgm:t>
    </dgm:pt>
    <dgm:pt modelId="{D04A5695-CF8B-4B9B-B80C-817C0A657D7F}" type="parTrans" cxnId="{8701A019-DC64-4166-AF24-32073E6309F2}">
      <dgm:prSet/>
      <dgm:spPr/>
      <dgm:t>
        <a:bodyPr/>
        <a:lstStyle/>
        <a:p>
          <a:endParaRPr lang="en-US"/>
        </a:p>
      </dgm:t>
    </dgm:pt>
    <dgm:pt modelId="{CDDC887F-85FD-4793-9EBE-C323E632E56A}" type="sibTrans" cxnId="{8701A019-DC64-4166-AF24-32073E6309F2}">
      <dgm:prSet/>
      <dgm:spPr/>
      <dgm:t>
        <a:bodyPr/>
        <a:lstStyle/>
        <a:p>
          <a:endParaRPr lang="en-US"/>
        </a:p>
      </dgm:t>
    </dgm:pt>
    <dgm:pt modelId="{B24C6FF7-74EC-4FF6-BCA2-A45004E0FE8C}">
      <dgm:prSet/>
      <dgm:spPr/>
      <dgm:t>
        <a:bodyPr/>
        <a:lstStyle/>
        <a:p>
          <a:r>
            <a:rPr lang="fr-FR"/>
            <a:t>Antimatter has the same mass, spin, but equal and opposite conserved charges</a:t>
          </a:r>
          <a:endParaRPr lang="en-US"/>
        </a:p>
      </dgm:t>
    </dgm:pt>
    <dgm:pt modelId="{18B80376-80CC-4F4F-9672-ABD1E33CF6E8}" type="parTrans" cxnId="{409EEA9A-BC6B-4150-B261-33EA3C67CE0E}">
      <dgm:prSet/>
      <dgm:spPr/>
      <dgm:t>
        <a:bodyPr/>
        <a:lstStyle/>
        <a:p>
          <a:endParaRPr lang="en-US"/>
        </a:p>
      </dgm:t>
    </dgm:pt>
    <dgm:pt modelId="{14EF064A-D03B-46FA-AE9D-0BEFC5944278}" type="sibTrans" cxnId="{409EEA9A-BC6B-4150-B261-33EA3C67CE0E}">
      <dgm:prSet/>
      <dgm:spPr/>
      <dgm:t>
        <a:bodyPr/>
        <a:lstStyle/>
        <a:p>
          <a:endParaRPr lang="en-US"/>
        </a:p>
      </dgm:t>
    </dgm:pt>
    <dgm:pt modelId="{13ED5459-157D-4445-9944-10FF8B1EB4A4}" type="pres">
      <dgm:prSet presAssocID="{A7264E56-CF00-431E-A40A-53D6FC2B258D}" presName="root" presStyleCnt="0">
        <dgm:presLayoutVars>
          <dgm:dir/>
          <dgm:resizeHandles val="exact"/>
        </dgm:presLayoutVars>
      </dgm:prSet>
      <dgm:spPr/>
    </dgm:pt>
    <dgm:pt modelId="{6CE5BE14-7902-4CFE-9A87-FC69E564A2ED}" type="pres">
      <dgm:prSet presAssocID="{0DCB8BA6-4B89-431E-935C-34899E5FF225}" presName="compNode" presStyleCnt="0"/>
      <dgm:spPr/>
    </dgm:pt>
    <dgm:pt modelId="{95FF52BE-CE34-4309-A4A3-5EF7D301C8B3}" type="pres">
      <dgm:prSet presAssocID="{0DCB8BA6-4B89-431E-935C-34899E5FF22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C8B406F0-A8E1-4539-8D42-5763A26AE941}" type="pres">
      <dgm:prSet presAssocID="{0DCB8BA6-4B89-431E-935C-34899E5FF225}" presName="spaceRect" presStyleCnt="0"/>
      <dgm:spPr/>
    </dgm:pt>
    <dgm:pt modelId="{CCF12D22-4700-4832-BAA8-ED219E58D0E4}" type="pres">
      <dgm:prSet presAssocID="{0DCB8BA6-4B89-431E-935C-34899E5FF225}" presName="textRect" presStyleLbl="revTx" presStyleIdx="0" presStyleCnt="2">
        <dgm:presLayoutVars>
          <dgm:chMax val="1"/>
          <dgm:chPref val="1"/>
        </dgm:presLayoutVars>
      </dgm:prSet>
      <dgm:spPr/>
    </dgm:pt>
    <dgm:pt modelId="{6766CC0D-48F8-4F41-9431-1F1E751C8437}" type="pres">
      <dgm:prSet presAssocID="{CDDC887F-85FD-4793-9EBE-C323E632E56A}" presName="sibTrans" presStyleCnt="0"/>
      <dgm:spPr/>
    </dgm:pt>
    <dgm:pt modelId="{12C5B60F-5138-4AF2-980D-F0A6A8A86215}" type="pres">
      <dgm:prSet presAssocID="{B24C6FF7-74EC-4FF6-BCA2-A45004E0FE8C}" presName="compNode" presStyleCnt="0"/>
      <dgm:spPr/>
    </dgm:pt>
    <dgm:pt modelId="{D76CD7B1-EE9A-4357-8748-25532DF76109}" type="pres">
      <dgm:prSet presAssocID="{B24C6FF7-74EC-4FF6-BCA2-A45004E0FE8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nsfer"/>
        </a:ext>
      </dgm:extLst>
    </dgm:pt>
    <dgm:pt modelId="{1B720C70-ADAC-4322-9A70-35484264EECB}" type="pres">
      <dgm:prSet presAssocID="{B24C6FF7-74EC-4FF6-BCA2-A45004E0FE8C}" presName="spaceRect" presStyleCnt="0"/>
      <dgm:spPr/>
    </dgm:pt>
    <dgm:pt modelId="{0B5A71B6-BAA4-4B05-9D35-9FED04C8A505}" type="pres">
      <dgm:prSet presAssocID="{B24C6FF7-74EC-4FF6-BCA2-A45004E0FE8C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701A019-DC64-4166-AF24-32073E6309F2}" srcId="{A7264E56-CF00-431E-A40A-53D6FC2B258D}" destId="{0DCB8BA6-4B89-431E-935C-34899E5FF225}" srcOrd="0" destOrd="0" parTransId="{D04A5695-CF8B-4B9B-B80C-817C0A657D7F}" sibTransId="{CDDC887F-85FD-4793-9EBE-C323E632E56A}"/>
    <dgm:cxn modelId="{DA897E3A-DA70-4DF2-ACEE-2F4FCF45AF4E}" type="presOf" srcId="{A7264E56-CF00-431E-A40A-53D6FC2B258D}" destId="{13ED5459-157D-4445-9944-10FF8B1EB4A4}" srcOrd="0" destOrd="0" presId="urn:microsoft.com/office/officeart/2018/2/layout/IconLabelList"/>
    <dgm:cxn modelId="{03630748-CA59-4AED-9364-8021E5A2B55B}" type="presOf" srcId="{B24C6FF7-74EC-4FF6-BCA2-A45004E0FE8C}" destId="{0B5A71B6-BAA4-4B05-9D35-9FED04C8A505}" srcOrd="0" destOrd="0" presId="urn:microsoft.com/office/officeart/2018/2/layout/IconLabelList"/>
    <dgm:cxn modelId="{409EEA9A-BC6B-4150-B261-33EA3C67CE0E}" srcId="{A7264E56-CF00-431E-A40A-53D6FC2B258D}" destId="{B24C6FF7-74EC-4FF6-BCA2-A45004E0FE8C}" srcOrd="1" destOrd="0" parTransId="{18B80376-80CC-4F4F-9672-ABD1E33CF6E8}" sibTransId="{14EF064A-D03B-46FA-AE9D-0BEFC5944278}"/>
    <dgm:cxn modelId="{C66810F2-CDB0-413A-9689-857F438FCA31}" type="presOf" srcId="{0DCB8BA6-4B89-431E-935C-34899E5FF225}" destId="{CCF12D22-4700-4832-BAA8-ED219E58D0E4}" srcOrd="0" destOrd="0" presId="urn:microsoft.com/office/officeart/2018/2/layout/IconLabelList"/>
    <dgm:cxn modelId="{B66C074C-E14F-4472-A8C1-9D47E61FFE8D}" type="presParOf" srcId="{13ED5459-157D-4445-9944-10FF8B1EB4A4}" destId="{6CE5BE14-7902-4CFE-9A87-FC69E564A2ED}" srcOrd="0" destOrd="0" presId="urn:microsoft.com/office/officeart/2018/2/layout/IconLabelList"/>
    <dgm:cxn modelId="{4BEFEE4C-1BA3-4287-8B24-E9FCBFAFDC09}" type="presParOf" srcId="{6CE5BE14-7902-4CFE-9A87-FC69E564A2ED}" destId="{95FF52BE-CE34-4309-A4A3-5EF7D301C8B3}" srcOrd="0" destOrd="0" presId="urn:microsoft.com/office/officeart/2018/2/layout/IconLabelList"/>
    <dgm:cxn modelId="{A012397F-99B1-41CF-AB0A-D37370F23548}" type="presParOf" srcId="{6CE5BE14-7902-4CFE-9A87-FC69E564A2ED}" destId="{C8B406F0-A8E1-4539-8D42-5763A26AE941}" srcOrd="1" destOrd="0" presId="urn:microsoft.com/office/officeart/2018/2/layout/IconLabelList"/>
    <dgm:cxn modelId="{6BF679DB-83B0-4F73-A3AB-74E060D55FEC}" type="presParOf" srcId="{6CE5BE14-7902-4CFE-9A87-FC69E564A2ED}" destId="{CCF12D22-4700-4832-BAA8-ED219E58D0E4}" srcOrd="2" destOrd="0" presId="urn:microsoft.com/office/officeart/2018/2/layout/IconLabelList"/>
    <dgm:cxn modelId="{89D3EDB8-93C2-461F-85C9-BD960983A97D}" type="presParOf" srcId="{13ED5459-157D-4445-9944-10FF8B1EB4A4}" destId="{6766CC0D-48F8-4F41-9431-1F1E751C8437}" srcOrd="1" destOrd="0" presId="urn:microsoft.com/office/officeart/2018/2/layout/IconLabelList"/>
    <dgm:cxn modelId="{CA5B2D99-871B-4D2F-B9F6-D577A79A1BA5}" type="presParOf" srcId="{13ED5459-157D-4445-9944-10FF8B1EB4A4}" destId="{12C5B60F-5138-4AF2-980D-F0A6A8A86215}" srcOrd="2" destOrd="0" presId="urn:microsoft.com/office/officeart/2018/2/layout/IconLabelList"/>
    <dgm:cxn modelId="{A20D2CB6-3401-4BE6-AB22-CF4655A3102E}" type="presParOf" srcId="{12C5B60F-5138-4AF2-980D-F0A6A8A86215}" destId="{D76CD7B1-EE9A-4357-8748-25532DF76109}" srcOrd="0" destOrd="0" presId="urn:microsoft.com/office/officeart/2018/2/layout/IconLabelList"/>
    <dgm:cxn modelId="{55CAFAA9-40DD-43B3-8DAC-E83D9084B25F}" type="presParOf" srcId="{12C5B60F-5138-4AF2-980D-F0A6A8A86215}" destId="{1B720C70-ADAC-4322-9A70-35484264EECB}" srcOrd="1" destOrd="0" presId="urn:microsoft.com/office/officeart/2018/2/layout/IconLabelList"/>
    <dgm:cxn modelId="{EE04CE91-3DFA-4C9E-9733-0299B26E03CC}" type="presParOf" srcId="{12C5B60F-5138-4AF2-980D-F0A6A8A86215}" destId="{0B5A71B6-BAA4-4B05-9D35-9FED04C8A50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49D8E-B8DF-46FB-A982-1DFA335C1D80}">
      <dsp:nvSpPr>
        <dsp:cNvPr id="0" name=""/>
        <dsp:cNvSpPr/>
      </dsp:nvSpPr>
      <dsp:spPr>
        <a:xfrm>
          <a:off x="0" y="0"/>
          <a:ext cx="3286125" cy="435133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/>
            <a:t>Start With Nothing.</a:t>
          </a:r>
          <a:endParaRPr lang="en-US" sz="2600" kern="1200"/>
        </a:p>
      </dsp:txBody>
      <dsp:txXfrm>
        <a:off x="0" y="1653508"/>
        <a:ext cx="3286125" cy="2610802"/>
      </dsp:txXfrm>
    </dsp:sp>
    <dsp:sp modelId="{2347F9DA-AB6F-470B-9CC0-086039B59E41}">
      <dsp:nvSpPr>
        <dsp:cNvPr id="0" name=""/>
        <dsp:cNvSpPr/>
      </dsp:nvSpPr>
      <dsp:spPr>
        <a:xfrm>
          <a:off x="990361" y="435133"/>
          <a:ext cx="1305401" cy="130540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181533" y="626305"/>
        <a:ext cx="923057" cy="923057"/>
      </dsp:txXfrm>
    </dsp:sp>
    <dsp:sp modelId="{B004B563-EDBF-40F5-B873-B8644CE4DD1D}">
      <dsp:nvSpPr>
        <dsp:cNvPr id="0" name=""/>
        <dsp:cNvSpPr/>
      </dsp:nvSpPr>
      <dsp:spPr>
        <a:xfrm>
          <a:off x="0" y="4351266"/>
          <a:ext cx="3286125" cy="72"/>
        </a:xfrm>
        <a:prstGeom prst="rect">
          <a:avLst/>
        </a:prstGeom>
        <a:solidFill>
          <a:schemeClr val="accent5">
            <a:hueOff val="-607935"/>
            <a:satOff val="643"/>
            <a:lumOff val="-118"/>
            <a:alphaOff val="0"/>
          </a:schemeClr>
        </a:solidFill>
        <a:ln w="12700" cap="flat" cmpd="sng" algn="ctr">
          <a:solidFill>
            <a:schemeClr val="accent5">
              <a:hueOff val="-607935"/>
              <a:satOff val="643"/>
              <a:lumOff val="-1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2CBCD-8DED-4504-B063-ED5663CD0B4D}">
      <dsp:nvSpPr>
        <dsp:cNvPr id="0" name=""/>
        <dsp:cNvSpPr/>
      </dsp:nvSpPr>
      <dsp:spPr>
        <a:xfrm>
          <a:off x="3614737" y="0"/>
          <a:ext cx="3286125" cy="4351338"/>
        </a:xfrm>
        <a:prstGeom prst="rect">
          <a:avLst/>
        </a:prstGeom>
        <a:solidFill>
          <a:schemeClr val="accent5">
            <a:tint val="40000"/>
            <a:alpha val="90000"/>
            <a:hueOff val="-1343620"/>
            <a:satOff val="1280"/>
            <a:lumOff val="-4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343620"/>
              <a:satOff val="1280"/>
              <a:lumOff val="-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/>
            <a:t>Make Something.</a:t>
          </a:r>
          <a:endParaRPr lang="en-US" sz="2600" kern="1200"/>
        </a:p>
      </dsp:txBody>
      <dsp:txXfrm>
        <a:off x="3614737" y="1653508"/>
        <a:ext cx="3286125" cy="2610802"/>
      </dsp:txXfrm>
    </dsp:sp>
    <dsp:sp modelId="{A76EA23B-8CCC-4ED6-B64E-4435D07151E2}">
      <dsp:nvSpPr>
        <dsp:cNvPr id="0" name=""/>
        <dsp:cNvSpPr/>
      </dsp:nvSpPr>
      <dsp:spPr>
        <a:xfrm>
          <a:off x="4605099" y="435133"/>
          <a:ext cx="1305401" cy="1305401"/>
        </a:xfrm>
        <a:prstGeom prst="ellipse">
          <a:avLst/>
        </a:prstGeom>
        <a:solidFill>
          <a:schemeClr val="accent5">
            <a:hueOff val="-1215869"/>
            <a:satOff val="1285"/>
            <a:lumOff val="-236"/>
            <a:alphaOff val="0"/>
          </a:schemeClr>
        </a:solidFill>
        <a:ln w="12700" cap="flat" cmpd="sng" algn="ctr">
          <a:solidFill>
            <a:schemeClr val="accent5">
              <a:hueOff val="-1215869"/>
              <a:satOff val="1285"/>
              <a:lumOff val="-2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796271" y="626305"/>
        <a:ext cx="923057" cy="923057"/>
      </dsp:txXfrm>
    </dsp:sp>
    <dsp:sp modelId="{884E17AD-46CB-4D69-92E7-634EFDBB60C3}">
      <dsp:nvSpPr>
        <dsp:cNvPr id="0" name=""/>
        <dsp:cNvSpPr/>
      </dsp:nvSpPr>
      <dsp:spPr>
        <a:xfrm>
          <a:off x="3614737" y="4351266"/>
          <a:ext cx="3286125" cy="72"/>
        </a:xfrm>
        <a:prstGeom prst="rect">
          <a:avLst/>
        </a:prstGeom>
        <a:solidFill>
          <a:schemeClr val="accent5">
            <a:hueOff val="-1823804"/>
            <a:satOff val="1928"/>
            <a:lumOff val="-353"/>
            <a:alphaOff val="0"/>
          </a:schemeClr>
        </a:solidFill>
        <a:ln w="12700" cap="flat" cmpd="sng" algn="ctr">
          <a:solidFill>
            <a:schemeClr val="accent5">
              <a:hueOff val="-1823804"/>
              <a:satOff val="1928"/>
              <a:lumOff val="-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7CEE7-5BBB-436E-B833-1EC55EE8D5BC}">
      <dsp:nvSpPr>
        <dsp:cNvPr id="0" name=""/>
        <dsp:cNvSpPr/>
      </dsp:nvSpPr>
      <dsp:spPr>
        <a:xfrm>
          <a:off x="7229475" y="0"/>
          <a:ext cx="3286125" cy="4351338"/>
        </a:xfrm>
        <a:prstGeom prst="rect">
          <a:avLst/>
        </a:prstGeom>
        <a:solidFill>
          <a:schemeClr val="accent5">
            <a:tint val="40000"/>
            <a:alpha val="90000"/>
            <a:hueOff val="-2687239"/>
            <a:satOff val="2559"/>
            <a:lumOff val="-8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687239"/>
              <a:satOff val="2559"/>
              <a:lumOff val="-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/>
            <a:t>Destroy It.</a:t>
          </a:r>
          <a:endParaRPr lang="en-US" sz="2600" kern="1200"/>
        </a:p>
      </dsp:txBody>
      <dsp:txXfrm>
        <a:off x="7229475" y="1653508"/>
        <a:ext cx="3286125" cy="2610802"/>
      </dsp:txXfrm>
    </dsp:sp>
    <dsp:sp modelId="{74DC701F-DC2F-4473-835C-05FC9E98CD74}">
      <dsp:nvSpPr>
        <dsp:cNvPr id="0" name=""/>
        <dsp:cNvSpPr/>
      </dsp:nvSpPr>
      <dsp:spPr>
        <a:xfrm>
          <a:off x="8219836" y="435133"/>
          <a:ext cx="1305401" cy="1305401"/>
        </a:xfrm>
        <a:prstGeom prst="ellipse">
          <a:avLst/>
        </a:prstGeom>
        <a:solidFill>
          <a:schemeClr val="accent5">
            <a:hueOff val="-2431738"/>
            <a:satOff val="2570"/>
            <a:lumOff val="-471"/>
            <a:alphaOff val="0"/>
          </a:schemeClr>
        </a:solidFill>
        <a:ln w="12700" cap="flat" cmpd="sng" algn="ctr">
          <a:solidFill>
            <a:schemeClr val="accent5">
              <a:hueOff val="-2431738"/>
              <a:satOff val="2570"/>
              <a:lumOff val="-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411008" y="626305"/>
        <a:ext cx="923057" cy="923057"/>
      </dsp:txXfrm>
    </dsp:sp>
    <dsp:sp modelId="{4AADAC2E-BCA4-4348-821D-B19E55C8584F}">
      <dsp:nvSpPr>
        <dsp:cNvPr id="0" name=""/>
        <dsp:cNvSpPr/>
      </dsp:nvSpPr>
      <dsp:spPr>
        <a:xfrm>
          <a:off x="7229475" y="4351266"/>
          <a:ext cx="3286125" cy="72"/>
        </a:xfrm>
        <a:prstGeom prst="rect">
          <a:avLst/>
        </a:prstGeom>
        <a:solidFill>
          <a:schemeClr val="accent5">
            <a:hueOff val="-3039673"/>
            <a:satOff val="3213"/>
            <a:lumOff val="-589"/>
            <a:alphaOff val="0"/>
          </a:schemeClr>
        </a:solidFill>
        <a:ln w="12700" cap="flat" cmpd="sng" algn="ctr">
          <a:solidFill>
            <a:schemeClr val="accent5">
              <a:hueOff val="-3039673"/>
              <a:satOff val="3213"/>
              <a:lumOff val="-5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39FC8-CA4D-4C1E-9A52-B695A7043353}">
      <dsp:nvSpPr>
        <dsp:cNvPr id="0" name=""/>
        <dsp:cNvSpPr/>
      </dsp:nvSpPr>
      <dsp:spPr>
        <a:xfrm>
          <a:off x="0" y="0"/>
          <a:ext cx="5358169" cy="16682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Spin – ½ </a:t>
          </a:r>
          <a:endParaRPr lang="en-US" sz="2000" kern="1200"/>
        </a:p>
      </dsp:txBody>
      <dsp:txXfrm>
        <a:off x="48861" y="48861"/>
        <a:ext cx="3557996" cy="1570529"/>
      </dsp:txXfrm>
    </dsp:sp>
    <dsp:sp modelId="{30BC8FAC-2267-4FBF-A4C3-5FD46B287BB5}">
      <dsp:nvSpPr>
        <dsp:cNvPr id="0" name=""/>
        <dsp:cNvSpPr/>
      </dsp:nvSpPr>
      <dsp:spPr>
        <a:xfrm>
          <a:off x="472779" y="1946293"/>
          <a:ext cx="5358169" cy="16682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Anti-symmetric under particle exchange → States of 2 Indistinguishable Particles Forbidden (Pauli Exclusion)</a:t>
          </a:r>
          <a:endParaRPr lang="en-US" sz="2000" kern="1200"/>
        </a:p>
      </dsp:txBody>
      <dsp:txXfrm>
        <a:off x="521640" y="1995154"/>
        <a:ext cx="3703304" cy="1570529"/>
      </dsp:txXfrm>
    </dsp:sp>
    <dsp:sp modelId="{1A381F16-6658-4FD5-9423-400F9A522C4B}">
      <dsp:nvSpPr>
        <dsp:cNvPr id="0" name=""/>
        <dsp:cNvSpPr/>
      </dsp:nvSpPr>
      <dsp:spPr>
        <a:xfrm>
          <a:off x="945559" y="3892587"/>
          <a:ext cx="5358169" cy="16682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Combine to make heavier particles</a:t>
          </a:r>
          <a:endParaRPr lang="en-US" sz="20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/>
            <a:t>Baryons </a:t>
          </a:r>
          <a:r>
            <a:rPr lang="en-GB" sz="1600" kern="1200"/>
            <a:t>→ Protons, Neutrons</a:t>
          </a:r>
          <a:r>
            <a:rPr lang="fr-FR" sz="1600" kern="1200"/>
            <a:t> 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/>
            <a:t>Mesons </a:t>
          </a:r>
          <a:r>
            <a:rPr lang="en-GB" sz="1600" kern="1200"/>
            <a:t>→ Kaons, Pions</a:t>
          </a:r>
          <a:endParaRPr lang="en-US" sz="1600" kern="1200"/>
        </a:p>
      </dsp:txBody>
      <dsp:txXfrm>
        <a:off x="994420" y="3941448"/>
        <a:ext cx="3703304" cy="1570529"/>
      </dsp:txXfrm>
    </dsp:sp>
    <dsp:sp modelId="{C20F0BD0-8DC7-4AE2-A748-03B943AB8765}">
      <dsp:nvSpPr>
        <dsp:cNvPr id="0" name=""/>
        <dsp:cNvSpPr/>
      </dsp:nvSpPr>
      <dsp:spPr>
        <a:xfrm>
          <a:off x="4273806" y="1265090"/>
          <a:ext cx="1084363" cy="108436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517788" y="1265090"/>
        <a:ext cx="596399" cy="815983"/>
      </dsp:txXfrm>
    </dsp:sp>
    <dsp:sp modelId="{D4581513-35A6-435D-82FB-DA79AB7C400C}">
      <dsp:nvSpPr>
        <dsp:cNvPr id="0" name=""/>
        <dsp:cNvSpPr/>
      </dsp:nvSpPr>
      <dsp:spPr>
        <a:xfrm>
          <a:off x="4746585" y="3200262"/>
          <a:ext cx="1084363" cy="108436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990567" y="3200262"/>
        <a:ext cx="596399" cy="8159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F52BE-CE34-4309-A4A3-5EF7D301C8B3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12D22-4700-4832-BAA8-ED219E58D0E4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For every fermion except the neutrino, we know there also exist  antimatter particles</a:t>
          </a:r>
          <a:endParaRPr lang="en-US" sz="1700" kern="1200"/>
        </a:p>
      </dsp:txBody>
      <dsp:txXfrm>
        <a:off x="559800" y="3022743"/>
        <a:ext cx="4320000" cy="720000"/>
      </dsp:txXfrm>
    </dsp:sp>
    <dsp:sp modelId="{D76CD7B1-EE9A-4357-8748-25532DF76109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5A71B6-BAA4-4B05-9D35-9FED04C8A505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Antimatter has the same mass, spin, but equal and opposite conserved charges</a:t>
          </a:r>
          <a:endParaRPr lang="en-US" sz="1700" kern="1200"/>
        </a:p>
      </dsp:txBody>
      <dsp:txXfrm>
        <a:off x="5635800" y="3022743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315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508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28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852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678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955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0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11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1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616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937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8/21/2023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4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0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906370-1564-49FA-A802-58546B392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n abstract genetic concept">
            <a:extLst>
              <a:ext uri="{FF2B5EF4-FFF2-40B4-BE49-F238E27FC236}">
                <a16:creationId xmlns:a16="http://schemas.microsoft.com/office/drawing/2014/main" id="{9A7CBDBF-33D1-BC3D-D29F-5A2EF9C2B0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25613" b="181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F640709-BDFD-453B-B75D-6212E7A8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EB7E3-E51A-4CE2-581B-217B01F50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7192" y="1032483"/>
            <a:ext cx="5037616" cy="2982360"/>
          </a:xfrm>
        </p:spPr>
        <p:txBody>
          <a:bodyPr>
            <a:normAutofit/>
          </a:bodyPr>
          <a:lstStyle/>
          <a:p>
            <a:r>
              <a:rPr lang="fr-FR" dirty="0"/>
              <a:t>The</a:t>
            </a:r>
            <a:br>
              <a:rPr lang="fr-FR" dirty="0"/>
            </a:br>
            <a:r>
              <a:rPr lang="fr-FR" dirty="0"/>
              <a:t>Standard</a:t>
            </a:r>
            <a:br>
              <a:rPr lang="fr-FR" dirty="0"/>
            </a:br>
            <a:r>
              <a:rPr lang="fr-FR" dirty="0"/>
              <a:t>Model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2593BB-1798-DBD1-2ABA-1981499F5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7192" y="4106918"/>
            <a:ext cx="5037616" cy="1655762"/>
          </a:xfrm>
        </p:spPr>
        <p:txBody>
          <a:bodyPr>
            <a:normAutofit/>
          </a:bodyPr>
          <a:lstStyle/>
          <a:p>
            <a:r>
              <a:rPr lang="fr-FR" dirty="0"/>
              <a:t>Thomas McKelvey</a:t>
            </a:r>
            <a:endParaRPr lang="en-GB" dirty="0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B4019478-3FDC-438C-8848-1D7DA864A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E406479-1D57-4209-B128-3C8174624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349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83012-B4D3-ECB2-AFA2-3504BA6BC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WHAT IS THE STANDARD MODEL?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7F25F9-AE9D-16F4-8AA3-5EFA76132A58}"/>
              </a:ext>
            </a:extLst>
          </p:cNvPr>
          <p:cNvSpPr txBox="1"/>
          <p:nvPr/>
        </p:nvSpPr>
        <p:spPr>
          <a:xfrm>
            <a:off x="1097280" y="1991360"/>
            <a:ext cx="996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QUANTUM		 FIELD		 THEORY</a:t>
            </a:r>
            <a:endParaRPr lang="en-GB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E03793-C2BE-2918-85DA-4DDD3EE8C7CF}"/>
              </a:ext>
            </a:extLst>
          </p:cNvPr>
          <p:cNvSpPr txBox="1"/>
          <p:nvPr/>
        </p:nvSpPr>
        <p:spPr>
          <a:xfrm>
            <a:off x="934720" y="3105833"/>
            <a:ext cx="996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THEORY OF		QUANTISED		FIELDS</a:t>
            </a:r>
            <a:endParaRPr lang="en-GB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0AD4B4-CA46-53B6-AB92-98937C8C59AE}"/>
              </a:ext>
            </a:extLst>
          </p:cNvPr>
          <p:cNvSpPr txBox="1"/>
          <p:nvPr/>
        </p:nvSpPr>
        <p:spPr>
          <a:xfrm>
            <a:off x="8747760" y="4277360"/>
            <a:ext cx="2321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Mathematical</a:t>
            </a:r>
            <a:r>
              <a:rPr lang="fr-FR" dirty="0"/>
              <a:t> </a:t>
            </a:r>
            <a:r>
              <a:rPr lang="fr-FR" dirty="0" err="1"/>
              <a:t>functions</a:t>
            </a:r>
            <a:r>
              <a:rPr lang="fr-FR" dirty="0"/>
              <a:t> of </a:t>
            </a:r>
            <a:r>
              <a:rPr lang="fr-FR" dirty="0" err="1"/>
              <a:t>coordinates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DA22E1-887A-37DE-28B8-3B352415116F}"/>
              </a:ext>
            </a:extLst>
          </p:cNvPr>
          <p:cNvSpPr txBox="1"/>
          <p:nvPr/>
        </p:nvSpPr>
        <p:spPr>
          <a:xfrm>
            <a:off x="5384800" y="4277360"/>
            <a:ext cx="2321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Excitations of </a:t>
            </a:r>
            <a:r>
              <a:rPr lang="fr-FR" dirty="0" err="1"/>
              <a:t>fields</a:t>
            </a:r>
            <a:r>
              <a:rPr lang="fr-FR" dirty="0"/>
              <a:t> come in </a:t>
            </a:r>
            <a:r>
              <a:rPr lang="fr-FR" dirty="0" err="1"/>
              <a:t>discrete</a:t>
            </a:r>
            <a:r>
              <a:rPr lang="fr-FR" dirty="0"/>
              <a:t> lumps, or ‘quanta’</a:t>
            </a:r>
          </a:p>
        </p:txBody>
      </p:sp>
    </p:spTree>
    <p:extLst>
      <p:ext uri="{BB962C8B-B14F-4D97-AF65-F5344CB8AC3E}">
        <p14:creationId xmlns:p14="http://schemas.microsoft.com/office/powerpoint/2010/main" val="18696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D924E3-CB77-29D3-D665-C076ADD23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fr-FR">
                <a:solidFill>
                  <a:srgbClr val="FFFFFF"/>
                </a:solidFill>
              </a:rPr>
              <a:t>How To Do Quantum Field Theory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08ED687-34B0-E936-1F87-FB5F95B407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343237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4270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93ADE-76D9-20DB-CE6C-1C1FB445C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Start </a:t>
            </a:r>
            <a:r>
              <a:rPr lang="fr-FR" dirty="0" err="1"/>
              <a:t>With</a:t>
            </a:r>
            <a:r>
              <a:rPr lang="fr-FR" dirty="0"/>
              <a:t> Nothing.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67E64-382D-F2CD-DAA5-117430BC2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For us, ‘Nothing’ </a:t>
            </a:r>
            <a:r>
              <a:rPr lang="fr-FR" dirty="0" err="1"/>
              <a:t>is</a:t>
            </a:r>
            <a:r>
              <a:rPr lang="fr-FR" dirty="0"/>
              <a:t> the Vacuum</a:t>
            </a:r>
          </a:p>
          <a:p>
            <a:pPr lvl="1"/>
            <a:r>
              <a:rPr lang="fr-FR" dirty="0"/>
              <a:t>No </a:t>
            </a:r>
            <a:r>
              <a:rPr lang="fr-FR" dirty="0" err="1"/>
              <a:t>Particles</a:t>
            </a:r>
            <a:r>
              <a:rPr lang="fr-FR" dirty="0"/>
              <a:t>, no fun</a:t>
            </a:r>
          </a:p>
          <a:p>
            <a:pPr lvl="1"/>
            <a:endParaRPr lang="fr-FR" dirty="0"/>
          </a:p>
          <a:p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represent</a:t>
            </a:r>
            <a:r>
              <a:rPr lang="fr-FR" dirty="0"/>
              <a:t> the vacuum </a:t>
            </a:r>
            <a:r>
              <a:rPr lang="fr-FR" dirty="0" err="1"/>
              <a:t>with</a:t>
            </a:r>
            <a:r>
              <a:rPr lang="fr-FR" dirty="0"/>
              <a:t> a </a:t>
            </a:r>
            <a:r>
              <a:rPr lang="fr-FR" dirty="0" err="1"/>
              <a:t>vector</a:t>
            </a:r>
            <a:r>
              <a:rPr lang="fr-FR" dirty="0"/>
              <a:t>:</a:t>
            </a:r>
          </a:p>
          <a:p>
            <a:pPr marL="0" indent="0" algn="ctr">
              <a:buNone/>
            </a:pPr>
            <a:r>
              <a:rPr lang="fr-FR" dirty="0"/>
              <a:t> </a:t>
            </a:r>
            <a:r>
              <a:rPr lang="fr-FR" sz="3600" dirty="0"/>
              <a:t>|0 </a:t>
            </a:r>
            <a:r>
              <a:rPr lang="fr-FR" sz="4400" dirty="0"/>
              <a:t>›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3282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A29EC-91DE-CA8E-B29F-5509330DD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Make</a:t>
            </a:r>
            <a:r>
              <a:rPr lang="fr-FR" dirty="0"/>
              <a:t> Something.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0F02F-CCD7-A043-390C-AA5FC4C75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We’re</a:t>
            </a:r>
            <a:r>
              <a:rPr lang="fr-FR" dirty="0"/>
              <a:t> not </a:t>
            </a:r>
            <a:r>
              <a:rPr lang="fr-FR" dirty="0" err="1"/>
              <a:t>really</a:t>
            </a:r>
            <a:r>
              <a:rPr lang="fr-FR" dirty="0"/>
              <a:t> </a:t>
            </a:r>
            <a:r>
              <a:rPr lang="fr-FR" dirty="0" err="1"/>
              <a:t>interested</a:t>
            </a:r>
            <a:r>
              <a:rPr lang="fr-FR" dirty="0"/>
              <a:t> in </a:t>
            </a:r>
            <a:r>
              <a:rPr lang="fr-FR" dirty="0" err="1"/>
              <a:t>nothing</a:t>
            </a:r>
            <a:r>
              <a:rPr lang="fr-FR" dirty="0"/>
              <a:t>, </a:t>
            </a:r>
            <a:r>
              <a:rPr lang="fr-FR" dirty="0" err="1"/>
              <a:t>so</a:t>
            </a:r>
            <a:r>
              <a:rPr lang="fr-FR" dirty="0"/>
              <a:t> </a:t>
            </a:r>
            <a:r>
              <a:rPr lang="fr-FR" dirty="0" err="1"/>
              <a:t>lets</a:t>
            </a:r>
            <a:r>
              <a:rPr lang="fr-FR" dirty="0"/>
              <a:t> </a:t>
            </a:r>
            <a:r>
              <a:rPr lang="fr-FR" dirty="0" err="1"/>
              <a:t>make</a:t>
            </a:r>
            <a:r>
              <a:rPr lang="fr-FR" dirty="0"/>
              <a:t> </a:t>
            </a:r>
            <a:r>
              <a:rPr lang="fr-FR" dirty="0" err="1"/>
              <a:t>something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/>
              <a:t>To </a:t>
            </a:r>
            <a:r>
              <a:rPr lang="fr-FR" dirty="0" err="1"/>
              <a:t>make</a:t>
            </a:r>
            <a:r>
              <a:rPr lang="fr-FR" dirty="0"/>
              <a:t> a </a:t>
            </a:r>
            <a:r>
              <a:rPr lang="fr-FR" dirty="0" err="1"/>
              <a:t>particle</a:t>
            </a:r>
            <a:r>
              <a:rPr lang="fr-FR" dirty="0"/>
              <a:t>, φ, at a location </a:t>
            </a:r>
            <a:r>
              <a:rPr lang="fr-FR" b="1" dirty="0"/>
              <a:t>x</a:t>
            </a:r>
            <a:r>
              <a:rPr lang="fr-FR" dirty="0"/>
              <a:t>, </a:t>
            </a:r>
            <a:r>
              <a:rPr lang="fr-FR" dirty="0" err="1"/>
              <a:t>we</a:t>
            </a:r>
            <a:r>
              <a:rPr lang="fr-FR" dirty="0"/>
              <a:t> can ‘</a:t>
            </a:r>
            <a:r>
              <a:rPr lang="fr-FR" dirty="0" err="1"/>
              <a:t>nudge</a:t>
            </a:r>
            <a:r>
              <a:rPr lang="fr-FR" dirty="0"/>
              <a:t>’ the vacuum and </a:t>
            </a:r>
            <a:r>
              <a:rPr lang="fr-FR" dirty="0" err="1"/>
              <a:t>give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energy</a:t>
            </a:r>
            <a:r>
              <a:rPr lang="fr-FR" dirty="0"/>
              <a:t>:</a:t>
            </a:r>
          </a:p>
          <a:p>
            <a:pPr marL="0" indent="0" algn="ctr">
              <a:buNone/>
            </a:pPr>
            <a:r>
              <a:rPr lang="fr-FR" sz="3600" dirty="0"/>
              <a:t>φ </a:t>
            </a:r>
            <a:r>
              <a:rPr lang="fr-FR" sz="3600" b="1" dirty="0"/>
              <a:t>(x) |</a:t>
            </a:r>
            <a:r>
              <a:rPr lang="fr-FR" sz="3600" dirty="0"/>
              <a:t>0 </a:t>
            </a:r>
            <a:r>
              <a:rPr lang="fr-FR" sz="4400" dirty="0"/>
              <a:t>›</a:t>
            </a:r>
          </a:p>
          <a:p>
            <a:pPr marL="0" indent="0" algn="ctr">
              <a:buNone/>
            </a:pPr>
            <a:r>
              <a:rPr lang="en-GB" dirty="0"/>
              <a:t>This is a new vector for our particle, </a:t>
            </a:r>
            <a:r>
              <a:rPr lang="fr-FR" dirty="0"/>
              <a:t>φ, at </a:t>
            </a:r>
            <a:r>
              <a:rPr lang="fr-FR" b="1" dirty="0"/>
              <a:t>x</a:t>
            </a:r>
            <a:r>
              <a:rPr lang="fr-FR" dirty="0"/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760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C6E14-ADFC-954C-3E71-98493AA6E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Destroy It.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1E30DA-5E1C-4902-428C-C1D5DEABA7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98695"/>
              </a:xfrm>
            </p:spPr>
            <p:txBody>
              <a:bodyPr/>
              <a:lstStyle/>
              <a:p>
                <a:r>
                  <a:rPr lang="fr-FR" dirty="0"/>
                  <a:t>We </a:t>
                </a:r>
                <a:r>
                  <a:rPr lang="fr-FR" dirty="0" err="1"/>
                  <a:t>now</a:t>
                </a:r>
                <a:r>
                  <a:rPr lang="fr-FR" dirty="0"/>
                  <a:t> have a </a:t>
                </a:r>
                <a:r>
                  <a:rPr lang="fr-FR" dirty="0" err="1"/>
                  <a:t>particle</a:t>
                </a:r>
                <a:r>
                  <a:rPr lang="fr-FR" dirty="0"/>
                  <a:t> at </a:t>
                </a:r>
                <a:r>
                  <a:rPr lang="fr-FR" b="1" dirty="0"/>
                  <a:t>x</a:t>
                </a:r>
                <a:r>
                  <a:rPr lang="fr-FR" dirty="0"/>
                  <a:t>. </a:t>
                </a:r>
                <a:r>
                  <a:rPr lang="fr-FR" dirty="0" err="1"/>
                  <a:t>Let’s</a:t>
                </a:r>
                <a:r>
                  <a:rPr lang="fr-FR" dirty="0"/>
                  <a:t> destroy </a:t>
                </a:r>
                <a:r>
                  <a:rPr lang="fr-FR" dirty="0" err="1"/>
                  <a:t>it</a:t>
                </a:r>
                <a:r>
                  <a:rPr lang="fr-FR" dirty="0"/>
                  <a:t> at </a:t>
                </a:r>
                <a:r>
                  <a:rPr lang="fr-FR" b="1" dirty="0"/>
                  <a:t>y</a:t>
                </a:r>
                <a:r>
                  <a:rPr lang="fr-FR" dirty="0"/>
                  <a:t>.</a:t>
                </a:r>
              </a:p>
              <a:p>
                <a:endParaRPr lang="fr-FR" dirty="0"/>
              </a:p>
              <a:p>
                <a:r>
                  <a:rPr lang="fr-FR" dirty="0"/>
                  <a:t>For </a:t>
                </a:r>
                <a:r>
                  <a:rPr lang="fr-FR" dirty="0" err="1"/>
                  <a:t>this</a:t>
                </a:r>
                <a:r>
                  <a:rPr lang="fr-FR" dirty="0"/>
                  <a:t> </a:t>
                </a:r>
                <a:r>
                  <a:rPr lang="fr-FR" dirty="0" err="1"/>
                  <a:t>we</a:t>
                </a:r>
                <a:r>
                  <a:rPr lang="fr-FR" dirty="0"/>
                  <a:t> use </a:t>
                </a:r>
                <a:r>
                  <a:rPr lang="fr-FR" dirty="0" err="1"/>
                  <a:t>its</a:t>
                </a:r>
                <a:r>
                  <a:rPr lang="fr-FR" dirty="0"/>
                  <a:t> opposite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dirty="0"/>
                          <m:t>φ</m:t>
                        </m:r>
                      </m:e>
                    </m:acc>
                    <m:d>
                      <m:d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fr-FR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so</m:t>
                    </m:r>
                  </m:oMath>
                </a14:m>
                <a:r>
                  <a:rPr lang="fr-FR" b="0" dirty="0"/>
                  <a:t> </a:t>
                </a:r>
                <a:r>
                  <a:rPr lang="fr-FR" b="0" dirty="0" err="1"/>
                  <a:t>we</a:t>
                </a:r>
                <a:r>
                  <a:rPr lang="fr-FR" b="0" dirty="0"/>
                  <a:t> </a:t>
                </a:r>
                <a:r>
                  <a:rPr lang="fr-FR" b="0" dirty="0" err="1"/>
                  <a:t>get</a:t>
                </a:r>
                <a:endParaRPr lang="fr-FR" b="0" dirty="0"/>
              </a:p>
              <a:p>
                <a:pPr algn="ctr"/>
                <a:endParaRPr lang="fr-FR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3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fr-FR" sz="3600" dirty="0"/>
                            <m:t>φ</m:t>
                          </m:r>
                        </m:e>
                      </m:acc>
                      <m:d>
                        <m:dPr>
                          <m:ctrlPr>
                            <a:rPr lang="fr-FR" sz="3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36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m:rPr>
                          <m:nor/>
                        </m:rPr>
                        <a:rPr lang="fr-FR" sz="3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3600" dirty="0"/>
                        <m:t>φ</m:t>
                      </m:r>
                      <m:r>
                        <m:rPr>
                          <m:nor/>
                        </m:rPr>
                        <a:rPr lang="fr-FR" sz="3600" dirty="0"/>
                        <m:t> </m:t>
                      </m:r>
                      <m:r>
                        <m:rPr>
                          <m:nor/>
                        </m:rPr>
                        <a:rPr lang="fr-FR" sz="3600" b="1" dirty="0"/>
                        <m:t>(</m:t>
                      </m:r>
                      <m:r>
                        <m:rPr>
                          <m:nor/>
                        </m:rPr>
                        <a:rPr lang="fr-FR" sz="3600" b="1" dirty="0"/>
                        <m:t>x</m:t>
                      </m:r>
                      <m:r>
                        <m:rPr>
                          <m:nor/>
                        </m:rPr>
                        <a:rPr lang="fr-FR" sz="3600" b="1" dirty="0"/>
                        <m:t>) |</m:t>
                      </m:r>
                      <m:r>
                        <m:rPr>
                          <m:nor/>
                        </m:rPr>
                        <a:rPr lang="fr-FR" sz="3600" b="0" i="0" dirty="0" smtClean="0"/>
                        <m:t>0</m:t>
                      </m:r>
                      <m:r>
                        <m:rPr>
                          <m:nor/>
                        </m:rPr>
                        <a:rPr lang="fr-FR" sz="3600" dirty="0"/>
                        <m:t> </m:t>
                      </m:r>
                      <m:r>
                        <m:rPr>
                          <m:nor/>
                        </m:rPr>
                        <a:rPr lang="fr-FR" sz="4400" dirty="0"/>
                        <m:t>›</m:t>
                      </m:r>
                    </m:oMath>
                  </m:oMathPara>
                </a14:m>
                <a:endParaRPr lang="fr-FR" sz="4400" dirty="0"/>
              </a:p>
              <a:p>
                <a:endParaRPr lang="en-GB" b="1" dirty="0"/>
              </a:p>
              <a:p>
                <a:r>
                  <a:rPr lang="en-GB" dirty="0"/>
                  <a:t>We finish up back at nothing, so</a:t>
                </a:r>
              </a:p>
              <a:p>
                <a:endParaRPr lang="en-GB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⟨0|</m:t>
                      </m:r>
                      <m:acc>
                        <m:accPr>
                          <m:chr m:val="̅"/>
                          <m:ctrlPr>
                            <a:rPr lang="fr-FR" sz="3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sz="3600" dirty="0"/>
                            <m:t>φ</m:t>
                          </m:r>
                        </m:e>
                      </m:acc>
                      <m:d>
                        <m:dPr>
                          <m:ctrlPr>
                            <a:rPr lang="fr-FR" sz="3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36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m:rPr>
                          <m:nor/>
                        </m:rPr>
                        <a:rPr lang="fr-FR" sz="36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3600" dirty="0"/>
                        <m:t>φ</m:t>
                      </m:r>
                      <m:r>
                        <m:rPr>
                          <m:nor/>
                        </m:rPr>
                        <a:rPr lang="fr-FR" sz="3600" dirty="0"/>
                        <m:t> </m:t>
                      </m:r>
                      <m:r>
                        <m:rPr>
                          <m:nor/>
                        </m:rPr>
                        <a:rPr lang="fr-FR" sz="3600" b="1" dirty="0"/>
                        <m:t>(</m:t>
                      </m:r>
                      <m:r>
                        <m:rPr>
                          <m:nor/>
                        </m:rPr>
                        <a:rPr lang="fr-FR" sz="3600" b="1" dirty="0"/>
                        <m:t>x</m:t>
                      </m:r>
                      <m:r>
                        <m:rPr>
                          <m:nor/>
                        </m:rPr>
                        <a:rPr lang="fr-FR" sz="3600" b="1" dirty="0"/>
                        <m:t>)|</m:t>
                      </m:r>
                      <m:r>
                        <m:rPr>
                          <m:nor/>
                        </m:rPr>
                        <a:rPr lang="fr-FR" sz="3600" i="0" dirty="0" smtClean="0"/>
                        <m:t>0</m:t>
                      </m:r>
                      <m:r>
                        <a:rPr lang="fr-FR" sz="3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⟩</m:t>
                      </m:r>
                      <m:r>
                        <m:rPr>
                          <m:nor/>
                        </m:rPr>
                        <a:rPr lang="fr-FR" sz="3600" dirty="0"/>
                        <m:t> </m:t>
                      </m:r>
                    </m:oMath>
                  </m:oMathPara>
                </a14:m>
                <a:endParaRPr lang="fr-FR" sz="4400" dirty="0"/>
              </a:p>
              <a:p>
                <a:pPr marL="0" indent="0" algn="ctr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1E30DA-5E1C-4902-428C-C1D5DEABA7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98695"/>
              </a:xfrm>
              <a:blipFill>
                <a:blip r:embed="rId2"/>
                <a:stretch>
                  <a:fillRect l="-812" t="-17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456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6D3C-9D59-9821-33C0-DD1080ADC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Okay</a:t>
            </a:r>
            <a:r>
              <a:rPr lang="fr-FR" dirty="0"/>
              <a:t>? So,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The Point?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F4A6F3-134A-CC29-89B8-83014D2D6B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err="1"/>
                  <a:t>We</a:t>
                </a:r>
                <a:r>
                  <a:rPr lang="fr-FR" dirty="0"/>
                  <a:t> made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⟨0|</m:t>
                    </m:r>
                    <m:acc>
                      <m:accPr>
                        <m:chr m:val="̅"/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2400" dirty="0"/>
                          <m:t>φ</m:t>
                        </m:r>
                      </m:e>
                    </m:acc>
                    <m:d>
                      <m:dPr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m:rPr>
                        <m:nor/>
                      </m:rPr>
                      <a:rPr lang="fr-FR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400" dirty="0"/>
                      <m:t>φ</m:t>
                    </m:r>
                    <m:r>
                      <m:rPr>
                        <m:nor/>
                      </m:rPr>
                      <a:rPr lang="fr-FR" sz="2400" dirty="0"/>
                      <m:t> </m:t>
                    </m:r>
                    <m:r>
                      <m:rPr>
                        <m:nor/>
                      </m:rPr>
                      <a:rPr lang="fr-FR" sz="2400" b="1" dirty="0"/>
                      <m:t>(</m:t>
                    </m:r>
                    <m:r>
                      <m:rPr>
                        <m:nor/>
                      </m:rPr>
                      <a:rPr lang="fr-FR" sz="2400" b="1" dirty="0"/>
                      <m:t>x</m:t>
                    </m:r>
                    <m:r>
                      <m:rPr>
                        <m:nor/>
                      </m:rPr>
                      <a:rPr lang="fr-FR" sz="2400" b="1" dirty="0"/>
                      <m:t>)|</m:t>
                    </m:r>
                    <m:r>
                      <m:rPr>
                        <m:nor/>
                      </m:rPr>
                      <a:rPr lang="fr-FR" sz="2400" i="0" dirty="0" smtClean="0"/>
                      <m:t>0</m:t>
                    </m:r>
                    <m:r>
                      <a:rPr lang="fr-FR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⟩</m:t>
                    </m:r>
                    <m:r>
                      <m:rPr>
                        <m:nor/>
                      </m:rPr>
                      <a:rPr lang="fr-FR" sz="2400" dirty="0"/>
                      <m:t> </m:t>
                    </m:r>
                  </m:oMath>
                </a14:m>
                <a:r>
                  <a:rPr lang="fr-FR" dirty="0"/>
                  <a:t>, but </a:t>
                </a:r>
                <a:r>
                  <a:rPr lang="fr-FR" dirty="0" err="1"/>
                  <a:t>what</a:t>
                </a:r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dirty="0" err="1"/>
                  <a:t>it</a:t>
                </a:r>
                <a:r>
                  <a:rPr lang="fr-FR" dirty="0"/>
                  <a:t>?</a:t>
                </a:r>
              </a:p>
              <a:p>
                <a:endParaRPr lang="fr-FR" sz="3200" dirty="0"/>
              </a:p>
              <a:p>
                <a:r>
                  <a:rPr lang="fr-FR" dirty="0"/>
                  <a:t>The </a:t>
                </a:r>
                <a:r>
                  <a:rPr lang="fr-FR" dirty="0" err="1"/>
                  <a:t>Probability</a:t>
                </a:r>
                <a:r>
                  <a:rPr lang="fr-FR" dirty="0"/>
                  <a:t> </a:t>
                </a:r>
                <a:r>
                  <a:rPr lang="fr-FR" dirty="0" err="1"/>
                  <a:t>that</a:t>
                </a:r>
                <a:r>
                  <a:rPr lang="fr-FR" dirty="0"/>
                  <a:t> a </a:t>
                </a:r>
                <a:r>
                  <a:rPr lang="fr-FR" dirty="0" err="1"/>
                  <a:t>particle</a:t>
                </a:r>
                <a:r>
                  <a:rPr lang="fr-FR" dirty="0"/>
                  <a:t>, φ, </a:t>
                </a:r>
                <a:r>
                  <a:rPr lang="fr-FR" dirty="0" err="1"/>
                  <a:t>goes</a:t>
                </a:r>
                <a:r>
                  <a:rPr lang="fr-FR" dirty="0"/>
                  <a:t> </a:t>
                </a:r>
                <a:r>
                  <a:rPr lang="fr-FR" dirty="0" err="1"/>
                  <a:t>from</a:t>
                </a:r>
                <a:r>
                  <a:rPr lang="fr-FR" dirty="0"/>
                  <a:t> </a:t>
                </a:r>
                <a:r>
                  <a:rPr lang="fr-FR" b="1" dirty="0"/>
                  <a:t>x</a:t>
                </a:r>
                <a:r>
                  <a:rPr lang="fr-FR" dirty="0"/>
                  <a:t> to </a:t>
                </a:r>
                <a:r>
                  <a:rPr lang="fr-FR" b="1" dirty="0"/>
                  <a:t>y</a:t>
                </a:r>
                <a:r>
                  <a:rPr lang="fr-FR" dirty="0"/>
                  <a:t>!</a:t>
                </a:r>
              </a:p>
              <a:p>
                <a:endParaRPr lang="fr-FR" dirty="0"/>
              </a:p>
              <a:p>
                <a:r>
                  <a:rPr lang="fr-FR" dirty="0" err="1"/>
                  <a:t>We</a:t>
                </a:r>
                <a:r>
                  <a:rPr lang="fr-FR" dirty="0"/>
                  <a:t> </a:t>
                </a:r>
                <a:r>
                  <a:rPr lang="fr-FR" dirty="0" err="1"/>
                  <a:t>represent</a:t>
                </a:r>
                <a:r>
                  <a:rPr lang="fr-FR" dirty="0"/>
                  <a:t> </a:t>
                </a:r>
                <a:r>
                  <a:rPr lang="fr-FR" dirty="0" err="1"/>
                  <a:t>this</a:t>
                </a:r>
                <a:r>
                  <a:rPr lang="fr-FR" dirty="0"/>
                  <a:t> in </a:t>
                </a:r>
                <a:r>
                  <a:rPr lang="fr-FR" dirty="0" err="1"/>
                  <a:t>diagrams</a:t>
                </a:r>
                <a:r>
                  <a:rPr lang="fr-FR" dirty="0"/>
                  <a:t> </a:t>
                </a:r>
                <a:r>
                  <a:rPr lang="fr-FR" dirty="0" err="1"/>
                  <a:t>with</a:t>
                </a:r>
                <a:r>
                  <a:rPr lang="fr-FR" dirty="0"/>
                  <a:t> a line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F4A6F3-134A-CC29-89B8-83014D2D6B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2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B63E64AF-8253-6707-6194-B5FF01F0C214}"/>
              </a:ext>
            </a:extLst>
          </p:cNvPr>
          <p:cNvGrpSpPr/>
          <p:nvPr/>
        </p:nvGrpSpPr>
        <p:grpSpPr>
          <a:xfrm>
            <a:off x="3733800" y="5090160"/>
            <a:ext cx="4724400" cy="0"/>
            <a:chOff x="2011680" y="5090160"/>
            <a:chExt cx="4724400" cy="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C2DCDFD0-B419-5C9A-432F-839E2F162CAC}"/>
                </a:ext>
              </a:extLst>
            </p:cNvPr>
            <p:cNvCxnSpPr/>
            <p:nvPr/>
          </p:nvCxnSpPr>
          <p:spPr>
            <a:xfrm>
              <a:off x="2011680" y="5090160"/>
              <a:ext cx="291592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8FB708A-EAC2-4B9F-C625-AB707DAB683F}"/>
                </a:ext>
              </a:extLst>
            </p:cNvPr>
            <p:cNvCxnSpPr/>
            <p:nvPr/>
          </p:nvCxnSpPr>
          <p:spPr>
            <a:xfrm>
              <a:off x="4714240" y="5090160"/>
              <a:ext cx="202184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5708B5-20A4-C9B0-CA5F-E5CAAF502ADB}"/>
                  </a:ext>
                </a:extLst>
              </p:cNvPr>
              <p:cNvSpPr txBox="1"/>
              <p:nvPr/>
            </p:nvSpPr>
            <p:spPr>
              <a:xfrm>
                <a:off x="3368630" y="4752201"/>
                <a:ext cx="34426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5708B5-20A4-C9B0-CA5F-E5CAAF502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630" y="4752201"/>
                <a:ext cx="344260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7F33CF-9FDB-7F75-7079-F29E6A415A50}"/>
                  </a:ext>
                </a:extLst>
              </p:cNvPr>
              <p:cNvSpPr txBox="1"/>
              <p:nvPr/>
            </p:nvSpPr>
            <p:spPr>
              <a:xfrm>
                <a:off x="8458200" y="4752200"/>
                <a:ext cx="35003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7F33CF-9FDB-7F75-7079-F29E6A415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4752200"/>
                <a:ext cx="350032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8574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7A203D-3B78-13F9-BF00-96441A183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fr-FR" dirty="0"/>
              <a:t>Multiple Fields</a:t>
            </a:r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E6BE8B-9857-4B10-6B97-B46330ECC0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152147" cy="4351338"/>
              </a:xfrm>
            </p:spPr>
            <p:txBody>
              <a:bodyPr>
                <a:normAutofit/>
              </a:bodyPr>
              <a:lstStyle/>
              <a:p>
                <a:r>
                  <a:rPr lang="fr-FR" sz="2200" dirty="0"/>
                  <a:t>For real </a:t>
                </a:r>
                <a:r>
                  <a:rPr lang="fr-FR" sz="2200" dirty="0" err="1"/>
                  <a:t>calculations</a:t>
                </a:r>
                <a:r>
                  <a:rPr lang="fr-FR" sz="2200" dirty="0"/>
                  <a:t>, </a:t>
                </a:r>
                <a:r>
                  <a:rPr lang="fr-FR" sz="2200" dirty="0" err="1"/>
                  <a:t>we</a:t>
                </a:r>
                <a:r>
                  <a:rPr lang="fr-FR" sz="2200" dirty="0"/>
                  <a:t> </a:t>
                </a:r>
                <a:r>
                  <a:rPr lang="fr-FR" sz="2200" dirty="0" err="1"/>
                  <a:t>may</a:t>
                </a:r>
                <a:r>
                  <a:rPr lang="fr-FR" sz="2200" dirty="0"/>
                  <a:t> have </a:t>
                </a:r>
                <a:r>
                  <a:rPr lang="fr-FR" sz="2200" dirty="0" err="1"/>
                  <a:t>terms</a:t>
                </a:r>
                <a:r>
                  <a:rPr lang="fr-FR" sz="2200" dirty="0"/>
                  <a:t> like </a:t>
                </a:r>
                <a14:m>
                  <m:oMath xmlns:m="http://schemas.openxmlformats.org/officeDocument/2006/math"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⟨0|</m:t>
                    </m:r>
                    <m:sSup>
                      <m:sSupPr>
                        <m:ctrlPr>
                          <a:rPr lang="fr-FR" sz="2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fr-FR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fr-FR" sz="2200" dirty="0"/>
                              <m:t>φ</m:t>
                            </m:r>
                          </m:e>
                        </m:acc>
                        <m:d>
                          <m:dPr>
                            <m:ctrlPr>
                              <a:rPr lang="fr-FR" sz="2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2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fr-FR" sz="2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m:rPr>
                        <m:nor/>
                      </m:rPr>
                      <a:rPr lang="fr-FR" sz="22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fr-FR" sz="2200" dirty="0"/>
                          <m:t>φ</m:t>
                        </m:r>
                        <m:r>
                          <m:rPr>
                            <m:nor/>
                          </m:rPr>
                          <a:rPr lang="fr-FR" sz="2200" dirty="0"/>
                          <m:t> </m:t>
                        </m:r>
                        <m:r>
                          <m:rPr>
                            <m:nor/>
                          </m:rPr>
                          <a:rPr lang="fr-FR" sz="2200" b="1" dirty="0"/>
                          <m:t>(</m:t>
                        </m:r>
                        <m:r>
                          <m:rPr>
                            <m:nor/>
                          </m:rPr>
                          <a:rPr lang="fr-FR" sz="2200" b="1" dirty="0"/>
                          <m:t>x</m:t>
                        </m:r>
                        <m:r>
                          <m:rPr>
                            <m:nor/>
                          </m:rPr>
                          <a:rPr lang="fr-FR" sz="2200" b="1" dirty="0"/>
                          <m:t>)</m:t>
                        </m:r>
                        <m:r>
                          <a:rPr lang="fr-FR" sz="22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nor/>
                      </m:rPr>
                      <a:rPr lang="fr-FR" sz="2200" b="1" dirty="0"/>
                      <m:t>|</m:t>
                    </m:r>
                    <m:r>
                      <m:rPr>
                        <m:nor/>
                      </m:rPr>
                      <a:rPr lang="fr-FR" sz="2200" i="0" dirty="0" smtClean="0"/>
                      <m:t>0</m:t>
                    </m:r>
                    <m:r>
                      <a:rPr lang="fr-FR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⟩</m:t>
                    </m:r>
                    <m:r>
                      <m:rPr>
                        <m:nor/>
                      </m:rPr>
                      <a:rPr lang="fr-FR" sz="2200" dirty="0"/>
                      <m:t> </m:t>
                    </m:r>
                  </m:oMath>
                </a14:m>
                <a:endParaRPr lang="en-GB" sz="2200" dirty="0"/>
              </a:p>
              <a:p>
                <a:endParaRPr lang="en-GB" sz="2200" dirty="0"/>
              </a:p>
              <a:p>
                <a:r>
                  <a:rPr lang="en-GB" sz="2200" dirty="0"/>
                  <a:t>Seem scarier, but can actually be handled easily</a:t>
                </a:r>
              </a:p>
              <a:p>
                <a:endParaRPr lang="en-GB" sz="2200" dirty="0"/>
              </a:p>
              <a:p>
                <a:r>
                  <a:rPr lang="en-GB" sz="2200" dirty="0"/>
                  <a:t>Wick’s Theorem, </a:t>
                </a:r>
                <a:r>
                  <a:rPr lang="en-GB" sz="2200" i="1" dirty="0"/>
                  <a:t>briefly</a:t>
                </a:r>
                <a:r>
                  <a:rPr lang="en-GB" sz="2200" dirty="0"/>
                  <a:t>:</a:t>
                </a:r>
              </a:p>
              <a:p>
                <a:endParaRPr lang="en-GB" sz="2200" dirty="0"/>
              </a:p>
              <a:p>
                <a:pPr marL="0" indent="0">
                  <a:buNone/>
                </a:pPr>
                <a:r>
                  <a:rPr lang="en-GB" sz="2200" dirty="0"/>
                  <a:t>We can make any </a:t>
                </a:r>
                <a14:m>
                  <m:oMath xmlns:m="http://schemas.openxmlformats.org/officeDocument/2006/math"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⟨0|</m:t>
                    </m:r>
                    <m:sSup>
                      <m:sSupPr>
                        <m:ctrlPr>
                          <a:rPr lang="fr-FR" sz="2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fr-FR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fr-FR" sz="2200" dirty="0"/>
                              <m:t>φ</m:t>
                            </m:r>
                          </m:e>
                        </m:acc>
                        <m:d>
                          <m:dPr>
                            <m:ctrlPr>
                              <a:rPr lang="fr-FR" sz="2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2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fr-FR" sz="22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m:rPr>
                        <m:nor/>
                      </m:rPr>
                      <a:rPr lang="fr-FR" sz="22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fr-FR" sz="2200" dirty="0"/>
                          <m:t>φ</m:t>
                        </m:r>
                        <m:r>
                          <m:rPr>
                            <m:nor/>
                          </m:rPr>
                          <a:rPr lang="fr-FR" sz="2200" dirty="0"/>
                          <m:t> </m:t>
                        </m:r>
                        <m:r>
                          <m:rPr>
                            <m:nor/>
                          </m:rPr>
                          <a:rPr lang="fr-FR" sz="2200" b="1" dirty="0"/>
                          <m:t>(</m:t>
                        </m:r>
                        <m:r>
                          <m:rPr>
                            <m:nor/>
                          </m:rPr>
                          <a:rPr lang="fr-FR" sz="2200" b="1" dirty="0"/>
                          <m:t>x</m:t>
                        </m:r>
                        <m:r>
                          <m:rPr>
                            <m:nor/>
                          </m:rPr>
                          <a:rPr lang="fr-FR" sz="2200" b="1" dirty="0"/>
                          <m:t>)</m:t>
                        </m:r>
                        <m:r>
                          <a:rPr lang="fr-FR" sz="22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fr-FR" sz="2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m:rPr>
                        <m:nor/>
                      </m:rPr>
                      <a:rPr lang="fr-FR" sz="2200" b="1" dirty="0"/>
                      <m:t>|</m:t>
                    </m:r>
                    <m:r>
                      <m:rPr>
                        <m:nor/>
                      </m:rPr>
                      <a:rPr lang="fr-FR" sz="2200" i="0" dirty="0" smtClean="0"/>
                      <m:t>0</m:t>
                    </m:r>
                    <m:r>
                      <a:rPr lang="fr-FR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⟩</m:t>
                    </m:r>
                    <m:r>
                      <m:rPr>
                        <m:nor/>
                      </m:rPr>
                      <a:rPr lang="fr-FR" sz="2200" dirty="0"/>
                      <m:t> </m:t>
                    </m:r>
                  </m:oMath>
                </a14:m>
                <a:r>
                  <a:rPr lang="en-GB" sz="2200" dirty="0"/>
                  <a:t>out of lots of </a:t>
                </a:r>
                <a14:m>
                  <m:oMath xmlns:m="http://schemas.openxmlformats.org/officeDocument/2006/math">
                    <m:r>
                      <a:rPr lang="fr-FR" sz="2200" i="1">
                        <a:latin typeface="Cambria Math" panose="02040503050406030204" pitchFamily="18" charset="0"/>
                      </a:rPr>
                      <m:t>⟨0|</m:t>
                    </m:r>
                    <m:acc>
                      <m:accPr>
                        <m:chr m:val="̅"/>
                        <m:ctrlPr>
                          <a:rPr lang="fr-FR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2200" dirty="0"/>
                          <m:t>φ</m:t>
                        </m:r>
                      </m:e>
                    </m:acc>
                    <m:d>
                      <m:dPr>
                        <m:ctrlPr>
                          <a:rPr lang="fr-FR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2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m:rPr>
                        <m:nor/>
                      </m:rPr>
                      <a:rPr lang="fr-FR" sz="2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200" dirty="0"/>
                      <m:t>φ</m:t>
                    </m:r>
                    <m:r>
                      <m:rPr>
                        <m:nor/>
                      </m:rPr>
                      <a:rPr lang="fr-FR" sz="2200" dirty="0"/>
                      <m:t> </m:t>
                    </m:r>
                    <m:r>
                      <m:rPr>
                        <m:nor/>
                      </m:rPr>
                      <a:rPr lang="fr-FR" sz="2200" b="1" dirty="0"/>
                      <m:t>(</m:t>
                    </m:r>
                    <m:r>
                      <m:rPr>
                        <m:nor/>
                      </m:rPr>
                      <a:rPr lang="fr-FR" sz="2200" b="1" dirty="0"/>
                      <m:t>x</m:t>
                    </m:r>
                    <m:r>
                      <m:rPr>
                        <m:nor/>
                      </m:rPr>
                      <a:rPr lang="fr-FR" sz="2200" b="1" dirty="0"/>
                      <m:t>)|</m:t>
                    </m:r>
                    <m:r>
                      <m:rPr>
                        <m:nor/>
                      </m:rPr>
                      <a:rPr lang="fr-FR" sz="2200" dirty="0"/>
                      <m:t>0</m:t>
                    </m:r>
                    <m:r>
                      <a:rPr lang="fr-FR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⟩</m:t>
                    </m:r>
                    <m:r>
                      <m:rPr>
                        <m:nor/>
                      </m:rPr>
                      <a:rPr lang="fr-FR" sz="2200" dirty="0"/>
                      <m:t> </m:t>
                    </m:r>
                  </m:oMath>
                </a14:m>
                <a:endParaRPr lang="en-GB" sz="2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E6BE8B-9857-4B10-6B97-B46330ECC0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152147" cy="4351338"/>
              </a:xfrm>
              <a:blipFill>
                <a:blip r:embed="rId2"/>
                <a:stretch>
                  <a:fillRect l="-1288" t="-16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812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3491BC3-CBA0-DC83-A99D-471D7B8E258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fr-FR" dirty="0" err="1"/>
                  <a:t>What</a:t>
                </a:r>
                <a:r>
                  <a:rPr lang="fr-FR" dirty="0"/>
                  <a:t> </a:t>
                </a:r>
                <a:r>
                  <a:rPr lang="fr-FR" dirty="0" err="1"/>
                  <a:t>Does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⟨0|</m:t>
                    </m:r>
                    <m:sSup>
                      <m:sSupPr>
                        <m:ctrlPr>
                          <a:rPr lang="fr-FR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fr-FR" sz="2800" dirty="0"/>
                              <m:t>φ</m:t>
                            </m:r>
                          </m:e>
                        </m:acc>
                        <m:d>
                          <m:dPr>
                            <m:ctrlPr>
                              <a:rPr lang="fr-FR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fr-FR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m:rPr>
                        <m:nor/>
                      </m:rPr>
                      <a:rPr lang="fr-FR" sz="28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fr-FR" sz="2800" dirty="0"/>
                          <m:t>φ</m:t>
                        </m:r>
                        <m:r>
                          <m:rPr>
                            <m:nor/>
                          </m:rPr>
                          <a:rPr lang="fr-FR" sz="2800" dirty="0"/>
                          <m:t> </m:t>
                        </m:r>
                        <m:r>
                          <m:rPr>
                            <m:nor/>
                          </m:rPr>
                          <a:rPr lang="fr-FR" sz="2800" b="1" dirty="0"/>
                          <m:t>(</m:t>
                        </m:r>
                        <m:r>
                          <m:rPr>
                            <m:nor/>
                          </m:rPr>
                          <a:rPr lang="fr-FR" sz="2800" b="1" dirty="0"/>
                          <m:t>x</m:t>
                        </m:r>
                        <m:r>
                          <m:rPr>
                            <m:nor/>
                          </m:rPr>
                          <a:rPr lang="fr-FR" sz="2800" b="1" dirty="0"/>
                          <m:t>)</m:t>
                        </m:r>
                        <m:r>
                          <a:rPr lang="fr-FR" sz="28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nor/>
                      </m:rPr>
                      <a:rPr lang="fr-FR" sz="2800" b="1" dirty="0"/>
                      <m:t>|</m:t>
                    </m:r>
                    <m:r>
                      <m:rPr>
                        <m:nor/>
                      </m:rPr>
                      <a:rPr lang="fr-FR" sz="2800" i="0" dirty="0" smtClean="0"/>
                      <m:t>0</m:t>
                    </m:r>
                    <m:r>
                      <a:rPr lang="fr-FR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⟩</m:t>
                    </m:r>
                    <m:r>
                      <m:rPr>
                        <m:nor/>
                      </m:rPr>
                      <a:rPr lang="fr-FR" sz="2800" dirty="0"/>
                      <m:t> </m:t>
                    </m:r>
                    <m:r>
                      <m:rPr>
                        <m:nor/>
                      </m:rPr>
                      <a:rPr lang="fr-FR" sz="2800" b="0" i="0" dirty="0" smtClean="0"/>
                      <m:t>Look</m:t>
                    </m:r>
                    <m:r>
                      <m:rPr>
                        <m:nor/>
                      </m:rPr>
                      <a:rPr lang="fr-FR" sz="2800" b="0" i="0" dirty="0" smtClean="0"/>
                      <m:t> </m:t>
                    </m:r>
                    <m:r>
                      <m:rPr>
                        <m:nor/>
                      </m:rPr>
                      <a:rPr lang="fr-FR" sz="2800" b="0" i="0" dirty="0" smtClean="0"/>
                      <m:t>Like</m:t>
                    </m:r>
                    <m:r>
                      <m:rPr>
                        <m:nor/>
                      </m:rPr>
                      <a:rPr lang="fr-FR" sz="2800" b="0" i="0" dirty="0" smtClean="0"/>
                      <m:t>?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3491BC3-CBA0-DC83-A99D-471D7B8E25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C0E958-6196-68E1-2FAD-83EC8DE20E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GB" dirty="0"/>
                  <a:t>Wick’s Theorem says it can be broken down into bits</a:t>
                </a:r>
              </a:p>
              <a:p>
                <a:endParaRPr lang="en-GB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</a:rPr>
                      <m:t>⟨0|</m:t>
                    </m:r>
                    <m:acc>
                      <m:accPr>
                        <m:chr m:val="̅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dirty="0"/>
                          <m:t>φ</m:t>
                        </m:r>
                      </m:e>
                    </m:acc>
                    <m:d>
                      <m:d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m:rPr>
                        <m:nor/>
                      </m:rPr>
                      <a:rPr lang="fr-FR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dirty="0"/>
                      <m:t>φ</m:t>
                    </m:r>
                    <m:r>
                      <m:rPr>
                        <m:nor/>
                      </m:rPr>
                      <a:rPr lang="fr-FR" dirty="0"/>
                      <m:t> (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𝒚</m:t>
                    </m:r>
                    <m:r>
                      <m:rPr>
                        <m:nor/>
                      </m:rPr>
                      <a:rPr lang="fr-FR" dirty="0"/>
                      <m:t>)</m:t>
                    </m:r>
                    <m:r>
                      <m:rPr>
                        <m:nor/>
                      </m:rPr>
                      <a:rPr lang="fr-FR" b="1" dirty="0"/>
                      <m:t>|</m:t>
                    </m:r>
                    <m:r>
                      <m:rPr>
                        <m:nor/>
                      </m:rPr>
                      <a:rPr lang="fr-FR" dirty="0"/>
                      <m:t>0</m:t>
                    </m:r>
                    <m:r>
                      <a:rPr lang="fr-F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GB" dirty="0"/>
                  <a:t>	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⟨0|</m:t>
                    </m:r>
                    <m:acc>
                      <m:accPr>
                        <m:chr m:val="̅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dirty="0"/>
                          <m:t>φ</m:t>
                        </m:r>
                      </m:e>
                    </m:acc>
                    <m:d>
                      <m:d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m:rPr>
                        <m:nor/>
                      </m:rPr>
                      <a:rPr lang="fr-FR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dirty="0"/>
                      <m:t>φ</m:t>
                    </m:r>
                    <m:r>
                      <m:rPr>
                        <m:nor/>
                      </m:rPr>
                      <a:rPr lang="fr-FR" dirty="0"/>
                      <m:t> </m:t>
                    </m:r>
                    <m:r>
                      <m:rPr>
                        <m:nor/>
                      </m:rPr>
                      <a:rPr lang="fr-FR" b="1" dirty="0"/>
                      <m:t>(</m:t>
                    </m:r>
                    <m:r>
                      <m:rPr>
                        <m:nor/>
                      </m:rPr>
                      <a:rPr lang="en-GB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m:rPr>
                        <m:nor/>
                      </m:rPr>
                      <a:rPr lang="fr-FR" b="1" dirty="0"/>
                      <m:t>)|</m:t>
                    </m:r>
                    <m:r>
                      <m:rPr>
                        <m:nor/>
                      </m:rPr>
                      <a:rPr lang="fr-FR" dirty="0"/>
                      <m:t>0</m:t>
                    </m:r>
                    <m:r>
                      <a:rPr lang="fr-F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GB" dirty="0"/>
                  <a:t> 	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⟨0|</m:t>
                    </m:r>
                    <m:acc>
                      <m:accPr>
                        <m:chr m:val="̅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dirty="0"/>
                          <m:t>φ</m:t>
                        </m:r>
                      </m:e>
                    </m:acc>
                    <m:d>
                      <m:d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m:rPr>
                        <m:nor/>
                      </m:rPr>
                      <a:rPr lang="fr-FR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dirty="0"/>
                      <m:t>φ</m:t>
                    </m:r>
                    <m:r>
                      <m:rPr>
                        <m:nor/>
                      </m:rPr>
                      <a:rPr lang="fr-FR" dirty="0"/>
                      <m:t> </m:t>
                    </m:r>
                    <m:r>
                      <m:rPr>
                        <m:nor/>
                      </m:rPr>
                      <a:rPr lang="fr-FR" b="1" dirty="0"/>
                      <m:t>(</m:t>
                    </m:r>
                    <m:r>
                      <m:rPr>
                        <m:nor/>
                      </m:rPr>
                      <a:rPr lang="fr-FR" b="1" dirty="0"/>
                      <m:t>x</m:t>
                    </m:r>
                    <m:r>
                      <m:rPr>
                        <m:nor/>
                      </m:rPr>
                      <a:rPr lang="fr-FR" b="1" dirty="0"/>
                      <m:t>)|</m:t>
                    </m:r>
                    <m:r>
                      <m:rPr>
                        <m:nor/>
                      </m:rPr>
                      <a:rPr lang="fr-FR" dirty="0"/>
                      <m:t>0</m:t>
                    </m:r>
                    <m:r>
                      <a:rPr lang="fr-F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⟩</m:t>
                    </m:r>
                    <m:r>
                      <m:rPr>
                        <m:nor/>
                      </m:rPr>
                      <a:rPr lang="fr-FR" dirty="0"/>
                      <m:t> </m:t>
                    </m:r>
                  </m:oMath>
                </a14:m>
                <a:endParaRPr lang="en-GB" dirty="0"/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:r>
                  <a:rPr lang="en-GB" dirty="0"/>
                  <a:t>And each of these represents a line, so we can represent</a:t>
                </a:r>
              </a:p>
              <a:p>
                <a:pPr marL="0" indent="0" algn="ctr">
                  <a:buNone/>
                </a:pPr>
                <a:r>
                  <a:rPr lang="en-GB" dirty="0"/>
                  <a:t>different terms as diagrams!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C0E958-6196-68E1-2FAD-83EC8DE20E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2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3775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32506B5-B6DA-C563-8093-23115E6611C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fr-FR" dirty="0"/>
                  <a:t>What </a:t>
                </a:r>
                <a:r>
                  <a:rPr lang="fr-FR" dirty="0" err="1"/>
                  <a:t>Does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⟨0|</m:t>
                    </m:r>
                    <m:sSup>
                      <m:sSupPr>
                        <m:ctrlPr>
                          <a:rPr lang="fr-FR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fr-FR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fr-FR" sz="3200" dirty="0"/>
                              <m:t>φ</m:t>
                            </m:r>
                          </m:e>
                        </m:acc>
                        <m:d>
                          <m:dPr>
                            <m:ctrlPr>
                              <a:rPr lang="fr-FR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32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fr-FR" sz="3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m:rPr>
                        <m:nor/>
                      </m:rPr>
                      <a:rPr lang="fr-FR" sz="32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fr-FR" sz="3200" dirty="0"/>
                          <m:t>φ</m:t>
                        </m:r>
                        <m:r>
                          <m:rPr>
                            <m:nor/>
                          </m:rPr>
                          <a:rPr lang="fr-FR" sz="3200" dirty="0"/>
                          <m:t> </m:t>
                        </m:r>
                        <m:r>
                          <m:rPr>
                            <m:nor/>
                          </m:rPr>
                          <a:rPr lang="fr-FR" sz="3200" b="1" dirty="0"/>
                          <m:t>(</m:t>
                        </m:r>
                        <m:r>
                          <m:rPr>
                            <m:nor/>
                          </m:rPr>
                          <a:rPr lang="fr-FR" sz="3200" b="1" dirty="0"/>
                          <m:t>x</m:t>
                        </m:r>
                        <m:r>
                          <m:rPr>
                            <m:nor/>
                          </m:rPr>
                          <a:rPr lang="fr-FR" sz="3200" b="1" dirty="0"/>
                          <m:t>)</m:t>
                        </m:r>
                        <m:r>
                          <a:rPr lang="fr-FR" sz="32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nor/>
                      </m:rPr>
                      <a:rPr lang="fr-FR" sz="3200" b="1" dirty="0"/>
                      <m:t>|</m:t>
                    </m:r>
                    <m:r>
                      <m:rPr>
                        <m:nor/>
                      </m:rPr>
                      <a:rPr lang="fr-FR" sz="3200" i="0" dirty="0" smtClean="0"/>
                      <m:t>0</m:t>
                    </m:r>
                    <m:r>
                      <a:rPr lang="fr-FR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⟩</m:t>
                    </m:r>
                    <m:r>
                      <m:rPr>
                        <m:nor/>
                      </m:rPr>
                      <a:rPr lang="fr-FR" sz="3200" dirty="0"/>
                      <m:t> </m:t>
                    </m:r>
                    <m:r>
                      <m:rPr>
                        <m:nor/>
                      </m:rPr>
                      <a:rPr lang="fr-FR" sz="3200" b="0" i="0" dirty="0" smtClean="0"/>
                      <m:t>Look</m:t>
                    </m:r>
                    <m:r>
                      <m:rPr>
                        <m:nor/>
                      </m:rPr>
                      <a:rPr lang="fr-FR" sz="3200" b="0" i="0" dirty="0" smtClean="0"/>
                      <m:t> </m:t>
                    </m:r>
                    <m:r>
                      <m:rPr>
                        <m:nor/>
                      </m:rPr>
                      <a:rPr lang="fr-FR" sz="3200" b="0" i="0" dirty="0" smtClean="0"/>
                      <m:t>Like</m:t>
                    </m:r>
                    <m:r>
                      <m:rPr>
                        <m:nor/>
                      </m:rPr>
                      <a:rPr lang="fr-FR" sz="3200" b="0" i="0" dirty="0" smtClean="0"/>
                      <m:t>?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32506B5-B6DA-C563-8093-23115E6611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3E5FE4-22F1-F5FD-E52D-1509A9DE0F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39900" y="4142578"/>
                <a:ext cx="3119120" cy="1418167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⟨0|</m:t>
                      </m:r>
                      <m:acc>
                        <m:accPr>
                          <m:chr m:val="̅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dirty="0"/>
                            <m:t>φ</m:t>
                          </m:r>
                        </m:e>
                      </m:acc>
                      <m:d>
                        <m:dPr>
                          <m:ctrlPr>
                            <a:rPr lang="fr-F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m:rPr>
                          <m:nor/>
                        </m:rPr>
                        <a:rPr lang="fr-FR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dirty="0"/>
                        <m:t>φ</m:t>
                      </m:r>
                      <m:r>
                        <m:rPr>
                          <m:nor/>
                        </m:rPr>
                        <a:rPr lang="fr-FR" dirty="0"/>
                        <m:t> (</m:t>
                      </m:r>
                      <m:r>
                        <a:rPr lang="fr-FR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m:rPr>
                          <m:nor/>
                        </m:rPr>
                        <a:rPr lang="fr-FR" dirty="0"/>
                        <m:t>)</m:t>
                      </m:r>
                      <m:r>
                        <m:rPr>
                          <m:nor/>
                        </m:rPr>
                        <a:rPr lang="fr-FR" b="1" dirty="0"/>
                        <m:t>|</m:t>
                      </m:r>
                      <m:r>
                        <m:rPr>
                          <m:nor/>
                        </m:rPr>
                        <a:rPr lang="fr-FR" dirty="0"/>
                        <m:t>0</m:t>
                      </m:r>
                      <m:r>
                        <a:rPr lang="fr-F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GB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⟨0|</m:t>
                      </m:r>
                      <m:acc>
                        <m:accPr>
                          <m:chr m:val="̅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dirty="0"/>
                            <m:t>φ</m:t>
                          </m:r>
                        </m:e>
                      </m:acc>
                      <m:d>
                        <m:dPr>
                          <m:ctrlPr>
                            <a:rPr lang="fr-F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m:rPr>
                          <m:nor/>
                        </m:rPr>
                        <a:rPr lang="fr-FR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dirty="0"/>
                        <m:t>φ</m:t>
                      </m:r>
                      <m:r>
                        <m:rPr>
                          <m:nor/>
                        </m:rPr>
                        <a:rPr lang="fr-FR" dirty="0"/>
                        <m:t> (</m:t>
                      </m:r>
                      <m:r>
                        <a:rPr lang="fr-FR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m:rPr>
                          <m:nor/>
                        </m:rPr>
                        <a:rPr lang="fr-FR" dirty="0"/>
                        <m:t>)</m:t>
                      </m:r>
                      <m:r>
                        <m:rPr>
                          <m:nor/>
                        </m:rPr>
                        <a:rPr lang="fr-FR" b="1" dirty="0"/>
                        <m:t>|</m:t>
                      </m:r>
                      <m:r>
                        <m:rPr>
                          <m:nor/>
                        </m:rPr>
                        <a:rPr lang="fr-FR" dirty="0"/>
                        <m:t>0</m:t>
                      </m:r>
                      <m:r>
                        <a:rPr lang="fr-F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GB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⟨0|</m:t>
                      </m:r>
                      <m:acc>
                        <m:accPr>
                          <m:chr m:val="̅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dirty="0"/>
                            <m:t>φ</m:t>
                          </m:r>
                        </m:e>
                      </m:acc>
                      <m:d>
                        <m:dPr>
                          <m:ctrlPr>
                            <a:rPr lang="fr-F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m:rPr>
                          <m:nor/>
                        </m:rPr>
                        <a:rPr lang="fr-FR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dirty="0"/>
                        <m:t>φ</m:t>
                      </m:r>
                      <m:r>
                        <m:rPr>
                          <m:nor/>
                        </m:rPr>
                        <a:rPr lang="fr-FR" dirty="0"/>
                        <m:t> (</m:t>
                      </m:r>
                      <m:r>
                        <m:rPr>
                          <m:nor/>
                        </m:rPr>
                        <a:rPr lang="en-GB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fr-FR" dirty="0"/>
                        <m:t>)</m:t>
                      </m:r>
                      <m:r>
                        <m:rPr>
                          <m:nor/>
                        </m:rPr>
                        <a:rPr lang="fr-FR" b="1" dirty="0"/>
                        <m:t>|</m:t>
                      </m:r>
                      <m:r>
                        <m:rPr>
                          <m:nor/>
                        </m:rPr>
                        <a:rPr lang="fr-FR" dirty="0"/>
                        <m:t>0</m:t>
                      </m:r>
                      <m:r>
                        <a:rPr lang="fr-F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3E5FE4-22F1-F5FD-E52D-1509A9DE0F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39900" y="4142578"/>
                <a:ext cx="3119120" cy="1418167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6E497721-CB19-71BD-A201-B7C1668C619D}"/>
              </a:ext>
            </a:extLst>
          </p:cNvPr>
          <p:cNvSpPr/>
          <p:nvPr/>
        </p:nvSpPr>
        <p:spPr>
          <a:xfrm>
            <a:off x="7294880" y="1442720"/>
            <a:ext cx="2672080" cy="258064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8CC6C8-55D0-3AFF-912A-6C1EA847CFDA}"/>
              </a:ext>
            </a:extLst>
          </p:cNvPr>
          <p:cNvCxnSpPr/>
          <p:nvPr/>
        </p:nvCxnSpPr>
        <p:spPr>
          <a:xfrm>
            <a:off x="7264400" y="2733040"/>
            <a:ext cx="27330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992B4F91-8A35-23F7-20F3-D8A5C8496DF1}"/>
              </a:ext>
            </a:extLst>
          </p:cNvPr>
          <p:cNvSpPr/>
          <p:nvPr/>
        </p:nvSpPr>
        <p:spPr>
          <a:xfrm>
            <a:off x="838200" y="1905000"/>
            <a:ext cx="1752600" cy="1656079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E4F0412-E2B8-38A1-D809-6E91622C5D11}"/>
              </a:ext>
            </a:extLst>
          </p:cNvPr>
          <p:cNvSpPr/>
          <p:nvPr/>
        </p:nvSpPr>
        <p:spPr>
          <a:xfrm>
            <a:off x="3469640" y="1904999"/>
            <a:ext cx="1752600" cy="1656079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424ED9-4444-0531-4E63-57EC5620BFBC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2590800" y="2733038"/>
            <a:ext cx="878840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885053-04BE-EF32-12FD-D38D42B1D32B}"/>
                  </a:ext>
                </a:extLst>
              </p:cNvPr>
              <p:cNvSpPr txBox="1"/>
              <p:nvPr/>
            </p:nvSpPr>
            <p:spPr>
              <a:xfrm>
                <a:off x="2231300" y="2486500"/>
                <a:ext cx="34426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885053-04BE-EF32-12FD-D38D42B1D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300" y="2486500"/>
                <a:ext cx="344260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D15E03-B7EF-853D-98D0-970795FBAEEF}"/>
                  </a:ext>
                </a:extLst>
              </p:cNvPr>
              <p:cNvSpPr txBox="1"/>
              <p:nvPr/>
            </p:nvSpPr>
            <p:spPr>
              <a:xfrm>
                <a:off x="6869342" y="2452779"/>
                <a:ext cx="34426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D15E03-B7EF-853D-98D0-970795FB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342" y="2452779"/>
                <a:ext cx="344260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E025B47-D406-00DA-3101-E02DCC46B099}"/>
                  </a:ext>
                </a:extLst>
              </p:cNvPr>
              <p:cNvSpPr txBox="1"/>
              <p:nvPr/>
            </p:nvSpPr>
            <p:spPr>
              <a:xfrm>
                <a:off x="3439160" y="2445558"/>
                <a:ext cx="51816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E025B47-D406-00DA-3101-E02DCC46B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160" y="2445558"/>
                <a:ext cx="51816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1731D4-4D3C-8455-E5AE-06194F4C13C3}"/>
                  </a:ext>
                </a:extLst>
              </p:cNvPr>
              <p:cNvSpPr txBox="1"/>
              <p:nvPr/>
            </p:nvSpPr>
            <p:spPr>
              <a:xfrm>
                <a:off x="9834880" y="2360447"/>
                <a:ext cx="69088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1731D4-4D3C-8455-E5AE-06194F4C1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880" y="2360447"/>
                <a:ext cx="69088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5CB1EF8-6DB2-B251-D7A0-50163E837176}"/>
                  </a:ext>
                </a:extLst>
              </p:cNvPr>
              <p:cNvSpPr txBox="1"/>
              <p:nvPr/>
            </p:nvSpPr>
            <p:spPr>
              <a:xfrm>
                <a:off x="7332980" y="4426508"/>
                <a:ext cx="31191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⟨0|</m:t>
                              </m:r>
                              <m:acc>
                                <m:accPr>
                                  <m:chr m:val="̅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sz="2400" dirty="0"/>
                                    <m:t>φ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fr-F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fr-FR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FR" sz="2400" dirty="0"/>
                                <m:t>φ</m:t>
                              </m:r>
                              <m:r>
                                <m:rPr>
                                  <m:nor/>
                                </m:rPr>
                                <a:rPr lang="fr-FR" sz="2400" dirty="0"/>
                                <m:t> (</m:t>
                              </m:r>
                              <m:r>
                                <m:rPr>
                                  <m:nor/>
                                </m:rPr>
                                <a:rPr lang="en-GB" sz="24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fr-FR" sz="2400" dirty="0"/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fr-FR" sz="2400" b="1" dirty="0"/>
                                <m:t>|</m:t>
                              </m:r>
                              <m:r>
                                <m:rPr>
                                  <m:nor/>
                                </m:rPr>
                                <a:rPr lang="fr-FR" sz="2400" dirty="0"/>
                                <m:t>0</m:t>
                              </m:r>
                              <m:r>
                                <a:rPr lang="fr-F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⟩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5CB1EF8-6DB2-B251-D7A0-50163E837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980" y="4426508"/>
                <a:ext cx="3119120" cy="461665"/>
              </a:xfrm>
              <a:prstGeom prst="rect">
                <a:avLst/>
              </a:prstGeom>
              <a:blipFill>
                <a:blip r:embed="rId8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5251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0A5BFA-8D72-FEBF-DD43-AB54E60E9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Feynman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27F18-ED60-3431-AA4F-AAFD9DA623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dirty="0"/>
          </a:p>
          <a:p>
            <a:r>
              <a:rPr lang="en-US" dirty="0"/>
              <a:t>Diagrammatic way of showing interactions</a:t>
            </a:r>
          </a:p>
          <a:p>
            <a:endParaRPr lang="en-US" dirty="0"/>
          </a:p>
          <a:p>
            <a:r>
              <a:rPr lang="en-US" dirty="0"/>
              <a:t>When calculated, give probabilities of a particular process</a:t>
            </a:r>
          </a:p>
          <a:p>
            <a:endParaRPr lang="en-US" dirty="0"/>
          </a:p>
          <a:p>
            <a:r>
              <a:rPr lang="en-US" dirty="0"/>
              <a:t>These diagrams are invaluable to help us understand and calculate particle interactions</a:t>
            </a:r>
          </a:p>
        </p:txBody>
      </p:sp>
      <p:sp>
        <p:nvSpPr>
          <p:cNvPr id="17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1460CC7C-73C7-3309-B443-1BBB790E76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7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29915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FE972-4FAD-D563-B571-40CF29D13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Outline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BAB58-E953-9A58-7675-E37CBB81D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fr-FR" dirty="0"/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A Brief </a:t>
            </a:r>
            <a:r>
              <a:rPr lang="fr-FR" dirty="0" err="1"/>
              <a:t>Overview</a:t>
            </a:r>
            <a:r>
              <a:rPr lang="fr-FR" dirty="0"/>
              <a:t> of </a:t>
            </a:r>
            <a:r>
              <a:rPr lang="fr-FR" dirty="0" err="1"/>
              <a:t>Some</a:t>
            </a:r>
            <a:r>
              <a:rPr lang="fr-FR" dirty="0"/>
              <a:t> Major </a:t>
            </a:r>
            <a:r>
              <a:rPr lang="fr-FR" dirty="0" err="1"/>
              <a:t>Discoveries</a:t>
            </a:r>
            <a:r>
              <a:rPr lang="fr-FR" dirty="0"/>
              <a:t> of the SM</a:t>
            </a:r>
          </a:p>
          <a:p>
            <a:pPr marL="457200" indent="-457200">
              <a:buFont typeface="+mj-lt"/>
              <a:buAutoNum type="arabicPeriod"/>
            </a:pPr>
            <a:endParaRPr lang="fr-FR" dirty="0"/>
          </a:p>
          <a:p>
            <a:pPr marL="457200" indent="-457200">
              <a:buFont typeface="+mj-lt"/>
              <a:buAutoNum type="arabicPeriod"/>
            </a:pPr>
            <a:r>
              <a:rPr lang="fr-FR" dirty="0" err="1"/>
              <a:t>Theoretical</a:t>
            </a:r>
            <a:r>
              <a:rPr lang="fr-FR" dirty="0"/>
              <a:t> Framework of the SM</a:t>
            </a:r>
          </a:p>
          <a:p>
            <a:pPr marL="457200" indent="-457200">
              <a:buFont typeface="+mj-lt"/>
              <a:buAutoNum type="arabicPeriod"/>
            </a:pPr>
            <a:endParaRPr lang="fr-FR" dirty="0"/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The SM</a:t>
            </a:r>
          </a:p>
        </p:txBody>
      </p:sp>
    </p:spTree>
    <p:extLst>
      <p:ext uri="{BB962C8B-B14F-4D97-AF65-F5344CB8AC3E}">
        <p14:creationId xmlns:p14="http://schemas.microsoft.com/office/powerpoint/2010/main" val="2687493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A3287-2DC0-4729-A421-D23F2499D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6EF6B7-A42C-48E8-B3AA-517E36867E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How can we use this to build models?</a:t>
                </a:r>
              </a:p>
              <a:p>
                <a:endParaRPr lang="en-GB" dirty="0"/>
              </a:p>
              <a:p>
                <a:r>
                  <a:rPr lang="en-GB" dirty="0"/>
                  <a:t>We start with a `</a:t>
                </a:r>
                <a:r>
                  <a:rPr lang="en-GB" dirty="0" err="1"/>
                  <a:t>Lagrangian</a:t>
                </a:r>
                <a:r>
                  <a:rPr lang="en-GB" dirty="0"/>
                  <a:t>’</a:t>
                </a:r>
              </a:p>
              <a:p>
                <a:pPr lvl="1"/>
                <a:r>
                  <a:rPr lang="en-GB" dirty="0"/>
                  <a:t>Contains Kinetic and Potential Terms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𝓣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800" dirty="0"/>
              </a:p>
              <a:p>
                <a:r>
                  <a:rPr lang="en-GB" dirty="0"/>
                  <a:t>Kinetic terms tell us what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</a:rPr>
                      <m:t>⟨0|</m:t>
                    </m:r>
                    <m:acc>
                      <m:accPr>
                        <m:chr m:val="̅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dirty="0"/>
                          <m:t>φ</m:t>
                        </m:r>
                      </m:e>
                    </m:acc>
                    <m:d>
                      <m:d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m:rPr>
                        <m:nor/>
                      </m:rPr>
                      <a:rPr lang="fr-FR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dirty="0"/>
                      <m:t>φ</m:t>
                    </m:r>
                    <m:r>
                      <m:rPr>
                        <m:nor/>
                      </m:rPr>
                      <a:rPr lang="fr-FR" dirty="0"/>
                      <m:t> (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𝒚</m:t>
                    </m:r>
                    <m:r>
                      <m:rPr>
                        <m:nor/>
                      </m:rPr>
                      <a:rPr lang="fr-FR" dirty="0"/>
                      <m:t>)</m:t>
                    </m:r>
                    <m:r>
                      <m:rPr>
                        <m:nor/>
                      </m:rPr>
                      <a:rPr lang="fr-FR" b="1" dirty="0"/>
                      <m:t>|</m:t>
                    </m:r>
                    <m:r>
                      <m:rPr>
                        <m:nor/>
                      </m:rPr>
                      <a:rPr lang="fr-FR" dirty="0"/>
                      <m:t>0</m:t>
                    </m:r>
                    <m:r>
                      <a:rPr lang="fr-F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GB" dirty="0"/>
                  <a:t> is</a:t>
                </a:r>
              </a:p>
              <a:p>
                <a:endParaRPr lang="en-GB" dirty="0"/>
              </a:p>
              <a:p>
                <a:r>
                  <a:rPr lang="en-GB" dirty="0"/>
                  <a:t>Potential terms tell us interactions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6EF6B7-A42C-48E8-B3AA-517E36867E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2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3767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835F7-63A3-018B-2690-D2A480043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Interactions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5F63F7-F0BB-0390-CD10-88C9438010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512695"/>
              </a:xfrm>
            </p:spPr>
            <p:txBody>
              <a:bodyPr/>
              <a:lstStyle/>
              <a:p>
                <a:r>
                  <a:rPr lang="fr-FR" dirty="0"/>
                  <a:t>In </a:t>
                </a:r>
                <a:r>
                  <a:rPr lang="fr-FR" dirty="0" err="1"/>
                  <a:t>our</a:t>
                </a:r>
                <a:r>
                  <a:rPr lang="fr-FR" dirty="0"/>
                  <a:t> </a:t>
                </a:r>
                <a:r>
                  <a:rPr lang="fr-FR" dirty="0" err="1"/>
                  <a:t>Lagrangian</a:t>
                </a:r>
                <a:r>
                  <a:rPr lang="fr-FR" dirty="0"/>
                  <a:t>, </a:t>
                </a:r>
                <a:r>
                  <a:rPr lang="fr-FR" dirty="0" err="1"/>
                  <a:t>we</a:t>
                </a:r>
                <a:r>
                  <a:rPr lang="fr-FR" dirty="0"/>
                  <a:t> </a:t>
                </a:r>
                <a:r>
                  <a:rPr lang="fr-FR" dirty="0" err="1"/>
                  <a:t>may</a:t>
                </a:r>
                <a:r>
                  <a:rPr lang="fr-FR" dirty="0"/>
                  <a:t> have a </a:t>
                </a:r>
                <a:r>
                  <a:rPr lang="fr-FR" dirty="0" err="1"/>
                  <a:t>term</a:t>
                </a:r>
                <a:r>
                  <a:rPr lang="fr-FR" dirty="0"/>
                  <a:t> </a:t>
                </a:r>
                <a:r>
                  <a:rPr lang="fr-FR" dirty="0" err="1"/>
                  <a:t>such</a:t>
                </a:r>
                <a:r>
                  <a:rPr lang="fr-FR" dirty="0"/>
                  <a:t> as</a:t>
                </a:r>
              </a:p>
              <a:p>
                <a:endParaRPr lang="fr-FR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num>
                          <m:den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3!</m:t>
                            </m:r>
                          </m:den>
                        </m:f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dirty="0"/>
                  <a:t> 		or 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4!</m:t>
                        </m:r>
                      </m:den>
                    </m:f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fr-FR" b="0" dirty="0"/>
              </a:p>
              <a:p>
                <a:pPr marL="0" indent="0" algn="ctr">
                  <a:buNone/>
                </a:pPr>
                <a:endParaRPr lang="fr-FR" b="0" dirty="0"/>
              </a:p>
              <a:p>
                <a:r>
                  <a:rPr lang="fr-FR" dirty="0" err="1"/>
                  <a:t>These</a:t>
                </a:r>
                <a:r>
                  <a:rPr lang="fr-FR" dirty="0"/>
                  <a:t> are </a:t>
                </a:r>
                <a:r>
                  <a:rPr lang="fr-FR" dirty="0" err="1"/>
                  <a:t>vertices</a:t>
                </a:r>
                <a:r>
                  <a:rPr lang="fr-FR" dirty="0"/>
                  <a:t> of </a:t>
                </a:r>
                <a:r>
                  <a:rPr lang="fr-FR" dirty="0" err="1"/>
                  <a:t>our</a:t>
                </a:r>
                <a:r>
                  <a:rPr lang="fr-FR" dirty="0"/>
                  <a:t> </a:t>
                </a:r>
                <a:r>
                  <a:rPr lang="fr-FR" dirty="0" err="1"/>
                  <a:t>diagrams</a:t>
                </a:r>
                <a:endParaRPr lang="fr-FR" dirty="0"/>
              </a:p>
              <a:p>
                <a:endParaRPr lang="fr-FR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5F63F7-F0BB-0390-CD10-88C9438010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512695"/>
              </a:xfrm>
              <a:blipFill>
                <a:blip r:embed="rId2"/>
                <a:stretch>
                  <a:fillRect l="-812" t="-3390" b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DA7FA3-857D-468A-EBD6-9DCD1D933288}"/>
              </a:ext>
            </a:extLst>
          </p:cNvPr>
          <p:cNvCxnSpPr/>
          <p:nvPr/>
        </p:nvCxnSpPr>
        <p:spPr>
          <a:xfrm>
            <a:off x="7955280" y="4673600"/>
            <a:ext cx="1300480" cy="13614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345F08-C711-F17A-EBED-696BE2D7EB5D}"/>
              </a:ext>
            </a:extLst>
          </p:cNvPr>
          <p:cNvCxnSpPr>
            <a:cxnSpLocks/>
          </p:cNvCxnSpPr>
          <p:nvPr/>
        </p:nvCxnSpPr>
        <p:spPr>
          <a:xfrm flipV="1">
            <a:off x="7884160" y="4653280"/>
            <a:ext cx="1442720" cy="14020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1D2D034-F004-3EB9-1B6C-A2FE27E1110E}"/>
              </a:ext>
            </a:extLst>
          </p:cNvPr>
          <p:cNvSpPr txBox="1"/>
          <p:nvPr/>
        </p:nvSpPr>
        <p:spPr>
          <a:xfrm>
            <a:off x="9398000" y="5110480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g</a:t>
            </a:r>
            <a:endParaRPr lang="en-GB" sz="2400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10DF23-68F0-B7E2-1633-23A4C6AB55AE}"/>
              </a:ext>
            </a:extLst>
          </p:cNvPr>
          <p:cNvCxnSpPr/>
          <p:nvPr/>
        </p:nvCxnSpPr>
        <p:spPr>
          <a:xfrm>
            <a:off x="2438400" y="5479812"/>
            <a:ext cx="135128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7EBBD1-4506-DE7C-AFEB-12FFF79DE935}"/>
              </a:ext>
            </a:extLst>
          </p:cNvPr>
          <p:cNvCxnSpPr>
            <a:cxnSpLocks/>
          </p:cNvCxnSpPr>
          <p:nvPr/>
        </p:nvCxnSpPr>
        <p:spPr>
          <a:xfrm flipV="1">
            <a:off x="3789680" y="4673600"/>
            <a:ext cx="1209040" cy="8062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137E5F-3338-D430-45D4-DA3CFFFA6918}"/>
              </a:ext>
            </a:extLst>
          </p:cNvPr>
          <p:cNvCxnSpPr>
            <a:cxnSpLocks/>
          </p:cNvCxnSpPr>
          <p:nvPr/>
        </p:nvCxnSpPr>
        <p:spPr>
          <a:xfrm>
            <a:off x="3789680" y="5479812"/>
            <a:ext cx="1280160" cy="7177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717F29A-3979-7A71-7DEB-1F8F1AABCBFE}"/>
                  </a:ext>
                </a:extLst>
              </p:cNvPr>
              <p:cNvSpPr txBox="1"/>
              <p:nvPr/>
            </p:nvSpPr>
            <p:spPr>
              <a:xfrm>
                <a:off x="5140960" y="5110480"/>
                <a:ext cx="5384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 i="0" smtClean="0">
                          <a:latin typeface="Cambria Math" panose="02040503050406030204" pitchFamily="18" charset="0"/>
                        </a:rPr>
                        <m:t>𝛌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717F29A-3979-7A71-7DEB-1F8F1AABC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960" y="5110480"/>
                <a:ext cx="53848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4761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D08465-D00D-F941-C755-A5EFA6134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fr-FR" dirty="0"/>
              <a:t>HOW TO DEFINE PARTICLES?</a:t>
            </a:r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5CCF1-37B1-743F-5DEE-B8DBEED0F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err="1"/>
              <a:t>We</a:t>
            </a:r>
            <a:r>
              <a:rPr lang="fr-FR" dirty="0"/>
              <a:t> can </a:t>
            </a:r>
            <a:r>
              <a:rPr lang="fr-FR" dirty="0" err="1"/>
              <a:t>define</a:t>
            </a:r>
            <a:r>
              <a:rPr lang="fr-FR" dirty="0"/>
              <a:t>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particles</a:t>
            </a:r>
            <a:r>
              <a:rPr lang="fr-FR" dirty="0"/>
              <a:t> </a:t>
            </a:r>
            <a:r>
              <a:rPr lang="fr-FR" dirty="0" err="1"/>
              <a:t>through</a:t>
            </a:r>
            <a:r>
              <a:rPr lang="fr-FR" dirty="0"/>
              <a:t> invariant </a:t>
            </a:r>
            <a:r>
              <a:rPr lang="fr-FR" dirty="0" err="1"/>
              <a:t>quatities</a:t>
            </a:r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r>
              <a:rPr lang="fr-FR" dirty="0"/>
              <a:t>Mass</a:t>
            </a:r>
            <a:endParaRPr lang="fr-FR"/>
          </a:p>
          <a:p>
            <a:pPr marL="0" indent="0">
              <a:buNone/>
            </a:pPr>
            <a:r>
              <a:rPr lang="fr-FR" dirty="0"/>
              <a:t>Spin </a:t>
            </a:r>
            <a:endParaRPr lang="fr-FR"/>
          </a:p>
          <a:p>
            <a:pPr marL="0" indent="0">
              <a:buNone/>
            </a:pPr>
            <a:r>
              <a:rPr lang="fr-FR" dirty="0"/>
              <a:t>Charge</a:t>
            </a:r>
            <a:endParaRPr lang="fr-FR"/>
          </a:p>
          <a:p>
            <a:pPr marL="0" indent="0">
              <a:buNone/>
            </a:pPr>
            <a:r>
              <a:rPr lang="fr-FR" dirty="0"/>
              <a:t>Lepton </a:t>
            </a:r>
            <a:r>
              <a:rPr lang="fr-FR" dirty="0" err="1"/>
              <a:t>Number</a:t>
            </a:r>
            <a:endParaRPr lang="fr-FR"/>
          </a:p>
          <a:p>
            <a:pPr marL="0" indent="0">
              <a:buNone/>
            </a:pPr>
            <a:r>
              <a:rPr lang="fr-FR" dirty="0"/>
              <a:t>….</a:t>
            </a:r>
            <a:endParaRPr lang="fr-FR"/>
          </a:p>
          <a:p>
            <a:pPr marL="0" indent="0">
              <a:buNone/>
            </a:pPr>
            <a:endParaRPr lang="fr-FR"/>
          </a:p>
          <a:p>
            <a:endParaRPr lang="fr-FR"/>
          </a:p>
          <a:p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66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8776B-231D-A610-0FEC-6962A2AF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SM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8AFD3-E54B-715E-83FF-AF7BD88B9B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400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D38CD-321A-FCBC-AD27-803E1B0E4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PARTICLE CONTENT OF THE SM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3EA60F-4D97-5FF3-75DD-6EC8F470F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55015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/>
              <a:t>SM </a:t>
            </a:r>
            <a:r>
              <a:rPr lang="fr-FR" dirty="0" err="1"/>
              <a:t>particles</a:t>
            </a:r>
            <a:r>
              <a:rPr lang="fr-FR" dirty="0"/>
              <a:t> come in 3 major classes: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BB5EE9-44FE-E6A8-DBFA-D947181E63EE}"/>
              </a:ext>
            </a:extLst>
          </p:cNvPr>
          <p:cNvSpPr txBox="1"/>
          <p:nvPr/>
        </p:nvSpPr>
        <p:spPr>
          <a:xfrm>
            <a:off x="1554480" y="2915917"/>
            <a:ext cx="246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Fermions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4F7D94-BBAE-B09C-B3BF-D5FE2CCB8AEC}"/>
              </a:ext>
            </a:extLst>
          </p:cNvPr>
          <p:cNvSpPr txBox="1"/>
          <p:nvPr/>
        </p:nvSpPr>
        <p:spPr>
          <a:xfrm>
            <a:off x="4861560" y="2915919"/>
            <a:ext cx="246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Vectors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C6F9B7-F17E-5893-B325-B192407EB9DF}"/>
              </a:ext>
            </a:extLst>
          </p:cNvPr>
          <p:cNvSpPr txBox="1"/>
          <p:nvPr/>
        </p:nvSpPr>
        <p:spPr>
          <a:xfrm>
            <a:off x="8168640" y="2915917"/>
            <a:ext cx="246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Scalars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DE6EA1-3B8A-A9CE-B2AC-8DD0C94D4CE4}"/>
              </a:ext>
            </a:extLst>
          </p:cNvPr>
          <p:cNvSpPr txBox="1"/>
          <p:nvPr/>
        </p:nvSpPr>
        <p:spPr>
          <a:xfrm>
            <a:off x="1554480" y="3627120"/>
            <a:ext cx="28041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Spin – 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Leptons (e </a:t>
            </a:r>
            <a:r>
              <a:rPr lang="el-GR" sz="2000" dirty="0"/>
              <a:t>μ</a:t>
            </a:r>
            <a:r>
              <a:rPr lang="fr-FR" sz="2000" dirty="0"/>
              <a:t> </a:t>
            </a:r>
            <a:r>
              <a:rPr lang="el-GR" sz="2000" dirty="0"/>
              <a:t>τ</a:t>
            </a:r>
            <a:r>
              <a:rPr lang="fr-FR" sz="20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Quarks (up, down)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9CBD41-F3B9-66EE-0E55-2D8664570BA8}"/>
              </a:ext>
            </a:extLst>
          </p:cNvPr>
          <p:cNvSpPr txBox="1"/>
          <p:nvPr/>
        </p:nvSpPr>
        <p:spPr>
          <a:xfrm>
            <a:off x="4861560" y="3627120"/>
            <a:ext cx="2804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Spin –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Photons, W, 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Gluons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14167F-5955-590F-BAB3-6AF136A27032}"/>
              </a:ext>
            </a:extLst>
          </p:cNvPr>
          <p:cNvSpPr txBox="1"/>
          <p:nvPr/>
        </p:nvSpPr>
        <p:spPr>
          <a:xfrm>
            <a:off x="8168640" y="3627119"/>
            <a:ext cx="2804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Spin – 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Higgs Boson</a:t>
            </a:r>
          </a:p>
        </p:txBody>
      </p:sp>
    </p:spTree>
    <p:extLst>
      <p:ext uri="{BB962C8B-B14F-4D97-AF65-F5344CB8AC3E}">
        <p14:creationId xmlns:p14="http://schemas.microsoft.com/office/powerpoint/2010/main" val="413549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8EE62EC-1716-3D38-996B-AE5AC59D6223}"/>
              </a:ext>
            </a:extLst>
          </p:cNvPr>
          <p:cNvSpPr/>
          <p:nvPr/>
        </p:nvSpPr>
        <p:spPr>
          <a:xfrm>
            <a:off x="4213860" y="2915917"/>
            <a:ext cx="7012940" cy="30755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84A7AA2-9926-CDCE-D88C-3EAB4694FCB5}"/>
              </a:ext>
            </a:extLst>
          </p:cNvPr>
          <p:cNvSpPr/>
          <p:nvPr/>
        </p:nvSpPr>
        <p:spPr>
          <a:xfrm>
            <a:off x="8168640" y="4267200"/>
            <a:ext cx="2468880" cy="1371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0DE29E5-DCF7-CBCA-51ED-CFDDFD1D1DC5}"/>
              </a:ext>
            </a:extLst>
          </p:cNvPr>
          <p:cNvSpPr/>
          <p:nvPr/>
        </p:nvSpPr>
        <p:spPr>
          <a:xfrm>
            <a:off x="4734560" y="4267200"/>
            <a:ext cx="2468880" cy="1371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38B4B03-8BF7-B91E-2F02-11634133B20E}"/>
              </a:ext>
            </a:extLst>
          </p:cNvPr>
          <p:cNvSpPr/>
          <p:nvPr/>
        </p:nvSpPr>
        <p:spPr>
          <a:xfrm>
            <a:off x="1432560" y="4267200"/>
            <a:ext cx="2468880" cy="1371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1D38CD-321A-FCBC-AD27-803E1B0E4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PARTICLE CONTENT OF THE SM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3EA60F-4D97-5FF3-75DD-6EC8F470F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55015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/>
              <a:t>SM </a:t>
            </a:r>
            <a:r>
              <a:rPr lang="fr-FR" dirty="0" err="1"/>
              <a:t>particles</a:t>
            </a:r>
            <a:r>
              <a:rPr lang="fr-FR" dirty="0"/>
              <a:t> come in 3 major classes: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BB5EE9-44FE-E6A8-DBFA-D947181E63EE}"/>
              </a:ext>
            </a:extLst>
          </p:cNvPr>
          <p:cNvSpPr txBox="1"/>
          <p:nvPr/>
        </p:nvSpPr>
        <p:spPr>
          <a:xfrm>
            <a:off x="1554480" y="2915917"/>
            <a:ext cx="246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Fermions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4F7D94-BBAE-B09C-B3BF-D5FE2CCB8AEC}"/>
              </a:ext>
            </a:extLst>
          </p:cNvPr>
          <p:cNvSpPr txBox="1"/>
          <p:nvPr/>
        </p:nvSpPr>
        <p:spPr>
          <a:xfrm>
            <a:off x="4861560" y="2915919"/>
            <a:ext cx="246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Vectors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C6F9B7-F17E-5893-B325-B192407EB9DF}"/>
              </a:ext>
            </a:extLst>
          </p:cNvPr>
          <p:cNvSpPr txBox="1"/>
          <p:nvPr/>
        </p:nvSpPr>
        <p:spPr>
          <a:xfrm>
            <a:off x="8168640" y="2915917"/>
            <a:ext cx="246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Scalars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DE6EA1-3B8A-A9CE-B2AC-8DD0C94D4CE4}"/>
              </a:ext>
            </a:extLst>
          </p:cNvPr>
          <p:cNvSpPr txBox="1"/>
          <p:nvPr/>
        </p:nvSpPr>
        <p:spPr>
          <a:xfrm>
            <a:off x="1554480" y="3627120"/>
            <a:ext cx="28041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Spin – 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Leptons (e </a:t>
            </a:r>
            <a:r>
              <a:rPr lang="el-GR" sz="2000" dirty="0"/>
              <a:t>μ</a:t>
            </a:r>
            <a:r>
              <a:rPr lang="fr-FR" sz="2000" dirty="0"/>
              <a:t> </a:t>
            </a:r>
            <a:r>
              <a:rPr lang="el-GR" sz="2000" dirty="0"/>
              <a:t>τ</a:t>
            </a:r>
            <a:r>
              <a:rPr lang="fr-FR" sz="20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Quarks (up, down)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9CBD41-F3B9-66EE-0E55-2D8664570BA8}"/>
              </a:ext>
            </a:extLst>
          </p:cNvPr>
          <p:cNvSpPr txBox="1"/>
          <p:nvPr/>
        </p:nvSpPr>
        <p:spPr>
          <a:xfrm>
            <a:off x="4861560" y="3627120"/>
            <a:ext cx="2804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Spin –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Photons, W, 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Gluons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14167F-5955-590F-BAB3-6AF136A27032}"/>
              </a:ext>
            </a:extLst>
          </p:cNvPr>
          <p:cNvSpPr txBox="1"/>
          <p:nvPr/>
        </p:nvSpPr>
        <p:spPr>
          <a:xfrm>
            <a:off x="8168640" y="3627119"/>
            <a:ext cx="2804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Spin – 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Higgs Boson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3DCAE5-D397-14BD-A487-DFAAADE9B4CE}"/>
              </a:ext>
            </a:extLst>
          </p:cNvPr>
          <p:cNvSpPr txBox="1"/>
          <p:nvPr/>
        </p:nvSpPr>
        <p:spPr>
          <a:xfrm>
            <a:off x="2877820" y="5622102"/>
            <a:ext cx="111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Matter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4818FE-8F3B-513B-B045-B31AEDBE4465}"/>
              </a:ext>
            </a:extLst>
          </p:cNvPr>
          <p:cNvSpPr txBox="1"/>
          <p:nvPr/>
        </p:nvSpPr>
        <p:spPr>
          <a:xfrm>
            <a:off x="5681980" y="5622102"/>
            <a:ext cx="166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Interactions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600ABB-ECF2-A28C-B3C3-60509449983E}"/>
              </a:ext>
            </a:extLst>
          </p:cNvPr>
          <p:cNvSpPr txBox="1"/>
          <p:nvPr/>
        </p:nvSpPr>
        <p:spPr>
          <a:xfrm>
            <a:off x="8526780" y="5638800"/>
            <a:ext cx="2232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Matter</a:t>
            </a:r>
            <a:r>
              <a:rPr lang="fr-FR" dirty="0"/>
              <a:t>/Interaction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24E3EF-B445-8E36-3D26-0EA6E7107E46}"/>
              </a:ext>
            </a:extLst>
          </p:cNvPr>
          <p:cNvSpPr txBox="1"/>
          <p:nvPr/>
        </p:nvSpPr>
        <p:spPr>
          <a:xfrm>
            <a:off x="9700260" y="2541436"/>
            <a:ext cx="138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Bosons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638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0EDD22-F293-221E-669B-3EED7B03F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570" y="530578"/>
            <a:ext cx="4771178" cy="11601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SM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Lagrangian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A065688-4A98-5128-4754-3ADF84A99B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4" r="18266"/>
          <a:stretch/>
        </p:blipFill>
        <p:spPr>
          <a:xfrm>
            <a:off x="960488" y="530578"/>
            <a:ext cx="5195616" cy="5683955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</p:spPr>
      </p:pic>
      <p:sp>
        <p:nvSpPr>
          <p:cNvPr id="17" name="Arc 16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5363E-C049-8148-EAA1-312321577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9570" y="1825625"/>
            <a:ext cx="4771178" cy="438890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Kinetic Gauge Field Terms</a:t>
            </a:r>
          </a:p>
          <a:p>
            <a:endParaRPr lang="en-US" dirty="0"/>
          </a:p>
          <a:p>
            <a:r>
              <a:rPr lang="en-US" dirty="0"/>
              <a:t>Kinetic Fermion Term</a:t>
            </a:r>
          </a:p>
          <a:p>
            <a:endParaRPr lang="en-US" dirty="0"/>
          </a:p>
          <a:p>
            <a:r>
              <a:rPr lang="en-US" dirty="0"/>
              <a:t>Tri-Linear term (Generates mass)</a:t>
            </a:r>
          </a:p>
          <a:p>
            <a:endParaRPr lang="en-US" dirty="0"/>
          </a:p>
          <a:p>
            <a:r>
              <a:rPr lang="en-US" dirty="0"/>
              <a:t>Higgs Terms</a:t>
            </a:r>
          </a:p>
        </p:txBody>
      </p:sp>
    </p:spTree>
    <p:extLst>
      <p:ext uri="{BB962C8B-B14F-4D97-AF65-F5344CB8AC3E}">
        <p14:creationId xmlns:p14="http://schemas.microsoft.com/office/powerpoint/2010/main" val="1643397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0250F-FB10-F1AF-4D1D-F15FF2BE3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Real SM </a:t>
            </a:r>
            <a:r>
              <a:rPr lang="fr-FR" dirty="0" err="1"/>
              <a:t>Lagrangian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0D8B7A-C924-A698-72DF-630CEA674A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Looks Far </a:t>
            </a:r>
            <a:r>
              <a:rPr lang="fr-FR" dirty="0" err="1"/>
              <a:t>scarier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Actually</a:t>
            </a:r>
            <a:r>
              <a:rPr lang="fr-FR" dirty="0"/>
              <a:t> </a:t>
            </a:r>
            <a:r>
              <a:rPr lang="fr-FR" dirty="0" err="1"/>
              <a:t>just</a:t>
            </a:r>
            <a:r>
              <a:rPr lang="fr-FR" dirty="0"/>
              <a:t> the </a:t>
            </a:r>
            <a:r>
              <a:rPr lang="fr-FR" dirty="0" err="1"/>
              <a:t>same</a:t>
            </a:r>
            <a:r>
              <a:rPr lang="fr-FR" dirty="0"/>
              <a:t> as </a:t>
            </a:r>
            <a:r>
              <a:rPr lang="fr-FR" dirty="0" err="1"/>
              <a:t>before</a:t>
            </a:r>
            <a:r>
              <a:rPr lang="fr-FR" dirty="0"/>
              <a:t> but for lots more </a:t>
            </a:r>
            <a:r>
              <a:rPr lang="fr-FR" dirty="0" err="1"/>
              <a:t>fields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Written</a:t>
            </a:r>
            <a:r>
              <a:rPr lang="fr-FR" dirty="0"/>
              <a:t> </a:t>
            </a:r>
            <a:r>
              <a:rPr lang="fr-FR" dirty="0" err="1"/>
              <a:t>every</a:t>
            </a:r>
            <a:r>
              <a:rPr lang="fr-FR" dirty="0"/>
              <a:t> </a:t>
            </a:r>
            <a:r>
              <a:rPr lang="fr-FR" dirty="0" err="1"/>
              <a:t>term</a:t>
            </a:r>
            <a:r>
              <a:rPr lang="fr-FR" dirty="0"/>
              <a:t> </a:t>
            </a:r>
            <a:r>
              <a:rPr lang="fr-FR" dirty="0" err="1"/>
              <a:t>explicitly</a:t>
            </a:r>
            <a:endParaRPr lang="en-GB" dirty="0"/>
          </a:p>
        </p:txBody>
      </p:sp>
      <p:pic>
        <p:nvPicPr>
          <p:cNvPr id="8" name="Content Placeholder 7" descr="A math equations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E2B1C457-CFDF-7654-B512-8E44925DA63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042" y="95687"/>
            <a:ext cx="4191395" cy="6762313"/>
          </a:xfrm>
        </p:spPr>
      </p:pic>
    </p:spTree>
    <p:extLst>
      <p:ext uri="{BB962C8B-B14F-4D97-AF65-F5344CB8AC3E}">
        <p14:creationId xmlns:p14="http://schemas.microsoft.com/office/powerpoint/2010/main" val="278631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1E076A-A919-0D20-4208-202CC3AA3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Fermions</a:t>
            </a:r>
            <a:endParaRPr lang="en-GB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83CCC9B-213C-4BA9-4A56-08E71C900F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4966035"/>
              </p:ext>
            </p:extLst>
          </p:nvPr>
        </p:nvGraphicFramePr>
        <p:xfrm>
          <a:off x="5237018" y="653693"/>
          <a:ext cx="6303729" cy="55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07040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1B66E-436F-A023-29AC-253F19922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Leptons or Quarks?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B8AE1-C3F1-8134-9F45-6102B8771C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Leptons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FE42A2-DCBD-819F-2681-303BDDFE2B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Fermion</a:t>
            </a:r>
          </a:p>
          <a:p>
            <a:endParaRPr lang="fr-FR" dirty="0"/>
          </a:p>
          <a:p>
            <a:r>
              <a:rPr lang="en-GB" dirty="0"/>
              <a:t>Interact with Photons</a:t>
            </a:r>
          </a:p>
          <a:p>
            <a:endParaRPr lang="en-GB" dirty="0"/>
          </a:p>
          <a:p>
            <a:r>
              <a:rPr lang="en-GB" dirty="0"/>
              <a:t>Interact with W, Z</a:t>
            </a:r>
          </a:p>
          <a:p>
            <a:endParaRPr lang="en-GB" dirty="0"/>
          </a:p>
          <a:p>
            <a:r>
              <a:rPr lang="en-GB" b="1" dirty="0">
                <a:solidFill>
                  <a:srgbClr val="FF0000"/>
                </a:solidFill>
              </a:rPr>
              <a:t>Do not interact with gluons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EE66A-F3E5-0075-E854-D7A792082D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Quarks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854A61-A590-8B98-8C6D-D2346DDD602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Fermion</a:t>
            </a:r>
          </a:p>
          <a:p>
            <a:endParaRPr lang="fr-FR" dirty="0"/>
          </a:p>
          <a:p>
            <a:r>
              <a:rPr lang="en-GB" dirty="0"/>
              <a:t>Interact with Photons</a:t>
            </a:r>
          </a:p>
          <a:p>
            <a:endParaRPr lang="en-GB" dirty="0"/>
          </a:p>
          <a:p>
            <a:r>
              <a:rPr lang="en-GB" dirty="0"/>
              <a:t>Interact with W, Z</a:t>
            </a:r>
          </a:p>
          <a:p>
            <a:endParaRPr lang="en-GB" dirty="0"/>
          </a:p>
          <a:p>
            <a:r>
              <a:rPr lang="en-GB" b="1" dirty="0">
                <a:solidFill>
                  <a:srgbClr val="00B050"/>
                </a:solidFill>
              </a:rPr>
              <a:t>Interact with gluons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551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87751-DC74-DFE6-32D7-FCA39283D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Brief </a:t>
            </a:r>
            <a:r>
              <a:rPr lang="fr-FR" dirty="0" err="1"/>
              <a:t>History</a:t>
            </a:r>
            <a:r>
              <a:rPr lang="fr-FR" dirty="0"/>
              <a:t> of the SM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127A8-9785-F69F-92F0-B283A39518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0138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9B13D-F9C0-E3EF-6DA3-F17C69D9E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Leptons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A20236-F439-94F4-647A-8E45C7BEABE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528011"/>
                <a:ext cx="5181600" cy="464895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fr-FR" dirty="0"/>
                  <a:t>The </a:t>
                </a:r>
                <a:r>
                  <a:rPr lang="fr-FR" dirty="0" err="1"/>
                  <a:t>charged</a:t>
                </a:r>
                <a:r>
                  <a:rPr lang="fr-FR" dirty="0"/>
                  <a:t> leptons all have charge  -e</a:t>
                </a:r>
              </a:p>
              <a:p>
                <a:endParaRPr lang="fr-FR" dirty="0"/>
              </a:p>
              <a:p>
                <a:r>
                  <a:rPr lang="fr-FR" dirty="0"/>
                  <a:t>The neutrinos have no charge</a:t>
                </a:r>
              </a:p>
              <a:p>
                <a:endParaRPr lang="fr-FR" dirty="0"/>
              </a:p>
              <a:p>
                <a:r>
                  <a:rPr lang="fr-FR" dirty="0"/>
                  <a:t>The </a:t>
                </a:r>
                <a:r>
                  <a:rPr lang="fr-FR" dirty="0" err="1"/>
                  <a:t>charged</a:t>
                </a:r>
                <a:r>
                  <a:rPr lang="fr-FR" dirty="0"/>
                  <a:t> leptons come in </a:t>
                </a:r>
                <a:r>
                  <a:rPr lang="fr-FR" dirty="0" err="1"/>
                  <a:t>three</a:t>
                </a:r>
                <a:r>
                  <a:rPr lang="fr-FR" dirty="0"/>
                  <a:t> </a:t>
                </a:r>
                <a:r>
                  <a:rPr lang="fr-FR" dirty="0" err="1"/>
                  <a:t>generations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fr-FR" dirty="0"/>
                  <a:t> and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fr-FR" dirty="0"/>
                  <a:t>, </a:t>
                </a:r>
                <a:r>
                  <a:rPr lang="fr-FR" dirty="0" err="1"/>
                  <a:t>ordered</a:t>
                </a:r>
                <a:r>
                  <a:rPr lang="fr-FR" dirty="0"/>
                  <a:t> by </a:t>
                </a:r>
                <a:r>
                  <a:rPr lang="fr-FR" dirty="0" err="1"/>
                  <a:t>increasing</a:t>
                </a:r>
                <a:r>
                  <a:rPr lang="fr-FR" dirty="0"/>
                  <a:t> mass</a:t>
                </a:r>
              </a:p>
              <a:p>
                <a:endParaRPr lang="fr-FR" dirty="0"/>
              </a:p>
              <a:p>
                <a:r>
                  <a:rPr lang="fr-FR" dirty="0"/>
                  <a:t>Neutrinos are </a:t>
                </a:r>
                <a:r>
                  <a:rPr lang="fr-FR" dirty="0" err="1"/>
                  <a:t>also</a:t>
                </a:r>
                <a:r>
                  <a:rPr lang="fr-FR" dirty="0"/>
                  <a:t> massive, but the </a:t>
                </a:r>
                <a:r>
                  <a:rPr lang="fr-FR" dirty="0" err="1"/>
                  <a:t>origin</a:t>
                </a:r>
                <a:r>
                  <a:rPr lang="fr-FR" dirty="0"/>
                  <a:t> of </a:t>
                </a:r>
                <a:r>
                  <a:rPr lang="fr-FR" dirty="0" err="1"/>
                  <a:t>their</a:t>
                </a:r>
                <a:r>
                  <a:rPr lang="fr-FR" dirty="0"/>
                  <a:t> mass </a:t>
                </a:r>
                <a:r>
                  <a:rPr lang="fr-FR" dirty="0" err="1"/>
                  <a:t>is</a:t>
                </a:r>
                <a:r>
                  <a:rPr lang="fr-FR" dirty="0"/>
                  <a:t> an open question.</a:t>
                </a:r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A20236-F439-94F4-647A-8E45C7BEAB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528011"/>
                <a:ext cx="5181600" cy="4648952"/>
              </a:xfrm>
              <a:blipFill>
                <a:blip r:embed="rId2"/>
                <a:stretch>
                  <a:fillRect l="-1647" t="-26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F61791-1555-E613-A794-A54C3EC0D0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" t="50443" r="37074"/>
          <a:stretch/>
        </p:blipFill>
        <p:spPr>
          <a:xfrm>
            <a:off x="6569241" y="2442411"/>
            <a:ext cx="4981851" cy="3300685"/>
          </a:xfrm>
        </p:spPr>
      </p:pic>
    </p:spTree>
    <p:extLst>
      <p:ext uri="{BB962C8B-B14F-4D97-AF65-F5344CB8AC3E}">
        <p14:creationId xmlns:p14="http://schemas.microsoft.com/office/powerpoint/2010/main" val="4029054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73EDB-05E9-686C-2F2E-566673062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Quarks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FE4EE-C37E-97A6-A12F-02B1622031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Like the Leptons, the Quarks come in </a:t>
            </a:r>
            <a:r>
              <a:rPr lang="fr-FR" dirty="0" err="1"/>
              <a:t>generations</a:t>
            </a:r>
            <a:r>
              <a:rPr lang="fr-FR" dirty="0"/>
              <a:t> </a:t>
            </a:r>
            <a:r>
              <a:rPr lang="fr-FR" dirty="0" err="1"/>
              <a:t>ordered</a:t>
            </a:r>
            <a:r>
              <a:rPr lang="fr-FR" dirty="0"/>
              <a:t> by </a:t>
            </a:r>
            <a:r>
              <a:rPr lang="fr-FR" dirty="0" err="1"/>
              <a:t>their</a:t>
            </a:r>
            <a:r>
              <a:rPr lang="fr-FR" dirty="0"/>
              <a:t> mass.</a:t>
            </a:r>
          </a:p>
          <a:p>
            <a:endParaRPr lang="fr-FR" dirty="0"/>
          </a:p>
          <a:p>
            <a:r>
              <a:rPr lang="fr-FR" dirty="0"/>
              <a:t>The ‘up-type’ quarks (u, c, t) have charge +(2/3)e</a:t>
            </a:r>
          </a:p>
          <a:p>
            <a:endParaRPr lang="fr-FR" dirty="0"/>
          </a:p>
          <a:p>
            <a:r>
              <a:rPr lang="fr-FR" dirty="0"/>
              <a:t>The ‘down-type’ quarks (d, s, b) have charge –(1/3)e.</a:t>
            </a:r>
            <a:endParaRPr lang="en-GB" dirty="0"/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5C1C8C3-BCF7-AEB4-D3D8-6825DC4729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6" r="37074" b="49557"/>
          <a:stretch/>
        </p:blipFill>
        <p:spPr>
          <a:xfrm>
            <a:off x="6460957" y="2037702"/>
            <a:ext cx="5003813" cy="3388540"/>
          </a:xfrm>
        </p:spPr>
      </p:pic>
    </p:spTree>
    <p:extLst>
      <p:ext uri="{BB962C8B-B14F-4D97-AF65-F5344CB8AC3E}">
        <p14:creationId xmlns:p14="http://schemas.microsoft.com/office/powerpoint/2010/main" val="770845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C4CC72-9BDA-5E00-B4B3-22BEA878D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fr-FR">
                <a:solidFill>
                  <a:srgbClr val="FFFFFF"/>
                </a:solidFill>
              </a:rPr>
              <a:t>Antimatter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6CA4432-46E1-B23C-1214-E408D2FABE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0477966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42073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C8B77D-78BD-B7D8-F12D-21BB7A1FE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Interactions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05864-6390-3D02-EAFB-A55253D11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r-FR" dirty="0" err="1"/>
              <a:t>Particles</a:t>
            </a:r>
            <a:r>
              <a:rPr lang="fr-FR" dirty="0"/>
              <a:t> are </a:t>
            </a:r>
            <a:r>
              <a:rPr lang="fr-FR" dirty="0" err="1"/>
              <a:t>grouped</a:t>
            </a:r>
            <a:r>
              <a:rPr lang="fr-FR" dirty="0"/>
              <a:t> </a:t>
            </a:r>
            <a:r>
              <a:rPr lang="fr-FR" dirty="0" err="1"/>
              <a:t>according</a:t>
            </a:r>
            <a:r>
              <a:rPr lang="fr-FR" dirty="0"/>
              <a:t> to </a:t>
            </a:r>
            <a:r>
              <a:rPr lang="fr-FR" dirty="0" err="1"/>
              <a:t>underlying</a:t>
            </a:r>
            <a:r>
              <a:rPr lang="fr-FR" dirty="0"/>
              <a:t> </a:t>
            </a:r>
            <a:r>
              <a:rPr lang="fr-FR" dirty="0" err="1"/>
              <a:t>symmetries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symmetries</a:t>
            </a:r>
            <a:r>
              <a:rPr lang="fr-FR" dirty="0"/>
              <a:t> </a:t>
            </a:r>
            <a:r>
              <a:rPr lang="fr-FR" dirty="0" err="1"/>
              <a:t>give</a:t>
            </a:r>
            <a:r>
              <a:rPr lang="fr-FR" dirty="0"/>
              <a:t> </a:t>
            </a:r>
            <a:r>
              <a:rPr lang="fr-FR" dirty="0" err="1"/>
              <a:t>rise</a:t>
            </a:r>
            <a:r>
              <a:rPr lang="fr-FR" dirty="0"/>
              <a:t> to interactions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particles</a:t>
            </a:r>
            <a:r>
              <a:rPr lang="fr-FR" dirty="0"/>
              <a:t> in the </a:t>
            </a:r>
            <a:r>
              <a:rPr lang="fr-FR" dirty="0" err="1"/>
              <a:t>symmetry</a:t>
            </a:r>
            <a:r>
              <a:rPr lang="fr-FR" dirty="0"/>
              <a:t> group</a:t>
            </a:r>
          </a:p>
          <a:p>
            <a:endParaRPr lang="fr-FR" dirty="0"/>
          </a:p>
          <a:p>
            <a:r>
              <a:rPr lang="en-GB" dirty="0"/>
              <a:t>Interactions are mediated by ‘gauge fields’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8789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black background with a blue letter y and a wave&#10;&#10;Description automatically generated">
            <a:extLst>
              <a:ext uri="{FF2B5EF4-FFF2-40B4-BE49-F238E27FC236}">
                <a16:creationId xmlns:a16="http://schemas.microsoft.com/office/drawing/2014/main" id="{4C0DA3C6-7D87-C952-3F01-6B38775D4C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053" y="953955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9" name="Arc 18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99BD6D-06E2-BB48-BFBE-507EC3731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Electomagnetic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2F8D5-C959-F784-2CDF-C469EB5DAA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984443"/>
            <a:ext cx="5257800" cy="41925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EM interactions occur between charged particles</a:t>
            </a:r>
          </a:p>
          <a:p>
            <a:endParaRPr lang="en-US" dirty="0"/>
          </a:p>
          <a:p>
            <a:r>
              <a:rPr lang="en-US" dirty="0"/>
              <a:t>The EM </a:t>
            </a:r>
            <a:r>
              <a:rPr lang="en-US" dirty="0" err="1"/>
              <a:t>interation</a:t>
            </a:r>
            <a:r>
              <a:rPr lang="en-US" dirty="0"/>
              <a:t> is mediated by Photons, which are massless</a:t>
            </a:r>
          </a:p>
          <a:p>
            <a:endParaRPr lang="en-US" dirty="0"/>
          </a:p>
          <a:p>
            <a:r>
              <a:rPr lang="en-US" dirty="0"/>
              <a:t>Since Photons are massless, the EM interaction has infinite range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7130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8E36C0-EFA6-74D3-2108-C1D31ECF6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Weak Interactions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73653A5A-1FEA-1842-16BC-49142CE515AB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838201" y="1984442"/>
                <a:ext cx="5257800" cy="4596831"/>
              </a:xfrm>
            </p:spPr>
            <p:txBody>
              <a:bodyPr vert="horz" lIns="91440" tIns="45720" rIns="91440" bIns="45720" rtlCol="0">
                <a:normAutofit fontScale="92500" lnSpcReduction="10000"/>
              </a:bodyPr>
              <a:lstStyle/>
              <a:p>
                <a:pPr indent="-2286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weak interaction mediates nuclear decays</a:t>
                </a:r>
              </a:p>
              <a:p>
                <a:pPr algn="ctr"/>
                <a:r>
                  <a:rPr lang="en-US" sz="2400" dirty="0"/>
                  <a:t>N → P + e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algn="ctr"/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Unlike Photons, W bosons / Z bosons are massive, so the interaction range is almost point-like.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~ ℏ</m:t>
                      </m:r>
                    </m:oMath>
                  </m:oMathPara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 bosons carry charge, however Z is neutral.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73653A5A-1FEA-1842-16BC-49142CE515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838201" y="1984442"/>
                <a:ext cx="5257800" cy="4596831"/>
              </a:xfrm>
              <a:blipFill>
                <a:blip r:embed="rId2"/>
                <a:stretch>
                  <a:fillRect l="-1508" t="-2387" r="-18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583B5DC-EF68-7DAE-8176-2C2B944B0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053" y="953955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511483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diagram of 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166F3D13-4E96-E4C6-AE34-13AB1A620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053" y="2028866"/>
            <a:ext cx="5432547" cy="298789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9" name="Arc 18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3712D5-FC84-EBFD-230C-ED247AD22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Gluon Interactions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5AD8C6-167C-B387-9E10-2F15EC0F2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1" y="1984443"/>
            <a:ext cx="5257800" cy="419252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Gluons only interact with </a:t>
            </a:r>
            <a:r>
              <a:rPr lang="en-US" sz="2400" dirty="0" err="1"/>
              <a:t>colour</a:t>
            </a:r>
            <a:r>
              <a:rPr lang="en-US" sz="2400" dirty="0"/>
              <a:t> charges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Only quarks and gluons carry </a:t>
            </a:r>
            <a:r>
              <a:rPr lang="en-US" sz="2400" dirty="0" err="1"/>
              <a:t>colour</a:t>
            </a:r>
            <a:r>
              <a:rPr lang="en-US" sz="2400" dirty="0"/>
              <a:t> charge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Asymptotic freedom: strength of interaction falls to zero at high energy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Confinement: allows quarks to form bound states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30408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4B83DF-4402-5637-15C5-1174A4C3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Bound States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D9067-BAB3-BDE7-F60E-351F96C4B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r-FR" dirty="0"/>
              <a:t>Due to the Pauli exclusion </a:t>
            </a:r>
            <a:r>
              <a:rPr lang="fr-FR" dirty="0" err="1"/>
              <a:t>principle</a:t>
            </a:r>
            <a:r>
              <a:rPr lang="fr-FR" dirty="0"/>
              <a:t>, lepton </a:t>
            </a:r>
            <a:r>
              <a:rPr lang="fr-FR" dirty="0" err="1"/>
              <a:t>bound</a:t>
            </a:r>
            <a:r>
              <a:rPr lang="fr-FR" dirty="0"/>
              <a:t> states are not possible.</a:t>
            </a:r>
          </a:p>
          <a:p>
            <a:endParaRPr lang="fr-FR" dirty="0"/>
          </a:p>
          <a:p>
            <a:r>
              <a:rPr lang="fr-FR" dirty="0"/>
              <a:t>The addition of the </a:t>
            </a:r>
            <a:r>
              <a:rPr lang="fr-FR" dirty="0" err="1"/>
              <a:t>colour</a:t>
            </a:r>
            <a:r>
              <a:rPr lang="fr-FR" dirty="0"/>
              <a:t> charge for quarks </a:t>
            </a:r>
            <a:r>
              <a:rPr lang="fr-FR" dirty="0" err="1"/>
              <a:t>means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can </a:t>
            </a:r>
            <a:r>
              <a:rPr lang="fr-FR" dirty="0" err="1"/>
              <a:t>form</a:t>
            </a:r>
            <a:r>
              <a:rPr lang="fr-FR" dirty="0"/>
              <a:t> </a:t>
            </a:r>
            <a:r>
              <a:rPr lang="fr-FR" dirty="0" err="1"/>
              <a:t>bound</a:t>
            </a:r>
            <a:r>
              <a:rPr lang="fr-FR" dirty="0"/>
              <a:t> states of quarks.</a:t>
            </a:r>
          </a:p>
          <a:p>
            <a:endParaRPr lang="fr-FR" dirty="0"/>
          </a:p>
          <a:p>
            <a:r>
              <a:rPr lang="fr-FR" dirty="0" err="1"/>
              <a:t>However</a:t>
            </a:r>
            <a:r>
              <a:rPr lang="fr-FR" dirty="0"/>
              <a:t>, the </a:t>
            </a:r>
            <a:r>
              <a:rPr lang="fr-FR" dirty="0" err="1"/>
              <a:t>bound</a:t>
            </a:r>
            <a:r>
              <a:rPr lang="fr-FR" dirty="0"/>
              <a:t> states must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colourless</a:t>
            </a:r>
            <a:endParaRPr lang="en-GB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8259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8E9CE-6A19-7AC5-A943-549B42AA7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Colourless</a:t>
            </a:r>
            <a:r>
              <a:rPr lang="fr-FR" dirty="0"/>
              <a:t> </a:t>
            </a:r>
            <a:r>
              <a:rPr lang="fr-FR" dirty="0" err="1"/>
              <a:t>Bounds</a:t>
            </a:r>
            <a:r>
              <a:rPr lang="fr-FR" dirty="0"/>
              <a:t> States (Hadrons)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24B4A-6E78-CA5C-84F7-EBF8200406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Mesons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DF6FB-352E-1458-2C70-5899907632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err="1"/>
              <a:t>Composed</a:t>
            </a:r>
            <a:r>
              <a:rPr lang="fr-FR" dirty="0"/>
              <a:t> of 2 quarks </a:t>
            </a:r>
            <a:r>
              <a:rPr lang="fr-FR" dirty="0" err="1"/>
              <a:t>with</a:t>
            </a:r>
            <a:r>
              <a:rPr lang="fr-FR" dirty="0"/>
              <a:t> opposite </a:t>
            </a:r>
            <a:r>
              <a:rPr lang="fr-FR" dirty="0" err="1"/>
              <a:t>colour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/>
              <a:t>Quarks have </a:t>
            </a:r>
            <a:r>
              <a:rPr lang="fr-FR" dirty="0" err="1"/>
              <a:t>colour</a:t>
            </a:r>
            <a:r>
              <a:rPr lang="fr-FR" dirty="0"/>
              <a:t> charge, and </a:t>
            </a:r>
            <a:r>
              <a:rPr lang="fr-FR" dirty="0" err="1"/>
              <a:t>anti-quarks</a:t>
            </a:r>
            <a:r>
              <a:rPr lang="fr-FR" dirty="0"/>
              <a:t> have anti-</a:t>
            </a:r>
            <a:r>
              <a:rPr lang="fr-FR" dirty="0" err="1"/>
              <a:t>colour</a:t>
            </a:r>
            <a:r>
              <a:rPr lang="fr-FR" dirty="0"/>
              <a:t> charge, </a:t>
            </a:r>
            <a:r>
              <a:rPr lang="fr-FR" dirty="0" err="1"/>
              <a:t>so</a:t>
            </a:r>
            <a:r>
              <a:rPr lang="fr-FR" dirty="0"/>
              <a:t> </a:t>
            </a:r>
            <a:r>
              <a:rPr lang="fr-FR" dirty="0" err="1"/>
              <a:t>mesons</a:t>
            </a:r>
            <a:r>
              <a:rPr lang="fr-FR" dirty="0"/>
              <a:t> are </a:t>
            </a:r>
            <a:r>
              <a:rPr lang="fr-FR" dirty="0" err="1"/>
              <a:t>typically</a:t>
            </a:r>
            <a:r>
              <a:rPr lang="fr-FR" dirty="0"/>
              <a:t> quark-antiquark pairs.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4B6FC1-D7C4-F5E7-5924-1286B9953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Baryons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AF6DF5-2DB2-4FB6-F68C-D98B977F248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 err="1"/>
              <a:t>Composed</a:t>
            </a:r>
            <a:r>
              <a:rPr lang="fr-FR" dirty="0"/>
              <a:t> of 3 quarks </a:t>
            </a:r>
            <a:r>
              <a:rPr lang="fr-FR" dirty="0" err="1"/>
              <a:t>with</a:t>
            </a:r>
            <a:r>
              <a:rPr lang="fr-FR" dirty="0"/>
              <a:t> RGB </a:t>
            </a:r>
            <a:r>
              <a:rPr lang="fr-FR" dirty="0" err="1"/>
              <a:t>colour</a:t>
            </a:r>
            <a:r>
              <a:rPr lang="fr-FR" dirty="0"/>
              <a:t> combinations</a:t>
            </a:r>
          </a:p>
          <a:p>
            <a:endParaRPr lang="fr-FR" dirty="0"/>
          </a:p>
          <a:p>
            <a:r>
              <a:rPr lang="fr-FR" dirty="0" err="1"/>
              <a:t>Make</a:t>
            </a:r>
            <a:r>
              <a:rPr lang="fr-FR" dirty="0"/>
              <a:t> up </a:t>
            </a:r>
            <a:r>
              <a:rPr lang="fr-FR" dirty="0" err="1"/>
              <a:t>much</a:t>
            </a:r>
            <a:r>
              <a:rPr lang="fr-FR" dirty="0"/>
              <a:t> of </a:t>
            </a:r>
            <a:r>
              <a:rPr lang="fr-FR" dirty="0" err="1"/>
              <a:t>our</a:t>
            </a:r>
            <a:r>
              <a:rPr lang="fr-FR" dirty="0"/>
              <a:t> world:</a:t>
            </a:r>
          </a:p>
          <a:p>
            <a:pPr lvl="1"/>
            <a:r>
              <a:rPr lang="fr-FR" dirty="0"/>
              <a:t>Protons</a:t>
            </a:r>
          </a:p>
          <a:p>
            <a:pPr lvl="1"/>
            <a:r>
              <a:rPr lang="fr-FR" dirty="0"/>
              <a:t>Neutrons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1300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86E29E-C07E-0C91-576B-A662F4A78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Pions</a:t>
            </a:r>
            <a:endParaRPr lang="en-GB">
              <a:solidFill>
                <a:srgbClr val="FFFF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1AA92B-5BC9-B406-BA25-DE2638BE9D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47308" y="591344"/>
                <a:ext cx="6906491" cy="5585619"/>
              </a:xfrm>
            </p:spPr>
            <p:txBody>
              <a:bodyPr anchor="ctr">
                <a:normAutofit/>
              </a:bodyPr>
              <a:lstStyle/>
              <a:p>
                <a:r>
                  <a:rPr lang="fr-FR" dirty="0"/>
                  <a:t>Some </a:t>
                </a:r>
                <a:r>
                  <a:rPr lang="fr-FR" dirty="0" err="1"/>
                  <a:t>mesons</a:t>
                </a:r>
                <a:r>
                  <a:rPr lang="fr-FR" dirty="0"/>
                  <a:t> have a </a:t>
                </a:r>
                <a:r>
                  <a:rPr lang="fr-FR" dirty="0" err="1"/>
                  <a:t>special</a:t>
                </a:r>
                <a:r>
                  <a:rPr lang="fr-FR" dirty="0"/>
                  <a:t> rôle to </a:t>
                </a:r>
                <a:r>
                  <a:rPr lang="fr-FR" dirty="0" err="1"/>
                  <a:t>play</a:t>
                </a:r>
                <a:r>
                  <a:rPr lang="fr-FR" dirty="0"/>
                  <a:t> in </a:t>
                </a:r>
                <a:r>
                  <a:rPr lang="fr-FR" dirty="0" err="1"/>
                  <a:t>our</a:t>
                </a:r>
                <a:r>
                  <a:rPr lang="fr-FR" dirty="0"/>
                  <a:t> </a:t>
                </a:r>
                <a:r>
                  <a:rPr lang="fr-FR" dirty="0" err="1"/>
                  <a:t>day</a:t>
                </a:r>
                <a:r>
                  <a:rPr lang="fr-FR" dirty="0"/>
                  <a:t> to </a:t>
                </a:r>
                <a:r>
                  <a:rPr lang="fr-FR" dirty="0" err="1"/>
                  <a:t>day</a:t>
                </a:r>
                <a:r>
                  <a:rPr lang="fr-FR" dirty="0"/>
                  <a:t> </a:t>
                </a:r>
                <a:r>
                  <a:rPr lang="fr-FR" dirty="0" err="1"/>
                  <a:t>lives</a:t>
                </a:r>
                <a:r>
                  <a:rPr lang="fr-FR" dirty="0"/>
                  <a:t>.</a:t>
                </a:r>
              </a:p>
              <a:p>
                <a:endParaRPr lang="fr-FR" dirty="0"/>
              </a:p>
              <a:p>
                <a:r>
                  <a:rPr lang="fr-FR" dirty="0" err="1"/>
                  <a:t>Notably</a:t>
                </a:r>
                <a:r>
                  <a:rPr lang="fr-FR" dirty="0"/>
                  <a:t> the pion </a:t>
                </a:r>
                <a:r>
                  <a:rPr lang="fr-FR" dirty="0" err="1"/>
                  <a:t>mediates</a:t>
                </a:r>
                <a:r>
                  <a:rPr lang="fr-FR" dirty="0"/>
                  <a:t> the ‘</a:t>
                </a:r>
                <a:r>
                  <a:rPr lang="fr-FR" i="1" dirty="0" err="1"/>
                  <a:t>residual</a:t>
                </a:r>
                <a:r>
                  <a:rPr lang="fr-FR" i="1" dirty="0"/>
                  <a:t> </a:t>
                </a:r>
                <a:r>
                  <a:rPr lang="fr-FR" i="1" dirty="0" err="1"/>
                  <a:t>strong</a:t>
                </a:r>
                <a:r>
                  <a:rPr lang="fr-FR" i="1" dirty="0"/>
                  <a:t> force</a:t>
                </a:r>
                <a:r>
                  <a:rPr lang="fr-FR" dirty="0"/>
                  <a:t>’ </a:t>
                </a:r>
                <a:r>
                  <a:rPr lang="fr-FR" dirty="0" err="1"/>
                  <a:t>which</a:t>
                </a:r>
                <a:r>
                  <a:rPr lang="fr-FR" dirty="0"/>
                  <a:t> </a:t>
                </a:r>
                <a:r>
                  <a:rPr lang="fr-FR" dirty="0" err="1"/>
                  <a:t>helps</a:t>
                </a:r>
                <a:r>
                  <a:rPr lang="fr-FR" dirty="0"/>
                  <a:t> to </a:t>
                </a:r>
                <a:r>
                  <a:rPr lang="fr-FR" dirty="0" err="1"/>
                  <a:t>bind</a:t>
                </a:r>
                <a:r>
                  <a:rPr lang="fr-FR" dirty="0"/>
                  <a:t> </a:t>
                </a:r>
                <a:r>
                  <a:rPr lang="fr-FR" dirty="0" err="1"/>
                  <a:t>nuclei</a:t>
                </a:r>
                <a:r>
                  <a:rPr lang="fr-FR" dirty="0"/>
                  <a:t> </a:t>
                </a:r>
                <a:r>
                  <a:rPr lang="fr-FR" dirty="0" err="1"/>
                  <a:t>together</a:t>
                </a:r>
                <a:r>
                  <a:rPr lang="fr-FR" dirty="0"/>
                  <a:t>.</a:t>
                </a:r>
              </a:p>
              <a:p>
                <a:endParaRPr lang="fr-FR" dirty="0"/>
              </a:p>
              <a:p>
                <a:r>
                  <a:rPr lang="fr-FR" dirty="0"/>
                  <a:t>The pion has a mass </a:t>
                </a:r>
                <a:r>
                  <a:rPr lang="fr-FR" dirty="0" err="1"/>
                  <a:t>around</a:t>
                </a:r>
                <a:r>
                  <a:rPr lang="fr-FR" dirty="0"/>
                  <a:t> 14% the mass of the proton, </a:t>
                </a:r>
                <a:r>
                  <a:rPr lang="fr-FR" dirty="0" err="1"/>
                  <a:t>hence</a:t>
                </a:r>
                <a:r>
                  <a:rPr lang="fr-FR" dirty="0"/>
                  <a:t> the range of the </a:t>
                </a:r>
                <a:r>
                  <a:rPr lang="fr-FR" dirty="0" err="1"/>
                  <a:t>residual</a:t>
                </a:r>
                <a:r>
                  <a:rPr lang="fr-FR" dirty="0"/>
                  <a:t> </a:t>
                </a:r>
                <a:r>
                  <a:rPr lang="fr-FR" dirty="0" err="1"/>
                  <a:t>strong</a:t>
                </a:r>
                <a:r>
                  <a:rPr lang="fr-FR" dirty="0"/>
                  <a:t> force </a:t>
                </a:r>
                <a:r>
                  <a:rPr lang="fr-FR" dirty="0" err="1"/>
                  <a:t>is</a:t>
                </a:r>
                <a:r>
                  <a:rPr lang="fr-FR" dirty="0"/>
                  <a:t> short 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1AA92B-5BC9-B406-BA25-DE2638BE9D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47308" y="591344"/>
                <a:ext cx="6906491" cy="5585619"/>
              </a:xfrm>
              <a:blipFill>
                <a:blip r:embed="rId2"/>
                <a:stretch>
                  <a:fillRect l="-12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140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Medium shot of a person with a mustache&#10;&#10;Description automatically generated">
            <a:extLst>
              <a:ext uri="{FF2B5EF4-FFF2-40B4-BE49-F238E27FC236}">
                <a16:creationId xmlns:a16="http://schemas.microsoft.com/office/drawing/2014/main" id="{B11D170D-0D2A-8797-6EA4-4F01351E9A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2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CFE39A-9B6E-082B-121C-0CD4B7C6D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Proton - 1920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1733C-8DFB-DD15-1474-73B0ECD52F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27048" y="2851483"/>
            <a:ext cx="5721484" cy="336834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The name ‘proton’ is coined by Ernest Rutherford following experiments with Nitrogen</a:t>
            </a:r>
          </a:p>
        </p:txBody>
      </p:sp>
    </p:spTree>
    <p:extLst>
      <p:ext uri="{BB962C8B-B14F-4D97-AF65-F5344CB8AC3E}">
        <p14:creationId xmlns:p14="http://schemas.microsoft.com/office/powerpoint/2010/main" val="33410856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FA9C5-E914-EFC6-CB09-C32E89E3B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Neutrinos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31971E-0052-8422-7F50-B883180E965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fr-FR" dirty="0"/>
                  <a:t>After the </a:t>
                </a:r>
                <a:r>
                  <a:rPr lang="fr-FR" dirty="0" err="1"/>
                  <a:t>discovery</a:t>
                </a:r>
                <a:r>
                  <a:rPr lang="fr-FR" dirty="0"/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en-GB" dirty="0"/>
                  <a:t> decays, everyone expected the energy spectrum to be sharply peaked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fr-FR" dirty="0"/>
              </a:p>
              <a:p>
                <a:endParaRPr lang="en-GB" dirty="0"/>
              </a:p>
              <a:p>
                <a:r>
                  <a:rPr lang="en-GB" dirty="0"/>
                  <a:t>However, experiments showed a wide spectrum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en-GB" dirty="0"/>
                  <a:t> energies</a:t>
                </a:r>
              </a:p>
              <a:p>
                <a:endParaRPr lang="en-GB" dirty="0"/>
              </a:p>
              <a:p>
                <a:r>
                  <a:rPr lang="en-GB" dirty="0"/>
                  <a:t>To resolve this, Pauli proposes the existence of the neutrino in 1930.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31971E-0052-8422-7F50-B883180E96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647" t="-1961" r="-1647" b="-1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 descr="A graph of an energy function&#10;&#10;Description automatically generated">
            <a:extLst>
              <a:ext uri="{FF2B5EF4-FFF2-40B4-BE49-F238E27FC236}">
                <a16:creationId xmlns:a16="http://schemas.microsoft.com/office/drawing/2014/main" id="{A68ACB61-1BFF-78BD-D006-246DF5C6CC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6"/>
            <a:ext cx="5895308" cy="3881436"/>
          </a:xfrm>
        </p:spPr>
      </p:pic>
    </p:spTree>
    <p:extLst>
      <p:ext uri="{BB962C8B-B14F-4D97-AF65-F5344CB8AC3E}">
        <p14:creationId xmlns:p14="http://schemas.microsoft.com/office/powerpoint/2010/main" val="7288217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Atom">
            <a:extLst>
              <a:ext uri="{FF2B5EF4-FFF2-40B4-BE49-F238E27FC236}">
                <a16:creationId xmlns:a16="http://schemas.microsoft.com/office/drawing/2014/main" id="{F0A8592E-32AA-2416-7C71-14E92B7C7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1053" y="953955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7C4FEF-3940-5DFF-3E69-A3E534E06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fr-FR" dirty="0"/>
              <a:t>Higgs Field and </a:t>
            </a:r>
            <a:r>
              <a:rPr lang="fr-FR" dirty="0" err="1"/>
              <a:t>Particle</a:t>
            </a:r>
            <a:r>
              <a:rPr lang="fr-FR" dirty="0"/>
              <a:t> Masses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D1766F-828E-99ED-C65F-E6353CFFED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84443"/>
                <a:ext cx="5911515" cy="470084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fr-FR" dirty="0"/>
                  <a:t>Due to the </a:t>
                </a:r>
                <a:r>
                  <a:rPr lang="fr-FR" dirty="0" err="1"/>
                  <a:t>symmetry</a:t>
                </a:r>
                <a:r>
                  <a:rPr lang="fr-FR" dirty="0"/>
                  <a:t> structure of the SM, mass </a:t>
                </a:r>
                <a:r>
                  <a:rPr lang="fr-FR" dirty="0" err="1"/>
                  <a:t>terms</a:t>
                </a:r>
                <a:r>
                  <a:rPr lang="fr-FR" dirty="0"/>
                  <a:t> are </a:t>
                </a:r>
                <a:r>
                  <a:rPr lang="fr-FR" dirty="0" err="1"/>
                  <a:t>forbidden</a:t>
                </a:r>
                <a:endParaRPr lang="fr-FR" dirty="0"/>
              </a:p>
              <a:p>
                <a:endParaRPr lang="fr-FR" dirty="0"/>
              </a:p>
              <a:p>
                <a:r>
                  <a:rPr lang="fr-FR" dirty="0"/>
                  <a:t>The Higgs </a:t>
                </a:r>
                <a:r>
                  <a:rPr lang="fr-FR" dirty="0" err="1"/>
                  <a:t>field</a:t>
                </a:r>
                <a:r>
                  <a:rPr lang="fr-FR" dirty="0"/>
                  <a:t>, </a:t>
                </a:r>
                <a14:m>
                  <m:oMath xmlns:m="http://schemas.openxmlformats.org/officeDocument/2006/math">
                    <m:r>
                      <a:rPr lang="fr-FR" b="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fr-FR" dirty="0"/>
                  <a:t>, </a:t>
                </a:r>
                <a:r>
                  <a:rPr lang="fr-FR" dirty="0" err="1"/>
                  <a:t>is</a:t>
                </a:r>
                <a:r>
                  <a:rPr lang="fr-FR" dirty="0"/>
                  <a:t> unique in </a:t>
                </a:r>
                <a:r>
                  <a:rPr lang="fr-FR" dirty="0" err="1"/>
                  <a:t>that</a:t>
                </a:r>
                <a:r>
                  <a:rPr lang="fr-FR" dirty="0"/>
                  <a:t> </a:t>
                </a:r>
                <a:r>
                  <a:rPr lang="fr-FR" dirty="0" err="1"/>
                  <a:t>it</a:t>
                </a:r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the </a:t>
                </a:r>
                <a:r>
                  <a:rPr lang="fr-FR" dirty="0" err="1"/>
                  <a:t>only</a:t>
                </a:r>
                <a:r>
                  <a:rPr lang="fr-FR" dirty="0"/>
                  <a:t> </a:t>
                </a:r>
                <a:r>
                  <a:rPr lang="fr-FR" dirty="0" err="1"/>
                  <a:t>field</a:t>
                </a:r>
                <a:r>
                  <a:rPr lang="fr-FR" dirty="0"/>
                  <a:t> </a:t>
                </a:r>
                <a:r>
                  <a:rPr lang="fr-FR" dirty="0" err="1"/>
                  <a:t>which</a:t>
                </a:r>
                <a:r>
                  <a:rPr lang="fr-FR" dirty="0"/>
                  <a:t> has a non-</a:t>
                </a:r>
                <a:r>
                  <a:rPr lang="fr-FR" dirty="0" err="1"/>
                  <a:t>zero</a:t>
                </a:r>
                <a:r>
                  <a:rPr lang="fr-FR" dirty="0"/>
                  <a:t> vacuum state.</a:t>
                </a:r>
              </a:p>
              <a:p>
                <a:endParaRPr lang="fr-FR" dirty="0"/>
              </a:p>
              <a:p>
                <a:r>
                  <a:rPr lang="fr-FR" dirty="0" err="1"/>
                  <a:t>We</a:t>
                </a:r>
                <a:r>
                  <a:rPr lang="fr-FR" dirty="0"/>
                  <a:t> can </a:t>
                </a:r>
                <a:r>
                  <a:rPr lang="fr-FR" dirty="0" err="1"/>
                  <a:t>define</a:t>
                </a:r>
                <a:r>
                  <a:rPr lang="fr-FR" dirty="0"/>
                  <a:t> a </a:t>
                </a:r>
                <a:r>
                  <a:rPr lang="fr-FR" dirty="0" err="1"/>
                  <a:t>proper</a:t>
                </a:r>
                <a:r>
                  <a:rPr lang="fr-FR" dirty="0"/>
                  <a:t> </a:t>
                </a:r>
                <a:r>
                  <a:rPr lang="fr-FR" dirty="0" err="1"/>
                  <a:t>particle</a:t>
                </a:r>
                <a:r>
                  <a:rPr lang="fr-FR" dirty="0"/>
                  <a:t> state </a:t>
                </a:r>
                <a:r>
                  <a:rPr lang="fr-FR" dirty="0" err="1"/>
                  <a:t>with</a:t>
                </a:r>
                <a:r>
                  <a:rPr lang="fr-FR" dirty="0"/>
                  <a:t> </a:t>
                </a:r>
                <a:r>
                  <a:rPr lang="fr-FR" dirty="0" err="1"/>
                  <a:t>zero</a:t>
                </a:r>
                <a:r>
                  <a:rPr lang="fr-FR" dirty="0"/>
                  <a:t> vacuum by </a:t>
                </a:r>
                <a:r>
                  <a:rPr lang="fr-FR" dirty="0" err="1"/>
                  <a:t>shifting</a:t>
                </a:r>
                <a:r>
                  <a:rPr lang="fr-FR" dirty="0"/>
                  <a:t> the value </a:t>
                </a:r>
                <a14:m>
                  <m:oMath xmlns:m="http://schemas.openxmlformats.org/officeDocument/2006/math">
                    <m:r>
                      <a:rPr lang="fr-FR" b="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fr-FR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fr-FR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0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fr-FR" b="0" dirty="0"/>
              </a:p>
              <a:p>
                <a:endParaRPr lang="fr-FR" dirty="0"/>
              </a:p>
              <a:p>
                <a:r>
                  <a:rPr lang="fr-FR" b="0" dirty="0"/>
                  <a:t>This </a:t>
                </a:r>
                <a:r>
                  <a:rPr lang="fr-FR" b="0" dirty="0" err="1"/>
                  <a:t>creates</a:t>
                </a:r>
                <a:r>
                  <a:rPr lang="fr-FR" b="0" dirty="0"/>
                  <a:t> a </a:t>
                </a:r>
                <a:r>
                  <a:rPr lang="fr-FR" b="0" dirty="0" err="1"/>
                  <a:t>well</a:t>
                </a:r>
                <a:r>
                  <a:rPr lang="fr-FR" b="0" dirty="0"/>
                  <a:t> </a:t>
                </a:r>
                <a:r>
                  <a:rPr lang="fr-FR" b="0" dirty="0" err="1"/>
                  <a:t>defined</a:t>
                </a:r>
                <a:r>
                  <a:rPr lang="fr-FR" b="0" dirty="0"/>
                  <a:t> Higgs Boson </a:t>
                </a:r>
                <a:r>
                  <a:rPr lang="fr-FR" b="0" dirty="0" err="1"/>
                  <a:t>field</a:t>
                </a:r>
                <a:r>
                  <a:rPr lang="fr-FR" b="0" dirty="0"/>
                  <a:t>, and the value </a:t>
                </a:r>
                <a14:m>
                  <m:oMath xmlns:m="http://schemas.openxmlformats.org/officeDocument/2006/math">
                    <m:r>
                      <a:rPr lang="fr-FR" b="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fr-FR" b="0" dirty="0"/>
                  <a:t> </a:t>
                </a:r>
                <a:r>
                  <a:rPr lang="fr-FR" b="0" dirty="0" err="1"/>
                  <a:t>gives</a:t>
                </a:r>
                <a:r>
                  <a:rPr lang="fr-FR" b="0" dirty="0"/>
                  <a:t> mass to SM </a:t>
                </a:r>
                <a:r>
                  <a:rPr lang="fr-FR" b="0" dirty="0" err="1"/>
                  <a:t>particles</a:t>
                </a:r>
                <a:r>
                  <a:rPr lang="fr-FR" b="0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D1766F-828E-99ED-C65F-E6353CFFED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84443"/>
                <a:ext cx="5911515" cy="4700848"/>
              </a:xfrm>
              <a:blipFill>
                <a:blip r:embed="rId4"/>
                <a:stretch>
                  <a:fillRect l="-1238" t="-2335" r="-2270" b="-6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78389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3A7A1-4AE5-5771-88B3-F6FD30C40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Don’t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Understand</a:t>
            </a:r>
            <a:r>
              <a:rPr lang="fr-FR" dirty="0"/>
              <a:t>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EB0AD-D86E-9FF1-7B23-3BFD51E55C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Quantum Gravity</a:t>
            </a:r>
          </a:p>
          <a:p>
            <a:endParaRPr lang="fr-FR" dirty="0"/>
          </a:p>
          <a:p>
            <a:r>
              <a:rPr lang="en-GB" dirty="0"/>
              <a:t>Matter/Antimatter asymmetry</a:t>
            </a:r>
          </a:p>
          <a:p>
            <a:endParaRPr lang="en-GB" dirty="0"/>
          </a:p>
          <a:p>
            <a:r>
              <a:rPr lang="en-GB" dirty="0"/>
              <a:t>Neutrino Masses</a:t>
            </a:r>
          </a:p>
          <a:p>
            <a:endParaRPr lang="en-GB" dirty="0"/>
          </a:p>
          <a:p>
            <a:r>
              <a:rPr lang="en-GB" dirty="0"/>
              <a:t>Muons (g-2 last week!)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1B2F4-C882-F59C-019D-47CABED56C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  <a:p>
            <a:r>
              <a:rPr lang="en-GB" dirty="0"/>
              <a:t>Inflation Physics</a:t>
            </a:r>
          </a:p>
          <a:p>
            <a:endParaRPr lang="en-GB" dirty="0"/>
          </a:p>
          <a:p>
            <a:r>
              <a:rPr lang="en-GB" dirty="0"/>
              <a:t>Dark Matter / Dark Energy</a:t>
            </a:r>
          </a:p>
          <a:p>
            <a:endParaRPr lang="en-GB" dirty="0"/>
          </a:p>
          <a:p>
            <a:r>
              <a:rPr lang="en-GB" dirty="0"/>
              <a:t>Black Hole Physics</a:t>
            </a:r>
          </a:p>
          <a:p>
            <a:endParaRPr lang="en-GB" dirty="0"/>
          </a:p>
          <a:p>
            <a:r>
              <a:rPr lang="en-GB" dirty="0"/>
              <a:t>So, so much more…</a:t>
            </a:r>
          </a:p>
        </p:txBody>
      </p:sp>
    </p:spTree>
    <p:extLst>
      <p:ext uri="{BB962C8B-B14F-4D97-AF65-F5344CB8AC3E}">
        <p14:creationId xmlns:p14="http://schemas.microsoft.com/office/powerpoint/2010/main" val="5669082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185E0-C1B0-65BE-A3E6-DECD458FC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Closing</a:t>
            </a:r>
            <a:r>
              <a:rPr lang="fr-FR" dirty="0"/>
              <a:t> </a:t>
            </a:r>
            <a:r>
              <a:rPr lang="fr-FR" dirty="0" err="1"/>
              <a:t>Remarks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D6584-7B6A-8004-0224-47BEEC7D1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The SM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most</a:t>
            </a:r>
            <a:r>
              <a:rPr lang="fr-FR" dirty="0"/>
              <a:t> </a:t>
            </a:r>
            <a:r>
              <a:rPr lang="fr-FR" dirty="0" err="1"/>
              <a:t>complete</a:t>
            </a:r>
            <a:r>
              <a:rPr lang="fr-FR" dirty="0"/>
              <a:t> </a:t>
            </a:r>
            <a:r>
              <a:rPr lang="fr-FR" dirty="0" err="1"/>
              <a:t>understanding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have of the </a:t>
            </a:r>
            <a:r>
              <a:rPr lang="fr-FR" dirty="0" err="1"/>
              <a:t>particles</a:t>
            </a:r>
            <a:r>
              <a:rPr lang="fr-FR" dirty="0"/>
              <a:t> </a:t>
            </a:r>
            <a:r>
              <a:rPr lang="fr-FR" dirty="0" err="1"/>
              <a:t>everything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made </a:t>
            </a:r>
            <a:r>
              <a:rPr lang="fr-FR" dirty="0" err="1"/>
              <a:t>from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Despite</a:t>
            </a:r>
            <a:r>
              <a:rPr lang="fr-FR" dirty="0"/>
              <a:t> </a:t>
            </a:r>
            <a:r>
              <a:rPr lang="fr-FR" dirty="0" err="1"/>
              <a:t>being</a:t>
            </a:r>
            <a:r>
              <a:rPr lang="fr-FR" dirty="0"/>
              <a:t> </a:t>
            </a:r>
            <a:r>
              <a:rPr lang="fr-FR" dirty="0" err="1"/>
              <a:t>nearly</a:t>
            </a:r>
            <a:r>
              <a:rPr lang="fr-FR" dirty="0"/>
              <a:t> 50 </a:t>
            </a:r>
            <a:r>
              <a:rPr lang="fr-FR" dirty="0" err="1"/>
              <a:t>years</a:t>
            </a:r>
            <a:r>
              <a:rPr lang="fr-FR" dirty="0"/>
              <a:t> </a:t>
            </a:r>
            <a:r>
              <a:rPr lang="fr-FR" dirty="0" err="1"/>
              <a:t>old</a:t>
            </a:r>
            <a:r>
              <a:rPr lang="fr-FR" dirty="0"/>
              <a:t>,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remains</a:t>
            </a:r>
            <a:r>
              <a:rPr lang="fr-FR" dirty="0"/>
              <a:t> the </a:t>
            </a:r>
            <a:r>
              <a:rPr lang="fr-FR" dirty="0" err="1"/>
              <a:t>most</a:t>
            </a:r>
            <a:r>
              <a:rPr lang="fr-FR" dirty="0"/>
              <a:t> </a:t>
            </a:r>
            <a:r>
              <a:rPr lang="fr-FR" dirty="0" err="1"/>
              <a:t>accurate</a:t>
            </a:r>
            <a:r>
              <a:rPr lang="fr-FR" dirty="0"/>
              <a:t> model </a:t>
            </a:r>
            <a:r>
              <a:rPr lang="fr-FR" dirty="0" err="1"/>
              <a:t>we</a:t>
            </a:r>
            <a:r>
              <a:rPr lang="fr-FR" dirty="0"/>
              <a:t> have</a:t>
            </a:r>
          </a:p>
          <a:p>
            <a:endParaRPr lang="fr-FR" dirty="0"/>
          </a:p>
          <a:p>
            <a:r>
              <a:rPr lang="fr-FR" dirty="0"/>
              <a:t>This </a:t>
            </a:r>
            <a:r>
              <a:rPr lang="fr-FR" dirty="0" err="1"/>
              <a:t>said</a:t>
            </a:r>
            <a:r>
              <a:rPr lang="fr-FR" dirty="0"/>
              <a:t>, </a:t>
            </a:r>
            <a:r>
              <a:rPr lang="fr-FR" dirty="0" err="1"/>
              <a:t>there</a:t>
            </a:r>
            <a:r>
              <a:rPr lang="fr-FR" dirty="0"/>
              <a:t> are </a:t>
            </a:r>
            <a:r>
              <a:rPr lang="fr-FR" dirty="0" err="1"/>
              <a:t>obvious</a:t>
            </a:r>
            <a:r>
              <a:rPr lang="fr-FR" dirty="0"/>
              <a:t> </a:t>
            </a:r>
            <a:r>
              <a:rPr lang="fr-FR" dirty="0" err="1"/>
              <a:t>shortcomings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solved</a:t>
            </a:r>
            <a:r>
              <a:rPr lang="fr-FR" dirty="0"/>
              <a:t>, neutrino masses, </a:t>
            </a:r>
            <a:r>
              <a:rPr lang="fr-FR" dirty="0" err="1"/>
              <a:t>dark</a:t>
            </a:r>
            <a:r>
              <a:rPr lang="fr-FR" dirty="0"/>
              <a:t> </a:t>
            </a:r>
            <a:r>
              <a:rPr lang="fr-FR" dirty="0" err="1"/>
              <a:t>matter</a:t>
            </a:r>
            <a:r>
              <a:rPr lang="fr-FR" dirty="0"/>
              <a:t>, etc.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7526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9DE7B-1284-D1B6-0422-09E2F1D3C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Thanks</a:t>
            </a:r>
            <a:r>
              <a:rPr lang="fr-FR" dirty="0"/>
              <a:t> for </a:t>
            </a:r>
            <a:r>
              <a:rPr lang="fr-FR" dirty="0" err="1"/>
              <a:t>Listening</a:t>
            </a:r>
            <a:r>
              <a:rPr lang="fr-FR" dirty="0"/>
              <a:t>!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3327AB-C5AD-9AC8-CB64-AC2EC3F41A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6458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person in a suit and tie&#10;&#10;Description automatically generated">
            <a:extLst>
              <a:ext uri="{FF2B5EF4-FFF2-40B4-BE49-F238E27FC236}">
                <a16:creationId xmlns:a16="http://schemas.microsoft.com/office/drawing/2014/main" id="{39062F71-3942-8163-23FB-8303B614D3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3528BA-C2F8-8F8C-4DD7-3BA518A55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Neutron - 1932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1B9EB-92A1-CB62-7403-5B1B34F976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27048" y="2935705"/>
            <a:ext cx="5721484" cy="162426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dirty="0"/>
              <a:t>The neutron is discovered by James Chadwick at the Cavendish Laboratory in Cambridge</a:t>
            </a:r>
          </a:p>
        </p:txBody>
      </p:sp>
    </p:spTree>
    <p:extLst>
      <p:ext uri="{BB962C8B-B14F-4D97-AF65-F5344CB8AC3E}">
        <p14:creationId xmlns:p14="http://schemas.microsoft.com/office/powerpoint/2010/main" val="3532872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5F569A-7ABD-AA96-F431-B34823EFF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7075"/>
            <a:ext cx="51205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Positron - 1932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0BB90-7E93-697C-8AE8-530750DB3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851483"/>
            <a:ext cx="5092194" cy="33254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Carl David Anderson discovers the positron by studying cosmic rays, and captures the first image using a cloud chamber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3FDED63F-EDBA-9D68-CEAE-2BCF620850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0" r="-2" b="18988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30" name="Arc 29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close-up of a circular object&#10;&#10;Description automatically generated">
            <a:extLst>
              <a:ext uri="{FF2B5EF4-FFF2-40B4-BE49-F238E27FC236}">
                <a16:creationId xmlns:a16="http://schemas.microsoft.com/office/drawing/2014/main" id="{A50FEDE5-A0EC-7558-C725-698F45FA56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7" b="7809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69127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person working on a machine&#10;&#10;Description automatically generated">
            <a:extLst>
              <a:ext uri="{FF2B5EF4-FFF2-40B4-BE49-F238E27FC236}">
                <a16:creationId xmlns:a16="http://schemas.microsoft.com/office/drawing/2014/main" id="{832F85F3-12B1-12A9-AF18-D58CA0D0FD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6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12D9A3-4F80-9616-CCCF-55946C027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589" y="407987"/>
            <a:ext cx="59899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Parity Violation -1956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10FB3-8F94-E711-5CF3-DEE7392BB9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27048" y="3019925"/>
            <a:ext cx="5721484" cy="188895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Wu conducts an experiment which shows that weak decays do not have mirror symmetry – a vital step to finding matter/antimatter asymmetry</a:t>
            </a:r>
          </a:p>
        </p:txBody>
      </p:sp>
    </p:spTree>
    <p:extLst>
      <p:ext uri="{BB962C8B-B14F-4D97-AF65-F5344CB8AC3E}">
        <p14:creationId xmlns:p14="http://schemas.microsoft.com/office/powerpoint/2010/main" val="3644091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70269F-95FE-900A-4F35-D3A664AC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Higgs Boson - 2012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241F-D91C-753B-C97A-95841898A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0537"/>
            <a:ext cx="5387502" cy="368642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The Higgs Boson was discovered </a:t>
            </a:r>
          </a:p>
          <a:p>
            <a:pPr marL="0" indent="0" algn="ctr">
              <a:buNone/>
            </a:pPr>
            <a:r>
              <a:rPr lang="en-US" dirty="0"/>
              <a:t>At CERN in 2012. Adding the final</a:t>
            </a:r>
          </a:p>
          <a:p>
            <a:pPr marL="0" indent="0" algn="ctr">
              <a:buNone/>
            </a:pPr>
            <a:r>
              <a:rPr lang="en-US" dirty="0"/>
              <a:t>Particle predicted by the </a:t>
            </a:r>
          </a:p>
          <a:p>
            <a:pPr marL="0" indent="0" algn="ctr">
              <a:buNone/>
            </a:pPr>
            <a:r>
              <a:rPr lang="en-US" dirty="0"/>
              <a:t>Standard Model.</a:t>
            </a:r>
          </a:p>
        </p:txBody>
      </p:sp>
      <p:pic>
        <p:nvPicPr>
          <p:cNvPr id="6" name="Content Placeholder 5" descr="A computer generated image of a nuclear bomb&#10;&#10;Description automatically generated">
            <a:extLst>
              <a:ext uri="{FF2B5EF4-FFF2-40B4-BE49-F238E27FC236}">
                <a16:creationId xmlns:a16="http://schemas.microsoft.com/office/drawing/2014/main" id="{EA9AF587-291C-887B-6717-36E6254640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5" r="7910" b="-1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7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769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5A637-4E6D-947E-C382-A6DF6CF89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Theoretical</a:t>
            </a:r>
            <a:r>
              <a:rPr lang="fr-FR" dirty="0"/>
              <a:t> Framework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9E828-A0BE-FB56-3678-29083DB44D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(Not Vital – But </a:t>
            </a:r>
            <a:r>
              <a:rPr lang="fr-FR" dirty="0" err="1"/>
              <a:t>Interesting</a:t>
            </a:r>
            <a:r>
              <a:rPr lang="fr-FR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5627074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Office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estival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1560</Words>
  <Application>Microsoft Office PowerPoint</Application>
  <PresentationFormat>Widescreen</PresentationFormat>
  <Paragraphs>314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Cambria Math</vt:lpstr>
      <vt:lpstr>Century Gothic</vt:lpstr>
      <vt:lpstr>ShapesVTI</vt:lpstr>
      <vt:lpstr>The Standard Model</vt:lpstr>
      <vt:lpstr>Outline</vt:lpstr>
      <vt:lpstr>A Brief History of the SM</vt:lpstr>
      <vt:lpstr>The Proton - 1920</vt:lpstr>
      <vt:lpstr>The Neutron - 1932</vt:lpstr>
      <vt:lpstr>The Positron - 1932</vt:lpstr>
      <vt:lpstr>Parity Violation -1956</vt:lpstr>
      <vt:lpstr>Higgs Boson - 2012</vt:lpstr>
      <vt:lpstr>Theoretical Framework</vt:lpstr>
      <vt:lpstr>WHAT IS THE STANDARD MODEL?</vt:lpstr>
      <vt:lpstr>How To Do Quantum Field Theory</vt:lpstr>
      <vt:lpstr>Start With Nothing.</vt:lpstr>
      <vt:lpstr>Make Something.</vt:lpstr>
      <vt:lpstr>Destroy It.</vt:lpstr>
      <vt:lpstr>Okay? So, What Was The Point?</vt:lpstr>
      <vt:lpstr>Multiple Fields</vt:lpstr>
      <vt:lpstr>What Does ⟨0|〖( "φ" ) ̅(y)〗^3 " " 〖"φ (x)"  〗^3 "|0"⟩" Look Like?"</vt:lpstr>
      <vt:lpstr>What Does ⟨0|〖( "φ" ) ̅(y)〗^3 " " 〖"φ (x)"  〗^3 "|0"⟩" Look Like?"</vt:lpstr>
      <vt:lpstr>Feynman Diagrams</vt:lpstr>
      <vt:lpstr>Models</vt:lpstr>
      <vt:lpstr>Interactions</vt:lpstr>
      <vt:lpstr>HOW TO DEFINE PARTICLES?</vt:lpstr>
      <vt:lpstr>The SM</vt:lpstr>
      <vt:lpstr>PARTICLE CONTENT OF THE SM</vt:lpstr>
      <vt:lpstr>PARTICLE CONTENT OF THE SM</vt:lpstr>
      <vt:lpstr>SM Lagrangian</vt:lpstr>
      <vt:lpstr>The Real SM Lagrangian</vt:lpstr>
      <vt:lpstr>Fermions</vt:lpstr>
      <vt:lpstr>Leptons or Quarks?</vt:lpstr>
      <vt:lpstr>Leptons</vt:lpstr>
      <vt:lpstr>Quarks</vt:lpstr>
      <vt:lpstr>Antimatter</vt:lpstr>
      <vt:lpstr>Interactions</vt:lpstr>
      <vt:lpstr>Electomagnetic Interactions</vt:lpstr>
      <vt:lpstr>Weak Interactions</vt:lpstr>
      <vt:lpstr>Gluon Interactions</vt:lpstr>
      <vt:lpstr>Bound States</vt:lpstr>
      <vt:lpstr>Colourless Bounds States (Hadrons)</vt:lpstr>
      <vt:lpstr>Pions</vt:lpstr>
      <vt:lpstr>Neutrinos</vt:lpstr>
      <vt:lpstr>Higgs Field and Particle Masses</vt:lpstr>
      <vt:lpstr>What Don’t We Understand?</vt:lpstr>
      <vt:lpstr>Closing Remarks</vt:lpstr>
      <vt:lpstr>Thanks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Standard Model</dc:title>
  <dc:creator>Thomas McKelvey</dc:creator>
  <cp:lastModifiedBy>Thomas McKelvey</cp:lastModifiedBy>
  <cp:revision>1</cp:revision>
  <dcterms:created xsi:type="dcterms:W3CDTF">2023-08-12T22:58:38Z</dcterms:created>
  <dcterms:modified xsi:type="dcterms:W3CDTF">2023-08-22T09:19:08Z</dcterms:modified>
</cp:coreProperties>
</file>