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>
        <p:scale>
          <a:sx n="60" d="100"/>
          <a:sy n="60" d="100"/>
        </p:scale>
        <p:origin x="10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3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1736 11519 0 0,'8'-31'264'0'0,"-6"24"35"0"0,4-15 392 0 0,1 1-239 0 0,0 2 0 0 0,2-1-1 0 0,0 1 1 0 0,1 0 0 0 0,0 1 0 0 0,2 0 0 0 0,0 1 0 0 0,20-21 0 0 0,-3 8-133 0 0,1 1 0 0 0,2 2-1 0 0,43-30 1 0 0,115-91-16 0 0,72-48 46 0 0,182-42-402 0 0,-326 190 50 0 0,180-47 0 0 0,-142 49-2 0 0,600-200 332 0 0,-375 128 119 0 0,-153 50-123 0 0,-67 23 429 0 0,291-42 0 0 0,-439 86-662 0 0,-9 1-69 0 0,1-1 0 0 0,-1 1 0 0 0,1-1 0 0 0,-1 0 0 0 0,0 0 0 0 0,5-2 1 0 0,-8 2 292 0 0,-3 3-186 0 0,-10 5-748 0 0,0 0 0 0 0,-1-1 0 0 0,0 0-1 0 0,0-1 1 0 0,-24 7 0 0 0,-1-3-787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36 10367 0 0,'0'0'472'0'0,"-5"-8"158"0"0,4 6-559 0 0,-1 0 1 0 0,1 0-1 0 0,0 1 1 0 0,0-1 0 0 0,-1 0-1 0 0,1 1 1 0 0,-1-1-1 0 0,0 1 1 0 0,1-1 0 0 0,-1 1-1 0 0,0 0 1 0 0,0 0-1 0 0,0 0 1 0 0,0 0-1 0 0,0 0 1 0 0,0 0 0 0 0,0 0-1 0 0,0 1 1 0 0,0-1-1 0 0,0 1 1 0 0,0-1 0 0 0,0 1-1 0 0,-1 0 1 0 0,1 0-1 0 0,0 0 1 0 0,-2 0-1 0 0,-3 1 50 0 0,0 1-1 0 0,1 0 1 0 0,-1 0-1 0 0,1 0 1 0 0,-1 1 0 0 0,-5 3-1 0 0,7-3-98 0 0,-27 12 138 0 0,1 2-1 0 0,0 1 1 0 0,2 1-1 0 0,0 2 0 0 0,2 1 1 0 0,-43 43-1 0 0,67-62-95 0 0,0 0 0 0 0,0 0-1 0 0,1 0 1 0 0,0 0 0 0 0,0 1-1 0 0,0-1 1 0 0,0 1 0 0 0,-3 6-1 0 0,5-8-42 0 0,0-1-1 0 0,0 0 0 0 0,0 1 1 0 0,0-1-1 0 0,0 0 0 0 0,0 0 1 0 0,0 1-1 0 0,0-1 0 0 0,0 0 0 0 0,1 1 1 0 0,-1-1-1 0 0,0 0 0 0 0,1 0 1 0 0,-1 0-1 0 0,1 1 0 0 0,0-1 1 0 0,-1 0-1 0 0,1 0 0 0 0,0 0 1 0 0,0 0-1 0 0,0 0 0 0 0,-1 0 0 0 0,1 0 1 0 0,0 0-1 0 0,0-1 0 0 0,0 1 1 0 0,1 0-1 0 0,-1 0 0 0 0,0-1 1 0 0,2 1-1 0 0,20 11-10 0 0,0-2 1 0 0,1 0-1 0 0,0-2 1 0 0,27 6-1 0 0,-24-7-6 0 0,0 1 1 0 0,0 1-1 0 0,25 13 0 0 0,-42-17 2 0 0,-3-1 20 0 0,0-1 0 0 0,0 1 1 0 0,0 1-1 0 0,0-1 0 0 0,-1 1 0 0 0,7 6 1 0 0,-12-9-22 0 0,0-1 1 0 0,0 1-1 0 0,1 0 1 0 0,-1-1-1 0 0,0 1 1 0 0,0 0-1 0 0,-1 0 1 0 0,1 0-1 0 0,0 0 1 0 0,-1 0-1 0 0,1 0 1 0 0,-1 0-1 0 0,1 0 1 0 0,-1 0-1 0 0,0 0 1 0 0,0 0-1 0 0,0 0 1 0 0,0 0-1 0 0,0 0 1 0 0,-1 0-1 0 0,1 0 1 0 0,-1 0-1 0 0,1 0 1 0 0,-1 0-1 0 0,0 0 1 0 0,1 0-1 0 0,-1 0 1 0 0,0 0-1 0 0,-2 1 1 0 0,-1 4 43 0 0,0-1 1 0 0,-1 0-1 0 0,0 0 1 0 0,-1 0-1 0 0,1-1 1 0 0,-1 0-1 0 0,0 0 0 0 0,0 0 1 0 0,-1-1-1 0 0,1 0 1 0 0,-1 0-1 0 0,0-1 1 0 0,0 1-1 0 0,0-2 1 0 0,-1 1-1 0 0,-12 2 0 0 0,14-3-35 0 0,0-1-1 0 0,1 0 0 0 0,-1 0 1 0 0,0-1-1 0 0,0 1 0 0 0,0-1 1 0 0,1-1-1 0 0,-1 1 0 0 0,0-1 1 0 0,0 0-1 0 0,0 0 0 0 0,1-1 0 0 0,-1 1 1 0 0,1-1-1 0 0,-1-1 0 0 0,1 1 1 0 0,0-1-1 0 0,0 0 0 0 0,0 0 1 0 0,0 0-1 0 0,0-1 0 0 0,-6-6 1 0 0,9 7-428 0 0,0 1 0 0 0,0-1 0 0 0,1 0 0 0 0,-1 0 1 0 0,1 1-1 0 0,0-1 0 0 0,0 0 0 0 0,0 0 1 0 0,0 0-1 0 0,1 0 0 0 0,-1 0 0 0 0,1 0 1 0 0,-1 0-1 0 0,1-7 0 0 0,1 7-1473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7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130 152 13935 0 0,'0'0'1262'0'0,"-3"19"-644"0"0,-12 41 229 0 0,-3-1-1 0 0,-42 91 1 0 0,37-93-59 0 0,13-36 98 0 0,12-37-218 0 0,20-53-1007 0 0,38-77 1 0 0,-5 14 257 0 0,-45 105 63 0 0,2 0 0 0 0,1 1-1 0 0,30-47 1 0 0,-42 72 335 0 0,10 19 150 0 0,-10-9-344 0 0,0 1 1 0 0,0 0-1 0 0,-1-1 1 0 0,0 1-1 0 0,-3 17 1 0 0,-13 50 144 0 0,7-33-104 0 0,-1 8 30 0 0,3 0 0 0 0,0 99-1 0 0,8-142-10 0 0,0-3-1278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7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0 360 18431 0 0,'0'0'2195'0'0,"14"-15"-1654"0"0,-1 7-546 0 0,0 1 1 0 0,0 0-1 0 0,0 1 0 0 0,28-8 1 0 0,-3 1-133 0 0,2-5-263 0 0,-1-1 0 0 0,48-32 0 0 0,-50 24-453 0 0,-26 18 416 0 0,1 1 0 0 0,24-14 0 0 0,-26 19 1809 0 0,-9 19 284 0 0,-10 8-1077 0 0,-13 24-1 0 0,-4 11-183 0 0,-23 106 211 0 0,14-41-292 0 0,35-124-311 0 0,0 0 0 0 0,0 0 0 0 0,0 1 0 0 0,0-1 1 0 0,0 0-1 0 0,0 0 0 0 0,0 0 0 0 0,0 0 0 0 0,0 1 0 0 0,0-1 0 0 0,0 0 0 0 0,0 0 0 0 0,0 0 0 0 0,0 0 0 0 0,-1 1 0 0 0,1-1 0 0 0,0 0 1 0 0,0 0-1 0 0,0 0 0 0 0,0 0 0 0 0,0 0 0 0 0,0 1 0 0 0,0-1 0 0 0,0 0 0 0 0,-1 0 0 0 0,1 0 0 0 0,0 0 0 0 0,0 0 0 0 0,0 0 0 0 0,0 0 1 0 0,0 0-1 0 0,-1 1 0 0 0,1-1 0 0 0,0 0 0 0 0,0 0 0 0 0,0 0 0 0 0,0 0 0 0 0,-1 0 0 0 0,1 0 0 0 0,0 0 0 0 0,0 0 0 0 0,0 0 0 0 0,0 0 1 0 0,-1 0-1 0 0,1 0 0 0 0,0 0 0 0 0,0 0 0 0 0,0 0 0 0 0,0 0 0 0 0,-1 0 0 0 0,1-1 0 0 0,-6-10 349 0 0,-2-18 160 0 0,9 13-525 0 0,1 0 1 0 0,0 0-1 0 0,1 0 0 0 0,1 0 0 0 0,0 0 0 0 0,11-24 0 0 0,47-87-60 0 0,-40 90 37 0 0,0 1 0 0 0,3 2 0 0 0,1 0-1 0 0,31-31 1 0 0,-55 63 36 0 0,3-4-9 0 0,1 0 0 0 0,-1 1 0 0 0,1 0 0 0 0,0 0 0 0 0,0 0 0 0 0,1 1 0 0 0,0 0 0 0 0,-1 0 0 0 0,1 1 0 0 0,0-1 0 0 0,1 2 0 0 0,10-4 0 0 0,-16 5 9 0 0,-1 0 5 0 0,-1 1 0 0 0,1 0 1 0 0,0 0-1 0 0,0 0 0 0 0,-1 0 1 0 0,1-1-1 0 0,0 1 0 0 0,-1 0 1 0 0,1 0-1 0 0,0 0 0 0 0,0 0 1 0 0,-1 1-1 0 0,1-1 0 0 0,0 0 1 0 0,-1 0-1 0 0,1 0 0 0 0,0 1 1 0 0,-1-1-1 0 0,1 0 0 0 0,0 0 1 0 0,0 1-1 0 0,-1 0-3 0 0,1-1 0 0 0,-1 0-1 0 0,0 1 1 0 0,1-1 0 0 0,-1 1 0 0 0,0-1 0 0 0,0 0-1 0 0,1 1 1 0 0,-1-1 0 0 0,0 1 0 0 0,0-1-1 0 0,0 1 1 0 0,0-1 0 0 0,0 1 0 0 0,0-1 0 0 0,1 0-1 0 0,-1 1 1 0 0,0-1 0 0 0,0 1 0 0 0,-1-1-1 0 0,1 1 1 0 0,0-1 0 0 0,0 1 0 0 0,0-1 0 0 0,0 1-1 0 0,-1 0 1 0 0,-2 12 14 0 0,-3-2 3 0 0,-1 0 0 0 0,1 0 0 0 0,-2-1 0 0 0,0 1 0 0 0,0-2 0 0 0,-1 1 0 0 0,-12 10 0 0 0,-12 13 32 0 0,9-6-25 0 0,-45 40 1 0 0,64-64-27 0 0,4-2 0 0 0,-1 0 0 0 0,1 0 0 0 0,0 0 0 0 0,-1 1 0 0 0,1-1 0 0 0,0 0 0 0 0,0 1 0 0 0,0-1 0 0 0,0 1 0 0 0,0-1 0 0 0,1 1 0 0 0,-1-1 0 0 0,0 1 0 0 0,1 0 0 0 0,-2 2 0 0 0,1-1-11 0 0,0 0-1 0 0,0 1 1 0 0,0-1-1 0 0,1 1 1 0 0,-1-1 0 0 0,1 1-1 0 0,0-1 1 0 0,0 1-1 0 0,0-1 1 0 0,0 1-1 0 0,1-1 1 0 0,-1 1 0 0 0,1-1-1 0 0,1 4 1 0 0,1 4-10 0 0,-1-2 4 0 0,1 1 0 0 0,0-1 1 0 0,9 16-1 0 0,3 12-23 0 0,-12-29 45 0 0,32 87 422 0 0,-30-83-362 0 0,1 0 1 0 0,1 0-1 0 0,0 0 1 0 0,0-1-1 0 0,13 15 0 0 0,-19-25-94 0 0,0 0 0 0 0,0 0-1 0 0,0 0 1 0 0,0 0-1 0 0,1 0 1 0 0,-1-1-1 0 0,0 1 1 0 0,0 0-1 0 0,1 0 1 0 0,-1-1-1 0 0,1 1 1 0 0,-1-1-1 0 0,0 1 1 0 0,1-1 0 0 0,-1 0-1 0 0,1 0 1 0 0,-1 1-1 0 0,1-1 1 0 0,-1 0-1 0 0,1 0 1 0 0,-1 0-1 0 0,1-1 1 0 0,-1 1-1 0 0,1 0 1 0 0,-1-1 0 0 0,1 1-1 0 0,-1 0 1 0 0,3-2-1 0 0,-1 0-429 0 0,0 1-1 0 0,0-1 1 0 0,0 0 0 0 0,0-1-1 0 0,0 1 1 0 0,0 0 0 0 0,-1-1-1 0 0,1 1 1 0 0,-1-1 0 0 0,0 0-1 0 0,2-3 1 0 0,3-7-6388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8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7 15775 0 0,'0'0'1208'0'0,"3"-2"-826"0"0,8-2-250 0 0,-6 6-99 0 0,-5 7 14 0 0,0-9-42 0 0,0 16 335 0 0,-1 0-1 0 0,-1 1 1 0 0,-1-1-1 0 0,0 0 1 0 0,-1-1 0 0 0,-11 29-1 0 0,7-22-164 0 0,-18 58 584 0 0,-54 172 1082 0 0,20 5-944 0 0,42-161-4061 0 0,13-73-4280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8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19695 0 0,'0'0'2136'0'0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47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426 49 11519 0 0,'-10'-2'308'0'0,"6"1"-187"0"0,0 0 0 0 0,1 0 0 0 0,-1 0 0 0 0,0-1 1 0 0,1 1-1 0 0,0-1 0 0 0,-1 0 0 0 0,1 0 0 0 0,0 0 0 0 0,-4-4 0 0 0,6 5 306 0 0,-23-16 962 0 0,7 12-1287 0 0,-1 2-103 0 0,14 3 8 0 0,-47 4 117 0 0,35 0-94 0 0,-1 1-1 0 0,1 0 1 0 0,1 1-1 0 0,-1 0 1 0 0,1 2-1 0 0,0 0 1 0 0,1 0 0 0 0,0 2-1 0 0,0-1 1 0 0,1 2-1 0 0,0 0 1 0 0,-17 19-1 0 0,28-27-32 0 0,-1-1 0 0 0,1 1 0 0 0,0 0 0 0 0,-1 0 0 0 0,1 0 0 0 0,1 0 0 0 0,-1 0 1 0 0,0 1-1 0 0,1-1 0 0 0,0 1 0 0 0,-1-1 0 0 0,1 1 0 0 0,1-1 0 0 0,-1 1 0 0 0,0-1 0 0 0,1 1 0 0 0,0 4 0 0 0,0-3-7 0 0,1-1 0 0 0,0 1 0 0 0,0 0 1 0 0,1-1-1 0 0,-1 1 0 0 0,1-1 0 0 0,0 0 0 0 0,0 1 0 0 0,1-1 1 0 0,-1 0-1 0 0,5 6 0 0 0,7 5-25 0 0,1 0 1 0 0,0 0-1 0 0,1-2 1 0 0,31 21-1 0 0,-47-34 35 0 0,38 23-17 0 0,0-2 0 0 0,2-2 0 0 0,0-1 0 0 0,56 16 0 0 0,80 36-11 0 0,-172-69 46 0 0,-1 1 0 0 0,0 0 0 0 0,0 0 1 0 0,1 0-1 0 0,-1 0 0 0 0,0 0 0 0 0,-1 0 0 0 0,1 1 1 0 0,4 4-1 0 0,-7-6-20 0 0,1 1 0 0 0,-1-1 0 0 0,1 0 0 0 0,-1 1 0 0 0,0-1 1 0 0,1 0-1 0 0,-1 1 0 0 0,0-1 0 0 0,0 1 0 0 0,0-1 0 0 0,0 0 0 0 0,0 1 1 0 0,0-1-1 0 0,-1 1 0 0 0,1-1 0 0 0,0 0 0 0 0,-1 1 0 0 0,1-1 0 0 0,-1 0 1 0 0,1 1-1 0 0,-1-1 0 0 0,0 0 0 0 0,1 0 0 0 0,-1 1 0 0 0,0-1 1 0 0,0 0-1 0 0,0 0 0 0 0,-2 1 0 0 0,-15 20 108 0 0,-1-2 0 0 0,-1 0-1 0 0,0-1 1 0 0,-45 30 0 0 0,-100 50 1247 0 0,121-75-803 0 0,33-19-521 0 0,1-1 1 0 0,-1 0 0 0 0,0 0-1 0 0,0-1 1 0 0,-1-1-1 0 0,1 0 1 0 0,0 0-1 0 0,-1-1 1 0 0,1-1-1 0 0,-1 0 1 0 0,1 0-1 0 0,-1-1 1 0 0,1-1 0 0 0,-1 0-1 0 0,1 0 1 0 0,0-1-1 0 0,0 0 1 0 0,-14-7-1 0 0,23 9-31 0 0,1 1-1 0 0,-1-1 0 0 0,1 1 1 0 0,0-1-1 0 0,-1 1 0 0 0,1-1 1 0 0,0 0-1 0 0,0 0 0 0 0,-1 1 1 0 0,1-1-1 0 0,0 0 0 0 0,0 0 1 0 0,0 0-1 0 0,0 0 0 0 0,0 0 1 0 0,0-1-1 0 0,1 1 0 0 0,-1 0 1 0 0,0 0-1 0 0,0-1 0 0 0,1 1 1 0 0,-2-3-1 0 0,1 0 0 0 0,0 1-318 0 0,0 0 0 0 0,0 1 0 0 0,1-1-1 0 0,-1 0 1 0 0,1 0 0 0 0,0 0 0 0 0,0 0 0 0 0,0 0 0 0 0,0 0-1 0 0,0 0 1 0 0,0 1 0 0 0,1-1 0 0 0,0 0 0 0 0,-1 0-1 0 0,1 0 1 0 0,0 1 0 0 0,0-1 0 0 0,2-2 0 0 0,4-8-4889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48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20 13359 0 0,'-1'-1'612'0'0,"-27"-17"1867"0"0,29 95-2702 0 0,-3 98 203 0 0,1-162 14 0 0,0-2 7 0 0,0 0 0 0 0,1 0 1 0 0,0 0-1 0 0,3 15 0 0 0,-3-25-4 0 0,4 8-47 0 0,-3-8 52 0 0,0 0 0 0 0,1-1 1 0 0,-1 1-1 0 0,1 0 0 0 0,-1-1 0 0 0,1 1 1 0 0,-1-1-1 0 0,1 0 0 0 0,-1 1 1 0 0,1-1-1 0 0,0 0 0 0 0,-1 0 0 0 0,1 0 1 0 0,-1 0-1 0 0,1 0 0 0 0,0 0 0 0 0,-1-1 1 0 0,1 1-1 0 0,-1 0 0 0 0,2-1 0 0 0,5-1 15 0 0,48-6 37 0 0,-42 5-38 0 0,1 1-1 0 0,1 0 1 0 0,16 1 0 0 0,5 4-37 0 0,62 14-1 0 0,-75-12 12 0 0,0-4-1 0 0,-23-1-219 0 0,0 0 0 0 0,0 0 0 0 0,-1 0 0 0 0,1 0 0 0 0,0 0 0 0 0,0-1 0 0 0,0 1 0 0 0,-1 0 0 0 0,1-1 0 0 0,0 1 0 0 0,-1-1 0 0 0,1 1 0 0 0,0-1 0 0 0,-1 1 0 0 0,1-1 0 0 0,0 1 0 0 0,-1-1 0 0 0,1 1 0 0 0,-1-1 0 0 0,1 0 0 0 0,-1 1-1 0 0,1-1 1 0 0,0-1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48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44 148 9559 0 0,'-21'6'1015'0'0,"2"1"1200"0"0,16-1 101 0 0,3-4-2855 0 0,-1 0 731 0 0,2-1-137 0 0,-1 0-58 0 0,0 0 1 0 0,0-1 0 0 0,0 1 0 0 0,0-1 0 0 0,0 1 0 0 0,0-1 0 0 0,1 1-1 0 0,-1-1 1 0 0,0 1 0 0 0,0-1 0 0 0,1 1 0 0 0,-1-1 0 0 0,0 1 0 0 0,1-1-1 0 0,-1 1 1 0 0,0-1 0 0 0,1 1 0 0 0,-1-1 0 0 0,1 0 0 0 0,-1 1 0 0 0,1-1-1 0 0,-1 0 1 0 0,1 1 0 0 0,-1-1 0 0 0,1 0 0 0 0,-1 0 0 0 0,1 0 0 0 0,-1 1-1 0 0,1-1 1 0 0,0 0 0 0 0,-1 0 0 0 0,1 0 0 0 0,0 0 0 0 0,16-3 3 0 0,-16 2 4 0 0,19-7-141 0 0,0-1-1 0 0,-1-1 1 0 0,-1 0-1 0 0,0-2 1 0 0,29-23-1 0 0,-35 26 63 0 0,13-10-275 0 0,24-17 112 0 0,-19 10-3833 0 0,-23 20 112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49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0 184 14975 0 0,'0'0'1504'0'0,"1"-2"-1381"0"0,1-3-110 0 0,0 0 0 0 0,1 0 1 0 0,0 0-1 0 0,0 1 0 0 0,0-1 0 0 0,0 1 1 0 0,1 0-1 0 0,-1 0 0 0 0,1 0 0 0 0,6-4 0 0 0,50-37-124 0 0,-43 33-47 0 0,81-48-4690 0 0,-81 49 3217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49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10 12095 0 0,'0'0'1211'0'0,"-1"-1"-1112"0"0,-5-3-51 0 0,5 3 142 0 0,-5-2 690 0 0,4 2-392 0 0,0 9-558 0 0,-7 31 93 0 0,1 2-1 0 0,-3 73 1 0 0,4-34-41 0 0,3-51 54 0 0,-3 48-72 0 0,7-68 49 0 0,4 29 156 0 0,-4-36-150 0 0,0-1-24 0 0,0 0 0 0 0,0 0 0 0 0,0 0 0 0 0,1 0 1 0 0,-1 0-1 0 0,0 0 0 0 0,0 0 0 0 0,0-1 0 0 0,1 1 0 0 0,-1 0 0 0 0,0 0 0 0 0,1 0 0 0 0,-1 0 0 0 0,1-1 0 0 0,-1 1 0 0 0,1 0 1 0 0,-1 0-1 0 0,1-1 0 0 0,0 1 0 0 0,-1 0 0 0 0,1-1 0 0 0,0 1 0 0 0,0 0 0 0 0,-1-1 0 0 0,1 1 0 0 0,0-1 0 0 0,0 0 0 0 0,0 1 1 0 0,1 0-1 0 0,8 2 15 0 0,-10-2-10 0 0,1-1 0 0 0,0 0 0 0 0,0 1 0 0 0,0-1 0 0 0,-1 0 0 0 0,1 0 0 0 0,0 0 0 0 0,0 0 0 0 0,0 0 0 0 0,0 0 0 0 0,-1 0 0 0 0,1 0 0 0 0,0 0 0 0 0,0 0 0 0 0,0 0 0 0 0,0 0 0 0 0,-1-1 0 0 0,1 1 0 0 0,0 0 0 0 0,0 0 0 0 0,-1-1 0 0 0,1 1 0 0 0,0-1 0 0 0,0 1 0 0 0,0-1 0 0 0,1-1 0 0 0,16-6 33 0 0,34-20 0 0 0,-41 21-12 0 0,0 1 1 0 0,1 0-1 0 0,-1 0 1 0 0,1 1-1 0 0,0 1 1 0 0,24-6-1 0 0,-33 10 33 0 0,-2 0-81 0 0,0 0 1 0 0,0 0-1 0 0,0 0 0 0 0,0 0 1 0 0,1 1-1 0 0,-1-1 1 0 0,0 0-1 0 0,0 1 1 0 0,0-1-1 0 0,0 0 1 0 0,0 1-1 0 0,0-1 0 0 0,0 1 1 0 0,0 0-1 0 0,0-1 1 0 0,1 2-1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49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31 12207 0 0,'0'0'48'0'0,"0"0"0"0"0,0 0 0 0 0,-1 0 0 0 0,1 0 0 0 0,0 0 0 0 0,0 0 0 0 0,-1 0 0 0 0,1 0 0 0 0,0 0-1 0 0,0 0 1 0 0,-1 0 0 0 0,1 0 0 0 0,0 0 0 0 0,0 0 0 0 0,-1 0 0 0 0,1 0 0 0 0,0 0 0 0 0,0 0 0 0 0,-1 0 0 0 0,1 0 0 0 0,0-1 0 0 0,0 1-1 0 0,0 0 1 0 0,-1 0 0 0 0,1 0 0 0 0,0 0 0 0 0,0 0 0 0 0,0-1 0 0 0,0 1 0 0 0,-1 0 0 0 0,1 0 0 0 0,0-1 0 0 0,6-3-53 0 0,-2 1-10 0 0,0 0-1 0 0,0 1 1 0 0,0 0 0 0 0,0 0-1 0 0,1 0 1 0 0,-1 0-1 0 0,0 1 1 0 0,1-1-1 0 0,0 1 1 0 0,-1 0-1 0 0,1 1 1 0 0,5-1-1 0 0,-9 1 16 0 0,19-2 0 0 0,1 4 0 0 0,27 0-928 0 0,-46-2 704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9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19 145 11287 0 0,'0'0'1023'0'0,"-1"-1"-842"0"0,-4-5 1221 0 0,-8-10 2336 0 0,15 11-3664 0 0,-1-1 0 0 0,1 1 0 0 0,0 0-1 0 0,1 0 1 0 0,0 0 0 0 0,-1 0 0 0 0,1 0 0 0 0,1 0 0 0 0,-1 1-1 0 0,1 0 1 0 0,0-1 0 0 0,0 1 0 0 0,6-5 0 0 0,0 3-1 0 0,1-1 0 0 0,-1 2 0 0 0,1-1 1 0 0,0 2-1 0 0,1-1 0 0 0,-1 1 0 0 0,1 1 1 0 0,-1 0-1 0 0,1 1 0 0 0,0 0 0 0 0,19 0 1 0 0,-4 2-9 0 0,-1 0 0 0 0,1 2 0 0 0,0 1 0 0 0,30 7 0 0 0,-53-9 514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0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1 235 14399 0 0,'0'0'1443'0'0,"6"-20"-1310"0"0,1 8-177 0 0,0 1 1 0 0,1 0-1 0 0,1 0 0 0 0,0 1 0 0 0,0 0 0 0 0,18-14 1 0 0,72-47-518 0 0,-65 48 402 0 0,-10 7-1187 0 0,2 1-3602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0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 14399 0 0,'0'0'662'0'0,"-1"-1"-18"0"0,-4-3-394 0 0,3 3 138 0 0,9 24-260 0 0,9 25-167 0 0,-2 0-1 0 0,9 67 1 0 0,4 101-96 0 0,-24-201 408 0 0,0-4-1247 0 0,-3-4-3534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94 164 13823 0 0,'0'0'315'0'0,"-13"17"758"0"0,11-12-1047 0 0,1 0-1 0 0,-1-1 1 0 0,1 1-1 0 0,0 0 1 0 0,0 0-1 0 0,0 0 1 0 0,0 0-1 0 0,1 0 0 0 0,0 0 1 0 0,0 0-1 0 0,1 0 1 0 0,1 9-1 0 0,0 10 24 0 0,-3 11-54 0 0,-1-1 1 0 0,-2 0-1 0 0,-1 0 0 0 0,-11 36 0 0 0,14-59 5 0 0,2-7 0 0 0,0-1 0 0 0,-1 1 0 0 0,0-1 0 0 0,0 1 0 0 0,0-1 0 0 0,-3 6 0 0 0,4-9 0 0 0,0 0 0 0 0,0 0 0 0 0,0 0 0 0 0,0 1 0 0 0,0-1 0 0 0,0 0 0 0 0,0 0 0 0 0,0 0 0 0 0,0 0 0 0 0,0 0 0 0 0,0 1 0 0 0,-1-1 0 0 0,1 0 0 0 0,0 0 0 0 0,0 0 0 0 0,0 0 0 0 0,0 0 0 0 0,0 0 0 0 0,-1 1 0 0 0,1-1 0 0 0,0 0 0 0 0,0 0 0 0 0,0 0 0 0 0,0 0 0 0 0,0 0 0 0 0,-1 0 0 0 0,1 0 0 0 0,0 0 0 0 0,0 0 0 0 0,0 0 0 0 0,-1 0 0 0 0,1 0 0 0 0,0 0 0 0 0,0 0 0 0 0,0 0 0 0 0,0 0 0 0 0,-1 0 0 0 0,1 0 0 0 0,0 0 0 0 0,0 0 0 0 0,0 0 0 0 0,0 0 0 0 0,-1 0 0 0 0,1-1 0 0 0,0 1 0 0 0,0 0 0 0 0,0 0 0 0 0,0 0 0 0 0,0 0 0 0 0,-1 0 0 0 0,1 0 0 0 0,0 0 0 0 0,0-1 0 0 0,0 1 0 0 0,0 0 0 0 0,0 0 0 0 0,0 0 0 0 0,0 0 0 0 0,0-1 0 0 0,0 1 0 0 0,0 0 0 0 0,-1 0 0 0 0,1 0 0 0 0,0 0 0 0 0,0-1 0 0 0,0 1 0 0 0,0 0 0 0 0,0 0 0 0 0,-4-12 0 0 0,1-7 19 0 0,0 1-1 0 0,2-1 1 0 0,0-1-1 0 0,4-31 1 0 0,-1-17 16 0 0,-2 67-35 0 0,-2-55 4 0 0,-1 1-1 0 0,-13-62 1 0 0,14 107 49 0 0,2 1 11 0 0,0 7-58 0 0,1 0-1 0 0,-1 0 0 0 0,1 0 0 0 0,-1 0 0 0 0,1 0 1 0 0,0 0-1 0 0,0 0 0 0 0,0 0 0 0 0,0 0 1 0 0,0 1-1 0 0,0-1 0 0 0,1 0 0 0 0,-1 1 1 0 0,1-1-1 0 0,-1 1 0 0 0,1-1 0 0 0,-1 1 1 0 0,1 0-1 0 0,0 0 0 0 0,-1-1 0 0 0,1 1 1 0 0,2 0-1 0 0,7-5-28 0 0,-1 2 1 0 0,18-7-1 0 0,-22 10 34 0 0,2-2-95 0 0,0 1 0 0 0,1 1 0 0 0,-1 0-1 0 0,1 0 1 0 0,-1 0 0 0 0,1 1 0 0 0,-1 0 0 0 0,1 1 0 0 0,0 0-1 0 0,-1 0 1 0 0,0 1 0 0 0,1 0 0 0 0,-1 0 0 0 0,14 7-1 0 0,-9-4-596 0 0,-11-5 169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1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37 103 16127 0 0,'-36'9'1620'0'0,"48"7"-1472"0"0,-9-14-154 0 0,0-1 0 0 0,0 1 0 0 0,0-1 0 0 0,1 0-1 0 0,-1 0 1 0 0,0-1 0 0 0,0 1 0 0 0,1 0 0 0 0,-1-1-1 0 0,0 0 1 0 0,1 0 0 0 0,-1 0 0 0 0,0 0 0 0 0,1 0 0 0 0,-1-1-1 0 0,0 0 1 0 0,0 1 0 0 0,1-1 0 0 0,2-2 0 0 0,8-2-179 0 0,0 0 1 0 0,-1-1-1 0 0,13-8 1 0 0,126-73-4667 0 0,-126 73 3699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285 150 11975 0 0,'-9'-3'249'0'0,"1"-1"0"0"0,-1 0 0 0 0,1 0 1 0 0,0-1-1 0 0,0 0 0 0 0,0 0 0 0 0,-11-10 0 0 0,6 1 160 0 0,0 0 1 0 0,-19-26 0 0 0,29 36-406 0 0,1 1 1 0 0,-1 0 0 0 0,1 0 0 0 0,-1 0-1 0 0,0 0 1 0 0,0 1 0 0 0,0-1 0 0 0,0 1 0 0 0,-1-1-1 0 0,1 1 1 0 0,-6-2 0 0 0,8 3-8 0 0,-1 1 0 0 0,0 0 1 0 0,1 0-1 0 0,-1-1 0 0 0,0 1 0 0 0,0 0 0 0 0,1 0 0 0 0,-1 1 1 0 0,0-1-1 0 0,0 0 0 0 0,1 0 0 0 0,-1 1 0 0 0,0-1 1 0 0,1 1-1 0 0,-1 0 0 0 0,1-1 0 0 0,-1 1 0 0 0,1 0 1 0 0,-1 0-1 0 0,1 0 0 0 0,-1 0 0 0 0,1 0 0 0 0,0 0 1 0 0,-1 1-1 0 0,1-1 0 0 0,0 0 0 0 0,0 1 0 0 0,-1 1 1 0 0,-5 7 66 0 0,0 1-1 0 0,0 0 1 0 0,1 0 0 0 0,1 1 0 0 0,0 0 0 0 0,0 0 0 0 0,1 0 0 0 0,1 0 0 0 0,-4 22 0 0 0,3-5 127 0 0,2-1 0 0 0,0 1-1 0 0,4 36 1 0 0,-1-51-139 0 0,1 1 0 0 0,0-1 0 0 0,1 0-1 0 0,1 0 1 0 0,0 0 0 0 0,1-1 0 0 0,8 18-1 0 0,-11-27-45 0 0,1 0-1 0 0,0 0 0 0 0,-1 0 1 0 0,1 0-1 0 0,1 0 0 0 0,-1 0 0 0 0,1-1 1 0 0,-1 1-1 0 0,1-1 0 0 0,8 5 1 0 0,-9-6-1 0 0,0-1 0 0 0,1 0 1 0 0,-1 0-1 0 0,0 0 0 0 0,1 0 0 0 0,-1 0 1 0 0,1-1-1 0 0,-1 1 0 0 0,1-1 1 0 0,-1 0-1 0 0,1 0 0 0 0,-1 0 1 0 0,1 0-1 0 0,-1-1 0 0 0,1 0 1 0 0,-1 1-1 0 0,4-3 0 0 0,-1 1 29 0 0,0-1-1 0 0,0 1 1 0 0,0-2 0 0 0,0 1-1 0 0,-1 0 1 0 0,0-1-1 0 0,0 0 1 0 0,0-1-1 0 0,0 1 1 0 0,0-1 0 0 0,5-8-1 0 0,5-6 37 0 0,20-40 0 0 0,-15 26 123 0 0,-9 14-167 0 0,0-1 0 0 0,-1 1 0 0 0,-2-2-1 0 0,0 1 1 0 0,10-42 0 0 0,-18 61 27 0 0,-1 1-51 0 0,-1 0 0 0 0,0 1 0 0 0,0-1-1 0 0,1 1 1 0 0,-1 0 0 0 0,1 0 0 0 0,-1-1-1 0 0,1 1 1 0 0,-1 0 0 0 0,1 0 0 0 0,-1 0 0 0 0,1 1-1 0 0,0-1 1 0 0,0 0 0 0 0,0 0 0 0 0,-1 1-1 0 0,1-1 1 0 0,0 1 0 0 0,1-1 0 0 0,-1 1 0 0 0,0-1-1 0 0,0 1 1 0 0,1-1 0 0 0,-1 1 0 0 0,1 0-1 0 0,-1 2 1 0 0,-2 5 2 0 0,1 0 0 0 0,0 0 0 0 0,-1 15 0 0 0,3-17-5 0 0,0 1 1 0 0,1 0-1 0 0,0 0 0 0 0,1 0 0 0 0,-1-1 0 0 0,1 1 0 0 0,1-1 0 0 0,-1 1 1 0 0,1-1-1 0 0,7 12 0 0 0,-2-5-4 0 0,1-1 0 0 0,0 0 0 0 0,1 0 0 0 0,15 15 0 0 0,-22-25-1 0 0,0 0 1 0 0,0-1-1 0 0,0 1 1 0 0,0 0 0 0 0,1-1-1 0 0,-1 0 1 0 0,1 0-1 0 0,-1 0 1 0 0,1 0 0 0 0,0-1-1 0 0,-1 0 1 0 0,1 1-1 0 0,0-1 1 0 0,0-1 0 0 0,0 1-1 0 0,5 0 1 0 0,-6-1 7 0 0,0-1 0 0 0,0 1 1 0 0,-1-1-1 0 0,1 1 0 0 0,0-1 1 0 0,0 0-1 0 0,0 0 0 0 0,-1 0 1 0 0,1-1-1 0 0,0 1 0 0 0,-1-1 0 0 0,1 1 1 0 0,-1-1-1 0 0,0 0 0 0 0,1 0 1 0 0,-1 0-1 0 0,0 0 0 0 0,0 0 1 0 0,-1-1-1 0 0,1 1 0 0 0,0 0 1 0 0,1-4-1 0 0,1-2 11 0 0,0 1-1 0 0,0-1 1 0 0,-1 0 0 0 0,0 1-1 0 0,-1-1 1 0 0,0-1 0 0 0,0 1 0 0 0,0 0-1 0 0,-1 0 1 0 0,-1-1 0 0 0,1 1-1 0 0,-1 0 1 0 0,-1-1 0 0 0,0 1-1 0 0,0 0 1 0 0,0-1 0 0 0,-1 1 0 0 0,0 0-1 0 0,-1 0 1 0 0,0 0 0 0 0,0 0-1 0 0,0 1 1 0 0,-1-1 0 0 0,-1 1-1 0 0,1 0 1 0 0,-1 0 0 0 0,0 1 0 0 0,-1-1-1 0 0,1 1 1 0 0,-1 0 0 0 0,0 1-1 0 0,-1-1 1 0 0,1 1 0 0 0,-1 0-1 0 0,-9-4 1 0 0,-3 1-345 0 0,0 1-1 0 0,-1 1 0 0 0,0 1 1 0 0,1 1-1 0 0,-2 0 0 0 0,1 2 1 0 0,-33-1-1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2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76 179 13015 0 0,'-13'-1'1386'0'0,"-4"-1"-1044"0"0,15 1-212 0 0,1 0 1324 0 0,0 1-1423 0 0,1-1-1 0 0,-1 1 1 0 0,1 0 0 0 0,-1-1-1 0 0,1 1 1 0 0,-1 0-1 0 0,0-1 1 0 0,1 1 0 0 0,-1 0-1 0 0,1 0 1 0 0,-1-1-1 0 0,0 1 1 0 0,1 0-1 0 0,-1 0 1 0 0,0 0 0 0 0,0 0-1 0 0,-2 3-29 0 0,1 0 0 0 0,0 1 0 0 0,-1-1 0 0 0,1 0 0 0 0,0 1 0 0 0,1 0 0 0 0,-1-1 0 0 0,1 1 0 0 0,-1 0-1 0 0,1 0 1 0 0,0 0 0 0 0,1 0 0 0 0,-1 5 0 0 0,-5 59-13 0 0,6-58 11 0 0,-1 10 47 0 0,0-6 52 0 0,0 0 0 0 0,1 0 0 0 0,1 0 0 0 0,3 20 0 0 0,11-48 94 0 0,-12 7-156 0 0,1-1 0 0 0,-1 1 0 0 0,-1-1 0 0 0,1 1 0 0 0,-1-1 0 0 0,-1 0 0 0 0,2-11 0 0 0,1-62 4 0 0,-4 52-37 0 0,0-189 217 0 0,1 218-224 0 0,1 0 1 0 0,-1 0-1 0 0,0 0 1 0 0,0 0-1 0 0,0 0 1 0 0,0 0 0 0 0,0 1-1 0 0,0-1 1 0 0,0 0-1 0 0,0 1 1 0 0,1-1-1 0 0,-1 0 1 0 0,0 1-1 0 0,0-1 1 0 0,0 1-1 0 0,-1 0 1 0 0,2 0-1 0 0,10 10 4 0 0,0 1 0 0 0,-1 1 0 0 0,-1-1 0 0 0,0 2 0 0 0,11 19 0 0 0,7 8 0 0 0,177 214-64 0 0,-203-251 64 0 0,-1-3 0 0 0,0 0 0 0 0,0 0 0 0 0,0 0 0 0 0,0 0 0 0 0,0-1 0 0 0,0 1 0 0 0,0 0 0 0 0,0 0 0 0 0,1-1 0 0 0,-1 1 0 0 0,0 0 0 0 0,3 0 0 0 0,1 0 19 0 0,-4-5 55 0 0,-1 0 1 0 0,0-1-1 0 0,0 1 0 0 0,0-1 1 0 0,-1 1-1 0 0,0 0 0 0 0,-1-5 1 0 0,2 7-29 0 0,-10-53 668 0 0,-8-61-218 0 0,17 100-1080 0 0,0 1 0 0 0,1-1 0 0 0,1 0 0 0 0,0 1 0 0 0,6-23 0 0 0,-3 19-5390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3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404 105 15431 0 0,'-18'0'517'0'0,"0"-1"0"0"0,0-1 1 0 0,0 0-1 0 0,1-2 0 0 0,-1 0 0 0 0,-26-10 0 0 0,21 4-724 0 0,-1 0 1 0 0,-22-16-1 0 0,35 18 53 0 0,7 5 121 0 0,1 1-1 0 0,-1-1 0 0 0,1 1 1 0 0,-1 0-1 0 0,1 0 0 0 0,-1 1 1 0 0,0-1-1 0 0,0 1 1 0 0,0 0-1 0 0,0 0 0 0 0,-7-1 1 0 0,9 2 33 0 0,0-1 1 0 0,-1 1-1 0 0,1 0 0 0 0,-1 0 1 0 0,1 0-1 0 0,0 0 0 0 0,-1 1 1 0 0,1-1-1 0 0,0 1 0 0 0,-1-1 1 0 0,1 1-1 0 0,0 0 0 0 0,-1 0 1 0 0,1 0-1 0 0,0 0 0 0 0,0 0 1 0 0,-4 3-1 0 0,3-1 14 0 0,0 0 1 0 0,0 0-1 0 0,1 0 0 0 0,-1 1 0 0 0,1-1 0 0 0,-1 1 1 0 0,1 0-1 0 0,0-1 0 0 0,-2 7 0 0 0,-1 5 27 0 0,1 0 0 0 0,0 1-1 0 0,1-1 1 0 0,-2 20 0 0 0,3-13-35 0 0,1 1-1 0 0,1-1 1 0 0,0 1 0 0 0,2-1-1 0 0,1 0 1 0 0,6 26 0 0 0,-6-37-3 0 0,0 1 0 0 0,1 0 1 0 0,1-1-1 0 0,0 0 0 0 0,0 0 0 0 0,1-1 1 0 0,1 1-1 0 0,-1-1 0 0 0,2 0 1 0 0,-1-1-1 0 0,1 0 0 0 0,18 15 1 0 0,-17-18 14 0 0,1 0 0 0 0,0-1 0 0 0,0-1 0 0 0,1 1 1 0 0,-1-2-1 0 0,1 1 0 0 0,0-2 0 0 0,19 4 1 0 0,-21-5-53 0 0,-1 0 0 0 0,1-1 0 0 0,0 0 0 0 0,-1 0 1 0 0,1-1-1 0 0,0 0 0 0 0,-1 0 0 0 0,1-1 0 0 0,-1 0 1 0 0,15-6-1 0 0,-17 5-893 0 0,0 0 1 0 0,-1 0 0 0 0,0-1 0 0 0,0 1 0 0 0,8-8-1 0 0,3-4-4473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3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15895 0 0,'0'0'772'0'0,"-10"6"186"0"0,6-1-859 0 0,0 1 1 0 0,0 0 0 0 0,1 0-1 0 0,0 0 1 0 0,0 1-1 0 0,0-1 1 0 0,-2 10 0 0 0,-9 53-140 0 0,0-1-23 0 0,11-60 53 0 0,0 1-1 0 0,1-1 0 0 0,1 1 1 0 0,-1 0-1 0 0,1-1 0 0 0,1 1 1 0 0,0 0-1 0 0,0 0 0 0 0,0 0 1 0 0,4 16-1 0 0,-3-23 11 0 0,0 0 0 0 0,0 0 0 0 0,1 0 0 0 0,-1 0 0 0 0,1 0 0 0 0,-1 0 1 0 0,1 0-1 0 0,0 0 0 0 0,0-1 0 0 0,-1 1 0 0 0,1-1 0 0 0,0 1 0 0 0,0-1 0 0 0,1 0 0 0 0,-1 0 0 0 0,0 0 1 0 0,0 0-1 0 0,1 0 0 0 0,-1 0 0 0 0,0-1 0 0 0,1 1 0 0 0,-1-1 0 0 0,1 1 0 0 0,-1-1 0 0 0,0 0 0 0 0,4 0 1 0 0,3 0-4 0 0,1 0 1 0 0,-1-1 0 0 0,0 0 0 0 0,0 0-1 0 0,15-5 1 0 0,110-28-579 0 0,-132 33 362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4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13 15551 0 0,'-12'1'1520'0'0,"2"0"-472"0"0,18 3-1048 0 0,3-2 0 0 0,1-2 0 0 0,3-3 0 0 0,-2 0-800 0 0,-1-1-104 0 0,-2 0-24 0 0,2-2-5360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4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12207 0 0,'0'0'587'0'0,"-9"1"2549"0"0,100-45-4584 0 0,-56 25-1183 0 0,0 2 1 0 0,2 1-1 0 0,69-20 0 0 0,-98 35 2251 0 0,0-1 0 0 0,0 1 0 0 0,0 1 0 0 0,0 0 0 0 0,11 0 0 0 0,-15 1 559 0 0,0-1-1 0 0,-1 1 1 0 0,1 0-1 0 0,0 0 1 0 0,-1 0-1 0 0,1 1 1 0 0,6 3-1 0 0,-9-5 102 0 0,0 1 1 0 0,-1 0-1 0 0,1 0 0 0 0,0 0 0 0 0,0 0 0 0 0,-1 0 0 0 0,1 1 0 0 0,0-1 0 0 0,-1 0 0 0 0,1 0 0 0 0,-1 0 0 0 0,1 0 0 0 0,-1 1 0 0 0,0-1 0 0 0,0 0 0 0 0,1 0 0 0 0,-1 3 0 0 0,0 21 2336 0 0,0-25-2583 0 0,-17 134 5390 0 0,10-95-5422 0 0,2-1 0 0 0,2 1-1 0 0,2 52 1 0 0,9 17 1277 0 0,-10-128-1136 0 0,0 0 1 0 0,-1 0 0 0 0,-7-23 0 0 0,0 0-269 0 0,7 21 123 0 0,0 0 1 0 0,1 0-1 0 0,2-1 0 0 0,0 1 1 0 0,1 0-1 0 0,6-31 1 0 0,-5 40 1 0 0,1 0 1 0 0,0 0 0 0 0,1 1 0 0 0,0 0-1 0 0,1 0 1 0 0,1 0 0 0 0,0 0 0 0 0,0 1-1 0 0,1 0 1 0 0,0 0 0 0 0,1 1 0 0 0,12-13 0 0 0,-16 20-1 0 0,-1 1 0 0 0,1-1 0 0 0,0 1 1 0 0,-1 0-1 0 0,1 0 0 0 0,0 0 0 0 0,0 0 1 0 0,0 0-1 0 0,1 1 0 0 0,-1 0 1 0 0,0 0-1 0 0,1 0 0 0 0,-1 1 0 0 0,0-1 1 0 0,1 1-1 0 0,-1 0 0 0 0,0 0 0 0 0,1 1 1 0 0,-1-1-1 0 0,0 1 0 0 0,1 0 0 0 0,-1 0 1 0 0,0 0-1 0 0,0 1 0 0 0,0 0 1 0 0,0 0-1 0 0,5 2 0 0 0,-5-2-29 0 0,1 1-1 0 0,-1 0 1 0 0,0 0 0 0 0,0 0-1 0 0,0 0 1 0 0,0 0-1 0 0,-1 1 1 0 0,1 0 0 0 0,-1 0-1 0 0,0 0 1 0 0,0 0 0 0 0,0 0-1 0 0,-1 0 1 0 0,1 1 0 0 0,-1 0-1 0 0,0-1 1 0 0,-1 1-1 0 0,1 0 1 0 0,-1 0 0 0 0,0 0-1 0 0,0 0 1 0 0,0 0 0 0 0,0 7-1 0 0,-2-5 52 0 0,0 0 0 0 0,-1-1 0 0 0,1 1-1 0 0,-1-1 1 0 0,-1 1 0 0 0,1-1 0 0 0,-1 0-1 0 0,-6 9 1 0 0,-34 49 236 0 0,26-41-173 0 0,5-8-218 0 0,-1-1 0 0 0,0 0-1 0 0,-1-1 1 0 0,-1-1 0 0 0,0 0 0 0 0,-22 13-1 0 0,23-18-3941 0 0,0-3-1372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9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9559 0 0,'0'0'860'0'0,"-15"11"-688"0"0,11-6-4 0 0,1 0 1 0 0,0 0-1 0 0,0 0 0 0 0,1 0 0 0 0,-1 0 0 0 0,1 0 0 0 0,0 1 1 0 0,0-1-1 0 0,-1 10 0 0 0,-6 56 1883 0 0,7-48-1640 0 0,-3 19 235 0 0,1-18 395 0 0,0 41 0 0 0,17-70-3721 0 0,9-11 1063 0 0,-3-1-14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4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0 164 17047 0 0,'0'0'2688'0'0,"19"-8"-2400"0"0,11-5-367 0 0,0 2 1 0 0,1 2-1 0 0,62-12 0 0 0,-14 4-19 0 0,-77 17 86 0 0,26-7 55 0 0,29-11 1 0 0,-49 14-165 0 0,1 1 0 0 0,-1-1 1 0 0,0-1-1 0 0,0 0 0 0 0,-1 0 1 0 0,0 0-1 0 0,10-10 0 0 0,-14 13-172 0 0,1-3-2935 0 0,-1-2 1917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5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11519 0 0,'-14'12'804'0'0,"0"0"0"0"0,0-1 0 0 0,-20 11 0 0 0,32-22 232 0 0,1 1-981 0 0,0-1 0 0 0,-1 1 1 0 0,1 0-1 0 0,0-1 0 0 0,0 1 0 0 0,0 0 0 0 0,-1-1 0 0 0,1 1 0 0 0,0 0 0 0 0,0 0 1 0 0,0 0-1 0 0,0 0 0 0 0,0 0 0 0 0,0 0 0 0 0,1 1 0 0 0,-1-1 0 0 0,0 0 0 0 0,0 0 0 0 0,1 1 1 0 0,-1-1-1 0 0,1 0 0 0 0,-1 3 0 0 0,-9 32-172 0 0,8-19 184 0 0,0 0 0 0 0,2 0 0 0 0,0 1-1 0 0,5 33 1 0 0,0-6-68 0 0,-4-18-8 0 0,-1-14-4 0 0,0 0-1 0 0,1 0 1 0 0,1 0 0 0 0,0 0 0 0 0,1 0 0 0 0,0-1 0 0 0,8 20 0 0 0,-11-31-44 0 0,1 0 0 0 0,-1 0 1 0 0,1-1-1 0 0,0 1 0 0 0,0 0 0 0 0,-1 0 1 0 0,1-1-1 0 0,0 1 0 0 0,0 0 1 0 0,0-1-1 0 0,0 1 0 0 0,0-1 1 0 0,1 1-1 0 0,-1 0 61 0 0,0-1-292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7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131 242 14743 0 0,'0'0'332'0'0,"-1"-3"51"0"0,-10-38 473 0 0,10 30-560 0 0,-2 0 0 0 0,0 0 0 0 0,0 1 0 0 0,-8-18 0 0 0,6 18-237 0 0,5 9-58 0 0,-1 1 1 0 0,1-1 0 0 0,-1 0 0 0 0,1 1 0 0 0,-1-1-1 0 0,1 1 1 0 0,-1-1 0 0 0,1 1 0 0 0,-1-1 0 0 0,1 1-1 0 0,-1 0 1 0 0,0-1 0 0 0,1 1 0 0 0,-1 0 0 0 0,0-1-1 0 0,1 1 1 0 0,-1 0 0 0 0,0 0 0 0 0,1 0 0 0 0,-1 0-1 0 0,0-1 1 0 0,0 1 0 0 0,1 0 0 0 0,-1 0 0 0 0,0 0-1 0 0,1 0 1 0 0,-1 1 0 0 0,0-1 0 0 0,0 0 0 0 0,1 0 0 0 0,-1 0-1 0 0,0 1 1 0 0,1-1 0 0 0,-1 0 0 0 0,0 1 0 0 0,1-1-1 0 0,-1 0 1 0 0,0 1 0 0 0,1-1 0 0 0,-1 1 0 0 0,1-1-1 0 0,-1 1 1 0 0,1-1 0 0 0,-1 1 0 0 0,0 0 2 0 0,-2 2 8 0 0,-1 1 0 0 0,1 0-1 0 0,-1-1 1 0 0,1 1 0 0 0,0 0 0 0 0,1 1 0 0 0,-1-1 0 0 0,1 0 0 0 0,-1 1-1 0 0,1 0 1 0 0,1-1 0 0 0,-3 9 0 0 0,-1 9 30 0 0,-4 32 0 0 0,7-39-24 0 0,-3 19-1 0 0,2 0 0 0 0,0 36 0 0 0,3-61-11 0 0,1 0 0 0 0,-1 0 0 0 0,2 0 0 0 0,-1 0 0 0 0,1 0 0 0 0,0 0 0 0 0,1 0-1 0 0,0 0 1 0 0,1-1 0 0 0,0 1 0 0 0,0-1 0 0 0,10 14 0 0 0,-13-21-4 0 0,0 0 1 0 0,0 0-1 0 0,0 0 1 0 0,1 0-1 0 0,-1 0 0 0 0,0 0 1 0 0,0 0-1 0 0,1-1 1 0 0,-1 1-1 0 0,0-1 1 0 0,1 1-1 0 0,-1-1 0 0 0,1 1 1 0 0,-1-1-1 0 0,0 0 1 0 0,1 0-1 0 0,-1 0 1 0 0,1 1-1 0 0,-1-1 0 0 0,1-1 1 0 0,2 1-1 0 0,1-2-3 0 0,-1-1 0 0 0,0 0-1 0 0,1 0 1 0 0,-1 0-1 0 0,0 0 1 0 0,0-1 0 0 0,-1 1-1 0 0,1-1 1 0 0,-1 0 0 0 0,0 0-1 0 0,0 0 1 0 0,0-1 0 0 0,3-5-1 0 0,5-10-68 0 0,12-35 0 0 0,-22 51 60 0 0,13-34 153 0 0,-11 26-185 0 0,1 0 1 0 0,0 0 0 0 0,1 1-1 0 0,0 0 1 0 0,1 0 0 0 0,10-14-1 0 0,-14 23-16 0 0,0 1 62 0 0,0 1 0 0 0,-1-1 1 0 0,1 1-1 0 0,0 0 0 0 0,-1-1 1 0 0,1 1-1 0 0,0 0 0 0 0,-1 0 1 0 0,1 0-1 0 0,0 0 0 0 0,0 0 1 0 0,-1 1-1 0 0,1-1 1 0 0,0 0-1 0 0,-1 1 0 0 0,1-1 1 0 0,0 1-1 0 0,-1 0 0 0 0,1-1 1 0 0,-1 1-1 0 0,1 0 0 0 0,-1 0 1 0 0,0 0-1 0 0,1 0 0 0 0,-1 0 1 0 0,0 0-1 0 0,1 1 1 0 0,-1-1-1 0 0,0 0 0 0 0,0 1 1 0 0,0-1-1 0 0,0 0 0 0 0,1 3 1 0 0,-1-2-3 0 0,38 62-2 0 0,-33-51 0 0 0,1-1 0 0 0,0 0 0 0 0,1 0 0 0 0,0-1 0 0 0,1 0 0 0 0,0 0 0 0 0,1-1 0 0 0,11 9 0 0 0,-20-17 14 0 0,1-1 0 0 0,-1 0-1 0 0,1 0 1 0 0,-1 0 0 0 0,1 0 0 0 0,0 0-1 0 0,-1 0 1 0 0,1-1 0 0 0,0 1-1 0 0,-1 0 1 0 0,1-1 0 0 0,0 1 0 0 0,0-1-1 0 0,0 0 1 0 0,0 0 0 0 0,-1 0-1 0 0,1 0 1 0 0,0 0 0 0 0,0 0 0 0 0,0 0-1 0 0,0 0 1 0 0,-1-1 0 0 0,1 1-1 0 0,0-1 1 0 0,0 1 0 0 0,0-1 0 0 0,-1 0-1 0 0,1 0 1 0 0,0 0 0 0 0,-1 0-1 0 0,1 0 1 0 0,-1 0 0 0 0,1 0 0 0 0,-1 0-1 0 0,0 0 1 0 0,1-1 0 0 0,-1 1-1 0 0,0-1 1 0 0,0 1 0 0 0,0-1 0 0 0,1-2-1 0 0,1 0 35 0 0,-1-1 0 0 0,0 0 0 0 0,0 0 0 0 0,0 0 0 0 0,0-1 0 0 0,-1 1 0 0 0,0 0 0 0 0,0 0 0 0 0,-1-1 0 0 0,1 1 0 0 0,-1-1 0 0 0,0 1 0 0 0,-1-7 0 0 0,-3-7 195 0 0,-1 0 0 0 0,-1 1 0 0 0,-1-1 0 0 0,-15-29 1 0 0,-45-63-949 0 0,64 107 395 0 0,3 4 264 0 0,0 0 1 0 0,0 0-1 0 0,0 0 0 0 0,-1 0 1 0 0,1-1-1 0 0,0 1 1 0 0,0 0-1 0 0,0 0 0 0 0,-1 0 1 0 0,1-1-1 0 0,0 1 1 0 0,0 0-1 0 0,0 0 0 0 0,0 0 1 0 0,0-1-1 0 0,0 1 1 0 0,-1 0-1 0 0,1 0 0 0 0,0-1 1 0 0,0 1-1 0 0,0 0 1 0 0,0 0-1 0 0,0-1 0 0 0,0 1 1 0 0,0 0-1 0 0,0 0 1 0 0,0-1-1 0 0,0 1 0 0 0,0 0 1 0 0,0 0-1 0 0,0-1 1 0 0,0 1-1 0 0,1 0 0 0 0,-1 0 1 0 0,0-1-1 0 0,0 1 1 0 0,0 0-1 0 0,0 0 0 0 0,0-1 1 0 0,1 1-1 0 0,-1 0 1 0 0,0 0-1 0 0,0 0 0 0 0,0-1 1 0 0,0 1-1 0 0,1 0 1 0 0,-1 0-1 0 0,0 0 0 0 0,0 0 1 0 0,1 0-1 0 0,-1 0 1 0 0,0-1-1 0 0,0 1 0 0 0,1 0 1 0 0,-1 0-1 0 0,0 0 1 0 0,0 0-1 0 0,1 0 0 0 0,-1 0 1 0 0,0 0-1 0 0,0 0 1 0 0,1 0-1 0 0,0 0 176 0 0,7-3-251 0 0,0 0 0 0 0,0 1 0 0 0,1 0 0 0 0,-1 1 0 0 0,0-1 0 0 0,1 2 0 0 0,-1-1 1 0 0,15 2-1 0 0,19-2-79 0 0,-20-2 335 0 0,-1-1 0 0 0,0 0 1 0 0,0-2-1 0 0,0 0 0 0 0,37-18 1643 0 0,-76 46-1671 0 0,12-13-86 0 0,-7 7-34 0 0,1 0-1 0 0,1 1 1 0 0,0 0-1 0 0,1 0 1 0 0,1 1-1 0 0,1 1 1 0 0,-9 24-1 0 0,15-34 9 0 0,-1-1-1 0 0,1 1 0 0 0,0 0 0 0 0,1 0 1 0 0,0-1-1 0 0,1 1 0 0 0,0 0 1 0 0,0 0-1 0 0,0 0 0 0 0,1 0 1 0 0,1 0-1 0 0,0-1 0 0 0,0 1 1 0 0,0 0-1 0 0,1-1 0 0 0,0 0 1 0 0,1 0-1 0 0,9 16 0 0 0,-11-22 15 0 0,1 1 0 0 0,-1 0-1 0 0,1-1 1 0 0,0 1 0 0 0,-1-1-1 0 0,1 0 1 0 0,0 0 0 0 0,1 0-1 0 0,-1-1 1 0 0,0 1 0 0 0,0-1 0 0 0,1 1-1 0 0,-1-1 1 0 0,1 0 0 0 0,-1 0-1 0 0,1-1 1 0 0,-1 1 0 0 0,1-1-1 0 0,0 0 1 0 0,-1 0 0 0 0,1 0-1 0 0,0 0 1 0 0,3-1 0 0 0,-3 0 4 0 0,1 1 0 0 0,-1-1 0 0 0,0 0 1 0 0,0 0-1 0 0,0-1 0 0 0,0 1 0 0 0,-1-1 0 0 0,1 0 0 0 0,0 0 1 0 0,-1 0-1 0 0,1-1 0 0 0,-1 1 0 0 0,0-1 0 0 0,1 0 0 0 0,-2 0 1 0 0,1 0-1 0 0,0 0 0 0 0,0 0 0 0 0,3-6 0 0 0,-3 1 17 0 0,0 0 0 0 0,0 1-1 0 0,-1-1 1 0 0,0 0 0 0 0,0 0 0 0 0,-1 0-1 0 0,0 0 1 0 0,0-1 0 0 0,-1 1-1 0 0,0 0 1 0 0,-1 0 0 0 0,0-1 0 0 0,0 1-1 0 0,-4-14 1 0 0,-2-1 84 0 0,-2 1-1 0 0,0 0 1 0 0,-1 0-1 0 0,-19-30 1 0 0,23 43-104 0 0,2 1-24 0 0,3 7-56 0 0,18-26-702 0 0,-8 19 724 0 0,-8 7 47 0 0,1 0 0 0 0,0-1 0 0 0,0 1-1 0 0,0 1 1 0 0,-1-1 0 0 0,1 0 0 0 0,0 0-1 0 0,0 1 1 0 0,0-1 0 0 0,0 1 0 0 0,0-1-1 0 0,3 1 1 0 0,-1 1 7 0 0,-1 0 0 0 0,0 0-1 0 0,0 0 1 0 0,0 0 0 0 0,0 1 0 0 0,0-1-1 0 0,0 1 1 0 0,0 0 0 0 0,0 0 0 0 0,0 0-1 0 0,-1 1 1 0 0,3 2 0 0 0,3 5 63 0 0,0 1 1 0 0,-1 0 0 0 0,-1 0-1 0 0,0 1 1 0 0,0 0-1 0 0,-1 0 1 0 0,-1 0-1 0 0,4 16 1 0 0,16 105 28 0 0,-22-120-105 0 0,0 2-19 0 0,0-7 26 0 0,0 0 1 0 0,-1 0-1 0 0,-1 0 1 0 0,1 0-1 0 0,-1 0 1 0 0,-1 1 0 0 0,1-1-1 0 0,-1 0 1 0 0,-1 0-1 0 0,1 0 1 0 0,-6 15-1 0 0,6-23 22 0 0,1 1 0 0 0,0 0-1 0 0,0 0 1 0 0,-1-1 0 0 0,1 1 0 0 0,0 0-1 0 0,-1-1 1 0 0,1 1 0 0 0,-1 0 0 0 0,1-1-1 0 0,-1 1 1 0 0,1-1 0 0 0,-1 1-1 0 0,1-1 1 0 0,-1 1 0 0 0,1-1 0 0 0,-1 1-1 0 0,0-1 1 0 0,1 1 0 0 0,-1-1 0 0 0,0 0-1 0 0,0 1 1 0 0,1-1 0 0 0,-1 0 0 0 0,0 0-1 0 0,0 0 1 0 0,-1 1 0 0 0,1-2-8 0 0,0 1 0 0 0,-1 0 0 0 0,1-1 1 0 0,0 1-1 0 0,0-1 0 0 0,-1 0 0 0 0,1 1 1 0 0,0-1-1 0 0,0 0 0 0 0,0 0 0 0 0,0 1 1 0 0,0-1-1 0 0,0 0 0 0 0,-1-2 1 0 0,-3-2 71 0 0,1-1 0 0 0,1 1 0 0 0,-1-1 1 0 0,1 0-1 0 0,-4-7 0 0 0,1-6-17 0 0,0 1 0 0 0,2 0 0 0 0,0-1 0 0 0,1 0 1 0 0,1 0-1 0 0,0-23 0 0 0,2 30-60 0 0,0 0-1 0 0,1 0 1 0 0,1 0 0 0 0,0 0 0 0 0,0 0 0 0 0,1 1-1 0 0,1-1 1 0 0,0 1 0 0 0,0 0 0 0 0,1 0 0 0 0,7-11 0 0 0,-7 16-27 0 0,-1 1 0 0 0,1 0 0 0 0,-1 0 0 0 0,1 1 0 0 0,1 0 0 0 0,-1-1 0 0 0,1 2 0 0 0,-1-1 0 0 0,1 1 0 0 0,0 0 0 0 0,0 0 1 0 0,1 0-1 0 0,-1 1 0 0 0,0 0 0 0 0,10-2 0 0 0,-6 2-12 0 0,0 1-1 0 0,0 0 1 0 0,0 0 0 0 0,0 1 0 0 0,0 0-1 0 0,0 1 1 0 0,0 0 0 0 0,-1 0-1 0 0,19 6 1 0 0,-26-7 28 0 0,-1 0 0 0 0,1 1-1 0 0,-1-1 1 0 0,0 1 0 0 0,1-1 0 0 0,-1 1-1 0 0,1 0 1 0 0,-1-1 0 0 0,0 1-1 0 0,0 0 1 0 0,0 0 0 0 0,1 0 0 0 0,-1 0-1 0 0,0 0 1 0 0,0 0 0 0 0,0 0-1 0 0,0 0 1 0 0,0 1 0 0 0,-1-1 0 0 0,1 0-1 0 0,0 0 1 0 0,-1 1 0 0 0,1-1 0 0 0,-1 0-1 0 0,1 1 1 0 0,-1-1 0 0 0,1 1-1 0 0,-1-1 1 0 0,0 1 0 0 0,0-1 0 0 0,0 1-1 0 0,0-1 1 0 0,0 1 0 0 0,0-1 0 0 0,0 1-1 0 0,0-1 1 0 0,-1 0 0 0 0,1 1-1 0 0,0-1 1 0 0,-2 3 0 0 0,-1 3-14 0 0,-1 0 1 0 0,1 0-1 0 0,-1-1 0 0 0,-1 0 1 0 0,1 1-1 0 0,-11 8 1 0 0,-6 6-133 0 0,15-16 97 0 0,0 1 0 0 0,0 0 0 0 0,0 0 0 0 0,1 0 0 0 0,0 1 1 0 0,0 0-1 0 0,-6 11 0 0 0,10-15 49 0 0,1 0 1 0 0,-1-1-1 0 0,0 1 0 0 0,1 0 1 0 0,0 0-1 0 0,0 0 0 0 0,0 0 1 0 0,0 0-1 0 0,0 0 1 0 0,0 0-1 0 0,1 0 0 0 0,-1 0 1 0 0,1 0-1 0 0,0 0 0 0 0,0 0 1 0 0,0 0-1 0 0,1-1 1 0 0,-1 1-1 0 0,0-1 0 0 0,1 1 1 0 0,0-1-1 0 0,-1 1 0 0 0,1-1 1 0 0,0 0-1 0 0,4 3 0 0 0,-3-1-19 0 0,94 111-54 0 0,-86-103 76 0 0,-8-8-7 0 0,0 0 0 0 0,0 0 1 0 0,1 0-1 0 0,0-1 0 0 0,-1 1 0 0 0,1-1 0 0 0,0 0 0 0 0,1 0 0 0 0,-1-1 0 0 0,8 4 0 0 0,-11-5-67 0 0,2-2 2 0 0,-1 0-1 0 0,1-1 1 0 0,-1 1 0 0 0,1 0-1 0 0,-1-1 1 0 0,1 0 0 0 0,-1 1-1 0 0,0-1 1 0 0,0 0 0 0 0,0 0-1 0 0,0 0 1 0 0,0 0 0 0 0,-1-1-1 0 0,1 1 1 0 0,2-5 0 0 0,19-44-742 0 0,-14 31 668 0 0,-2 1 108 0 0,0-1 0 0 0,5-31-1 0 0,-1 7 546 0 0,-11 42 188 0 0,13 28-248 0 0,-6-1-363 0 0,-2 1-1 0 0,-1 0 1 0 0,2 34 0 0 0,-1-5-112 0 0,4 33 155 0 0,-8-86 474 0 0,5-30 124 0 0,2-46-153 0 0,2-11-560 0 0,20-88 1 0 0,-20 133-135 0 0,-3 6-239 0 0,1 1 0 0 0,2 1 0 0 0,1-1 0 0 0,21-41 0 0 0,-31 73-72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7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11519 0 0,'0'0'528'0'0,"-1"1"-16"0"0,-3 4-336 0 0,1-1 0 0 0,1 1 0 0 0,-1-1 0 0 0,1 1 0 0 0,0 0 0 0 0,0 0 0 0 0,0 0 0 0 0,1 0 0 0 0,-1 0 0 0 0,1 0 0 0 0,1 1 0 0 0,-1-1 0 0 0,1 7 0 0 0,0-4-36 0 0,1 1 1 0 0,0-1 0 0 0,1 0 0 0 0,0 0-1 0 0,0 0 1 0 0,0 0 0 0 0,8 14-1 0 0,-1-4-53 0 0,2-1-1 0 0,0 0 1 0 0,1 0-1 0 0,1-2 1 0 0,0 1-1 0 0,21 17 1 0 0,6-4-54 0 0,-39-28-101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8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355 155 16351 0 0,'0'0'752'0'0,"0"-10"243"0"0,2-39-755 0 0,-1 43-268 0 0,0 0 0 0 0,-1 0 0 0 0,0-1 0 0 0,0 1 0 0 0,0 0 1 0 0,-1 0-1 0 0,0 0 0 0 0,0 0 0 0 0,-3-9 0 0 0,3 13-7 0 0,0 0-1 0 0,0 1 0 0 0,0-1 1 0 0,0 1-1 0 0,0-1 0 0 0,0 1 1 0 0,-1-1-1 0 0,1 1 0 0 0,0 0 1 0 0,-1 0-1 0 0,1 0 0 0 0,-1 0 1 0 0,1 0-1 0 0,-1 0 0 0 0,0 0 1 0 0,1 0-1 0 0,-1 0 0 0 0,0 1 1 0 0,1-1-1 0 0,-1 1 0 0 0,0-1 1 0 0,0 1-1 0 0,0 0 0 0 0,0 0 1 0 0,1 0-1 0 0,-1 0 0 0 0,0 0 1 0 0,0 0-1 0 0,0 0 0 0 0,0 0 0 0 0,1 1 1 0 0,-4 0-1 0 0,0 0 49 0 0,0 1 0 0 0,0-1 0 0 0,0 1 0 0 0,0 0 1 0 0,1 0-1 0 0,-1 1 0 0 0,1-1 0 0 0,0 1 0 0 0,-1 0 0 0 0,-4 5 0 0 0,-3 3 104 0 0,1 1-1 0 0,1 0 1 0 0,0 1-1 0 0,0 1 1 0 0,1-1-1 0 0,1 1 1 0 0,0 1 0 0 0,-8 21-1 0 0,14-29-117 0 0,2-4 4 0 0,0-1 0 0 0,0 1 0 0 0,-1-1 0 0 0,1 0 0 0 0,1 1 0 0 0,-1-1 0 0 0,0 1 0 0 0,1-1 0 0 0,-1 0 0 0 0,1 1 0 0 0,-1-1 0 0 0,1 0 0 0 0,0 0 0 0 0,0 1 0 0 0,0-1 0 0 0,1 0 0 0 0,-1 0 0 0 0,0 0 0 0 0,4 3 0 0 0,-1-1-17 0 0,1 0 0 0 0,0 0 0 0 0,1 0 0 0 0,-1-1 0 0 0,9 5 0 0 0,9 6-90 0 0,-13-7 164 0 0,12 10-4 0 0,30 29 0 0 0,-46-40-56 0 0,-1 0 0 0 0,1 0 0 0 0,-2 1 0 0 0,1-1-1 0 0,-1 1 1 0 0,0 0 0 0 0,0 0 0 0 0,-1 1 0 0 0,5 14 0 0 0,-7-18 17 0 0,0 0 0 0 0,-1 0 0 0 0,1 0 0 0 0,-1 0 0 0 0,0 0 1 0 0,0 0-1 0 0,0 0 0 0 0,-1 0 0 0 0,1 0 0 0 0,-1 0 0 0 0,0 0 0 0 0,0 0 1 0 0,-1 0-1 0 0,1 0 0 0 0,-1 0 0 0 0,0-1 0 0 0,0 1 0 0 0,0-1 1 0 0,0 1-1 0 0,0-1 0 0 0,-1 0 0 0 0,0 0 0 0 0,0 0 0 0 0,1 0 0 0 0,-2-1 1 0 0,-3 4-1 0 0,0-1 228 0 0,0-1 1 0 0,0 1-1 0 0,-1-1 0 0 0,0 0 1 0 0,0-1-1 0 0,0 0 1 0 0,0 0-1 0 0,0-1 0 0 0,-1 0 1 0 0,-9 1-1 0 0,-19-2-242 0 0,1-2 0 0 0,-1-1 0 0 0,-47-9 0 0 0,80 11-180 0 0,-8-3-2235 0 0,1-1 1165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9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38 18775 0 0,'-10'-7'517'0'0,"7"5"-345"0"0,-1-1 0 0 0,2 1 1 0 0,-1 0-1 0 0,0-1 1 0 0,1 0-1 0 0,-1 0 0 0 0,1 0 1 0 0,-4-5-1 0 0,5 7-113 0 0,29 632-638 0 0,-1-424 882 0 0,-14-112-6146 0 0,-12-85-509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59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10 11863 0 0,'0'0'1187'0'0,"-1"-1"-1088"0"0,-6-4-47 0 0,7 5-2 0 0,0 0 0 0 0,-1-1 1 0 0,1 1-1 0 0,0 0 0 0 0,-1-1 1 0 0,1 1-1 0 0,-1 0 0 0 0,1-1 0 0 0,-1 1 1 0 0,1 0-1 0 0,-1 0 0 0 0,1 0 1 0 0,-1 0-1 0 0,1-1 0 0 0,-1 1 1 0 0,1 0-1 0 0,-1 0 0 0 0,1 0 1 0 0,-1 0-1 0 0,1 0 0 0 0,-1 0 1 0 0,1 0-1 0 0,-1 0 0 0 0,1 1 1 0 0,-1-1-1 0 0,1 0 0 0 0,0 0 0 0 0,-1 0 1 0 0,1 0-1 0 0,-2 1 0 0 0,2 0-22 0 0,-1 0-1 0 0,0 0 1 0 0,1 0-1 0 0,-1 0 1 0 0,1 0-1 0 0,-1 0 1 0 0,1 0-1 0 0,0 0 1 0 0,-1 0-1 0 0,1 0 0 0 0,0 0 1 0 0,0 0-1 0 0,-1 2 1 0 0,2 36-16 0 0,-1-38 48 0 0,37 285 703 0 0,6 54 128 0 0,-41-306-878 0 0,0 0 0 0 0,-3 0 0 0 0,-1 1-1 0 0,-1-1 1 0 0,-2 0 0 0 0,-1-1 0 0 0,-2 1 0 0 0,-1-1-1 0 0,-20 47 1 0 0,27-74-180 0 0,-2 0 0 0 0,1 0 0 0 0,0-1 0 0 0,-1 1 0 0 0,-8 7 0 0 0,12-12 87 0 0,0-1 0 0 0,-1 0 0 0 0,1 0 0 0 0,0 1 0 0 0,-1-1 0 0 0,1 0 0 0 0,0 0 0 0 0,-1 0 0 0 0,1 0 0 0 0,-1 1 0 0 0,1-1 0 0 0,0 0 0 0 0,-1 0 0 0 0,1 0 0 0 0,-1 0 0 0 0,1 0 0 0 0,-1 0 0 0 0,1 0 0 0 0,0 0 0 0 0,-1 0 0 0 0,1 0 0 0 0,-1-1 0 0 0,0 1-183 0 0,-10-3-824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8:00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15775 0 0,'0'0'1432'0'0,"2"-1"-1157"0"0,209-184 262 0 0,-185 169-917 0 0,-24 15 188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8:00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16007 0 0,'0'0'1604'0'0,"5"-12"-1448"0"0,-3 8-142 0 0,1 1-1 0 0,-1 0 1 0 0,1-1-1 0 0,0 1 1 0 0,0 0-1 0 0,0 0 1 0 0,0 0-1 0 0,0 1 1 0 0,1-1-1 0 0,-1 1 1 0 0,1 0-1 0 0,0 0 0 0 0,0 0 1 0 0,4-2-1 0 0,11-2 142 0 0,35-8-1 0 0,-28 7-101 0 0,28-8 55 0 0,18-6-3176 0 0,-57 19 327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8:00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190 130 19351 0 0,'-3'0'439'0'0,"1"1"-361"0"0,0-1-1 0 0,0 0 1 0 0,0 0 0 0 0,0 0-1 0 0,0-1 1 0 0,0 1 0 0 0,1-1-1 0 0,-1 1 1 0 0,0-1 0 0 0,0 1-1 0 0,0-1 1 0 0,0 0 0 0 0,0 0-1 0 0,1 0 1 0 0,-1 0 0 0 0,0 0-1 0 0,1 0 1 0 0,-1 0 0 0 0,-2-3-1 0 0,0-2-47 0 0,1 0 0 0 0,-1-1 0 0 0,1 1 0 0 0,0-1 0 0 0,-2-9 0 0 0,0 3-76 0 0,4 11-62 0 0,2 2 97 0 0,-1 0 0 0 0,0 0 0 0 0,0 0 0 0 0,0 0 0 0 0,0-1 0 0 0,0 1 1 0 0,0 0-1 0 0,0 0 0 0 0,0 0 0 0 0,0 0 0 0 0,0 0 0 0 0,1-1 1 0 0,-1 1-1 0 0,0 0 0 0 0,0 0 0 0 0,0 0 0 0 0,0-1 0 0 0,0 1 0 0 0,0 0 1 0 0,0 0-1 0 0,0 0 0 0 0,0 0 0 0 0,-1-1 0 0 0,1 1 0 0 0,0 0 1 0 0,0 0-1 0 0,0 0 0 0 0,0 0 0 0 0,0-1 0 0 0,0 1 0 0 0,0 0 1 0 0,0 0-1 0 0,0 0 0 0 0,0 0 0 0 0,-1 0 0 0 0,1 0 0 0 0,0-1 0 0 0,0 1 1 0 0,0 0-1 0 0,0 0 0 0 0,0 0 0 0 0,-1 0 0 0 0,1 0 0 0 0,0 0 1 0 0,0 0-1 0 0,0 0 0 0 0,0 0 0 0 0,-1 0 0 0 0,1 0 0 0 0,0 0 0 0 0,0-1 1 0 0,-1 1-1 0 0,-10 0-840 0 0,9 2 831 0 0,0-1 0 0 0,-1 1 0 0 0,1 0-1 0 0,0 0 1 0 0,0 1 0 0 0,0-1 0 0 0,1 0-1 0 0,-1 1 1 0 0,0-1 0 0 0,1 1 0 0 0,0-1-1 0 0,-1 1 1 0 0,1 0 0 0 0,0 0 0 0 0,0-1 0 0 0,0 4-1 0 0,-8 47 31 0 0,8-44-33 0 0,0 0 1 0 0,1 0 0 0 0,0 0 0 0 0,0 1-1 0 0,1-1 1 0 0,0-1 0 0 0,1 1 0 0 0,3 13 0 0 0,-4-19 21 0 0,0-1 1 0 0,1 1 0 0 0,-1 0 0 0 0,1-1 0 0 0,-1 0 0 0 0,1 1 0 0 0,0-1 0 0 0,0 0 0 0 0,0 0 0 0 0,0 0 0 0 0,0 0 0 0 0,0 0 0 0 0,0 0 0 0 0,1 0 0 0 0,-1-1 0 0 0,1 0 0 0 0,-1 1 0 0 0,1-1 0 0 0,0 0 0 0 0,-1 0 0 0 0,1 0 0 0 0,0-1 0 0 0,0 1 0 0 0,0 0-1 0 0,-1-1 1 0 0,1 0 0 0 0,0 0 0 0 0,0 0 0 0 0,0 0 0 0 0,4-1 0 0 0,1 0-12 0 0,0-1-1 0 0,-1 0 1 0 0,1-1-1 0 0,-1 1 1 0 0,0-1-1 0 0,1-1 1 0 0,-2 0-1 0 0,1 1 1 0 0,0-2-1 0 0,-1 1 1 0 0,1-1-1 0 0,5-6 1 0 0,-1 0 17 0 0,0 0 1 0 0,0 0 0 0 0,-2-1 0 0 0,1-1-1 0 0,9-15 1 0 0,-17 24 15 0 0,1-1-1 0 0,-1 1 0 0 0,0-1 0 0 0,0 1 1 0 0,-1-1-1 0 0,1 0 0 0 0,-1 1 1 0 0,0-1-1 0 0,-1 0 0 0 0,1 0 1 0 0,-1 0-1 0 0,0 0 0 0 0,0 0 1 0 0,0 1-1 0 0,-1-7 0 0 0,0 8 15 0 0,0-1-1 0 0,-1 1 1 0 0,1 0-1 0 0,-1 0 1 0 0,1 0 0 0 0,-1 0-1 0 0,0 0 1 0 0,0 0-1 0 0,0 1 1 0 0,-1-1-1 0 0,1 1 1 0 0,-1-1 0 0 0,1 1-1 0 0,-1 0 1 0 0,0 0-1 0 0,0 0 1 0 0,0 0-1 0 0,0 1 1 0 0,0-1 0 0 0,0 1-1 0 0,0-1 1 0 0,-5 0-1 0 0,1 0 19 0 0,-1 0-1 0 0,0 1 0 0 0,0 0 1 0 0,1 0-1 0 0,-1 1 1 0 0,0 0-1 0 0,0 0 0 0 0,0 1 1 0 0,0 0-1 0 0,0 1 1 0 0,1-1-1 0 0,-1 1 0 0 0,1 1 1 0 0,-1-1-1 0 0,-11 7 1 0 0,5-2-444 0 0,0 1 1 0 0,-20 15 0 0 0,-18 22-5151 0 0,24-15-714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00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91 10015 0 0,'0'0'768'0'0,"-5"18"-397"0"0,1-3 183 0 0,1 0 1 0 0,0 0-1 0 0,0 0 0 0 0,2 0 1 0 0,0 0-1 0 0,1 0 0 0 0,0 1 1 0 0,4 21-1 0 0,-1 27 645 0 0,-1-25-410 0 0,0-22-599 0 0,-1-10 759 0 0,-6-23-361 0 0,2 4-502 0 0,1 0 1 0 0,0 0-1 0 0,1-1 1 0 0,0 1-1 0 0,1-1 1 0 0,0 1-1 0 0,1-1 1 0 0,0 1-1 0 0,1 0 1 0 0,0-1-1 0 0,1 1 1 0 0,1 0-1 0 0,5-11 1 0 0,-2 6-121 0 0,0 0 0 0 0,2 1-1 0 0,0 0 1 0 0,0 0 0 0 0,2 1 0 0 0,0 0 0 0 0,1 1 0 0 0,16-16 0 0 0,-23 26 32 0 0,0 0 0 0 0,0 0 0 0 0,0 0 0 0 0,1 1 0 0 0,-1 0 0 0 0,1 0 0 0 0,0 0 0 0 0,0 1 0 0 0,0 0 0 0 0,8-2 1 0 0,-10 3-11 0 0,0 0 1 0 0,0 1 0 0 0,0 0-1 0 0,1-1 1 0 0,-1 1 0 0 0,0 1-1 0 0,0-1 1 0 0,1 1 0 0 0,-1-1 0 0 0,0 1-1 0 0,0 1 1 0 0,0-1 0 0 0,0 0-1 0 0,0 1 1 0 0,0 0 0 0 0,5 3 0 0 0,-8-4 11 0 0,1 0 1 0 0,-1 0-1 0 0,1 1 1 0 0,0-1 0 0 0,-1 0-1 0 0,0 1 1 0 0,1 0-1 0 0,-1-1 1 0 0,0 1 0 0 0,0-1-1 0 0,0 1 1 0 0,0 0-1 0 0,0 0 1 0 0,0 0 0 0 0,-1 0-1 0 0,1-1 1 0 0,-1 1-1 0 0,1 0 1 0 0,-1 0 0 0 0,1 0-1 0 0,-1 4 1 0 0,0-1-2 0 0,-1 0 1 0 0,0 0 0 0 0,0 0-1 0 0,0-1 1 0 0,-4 10-1 0 0,4-9 1 0 0,-1 0-3 0 0,-1 0 0 0 0,1 0 0 0 0,-1 0 1 0 0,0 0-1 0 0,0-1 0 0 0,0 1 0 0 0,-1-1 0 0 0,1 0 0 0 0,-1 0 0 0 0,-5 3 0 0 0,-3 3-7 0 0,-1-1-1 0 0,-17 10 0 0 0,28-17 10 0 0,-4 1-100 0 0,0 0-1 0 0,0 1 1 0 0,0 0-1 0 0,1 0 1 0 0,-10 9-1 0 0,14-11 74 0 0,0 0 0 0 0,0-1-1 0 0,0 1 1 0 0,0 0-1 0 0,1 0 1 0 0,-1 0 0 0 0,0 0-1 0 0,1-1 1 0 0,0 1 0 0 0,-1 0-1 0 0,1 0 1 0 0,0 0 0 0 0,0 0-1 0 0,0 0 1 0 0,0 0 0 0 0,1 0-1 0 0,-1 0 1 0 0,0 0 0 0 0,1 0-1 0 0,1 3 1 0 0,2 9 16 0 0,0-1-1 0 0,1 0 1 0 0,1 0 0 0 0,13 23 0 0 0,-16-31 68 0 0,0-1 1 0 0,1 1-1 0 0,-1-1 1 0 0,1 1 0 0 0,0-1-1 0 0,0 0 1 0 0,0-1-1 0 0,0 1 1 0 0,1-1-1 0 0,-1 1 1 0 0,1-2 0 0 0,0 1-1 0 0,0 0 1 0 0,0-1-1 0 0,6 2 1 0 0,-8-3-44 0 0,-1-1 0 0 0,1 1 0 0 0,0-1 0 0 0,-1 0 0 0 0,1 0 0 0 0,0 0 0 0 0,-1 0 0 0 0,1-1 0 0 0,0 1 0 0 0,-1-1 0 0 0,1 1 0 0 0,3-2 0 0 0,-5 1-235 0 0,4-4-3077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00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13 129 13823 0 0,'0'0'3303'0'0,"-3"11"-2662"0"0,0 2-456 0 0,1-1 0 0 0,0 1 0 0 0,1 0 0 0 0,0 0 0 0 0,1 0 0 0 0,0 0-1 0 0,1 0 1 0 0,1 0 0 0 0,0-1 0 0 0,0 1 0 0 0,1 0 0 0 0,1-1 0 0 0,0 0 0 0 0,8 15 0 0 0,-11-26-164 0 0,-1 0 1 0 0,1 0 0 0 0,0 1 0 0 0,0-1-1 0 0,0 0 1 0 0,0 0 0 0 0,0 0 0 0 0,1 0 0 0 0,-1 0-1 0 0,0 0 1 0 0,0-1 0 0 0,0 1 0 0 0,1 0-1 0 0,-1-1 1 0 0,2 2 0 0 0,-1-2 3 0 0,0 1 34 0 0,23-5 314 0 0,-18 0-334 0 0,-1 0 1 0 0,0 0 0 0 0,0-1-1 0 0,0 0 1 0 0,-1 0-1 0 0,0 0 1 0 0,0-1 0 0 0,0 0-1 0 0,0 0 1 0 0,-1 0-1 0 0,0 0 1 0 0,0-1-1 0 0,-1 1 1 0 0,0-1 0 0 0,0 0-1 0 0,-1 0 1 0 0,1 0-1 0 0,-2 0 1 0 0,1-1 0 0 0,-1 1-1 0 0,0 0 1 0 0,0-1-1 0 0,-1 1 1 0 0,0-1 0 0 0,-2-11-1 0 0,-3-31 176 0 0,-19-74 1 0 0,24 122-343 0 0,-3-6-62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0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71 8175 0 0,'0'0'742'0'0,"-1"-2"-610"0"0,-8-23 0 0 0,8 21 198 0 0,0 1 0 0 0,0 0 0 0 0,0 0 1 0 0,0 0-1 0 0,-1 0 0 0 0,0 0 1 0 0,0 0-1 0 0,0 0 0 0 0,0 0 0 0 0,-3-3 1 0 0,3 5-243 0 0,1 0 1 0 0,0 0 0 0 0,-1 1-1 0 0,1-1 1 0 0,-1 1 0 0 0,0-1 0 0 0,1 1-1 0 0,-1-1 1 0 0,1 1 0 0 0,-1 0-1 0 0,0 0 1 0 0,1 0 0 0 0,-1 0-1 0 0,1 0 1 0 0,-1 0 0 0 0,0 0 0 0 0,1 0-1 0 0,-1 1 1 0 0,0-1 0 0 0,1 1-1 0 0,-1-1 1 0 0,1 1 0 0 0,-1-1 0 0 0,-1 2-1 0 0,-1 1-7 0 0,0-1-1 0 0,1 0 1 0 0,-1 1 0 0 0,1 0-1 0 0,0-1 1 0 0,0 1-1 0 0,0 1 1 0 0,0-1 0 0 0,0 0-1 0 0,1 1 1 0 0,-3 3-1 0 0,-24 49 438 0 0,17-32-332 0 0,1-3 126 0 0,-14 41-1 0 0,22-55-227 0 0,1 0-1 0 0,0 1 1 0 0,0-1 0 0 0,1 0-1 0 0,0 1 1 0 0,1-1-1 0 0,-1 0 1 0 0,2 1-1 0 0,-1-1 1 0 0,2 9 0 0 0,-1-13-5 0 0,0 0 0 0 0,0 0 1 0 0,1 0-1 0 0,-1 0 0 0 0,1 0 0 0 0,0 0 1 0 0,0 0-1 0 0,0-1 0 0 0,0 1 1 0 0,1-1-1 0 0,-1 1 0 0 0,1-1 1 0 0,-1 0-1 0 0,1 0 0 0 0,0 0 1 0 0,0 0-1 0 0,0 0 0 0 0,0-1 1 0 0,0 1-1 0 0,0-1 0 0 0,0 0 1 0 0,7 1-1 0 0,0 1 47 0 0,0-1 0 0 0,0-1 0 0 0,0 1 0 0 0,0-2 0 0 0,1 0 0 0 0,13-1 0 0 0,-5-2-84 0 0,1-1 0 0 0,-1 0 0 0 0,0-2-1 0 0,0 0 1 0 0,0-2 0 0 0,-1 0 0 0 0,0 0-1 0 0,18-14 1 0 0,-22 9-3146 0 0,-12 10 2511 0 0,4-6-718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01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93 15319 0 0,'0'0'348'0'0,"-15"3"970"0"0,6-2-1288 0 0,7 0 1818 0 0,32-26-577 0 0,-23 21-1171 0 0,1 0 0 0 0,1 1 0 0 0,-1 0 1 0 0,0 0-1 0 0,1 0 0 0 0,0 1 0 0 0,14-1 0 0 0,31-10-92 0 0,-4-9-653 0 0,-31 9-3810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01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14399 0 0,'0'0'1647'0'0,"-5"17"506"0"0,3 0-1912 0 0,2 1 0 0 0,0 0 0 0 0,0 0 0 0 0,2 0-1 0 0,0 0 1 0 0,1-1 0 0 0,10 32 0 0 0,-13-48-364 0 0,11-12-5817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0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70 128 14511 0 0,'0'0'331'0'0,"-19"8"794"0"0,15-5-1044 0 0,-1 1-1 0 0,1 0 1 0 0,1-1-1 0 0,-1 1 0 0 0,1 0 1 0 0,-1 1-1 0 0,1-1 1 0 0,0 1-1 0 0,1-1 1 0 0,-1 1-1 0 0,1 0 1 0 0,0 0-1 0 0,0 0 0 0 0,0 0 1 0 0,1 1-1 0 0,0-1 1 0 0,0 0-1 0 0,0 0 1 0 0,1 1-1 0 0,-1-1 1 0 0,1 1-1 0 0,1 7 0 0 0,-1-7 32 0 0,1 1-1 0 0,0-1 1 0 0,0 1-1 0 0,0 0 1 0 0,1-1-1 0 0,-1 0 0 0 0,2 1 1 0 0,-1-1-1 0 0,1 0 1 0 0,0 0-1 0 0,0 0 1 0 0,0 0-1 0 0,1-1 0 0 0,0 1 1 0 0,0-1-1 0 0,1 0 1 0 0,8 8-1 0 0,-9-11-76 0 0,0 0 0 0 0,0 0-1 0 0,0 0 1 0 0,1-1 0 0 0,-1 0 0 0 0,0 0-1 0 0,1 0 1 0 0,-1 0 0 0 0,0 0 0 0 0,1-1 0 0 0,-1 0-1 0 0,1 0 1 0 0,-1 0 0 0 0,1 0 0 0 0,-1-1-1 0 0,1 0 1 0 0,-1 0 0 0 0,0 0 0 0 0,0 0-1 0 0,1-1 1 0 0,-1 0 0 0 0,0 0 0 0 0,0 0-1 0 0,3-3 1 0 0,1 1-45 0 0,0-1 0 0 0,-1 0 0 0 0,1-1 0 0 0,-1 1-1 0 0,-1-1 1 0 0,1-1 0 0 0,-1 0 0 0 0,0 1 0 0 0,-1-2 0 0 0,10-14 0 0 0,-10 10-69 0 0,1 0 0 0 0,-2-1 1 0 0,0 1-1 0 0,0-1 1 0 0,-1 0-1 0 0,0 0 1 0 0,-2 0-1 0 0,2-16 1 0 0,-4 4-55 0 0,0 0 0 0 0,-2-1 1 0 0,-7-31-1 0 0,4 39-243 0 0,5 17 248 0 0,-4 11-4552 0 0,1 4 2999 0 0,4-11-14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02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4 142 10015 0 0,'0'0'1600'0'0,"-3"33"2675"0"0,5 11-3102 0 0,1 0-1 0 0,3 0 1 0 0,20 74 0 0 0,-26-117-1068 0 0,18-38-285 0 0,-14 16 154 0 0,0 1 1 0 0,-2-1-1 0 0,0 1 0 0 0,-1-22 1 0 0,-1 17 60 0 0,1 0 1 0 0,6-33 0 0 0,-4 47-28 0 0,-1 0 1 0 0,1 0-1 0 0,1 0 1 0 0,0 1 0 0 0,1-1-1 0 0,0 1 1 0 0,0 0 0 0 0,1 1-1 0 0,9-12 1 0 0,-12 17 29 0 0,0 0 0 0 0,1 1-1 0 0,0 0 1 0 0,-1 0 0 0 0,1 0 0 0 0,0 0 0 0 0,1 0 0 0 0,-1 1 0 0 0,0 0-1 0 0,1 0 1 0 0,-1 0 0 0 0,1 0 0 0 0,0 1 0 0 0,-1-1 0 0 0,1 1-1 0 0,0 1 1 0 0,0-1 0 0 0,0 1 0 0 0,0 0 0 0 0,0 0 0 0 0,0 0-1 0 0,0 0 1 0 0,8 3 0 0 0,-2-1 26 0 0,-1 1-1 0 0,1 1 1 0 0,0 0-1 0 0,-1 1 0 0 0,0 0 1 0 0,0 0-1 0 0,0 1 1 0 0,-1 0-1 0 0,14 12 1 0 0,-22-17-45 0 0,0 0-1 0 0,1 1 1 0 0,-1-1 0 0 0,0 0-1 0 0,0 1 1 0 0,0-1 0 0 0,0 1-1 0 0,-1-1 1 0 0,1 1 0 0 0,0-1-1 0 0,-1 1 1 0 0,1-1 0 0 0,-1 1-1 0 0,1 0 1 0 0,-1-1 0 0 0,0 1-1 0 0,1 0 1 0 0,-1 0 0 0 0,0-1-1 0 0,0 1 1 0 0,-1 0 0 0 0,1-1-1 0 0,0 1 1 0 0,0 0 0 0 0,-1-1-1 0 0,1 1 1 0 0,-1 0 0 0 0,0-1-1 0 0,1 1 1 0 0,-1-1 0 0 0,0 1-1 0 0,0-1 1 0 0,0 1 0 0 0,0-1-1 0 0,0 0 1 0 0,-2 2 0 0 0,-4 6 81 0 0,-1 0 0 0 0,-1-1 0 0 0,0 0 0 0 0,-11 8-1 0 0,12-10-132 0 0,-7 4 19 0 0,0 0-1 0 0,0-2 1 0 0,-24 11 0 0 0,-16 9-337 0 0,53-27 287 0 0,1-1 0 0 0,3 2 60 0 0,-1-1-1 0 0,1 0 0 0 0,0 0 1 0 0,0 0-1 0 0,-1 1 0 0 0,1-2 1 0 0,0 1-1 0 0,0 0 0 0 0,0 0 1 0 0,3 0-1 0 0,4 3 45 0 0,2 2 12 0 0,-1 0-1 0 0,0 1 1 0 0,-1 0-1 0 0,0 1 1 0 0,0 0-1 0 0,0 0 1 0 0,-1 1-1 0 0,11 15 1 0 0,-4-2 269 0 0,-1 1 0 0 0,20 41 0 0 0,-13-25 410 0 0,-21-38-678 0 0,2-2-445 0 0,0 0 1 0 0,-1 1-1 0 0,1-1 0 0 0,-1 0 1 0 0,1 0-1 0 0,-1 0 1 0 0,1 0-1 0 0,-1-1 0 0 0,0 1 1 0 0,0 0-1 0 0,3-3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4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0 661 8983 0 0,'0'0'3076'0'0,"17"-12"-2858"0"0,-9 4-57 0 0,0-1 1 0 0,-1 0 0 0 0,0 0-1 0 0,-1-1 1 0 0,1 1 0 0 0,5-16-1 0 0,26-65 1081 0 0,22-101 235 0 0,-33 102-1272 0 0,47-111 1 0 0,-72 203-209 0 0,0 10 33 0 0,-1 15 50 0 0,-1-16-75 0 0,1-1 1 0 0,0 1 0 0 0,0 0 0 0 0,1 0-1 0 0,1-1 1 0 0,0 1 0 0 0,0-1 0 0 0,1 0-1 0 0,0 0 1 0 0,1 0 0 0 0,1-1 0 0 0,7 12-1 0 0,1-1-13 0 0,2-2 1 0 0,26 27-1 0 0,-30-34 3 0 0,0 0 0 0 0,0 1 0 0 0,-2 0-1 0 0,0 1 1 0 0,0 0 0 0 0,-1 1 0 0 0,10 21 0 0 0,-17-29 15 0 0,0 0 0 0 0,0 0 1 0 0,-1 0-1 0 0,0 0 0 0 0,0 1 0 0 0,-1-1 0 0 0,0 0 0 0 0,0 0 0 0 0,0 0 0 0 0,-1 1 0 0 0,0-1 0 0 0,-1 0 1 0 0,0 0-1 0 0,0 0 0 0 0,0 0 0 0 0,-1-1 0 0 0,0 1 0 0 0,-4 7 0 0 0,3-8 5 0 0,3-5 250 0 0,-8-2-177 0 0,0-1 0 0 0,0 1-1 0 0,1-2 1 0 0,-1 1-1 0 0,1-1 1 0 0,-1 0 0 0 0,-9-6-1 0 0,-26-8 404 0 0,29 13-284 0 0,-1 1 0 0 0,1 0 0 0 0,-1 1 0 0 0,0 1-1 0 0,0 1 1 0 0,-27 2 0 0 0,9 3 125 0 0,0 1-1 0 0,-35 12 1 0 0,66-16-322 0 0,-1 0-7 0 0,-18-1 47 0 0,20-1-201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03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10943 0 0,'0'0'4979'0'0,"-2"17"-3192"0"0,-27 131 991 0 0,24-124-2417 0 0,1-9-148 0 0,0 0-1 0 0,2 0 1 0 0,0 1-1 0 0,1-1 0 0 0,0 0 1 0 0,2 20-1 0 0,0-32-180 0 0,0-1 0 0 0,-1 1 1 0 0,1 0-1 0 0,0-1 0 0 0,1 1 0 0 0,-1-1 0 0 0,0 0 0 0 0,1 1 0 0 0,-1-1 1 0 0,1 0-1 0 0,0 0 0 0 0,0 0 0 0 0,-1 0 0 0 0,1 0 0 0 0,1 0 0 0 0,-1 0 1 0 0,0-1-1 0 0,0 1 0 0 0,1-1 0 0 0,-1 0 0 0 0,1 0 0 0 0,-1 1 0 0 0,1-2 1 0 0,-1 1-1 0 0,1 0 0 0 0,0 0 0 0 0,3 0 0 0 0,8 1 140 0 0,0-1 1 0 0,0 0-1 0 0,28-2 0 0 0,-40 1-180 0 0,30-4 141 0 0,-1-1-1 0 0,0-1 0 0 0,45-15 1 0 0,-60 16-39 0 0,-11 3-126 0 0,0 1 0 0 0,0-1 0 0 0,0 0 0 0 0,0 0 0 0 0,0 0 0 0 0,-1-1 0 0 0,1 1 0 0 0,-1-1 0 0 0,0 0 0 0 0,0-1-1 0 0,0 1 1 0 0,0-1 0 0 0,5-6 0 0 0,-8 9-709 0 0,-7-18-4027 0 0,-13-5 992 0 0,6 11 1857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03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90 16815 0 0,'0'0'1276'0'0,"-9"-15"-704"0"0,8 5-572 0 0,1 8-11 0 0,0 1 0 0 0,0-1 0 0 0,0 0 0 0 0,1 0 1 0 0,-1 0-1 0 0,1 0 0 0 0,-1 1 0 0 0,1-1 0 0 0,0 0 0 0 0,-1 1 0 0 0,1-1 0 0 0,0 0 0 0 0,0 1 0 0 0,0-1 0 0 0,1 1 0 0 0,1-2 0 0 0,0-1-68 0 0,9-12-1247 0 0,1 8-2989 0 0,4 1 2397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04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15087 0 0,'0'0'1366'0'0,"12"-13"-1100"0"0,0 4 278 0 0,0 1-1 0 0,1 0 0 0 0,0 1 0 0 0,0 1 1 0 0,1 0-1 0 0,-1 1 0 0 0,20-5 0 0 0,7-3 308 0 0,54-20-165 0 0,46-17-376 0 0,-50 10-2964 0 0,-65 27-4685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0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59 9215 0 0,'0'0'208'0'0,"2"-9"502"0"0,-2 2-634 0 0,0 7 65 0 0,0 0-1 0 0,0-1 1 0 0,0 1 0 0 0,0 0 0 0 0,0-1 0 0 0,0 1 0 0 0,0 0 0 0 0,0-1-1 0 0,0 1 1 0 0,0 0 0 0 0,0 0 0 0 0,0-1 0 0 0,0 1 0 0 0,0 0 0 0 0,-1 0-1 0 0,1-1 1 0 0,0 1 0 0 0,0 0 0 0 0,0-1 0 0 0,0 1 0 0 0,0 0 0 0 0,-1 0 0 0 0,1 0-1 0 0,0-1 1 0 0,0 1 0 0 0,-1 0 0 0 0,1 0 0 0 0,0 0 0 0 0,0-1 0 0 0,0 1-1 0 0,-1 0 1 0 0,1 0 0 0 0,0 0 0 0 0,-1 0 0 0 0,1 0 0 0 0,-12 4 893 0 0,-7 14-1141 0 0,16-12 150 0 0,-1 1 0 0 0,2 0 0 0 0,-1 1 0 0 0,1-1 0 0 0,0 0 0 0 0,-2 14 0 0 0,-1 50 79 0 0,4-32 55 0 0,-2-6-67 0 0,4 57 0 0 0,0-81-102 0 0,-1 0 1 0 0,2 0-1 0 0,0 0 0 0 0,0 0 1 0 0,0 0-1 0 0,1-1 0 0 0,0 1 1 0 0,1-1-1 0 0,0 1 1 0 0,0-1-1 0 0,9 10 0 0 0,-11-15 1 0 0,1 0 0 0 0,0-1 0 0 0,0 1 0 0 0,0-1 1 0 0,0 0-1 0 0,0 0 0 0 0,1 0 0 0 0,-1-1 0 0 0,1 1 0 0 0,-1-1 0 0 0,1 0 0 0 0,0 0 0 0 0,-1 0 0 0 0,1 0 0 0 0,0-1 0 0 0,0 1 0 0 0,-1-1 0 0 0,1 0 0 0 0,0 0 0 0 0,0-1 0 0 0,0 1 1 0 0,-1-1-1 0 0,1 1 0 0 0,5-3 0 0 0,10-3 39 0 0,0 0 1 0 0,-1-1-1 0 0,25-14 1 0 0,-35 17-32 0 0,3-2 15 0 0,0-1 1 0 0,0-1-1 0 0,0 0 1 0 0,-1 0-1 0 0,0-1 1 0 0,0-1-1 0 0,-1 0 1 0 0,0 0-1 0 0,-1 0 1 0 0,12-20-1 0 0,-13 17-5 0 0,1-1 1 0 0,-2 1-1 0 0,0-1 0 0 0,-1 0 1 0 0,0-1-1 0 0,-1 1 0 0 0,-1-1 1 0 0,0 0-1 0 0,1-19 0 0 0,-4 28 12 0 0,0-1 1 0 0,0 0-1 0 0,-1 1 0 0 0,0-1 0 0 0,0 0 1 0 0,0 1-1 0 0,-1-1 0 0 0,0 1 0 0 0,0 0 1 0 0,-1-1-1 0 0,1 1 0 0 0,-2 0 0 0 0,1 1 0 0 0,0-1 1 0 0,-1 0-1 0 0,0 1 0 0 0,-1 0 0 0 0,1 0 1 0 0,-1 0-1 0 0,0 1 0 0 0,0-1 0 0 0,0 1 0 0 0,-11-6 1 0 0,8 6-12 0 0,1 0 1 0 0,-1 1-1 0 0,0 0 1 0 0,0 0-1 0 0,0 1 1 0 0,-1 0 0 0 0,1 1-1 0 0,-1-1 1 0 0,1 2-1 0 0,0-1 1 0 0,-1 1-1 0 0,1 1 1 0 0,-1-1-1 0 0,1 1 1 0 0,-1 1 0 0 0,1 0-1 0 0,0 0 1 0 0,-11 4-1 0 0,11-3-37 0 0,1 1 0 0 0,-1 0 0 0 0,1 0 0 0 0,-1 1 0 0 0,1 0-1 0 0,0 0 1 0 0,1 1 0 0 0,0 0 0 0 0,0 0 0 0 0,0 0 0 0 0,0 1 0 0 0,1 0-1 0 0,0 0 1 0 0,1 0 0 0 0,-7 14 0 0 0,8-14-391 0 0,1-1 0 0 0,-1 1 0 0 0,2-1 1 0 0,-1 1-1 0 0,1 0 0 0 0,0 0 0 0 0,0 9 0 0 0,1-6-591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1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70 9791 0 0,'0'0'744'0'0,"6"-7"-472"0"0,-6 5-160 0 0,1 0-1 0 0,-1 0 0 0 0,0 0 1 0 0,0 0-1 0 0,0 0 0 0 0,0 1 0 0 0,0-1 1 0 0,-1 0-1 0 0,1 0 0 0 0,0 0 1 0 0,-1 0-1 0 0,0 1 0 0 0,1-1 1 0 0,-1 0-1 0 0,0 1 0 0 0,0-1 1 0 0,0 0-1 0 0,0 1 0 0 0,0-1 0 0 0,-2-2 1 0 0,1 2 69 0 0,0 0 1 0 0,0 0 0 0 0,-1 0-1 0 0,1 0 1 0 0,0 0 0 0 0,0 1-1 0 0,-1-1 1 0 0,1 1-1 0 0,-1 0 1 0 0,0-1 0 0 0,1 1-1 0 0,-6-1 1 0 0,5 2-141 0 0,0 0 1 0 0,-1 0-1 0 0,1 1 1 0 0,-1-1-1 0 0,1 1 0 0 0,0-1 1 0 0,0 1-1 0 0,-1 0 0 0 0,1 1 1 0 0,0-1-1 0 0,0 0 1 0 0,0 1-1 0 0,0 0 0 0 0,0 0 1 0 0,1 0-1 0 0,-1 0 1 0 0,1 0-1 0 0,-4 4 0 0 0,-3 2 8 0 0,1 1 0 0 0,0 0 0 0 0,-12 19-1 0 0,11-12-7 0 0,1 0 0 0 0,0 1 0 0 0,1 0 1 0 0,1 0-1 0 0,-6 31 0 0 0,3-2 171 0 0,-2 48 1 0 0,10-86-203 0 0,0-1 0 0 0,1 1 0 0 0,0-1 0 0 0,1 1 1 0 0,0 0-1 0 0,0-1 0 0 0,3 12 0 0 0,-3-17 2 0 0,0 0 0 0 0,0 1 0 0 0,0-1 0 0 0,0 0 0 0 0,0 0 0 0 0,1 0 0 0 0,-1 0 0 0 0,1 0 0 0 0,-1 0 0 0 0,1 0 0 0 0,0-1-1 0 0,0 1 1 0 0,0-1 0 0 0,0 1 0 0 0,0-1 0 0 0,0 0 0 0 0,0 1 0 0 0,0-1 0 0 0,0 0 0 0 0,1 0 0 0 0,-1-1 0 0 0,0 1 0 0 0,1 0 0 0 0,-1-1 0 0 0,0 0 0 0 0,1 1 0 0 0,2-1 0 0 0,16 0 76 0 0,0-1-1 0 0,0-1 1 0 0,0-1 0 0 0,40-11-1 0 0,11-2-239 0 0,-22 4 256 0 0,-38 8-151 0 0,1 0 1 0 0,0 2-1 0 0,0-1 1 0 0,18 1 0 0 0,-15 0-5106 0 0,-8 0-270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1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12319 0 0,'0'0'2374'0'0,"15"-15"-1996"0"0,4-1-73 0 0,1 1 0 0 0,0 0 0 0 0,1 2 0 0 0,0 0 0 0 0,1 2 0 0 0,1 0 0 0 0,46-15 0 0 0,-26 18-321 0 0,-19-4-3873 0 0,-21 10 2418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7711 0 0,'0'0'4087'0'0,"-4"20"-2984"0"0,-1 4-654 0 0,2 0 0 0 0,1 1 0 0 0,1 0 0 0 0,3 32 1 0 0,0 0 488 0 0,3-33-193 0 0,-2-13-1247 0 0,-1 0-3639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2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6215 0 0,'0'0'4890'0'0,"-10"23"-2528"0"0,7-9-2268 0 0,-2 4 318 0 0,1 0-1 0 0,0 1 1 0 0,2-1 0 0 0,0 1 0 0 0,1 0 0 0 0,1-1-1 0 0,3 30 1 0 0,-2-46-382 0 0,-1 0 0 0 0,1 0 0 0 0,-1-1 0 0 0,1 1 0 0 0,0 0 0 0 0,0-1 1 0 0,0 1-1 0 0,0-1 0 0 0,0 1 0 0 0,0-1 0 0 0,0 1 0 0 0,1-1 0 0 0,-1 0 0 0 0,0 0 0 0 0,1 1 0 0 0,-1-1 0 0 0,1 0 0 0 0,-1 0 0 0 0,1-1 0 0 0,0 1 0 0 0,-1 0 0 0 0,1 0 0 0 0,0-1 0 0 0,0 1 0 0 0,-1-1 0 0 0,3 1 0 0 0,3 0 108 0 0,-1 0 0 0 0,1-1 0 0 0,-1 0-1 0 0,12-1 1 0 0,14-1-322 0 0,0-3-1 0 0,44-10 0 0 0,-61 10 252 0 0,0 0 0 0 0,0-1 0 0 0,-1 0-1 0 0,0-1 1 0 0,0 0 0 0 0,25-20 0 0 0,-36 26-59 0 0,1-3 10 0 0,5-9 94 0 0,-8 12-48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2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45 123 11519 0 0,'-18'6'1254'0'0,"9"-3"-1244"0"0,0 0-10 0 0,2-1 40 0 0,6-1 1020 0 0,6-19-112 0 0,-2 11-838 0 0,1 0-1 0 0,0 0 1 0 0,0 0-1 0 0,1 1 0 0 0,-1 0 1 0 0,2 0-1 0 0,-1 0 1 0 0,1 1-1 0 0,10-9 1 0 0,2 2-349 0 0,0 1 0 0 0,24-11 0 0 0,-34 18 23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3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1 316 12207 0 0,'0'0'1106'0'0,"2"-10"-892"0"0,2-6 9 0 0,2-1-1 0 0,0 1 0 0 0,0 1 1 0 0,17-28-1 0 0,42-54 946 0 0,-56 85-1099 0 0,1 0 0 0 0,0 1-1 0 0,22-19 1 0 0,-27 26-221 0 0,0 0 1 0 0,0 0 0 0 0,0 1-1 0 0,1-1 1 0 0,0 1-1 0 0,0 1 1 0 0,0-1-1 0 0,0 1 1 0 0,0 0-1 0 0,0 0 1 0 0,11-1 0 0 0,-6 3-4987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5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234 196 11055 0 0,'0'0'1110'0'0,"-3"3"-918"0"0,3-3-160 0 0,0 1 0 0 0,-1-1 1 0 0,1 1-1 0 0,0-1 0 0 0,-1 1 1 0 0,1-1-1 0 0,-1 0 0 0 0,1 1 1 0 0,0-1-1 0 0,-1 0 0 0 0,1 1 1 0 0,-1-1-1 0 0,1 0 0 0 0,-1 0 0 0 0,1 1 1 0 0,-1-1-1 0 0,1 0 0 0 0,-1 0 1 0 0,0 0-1 0 0,1 0 0 0 0,-1 1 1 0 0,1-1-1 0 0,-1 0 0 0 0,1 0 1 0 0,-1 0-1 0 0,1 0 0 0 0,-1-1 1 0 0,0 1-1 0 0,0 0 0 0 0,-12-18 1939 0 0,12 17-1933 0 0,0 0 336 0 0,-18-6 918 0 0,16 8-1233 0 0,0 0 1 0 0,0-1-1 0 0,0 1 1 0 0,0 0-1 0 0,0 1 1 0 0,0-1-1 0 0,0 0 1 0 0,1 1-1 0 0,-1 0 1 0 0,0-1-1 0 0,1 1 1 0 0,0 0-1 0 0,-1 1 1 0 0,1-1 0 0 0,0 0-1 0 0,0 0 1 0 0,-2 5-1 0 0,-5 6 20 0 0,0 0 1 0 0,-7 19-1 0 0,4-10 18 0 0,-8 15 12 0 0,-16 41 1 0 0,29-62-95 0 0,2 0 0 0 0,0 1 0 0 0,0 0 0 0 0,2 0 0 0 0,-2 23 1 0 0,4-35-12 0 0,1-1 1 0 0,0 1 0 0 0,0 0 0 0 0,1 0 0 0 0,-1-1 0 0 0,1 1 0 0 0,0 0 0 0 0,0-1-1 0 0,1 1 1 0 0,0-1 0 0 0,-1 1 0 0 0,1-1 0 0 0,1 0 0 0 0,-1 0 0 0 0,1 0-1 0 0,-1 0 1 0 0,5 4 0 0 0,-3-4-11 0 0,0-1 1 0 0,0 1-1 0 0,1-1 0 0 0,0 0 0 0 0,0 0 1 0 0,0-1-1 0 0,0 1 0 0 0,0-1 0 0 0,0 0 1 0 0,0-1-1 0 0,1 1 0 0 0,-1-1 0 0 0,1 0 1 0 0,6 0-1 0 0,-6 0 10 0 0,1-1 1 0 0,-1 0 0 0 0,1 0-1 0 0,0 0 1 0 0,-1-1-1 0 0,1 0 1 0 0,-1-1 0 0 0,0 0-1 0 0,1 0 1 0 0,-1 0-1 0 0,0 0 1 0 0,0-1-1 0 0,6-3 1 0 0,-4 0 27 0 0,0 0 0 0 0,0 0 0 0 0,0 0 1 0 0,-1-1-1 0 0,0 0 0 0 0,0-1 0 0 0,-1 0 0 0 0,6-9 0 0 0,-4 5 14 0 0,0-1 0 0 0,-1 0 0 0 0,-1 0 0 0 0,0-1 0 0 0,-1 0 0 0 0,-1 0 0 0 0,0 0 0 0 0,0-1 0 0 0,-2 1 0 0 0,0-1 0 0 0,0-27 0 0 0,-6-2 8 0 0,-2-1-1 0 0,-2 1 0 0 0,-2 1 1 0 0,-1 0-1 0 0,-23-52 0 0 0,33 92-55 0 0,0-1 0 0 0,0 1-1 0 0,-1 0 1 0 0,1 1 0 0 0,-1-1-1 0 0,0 0 1 0 0,0 0 0 0 0,0 1 0 0 0,0-1-1 0 0,0 1 1 0 0,0 0 0 0 0,-1-1-1 0 0,1 1 1 0 0,-1 0 0 0 0,0 1-1 0 0,0-1 1 0 0,-4-2 0 0 0,4 3-1 0 0,0 1 1 0 0,1-1-1 0 0,-1 1 0 0 0,0 0 1 0 0,0-1-1 0 0,1 1 1 0 0,-1 1-1 0 0,0-1 0 0 0,0 0 1 0 0,1 1-1 0 0,-1-1 1 0 0,0 1-1 0 0,1 0 0 0 0,-1 0 1 0 0,1 0-1 0 0,-1 0 1 0 0,1 0-1 0 0,-1 1 0 0 0,1-1 1 0 0,0 1-1 0 0,-3 2 1 0 0,0 0-32 0 0,0 0 0 0 0,1 0 0 0 0,-1 1 0 0 0,1 0 0 0 0,0-1 0 0 0,0 2 0 0 0,-4 7 0 0 0,-4 9-4819 0 0,11-19 3938 0 0,-6 10-5019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3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11287 0 0,'0'0'4248'0'0,"11"18"-3768"0"0,-6-8-375 0 0,-1 1-1 0 0,0 0 1 0 0,-1 0 0 0 0,0 0-1 0 0,0 0 1 0 0,0 17-1 0 0,-1 74-247 0 0,-2-55-1347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4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0 188 12783 0 0,'0'0'1952'0'0,"8"7"-1749"0"0,5 34-71 0 0,-7-29-23 0 0,0 0 1 0 0,-2 1-1 0 0,1-1 1 0 0,-2 1-1 0 0,1 0 0 0 0,-2 1 1 0 0,0-1-1 0 0,0 0 1 0 0,-2 1-1 0 0,1-1 1 0 0,-2 1-1 0 0,0-1 0 0 0,-3 20 1 0 0,0-11 187 0 0,4-20-25 0 0,0-7-100 0 0,0-6-206 0 0,-1-32 199 0 0,-11-70 0 0 0,-6 31-210 0 0,18 80 2 0 0,5 9-153 0 0,0 0 192 0 0,0 0 0 0 0,-1 1 0 0 0,0 0 0 0 0,0-1 0 0 0,-1 1 0 0 0,5 15 0 0 0,8 18 56 0 0,-13-35-21 0 0,0 0 0 0 0,1 0-1 0 0,-1 0 1 0 0,1 0 0 0 0,1-1-1 0 0,-1 1 1 0 0,1-1 0 0 0,0-1-1 0 0,5 6 1 0 0,-6-8 0 0 0,1 1 0 0 0,-1-1 0 0 0,1 1 0 0 0,-1-1-1 0 0,1-1 1 0 0,0 1 0 0 0,-1-1 0 0 0,1 1 0 0 0,0-1 0 0 0,0-1 0 0 0,0 1-1 0 0,9-1 1 0 0,-13 0 97 0 0,25-24-297 0 0,-24 18 182 0 0,0 1-1 0 0,0-1 1 0 0,-1 0 0 0 0,1 1-1 0 0,-2-1 1 0 0,1 0 0 0 0,-1 0 0 0 0,1 0-1 0 0,-2 0 1 0 0,1 0 0 0 0,-1 1-1 0 0,1-1 1 0 0,-2 0 0 0 0,1 0 0 0 0,-4-9-1 0 0,1 1 138 0 0,-8-30 64 0 0,3 12-107 0 0,-6-37 1 0 0,13 60-99 0 0,1 0 0 0 0,1 0 0 0 0,-1 1 1 0 0,2-1-1 0 0,-1 0 0 0 0,1 0 0 0 0,0 0 0 0 0,1 1 0 0 0,3-11 0 0 0,-5 18-36 0 0,1 0-1 0 0,-1-1 0 0 0,1 1 1 0 0,-1 0-1 0 0,1 0 1 0 0,0 0-1 0 0,-1 0 0 0 0,1 1 1 0 0,0-1-1 0 0,0 0 0 0 0,0 0 1 0 0,0 0-1 0 0,0 1 1 0 0,0-1-1 0 0,0 0 0 0 0,0 1 1 0 0,0-1-1 0 0,0 1 1 0 0,0-1-1 0 0,0 1 0 0 0,0 0 1 0 0,0-1-1 0 0,0 1 1 0 0,0 0-1 0 0,1 0 0 0 0,-1 0 1 0 0,0 0-1 0 0,0 0 0 0 0,0 0 1 0 0,3 0-1 0 0,5 3-196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4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0 188 13823 0 0,'0'0'3551'0'0,"8"-7"-3062"0"0,-1-2-311 0 0,1 1 1 0 0,0-1-1 0 0,0 1 0 0 0,1 1 1 0 0,0-1-1 0 0,0 2 0 0 0,1-1 0 0 0,18-8 1 0 0,19-14 296 0 0,-25 12-389 0 0,-14 10-36 0 0,0 1 0 0 0,0 0 1 0 0,1 0-1 0 0,0 1 1 0 0,-1 0-1 0 0,2 0 0 0 0,-1 1 1 0 0,0 1-1 0 0,1 0 1 0 0,12-3-1 0 0,-19 5-40 0 0,-1 1-4 0 0,-1 0 1 0 0,0 0 0 0 0,1-1-1 0 0,-1 1 1 0 0,0 0-1 0 0,0 1 1 0 0,1-1-1 0 0,-1 0 1 0 0,0 0 0 0 0,0 0-1 0 0,1 1 1 0 0,-1-1-1 0 0,0 1 1 0 0,0-1-1 0 0,0 1 1 0 0,1-1 0 0 0,1 3-1 0 0,-1-3-1 0 0,-1 1 1 0 0,1 0-1 0 0,0 0 0 0 0,-1 1 0 0 0,1-1 0 0 0,-1 0 0 0 0,1 0 1 0 0,-1 1-1 0 0,0-1 0 0 0,1 1 0 0 0,-1-1 0 0 0,0 1 1 0 0,0 0-1 0 0,0-1 0 0 0,0 1 0 0 0,0 0 0 0 0,-1 0 1 0 0,1 0-1 0 0,0 0 0 0 0,0 3 0 0 0,-1 0-6 0 0,0 0-1 0 0,0 0 1 0 0,0 0-1 0 0,0 0 1 0 0,-2 8-1 0 0,1-6-43 0 0,-5 19 68 0 0,0-1 1 0 0,-2-1-1 0 0,-1 1 1 0 0,-16 31-1 0 0,-13 36-27 0 0,31-72 4 0 0,3-8 0 0 0,0 0 0 0 0,1 1 0 0 0,0-1 0 0 0,-2 17 0 0 0,5-22 0 0 0,1-2-10 0 0,0-3-44 0 0,17-9-10 0 0,198-75-64 0 0,-200 75 142 0 0,0-1-1 0 0,17-11 0 0 0,24-11-138 0 0,-56 29-232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5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4 263 3455 0 0,'0'0'76'0'0,"1"2"16"0"0,0-1-85 0 0,0 0 0 0 0,-1-1-1 0 0,1 1 1 0 0,-1-1-1 0 0,0 1 1 0 0,1 0-1 0 0,-1-1 1 0 0,1 1-1 0 0,-1 0 1 0 0,0 0-1 0 0,0-1 1 0 0,1 1 0 0 0,-1 0-1 0 0,0 0 1 0 0,0-1-1 0 0,0 1 1 0 0,0 0-1 0 0,0 0 1 0 0,0 1-1 0 0,-10 28 6263 0 0,24-51-3230 0 0,11-13-940 0 0,31-34 1 0 0,-42 54-1976 0 0,1 0 1 0 0,0 1-1 0 0,0 1 1 0 0,27-17-1 0 0,5 5 106 0 0,0 2-1 0 0,72-23 1 0 0,-86 34-232 0 0,-15 8-1443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6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1 8519 0 0,'0'0'5296'0'0,"-24"11"-2432"0"0,19-7-2798 0 0,1 0 0 0 0,-1 0 0 0 0,1 1 0 0 0,0-1 0 0 0,0 1 0 0 0,1 0 0 0 0,-1 0 0 0 0,1 0 0 0 0,0 0 0 0 0,0 1-1 0 0,-3 10 1 0 0,-2 8 352 0 0,-8 38 0 0 0,11-39-373 0 0,-137 535 1867 0 0,133-523-1880 0 0,-45 167 256 0 0,37-168-5305 0 0,20-52 3514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7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0 268 6679 0 0,'0'0'600'0'0,"6"-21"950"0"0,-2 6-6 0 0,2 1 0 0 0,-1 1 1 0 0,11-18-1 0 0,-15 30-1447 0 0,3-3 1173 0 0,-2 2-302 0 0,2 8-1094 0 0,0 5 230 0 0,0 0 0 0 0,-1 0-1 0 0,0 0 1 0 0,-1 0 0 0 0,0 1-1 0 0,0 13 1 0 0,4 14 74 0 0,3-2 182 0 0,1 0 1 0 0,25 58-1 0 0,-34-94-353 0 0,-1 0 729 0 0,-2-77-636 0 0,-4-1 0 0 0,-25-121 0 0 0,10 143-744 0 0,42 53 452 0 0,-13 2 166 0 0,0-1-1 0 0,0 0 1 0 0,0-1 0 0 0,0 0-1 0 0,-1 0 1 0 0,1 0-1 0 0,10-6 1 0 0,48-27 388 0 0,-66 35-361 0 0,7-3 97 0 0,-1 1 0 0 0,1 0 0 0 0,0 0 0 0 0,0 0 0 0 0,0 1 0 0 0,0 0 1 0 0,1 1-1 0 0,-1 0 0 0 0,11 0 0 0 0,-8 1-108 0 0,-6-1 53 0 0,-4 0-31 0 0,1 0 0 0 0,0 0 1 0 0,0 0-1 0 0,0 0 1 0 0,0 0-1 0 0,0 0 0 0 0,-1 0 1 0 0,1 0-1 0 0,0 0 1 0 0,0 1-1 0 0,0-1 0 0 0,0 0 1 0 0,-1 1-1 0 0,1-1 1 0 0,0 1-1 0 0,0-1 0 0 0,-1 1 1 0 0,1-1-1 0 0,0 1 1 0 0,-1-1-1 0 0,1 1 0 0 0,0-1 1 0 0,0 2-1 0 0,-12 8 435 0 0,3-4-477 0 0,-6 7 108 0 0,1 1-1 0 0,1 0 0 0 0,0 1 1 0 0,1 0-1 0 0,-9 18 1 0 0,-41 85-262 0 0,60-115 189 0 0,-26 49 133 0 0,24-44-138 0 0,3-8-78 0 0,-1 1-1 0 0,1-1 0 0 0,0 1 1 0 0,0-1-1 0 0,-1 1 0 0 0,1-1 1 0 0,0 1-1 0 0,0 0 0 0 0,-1-1 1 0 0,1 1-1 0 0,0-1 0 0 0,0 1 1 0 0,0 0-1 0 0,0-1 0 0 0,0 1 1 0 0,0 0-1 0 0,0-1 0 0 0,0 1 1 0 0,1-1-1 0 0,-1 1 0 0 0,0 0 1 0 0,0-1-1 0 0,0 1 0 0 0,1-1 1 0 0,-1 1-1 0 0,0 0 0 0 0,1 0 1 0 0,1 4-1377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8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1 559 3335 0 0,'0'0'243'0'0,"1"-1"-159"0"0,4-4 56 0 0,19-17 10498 0 0,4 11-8339 0 0,87-8-819 0 0,-25 5-1228 0 0,-22 2-6 0 0,1 3-1 0 0,131 0 0 0 0,-153 9-202 0 0,404-9 266 0 0,116-63 302 0 0,224-42-403 0 0,-337 50 51 0 0,-393 54-203 0 0,0-3 0 0 0,-1-2 1 0 0,-1-4-1 0 0,0-1 0 0 0,-2-4 1 0 0,101-56-1 0 0,-129 65 19 0 0,-26 14-22 0 0,-16 10-2059 0 0,-3 3 835 0 0,-1 6-12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49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275 316 11055 0 0,'0'0'248'0'0,"-3"0"35"0"0,0-1-178 0 0,-28 11 773 0 0,27-9-1266 0 0,-12 6 3503 0 0,13-6-1518 0 0,11-5-1296 0 0,12-8-219 0 0,-1-1 0 0 0,-1 0 0 0 0,0-1 0 0 0,-1-1-1 0 0,0-1 1 0 0,23-30 0 0 0,132-146 12 0 0,-168 189-137 0 0,4-2 47 0 0,-8 5 2 0 0,1 0-1 0 0,-1 0 1 0 0,1 0-1 0 0,0 0 1 0 0,-1 0 0 0 0,1 0-1 0 0,-1 0 1 0 0,1 0 0 0 0,0 0-1 0 0,-1 0 1 0 0,1 0 0 0 0,-1 0-1 0 0,1 1 1 0 0,0-1 0 0 0,-1 0-1 0 0,1 0 1 0 0,-1 1-1 0 0,1-1 1 0 0,-1 0 0 0 0,1 1-1 0 0,-1-1 1 0 0,1 0 0 0 0,-1 1-1 0 0,1-1 1 0 0,-1 1 0 0 0,0-1-1 0 0,1 1 1 0 0,-1-1-1 0 0,0 1 1 0 0,1-1 0 0 0,-1 1-1 0 0,0-1 1 0 0,1 2 0 0 0,8 17 3 0 0,27 139 119 0 0,-33-146-128 0 0,41 186-46 0 0,-40-176 40 0 0,-2 1 0 0 0,-1-1 0 0 0,-1 1 0 0 0,-1 0 0 0 0,-1 0 0 0 0,-8 41 0 0 0,9-59-5 0 0,1-3 24 0 0,0 0 0 0 0,-1 0-1 0 0,1-1 1 0 0,-1 1 0 0 0,1 0 0 0 0,-1-1-1 0 0,0 1 1 0 0,0 0 0 0 0,0-1-1 0 0,1 1 1 0 0,-1-1 0 0 0,-1 1 0 0 0,1-1-1 0 0,0 0 1 0 0,0 1 0 0 0,-3 1 0 0 0,1 0 16 0 0,0-1 1 0 0,1 0-1 0 0,-1 0 1 0 0,0 0-1 0 0,0 0 1 0 0,-1 0 0 0 0,1 0-1 0 0,0-1 1 0 0,-1 0-1 0 0,1 0 1 0 0,-1 0-1 0 0,1 0 1 0 0,-1 0 0 0 0,1-1-1 0 0,-1 1 1 0 0,1-1-1 0 0,-1 0 1 0 0,0 0-1 0 0,1 0 1 0 0,-1-1 0 0 0,-5 0-1 0 0,-8-3 413 0 0,0-1 1 0 0,1 0-1 0 0,-21-9 0 0 0,17 6-95 0 0,-16-6-126 0 0,0 1 0 0 0,-1 2-1 0 0,0 2 1 0 0,-1 2-1 0 0,-74-6 1 0 0,75 13-320 0 0,-67 9-1 0 0,103-9-22 0 0,0 0-1 0 0,1 0 1 0 0,-1 0-1 0 0,0 1 1 0 0,1-1-1 0 0,-1 0 1 0 0,0 0-1 0 0,1 0 1 0 0,-1 1-1 0 0,0-1 1 0 0,1 0-1 0 0,-1 1 1 0 0,1-1-1 0 0,-1 0 1 0 0,1 1-1 0 0,-1-1 0 0 0,1 1 1 0 0,-1-1-1 0 0,0 1 1 0 0,-4 5-805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0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14279 0 0,'0'0'1078'0'0,"3"0"-724"0"0,1-2-284 0 0,28-1-4 0 0,-21 4-5 0 0,0 0-1 0 0,20 5 1 0 0,-20-4 52 0 0,0 0-1 0 0,21 1 1 0 0,25-6 189 0 0,0-2 0 0 0,0-3 0 0 0,78-22 0 0 0,-37 6-1439 0 0,-96 24 166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0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7599 0 0,'0'0'571'0'0,"0"2"-387"0"0,-1 23-147 0 0,-4 32 2847 0 0,-27 112 0 0 0,2-43-1622 0 0,29-123-1566 0 0,-1 2 571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508 107 12207 0 0,'0'0'587'0'0,"3"0"-251"0"0,-3-1-272 0 0,1 1-56 0 0,0 0-1 0 0,-1 0 1 0 0,1 0-1 0 0,0 0 1 0 0,0 0 0 0 0,-1 0-1 0 0,1 0 1 0 0,0-1-1 0 0,-1 1 1 0 0,1 0 0 0 0,0 0-1 0 0,-1-1 1 0 0,1 1-1 0 0,-1-1 1 0 0,1 1 0 0 0,0 0-1 0 0,-1-1 1 0 0,1 1-1 0 0,-1-1 1 0 0,1 1 0 0 0,-1-1-1 0 0,1 0 1 0 0,-1 1-1 0 0,0-1 1 0 0,1 1-1 0 0,-1-1 1 0 0,0 0 0 0 0,1 1-1 0 0,-1-1 1 0 0,0 0-1 0 0,0 0 1 0 0,0 1 0 0 0,0-1-1 0 0,0 0 1 0 0,1 1-1 0 0,-1-1 1 0 0,0 0 0 0 0,-1 0-1 0 0,1 1 1 0 0,0-1-1 0 0,0 0 1 0 0,0 1 0 0 0,0-1-1 0 0,0 0 1 0 0,-1 0-1 0 0,0-3 132 0 0,0 1 0 0 0,-1-1 0 0 0,1 1 0 0 0,-1 0 0 0 0,0 0 0 0 0,0 0 0 0 0,0 0 0 0 0,0 0 0 0 0,0 0 0 0 0,-1 0 0 0 0,1 1 0 0 0,-1-1 0 0 0,0 1 0 0 0,0 0 0 0 0,0 0 0 0 0,0 0 0 0 0,0 0 0 0 0,-5-2 0 0 0,-3-2 399 0 0,-1 1 1 0 0,0 1-1 0 0,1 0 1 0 0,-15-3 0 0 0,18 6-500 0 0,0 0 1 0 0,0 0-1 0 0,0 1 1 0 0,0 0-1 0 0,0 1 1 0 0,1 0-1 0 0,-1 0 1 0 0,0 0 0 0 0,0 1-1 0 0,1 0 1 0 0,-1 1-1 0 0,1 0 1 0 0,0 0-1 0 0,0 0 1 0 0,0 1-1 0 0,-12 8 1 0 0,0 3-15 0 0,0 0 1 0 0,1 1 0 0 0,1 1-1 0 0,-18 23 1 0 0,14-13-24 0 0,2 1 1 0 0,0 0 0 0 0,2 2-1 0 0,1 0 1 0 0,2 1 0 0 0,0 0-1 0 0,-14 56 1 0 0,25-76 25 0 0,1 0 0 0 0,0 0 0 0 0,1 0 1 0 0,0 0-1 0 0,1 1 0 0 0,0-1 0 0 0,0 0 0 0 0,1 1 1 0 0,5 19-1 0 0,-5-27 6 0 0,0 1 1 0 0,1-1 0 0 0,-1 0-1 0 0,1 0 1 0 0,0 0 0 0 0,0 0-1 0 0,0 0 1 0 0,1 0 0 0 0,0 0-1 0 0,-1-1 1 0 0,1 1-1 0 0,0-1 1 0 0,0 0 0 0 0,1 0-1 0 0,-1 0 1 0 0,1 0 0 0 0,0-1-1 0 0,-1 1 1 0 0,1-1 0 0 0,0 0-1 0 0,0 0 1 0 0,1-1 0 0 0,-1 1-1 0 0,0-1 1 0 0,1 0 0 0 0,-1 0-1 0 0,6 1 1 0 0,5-1 39 0 0,0-1 0 0 0,1-1-1 0 0,-1 0 1 0 0,27-5 0 0 0,60-21 97 0 0,-74 20-182 0 0,51-17-383 0 0,-8 2-3229 0 0,-54 17 2344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1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 15551 0 0,'0'0'2072'0'0,"1"2"-1965"0"0,2 15-105 0 0,0 0 0 0 0,-1 0 0 0 0,0 0 0 0 0,-2 0 0 0 0,0 0 0 0 0,-3 22 0 0 0,3-27-3 0 0,-1 32 52 0 0,1-20 11 0 0,-1 0 0 0 0,-4 25 1 0 0,6-34 305 0 0,-1-15-359 0 0,0 0 0 0 0,1 0 0 0 0,-1 1 0 0 0,0-1 0 0 0,0 0 0 0 0,0 0 0 0 0,0 0 0 0 0,1 0 0 0 0,-1 1 0 0 0,0-1 0 0 0,0 0-1 0 0,1 0 1 0 0,-1 0 0 0 0,0 0 0 0 0,0 0 0 0 0,1 0 0 0 0,-1 0 0 0 0,0 0 0 0 0,0 0 0 0 0,0 0 0 0 0,1 0 0 0 0,-1 0 0 0 0,0 0-1 0 0,0 0 1 0 0,1 0 0 0 0,-1 0 0 0 0,0 0 0 0 0,0 0 0 0 0,1 0 0 0 0,-1 0 0 0 0,0 0 0 0 0,1 0 0 0 0,1-2 12 0 0,0 1 0 0 0,1-1 0 0 0,-1 1 0 0 0,0-1 0 0 0,0 0 1 0 0,0 0-1 0 0,0 0 0 0 0,-1 0 0 0 0,3-3 0 0 0,12-19 55 0 0,0-1-1 0 0,-2-1 1 0 0,20-49-1 0 0,20-86 37 0 0,-51 148-169 0 0,0 1 1 0 0,-1 0 0 0 0,0-1-1 0 0,0-16 1 0 0,-5 20-554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1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65 243 17047 0 0,'0'0'1807'0'0,"10"10"-1958"0"0,-6 1 101 0 0,0 1 0 0 0,-1-1 1 0 0,0 1-1 0 0,-1 0 0 0 0,-1 0 0 0 0,0 1 0 0 0,0-1 0 0 0,-1 0 0 0 0,-2 16 1 0 0,-1-8 62 0 0,0 0 1 0 0,-1 0-1 0 0,-2-1 1 0 0,-13 36 0 0 0,18-53 50 0 0,0 0 1 0 0,-1 0-1 0 0,1 0 1 0 0,-1 0 0 0 0,1 0-1 0 0,-1-1 1 0 0,0 1-1 0 0,0 0 1 0 0,0-1 0 0 0,-2 2-1 0 0,2-3-62 0 0,1 0 0 0 0,0 0 0 0 0,0 0 0 0 0,0-1 0 0 0,0 1 0 0 0,0 0-1 0 0,0-1 1 0 0,0 1 0 0 0,0-1 0 0 0,0 1 0 0 0,0-1 0 0 0,1 1 0 0 0,-1-1 0 0 0,0 0 0 0 0,0 1 0 0 0,0-1-1 0 0,1 0 1 0 0,-1 0 0 0 0,0 0 0 0 0,1 1 0 0 0,-1-1 0 0 0,0 0 0 0 0,1 0 0 0 0,-1 0 0 0 0,1 0-1 0 0,0 0 1 0 0,-1 0 0 0 0,1 0 0 0 0,0 0 0 0 0,-1-2 0 0 0,1 1 3 0 0,-3-6 8 0 0,0 0-1 0 0,1 0 1 0 0,1 0-1 0 0,-1 0 1 0 0,1 0 0 0 0,1 0-1 0 0,-1 0 1 0 0,2-10-1 0 0,9-68 8 0 0,-7 68-25 0 0,2-12 7 0 0,1 1 0 0 0,1 0 0 0 0,12-30 0 0 0,-14 46-13 0 0,1 0 1 0 0,0 0-1 0 0,1 1 0 0 0,1 0 1 0 0,-1 0-1 0 0,2 0 0 0 0,0 1 1 0 0,16-15-1 0 0,-23 24 10 0 0,5-5-7 0 0,1-1 0 0 0,0 2 0 0 0,1-1 1 0 0,-1 1-1 0 0,1 0 0 0 0,0 1 0 0 0,14-6 0 0 0,-14 9-45 0 0,-9 2 53 0 0,1-1-1 0 0,0 1 1 0 0,-1 0 0 0 0,1 0-1 0 0,-1 0 1 0 0,1 0 0 0 0,-1 0 0 0 0,1 0-1 0 0,0 0 1 0 0,-1 0 0 0 0,1 0-1 0 0,-1 0 1 0 0,1 0 0 0 0,0 0-1 0 0,-1 0 1 0 0,1 1 0 0 0,-1-1 0 0 0,1 0-1 0 0,-1 0 1 0 0,1 1 0 0 0,-1-1-1 0 0,1 0 1 0 0,-1 1 0 0 0,1-1 0 0 0,-1 0-1 0 0,1 1 1 0 0,-1-1 0 0 0,0 1-1 0 0,1-1 1 0 0,-1 1 0 0 0,0-1-1 0 0,1 2 1 0 0,0-2-1 0 0,0 3 3 0 0,1-1-1 0 0,0 1 1 0 0,0-1-1 0 0,-1 1 1 0 0,0 0 0 0 0,1 0-1 0 0,-1 0 1 0 0,0 0-1 0 0,0 0 1 0 0,-1 0-1 0 0,1 0 1 0 0,-1 0-1 0 0,1 0 1 0 0,-1 0 0 0 0,0 0-1 0 0,0 0 1 0 0,0 0-1 0 0,-1 0 1 0 0,-1 6-1 0 0,0 4 43 0 0,-1 0-1 0 0,-1 0 1 0 0,-6 15 0 0 0,-5 4-10 0 0,-1-2 1 0 0,-1 0 0 0 0,-27 34-1 0 0,-8 14 20 0 0,35-54 10 0 0,13-19-45 0 0,4-4-23 0 0,-1-1 1 0 0,1 0-1 0 0,0 1 0 0 0,0-1 0 0 0,1 0 1 0 0,-1 1-1 0 0,0-1 0 0 0,0 0 0 0 0,0 1 1 0 0,0-1-1 0 0,0 0 0 0 0,0 1 0 0 0,0-1 1 0 0,1 0-1 0 0,-1 1 0 0 0,0-1 0 0 0,0 0 1 0 0,0 1-1 0 0,1-1 0 0 0,-1 0 0 0 0,0 0 1 0 0,0 1-1 0 0,1-1 0 0 0,-1 0 1 0 0,0 0-1 0 0,1 1 0 0 0,-1-1 0 0 0,0 0 1 0 0,1 0-1 0 0,-1 0 0 0 0,0 0 0 0 0,1 0 1 0 0,-1 0-1 0 0,0 1 0 0 0,1-1 0 0 0,-1 0 1 0 0,0 0-1 0 0,1 0 0 0 0,-1 0 0 0 0,0 0 1 0 0,1 0-1 0 0,0-1 0 0 0,60 10-141 0 0,-52-9 135 0 0,-1 0 1 0 0,1 1 0 0 0,0 0-1 0 0,-1 1 1 0 0,1-1 0 0 0,-1 2-1 0 0,0-1 1 0 0,1 1 0 0 0,-1 1 0 0 0,0-1-1 0 0,-1 2 1 0 0,9 4 0 0 0,-11-5 5 0 0,0 0 1 0 0,0 0-1 0 0,-1 1 1 0 0,0-1 0 0 0,1 1-1 0 0,-1 0 1 0 0,-1 1 0 0 0,1-1-1 0 0,3 8 1 0 0,-6-9 10 0 0,1-1 0 0 0,-1 0 0 0 0,0 1 0 0 0,0-1 0 0 0,-1 1 0 0 0,1-1 0 0 0,-1 1 0 0 0,0 0 0 0 0,0-1-1 0 0,0 1 1 0 0,0-1 0 0 0,0 1 0 0 0,-1 0 0 0 0,0-1 0 0 0,0 1 0 0 0,0-1 0 0 0,0 0 0 0 0,-2 4 0 0 0,2-4 5 0 0,0-1-1 0 0,0 1 0 0 0,0-1 1 0 0,0 0-1 0 0,-1 0 0 0 0,1 1 0 0 0,-1-1 1 0 0,1 0-1 0 0,-1 0 0 0 0,-4 3 1 0 0,1 0 2 0 0,2-1-9 0 0,-1 0 0 0 0,0-1 0 0 0,1 1-1 0 0,-1-1 1 0 0,0 0 0 0 0,0 0 0 0 0,-1 0 0 0 0,1-1 0 0 0,-7 4 0 0 0,1-2-1 0 0,2-1-3 0 0,-1 0-1 0 0,1 0 1 0 0,-1-1-1 0 0,0-1 1 0 0,0 1 0 0 0,0-2-1 0 0,0 1 1 0 0,0-1-1 0 0,0 0 1 0 0,0-1-1 0 0,0 0 1 0 0,1-1-1 0 0,-1 1 1 0 0,0-2-1 0 0,1 1 1 0 0,-16-8 0 0 0,21 9-194 0 0,1-1 0 0 0,-1 1 1 0 0,0-1-1 0 0,1 0 1 0 0,-1 0-1 0 0,1-1 1 0 0,0 1-1 0 0,0 0 1 0 0,0-1-1 0 0,0 1 1 0 0,0-1-1 0 0,0 0 1 0 0,1 1-1 0 0,-1-1 1 0 0,1 0-1 0 0,0 0 1 0 0,0 0-1 0 0,0 0 0 0 0,-1-6 1 0 0,0-5-1023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2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15199 0 0,'0'0'1528'0'0,"-3"11"-1384"0"0,-6 73 181 0 0,7-59-47 0 0,-1 1 1 0 0,-12 48-1 0 0,5-39 430 0 0,-7 45 0 0 0,17-76-657 0 0,-1-1 0 0 0,1 1 1 0 0,0-1-1 0 0,0 0 0 0 0,0 1 0 0 0,0-1 0 0 0,1 1 0 0 0,-1-1 0 0 0,1 0 0 0 0,0 1 0 0 0,2 4 1 0 0,1-2-31 0 0,-2-5 3 0 0,-1 0 0 0 0,1 1 0 0 0,-1-1 0 0 0,1 0 0 0 0,0 0-1 0 0,0 0 1 0 0,-1-1 0 0 0,1 1 0 0 0,0 0 0 0 0,0-1 0 0 0,0 1 0 0 0,0-1 0 0 0,0 0 0 0 0,0 1 0 0 0,0-1 0 0 0,0 0 0 0 0,0 0 0 0 0,0 0 0 0 0,0-1-1 0 0,0 1 1 0 0,0 0 0 0 0,3-2 0 0 0,4 0 31 0 0,0-1-1 0 0,0 0 0 0 0,10-5 1 0 0,-5 1-202 0 0,0-1 0 0 0,-1 0 0 0 0,0-1 1 0 0,-1 0-1 0 0,0-1 0 0 0,0-1 0 0 0,-1 0 0 0 0,0 0 1 0 0,9-14-1 0 0,-14 10-3925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14511 0 0,'0'0'1592'0'0,"15"-3"-2104"0"0,-1-4-712 0 0,-2-1 16 0 0,1-2-32 0 0,-2-3-8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3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1 178 16471 0 0,'1'-1'374'0'0,"8"-9"-183"0"0,1 1 1 0 0,0 0 0 0 0,0 1 0 0 0,1 0 0 0 0,0 1 0 0 0,0 0 0 0 0,25-10-1 0 0,90-29-507 0 0,-69 29 352 0 0,44-14-2140 0 0,-97 29 1308 0 0,4-4-4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3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193 151 15663 0 0,'0'0'1572'0'0,"7"-8"-1424"0"0,-5 4-145 0 0,2 0 31 0 0,-1 0 0 0 0,0 0 0 0 0,0 0 0 0 0,0-1 0 0 0,-1 0 0 0 0,0 1 0 0 0,1-1 0 0 0,-2 0-1 0 0,1 0 1 0 0,0 0 0 0 0,-1 0 0 0 0,0-1 0 0 0,0 1 0 0 0,-1-10 0 0 0,0 2-34 0 0,-4 0 0 0 0,-7-4 74 0 0,4 14-19 0 0,4 2-12 0 0,0 0-5 0 0,1-1-1 0 0,-1 1 0 0 0,0 0 1 0 0,0 0-1 0 0,0 0 1 0 0,0 0-1 0 0,0 0 0 0 0,0 1 1 0 0,0-1-1 0 0,0 1 1 0 0,0 0-1 0 0,0 0 0 0 0,0 0 1 0 0,0 0-1 0 0,0 1 1 0 0,0-1-1 0 0,0 1 0 0 0,0 0 1 0 0,0 0-1 0 0,0 0 0 0 0,0 0 1 0 0,0 0-1 0 0,0 1 1 0 0,1-1-1 0 0,-1 1 0 0 0,1 0 1 0 0,-1-1-1 0 0,1 1 1 0 0,-1 0-1 0 0,-1 3 0 0 0,-1 0 8 0 0,0 1 0 0 0,1-1-1 0 0,0 1 1 0 0,0 0 0 0 0,0 0-1 0 0,0 0 1 0 0,1 1-1 0 0,0-1 1 0 0,1 1 0 0 0,0 0-1 0 0,-3 13 1 0 0,3-11-45 0 0,1 0 1 0 0,1 0-1 0 0,-1 0 0 0 0,1 0 1 0 0,1 0-1 0 0,0 0 1 0 0,0-1-1 0 0,4 13 0 0 0,-4-16-15 0 0,1-1-1 0 0,0 1 0 0 0,0-1 0 0 0,0 0 1 0 0,0 0-1 0 0,1 0 0 0 0,-1 0 0 0 0,1 0 1 0 0,0-1-1 0 0,0 1 0 0 0,1-1 0 0 0,-1 0 1 0 0,1 0-1 0 0,-1 0 0 0 0,1 0 0 0 0,0-1 1 0 0,7 4-1 0 0,28 11-72 0 0,-29-14 72 0 0,0 1 0 0 0,-1 0-1 0 0,1 0 1 0 0,-1 1 0 0 0,0 0 0 0 0,0 1-1 0 0,-1 0 1 0 0,0 0 0 0 0,0 1-1 0 0,9 9 1 0 0,-12-10 20 0 0,-1 0-1 0 0,0 0 0 0 0,0 1 1 0 0,0-1-1 0 0,-1 1 0 0 0,0 0 1 0 0,0-1-1 0 0,3 14 0 0 0,-5-16 7 0 0,-1-1-1 0 0,0 1 0 0 0,1 0 0 0 0,-1 0 0 0 0,-1 0 0 0 0,1-1 0 0 0,0 1 0 0 0,-1 0 0 0 0,0-1 0 0 0,0 1 0 0 0,0 0 0 0 0,0-1 0 0 0,-1 1 0 0 0,1-1 1 0 0,-1 1-1 0 0,0-1 0 0 0,0 0 0 0 0,-4 5 0 0 0,-2 1 108 0 0,1-1 1 0 0,-1-1-1 0 0,0 0 1 0 0,-1 0-1 0 0,0 0 0 0 0,0-1 1 0 0,0-1-1 0 0,-1 1 1 0 0,0-1-1 0 0,0-1 1 0 0,0 0-1 0 0,-13 3 1 0 0,16-5-84 0 0,0 0 0 0 0,0-1 0 0 0,0 0 1 0 0,-1 0-1 0 0,1-1 0 0 0,0 1 0 0 0,0-2 1 0 0,-1 1-1 0 0,1-1 0 0 0,0 0 0 0 0,0 0 1 0 0,0-1-1 0 0,0 0 0 0 0,0-1 1 0 0,0 1-1 0 0,1-1 0 0 0,-1 0 0 0 0,1-1 1 0 0,-9-6-1 0 0,13 9-339 0 0,1-1-1 0 0,-1 1 1 0 0,1-1 0 0 0,-1 1-1 0 0,1-1 1 0 0,-1 0 0 0 0,1 0-1 0 0,0 0 1 0 0,0 0 0 0 0,0 0-1 0 0,-1-3 1 0 0,-1-7-1070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3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25 14399 0 0,'0'0'1443'0'0,"3"-2"-1323"0"0,-2 1-120 0 0,-1 1 0 0 0,1 0-1 0 0,-1-1 1 0 0,0 1 0 0 0,1 0 0 0 0,-1 0 0 0 0,1-1-1 0 0,-1 1 1 0 0,0-1 0 0 0,1 1 0 0 0,-1 0 0 0 0,0-1-1 0 0,0 1 1 0 0,1-1 0 0 0,-1 1 0 0 0,0-1 0 0 0,0 1-1 0 0,0-1 1 0 0,1 1 0 0 0,-1-1 0 0 0,0 1 0 0 0,0-1-1 0 0,0 1 1 0 0,0-1 0 0 0,0 1 0 0 0,0-1 0 0 0,0 1-1 0 0,0-1 1 0 0,0 1 0 0 0,0-1 0 0 0,0 0 0 0 0,-1 1-1 0 0,1-1 1 0 0,0 0 0 0 0,-1 1 5 0 0,0-1 0 0 0,0 0 0 0 0,-1 1 1 0 0,1-1-1 0 0,0 1 0 0 0,0-1 0 0 0,0 1 0 0 0,-1 0 0 0 0,1-1 1 0 0,0 1-1 0 0,0 0 0 0 0,-1 0 0 0 0,-1 0 0 0 0,-6 0 78 0 0,1 0-1 0 0,-1 1 1 0 0,0 0-1 0 0,-11 4 0 0 0,4 0 48 0 0,1 1 1 0 0,1 0-1 0 0,-1 2 0 0 0,1-1 0 0 0,1 2 1 0 0,-1 0-1 0 0,-12 11 0 0 0,-80 81 492 0 0,103-98-606 0 0,-16 19 75 0 0,0 0 0 0 0,2 2-1 0 0,1 0 1 0 0,1 0 0 0 0,1 2-1 0 0,1-1 1 0 0,1 2 0 0 0,1 0 0 0 0,-7 30-1 0 0,4-2 103 0 0,2 2 1 0 0,2-1-1 0 0,-3 92 0 0 0,12-128-181 0 0,1 0 0 0 0,1 0 0 0 0,1 0 0 0 0,0 0 0 0 0,2-1 0 0 0,0 1 0 0 0,11 30 0 0 0,-11-42-149 0 0,-1 1-1 0 0,1-1 1 0 0,1 0 0 0 0,0 0 0 0 0,0 0 0 0 0,1 0 0 0 0,0-1-1 0 0,0 0 1 0 0,0 0 0 0 0,1-1 0 0 0,0 0 0 0 0,0 0 0 0 0,1-1-1 0 0,0 0 1 0 0,0 0 0 0 0,0 0 0 0 0,0-1 0 0 0,13 4 0 0 0,27 5-2602 0 0,-25-9 1332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4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3 13935 0 0,'0'0'638'0'0,"-2"-1"-14"0"0,-1 1-585 0 0,1-1 1 0 0,-1 1 0 0 0,0 0 0 0 0,0 0 0 0 0,1 0-1 0 0,-1 0 1 0 0,0 0 0 0 0,0 1 0 0 0,1-1-1 0 0,-1 1 1 0 0,0 0 0 0 0,1 0 0 0 0,-1 0 0 0 0,1 0-1 0 0,-1 0 1 0 0,1 0 0 0 0,-1 1 0 0 0,1-1-1 0 0,0 1 1 0 0,0-1 0 0 0,0 1 0 0 0,0 0 0 0 0,0 0-1 0 0,0 0 1 0 0,0 0 0 0 0,-2 5 0 0 0,1-3 80 0 0,-9 10 80 0 0,2 1-1 0 0,0 0 0 0 0,1 0 0 0 0,-12 29 1 0 0,-22 70 379 0 0,7 9-192 0 0,31-104-323 0 0,2 1 0 0 0,0 0 0 0 0,2 0 0 0 0,0 27 0 0 0,2-37-11 0 0,-1-9-49 0 0,0-1 0 0 0,1 1 0 0 0,-1-1 0 0 0,0 1 0 0 0,0-1 0 0 0,1 1 0 0 0,-1-1 0 0 0,0 1 0 0 0,1-1 0 0 0,-1 1 0 0 0,0-1 0 0 0,1 1 0 0 0,-1-1 0 0 0,1 1 0 0 0,-1-1 0 0 0,1 0 0 0 0,-1 1 0 0 0,1-1 0 0 0,-1 0 0 0 0,1 1 0 0 0,-1-1 0 0 0,1 0-1 0 0,-1 0 1 0 0,1 0 0 0 0,-1 1 0 0 0,1-1 0 0 0,0 0 0 0 0,-1 0 0 0 0,2 0 0 0 0,15-1 79 0 0,-10-1-32 0 0,-1 0 1 0 0,0 0 0 0 0,0-1 0 0 0,0 0 0 0 0,0 0 0 0 0,-1 0 0 0 0,1-1-1 0 0,5-5 1 0 0,41-39-28 0 0,-27 24-20 0 0,111-122 56 0 0,-136 145-53 0 0,1 1 1 0 0,-1 0-1 0 0,0 0 0 0 0,0 0 0 0 0,0 0 1 0 0,0 0-1 0 0,0-1 0 0 0,0 1 0 0 0,0 0 0 0 0,1 0 1 0 0,-1 0-1 0 0,0 0 0 0 0,0 0 0 0 0,0 0 1 0 0,0 0-1 0 0,0-1 0 0 0,1 1 0 0 0,-1 0 1 0 0,0 0-1 0 0,0 0 0 0 0,0 0 0 0 0,0 0 0 0 0,1 0 1 0 0,-1 0-1 0 0,0 0 0 0 0,0 0 0 0 0,0 0 1 0 0,0 0-1 0 0,1 0 0 0 0,-1 0 0 0 0,0 0 0 0 0,0 0 1 0 0,0 0-1 0 0,0 0 0 0 0,1 0 0 0 0,-1 0 1 0 0,0 1-1 0 0,0-1 0 0 0,0 0 0 0 0,0 0 0 0 0,0 0 1 0 0,1 0-1 0 0,-1 0 0 0 0,0 0 0 0 0,0 0 1 0 0,0 1-1 0 0,0-1 0 0 0,0 0 0 0 0,0 0 1 0 0,0 0-1 0 0,1 0 0 0 0,-1 0 0 0 0,0 1 0 0 0,0-1 1 0 0,0 0-1 0 0,4 18 142 0 0,0 32-147 0 0,-4-40 30 0 0,1-4-40 0 0,-1 1 1 0 0,1-1-1 0 0,1 1 0 0 0,-1-1 1 0 0,1 1-1 0 0,0-1 0 0 0,1 0 0 0 0,0 0 1 0 0,0 0-1 0 0,0-1 0 0 0,0 1 0 0 0,1 0 1 0 0,0-1-1 0 0,0 0 0 0 0,0 0 1 0 0,1 0-1 0 0,0-1 0 0 0,0 0 0 0 0,0 0 1 0 0,11 7-1 0 0,-9-7 5 0 0,-1-1 0 0 0,1 0 0 0 0,0 0 1 0 0,0-1-1 0 0,0 0 0 0 0,0 0 0 0 0,0 0 0 0 0,1-1 0 0 0,-1 0 1 0 0,0-1-1 0 0,1 0 0 0 0,-1 0 0 0 0,0 0 0 0 0,1-1 0 0 0,-1 0 1 0 0,0 0-1 0 0,0-1 0 0 0,11-4 0 0 0,-16 6 11 0 0,0-1 0 0 0,0 0 1 0 0,-1 0-1 0 0,1 0 0 0 0,0-1 0 0 0,0 1 0 0 0,-1 0 0 0 0,1-1 0 0 0,-1 1 0 0 0,1-1 0 0 0,-1 1 0 0 0,0-1 1 0 0,1 0-1 0 0,-1 0 0 0 0,0 1 0 0 0,0-1 0 0 0,0 0 0 0 0,0 0 0 0 0,-1 0 0 0 0,1 0 0 0 0,0 0 1 0 0,-1 0-1 0 0,0-1 0 0 0,1 1 0 0 0,-1-2 0 0 0,0 3-3 0 0,0-4 27 0 0,0-1 0 0 0,0 1 1 0 0,0 0-1 0 0,-1 0 0 0 0,0 0 0 0 0,0 0 0 0 0,0 0 0 0 0,0 0 1 0 0,-1 0-1 0 0,0 1 0 0 0,0-1 0 0 0,-1 0 0 0 0,1 1 0 0 0,-1-1 0 0 0,-3-3 1 0 0,-7-9 79 0 0,-1 2 0 0 0,-22-21 0 0 0,13 14-67 0 0,18 17-48 0 0,-4-5-132 0 0,-1 1 1 0 0,1 0-1 0 0,-1 0 0 0 0,-1 1 0 0 0,0 1 0 0 0,-14-8 1 0 0,6 3-2969 0 0,12 6 1952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5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17279 0 0,'0'0'1736'0'0,"5"8"-1576"0"0,-2-2-168 0 0,0 0 0 0 0,0 1 0 0 0,0-1 0 0 0,-1 1 0 0 0,0 0 1 0 0,-1 0-1 0 0,1 0 0 0 0,0 12 0 0 0,-2 60 24 0 0,-1-62-58 0 0,1 20 129 0 0,-2 0 1 0 0,-2-1-1 0 0,-2 1 0 0 0,-1-1 1 0 0,-14 42-1 0 0,11-61 248 0 0,10-17-319 0 0,0 0-1 0 0,0 0 1 0 0,-1 0 0 0 0,1 0 0 0 0,0 0 0 0 0,0 0 0 0 0,0 0-1 0 0,-1 0 1 0 0,1 0 0 0 0,0 0 0 0 0,0 0 0 0 0,0 0-1 0 0,-1 0 1 0 0,1 0 0 0 0,0 0 0 0 0,0 0 0 0 0,0 0 0 0 0,-1 0-1 0 0,1-1 1 0 0,0 1 0 0 0,0 0 0 0 0,0 0 0 0 0,0 0-1 0 0,-1 0 1 0 0,1-1 0 0 0,0 1 0 0 0,0 0 0 0 0,0 0 0 0 0,0 0-1 0 0,0-1 1 0 0,0 1 0 0 0,0 0 0 0 0,0 0 0 0 0,-1 0-1 0 0,1-1 1 0 0,0 1 0 0 0,0 0 0 0 0,0 0 0 0 0,0 0-1 0 0,0-1 1 0 0,-5-37 1095 0 0,5 32-1072 0 0,-1-32-39 0 0,1-1 0 0 0,8-47 0 0 0,-4 44 0 0 0,-2 26-7 0 0,1-15-66 0 0,1 0 0 0 0,9-35 0 0 0,6 89-109 0 0,-15-14 180 0 0,0 0 0 0 0,-1 0 0 0 0,0 1-1 0 0,-1-1 1 0 0,1 1 0 0 0,0 15 0 0 0,-1-8 6 0 0,2 0 0 0 0,-1 0-1 0 0,10 22 1 0 0,-1-18-57 0 0,-9-18 96 0 0,-2-1-40 0 0,1-1 1 0 0,0 0-1 0 0,0 0 1 0 0,0 0 0 0 0,-1 0-1 0 0,1 0 1 0 0,0 0 0 0 0,0-1-1 0 0,0 1 1 0 0,0-1-1 0 0,1 1 1 0 0,-1-1 0 0 0,0 0-1 0 0,0 0 1 0 0,0 0 0 0 0,0 0-1 0 0,0 0 1 0 0,0 0 0 0 0,0-1-1 0 0,0 1 1 0 0,0 0-1 0 0,0-1 1 0 0,0 0 0 0 0,0 0-1 0 0,0 1 1 0 0,0-1 0 0 0,0 0-1 0 0,2-2 1 0 0,1-1-6 0 0,0 1 0 0 0,0-1 0 0 0,0 0 0 0 0,-1 0 0 0 0,0-1 0 0 0,0 1 0 0 0,4-7 0 0 0,2-5 50 0 0,-1 0 0 0 0,9-24 0 0 0,-9 19 9 0 0,1 1 0 0 0,18-30 0 0 0,-27 48-127 0 0,0 2-33 0 0,0 1 106 0 0,0-1 0 0 0,1 1 1 0 0,-1-1-1 0 0,0 1 0 0 0,0-1 1 0 0,-1 1-1 0 0,1-1 0 0 0,0 1 1 0 0,0 0-1 0 0,0 0 0 0 0,0-1 1 0 0,-1 1-1 0 0,1 0 0 0 0,0 0 0 0 0,0 0 1 0 0,-1 0-1 0 0,1 0 0 0 0,-1 0 1 0 0,1 0-1 0 0,-1 0 0 0 0,1 0 1 0 0,-1 0-1 0 0,0 0 0 0 0,1 2 1 0 0,6 32 96 0 0,-6-31-96 0 0,7 90-9 0 0,-7-74 0 0 0,0 1 0 0 0,1-1 0 0 0,1 1 0 0 0,1-1 0 0 0,12 38 1 0 0,-15-56-163 0 0,-1 0 0 0 0,1-1 1 0 0,0 1-1 0 0,0 0 1 0 0,0-1-1 0 0,0 1 1 0 0,0-1-1 0 0,0 1 0 0 0,0-1 1 0 0,3 2-1 0 0,-3-2 19 0 0,-1-1 1 0 0,1 0-1 0 0,0 1 0 0 0,0-1 0 0 0,0 0 0 0 0,-1 0 1 0 0,1 0-1 0 0,0 1 0 0 0,0-1 0 0 0,0 0 0 0 0,0 0 0 0 0,0-1 1 0 0,-1 1-1 0 0,1 0 0 0 0,0 0 0 0 0,0 0 0 0 0,0 0 1 0 0,0-1-1 0 0,-1 1 0 0 0,1 0 0 0 0,0-1 0 0 0,0 1 0 0 0,0-1 1 0 0,8-5-5911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5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18431 0 0,'0'0'1851'0'0,"1"3"-1702"0"0,0 2-112 0 0,-1 0-1 0 0,0 0 1 0 0,0 0-1 0 0,-1 0 1 0 0,1 0-1 0 0,-1 0 1 0 0,0 0-1 0 0,0-1 1 0 0,-1 1 0 0 0,-3 9-1 0 0,-4 13 402 0 0,1 8-340 0 0,-27 141 236 0 0,34-171-334 0 0,0 0 0 0 0,1 1 0 0 0,-1-1 0 0 0,2 0 0 0 0,-1 0 0 0 0,0 0 0 0 0,1 0 0 0 0,0 0 0 0 0,2 6 0 0 0,0 2 0 0 0,2-5 24 0 0,-5-7-12 0 0,0-1 0 0 0,0 0 0 0 0,0 0-1 0 0,1 1 1 0 0,-1-1 0 0 0,0 0 0 0 0,0 0-1 0 0,0 0 1 0 0,0 1 0 0 0,0-1 0 0 0,0 0 0 0 0,0 0-1 0 0,1 0 1 0 0,-1 0 0 0 0,0 1 0 0 0,0-1 0 0 0,0 0-1 0 0,0 0 1 0 0,1 0 0 0 0,-1 0 0 0 0,0 0 0 0 0,0 1-1 0 0,0-1 1 0 0,1 0 0 0 0,-1 0 0 0 0,0 0-1 0 0,0 0 1 0 0,1 0 0 0 0,-1 0 0 0 0,0 0 0 0 0,0 0-1 0 0,1 0 1 0 0,-1 0 0 0 0,0 0 0 0 0,0 0 0 0 0,0 0-1 0 0,1 0 1 0 0,-1 0 0 0 0,0 0 0 0 0,0 0 0 0 0,1 0-1 0 0,3-11 103 0 0,-4-16-86 0 0,-7-42-7 0 0,4 52-16 0 0,1 0-1 0 0,0-1 0 0 0,1 0 0 0 0,2 1 1 0 0,-1-1-1 0 0,6-29 0 0 0,-4 36 15 0 0,-2 6-15 0 0,1 0 0 0 0,0 0 1 0 0,1 0-1 0 0,-1 0 0 0 0,1 0 1 0 0,0 0-1 0 0,4-6 0 0 0,-2 1-57 0 0,-4 10 50 0 0,0-1-1 0 0,0 1 1 0 0,0 0 0 0 0,0-1-1 0 0,1 1 1 0 0,-1-1-1 0 0,0 1 1 0 0,0 0 0 0 0,0 0-1 0 0,1-1 1 0 0,-1 1-1 0 0,0 0 1 0 0,0-1 0 0 0,1 1-1 0 0,-1 0 1 0 0,0 0-1 0 0,0-1 1 0 0,1 1 0 0 0,-1 0-1 0 0,0 0 1 0 0,1 0-1 0 0,-1 0 1 0 0,0-1 0 0 0,1 1-1 0 0,-1 0 1 0 0,0 0-1 0 0,1 0 1 0 0,-1 0 0 0 0,1 0-1 0 0,-1 0 1 0 0,0 0-1 0 0,1 0 1 0 0,-1 0 0 0 0,0 0-1 0 0,1 0 1 0 0,-1 0-1 0 0,0 0 1 0 0,1 0 0 0 0,-1 0-1 0 0,1 0 1 0 0,-1 1 0 0 0,0-1-1 0 0,1 0 1 0 0,-1 0-1 0 0,0 0 1 0 0,0 0 0 0 0,1 1-1 0 0,-1-1 1 0 0,0 0-1 0 0,1 0 1 0 0,-1 1 0 0 0,0-1-1 0 0,0 0 1 0 0,0 1-1 0 0,1-1 1 0 0,-1 0 0 0 0,0 1-1 0 0,0-1 1 0 0,12 20-64 0 0,-9-13 57 0 0,-1 0 0 0 0,0 1 0 0 0,-1-1 0 0 0,1 1 0 0 0,-1 0 0 0 0,-1-1 0 0 0,0 1 0 0 0,0 0 0 0 0,-2 13 0 0 0,1-4 65 0 0,1-1 0 0 0,2 34 0 0 0,0-38-45 0 0,1-2 1 0 0,-3-8 42 0 0,3-5 14 0 0,-2 3-71 0 0,1 0 1 0 0,-1-1-1 0 0,0 1 1 0 0,1-1-1 0 0,-1 1 1 0 0,0-1-1 0 0,0 1 1 0 0,0-1-1 0 0,0 0 1 0 0,1 1-1 0 0,-1-1 1 0 0,0 0-1 0 0,0 0 1 0 0,0 0-1 0 0,1-2 1 0 0,7-7 8 0 0,-2-1 0 0 0,1-1-1 0 0,-1 1 1 0 0,-1-1 0 0 0,0-1 0 0 0,-1 1 0 0 0,6-19 0 0 0,7-16 9 0 0,-12 32-14 0 0,-4 9 0 0 0,0 1 0 0 0,0 0 0 0 0,1 0 0 0 0,-1 0 0 0 0,1 1 0 0 0,0-1 0 0 0,1 1 0 0 0,-1-1 0 0 0,1 1 0 0 0,5-4 0 0 0,0-1-11 0 0,-7 8-42 0 0,15 22-75 0 0,-14-16 129 0 0,-1 0 0 0 0,0 1 0 0 0,-1-1 0 0 0,1 0 0 0 0,-1 0-1 0 0,0 1 1 0 0,0-1 0 0 0,-1 11 0 0 0,-5 46 9 0 0,1-9-17 0 0,2-35-231 0 0,2 6 250 0 0,9-10-7702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6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45 15319 0 0,'-11'0'1163'0'0,"9"-1"-1035"0"0,-11 7 277 0 0,13-6-386 0 0,-1 0 1 0 0,1 0-1 0 0,0 0 0 0 0,0 1 0 0 0,-1-1 0 0 0,1 0 0 0 0,0 0 0 0 0,0 0 1 0 0,0 0-1 0 0,-1 0 0 0 0,1 0 0 0 0,0 0 0 0 0,0 0 0 0 0,0 1 0 0 0,-1-1 1 0 0,1 0-1 0 0,0 0 0 0 0,0 0 0 0 0,0 1 0 0 0,0-1 0 0 0,0 0 0 0 0,-1 0 1 0 0,1 0-1 0 0,0 1 0 0 0,0-1 0 0 0,0 0 0 0 0,0 0 0 0 0,0 0 0 0 0,0 1 1 0 0,0-1-1 0 0,0 0 0 0 0,0 0 0 0 0,0 1 0 0 0,0-1 0 0 0,0 0 0 0 0,0 0 1 0 0,0 0-1 0 0,0 1 0 0 0,0-1 0 0 0,0 0 0 0 0,0 0 0 0 0,0 1 0 0 0,0-1 1 0 0,0 0-1 0 0,1 0 0 0 0,11 6 219 0 0,19-3-157 0 0,-6-6 504 0 0,-1-1-1 0 0,0-1 1 0 0,45-16-1 0 0,-48 14-433 0 0,1 0-1 0 0,-1 1 0 0 0,1 1 1 0 0,0 2-1 0 0,29-3 0 0 0,3 6-336 0 0,-53 0-449 0 0,5 3-748 0 0,-1 0-2211 0 0,22 21-1586 0 0,-24-21 2526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6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13359 0 0,'0'0'2030'0'0,"11"9"-100"0"0,-11-2-1745 0 0,0-1 0 0 0,0 0 0 0 0,0 1-1 0 0,-1-1 1 0 0,0 0 0 0 0,0 1 0 0 0,-1-1 0 0 0,-2 7 0 0 0,-23 50 579 0 0,10-26-368 0 0,-15 23 477 0 0,18-36-483 0 0,-13 33 1 0 0,26-55-370 0 0,0 0 1 0 0,0-1 0 0 0,0 1-1 0 0,1 0 1 0 0,-1 0 0 0 0,1 0-1 0 0,0 0 1 0 0,-1 0 0 0 0,1 0-1 0 0,0 0 1 0 0,0 0-1 0 0,0 0 1 0 0,1 3 0 0 0,0-3-8 0 0,0 0 0 0 0,0 0 0 0 0,0 0 0 0 0,0-1 0 0 0,0 1 0 0 0,1 0 0 0 0,-1-1 0 0 0,1 1 0 0 0,-1 0 1 0 0,1-1-1 0 0,-1 0 0 0 0,1 1 0 0 0,0-1 0 0 0,0 0 0 0 0,0 0 0 0 0,0 0 0 0 0,0 0 0 0 0,3 1 0 0 0,-1 0-16 0 0,15 4 16 0 0,-4-4-6 0 0,0 0 0 0 0,-1-1-1 0 0,1 0 1 0 0,0-1 0 0 0,0-1-1 0 0,0-1 1 0 0,0 0 0 0 0,-1 0-1 0 0,1-2 1 0 0,-1 1 0 0 0,0-2-1 0 0,22-10 1 0 0,-32 14-80 0 0,-1-1 0 0 0,1 0 0 0 0,0 0-1 0 0,-1 0 1 0 0,1-1 0 0 0,-1 1 0 0 0,0-1 0 0 0,0 0 0 0 0,0 0-1 0 0,0 0 1 0 0,-1 0 0 0 0,5-7 0 0 0,-5 7-156 0 0,0-1-618 0 0,-1 1 1 0 0,0-1 0 0 0,0 1 0 0 0,-1-1 0 0 0,1 0 0 0 0,-1 1 0 0 0,1-1 0 0 0,-2-6 0 0 0,1 8 568 0 0,0-1-1770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143 283 15895 0 0,'0'0'2032'0'0,"9"-8"-2594"0"0,2-5-98 0 0,6-7-4123 0 0,-9 12 244 0 0</inkml:trace>
  <inkml:trace contextRef="#ctx0" brushRef="#br0" timeOffset="1">0 101 13935 0 0,'0'0'1058'0'0,"12"-3"-601"0"0,81-26 338 0 0,26-9-753 0 0,-111 34-752 0 0,1-1 0 0 0,-1 1-1 0 0,8-8 1 0 0,-16 12 685 0 0,8-6-4901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7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86 148 14279 0 0,'0'0'1432'0'0,"-1"3"-1309"0"0,-24 149 1379 0 0,22-123-1425 0 0,2 1 1 0 0,0-1-1 0 0,5 38 1 0 0,-3-57 357 0 0,0 0-1 0 0,-2 0 1 0 0,0 11 0 0 0,0-6 123 0 0,0-14-494 0 0,0 0-59 0 0,1 0 0 0 0,-1-1 0 0 0,1 1 0 0 0,0-1 0 0 0,-1 1 0 0 0,1-1 0 0 0,-1 1 0 0 0,1-1 0 0 0,-1 1 1 0 0,1-1-1 0 0,-1 1 0 0 0,1-1 0 0 0,-1 0 0 0 0,0 1 0 0 0,1-1 0 0 0,-1 0 0 0 0,0 0 0 0 0,1 1 0 0 0,-1-1 0 0 0,0 0 0 0 0,1 0 0 0 0,-1 0 0 0 0,0 0 0 0 0,1 0 0 0 0,-1 0 0 0 0,0 0 0 0 0,1 0 0 0 0,-1 0 0 0 0,0 0 0 0 0,1 0 0 0 0,-1-1 0 0 0,0 1 0 0 0,1 0 0 0 0,-1 0 0 0 0,0-1 0 0 0,1 1 0 0 0,-1 0 0 0 0,1-1 0 0 0,-1 1 0 0 0,0 0 0 0 0,1-1 1 0 0,-1 1-1 0 0,1-1 0 0 0,0 1 0 0 0,-1-1 0 0 0,1 1 0 0 0,-1-1 0 0 0,1 0 0 0 0,-1 0 0 0 0,0 0-1 0 0,0 0 3 0 0,-1-1-1 0 0,1 1 1 0 0,-1-1 0 0 0,1 1-1 0 0,-1-1 1 0 0,1 0 0 0 0,0 0-1 0 0,0 1 1 0 0,0-1-1 0 0,0 0 1 0 0,0 0 0 0 0,0 0-1 0 0,1 0 1 0 0,-1 0-1 0 0,1 0 1 0 0,-1 0 0 0 0,1 0-1 0 0,-1-3 1 0 0,1-3 6 0 0,-3-9-86 0 0,1 0 0 0 0,0-1-1 0 0,2 0 1 0 0,0 1 0 0 0,1-1 0 0 0,1 0 0 0 0,4-17-1 0 0,1 2-177 0 0,1 0 0 0 0,24-54 0 0 0,-25 70 224 0 0,2 0-1 0 0,0 1 1 0 0,16-24 0 0 0,-19 32 12 0 0,1 0 0 0 0,-1 1 0 0 0,1 0 0 0 0,0 0 1 0 0,1 1-1 0 0,-1-1 0 0 0,1 2 0 0 0,13-8 1 0 0,-20 12 13 0 0,1 0 0 0 0,0 0 0 0 0,0 0 1 0 0,0 0-1 0 0,0 0 0 0 0,0 0 0 0 0,0 0 1 0 0,0 1-1 0 0,0-1 0 0 0,0 1 0 0 0,0 0 1 0 0,0 0-1 0 0,1-1 0 0 0,-1 1 0 0 0,2 1 1 0 0,2-1 48 0 0,-2 1 46 0 0,-2 0-87 0 0,0 0 0 0 0,-1-1-1 0 0,1 1 1 0 0,0 0 0 0 0,-1 0-1 0 0,1 0 1 0 0,-1 1-1 0 0,1-1 1 0 0,-1 0 0 0 0,0 1-1 0 0,1-1 1 0 0,-1 0 0 0 0,0 1-1 0 0,0 0 1 0 0,0-1 0 0 0,0 1-1 0 0,0 0 1 0 0,-1-1 0 0 0,1 1-1 0 0,0 0 1 0 0,-1 0 0 0 0,1 0-1 0 0,-1-1 1 0 0,0 1 0 0 0,1 0-1 0 0,-1 0 1 0 0,0 0 0 0 0,0 0-1 0 0,0 0 1 0 0,-1 0 0 0 0,1 0-1 0 0,0-1 1 0 0,-1 3 0 0 0,-1 3-8 0 0,0 0 1 0 0,-1 0 0 0 0,0 0-1 0 0,0-1 1 0 0,0 1 0 0 0,-5 5-1 0 0,-14 18-30 0 0,-2 0 0 0 0,-53 49-1 0 0,53-55-26 0 0,22-22 16 0 0,2-2 47 0 0,0 0 0 0 0,0 0 0 0 0,-1 0 0 0 0,1 0 0 0 0,0 0 0 0 0,-1 0 0 0 0,1 1 0 0 0,0-1 0 0 0,0 0 0 0 0,-1 0 0 0 0,1 0 1 0 0,0 0-1 0 0,0 0 0 0 0,-1 1 0 0 0,1-1 0 0 0,0 0 0 0 0,0 0 0 0 0,-1 1 0 0 0,1-1 0 0 0,0 0 0 0 0,0 0 0 0 0,0 1 1 0 0,0-1-1 0 0,0 0 0 0 0,-1 0 0 0 0,1 1 0 0 0,0-1 0 0 0,0 0 0 0 0,0 1 0 0 0,0-1 0 0 0,0 0 0 0 0,0 0 0 0 0,0 1 0 0 0,0-1 1 0 0,0 0-1 0 0,0 1 0 0 0,0-1 0 0 0,0 0 0 0 0,0 1 0 0 0,0-1 0 0 0,0 0 0 0 0,0 0 0 0 0,1 1 0 0 0,-1-1 0 0 0,0 0 0 0 0,0 0 1 0 0,0 1-1 0 0,0-1 0 0 0,0 0 0 0 0,1 0 0 0 0,-1 1 0 0 0,0-1 0 0 0,0 0 0 0 0,1 0 0 0 0,-1 0 0 0 0,0 1 0 0 0,1-1 1 0 0,9 14 96 0 0,32 32-137 0 0,-29-24 35 0 0,33 76 128 0 0,-46-97-106 0 0,0-1 0 0 0,0 1 0 0 0,0 0-1 0 0,1 0 1 0 0,-1 0 0 0 0,0 0 0 0 0,1 0 0 0 0,-1-1 0 0 0,1 1-1 0 0,-1 0 1 0 0,1 0 0 0 0,-1-1 0 0 0,1 1 0 0 0,-1 0-1 0 0,1-1 1 0 0,0 1 0 0 0,-1 0 0 0 0,1-1 0 0 0,0 1 0 0 0,-1-1-1 0 0,2 1 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7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278 164 13823 0 0,'0'0'315'0'0,"3"0"45"0"0,1 1-290 0 0,-3-1-46 0 0,0 0 0 0 0,-1 0 0 0 0,1 0 0 0 0,0 0 0 0 0,-1 0 0 0 0,1 0 0 0 0,0 0 0 0 0,0 0 1 0 0,-1-1-1 0 0,1 1 0 0 0,0 0 0 0 0,-1 0 0 0 0,1 0 0 0 0,0-1 0 0 0,-1 1 0 0 0,1 0 1 0 0,-1-1-1 0 0,1 1 0 0 0,0-1 0 0 0,2-3 23 0 0,-1 1 1 0 0,1-1 0 0 0,-1 1-1 0 0,0-1 1 0 0,3-8-1 0 0,-3 7 87 0 0,0 1 0 0 0,-1-1 0 0 0,1 0 0 0 0,-1-1-1 0 0,0 1 1 0 0,0 0 0 0 0,-1 0 0 0 0,1 0 0 0 0,-1-1-1 0 0,0 1 1 0 0,-1 0 0 0 0,0-6 0 0 0,0 8-82 0 0,0 0 0 0 0,0 0 0 0 0,0 0 1 0 0,0 1-1 0 0,0-1 0 0 0,-1 0 0 0 0,1 1 0 0 0,-1-1 1 0 0,1 1-1 0 0,-1-1 0 0 0,0 1 0 0 0,0 0 0 0 0,-1 0 1 0 0,1-1-1 0 0,0 2 0 0 0,-1-1 0 0 0,1 0 0 0 0,-1 0 0 0 0,1 1 1 0 0,-1 0-1 0 0,0-1 0 0 0,-5-1 0 0 0,3 2 57 0 0,1 0-1 0 0,-1-1 1 0 0,0 2 0 0 0,0-1-1 0 0,0 0 1 0 0,0 1-1 0 0,0 0 1 0 0,1 0 0 0 0,-1 1-1 0 0,0-1 1 0 0,0 1-1 0 0,0 0 1 0 0,0 0 0 0 0,1 1-1 0 0,-1-1 1 0 0,1 1-1 0 0,-1 0 1 0 0,1 0 0 0 0,-7 5-1 0 0,-3 4 146 0 0,1 0 0 0 0,0 0 0 0 0,1 1-1 0 0,-14 17 1 0 0,9-10-211 0 0,8-8-40 0 0,0 1-1 0 0,1 0 1 0 0,0 0 0 0 0,1 1 0 0 0,0 0-1 0 0,1 0 1 0 0,1 1 0 0 0,0 0-1 0 0,0 0 1 0 0,-4 27 0 0 0,8-34-10 0 0,1-4 11 0 0,0 0 0 0 0,0 0 0 0 0,0 1 1 0 0,0-1-1 0 0,0 0 0 0 0,0 0 0 0 0,1 0 1 0 0,0 0-1 0 0,-1 0 0 0 0,3 3 1 0 0,-2-2-13 0 0,0 0 1 0 0,1 0 0 0 0,-1 0 0 0 0,1 0 0 0 0,0 0-1 0 0,0 0 1 0 0,0-1 0 0 0,1 1 0 0 0,-1-1 0 0 0,1 0-1 0 0,0 1 1 0 0,0-1 0 0 0,0-1 0 0 0,0 1 0 0 0,1 0-1 0 0,-1-1 1 0 0,1 1 0 0 0,0-1 0 0 0,-1 0 0 0 0,1-1-1 0 0,0 1 1 0 0,0 0 0 0 0,0-1 0 0 0,8 2 0 0 0,-7-2 5 0 0,5 2 9 0 0,0 0-1 0 0,-1-1 0 0 0,2 0 1 0 0,-1-1-1 0 0,0 0 1 0 0,0 0-1 0 0,0-1 0 0 0,0 0 1 0 0,16-3-1 0 0,-23 2-321 0 0,0 0 0 0 0,0 1 0 0 0,0-1 0 0 0,0-1 0 0 0,0 1 0 0 0,0 0 0 0 0,-1-1 0 0 0,1 1 0 0 0,0-1 0 0 0,-1 0 0 0 0,1 0 0 0 0,-1 0 0 0 0,0 0 0 0 0,0-1 0 0 0,0 1 0 0 0,0 0 0 0 0,0-1 0 0 0,0 0 0 0 0,0 1 0 0 0,-1-1 0 0 0,1 0 0 0 0,1-5 0 0 0,-2 5-430 0 0,6-10-5177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7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11055 0 0,'0'0'5026'0'0,"-3"2"-4712"0"0,-1 2-157 0 0,0 1 0 0 0,0 0-1 0 0,0-1 1 0 0,0 1 0 0 0,1 1 0 0 0,0-1-1 0 0,0 0 1 0 0,0 1 0 0 0,1 0 0 0 0,0-1-1 0 0,-2 8 1 0 0,-2 10 614 0 0,-3 40-1 0 0,0-4-236 0 0,6-42-457 0 0,1 1 0 0 0,0-1 0 0 0,2 25-1 0 0,0-34-45 0 0,0-6-139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8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146 178 10015 0 0,'0'0'912'0'0,"1"-1"-753"0"0,16-9 4052 0 0,-18 12-3833 0 0,-17 42 1007 0 0,-27 52 0 0 0,18-41-728 0 0,-45 79 288 0 0,71-132 295 0 0,12-28-1147 0 0,-8 20-68 0 0,59-161 57 0 0,-24 61-370 0 0,-27 76 192 0 0,1 0 0 0 0,2 2 0 0 0,31-52 0 0 0,-44 78 83 0 0,0 0 0 0 0,0 0 0 0 0,1 1-1 0 0,-1-1 1 0 0,0 1 0 0 0,1-1 0 0 0,-1 1 0 0 0,0-1 0 0 0,1 1-1 0 0,0 0 1 0 0,-1 0 0 0 0,1-1 0 0 0,0 1 0 0 0,0 1 0 0 0,-1-1-1 0 0,1 0 1 0 0,0 0 0 0 0,0 1 0 0 0,0-1 0 0 0,0 1 0 0 0,0-1-1 0 0,0 1 1 0 0,0 0 0 0 0,0 0 0 0 0,0 0 0 0 0,0 0-1 0 0,0 0 1 0 0,0 0 0 0 0,0 1 0 0 0,0-1 0 0 0,0 1 0 0 0,0-1-1 0 0,3 2 1 0 0,-2 0 23 0 0,0 0 0 0 0,-1 1 0 0 0,1-1 0 0 0,-1 1 0 0 0,0-1 0 0 0,0 1-1 0 0,0 0 1 0 0,0-1 0 0 0,0 1 0 0 0,-1 0 0 0 0,1 0 0 0 0,-1 1 0 0 0,0-1 0 0 0,1 0 0 0 0,-2 0-1 0 0,1 1 1 0 0,0-1 0 0 0,0 4 0 0 0,1 8 64 0 0,-1 1-1 0 0,-1 24 0 0 0,-4 29-15 0 0,-18 94-1 0 0,1-68 148 0 0,13-69-443 0 0,6-16-4829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8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 13015 0 0,'0'0'1179'0'0,"2"-1"-972"0"0,17-14-153 0 0,-8 6 315 0 0,1 0 0 0 0,-1 1 0 0 0,1 0 1 0 0,1 1-1 0 0,-1 1 0 0 0,23-9 0 0 0,16 2 682 0 0,61-8 0 0 0,-82 16-761 0 0,-28 5-187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9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48 13935 0 0,'0'0'1262'0'0,"0"-14"-298"0"0,-2-8-378 0 0,2 20-750 0 0,1-8 1682 0 0,-1 23-1082 0 0,0 0 1 0 0,0 0 0 0 0,-1 0-1 0 0,-1 0 1 0 0,0 0 0 0 0,-4 13 0 0 0,-5 38 428 0 0,4-23-659 0 0,5-26-207 0 0,-1 0 0 0 0,1 30 0 0 0,-1 7 235 0 0,3-39-223 0 0,2 0-11 0 0,7-7 11 0 0,-6-5 1 0 0,1 0 1 0 0,-1 0-1 0 0,1-1 0 0 0,-1 0 1 0 0,1 0-1 0 0,-1 0 0 0 0,1 0 1 0 0,-1-1-1 0 0,1 1 0 0 0,-1-1 1 0 0,6-1-1 0 0,41-17 187 0 0,-38 14-141 0 0,58-21 143 0 0,65-29-175 0 0,-132 53-230 0 0,-1 1 0 0 0,1-1 0 0 0,-1 0-1 0 0,1 1 1 0 0,-1-1 0 0 0,0 0 0 0 0,0 0 0 0 0,0 0 0 0 0,0-1 0 0 0,0 1 0 0 0,-1 0 0 0 0,1-1 0 0 0,-1 1 0 0 0,1-1-1 0 0,-1 1 1 0 0,0-1 0 0 0,0 0 0 0 0,0 0 0 0 0,1-3 0 0 0,3-9-1327 0 0,4-4-291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6:59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16471 0 0,'0'0'374'0'0,"13"-7"903"0"0,-11 5-1206 0 0,21-3 65 0 0,-19 5-63 0 0,-1 0 0 0 0,1 0 1 0 0,-1 0-1 0 0,1 1 0 0 0,-1-1 1 0 0,1 1-1 0 0,-1 0 0 0 0,1 0 1 0 0,-1 0-1 0 0,0 1 0 0 0,0-1 1 0 0,0 1-1 0 0,0 0 0 0 0,0 0 1 0 0,0 0-1 0 0,0 0 0 0 0,2 3 1 0 0,7 6 95 0 0,-1 1-1 0 0,15 19 1 0 0,-6-6-141 0 0,79 95 57 0 0,6 8 742 0 0,-74-92-703 0 0,-2 0-1 0 0,-1 2 1 0 0,-3 1-1 0 0,0 1 1 0 0,-3 1 0 0 0,-2 1-1 0 0,-1 0 1 0 0,-2 2-1 0 0,-2 0 1 0 0,-2 1-1 0 0,11 75 1 0 0,-16-57-51 0 0,-2 0 0 0 0,-4 0-1 0 0,-2 1 1 0 0,-3-1 0 0 0,-13 71 0 0 0,-3-12-2317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4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1963 9327 0 0,'-4'17'796'0'0,"0"1"0"0"0,-2-1-1 0 0,-13 30 3121 0 0,18-48-3869 0 0,-1 0-1 0 0,1 0 1 0 0,0-1 0 0 0,0 1 0 0 0,0-1 0 0 0,0 1-1 0 0,0-1 1 0 0,0 1 0 0 0,0-1 0 0 0,1 0 0 0 0,-1 1-1 0 0,1-1 1 0 0,-1-2 0 0 0,-1-1 59 0 0,-10-27 241 0 0,0-1 0 0 0,-12-65-1 0 0,-1-72-223 0 0,18 113-72 0 0,-125-750 205 0 0,12 7 408 0 0,117 764-1711 0 0,11 44-4032 0 0,0 1-257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7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11743 0 0,'0'0'2155'0'0,"-13"15"-826"0"0,5 4-952 0 0,1 0-1 0 0,1 1 0 0 0,0 0 1 0 0,2-1-1 0 0,-5 38 1 0 0,2-9 115 0 0,1-15-245 0 0,-3 14 22 0 0,2-1 0 0 0,-1 50-1 0 0,8-87-252 0 0,0-2-38 0 0,0-6-86 0 0,10-4-1599 0 0,-8 2 1469 0 0,0 0 0 0 0,-1-1 0 0 0,1 1 0 0 0,0-1 0 0 0,-1 0 0 0 0,1 1 1 0 0,-1-1-1 0 0,0 0 0 0 0,0 0 0 0 0,1 0 0 0 0,0-3 0 0 0,2-3-368 0 0,12-19-1184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4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1091 15775 0 0,'-10'-1'359'0'0,"6"1"-169"0"0,0 0-1 0 0,0-1 0 0 0,1 0 0 0 0,-1 0 1 0 0,0 0-1 0 0,-6-3 0 0 0,9 3-180 0 0,-1 1-1 0 0,1-1 1 0 0,0 0-1 0 0,0 0 1 0 0,0 1 0 0 0,0-1-1 0 0,0 0 1 0 0,0 0-1 0 0,0 0 1 0 0,1 0-1 0 0,-1 0 1 0 0,0 0-1 0 0,0 0 1 0 0,1 0-1 0 0,-1 0 1 0 0,1-1 0 0 0,-1 1-1 0 0,1 0 1 0 0,-1 0-1 0 0,1-1 1 0 0,0 1-1 0 0,-1 0 1 0 0,1 0-1 0 0,0-1 1 0 0,0 1 0 0 0,0-3-1 0 0,6-39 338 0 0,-3 26-281 0 0,8-66-56 0 0,41-371-130 0 0,-47 388 21 0 0,26-224-720 0 0,-29 280 809 0 0,0 0 1 0 0,1 0-1 0 0,0 0 1 0 0,1 0-1 0 0,5-10 1 0 0,-8 18 9 0 0,-1 0 0 0 0,1 1 0 0 0,0-1 1 0 0,0 1-1 0 0,0-1 0 0 0,0 1 0 0 0,0-1 0 0 0,0 1 0 0 0,1 0 1 0 0,-1-1-1 0 0,0 1 0 0 0,1 0 0 0 0,-1 0 0 0 0,1 0 0 0 0,-1 0 1 0 0,1 0-1 0 0,-1 0 0 0 0,1 1 0 0 0,0-1 0 0 0,0 0 1 0 0,-1 1-1 0 0,1-1 0 0 0,0 1 0 0 0,0 0 0 0 0,-1 0 0 0 0,1-1 1 0 0,0 1-1 0 0,0 0 0 0 0,0 1 0 0 0,-1-1 0 0 0,1 0 0 0 0,0 0 1 0 0,0 1-1 0 0,0-1 0 0 0,-1 1 0 0 0,4 1 0 0 0,13 7-4 0 0,-1 1-1 0 0,-1 1 0 0 0,1 1 1 0 0,-2 0-1 0 0,0 1 1 0 0,18 19-1 0 0,74 98-61 0 0,-34-38 45 0 0,-22-35-496 0 0,38 46-3509 0 0,-77-87-1260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 11167 0 0,'-11'-1'856'0'0,"-8"1"-422"0"0,18 0-382 0 0,0 0 1 0 0,0 0 0 0 0,0 1 0 0 0,1-1 0 0 0,-1 0-1 0 0,0 1 1 0 0,0-1 0 0 0,1 0 0 0 0,-1 1 0 0 0,0-1-1 0 0,1 1 1 0 0,-1-1 0 0 0,0 1 0 0 0,1-1 0 0 0,-1 1-1 0 0,1 0 1 0 0,-1-1 0 0 0,1 1 0 0 0,-1 0 0 0 0,1-1-1 0 0,-1 1 1 0 0,1 0 0 0 0,0 0 0 0 0,-1-1 0 0 0,1 1-1 0 0,0 0 1 0 0,0 0 0 0 0,0 0 0 0 0,-1-1 0 0 0,1 1-1 0 0,0 0 1 0 0,0 0 0 0 0,0 0 0 0 0,0-1 0 0 0,1 1-1 0 0,-1 1 1 0 0,9 36-229 0 0,-5-25 328 0 0,33 238 20 0 0,-24-131-221 0 0,-13-120 55 0 0,0 0 0 0 0,0 0-1 0 0,0 0 1 0 0,0 0 0 0 0,0 0 0 0 0,0 0 0 0 0,0 1 0 0 0,-1-1 0 0 0,1 0 0 0 0,0 0 0 0 0,0 0 0 0 0,0 0 0 0 0,0 0 0 0 0,0 0 0 0 0,0 0 0 0 0,0 1 0 0 0,0-1 0 0 0,0 0 0 0 0,0 0 0 0 0,0 0 0 0 0,0 0 0 0 0,0 0 0 0 0,0 0-1 0 0,0 1 1 0 0,0-1 0 0 0,0 0 0 0 0,1 0 0 0 0,-1 0 0 0 0,0 0 0 0 0,0 0 0 0 0,0 0 0 0 0,0 0 0 0 0,0 0 0 0 0,0 1 0 0 0,0-1 0 0 0,0 0 0 0 0,0 0 0 0 0,0 0 0 0 0,0 0 0 0 0,1 0 0 0 0,-1 0 0 0 0,0 0 0 0 0,0 0 0 0 0,0 0-1 0 0,0 0 1 0 0,0 0 0 0 0,0 0 0 0 0,0 0 0 0 0,1 0 0 0 0,-1 0 0 0 0,0 0 0 0 0,0 0 0 0 0,0 0 0 0 0,0 0 0 0 0,0 0 0 0 0,0 0 0 0 0,1 0 0 0 0,-1 0 0 0 0,0 0 0 0 0,0 0 0 0 0,0 0 0 0 0,0 0 0 0 0,0 0 0 0 0,0 0-1 0 0,0 0 1 0 0,1 0 0 0 0,-1 0 0 0 0,0 0 0 0 0,0 0 0 0 0,6-13 58 0 0,4-21-91 0 0,37-327 144 0 0,-47 361-117 0 0,0 1 0 0 0,0-1 0 0 0,0 0 0 0 0,0 0 0 0 0,0 0 0 0 0,1 0 0 0 0,-1 0 0 0 0,0 1 0 0 0,0-1 0 0 0,0 0 0 0 0,0 0 0 0 0,1 0 0 0 0,-1 0 0 0 0,0 0 0 0 0,0 0 0 0 0,0 0 0 0 0,1 0 0 0 0,-1 0 0 0 0,0 0 0 0 0,0 0 0 0 0,0 1 0 0 0,1-1 0 0 0,-1 0 0 0 0,0 0 0 0 0,0-1 0 0 0,1 1 0 0 0,-1 0 0 0 0,0 0 0 0 0,0 0 0 0 0,0 0 0 0 0,1 0 0 0 0,-1 0 0 0 0,0 0 0 0 0,0 0 0 0 0,0 0 0 0 0,1 0 0 0 0,-1 0 0 0 0,0-1 0 0 0,0 1 0 0 0,0 0 0 0 0,0 0 0 0 0,0 0 0 0 0,1 0 0 0 0,-1-1 0 0 0,0 1 0 0 0,0 0 0 0 0,0 0 0 0 0,0 0 0 0 0,0 0 0 0 0,0-1 0 0 0,0 1 0 0 0,0 0 0 0 0,1 0 0 0 0,-1 0 0 0 0,0-1 0 0 0,0 1 0 0 0,0 0 0 0 0,0 0 0 0 0,0-1 0 0 0,0 1 0 0 0,0 0 0 0 0,0 0 0 0 0,0 0 0 0 0,0-1 0 0 0,-1 1 0 0 0,9 12 0 0 0,-8-12 0 0 0,10 27-11 0 0,0 1-1 0 0,-2-1 1 0 0,-1 2-1 0 0,5 49 1 0 0,13 49-20 0 0,-24-123 31 0 0,3 11-18 0 0,0-1-1 0 0,1 0 0 0 0,10 19 1 0 0,-10-25-14 0 0,2-3 74 0 0,-6-5-39 0 0,-1 0 0 0 0,0 0 1 0 0,1 0-1 0 0,-1 0 0 0 0,1 0 0 0 0,-1 0 0 0 0,1 0 0 0 0,-1 0 0 0 0,1 0 0 0 0,-1 0 0 0 0,1 0 0 0 0,-1 0 0 0 0,1 0 1 0 0,-1 0-1 0 0,1 0 0 0 0,-1 0 0 0 0,1 0 0 0 0,-1-1 0 0 0,1 1 0 0 0,-1 0 0 0 0,1 0 0 0 0,-1-1 0 0 0,0 1 0 0 0,1 0 0 0 0,-1 0 1 0 0,1-1-1 0 0,-1 1 0 0 0,0-1 0 0 0,1 1 0 0 0,-1 0 0 0 0,0-1 0 0 0,0 1 0 0 0,1-1 0 0 0,-1 1 0 0 0,0 0 0 0 0,0-1 1 0 0,1 0-1 0 0,3-7 10 0 0,0 0 0 0 0,0 0 0 0 0,-1-1 0 0 0,0 1 0 0 0,0-1 0 0 0,-1 0 0 0 0,0 1 0 0 0,1-15 0 0 0,3-9 8 0 0,6-25 22 0 0,10-42 42 0 0,-19 92-95 0 0,-3 6 7 0 0,1 1 0 0 0,-1 0 0 0 0,0 0 0 0 0,1-1 0 0 0,-1 1 1 0 0,0 0-1 0 0,1 0 0 0 0,-1 0 0 0 0,1 0 0 0 0,-1-1 0 0 0,0 1 1 0 0,1 0-1 0 0,-1 0 0 0 0,1 0 0 0 0,-1 0 0 0 0,1 0 0 0 0,-1 0 1 0 0,0 0-1 0 0,1 0 0 0 0,-1 0 0 0 0,1 0 0 0 0,-1 0 0 0 0,1 1 1 0 0,-1-1-1 0 0,0 0 0 0 0,1 0 0 0 0,-1 0 0 0 0,0 0 0 0 0,1 1 1 0 0,-1-1-1 0 0,1 0 0 0 0,-1 0 0 0 0,0 1 0 0 0,0-1 0 0 0,1 0 1 0 0,-1 1-1 0 0,0-1 0 0 0,1 0 0 0 0,-1 1 0 0 0,14 12-54 0 0,1 6 42 0 0,0 2-1 0 0,12 22 1 0 0,8 11-78 0 0,-22-37-76 0 0,1-1 0 0 0,0-1 0 0 0,23 19 0 0 0,-21-20-589 0 0,-10-7-545 0 0,1 0-3176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6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8 13591 0 0,'0'0'1470'0'0,"-6"-7"-1026"0"0,10 23-535 0 0,0 1 1 0 0,2 18 0 0 0,-4-18 50 0 0,1-1-1 0 0,1 0 1 0 0,0 0-1 0 0,1 0 1 0 0,7 16-1 0 0,-8-24 41 0 0,1-2 11 0 0,-3-5 32 0 0,-1-1-45 0 0,1 1 0 0 0,-1-1 0 0 0,0 0 0 0 0,1 0 0 0 0,-1-1 0 0 0,1 1 0 0 0,-1 0 0 0 0,0 0 0 0 0,0-1 0 0 0,1 1 0 0 0,-1-1 0 0 0,0 1 0 0 0,1-1 0 0 0,-1 1 1 0 0,0-1-1 0 0,0 0 0 0 0,0 1 0 0 0,0-1 0 0 0,0 0 0 0 0,0 0 0 0 0,0 0 0 0 0,0 0 0 0 0,0 0 0 0 0,0 0 0 0 0,0 0 0 0 0,-1 0 0 0 0,1-1 0 0 0,0 1 0 0 0,0-2 0 0 0,1 0 18 0 0,3-5 11 0 0,-1-1 0 0 0,0 0 0 0 0,-1 0 0 0 0,1 0 0 0 0,-2 0 0 0 0,1 0-1 0 0,-1-1 1 0 0,-1 1 0 0 0,1-12 0 0 0,-2 10 27 0 0,0 9-52 0 0,-1 0 1 0 0,1 1 0 0 0,-1-1 0 0 0,1 0 0 0 0,-1 0 0 0 0,0 0 0 0 0,1 1 0 0 0,-1-1-1 0 0,0 0 1 0 0,0 1 0 0 0,0-1 0 0 0,-1 1 0 0 0,1-1 0 0 0,0 1 0 0 0,-1 0 0 0 0,1 0-1 0 0,0-1 1 0 0,-1 1 0 0 0,1 0 0 0 0,-1 0 0 0 0,0 0 0 0 0,1 0 0 0 0,-1 1 0 0 0,0-1-1 0 0,-3-1 1 0 0,1 1 8 0 0,-5-3 32 0 0,0 1-1 0 0,0 0 1 0 0,0 1 0 0 0,0 0-1 0 0,-1 0 1 0 0,1 1 0 0 0,-1 0-1 0 0,-11 1 1 0 0,17 1 10 0 0,-3 2 11 0 0,5-3-33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7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26 11743 0 0,'-12'17'1278'0'0,"11"-8"-1287"0"0,0 0 1 0 0,1 0-1 0 0,1 0 0 0 0,0 0 1 0 0,0 0-1 0 0,3 10 1 0 0,1 26-10 0 0,-5-24 31 0 0,-2 0 0 0 0,-1-1 0 0 0,-1 1 0 0 0,-8 28-1 0 0,8-39-22 0 0,3-10 23 0 0,1 1 0 0 0,0 0 1 0 0,-1 0-1 0 0,1 0 1 0 0,-1 0-1 0 0,1-1 1 0 0,-1 1-1 0 0,1 0 0 0 0,-1 0 1 0 0,0-1-1 0 0,1 1 1 0 0,-1-1-1 0 0,0 1 1 0 0,1 0-1 0 0,-1-1 0 0 0,0 1 1 0 0,0-1-1 0 0,0 0 1 0 0,0 1-1 0 0,1-1 1 0 0,-1 1-1 0 0,0-1 0 0 0,0 0 1 0 0,0 0-1 0 0,0 0 1 0 0,0 0-1 0 0,0 0 0 0 0,0 0 1 0 0,-1 0-1 0 0,0 0-4 0 0,1 0 0 0 0,-1-1 0 0 0,0 1 0 0 0,1-1 1 0 0,-1 0-1 0 0,1 1 0 0 0,-1-1 0 0 0,1 0 0 0 0,-1 0 0 0 0,1 0 0 0 0,0 0 0 0 0,-1 0 0 0 0,1-1 0 0 0,0 1 0 0 0,0 0 0 0 0,0 0 0 0 0,0-1 0 0 0,0 1 0 0 0,0-1 0 0 0,0 1 0 0 0,0-1 0 0 0,1 1 0 0 0,-1-1 0 0 0,0 0 0 0 0,1 1 0 0 0,0-1 1 0 0,-1-2-1 0 0,-1-3 20 0 0,-6-13-26 0 0,2 0 0 0 0,0-1 0 0 0,1 1 0 0 0,2-1 0 0 0,0-1 0 0 0,1 1-1 0 0,1 0 1 0 0,1 0 0 0 0,2-22 0 0 0,0 31-3 0 0,0 2 0 0 0,3 1 0 0 0,-5 8 0 0 0,1 0 0 0 0,-1 1 0 0 0,0-1 0 0 0,1 0 0 0 0,-1 1 0 0 0,1-1 0 0 0,-1 0 0 0 0,1 1 0 0 0,-1-1 0 0 0,1 1 0 0 0,0-1 0 0 0,-1 1 0 0 0,1-1 0 0 0,0 1 0 0 0,-1 0 0 0 0,1-1 0 0 0,0 1 0 0 0,0 0 0 0 0,-1-1 0 0 0,1 1 0 0 0,0 0 0 0 0,0 0 0 0 0,-1 0 0 0 0,1 0 0 0 0,0 0 0 0 0,1 0 0 0 0,1 0 0 0 0,4-1-10 0 0,1 0 0 0 0,0 0 0 0 0,-1 1 0 0 0,1 0 0 0 0,0 0 0 0 0,0 1 0 0 0,-1 0-1 0 0,1 0 1 0 0,0 1 0 0 0,11 4 0 0 0,-5-1 20 0 0,-1 0-1 0 0,0 1 0 0 0,0 0 1 0 0,22 16-1 0 0,-34-22-10 0 0,0 1 0 0 0,0-1-1 0 0,1 1 1 0 0,-1 0-1 0 0,0-1 1 0 0,0 1 0 0 0,0 0-1 0 0,0 0 1 0 0,0 0 0 0 0,0 0-1 0 0,0 0 1 0 0,-1 0 0 0 0,1 0-1 0 0,0 0 1 0 0,0 0 0 0 0,-1 0-1 0 0,1 0 1 0 0,0 3-1 0 0,5 11-25 0 0,-5-10 30 0 0,0 0 1 0 0,0 0-1 0 0,0 0 0 0 0,0 0 0 0 0,-1 0 1 0 0,0 0-1 0 0,0 0 0 0 0,0 0 1 0 0,-1 0-1 0 0,0 0 0 0 0,0 0 0 0 0,0 0 1 0 0,0-1-1 0 0,-1 1 0 0 0,0 0 1 0 0,0-1-1 0 0,0 1 0 0 0,0-1 0 0 0,-1 1 1 0 0,-4 5-1 0 0,1-1 19 0 0,-1 0 1 0 0,0-1-1 0 0,0 0 0 0 0,-1 0 0 0 0,0 0 1 0 0,-1-1-1 0 0,1 0 0 0 0,-13 7 0 0 0,15-12-112 0 0,1 1 0 0 0,-1-1 0 0 0,0 0 0 0 0,0 0 0 0 0,0-1 0 0 0,0 0 0 0 0,-1 0 0 0 0,1 0 0 0 0,0-1-1 0 0,0 0 1 0 0,-1 0 0 0 0,1-1 0 0 0,0 1 0 0 0,-7-3 0 0 0,-6 1-2600 0 0,8 1 1379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7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11287 0 0,'0'0'515'0'0,"-1"1"-7"0"0,-1 0-476 0 0,-1 1 0 0 0,1-1 1 0 0,0 1-1 0 0,1 0 0 0 0,-1-1 0 0 0,0 1 0 0 0,0 0 1 0 0,1 0-1 0 0,-1 0 0 0 0,1 0 0 0 0,0 1 0 0 0,0-1 1 0 0,-1 0-1 0 0,1 1 0 0 0,1-1 0 0 0,-1 0 0 0 0,-1 5 1 0 0,2-7-41 0 0,-3 26-38 0 0,0 1 1 0 0,2-1-1 0 0,3 33 1 0 0,-1-5 32 0 0,-1-40 16 0 0,0 8 7 0 0,1 1 0 0 0,6 29-1 0 0,-7-50-182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8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55 9791 0 0,'0'0'883'0'0,"-8"37"1281"0"0,9-18-1988 0 0,6 37 0 0 0,-1-19-79 0 0,-4-25-97 0 0,20 116 11 0 0,-21-127 706 0 0,0-5-271 0 0,0-15-116 0 0,-3-26-170 0 0,-5 7-103 0 0,5 20-24 0 0,-1 1 0 0 0,-1 0 1 0 0,-1 1-1 0 0,0-1 0 0 0,-13-24 0 0 0,13 32-33 0 0,0 0 0 0 0,-1 3 11 0 0,5 5 42 0 0,3-1-62 0 0,-1 0 0 0 0,0 1 0 0 0,1-1 0 0 0,0 0 0 0 0,-1 1 0 0 0,1-1 0 0 0,0 1 1 0 0,0 0-1 0 0,0-1 0 0 0,3 0 0 0 0,41-21 78 0 0,67-20 0 0 0,-112 42-69 0 0,8 0-178 0 0,-1 0 0 0 0,0 1 0 0 0,1-1 0 0 0,-1 2 0 0 0,1-1 0 0 0,-1 1 0 0 0,0 0 0 0 0,11 4 0 0 0,-11-2-4772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8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71 8639 0 0,'-7'10'780'0'0,"-5"10"-662"0"0,11-20-78 0 0,1 1 0 0 0,-1 0 0 0 0,1 0 1 0 0,-1-1-1 0 0,1 1 0 0 0,0 0 0 0 0,-1 0 1 0 0,1 0-1 0 0,0-1 0 0 0,0 1 0 0 0,0 0 1 0 0,-1 0-1 0 0,1 0 0 0 0,0 0 0 0 0,0 0 1 0 0,0-1-1 0 0,0 1 0 0 0,1 0 0 0 0,-1 0 1 0 0,0 0-1 0 0,0 0 0 0 0,0 0 0 0 0,1-1 1 0 0,-1 1-1 0 0,0 0 0 0 0,1 1 0 0 0,0-2-35 0 0,0 1-1 0 0,0-1 1 0 0,1 0-1 0 0,-1 1 1 0 0,0-1-1 0 0,0 0 1 0 0,0 0-1 0 0,0 1 1 0 0,0-1-1 0 0,0 0 1 0 0,0 0-1 0 0,1 0 1 0 0,-1 0 0 0 0,0-1-1 0 0,0 1 1 0 0,0 0-1 0 0,0 0 1 0 0,0-1-1 0 0,0 1 1 0 0,0 0-1 0 0,2-2 1 0 0,23-12 73 0 0,-21 11 44 0 0,4-3 83 0 0,0-1 0 0 0,-1 0-1 0 0,0 0 1 0 0,14-15-1 0 0,-15 14-38 0 0,0 0-1 0 0,1 0 0 0 0,0 1 0 0 0,15-10 1 0 0,-18 15-271 0 0,1 1 0 0 0,-1-1 0 0 0,0 1 0 0 0,0 0 0 0 0,1 0 0 0 0,7 1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8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7711 0 0,'0'0'1216'0'0,"1"20"-832"0"0,-4 14 95 0 0,1-17-219 0 0,1 0-1 0 0,1 0 1 0 0,0 0-1 0 0,5 30 0 0 0,-4-39-275 0 0,0-7-72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9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11975 0 0,'-12'0'1275'0'0,"5"2"-1176"0"0,-7 6 1144 0 0,2 16-116 0 0,6-6-1112 0 0,-8 37-1 0 0,-2 12-13 0 0,16-65-55 0 0,0-1 1 0 0,0 5 53 0 0,0-5 1 0 0,1 0 0 0 0,-1-1 0 0 0,0 1 1 0 0,1-1-1 0 0,-1 1 0 0 0,1-1 0 0 0,-1 1 0 0 0,1-1 0 0 0,-1 1 1 0 0,1-1-1 0 0,-1 0 0 0 0,1 1 0 0 0,0-1 0 0 0,-1 0 0 0 0,1 1 1 0 0,-1-1-1 0 0,1 0 0 0 0,0 0 0 0 0,-1 0 0 0 0,1 1 0 0 0,0-1 1 0 0,-1 0-1 0 0,2 0 0 0 0,19 3 60 0 0,-19-2-9 0 0,34 2-115 0 0,49-2-1 0 0,-50-1 39 0 0,26 5 36 0 0,-60-5-99 0 0,-3-11-2548 0 0,2 9 1613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9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3 175 11287 0 0,'0'0'1134'0'0,"-1"-2"-1038"0"0,1-4-84 0 0,-1 0 1 0 0,1 0 0 0 0,0 0-1 0 0,0 0 1 0 0,1 0 0 0 0,0 0-1 0 0,0 1 1 0 0,0-1 0 0 0,1 0-1 0 0,0 0 1 0 0,0 1-1 0 0,0-1 1 0 0,4-6 0 0 0,2-1-429 0 0,-1 0 1 0 0,2 0 0 0 0,0 1-1 0 0,12-13 1 0 0,-14 17-3467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7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10247 0 0,'0'0'4350'0'0,"-2"10"-3045"0"0,-5 23 57 0 0,-17 51 0 0 0,15-59-914 0 0,1 1 0 0 0,2 0 0 0 0,-6 41 0 0 0,12-64-425 0 0,0 1 0 0 0,0-1 0 0 0,0 0 1 0 0,0 0-1 0 0,0 0 0 0 0,1 0 0 0 0,-1 0 0 0 0,1 0 1 0 0,0 0-1 0 0,0 0 0 0 0,0 0 0 0 0,0 0 0 0 0,1 0 1 0 0,-1 0-1 0 0,1-1 0 0 0,-1 1 0 0 0,1-1 0 0 0,4 4 1 0 0,-3-3 4 0 0,1 0 0 0 0,-1 0 0 0 0,1-1 0 0 0,0 1 0 0 0,0-1 0 0 0,0 0 0 0 0,1 0 0 0 0,-1-1 0 0 0,0 0 0 0 0,1 1 0 0 0,-1-1 0 0 0,7 0 0 0 0,3 2-17 0 0,0-1-1 0 0,1-1 0 0 0,-1-1 1 0 0,1 0-1 0 0,-1-1 1 0 0,1 0-1 0 0,-1-1 0 0 0,1 0 1 0 0,24-9-1 0 0,14-7-100 0 0,-52 18-112 0 0,5 1-93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09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 15199 0 0,'0'0'1528'0'0,"11"-7"-1384"0"0,7-5-753 0 0,-1-1 0 0 0,25-23 0 0 0,4-4-805 0 0,-32 30 231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0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78 13823 0 0,'0'0'315'0'0,"-1"12"758"0"0,-2-5-1043 0 0,1 1-1 0 0,-1 0 1 0 0,1 0-1 0 0,1 0 1 0 0,-1 0-1 0 0,1 0 1 0 0,1 0-1 0 0,0 0 1 0 0,0 0-1 0 0,0 0 0 0 0,1 1 1 0 0,3 12-1 0 0,1 27-373 0 0,-5-30 150 0 0,1-11 110 0 0,-1 1 0 0 0,0-1 0 0 0,-1 0 0 0 0,1 0 0 0 0,-2 1 1 0 0,-1 8-1 0 0,2-14 120 0 0,-1-106 139 0 0,0 68-281 0 0,2 0 0 0 0,6-60 0 0 0,-6 93 97 0 0,1 0 0 0 0,0-1 1 0 0,0 1-1 0 0,0 0 0 0 0,0 0 0 0 0,1 0 0 0 0,-1 0 1 0 0,1 0-1 0 0,0 0 0 0 0,0 0 0 0 0,0 0 1 0 0,0 1-1 0 0,0-1 0 0 0,1 1 0 0 0,-1 0 0 0 0,6-5 1 0 0,-4 5-17 0 0,-2 1 20 0 0,0 0-1 0 0,0 0 1 0 0,0 0 0 0 0,-1 0 0 0 0,1 1 0 0 0,0-1 0 0 0,0 1 0 0 0,0-1 0 0 0,0 1-1 0 0,0 0 1 0 0,0 0 0 0 0,0 0 0 0 0,0 0 0 0 0,0 0 0 0 0,0 0 0 0 0,0 0-1 0 0,4 2 1 0 0,0 0-5 0 0,1 0 0 0 0,0 0 0 0 0,-1 1 0 0 0,0 0 0 0 0,1 0 0 0 0,-1 1 0 0 0,-1 0 0 0 0,1 0 0 0 0,0 0 1 0 0,-1 1-1 0 0,0 0 0 0 0,0 0 0 0 0,0 0 0 0 0,-1 0 0 0 0,0 1 0 0 0,0 0 0 0 0,0 0 0 0 0,-1 0 0 0 0,1 0 0 0 0,-2 1 0 0 0,1-1 0 0 0,-1 1 0 0 0,0 0 0 0 0,0-1 0 0 0,-1 1 0 0 0,1 0 0 0 0,-2 0 0 0 0,1 0 0 0 0,-1 0 0 0 0,-1 12 0 0 0,-2-5 137 0 0,-1 0 0 0 0,-1-1 1 0 0,0 0-1 0 0,0 0 0 0 0,-2 0 0 0 0,1-1 1 0 0,-2 0-1 0 0,1 0 0 0 0,-2-1 0 0 0,1 0 1 0 0,-2 0-1 0 0,1-1 0 0 0,-13 9 0 0 0,18-15-113 0 0,-1-1-1 0 0,0-1 1 0 0,-1 1-1 0 0,1-1 1 0 0,0 1-1 0 0,-1-2 1 0 0,1 1-1 0 0,-1 0 1 0 0,1-1-1 0 0,-1 0 1 0 0,0-1-1 0 0,0 1 1 0 0,0-1-1 0 0,1 0 1 0 0,-1 0-1 0 0,-8-2 1 0 0,-4-2-5644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1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86 13591 0 0,'-8'2'199'0'0,"6"-2"-108"0"0,-1 0 0 0 0,1 1 1 0 0,0-1-1 0 0,-1 1 0 0 0,1 0 0 0 0,0 0 1 0 0,0 0-1 0 0,0 0 0 0 0,0 0 0 0 0,-1 0 1 0 0,1 0-1 0 0,1 1 0 0 0,-3 1 0 0 0,2-2-86 0 0,1 1 0 0 0,0-1 0 0 0,0 0-1 0 0,0 1 1 0 0,0-1 0 0 0,0 1 0 0 0,1-1 0 0 0,-1 1-1 0 0,0 0 1 0 0,1-1 0 0 0,-1 1 0 0 0,1 0 0 0 0,-1-1-1 0 0,1 1 1 0 0,0 0 0 0 0,0 0 0 0 0,0-1 0 0 0,0 1-1 0 0,0 0 1 0 0,0 0 0 0 0,0-1 0 0 0,2 4-1 0 0,-2 1 26 0 0,6 36 38 0 0,21 79-1 0 0,1 2-74 0 0,-27-119 7 0 0,-1 14 0 0 0,-2-10 11 0 0,2-7 426 0 0,-2-2-417 0 0,0-1 0 0 0,1 0 0 0 0,-1 0 0 0 0,1 0-1 0 0,0 0 1 0 0,0 0 0 0 0,0 0 0 0 0,0-1 0 0 0,0 1 0 0 0,0 0-1 0 0,-1-4 1 0 0,2 5-2 0 0,-4-14-8 0 0,0 1 0 0 0,1-1 1 0 0,0 1-1 0 0,2-1 0 0 0,-1-17 0 0 0,6-78 31 0 0,-2 83-39 0 0,-1 9-8 0 0,1 0 1 0 0,0 0-1 0 0,2 0 0 0 0,6-20 0 0 0,-9 33 4 0 0,1 0-1 0 0,0 0 1 0 0,0 0-1 0 0,1 0 1 0 0,0 0 0 0 0,-1 1-1 0 0,2-1 1 0 0,-1 1-1 0 0,0 0 1 0 0,1 0 0 0 0,0 0-1 0 0,0 0 1 0 0,0 1 0 0 0,0-1-1 0 0,0 1 1 0 0,1 0-1 0 0,0 1 1 0 0,7-4 0 0 0,-9 5-8 0 0,1 0 1 0 0,0 0 0 0 0,-1 1 0 0 0,1-1 0 0 0,0 1-1 0 0,0 0 1 0 0,0 0 0 0 0,0 1 0 0 0,-1-1 0 0 0,1 1 0 0 0,0-1-1 0 0,-1 1 1 0 0,1 0 0 0 0,0 1 0 0 0,-1-1 0 0 0,1 1-1 0 0,-1-1 1 0 0,5 4 0 0 0,0 0 8 0 0,-1 0 0 0 0,0 0 0 0 0,0 1 0 0 0,0 0 0 0 0,0 1 0 0 0,8 10 0 0 0,-11-12 1 0 0,0 0 0 0 0,-1 0 0 0 0,0 1 0 0 0,0-1 0 0 0,-1 1 0 0 0,1 0 0 0 0,-1-1-1 0 0,-1 1 1 0 0,1 0 0 0 0,-1 0 0 0 0,0 0 0 0 0,0 0 0 0 0,0 1 0 0 0,-1-1 0 0 0,0 0 0 0 0,-1 0-1 0 0,1 0 1 0 0,-3 12 0 0 0,1-14 11 0 0,1 1 0 0 0,-1-1 0 0 0,0 1 0 0 0,0-1-1 0 0,0 0 1 0 0,0 0 0 0 0,-1 0 0 0 0,0 0 0 0 0,0 0 0 0 0,0-1 0 0 0,0 1-1 0 0,-1-1 1 0 0,1 0 0 0 0,-1 0 0 0 0,0 0 0 0 0,1 0 0 0 0,-2-1-1 0 0,1 0 1 0 0,0 1 0 0 0,0-2 0 0 0,-1 1 0 0 0,1 0 0 0 0,-1-1 0 0 0,1 0-1 0 0,-7 1 1 0 0,1 0-20 0 0,5-2-117 0 0,-1 1 0 0 0,1 0-1 0 0,0 1 1 0 0,0-1 0 0 0,-9 5 0 0 0,6-1-1845 0 0,6-4 948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1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12095 0 0,'0'0'274'0'0,"-8"10"663"0"0,4-3-838 0 0,1-1-51 0 0,1 0 0 0 0,-1-1 0 0 0,1 1 1 0 0,0 0-1 0 0,1 0 0 0 0,0 0 1 0 0,-1 0-1 0 0,2 0 0 0 0,-1 0 0 0 0,1 0 1 0 0,0 0-1 0 0,0 1 0 0 0,1-1 1 0 0,1 7-1 0 0,0 4 6 0 0,9 190-68 0 0,-16-178-497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1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8639 0 0,'0'0'1232'0'0,"18"10"-416"0"0,-14-6-756 0 0,-1-1 0 0 0,0 1 0 0 0,0 0 0 0 0,0 1 0 0 0,0-1 0 0 0,-1 0 0 0 0,0 1 0 0 0,0-1 0 0 0,0 1 0 0 0,0 0 0 0 0,-1 0 0 0 0,0 0 0 0 0,1 6 0 0 0,0 0-15 0 0,0 0 0 0 0,-2 1 0 0 0,1-1 0 0 0,-3 22-1 0 0,-1-14 380 0 0,0 0 0 0 0,-2-1 0 0 0,0 1-1 0 0,-9 19 1 0 0,14-37-259 0 0,-1 5 38 0 0,-2-11 151 0 0,-4-12 133 0 0,4-8-458 0 0,0 0-1 0 0,2 0 1 0 0,1 0 0 0 0,1-1-1 0 0,7-34 1 0 0,-3 12 2 0 0,-5 45-19 0 0,1-11-39 0 0,0-1-1 0 0,1 0 1 0 0,1 1 0 0 0,1-1-1 0 0,6-18 1 0 0,-9 31 25 0 0,0 0 1 0 0,0 0-1 0 0,0 0 1 0 0,0 0-1 0 0,0 0 1 0 0,0 0 0 0 0,1 1-1 0 0,-1-1 1 0 0,1 0-1 0 0,-1 1 1 0 0,1-1-1 0 0,0 1 1 0 0,-1-1-1 0 0,1 1 1 0 0,0 0-1 0 0,0 0 1 0 0,0 0-1 0 0,0 0 1 0 0,0 0-1 0 0,0 0 1 0 0,0 0-1 0 0,1 1 1 0 0,-1-1-1 0 0,0 1 1 0 0,0 0-1 0 0,1 0 1 0 0,-1-1-1 0 0,0 1 1 0 0,0 1-1 0 0,1-1 1 0 0,-1 0-1 0 0,0 0 1 0 0,0 1-1 0 0,0 0 1 0 0,1-1-1 0 0,-1 1 1 0 0,0 0-1 0 0,0 0 1 0 0,0 0-1 0 0,0 0 1 0 0,0 0-1 0 0,2 3 1 0 0,7 3-3 0 0,0 0-1 0 0,-1 0 1 0 0,0 2 0 0 0,14 14 0 0 0,-22-21-39 0 0,0 4 43 0 0,-2-3 53 0 0,-5 3 11 0 0,4-5-33 0 0,0 0 0 0 0,-1 0-1 0 0,1 0 1 0 0,-1 0-1 0 0,1 0 1 0 0,-1 0 0 0 0,0 0-1 0 0,1 0 1 0 0,-1-1-1 0 0,0 1 1 0 0,0-1 0 0 0,-2 1-1 0 0,-4 1 20 0 0,-6 4-498 0 0,1 0-1 0 0,0 0 1 0 0,-20 14 0 0 0,27-16 296 0 0,-18 12-615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2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8639 0 0,'0'0'780'0'0,"-1"1"-640"0"0,-2 4 340 0 0,-1 0-1 0 0,1 0 1 0 0,0 1-1 0 0,0-1 1 0 0,1 1-1 0 0,0 0 1 0 0,-2 6 0 0 0,3-3-425 0 0,0 0 0 0 0,1 0 0 0 0,0 1 0 0 0,1 11 0 0 0,-5 27-55 0 0,5-39 0 0 0,1 0 0 0 0,1-2 11 0 0,-3-5-2 0 0,3 2 67 0 0,7 3-44 0 0,-2 1-12 0 0,-1-6 42 0 0,13 0-26 0 0,-11-1-26 0 0,2 1 1 0 0,37 5 118 0 0,-29 1-151 0 0,-9-3 32 0 0,11 9-1 0 0,-18-11-24 0 0,0-1 1 0 0,0 1-1 0 0,1 0 1 0 0,-1-1-1 0 0,1 0 0 0 0,-1 0 1 0 0,1 0-1 0 0,0 0 1 0 0,4 1-1 0 0,-7-3-240 0 0,7-3-433 0 0,-6 2 336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2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2 244 11743 0 0,'0'0'1180'0'0,"-1"-12"-1008"0"0,1 9-167 0 0,0 0 0 0 0,1 1-1 0 0,-1-1 1 0 0,1 1-1 0 0,0-1 1 0 0,0 0 0 0 0,0 1-1 0 0,0 0 1 0 0,0-1-1 0 0,1 1 1 0 0,-1 0 0 0 0,1-1-1 0 0,-1 1 1 0 0,1 0-1 0 0,0 0 1 0 0,3-3 0 0 0,5-3 24 0 0,1-1 0 0 0,14-7 1 0 0,4-5-5 0 0,16-13-25 0 0,-41 31-322 0 0,-1 0-1 0 0,1-1 0 0 0,0 1 0 0 0,-1-1 1 0 0,0 1-1 0 0,0-1 0 0 0,0 0 0 0 0,0 0 1 0 0,-1-1-1 0 0,1 1 0 0 0,-1 0 1 0 0,0-1-1 0 0,-1 0 0 0 0,1 1 0 0 0,-1-1 1 0 0,0 0-1 0 0,0 0 0 0 0,0 1 1 0 0,-1-1-1 0 0,1-10 0 0 0,-2 13-1308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3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92 8175 0 0,'-2'2'374'0'0,"-45"27"211"0"0,46-28-220 0 0,0 0-242 0 0,1-1 0 0 0,-1 1 0 0 0,1-1-1 0 0,-1 1 1 0 0,1-1 0 0 0,-1 0 0 0 0,1 1-1 0 0,-1-1 1 0 0,0 0 0 0 0,1 1 0 0 0,-1-1-1 0 0,1 0 1 0 0,-1 0 0 0 0,0 1 0 0 0,1-1-1 0 0,-2 0 1 0 0,1-1-121 0 0,0 1 0 0 0,1-1-1 0 0,-1 0 1 0 0,0 0 0 0 0,1 0 0 0 0,-1 1 0 0 0,1-1 0 0 0,-1 0-1 0 0,1 0 1 0 0,-1 0 0 0 0,1 0 0 0 0,-1 0 0 0 0,1 0 0 0 0,0 0-1 0 0,-1 0 1 0 0,1 0 0 0 0,0 0 0 0 0,0 0 0 0 0,0 0 0 0 0,0 0-1 0 0,0 0 1 0 0,0 0 0 0 0,0-1 0 0 0,1-1 4 0 0,0 0 0 0 0,0 0 0 0 0,0 1 0 0 0,0-1 0 0 0,0 0 0 0 0,1 1 0 0 0,-1-1 1 0 0,3-3-1 0 0,3-1 7 0 0,-1 0 0 0 0,1 0 1 0 0,0 0-1 0 0,10-7 0 0 0,-10 9-179 0 0,0 1 0 0 0,0 0 0 0 0,0 0 0 0 0,0 0 0 0 0,1 1-1 0 0,-1 0 1 0 0,1 1 0 0 0,0 0 0 0 0,0 0 0 0 0,0 1 0 0 0,0 0 0 0 0,13 0-1 0 0,-8 1-345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3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13 10479 0 0,'0'0'794'0'0,"-1"-1"-538"0"0,-12-7-146 0 0,11 8-86 0 0,1-1 140 0 0,0 1-123 0 0,1 0 0 0 0,-1-1 0 0 0,1 1 0 0 0,-1 0 0 0 0,1 0 0 0 0,-1-1 0 0 0,1 1 0 0 0,-1 0 0 0 0,1 0-1 0 0,-1 0 1 0 0,0 0 0 0 0,1 0 0 0 0,-1 0 0 0 0,1 0 0 0 0,-1 0 0 0 0,1 0 0 0 0,-1 0 0 0 0,0 0 0 0 0,-2 2-41 0 0,1 1 1 0 0,0 0 0 0 0,1 0-1 0 0,-1 0 1 0 0,0 0 0 0 0,1 0-1 0 0,-1 0 1 0 0,1 0-1 0 0,0 0 1 0 0,0 1 0 0 0,1-1-1 0 0,-1 0 1 0 0,1 1 0 0 0,-1-1-1 0 0,1 0 1 0 0,0 1 0 0 0,1 5-1 0 0,0 11-1 0 0,8 36 0 0 0,-5-37 2 0 0,-3-3-1 0 0,0-9 2 0 0,-1-1 0 0 0,1 1 0 0 0,1-1-1 0 0,-1 1 1 0 0,5 10 0 0 0,-5-15 51 0 0,0-3 11 0 0,6-1 0 0 0,-6 1-47 0 0,1 0 0 0 0,0-1 0 0 0,-1 1 0 0 0,1-1 0 0 0,-1 0 1 0 0,0 0-1 0 0,1 1 0 0 0,-1-1 0 0 0,0 0 0 0 0,0 0 0 0 0,0 0 0 0 0,1-4 0 0 0,0 1 41 0 0,36-78 270 0 0,-38 82-326 0 0,0 1-1 0 0,1-1 1 0 0,-1 1-1 0 0,0-1 1 0 0,0 1-1 0 0,1-1 1 0 0,-1 1-1 0 0,0-1 1 0 0,1 1-1 0 0,-1-1 1 0 0,0 1-1 0 0,1-1 1 0 0,-1 1-1 0 0,1 0 1 0 0,-1-1-1 0 0,0 1 1 0 0,1 0-1 0 0,-1-1 1 0 0,1 1-1 0 0,-1 0 1 0 0,1 0-1 0 0,0-1 1 0 0,-1 1-1 0 0,1 0 1 0 0,-1 0-1 0 0,1 0 1 0 0,-1 0-1 0 0,1 0 1 0 0,-1 0-1 0 0,1 0 0 0 0,0 0 1 0 0,-1 0-1 0 0,1 0 1 0 0,-1 0-1 0 0,1 0 1 0 0,0 0-1 0 0,0 0 1 0 0,12 11 67 0 0,-12-10-67 0 0,4 6-2 0 0,1 1 0 0 0,-1-1 0 0 0,-1 1 0 0 0,5 10 0 0 0,10 15 0 0 0,-17-31 0 0 0,-1 0 0 0 0,1 0 0 0 0,0 0 0 0 0,0-1 0 0 0,0 1 0 0 0,0 0 0 0 0,0-1 0 0 0,1 1 0 0 0,-1-1 0 0 0,0 0 0 0 0,1 0 0 0 0,-1 0 0 0 0,1 0 0 0 0,-1 0 0 0 0,1 0 0 0 0,3 0 0 0 0,-3-1 4 0 0,-1 1-1 0 0,1-1 0 0 0,-1 0 1 0 0,1-1-1 0 0,-1 1 1 0 0,1 0-1 0 0,-1-1 0 0 0,1 1 1 0 0,-1-1-1 0 0,0 0 0 0 0,1 0 1 0 0,-1 0-1 0 0,0 0 0 0 0,0 0 1 0 0,0 0-1 0 0,0 0 1 0 0,0-1-1 0 0,3-2 0 0 0,-2 0 92 0 0,0-1-1 0 0,0 0 1 0 0,0-1-1 0 0,-1 1 1 0 0,1 0-1 0 0,-1-1 1 0 0,-1 1-1 0 0,1-1 1 0 0,-1 0-1 0 0,0 0 1 0 0,0 1-1 0 0,0-1 0 0 0,-1 0 1 0 0,0 0-1 0 0,0 0 1 0 0,-1 0-1 0 0,0 0 1 0 0,0 1-1 0 0,0-1 1 0 0,-3-9-1 0 0,-2 1 13 0 0,5 11-383 0 0,0 1-1 0 0,0-1 1 0 0,0 1-1 0 0,0-1 1 0 0,1 1-1 0 0,-1-1 1 0 0,1 0-1 0 0,-1-4 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4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12671 0 0,'0'0'1272'0'0,"-1"1"-1170"0"0,-4 2-60 0 0,-14 7 753 0 0,13-7-789 0 0,1 0-1 0 0,-1 1 1 0 0,1-1 0 0 0,0 1 0 0 0,0 1-1 0 0,0-1 1 0 0,1 1 0 0 0,-1 0 0 0 0,1 0-1 0 0,0 0 1 0 0,1 0 0 0 0,-1 1 0 0 0,1-1 0 0 0,0 1-1 0 0,0 0 1 0 0,1 0 0 0 0,0 0 0 0 0,-2 10-1 0 0,2-7-5 0 0,0 0 0 0 0,1 0 0 0 0,1 0 0 0 0,-1 0 0 0 0,1 0 0 0 0,1 0-1 0 0,1 10 1 0 0,-1-15 1 0 0,0 0 0 0 0,0 1-1 0 0,1-2 1 0 0,-1 1-1 0 0,1 0 1 0 0,0 0-1 0 0,0 0 1 0 0,0-1 0 0 0,1 1-1 0 0,-1-1 1 0 0,1 0-1 0 0,0 0 1 0 0,-1 0-1 0 0,2 0 1 0 0,-1 0 0 0 0,0 0-1 0 0,0-1 1 0 0,1 0-1 0 0,6 4 1 0 0,-2-2 52 0 0,2 0 11 0 0,-1-2-10 0 0,-7-1-55 0 0,0-1 0 0 0,0 0 0 0 0,0 0 0 0 0,0 0 1 0 0,0 0-1 0 0,0 0 0 0 0,0 0 0 0 0,0 0 0 0 0,-1-1 0 0 0,1 1 1 0 0,0-1-1 0 0,0 1 0 0 0,0-1 0 0 0,0 0 0 0 0,-1 1 1 0 0,1-1-1 0 0,0 0 0 0 0,-1 0 0 0 0,1-1 0 0 0,0 1 1 0 0,-1 0-1 0 0,0 0 0 0 0,1-1 0 0 0,1-2 0 0 0,0 1 6 0 0,-1-1-1 0 0,0 1 0 0 0,1-1 0 0 0,-1 0 1 0 0,2-8-1 0 0,-3 11-9 0 0,1-6 2 0 0,0 0 1 0 0,0 0 0 0 0,0-1-1 0 0,-1 1 1 0 0,0 0 0 0 0,-1-1-1 0 0,1 1 1 0 0,-1-1 0 0 0,-1 1-1 0 0,0-1 1 0 0,0 1 0 0 0,0-1-1 0 0,-1 1 1 0 0,0 0 0 0 0,-3-9-1 0 0,2 10 25 0 0,0 0 0 0 0,-1 0 0 0 0,1 1-1 0 0,-1-1 1 0 0,0 1 0 0 0,0 0 0 0 0,-1 0 0 0 0,0 1-1 0 0,1-1 1 0 0,-2 1 0 0 0,1 0 0 0 0,0 0-1 0 0,-1 1 1 0 0,0-1 0 0 0,1 1 0 0 0,-1 0 0 0 0,-10-2-1 0 0,-3-1 7 0 0,0 2-1 0 0,-22-3 0 0 0,32 6-1 0 0,8 1-94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90 16239 0 0,'-4'0'1232'0'0,"-8"0"-542"0"0,11-1 172 0 0,10-8-813 0 0,-1 1 0 0 0,1 0 0 0 0,0 0 0 0 0,1 1 0 0 0,18-10-1 0 0,11-8-6469 0 0,-29 18 869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4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115 147 10247 0 0,'0'0'466'0'0,"-2"1"-5"0"0,-7 6-522 0 0,-6 8 2855 0 0,12-6-2487 0 0,3-7-284 0 0,-1 1-1 0 0,1 0 0 0 0,0 0 1 0 0,0 0-1 0 0,0-1 0 0 0,1 1 1 0 0,-1 0-1 0 0,1 3 0 0 0,3 9-14 0 0,-2-9 12 0 0,0 1 1 0 0,-1 0-1 0 0,0 0 1 0 0,1 10 0 0 0,-3-6 0 0 0,0 0 0 0 0,-1 0 0 0 0,0 0 0 0 0,-5 13 0 0 0,7-22 1323 0 0,-2-4-1280 0 0,-7-7-45 0 0,-1-1 1 0 0,2-1-1 0 0,-1 0 0 0 0,2 0 0 0 0,-1 0 0 0 0,2-1 1 0 0,-1 0-1 0 0,2 0 0 0 0,-5-15 0 0 0,9 24-21 0 0,0 0 1 0 0,0 0-1 0 0,1 0 0 0 0,-1 0 0 0 0,1 0 0 0 0,0 0 1 0 0,0 0-1 0 0,0 0 0 0 0,0 0 0 0 0,0 0 0 0 0,1 0 1 0 0,-1 0-1 0 0,1 0 0 0 0,0 0 0 0 0,0 0 0 0 0,0 0 1 0 0,0 1-1 0 0,3-5 0 0 0,1 0-6 0 0,-1 1 0 0 0,1 1 0 0 0,1-1 0 0 0,-1 1 0 0 0,8-6 0 0 0,0-1 2 0 0,-4 5 10 0 0,-1 0 0 0 0,1 1 0 0 0,20-11 0 0 0,-14 9 12 0 0,-1-1 0 0 0,25-20 0 0 0,-31 22 48 0 0,-2 1-21 0 0,-5 7-46 0 0,0 0 0 0 0,0 0 0 0 0,0 0 0 0 0,0 0 0 0 0,0 0 0 0 0,-1 0 0 0 0,1 1 0 0 0,0-1-1 0 0,-1 0 1 0 0,1 0 0 0 0,-1 0 0 0 0,1 1 0 0 0,-1 1 0 0 0,1 5 9 0 0,-1 0-1 0 0,0-1 0 0 0,0 1 1 0 0,-1 0-1 0 0,0-1 1 0 0,-1 1-1 0 0,0 0 0 0 0,0-1 1 0 0,0 0-1 0 0,-6 11 1 0 0,2-1-2 0 0,5-14-3 0 0,0-1 5 0 0,1-1 1 0 0,0 1-1 0 0,-1-1 1 0 0,1 0-1 0 0,-1 1 1 0 0,1-1-1 0 0,-1 0 1 0 0,1 1-1 0 0,-1-1 1 0 0,0 0-1 0 0,0 0 1 0 0,0 0-1 0 0,0 1 1 0 0,0-1-1 0 0,-1 1 1 0 0,-8 7 6 0 0,9-8-45 0 0,1 0 64 0 0,20 34-86 0 0,-15-23 63 0 0,-2-7-2 0 0,-1 0 0 0 0,1 0 0 0 0,0-1 0 0 0,0 1 0 0 0,0-1-1 0 0,0 0 1 0 0,8 7 0 0 0,-3-4-7 0 0,1 0 0 0 0,2 4-7 0 0,-7-9-38 0 0,18 7-51 0 0,-2-3-2405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5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13935 0 0,'0'0'1992'0'0,"2"9"-1832"0"0,62 189-153 0 0,-62-191-187 0 0,4 9 1238 0 0,-4-16-375 0 0,0-8-475 0 0,6-77 136 0 0,-6 55-326 0 0,1-1 0 0 0,2 1 0 0 0,16-58 0 0 0,25-26-106 0 0,-38 99-322 0 0,-6 14-38 0 0,-1 0-522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15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14975 0 0,'-3'1'309'0'0,"2"0"-259"0"0,0-1 1 0 0,0 1-1 0 0,0-1 1 0 0,0 1 0 0 0,0-1-1 0 0,0 1 1 0 0,0 0-1 0 0,0 0 1 0 0,0 0 0 0 0,0-1-1 0 0,0 1 1 0 0,0 0-1 0 0,1 0 1 0 0,-1 0 0 0 0,0 0-1 0 0,1 0 1 0 0,-1 0-1 0 0,1 1 1 0 0,-1-1 0 0 0,1 0-1 0 0,-1 0 1 0 0,1 0-1 0 0,0 0 1 0 0,0 1 0 0 0,-1 1-1 0 0,1 1-3 0 0,0 0-1 0 0,0 0 1 0 0,1 0 0 0 0,-1 0-1 0 0,1 0 1 0 0,0 0-1 0 0,-1-1 1 0 0,2 1-1 0 0,-1 0 1 0 0,0 0 0 0 0,1-1-1 0 0,0 1 1 0 0,0-1-1 0 0,4 6 1 0 0,1 1 132 0 0,0 0-1 0 0,0-1 1 0 0,16 14 0 0 0,-2-6-138 0 0,1-2 1 0 0,0 0 0 0 0,44 21 0 0 0,-7-4-1600 0 0,-6 4-3434 0 0,-51-34 3361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2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3455 0 0,'0'0'10752'0'0,"10"6"-9825"0"0,-8-4-867 0 0,0 0 1 0 0,0 1-1 0 0,0-1 0 0 0,0 1 0 0 0,-1-1 1 0 0,1 1-1 0 0,-1 0 0 0 0,0-1 0 0 0,0 1 1 0 0,0 0-1 0 0,0 0 0 0 0,0 0 1 0 0,0 5-1 0 0,4 43 387 0 0,-5-41-353 0 0,2 39 158 0 0,-3 1-1 0 0,-2-1 1 0 0,-2 0-1 0 0,-2 0 0 0 0,-3-1 1 0 0,-30 94-1 0 0,37-135-246 0 0,1-1-1 0 0,0 1 0 0 0,0-1 1 0 0,1 1-1 0 0,0 0 1 0 0,0 0-1 0 0,1 0 0 0 0,0 0 1 0 0,1 12-1 0 0,-1-18-874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24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73 11863 0 0,'0'0'540'0'0,"0"-2"-5"0"0,-2-6-343 0 0,1 6-134 0 0,0-1 0 0 0,0 1 0 0 0,1 0 1 0 0,0 0-1 0 0,-1 0 0 0 0,1-1 0 0 0,0 1 0 0 0,0 0 0 0 0,0-5 1 0 0,1 2 199 0 0,-1 3 1026 0 0,0 2-1238 0 0,0 0 0 0 0,-1-1 0 0 0,1 1 1 0 0,0 0-1 0 0,0-1 0 0 0,0 1 0 0 0,0 0 0 0 0,0-1 0 0 0,0 1 1 0 0,0-1-1 0 0,0 1 0 0 0,0 0 0 0 0,0-1 0 0 0,0 1 0 0 0,0 0 0 0 0,0-1 1 0 0,0 1-1 0 0,0-1 0 0 0,0 1 0 0 0,1 0 0 0 0,-1-1 0 0 0,0 1 1 0 0,0 0-1 0 0,0-1 0 0 0,1 1 0 0 0,-1 0 0 0 0,0 0 0 0 0,0-1 0 0 0,1 1 1 0 0,-1 0-1 0 0,0 0 0 0 0,0-1 0 0 0,1 1 0 0 0,8-12-8 0 0,-2 7-196 0 0,-6 4-2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24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14975 0 0,'0'0'2763'0'0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2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12207 0 0,'0'0'923'0'0,"8"15"-510"0"0,-3-4-75 0 0,0 1 0 0 0,-1 0-1 0 0,-1 0 1 0 0,0 1 0 0 0,2 23 0 0 0,-3-12 364 0 0,-1 0 1 0 0,-2 28 0 0 0,-13 35 239 0 0,9-62-608 0 0,1 1 1 0 0,-1 34-1 0 0,9-35-390 0 0,2-17-5364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1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70 108 15551 0 0,'-1'0'47'0'0,"1"0"-1"0"0,0 0 0 0 0,-1-1 1 0 0,1 1-1 0 0,0 0 0 0 0,-1 0 1 0 0,1 0-1 0 0,0 0 1 0 0,-1 0-1 0 0,1 0 0 0 0,-1 0 1 0 0,1-1-1 0 0,0 1 0 0 0,-1 0 1 0 0,1 0-1 0 0,-1 1 1 0 0,1-1-1 0 0,0 0 0 0 0,-1 0 1 0 0,1 0-1 0 0,0 0 0 0 0,-1 0 1 0 0,1 0-1 0 0,0 0 0 0 0,-1 1 1 0 0,1-1-1 0 0,0 0 1 0 0,-1 0-1 0 0,1 0 0 0 0,0 1 1 0 0,-1-1-1 0 0,1 0 0 0 0,0 1 1 0 0,-10 16 515 0 0,-5 35-660 0 0,11-32 337 0 0,-2 6-177 0 0,1 0 0 0 0,-3 52 0 0 0,1-5 264 0 0,7-70-272 0 0,-2 3-33 0 0,1-4 32 0 0,12-28-77 0 0,-8 12 34 0 0,0-1 1 0 0,-1 1-1 0 0,0-1 0 0 0,-1-28 0 0 0,0 2 3 0 0,15-112-87 0 0,-17 152 72 0 0,1 1 1 0 0,0 0 0 0 0,0 0 0 0 0,0-1 0 0 0,0 1 0 0 0,0 0 0 0 0,0 0 0 0 0,0-1-1 0 0,0 1 1 0 0,0 0 0 0 0,0-1 0 0 0,0 1 0 0 0,0 0 0 0 0,0 0 0 0 0,0-1 0 0 0,0 1-1 0 0,0 0 1 0 0,0 0 0 0 0,0-1 0 0 0,0 1 0 0 0,0 0 0 0 0,1 0 0 0 0,-1-1 0 0 0,0 1-1 0 0,0 0 1 0 0,0 0 0 0 0,0-1 0 0 0,1 1 0 0 0,-1 0 0 0 0,0 0 0 0 0,0 0-1 0 0,0 0 1 0 0,1-1 0 0 0,-1 1 0 0 0,0 0 0 0 0,0 0 0 0 0,1 0 0 0 0,-1 0 0 0 0,0 0-1 0 0,0 0 1 0 0,1-1 0 0 0,5 13-82 0 0,4 23-32 0 0,-2 12 196 0 0,-3-8 92 0 0,2-1 0 0 0,14 46 0 0 0,-19-80-145 0 0,0 1-1 0 0,1 0 1 0 0,-1-1-1 0 0,1 0 0 0 0,-1 1 1 0 0,5 3-1 0 0,-7-7 69 0 0,1-1-86 0 0,-1 0-1 0 0,0 1 0 0 0,0-1 1 0 0,1 0-1 0 0,-1 0 0 0 0,0 1 1 0 0,1-1-1 0 0,-1 0 0 0 0,0 0 1 0 0,0 0-1 0 0,1 1 0 0 0,-1-1 1 0 0,0 0-1 0 0,1 0 0 0 0,-1 0 1 0 0,0 0-1 0 0,1 0 0 0 0,-1 0 1 0 0,1 0-1 0 0,-1 0 0 0 0,0 0 1 0 0,1 0-1 0 0,-1 0 0 0 0,0 0 1 0 0,1 0-1 0 0,-1 0 0 0 0,0 0 1 0 0,1 0-1 0 0,-1 0 1 0 0,0-1-1 0 0,1 1 0 0 0,-1 0 1 0 0,0 0-1 0 0,1 0 0 0 0,-1 0 1 0 0,0-1-1 0 0,0 1 0 0 0,1 0 1 0 0,14-7 201 0 0,-11 4-183 0 0,0-1 0 0 0,-1 1 0 0 0,1-1 0 0 0,-1 0 0 0 0,0 0-1 0 0,0-1 1 0 0,0 1 0 0 0,-1-1 0 0 0,1 1 0 0 0,1-9 0 0 0,17-54-45 0 0,-14 38 90 0 0,9-40-19 0 0,-13 51-65 0 0,1 0 0 0 0,1 0 0 0 0,0 0-1 0 0,1 1 1 0 0,1 0 0 0 0,10-17 0 0 0,-15 31 54 0 0,4-1-53 0 0,-5 2-86 0 0,1 4-4 0 0,2 2 98 0 0,-1 1 0 0 0,0-1 1 0 0,0 1-1 0 0,0 0 0 0 0,0 0 0 0 0,-1 0 0 0 0,1 0 0 0 0,-2 0 0 0 0,1 1 0 0 0,0-1 1 0 0,-1 1-1 0 0,0-1 0 0 0,0 1 0 0 0,-1-1 0 0 0,1 10 0 0 0,-1 12 78 0 0,-6 49 1 0 0,-1-17-139 0 0,-4 34 257 0 0,8-32-3545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80 12895 0 0,'0'0'595'0'0,"-1"1"-18"0"0,-2 0-497 0 0,0 0 1 0 0,1 0-1 0 0,-1 1 0 0 0,1-1 0 0 0,-1 1 0 0 0,1 0 1 0 0,0 0-1 0 0,0 0 0 0 0,0 0 0 0 0,0 0 0 0 0,0 0 1 0 0,0 1-1 0 0,1-1 0 0 0,-1 1 0 0 0,1-1 0 0 0,-1 1 1 0 0,1 0-1 0 0,0-1 0 0 0,0 1 0 0 0,0 0 0 0 0,0 4 1 0 0,-1-3 38 0 0,-9 32 247 0 0,2 0-1 0 0,1 1 0 0 0,2 0 1 0 0,1 0-1 0 0,0 51 0 0 0,6-104-276 0 0,1 0 0 0 0,6-26 0 0 0,0-1 47 0 0,2-16-126 0 0,2 0-1 0 0,30-84 1 0 0,-38 131-10 0 0,1 2 11 0 0,1 4 46 0 0,-5 5 23 0 0,10 2 122 0 0,-9 2-170 0 0,1 0 0 0 0,-1 0 1 0 0,1 1-1 0 0,-1-1 0 0 0,0 0 1 0 0,0 1-1 0 0,0 0 0 0 0,-1-1 1 0 0,1 1-1 0 0,-1 0 0 0 0,0 0 1 0 0,1 4-1 0 0,8 58 184 0 0,-6-31-26 0 0,25 158 461 0 0,-28-190-608 0 0,-1 6-33 0 0,0 9-3448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2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93 15775 0 0,'-1'0'132'0'0,"1"0"0"0"0,-1 0 0 0 0,1 0 0 0 0,-1 0 0 0 0,1 0 0 0 0,-1 0 0 0 0,1 0 0 0 0,-1 0 0 0 0,1 0 0 0 0,-1-1 0 0 0,1 1 0 0 0,-1 0 0 0 0,1 0 0 0 0,0 0 0 0 0,-1-1 0 0 0,1 1 0 0 0,-1 0 0 0 0,1-1 0 0 0,-1 0 0 0 0,5-2 22 0 0,0-1-1 0 0,0 1 1 0 0,0 0 0 0 0,0 0-1 0 0,0 1 1 0 0,1-1 0 0 0,-1 1-1 0 0,1 0 1 0 0,0 0 0 0 0,5-1-1 0 0,56-14 51 0 0,-45 12-132 0 0,96-27-638 0 0,-100 27-3811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5:58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0 175 16127 0 0,'0'0'1460'0'0,"10"-16"-618"0"0,-3 9-513 0 0,1 0 1 0 0,0 0 0 0 0,0 1 0 0 0,0 0 0 0 0,0 0 0 0 0,1 1 0 0 0,0 0 0 0 0,12-4-1 0 0,-10 4-196 0 0,49-24-1014 0 0,96-31-1 0 0,-136 54-6238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2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36 140 13703 0 0,'-35'5'4500'0'0,"60"-8"-4125"0"0,-5-4-145 0 0,-1-1 0 0 0,-1 0 0 0 0,1-1 0 0 0,30-22 1 0 0,-32 19-159 0 0,1 1 0 0 0,0 1 0 0 0,1 0 0 0 0,0 2 1 0 0,1 0-1 0 0,30-8 0 0 0,-45 15-503 0 0,-1 0 1000 0 0,-1 0-2951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3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14623 0 0,'-2'1'332'0'0,"-3"3"-244"0"0,1 0 0 0 0,-1 0 0 0 0,1 0 0 0 0,0 1 0 0 0,0 0 0 0 0,0 0 0 0 0,1 0 0 0 0,-1 0 0 0 0,1 0-1 0 0,1 1 1 0 0,-1 0 0 0 0,1-1 0 0 0,0 1 0 0 0,0 0 0 0 0,0 0 0 0 0,1 0 0 0 0,0 0 0 0 0,0 0 0 0 0,0 8 0 0 0,1 1 18 0 0,-1 0 0 0 0,2 0 1 0 0,0 0-1 0 0,1 0 0 0 0,0-1 1 0 0,9 29-1 0 0,-10-40-63 0 0,3 5-33 0 0,1 1-10 0 0,4 3-3399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3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112 119 11055 0 0,'0'0'506'0'0,"13"-13"188"0"0,-10 10-473 0 0,0 0-1 0 0,0 0 1 0 0,-1 0 0 0 0,1 0-1 0 0,-1-1 1 0 0,0 1-1 0 0,0 0 1 0 0,0-1 0 0 0,0 0-1 0 0,-1 0 1 0 0,0 1-1 0 0,1-1 1 0 0,-1 0 0 0 0,-1 0-1 0 0,1 0 1 0 0,-1 0-1 0 0,1-8 1 0 0,-1 11 104 0 0,0 0-285 0 0,0 0 0 0 0,0 0 0 0 0,1 1 0 0 0,-1-1 0 0 0,0 0 0 0 0,0 0 0 0 0,0 0 0 0 0,0 1 0 0 0,0-1 0 0 0,0 0 0 0 0,-1 0 0 0 0,1 0 0 0 0,0 1 0 0 0,0-1 0 0 0,0 0 0 0 0,-1 1 0 0 0,1-1 0 0 0,0 0 0 0 0,-1 0 0 0 0,1 1 0 0 0,-1-1 0 0 0,1 1 0 0 0,-1-1 0 0 0,1 0 0 0 0,-1 1 0 0 0,1-1 0 0 0,-1 1 0 0 0,0-1 0 0 0,0 0 0 0 0,-18-9 696 0 0,17 9-665 0 0,-1 1 1 0 0,0 0-1 0 0,1 0 0 0 0,-1 0 0 0 0,1 0 0 0 0,-1 1 0 0 0,0-1 1 0 0,1 1-1 0 0,-1-1 0 0 0,1 1 0 0 0,-1 0 0 0 0,1 0 0 0 0,0 0 1 0 0,-1 0-1 0 0,-3 3 0 0 0,2-1-23 0 0,-1 1 1 0 0,1 0-1 0 0,0-1 1 0 0,1 1 0 0 0,-1 1-1 0 0,0-1 1 0 0,-2 6-1 0 0,-2 3-38 0 0,1 1-1 0 0,0 0 1 0 0,1 0-1 0 0,-6 24 1 0 0,9-28 38 0 0,1 1-1 0 0,0 0 1 0 0,0 0 0 0 0,1 13-1 0 0,1-19-45 0 0,0 0 0 0 0,0 0 0 0 0,1 0 0 0 0,0 0 0 0 0,0 0 0 0 0,0 0 0 0 0,1 0 0 0 0,-1-1 0 0 0,1 1-1 0 0,0 0 1 0 0,4 5 0 0 0,-4-7 22 0 0,0-1 1 0 0,0 0-1 0 0,1 1 0 0 0,-1-1 0 0 0,1 0 0 0 0,0 0 0 0 0,-1-1 0 0 0,1 1 1 0 0,0 0-1 0 0,0-1 0 0 0,0 0 0 0 0,0 1 0 0 0,0-1 0 0 0,6 1 1 0 0,1 0 10 0 0,0-1 1 0 0,0 0 0 0 0,13 0 0 0 0,-8-1-113 0 0,-1-1 0 0 0,1-1 1 0 0,-1-1-1 0 0,1 0 1 0 0,14-5-1 0 0,9-10-7018 0 0,-29 12 1364 0 0</inkml:trace>
  <inkml:trace contextRef="#ctx0" brushRef="#br0" timeOffset="1">362 1 11631 0 0,'0'0'1444'0'0,"-6"8"-1064"0"0,1-1-191 0 0,2 1 0 0 0,-1-1 0 0 0,1 1 0 0 0,0 0 0 0 0,1 0 0 0 0,0 0 0 0 0,-1 10 0 0 0,-5 63 1879 0 0,6-40-937 0 0,-1-13-837 0 0,2 1-1 0 0,4 35 1 0 0,-1-48 166 0 0,-1-14-1826 0 0,11-11-4616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3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11743 0 0,'0'0'1566'0'0,"1"2"-1258"0"0,0 14 183 0 0,0 0 1 0 0,-1 0 0 0 0,-1 0 0 0 0,0 0-1 0 0,-5 22 1 0 0,-2 22 202 0 0,-4 22-14 0 0,0 3-3007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4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16583 0 0,'0'0'1664'0'0,"12"-8"-1250"0"0,27-11 124 0 0,1 1 1 0 0,51-14 0 0 0,30-11-1563 0 0,-73 21-959 0 0,-26 9 960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4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10247 0 0,'0'0'1187'0'0,"21"-6"618"0"0,20-2-9 0 0,-1 1 0 0 0,58-1 0 0 0,-23 2-488 0 0,-20 5-757 0 0,-39 2-367 0 0,0-1 1 0 0,0-1-1 0 0,28-5 0 0 0,-26 0-353 0 0,-17 6-39 0 0,9-9-1728 0 0,-4-1-1472 0 0,-2-2 1649 0 0</inkml:trace>
  <inkml:trace contextRef="#ctx0" brushRef="#br0" timeOffset="1">335 47 17391 0 0,'-23'6'1888'0'0,"22"-6"-1887"0"0,0 1 0 0 0,-1 0 0 0 0,1 0 0 0 0,0-1 0 0 0,0 1 0 0 0,0 0-1 0 0,0 0 1 0 0,0 0 0 0 0,0 1 0 0 0,0-1 0 0 0,0 0 0 0 0,0 0 0 0 0,1 0 0 0 0,-1 1 0 0 0,0-1-1 0 0,1 0 1 0 0,-1 1 0 0 0,1-1 0 0 0,-1 3 0 0 0,-1 0 9 0 0,-5 16 63 0 0,1 0 0 0 0,0 0 0 0 0,1 0 0 0 0,1 0 0 0 0,-1 24 0 0 0,3-2 122 0 0,4 65 0 0 0,-2-98-141 0 0,3 8-24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5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82 17279 0 0,'0'0'1566'0'0,"-2"1"-1290"0"0,0-1-230 0 0,0 0 1 0 0,-1 1-1 0 0,1 0 1 0 0,0-1-1 0 0,0 1 1 0 0,0 0-1 0 0,0 0 1 0 0,0 0-1 0 0,0 0 1 0 0,0 1-1 0 0,0-1 1 0 0,0 0-1 0 0,0 1 1 0 0,1-1-1 0 0,-1 1 1 0 0,0 0-1 0 0,-1 2 1 0 0,0 2 36 0 0,-1-1 1 0 0,2 0-1 0 0,-1 1 0 0 0,-2 8 1 0 0,2-7-68 0 0,0 0 63 0 0,0 0-1 0 0,1 0 0 0 0,0 0 1 0 0,0 1-1 0 0,0-1 0 0 0,1 1 1 0 0,0-1-1 0 0,1 1 1 0 0,0-1-1 0 0,0 1 0 0 0,0 0 1 0 0,1-1-1 0 0,0 1 0 0 0,1-1 1 0 0,-1 1-1 0 0,2-1 0 0 0,4 12 1 0 0,-6-17-64 0 0,0 0 1 0 0,1 1-1 0 0,-1-1 1 0 0,1 0-1 0 0,-1 0 1 0 0,1 0-1 0 0,0 0 1 0 0,0 0 0 0 0,0 0-1 0 0,0 0 1 0 0,0 0-1 0 0,1-1 1 0 0,-1 0-1 0 0,0 1 1 0 0,1-1-1 0 0,-1 0 1 0 0,4 1-1 0 0,-2-1 31 0 0,1 0-1 0 0,0 0 0 0 0,-1-1 1 0 0,1 1-1 0 0,-1-1 0 0 0,1 0 1 0 0,0-1-1 0 0,-1 1 0 0 0,7-2 0 0 0,1-1 32 0 0,-1-1-1 0 0,0 1 0 0 0,0-2 0 0 0,-1 0 0 0 0,1 0 0 0 0,-1-1 0 0 0,10-7 0 0 0,-16 11-62 0 0,-1-1-1 0 0,0 1 1 0 0,0-1 0 0 0,0 0-1 0 0,0 0 1 0 0,0 0-1 0 0,-1 0 1 0 0,0 0 0 0 0,1 0-1 0 0,-1-1 1 0 0,0 0-1 0 0,0 1 1 0 0,-1-1 0 0 0,1 0-1 0 0,-1 0 1 0 0,0 1-1 0 0,0-1 1 0 0,0 0 0 0 0,0-5-1 0 0,-1 2 15 0 0,-1 0-1 0 0,0 0 1 0 0,0 0 0 0 0,0 0-1 0 0,-1 0 1 0 0,0 0 0 0 0,0 1-1 0 0,-1-1 1 0 0,1 1 0 0 0,-6-8-1 0 0,1 0 20 0 0,-2 0 0 0 0,1 1 0 0 0,-22-25 0 0 0,25 34-37 0 0,1-1-1 0 0,-1 0 0 0 0,0 1 1 0 0,0 0-1 0 0,0 0 0 0 0,-1 0 0 0 0,1 1 1 0 0,-1 0-1 0 0,0 0 0 0 0,0 0 1 0 0,0 1-1 0 0,-10-3 0 0 0,14 4-62 0 0,0 1 0 0 0,0 0-1 0 0,-1 0 1 0 0,1-1 0 0 0,0 1 0 0 0,0 0-1 0 0,0 1 1 0 0,-1-1 0 0 0,1 0-1 0 0,0 1 1 0 0,0-1 0 0 0,0 1-1 0 0,0 0 1 0 0,0 0 0 0 0,-1 0-1 0 0,2 0 1 0 0,-1 0 0 0 0,0 0-1 0 0,0 0 1 0 0,0 1 0 0 0,0-1-1 0 0,1 0 1 0 0,-1 1 0 0 0,1 0-1 0 0,-1-1 1 0 0,1 1 0 0 0,-2 3-1 0 0,1-2-757 0 0,1-1 0 0 0,0 1 0 0 0,0-1 0 0 0,1 1 0 0 0,-1-1 0 0 0,1 1 0 0 0,-1-1 0 0 0,1 1 0 0 0,0 4 0 0 0,1 2-5415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5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0 7711 0 0,'0'0'6167'0'0,"-1"12"-4655"0"0,-10 57 1201 0 0,-17 75-541 0 0,-7 27-1405 0 0,35-167-724 0 0,1 1-47 0 0,-1-4-168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6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97 17391 0 0,'0'0'1743'0'0,"-12"5"-1582"0"0,10-3-135 0 0,-1 0 0 0 0,1 0 1 0 0,-1 0-1 0 0,1 0 0 0 0,0 1 0 0 0,0-1 0 0 0,0 1 0 0 0,0-1 0 0 0,0 1 0 0 0,1 0 0 0 0,-1 0 1 0 0,1 0-1 0 0,0 0 0 0 0,-1 3 0 0 0,-12 48 118 0 0,13-48-168 0 0,-4 25 436 0 0,2 1-1 0 0,1 50 1 0 0,3-73-95 0 0,-1-8 699 0 0,-1-5-997 0 0,1 0-1 0 0,0 0 0 0 0,1 0 1 0 0,-1 0-1 0 0,1-1 1 0 0,1-5-1 0 0,1-4-19 0 0,10-54-200 0 0,27-89 0 0 0,-36 145 142 0 0,-4 11 176 0 0,-3 62-16 0 0,0-27-41 0 0,4 66 0 0 0,-1-90-52 0 0,2 0 1 0 0,-1-1-1 0 0,1 1 0 0 0,1 0 0 0 0,0-1 1 0 0,0 0-1 0 0,1 1 0 0 0,0-1 0 0 0,1-1 1 0 0,0 1-1 0 0,7 9 0 0 0,-11-16 23 0 0,0-1-1 0 0,0 1 0 0 0,0-1 1 0 0,0 1-1 0 0,1-1 1 0 0,-1 1-1 0 0,0-1 0 0 0,1 0 1 0 0,-1 0-1 0 0,1 0 0 0 0,0 0 1 0 0,-1 0-1 0 0,1 0 1 0 0,0 0-1 0 0,-1 0 0 0 0,1-1 1 0 0,0 1-1 0 0,0-1 1 0 0,0 1-1 0 0,0-1 0 0 0,2 0 1 0 0,-3 0-1 0 0,1 0 0 0 0,0-1 0 0 0,-1 0 0 0 0,1 1 0 0 0,-1-1 1 0 0,1 0-1 0 0,-1 0 0 0 0,1 0 0 0 0,-1 0 0 0 0,0 0 0 0 0,1 0 0 0 0,-1 0 0 0 0,0 0 1 0 0,0-1-1 0 0,0 1 0 0 0,0 0 0 0 0,0-1 0 0 0,1-1 0 0 0,3-7 67 0 0,0 0-1 0 0,-1 1 1 0 0,-1-1-1 0 0,1-1 1 0 0,2-18-1 0 0,-5 25-87 0 0,10-64-600 0 0,38-125 0 0 0,-34 160-654 0 0,-8 21-2063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9T09:37:36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4 152 15319 0 0,'0'0'348'0'0,"-3"-13"839"0"0,3 4-1056 0 0,1 1-106 0 0,0 6 92 0 0,2-1-26 0 0,-3 3-87 0 0,0 0 1 0 0,0-1 0 0 0,0 1-1 0 0,0 0 1 0 0,0 0-1 0 0,0 0 1 0 0,0-1 0 0 0,0 1-1 0 0,0 0 1 0 0,1 0-1 0 0,-1 0 1 0 0,0 0 0 0 0,0 0-1 0 0,0-1 1 0 0,0 1 0 0 0,0 0-1 0 0,1 0 1 0 0,-1 0-1 0 0,0 0 1 0 0,0 0 0 0 0,0 0-1 0 0,0 0 1 0 0,1-1 0 0 0,-1 1-1 0 0,0 0 1 0 0,0 0-1 0 0,0 0 1 0 0,0 0 0 0 0,1 0-1 0 0,-1 0 1 0 0,0 0-1 0 0,0 0 1 0 0,0 0 0 0 0,1 0-1 0 0,-1 0 1 0 0,0 0 0 0 0,2 1 22 0 0,0-1 1 0 0,0 0 0 0 0,0 1 0 0 0,0 0 0 0 0,-1-1 0 0 0,1 1 0 0 0,0 0 0 0 0,0 0-1 0 0,-1 0 1 0 0,1 0 0 0 0,-1 0 0 0 0,1 0 0 0 0,-1 1 0 0 0,1-1 0 0 0,-1 0 0 0 0,0 1-1 0 0,1-1 1 0 0,0 3 0 0 0,0 0 79 0 0,1 0 1 0 0,-1 1-1 0 0,0-1 0 0 0,0 1 0 0 0,-1-1 1 0 0,0 1-1 0 0,1 5 0 0 0,1 7 363 0 0,-1 1 1 0 0,-2 0-1 0 0,0 17 1 0 0,-6 13 189 0 0,4-37-548 0 0,0 0 0 0 0,1 0 0 0 0,0 0-1 0 0,1 0 1 0 0,0 0 0 0 0,1 0 0 0 0,2 14-1 0 0,0-16-100 0 0,1-2 0 0 0,-3-6-6 0 0,0 0 1 0 0,-1 0 0 0 0,1-1-1 0 0,0 1 1 0 0,0-1 0 0 0,0 1-1 0 0,0-1 1 0 0,0 0 0 0 0,0 1-1 0 0,1-1 1 0 0,-1 0 0 0 0,0 0-1 0 0,0 1 1 0 0,0-1 0 0 0,0 0-1 0 0,0 0 1 0 0,0 0 0 0 0,0 0-1 0 0,0-1 1 0 0,1 1-1 0 0,-1 0 1 0 0,0 0 0 0 0,0-1-1 0 0,0 1 1 0 0,0 0 0 0 0,0-1-1 0 0,0 1 1 0 0,0-1 0 0 0,0 0-1 0 0,0 1 1 0 0,0-1 0 0 0,-1 0-1 0 0,1 1 1 0 0,0-1 0 0 0,0 0-1 0 0,-1 0 1 0 0,1 0 0 0 0,1-1-1 0 0,-1 0 9 0 0,6-5-6 0 0,-1 0 0 0 0,0 0 0 0 0,0-1 0 0 0,-1 0 0 0 0,0 0 0 0 0,4-11 0 0 0,22-54 200 0 0,-30 68-191 0 0,48-153 94 0 0,-14 38-2540 0 0,-35 119 1831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857A-4B53-584F-6312-011106BBC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39B8C-DEBF-4733-692E-18607F047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1887A-FDE4-BCEC-E874-A2FC3700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55E0E-7220-6712-C0AD-699F9CD5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BBA68-C6CD-7B3C-9812-0EC34918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1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A94D-C59A-E793-31D4-F331687A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DB723-DA41-EA86-DDA6-52CFE74D5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85753-CBCA-9B21-E3FF-FC99C3A2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C8B32-DC46-9C41-07AD-C31AEFCA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16CA-5440-96D2-37AB-AD3885E0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8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E3ED7-3DB7-EC90-76F4-2D50318E3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D2EE5-8D78-BF59-71EB-B1108BDA3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B3624-1999-13AA-58B4-BFF6007B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5CF5-A324-751C-DC03-7AE57175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EEF0A-04F8-F340-EC3F-A716FAB9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0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80BA-255A-F59B-EB48-8A2358F9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9F8D-94D7-CC5F-CCE0-FD5C2E89C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940B8-EDA5-2542-1D69-2F8480E4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8FE85-7134-DB96-EA12-686BC37C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E8AF-0865-B1CA-C90D-61E97C2B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4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7502-828A-26D3-D44C-E45BB6AE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1B88-F2A0-D2B7-8A61-74DBD482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8CFF4-5EEC-B8D5-121F-74945242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49F55-6E94-5853-E435-747F3FCB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0EC4-8052-D818-37D5-2C7D7E9A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9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D3FB-E547-2604-600D-9D1BBADB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F190F-EDB6-AAB1-7508-EA622EC0A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C05F2-8D4B-2692-FD41-164A11313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F776-9C74-E2D4-7835-627E6C3C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F72C9-52C5-0010-919C-B8C789AB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807F1-FC99-6957-2A4D-9322B14F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5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196D-788D-33C3-0210-1BC7C6C8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AF9FC-CE77-59BE-08E6-71C8A608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069FA-85EC-6769-275E-24C6AA71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05D7F-437B-1468-DAC2-BB69D66A6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C5112-3903-0E0A-1783-E565B5D4E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29F1A-5FA2-1114-B710-7E3BF719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746BEB-5B1D-418F-DDDA-FE7CE788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C54BA-B25B-E1D0-708E-D90A15DA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9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3F28-B183-0657-248D-88547496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96E4A-0505-AFB0-B929-78A5D16F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9437F-501E-F7E7-5C46-87EEF96E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FEB74-4D5F-2E77-37E6-DBF07F6B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3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3799A-E516-A64C-F730-38BD1522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89B24-EC3D-C2AD-6E2D-6D9BE48D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CA56A-4A50-80F5-2D60-AB7E5C8F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50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AA80-066B-027D-0AE7-6C920570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2B9C-D180-D918-6710-B7349DAEB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E590B-09D4-3E39-84EF-630DE4A8C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A038F-92D7-B3A1-CEB3-2E567C7F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22912-05B0-D100-F7B4-C0B22E68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B36CE-FE4A-5786-07F0-FCC6D97C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4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BB77-5843-0CDE-3BB2-1894291F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A4D1C-8CFF-9E12-4D09-B7AFEA860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043EE-176A-F0D3-2346-731A60016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12375-5F5E-0FF4-59A0-055E1A46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85BE-9202-B82F-90B0-3699961A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09C89-BE92-E733-600F-5232052C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3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3E1FB-DB6E-F816-3E60-68BC1E0F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5F08D-EFC8-933B-93E1-E9C6A85A7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A961A-557E-237E-274B-3FFE85287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C7CA-C025-4B79-94FF-B3C2E94F705A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EFC6F-05E8-515C-F6FD-EDC7A77F5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6E72-E838-8319-3249-C3760C3EF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BFB9-75A0-4613-9672-2BE234865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8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63" Type="http://schemas.openxmlformats.org/officeDocument/2006/relationships/customXml" Target="../ink/ink31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59" Type="http://schemas.openxmlformats.org/officeDocument/2006/relationships/customXml" Target="../ink/ink79.xml"/><Relationship Id="rId170" Type="http://schemas.openxmlformats.org/officeDocument/2006/relationships/image" Target="../media/image86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53" Type="http://schemas.openxmlformats.org/officeDocument/2006/relationships/customXml" Target="../ink/ink26.xml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181" Type="http://schemas.openxmlformats.org/officeDocument/2006/relationships/customXml" Target="../ink/ink90.xml"/><Relationship Id="rId22" Type="http://schemas.openxmlformats.org/officeDocument/2006/relationships/image" Target="../media/image12.png"/><Relationship Id="rId43" Type="http://schemas.openxmlformats.org/officeDocument/2006/relationships/customXml" Target="../ink/ink21.xml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171" Type="http://schemas.openxmlformats.org/officeDocument/2006/relationships/customXml" Target="../ink/ink85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12" Type="http://schemas.openxmlformats.org/officeDocument/2006/relationships/image" Target="../media/image7.png"/><Relationship Id="rId33" Type="http://schemas.openxmlformats.org/officeDocument/2006/relationships/customXml" Target="../ink/ink16.xml"/><Relationship Id="rId108" Type="http://schemas.openxmlformats.org/officeDocument/2006/relationships/image" Target="../media/image55.png"/><Relationship Id="rId129" Type="http://schemas.openxmlformats.org/officeDocument/2006/relationships/customXml" Target="../ink/ink64.xml"/><Relationship Id="rId54" Type="http://schemas.openxmlformats.org/officeDocument/2006/relationships/image" Target="../media/image28.png"/><Relationship Id="rId75" Type="http://schemas.openxmlformats.org/officeDocument/2006/relationships/customXml" Target="../ink/ink37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61" Type="http://schemas.openxmlformats.org/officeDocument/2006/relationships/customXml" Target="../ink/ink80.xml"/><Relationship Id="rId182" Type="http://schemas.openxmlformats.org/officeDocument/2006/relationships/image" Target="../media/image92.png"/><Relationship Id="rId6" Type="http://schemas.openxmlformats.org/officeDocument/2006/relationships/image" Target="../media/image4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3.png"/><Relationship Id="rId65" Type="http://schemas.openxmlformats.org/officeDocument/2006/relationships/customXml" Target="../ink/ink32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51" Type="http://schemas.openxmlformats.org/officeDocument/2006/relationships/customXml" Target="../ink/ink75.xml"/><Relationship Id="rId172" Type="http://schemas.openxmlformats.org/officeDocument/2006/relationships/image" Target="../media/image87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18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20" Type="http://schemas.openxmlformats.org/officeDocument/2006/relationships/image" Target="../media/image61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2.png"/><Relationship Id="rId183" Type="http://schemas.openxmlformats.org/officeDocument/2006/relationships/customXml" Target="../ink/ink91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9.png"/><Relationship Id="rId157" Type="http://schemas.openxmlformats.org/officeDocument/2006/relationships/customXml" Target="../ink/ink78.xml"/><Relationship Id="rId178" Type="http://schemas.openxmlformats.org/officeDocument/2006/relationships/image" Target="../media/image90.png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52" Type="http://schemas.openxmlformats.org/officeDocument/2006/relationships/image" Target="../media/image77.png"/><Relationship Id="rId173" Type="http://schemas.openxmlformats.org/officeDocument/2006/relationships/customXml" Target="../ink/ink86.xml"/><Relationship Id="rId194" Type="http://schemas.openxmlformats.org/officeDocument/2006/relationships/image" Target="../media/image98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126" Type="http://schemas.openxmlformats.org/officeDocument/2006/relationships/image" Target="../media/image64.png"/><Relationship Id="rId147" Type="http://schemas.openxmlformats.org/officeDocument/2006/relationships/customXml" Target="../ink/ink73.xml"/><Relationship Id="rId168" Type="http://schemas.openxmlformats.org/officeDocument/2006/relationships/image" Target="../media/image85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42" Type="http://schemas.openxmlformats.org/officeDocument/2006/relationships/image" Target="../media/image72.png"/><Relationship Id="rId163" Type="http://schemas.openxmlformats.org/officeDocument/2006/relationships/customXml" Target="../ink/ink81.xml"/><Relationship Id="rId184" Type="http://schemas.openxmlformats.org/officeDocument/2006/relationships/image" Target="../media/image93.png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116" Type="http://schemas.openxmlformats.org/officeDocument/2006/relationships/image" Target="../media/image59.png"/><Relationship Id="rId137" Type="http://schemas.openxmlformats.org/officeDocument/2006/relationships/customXml" Target="../ink/ink68.xml"/><Relationship Id="rId158" Type="http://schemas.openxmlformats.org/officeDocument/2006/relationships/image" Target="../media/image80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32" Type="http://schemas.openxmlformats.org/officeDocument/2006/relationships/image" Target="../media/image67.png"/><Relationship Id="rId153" Type="http://schemas.openxmlformats.org/officeDocument/2006/relationships/customXml" Target="../ink/ink76.xml"/><Relationship Id="rId174" Type="http://schemas.openxmlformats.org/officeDocument/2006/relationships/image" Target="../media/image88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27" Type="http://schemas.openxmlformats.org/officeDocument/2006/relationships/customXml" Target="../ink/ink63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143" Type="http://schemas.openxmlformats.org/officeDocument/2006/relationships/customXml" Target="../ink/ink71.xml"/><Relationship Id="rId148" Type="http://schemas.openxmlformats.org/officeDocument/2006/relationships/image" Target="../media/image75.png"/><Relationship Id="rId164" Type="http://schemas.openxmlformats.org/officeDocument/2006/relationships/image" Target="../media/image83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80" Type="http://schemas.openxmlformats.org/officeDocument/2006/relationships/image" Target="../media/image91.png"/><Relationship Id="rId26" Type="http://schemas.openxmlformats.org/officeDocument/2006/relationships/image" Target="../media/image14.png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33" Type="http://schemas.openxmlformats.org/officeDocument/2006/relationships/customXml" Target="../ink/ink66.xml"/><Relationship Id="rId154" Type="http://schemas.openxmlformats.org/officeDocument/2006/relationships/image" Target="../media/image78.png"/><Relationship Id="rId175" Type="http://schemas.openxmlformats.org/officeDocument/2006/relationships/customXml" Target="../ink/ink87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image" Target="../media/image9.png"/><Relationship Id="rId37" Type="http://schemas.openxmlformats.org/officeDocument/2006/relationships/customXml" Target="../ink/ink18.xml"/><Relationship Id="rId58" Type="http://schemas.openxmlformats.org/officeDocument/2006/relationships/image" Target="../media/image30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61.xml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65" Type="http://schemas.openxmlformats.org/officeDocument/2006/relationships/customXml" Target="../ink/ink82.xml"/><Relationship Id="rId186" Type="http://schemas.openxmlformats.org/officeDocument/2006/relationships/image" Target="../media/image94.png"/><Relationship Id="rId27" Type="http://schemas.openxmlformats.org/officeDocument/2006/relationships/customXml" Target="../ink/ink13.xml"/><Relationship Id="rId48" Type="http://schemas.openxmlformats.org/officeDocument/2006/relationships/image" Target="../media/image2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55" Type="http://schemas.openxmlformats.org/officeDocument/2006/relationships/customXml" Target="../ink/ink77.xml"/><Relationship Id="rId176" Type="http://schemas.openxmlformats.org/officeDocument/2006/relationships/image" Target="../media/image89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17" Type="http://schemas.openxmlformats.org/officeDocument/2006/relationships/customXml" Target="../ink/ink8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3.png"/><Relationship Id="rId70" Type="http://schemas.openxmlformats.org/officeDocument/2006/relationships/image" Target="../media/image36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4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60" Type="http://schemas.openxmlformats.org/officeDocument/2006/relationships/image" Target="../media/image31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9.png"/><Relationship Id="rId177" Type="http://schemas.openxmlformats.org/officeDocument/2006/relationships/customXml" Target="../ink/ink88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25" Type="http://schemas.openxmlformats.org/officeDocument/2006/relationships/customXml" Target="../ink/ink62.xml"/><Relationship Id="rId146" Type="http://schemas.openxmlformats.org/officeDocument/2006/relationships/image" Target="../media/image74.png"/><Relationship Id="rId167" Type="http://schemas.openxmlformats.org/officeDocument/2006/relationships/customXml" Target="../ink/ink83.xml"/><Relationship Id="rId188" Type="http://schemas.openxmlformats.org/officeDocument/2006/relationships/image" Target="../media/image95.png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2" Type="http://schemas.openxmlformats.org/officeDocument/2006/relationships/image" Target="../media/image2.png"/><Relationship Id="rId29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7.xml"/><Relationship Id="rId18" Type="http://schemas.openxmlformats.org/officeDocument/2006/relationships/image" Target="../media/image116.png"/><Relationship Id="rId26" Type="http://schemas.openxmlformats.org/officeDocument/2006/relationships/image" Target="../media/image120.png"/><Relationship Id="rId39" Type="http://schemas.openxmlformats.org/officeDocument/2006/relationships/customXml" Target="../ink/ink120.xml"/><Relationship Id="rId21" Type="http://schemas.openxmlformats.org/officeDocument/2006/relationships/customXml" Target="../ink/ink111.xml"/><Relationship Id="rId34" Type="http://schemas.openxmlformats.org/officeDocument/2006/relationships/image" Target="../media/image124.png"/><Relationship Id="rId42" Type="http://schemas.openxmlformats.org/officeDocument/2006/relationships/image" Target="../media/image128.png"/><Relationship Id="rId47" Type="http://schemas.openxmlformats.org/officeDocument/2006/relationships/customXml" Target="../ink/ink124.xml"/><Relationship Id="rId50" Type="http://schemas.openxmlformats.org/officeDocument/2006/relationships/image" Target="../media/image132.png"/><Relationship Id="rId55" Type="http://schemas.openxmlformats.org/officeDocument/2006/relationships/customXml" Target="../ink/ink128.xml"/><Relationship Id="rId7" Type="http://schemas.openxmlformats.org/officeDocument/2006/relationships/customXml" Target="../ink/ink104.xml"/><Relationship Id="rId2" Type="http://schemas.openxmlformats.org/officeDocument/2006/relationships/image" Target="../media/image106.png"/><Relationship Id="rId16" Type="http://schemas.openxmlformats.org/officeDocument/2006/relationships/image" Target="../media/image115.png"/><Relationship Id="rId29" Type="http://schemas.openxmlformats.org/officeDocument/2006/relationships/customXml" Target="../ink/ink115.xml"/><Relationship Id="rId11" Type="http://schemas.openxmlformats.org/officeDocument/2006/relationships/customXml" Target="../ink/ink106.xml"/><Relationship Id="rId24" Type="http://schemas.openxmlformats.org/officeDocument/2006/relationships/image" Target="../media/image119.png"/><Relationship Id="rId32" Type="http://schemas.openxmlformats.org/officeDocument/2006/relationships/image" Target="../media/image123.png"/><Relationship Id="rId37" Type="http://schemas.openxmlformats.org/officeDocument/2006/relationships/customXml" Target="../ink/ink119.xml"/><Relationship Id="rId40" Type="http://schemas.openxmlformats.org/officeDocument/2006/relationships/image" Target="../media/image127.png"/><Relationship Id="rId45" Type="http://schemas.openxmlformats.org/officeDocument/2006/relationships/customXml" Target="../ink/ink123.xml"/><Relationship Id="rId53" Type="http://schemas.openxmlformats.org/officeDocument/2006/relationships/customXml" Target="../ink/ink127.xml"/><Relationship Id="rId58" Type="http://schemas.openxmlformats.org/officeDocument/2006/relationships/image" Target="../media/image136.png"/><Relationship Id="rId5" Type="http://schemas.openxmlformats.org/officeDocument/2006/relationships/image" Target="../media/image109.png"/><Relationship Id="rId19" Type="http://schemas.openxmlformats.org/officeDocument/2006/relationships/customXml" Target="../ink/ink110.xml"/><Relationship Id="rId4" Type="http://schemas.openxmlformats.org/officeDocument/2006/relationships/image" Target="../media/image108.png"/><Relationship Id="rId9" Type="http://schemas.openxmlformats.org/officeDocument/2006/relationships/customXml" Target="../ink/ink105.xml"/><Relationship Id="rId14" Type="http://schemas.openxmlformats.org/officeDocument/2006/relationships/image" Target="../media/image114.png"/><Relationship Id="rId22" Type="http://schemas.openxmlformats.org/officeDocument/2006/relationships/image" Target="../media/image118.png"/><Relationship Id="rId27" Type="http://schemas.openxmlformats.org/officeDocument/2006/relationships/customXml" Target="../ink/ink114.xml"/><Relationship Id="rId30" Type="http://schemas.openxmlformats.org/officeDocument/2006/relationships/image" Target="../media/image122.png"/><Relationship Id="rId35" Type="http://schemas.openxmlformats.org/officeDocument/2006/relationships/customXml" Target="../ink/ink118.xml"/><Relationship Id="rId43" Type="http://schemas.openxmlformats.org/officeDocument/2006/relationships/customXml" Target="../ink/ink122.xml"/><Relationship Id="rId48" Type="http://schemas.openxmlformats.org/officeDocument/2006/relationships/image" Target="../media/image131.png"/><Relationship Id="rId56" Type="http://schemas.openxmlformats.org/officeDocument/2006/relationships/image" Target="../media/image135.png"/><Relationship Id="rId8" Type="http://schemas.openxmlformats.org/officeDocument/2006/relationships/image" Target="../media/image111.png"/><Relationship Id="rId51" Type="http://schemas.openxmlformats.org/officeDocument/2006/relationships/customXml" Target="../ink/ink126.xml"/><Relationship Id="rId3" Type="http://schemas.openxmlformats.org/officeDocument/2006/relationships/image" Target="../media/image107.png"/><Relationship Id="rId12" Type="http://schemas.openxmlformats.org/officeDocument/2006/relationships/image" Target="../media/image113.png"/><Relationship Id="rId17" Type="http://schemas.openxmlformats.org/officeDocument/2006/relationships/customXml" Target="../ink/ink109.xml"/><Relationship Id="rId25" Type="http://schemas.openxmlformats.org/officeDocument/2006/relationships/customXml" Target="../ink/ink113.xml"/><Relationship Id="rId33" Type="http://schemas.openxmlformats.org/officeDocument/2006/relationships/customXml" Target="../ink/ink117.xml"/><Relationship Id="rId38" Type="http://schemas.openxmlformats.org/officeDocument/2006/relationships/image" Target="../media/image126.png"/><Relationship Id="rId46" Type="http://schemas.openxmlformats.org/officeDocument/2006/relationships/image" Target="../media/image130.png"/><Relationship Id="rId20" Type="http://schemas.openxmlformats.org/officeDocument/2006/relationships/image" Target="../media/image117.png"/><Relationship Id="rId41" Type="http://schemas.openxmlformats.org/officeDocument/2006/relationships/customXml" Target="../ink/ink121.xml"/><Relationship Id="rId54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5" Type="http://schemas.openxmlformats.org/officeDocument/2006/relationships/customXml" Target="../ink/ink108.xml"/><Relationship Id="rId23" Type="http://schemas.openxmlformats.org/officeDocument/2006/relationships/customXml" Target="../ink/ink112.xml"/><Relationship Id="rId28" Type="http://schemas.openxmlformats.org/officeDocument/2006/relationships/image" Target="../media/image121.png"/><Relationship Id="rId36" Type="http://schemas.openxmlformats.org/officeDocument/2006/relationships/image" Target="../media/image125.png"/><Relationship Id="rId49" Type="http://schemas.openxmlformats.org/officeDocument/2006/relationships/customXml" Target="../ink/ink125.xml"/><Relationship Id="rId57" Type="http://schemas.openxmlformats.org/officeDocument/2006/relationships/customXml" Target="../ink/ink129.xml"/><Relationship Id="rId10" Type="http://schemas.openxmlformats.org/officeDocument/2006/relationships/image" Target="../media/image112.png"/><Relationship Id="rId31" Type="http://schemas.openxmlformats.org/officeDocument/2006/relationships/customXml" Target="../ink/ink116.xml"/><Relationship Id="rId44" Type="http://schemas.openxmlformats.org/officeDocument/2006/relationships/image" Target="../media/image129.png"/><Relationship Id="rId52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665D6-B100-AB6E-BDC4-266A0DBD0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en-GB" sz="6600">
                <a:solidFill>
                  <a:schemeClr val="bg1"/>
                </a:solidFill>
              </a:rPr>
              <a:t>MUonE CF support /BMS+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C97B7-C7DC-5175-1A74-7145860CD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/>
          </a:bodyPr>
          <a:lstStyle/>
          <a:p>
            <a:pPr algn="l"/>
            <a:r>
              <a:rPr lang="en-GB" sz="3200">
                <a:solidFill>
                  <a:schemeClr val="bg1"/>
                </a:solidFill>
              </a:rPr>
              <a:t>Status: T.Bowcock</a:t>
            </a:r>
          </a:p>
          <a:p>
            <a:pPr algn="l"/>
            <a:r>
              <a:rPr lang="en-GB" sz="3200">
                <a:solidFill>
                  <a:schemeClr val="bg1"/>
                </a:solidFill>
              </a:rPr>
              <a:t>10/10/23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machine with black and yellow objects&#10;&#10;Description automatically generated with medium confidence">
            <a:extLst>
              <a:ext uri="{FF2B5EF4-FFF2-40B4-BE49-F238E27FC236}">
                <a16:creationId xmlns:a16="http://schemas.microsoft.com/office/drawing/2014/main" id="{DF1CF503-6105-979A-363B-977739A46D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D1D1D"/>
              </a:clrFrom>
              <a:clrTo>
                <a:srgbClr val="1D1D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34" y="2306686"/>
            <a:ext cx="8261687" cy="49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square with green border&#10;&#10;Description automatically generated with medium confidence">
            <a:extLst>
              <a:ext uri="{FF2B5EF4-FFF2-40B4-BE49-F238E27FC236}">
                <a16:creationId xmlns:a16="http://schemas.microsoft.com/office/drawing/2014/main" id="{BB8CFEDA-0271-99DF-C37D-BC06B6FD0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" r="13808" b="350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4EB7B-91A0-5655-9831-50052519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BMS Specific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9191-9278-49A0-0D31-835B28AB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100x200 module – see talk for where and why</a:t>
            </a:r>
          </a:p>
          <a:p>
            <a:r>
              <a:rPr lang="en-GB" sz="1100">
                <a:solidFill>
                  <a:schemeClr val="bg1"/>
                </a:solidFill>
              </a:rPr>
              <a:t>We had planned to look at alternative Si</a:t>
            </a:r>
          </a:p>
          <a:p>
            <a:pPr lvl="1"/>
            <a:r>
              <a:rPr lang="en-GB" sz="1100">
                <a:solidFill>
                  <a:schemeClr val="bg1"/>
                </a:solidFill>
              </a:rPr>
              <a:t>Micron DAMPE Si (produced for space-project for Italy) </a:t>
            </a:r>
          </a:p>
          <a:p>
            <a:pPr lvl="1"/>
            <a:r>
              <a:rPr lang="en-GB" sz="1100">
                <a:solidFill>
                  <a:schemeClr val="bg1"/>
                </a:solidFill>
              </a:rPr>
              <a:t>100x100mm Si with O(100) micron pitch</a:t>
            </a:r>
          </a:p>
          <a:p>
            <a:pPr lvl="2"/>
            <a:r>
              <a:rPr lang="en-GB" sz="1100">
                <a:solidFill>
                  <a:schemeClr val="bg1"/>
                </a:solidFill>
              </a:rPr>
              <a:t>Overkill get &lt; O(20) um resolution</a:t>
            </a:r>
          </a:p>
          <a:p>
            <a:pPr lvl="2"/>
            <a:r>
              <a:rPr lang="en-GB" sz="1100">
                <a:solidFill>
                  <a:schemeClr val="bg1"/>
                </a:solidFill>
              </a:rPr>
              <a:t>300 microns thick</a:t>
            </a:r>
          </a:p>
          <a:p>
            <a:pPr lvl="1"/>
            <a:r>
              <a:rPr lang="en-GB" sz="1100">
                <a:solidFill>
                  <a:schemeClr val="bg1"/>
                </a:solidFill>
              </a:rPr>
              <a:t>We have the UK stock of these (20 off)</a:t>
            </a:r>
          </a:p>
          <a:p>
            <a:pPr lvl="2"/>
            <a:r>
              <a:rPr lang="en-GB" sz="1100">
                <a:solidFill>
                  <a:schemeClr val="bg1"/>
                </a:solidFill>
              </a:rPr>
              <a:t>WE CAN PROVIDE TO EXPERIMENT</a:t>
            </a:r>
          </a:p>
          <a:p>
            <a:pPr lvl="1"/>
            <a:r>
              <a:rPr lang="en-GB" sz="1100">
                <a:solidFill>
                  <a:schemeClr val="bg1"/>
                </a:solidFill>
              </a:rPr>
              <a:t>Possible to equip with possible ASIC (SALT?)</a:t>
            </a:r>
          </a:p>
          <a:p>
            <a:pPr lvl="1"/>
            <a:r>
              <a:rPr lang="en-GB" sz="1100">
                <a:solidFill>
                  <a:schemeClr val="bg1"/>
                </a:solidFill>
              </a:rPr>
              <a:t>Design of hybrid etc</a:t>
            </a:r>
          </a:p>
          <a:p>
            <a:r>
              <a:rPr lang="en-GB" sz="1100">
                <a:solidFill>
                  <a:schemeClr val="bg1"/>
                </a:solidFill>
              </a:rPr>
              <a:t>This is currently on hold for . Use of CMS modules preferred </a:t>
            </a:r>
          </a:p>
          <a:p>
            <a:pPr lvl="1"/>
            <a:r>
              <a:rPr lang="en-GB" sz="1100">
                <a:solidFill>
                  <a:schemeClr val="bg1"/>
                </a:solidFill>
              </a:rPr>
              <a:t>Relieves issue of DAQ integration</a:t>
            </a:r>
          </a:p>
          <a:p>
            <a:pPr marL="457200" lvl="1" indent="0">
              <a:buNone/>
            </a:pPr>
            <a:endParaRPr lang="en-GB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0C04-A3A2-16EE-A435-B41CBFB5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Tracker Station -&gt; BMS</a:t>
            </a:r>
          </a:p>
        </p:txBody>
      </p:sp>
      <p:pic>
        <p:nvPicPr>
          <p:cNvPr id="5" name="Picture 4" descr="A black and silver metal object&#10;&#10;Description automatically generated with medium confidence">
            <a:extLst>
              <a:ext uri="{FF2B5EF4-FFF2-40B4-BE49-F238E27FC236}">
                <a16:creationId xmlns:a16="http://schemas.microsoft.com/office/drawing/2014/main" id="{7D52EB89-7644-44A1-03B1-844FA0EA7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7" t="1518" r="21403"/>
          <a:stretch/>
        </p:blipFill>
        <p:spPr>
          <a:xfrm rot="16200000">
            <a:off x="1784195" y="621758"/>
            <a:ext cx="4988312" cy="6753922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E707043-7D75-5AF4-450C-228E8D048E54}"/>
              </a:ext>
            </a:extLst>
          </p:cNvPr>
          <p:cNvGrpSpPr/>
          <p:nvPr/>
        </p:nvGrpSpPr>
        <p:grpSpPr>
          <a:xfrm>
            <a:off x="6594009" y="2247170"/>
            <a:ext cx="2349000" cy="797400"/>
            <a:chOff x="6594009" y="2247170"/>
            <a:chExt cx="2349000" cy="79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F265FA-C6B1-2466-F889-758EDAD9F06C}"/>
                    </a:ext>
                  </a:extLst>
                </p14:cNvPr>
                <p14:cNvContentPartPr/>
                <p14:nvPr/>
              </p14:nvContentPartPr>
              <p14:xfrm>
                <a:off x="6629649" y="2419250"/>
                <a:ext cx="1363320" cy="625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F265FA-C6B1-2466-F889-758EDAD9F06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21009" y="2410250"/>
                  <a:ext cx="138096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F32BD2-C09A-48E1-5262-7B5185183B30}"/>
                    </a:ext>
                  </a:extLst>
                </p14:cNvPr>
                <p14:cNvContentPartPr/>
                <p14:nvPr/>
              </p14:nvContentPartPr>
              <p14:xfrm>
                <a:off x="6594009" y="2770970"/>
                <a:ext cx="179280" cy="238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F32BD2-C09A-48E1-5262-7B5185183B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85009" y="2761970"/>
                  <a:ext cx="1969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166B81F-3BFF-D04B-0C08-E73925AF14A5}"/>
                    </a:ext>
                  </a:extLst>
                </p14:cNvPr>
                <p14:cNvContentPartPr/>
                <p14:nvPr/>
              </p14:nvContentPartPr>
              <p14:xfrm>
                <a:off x="8157849" y="2260490"/>
                <a:ext cx="120240" cy="234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66B81F-3BFF-D04B-0C08-E73925AF14A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48849" y="2251490"/>
                  <a:ext cx="137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494B723-36FD-F27A-7DFA-FB2D7A8D2A1F}"/>
                    </a:ext>
                  </a:extLst>
                </p14:cNvPr>
                <p14:cNvContentPartPr/>
                <p14:nvPr/>
              </p14:nvContentPartPr>
              <p14:xfrm>
                <a:off x="8469609" y="2247170"/>
                <a:ext cx="190440" cy="232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494B723-36FD-F27A-7DFA-FB2D7A8D2A1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60969" y="2238170"/>
                  <a:ext cx="208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78722F-AF78-7B75-50AF-D6FD6E74D52F}"/>
                    </a:ext>
                  </a:extLst>
                </p14:cNvPr>
                <p14:cNvContentPartPr/>
                <p14:nvPr/>
              </p14:nvContentPartPr>
              <p14:xfrm>
                <a:off x="8675529" y="2288570"/>
                <a:ext cx="159120" cy="24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78722F-AF78-7B75-50AF-D6FD6E74D5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66889" y="2279570"/>
                  <a:ext cx="176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9CBD26-B527-D7E4-5AEB-4C0C17138DC2}"/>
                    </a:ext>
                  </a:extLst>
                </p14:cNvPr>
                <p14:cNvContentPartPr/>
                <p14:nvPr/>
              </p14:nvContentPartPr>
              <p14:xfrm>
                <a:off x="8741049" y="2327450"/>
                <a:ext cx="32760" cy="164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9CBD26-B527-D7E4-5AEB-4C0C17138D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32049" y="2318450"/>
                  <a:ext cx="50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FFA810-2591-3B5B-8530-D6E15852DA47}"/>
                    </a:ext>
                  </a:extLst>
                </p14:cNvPr>
                <p14:cNvContentPartPr/>
                <p14:nvPr/>
              </p14:nvContentPartPr>
              <p14:xfrm>
                <a:off x="8831409" y="2362730"/>
                <a:ext cx="111600" cy="130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FFA810-2591-3B5B-8530-D6E15852DA4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22769" y="2353730"/>
                  <a:ext cx="129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F087DAD-E14E-F03E-8C3E-1F15D81D9A3C}"/>
                    </a:ext>
                  </a:extLst>
                </p14:cNvPr>
                <p14:cNvContentPartPr/>
                <p14:nvPr/>
              </p14:nvContentPartPr>
              <p14:xfrm>
                <a:off x="8824929" y="2401610"/>
                <a:ext cx="43920" cy="32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F087DAD-E14E-F03E-8C3E-1F15D81D9A3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15929" y="2392610"/>
                  <a:ext cx="61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B67A0B-841D-8F73-961D-1895873A6ADF}"/>
                    </a:ext>
                  </a:extLst>
                </p14:cNvPr>
                <p14:cNvContentPartPr/>
                <p14:nvPr/>
              </p14:nvContentPartPr>
              <p14:xfrm>
                <a:off x="8806929" y="2293250"/>
                <a:ext cx="123840" cy="63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B67A0B-841D-8F73-961D-1895873A6A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97929" y="2284610"/>
                  <a:ext cx="1414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5DE2EA-CB4F-0C14-F6BD-DA44FD986383}"/>
              </a:ext>
            </a:extLst>
          </p:cNvPr>
          <p:cNvGrpSpPr/>
          <p:nvPr/>
        </p:nvGrpSpPr>
        <p:grpSpPr>
          <a:xfrm>
            <a:off x="9294009" y="2276330"/>
            <a:ext cx="1320840" cy="239760"/>
            <a:chOff x="9294009" y="2276330"/>
            <a:chExt cx="132084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6CDF0E-FE29-B43E-F3A9-CCCA48A6CAB9}"/>
                    </a:ext>
                  </a:extLst>
                </p14:cNvPr>
                <p14:cNvContentPartPr/>
                <p14:nvPr/>
              </p14:nvContentPartPr>
              <p14:xfrm>
                <a:off x="9294009" y="2276330"/>
                <a:ext cx="139320" cy="199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6CDF0E-FE29-B43E-F3A9-CCCA48A6CA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85369" y="2267690"/>
                  <a:ext cx="156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9921850-0F6E-67F5-AF42-502B30B05B6F}"/>
                    </a:ext>
                  </a:extLst>
                </p14:cNvPr>
                <p14:cNvContentPartPr/>
                <p14:nvPr/>
              </p14:nvContentPartPr>
              <p14:xfrm>
                <a:off x="9431529" y="2320610"/>
                <a:ext cx="133200" cy="52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9921850-0F6E-67F5-AF42-502B30B05B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22529" y="2311970"/>
                  <a:ext cx="150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C2FA73-030B-21E5-0356-278B360DC4AE}"/>
                    </a:ext>
                  </a:extLst>
                </p14:cNvPr>
                <p14:cNvContentPartPr/>
                <p14:nvPr/>
              </p14:nvContentPartPr>
              <p14:xfrm>
                <a:off x="9478329" y="2342570"/>
                <a:ext cx="23760" cy="107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C2FA73-030B-21E5-0356-278B360DC4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69329" y="2333930"/>
                  <a:ext cx="4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E0606FE-AEE7-DD05-98C8-76E20577301F}"/>
                    </a:ext>
                  </a:extLst>
                </p14:cNvPr>
                <p14:cNvContentPartPr/>
                <p14:nvPr/>
              </p14:nvContentPartPr>
              <p14:xfrm>
                <a:off x="9564729" y="2327090"/>
                <a:ext cx="105840" cy="150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E0606FE-AEE7-DD05-98C8-76E2057730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56089" y="2318090"/>
                  <a:ext cx="12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283A5A-62AD-61EB-21AE-147DD3AB6933}"/>
                    </a:ext>
                  </a:extLst>
                </p14:cNvPr>
                <p14:cNvContentPartPr/>
                <p14:nvPr/>
              </p14:nvContentPartPr>
              <p14:xfrm>
                <a:off x="9699369" y="2322410"/>
                <a:ext cx="60120" cy="130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283A5A-62AD-61EB-21AE-147DD3AB69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90729" y="2313410"/>
                  <a:ext cx="77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66FC141-5AD7-A7D6-6681-4F60DC989F02}"/>
                    </a:ext>
                  </a:extLst>
                </p14:cNvPr>
                <p14:cNvContentPartPr/>
                <p14:nvPr/>
              </p14:nvContentPartPr>
              <p14:xfrm>
                <a:off x="9836169" y="2351210"/>
                <a:ext cx="128520" cy="129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66FC141-5AD7-A7D6-6681-4F60DC989F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27169" y="2342570"/>
                  <a:ext cx="146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E099EA-4CAB-9302-1106-352B8E06BCAE}"/>
                    </a:ext>
                  </a:extLst>
                </p14:cNvPr>
                <p14:cNvContentPartPr/>
                <p14:nvPr/>
              </p14:nvContentPartPr>
              <p14:xfrm>
                <a:off x="9946329" y="2357690"/>
                <a:ext cx="84600" cy="35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E099EA-4CAB-9302-1106-352B8E06BC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37329" y="2348690"/>
                  <a:ext cx="102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8A7345-A0EF-A48C-11A0-884FA87C475C}"/>
                    </a:ext>
                  </a:extLst>
                </p14:cNvPr>
                <p14:cNvContentPartPr/>
                <p14:nvPr/>
              </p14:nvContentPartPr>
              <p14:xfrm>
                <a:off x="9988809" y="2420690"/>
                <a:ext cx="11880" cy="69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8A7345-A0EF-A48C-11A0-884FA87C475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80169" y="2412050"/>
                  <a:ext cx="29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0A614B8-873E-6E54-2173-D23E221C7102}"/>
                    </a:ext>
                  </a:extLst>
                </p14:cNvPr>
                <p14:cNvContentPartPr/>
                <p14:nvPr/>
              </p14:nvContentPartPr>
              <p14:xfrm>
                <a:off x="10043529" y="2357330"/>
                <a:ext cx="101160" cy="137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0A614B8-873E-6E54-2173-D23E221C710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34529" y="2348690"/>
                  <a:ext cx="118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CAF8EA-D2BC-A49F-7267-BC4BE1AA3CA2}"/>
                    </a:ext>
                  </a:extLst>
                </p14:cNvPr>
                <p14:cNvContentPartPr/>
                <p14:nvPr/>
              </p14:nvContentPartPr>
              <p14:xfrm>
                <a:off x="10197249" y="2324570"/>
                <a:ext cx="138960" cy="180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CAF8EA-D2BC-A49F-7267-BC4BE1AA3C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88609" y="2315930"/>
                  <a:ext cx="156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876D49-FE39-4DD6-BE05-40BEEC11FBE4}"/>
                    </a:ext>
                  </a:extLst>
                </p14:cNvPr>
                <p14:cNvContentPartPr/>
                <p14:nvPr/>
              </p14:nvContentPartPr>
              <p14:xfrm>
                <a:off x="10403529" y="2382530"/>
                <a:ext cx="143280" cy="133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876D49-FE39-4DD6-BE05-40BEEC11FB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94529" y="2373890"/>
                  <a:ext cx="160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FCA81F-4DD0-7F33-BB15-0B66C467DAE8}"/>
                    </a:ext>
                  </a:extLst>
                </p14:cNvPr>
                <p14:cNvContentPartPr/>
                <p14:nvPr/>
              </p14:nvContentPartPr>
              <p14:xfrm>
                <a:off x="10428009" y="2419250"/>
                <a:ext cx="21240" cy="32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FCA81F-4DD0-7F33-BB15-0B66C467DA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19369" y="2410250"/>
                  <a:ext cx="38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520653-185A-A281-FCB4-8F50BD894F70}"/>
                    </a:ext>
                  </a:extLst>
                </p14:cNvPr>
                <p14:cNvContentPartPr/>
                <p14:nvPr/>
              </p14:nvContentPartPr>
              <p14:xfrm>
                <a:off x="10425849" y="2322770"/>
                <a:ext cx="189000" cy="79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520653-185A-A281-FCB4-8F50BD894F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17209" y="2313770"/>
                  <a:ext cx="2066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72D00E6-5C28-8EB1-105F-6F41E24AED1F}"/>
              </a:ext>
            </a:extLst>
          </p:cNvPr>
          <p:cNvGrpSpPr/>
          <p:nvPr/>
        </p:nvGrpSpPr>
        <p:grpSpPr>
          <a:xfrm>
            <a:off x="3743529" y="2022530"/>
            <a:ext cx="1333440" cy="779760"/>
            <a:chOff x="3743529" y="2022530"/>
            <a:chExt cx="1333440" cy="77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5BE9751-32F1-C849-5B5B-F4F73E07F13E}"/>
                    </a:ext>
                  </a:extLst>
                </p14:cNvPr>
                <p14:cNvContentPartPr/>
                <p14:nvPr/>
              </p14:nvContentPartPr>
              <p14:xfrm>
                <a:off x="3743529" y="2309090"/>
                <a:ext cx="148320" cy="178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5BE9751-32F1-C849-5B5B-F4F73E07F1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34529" y="2300090"/>
                  <a:ext cx="165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27C82DA-06AE-612E-902B-2B1D21CEABCF}"/>
                    </a:ext>
                  </a:extLst>
                </p14:cNvPr>
                <p14:cNvContentPartPr/>
                <p14:nvPr/>
              </p14:nvContentPartPr>
              <p14:xfrm>
                <a:off x="4037289" y="2266610"/>
                <a:ext cx="156600" cy="166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27C82DA-06AE-612E-902B-2B1D21CEABC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28289" y="2257970"/>
                  <a:ext cx="174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C29EE5F-F63E-55D5-93DA-C13209665619}"/>
                    </a:ext>
                  </a:extLst>
                </p14:cNvPr>
                <p14:cNvContentPartPr/>
                <p14:nvPr/>
              </p14:nvContentPartPr>
              <p14:xfrm>
                <a:off x="4166889" y="2250410"/>
                <a:ext cx="108360" cy="56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C29EE5F-F63E-55D5-93DA-C1320966561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58249" y="2241410"/>
                  <a:ext cx="126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4934A0-8ED9-944C-E44B-DF3A8BF1DCE3}"/>
                    </a:ext>
                  </a:extLst>
                </p14:cNvPr>
                <p14:cNvContentPartPr/>
                <p14:nvPr/>
              </p14:nvContentPartPr>
              <p14:xfrm>
                <a:off x="4238169" y="2286050"/>
                <a:ext cx="5760" cy="100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4934A0-8ED9-944C-E44B-DF3A8BF1DC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29169" y="2277410"/>
                  <a:ext cx="23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4C98AA5-BE15-F494-2882-A3576C81F32A}"/>
                    </a:ext>
                  </a:extLst>
                </p14:cNvPr>
                <p14:cNvContentPartPr/>
                <p14:nvPr/>
              </p14:nvContentPartPr>
              <p14:xfrm>
                <a:off x="4266249" y="2277410"/>
                <a:ext cx="132120" cy="90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4C98AA5-BE15-F494-2882-A3576C81F3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57609" y="2268410"/>
                  <a:ext cx="149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B5C19CB-0477-A8E5-44E2-9542CF9B70A1}"/>
                    </a:ext>
                  </a:extLst>
                </p14:cNvPr>
                <p14:cNvContentPartPr/>
                <p14:nvPr/>
              </p14:nvContentPartPr>
              <p14:xfrm>
                <a:off x="4266969" y="2270210"/>
                <a:ext cx="54000" cy="50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B5C19CB-0477-A8E5-44E2-9542CF9B70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58329" y="2261210"/>
                  <a:ext cx="71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D86D1C-F5A1-8426-E1E7-F52229900A63}"/>
                    </a:ext>
                  </a:extLst>
                </p14:cNvPr>
                <p14:cNvContentPartPr/>
                <p14:nvPr/>
              </p14:nvContentPartPr>
              <p14:xfrm>
                <a:off x="4247529" y="2186690"/>
                <a:ext cx="95040" cy="113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D86D1C-F5A1-8426-E1E7-F52229900A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38889" y="2178050"/>
                  <a:ext cx="11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4D7D05-D5C8-5BCC-3B3F-D17FBB7085C3}"/>
                    </a:ext>
                  </a:extLst>
                </p14:cNvPr>
                <p14:cNvContentPartPr/>
                <p14:nvPr/>
              </p14:nvContentPartPr>
              <p14:xfrm>
                <a:off x="4544889" y="2212250"/>
                <a:ext cx="14040" cy="93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4D7D05-D5C8-5BCC-3B3F-D17FBB7085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36249" y="2203250"/>
                  <a:ext cx="31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A819F7-E537-927C-FA4A-96B74062D937}"/>
                    </a:ext>
                  </a:extLst>
                </p14:cNvPr>
                <p14:cNvContentPartPr/>
                <p14:nvPr/>
              </p14:nvContentPartPr>
              <p14:xfrm>
                <a:off x="4621569" y="2113970"/>
                <a:ext cx="80280" cy="166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A819F7-E537-927C-FA4A-96B74062D9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12569" y="2105330"/>
                  <a:ext cx="97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2A922B1-D243-12E8-FD05-1D3466D2ADB7}"/>
                    </a:ext>
                  </a:extLst>
                </p14:cNvPr>
                <p14:cNvContentPartPr/>
                <p14:nvPr/>
              </p14:nvContentPartPr>
              <p14:xfrm>
                <a:off x="4869609" y="2022530"/>
                <a:ext cx="207360" cy="160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2A922B1-D243-12E8-FD05-1D3466D2ADB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60609" y="2013530"/>
                  <a:ext cx="225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477B92-868E-A5B0-1B4E-A2EEC534DBDC}"/>
                    </a:ext>
                  </a:extLst>
                </p14:cNvPr>
                <p14:cNvContentPartPr/>
                <p14:nvPr/>
              </p14:nvContentPartPr>
              <p14:xfrm>
                <a:off x="4903089" y="2048090"/>
                <a:ext cx="166320" cy="111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477B92-868E-A5B0-1B4E-A2EEC534DB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94449" y="2039450"/>
                  <a:ext cx="183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2EA8D9F-0CD5-7B80-B803-4B3310136235}"/>
                    </a:ext>
                  </a:extLst>
                </p14:cNvPr>
                <p14:cNvContentPartPr/>
                <p14:nvPr/>
              </p14:nvContentPartPr>
              <p14:xfrm>
                <a:off x="4449489" y="2431850"/>
                <a:ext cx="116640" cy="366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2EA8D9F-0CD5-7B80-B803-4B331013623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40489" y="2423210"/>
                  <a:ext cx="1342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48BB3D9-E9AE-34B8-2810-D4A6B3CEB0F1}"/>
                    </a:ext>
                  </a:extLst>
                </p14:cNvPr>
                <p14:cNvContentPartPr/>
                <p14:nvPr/>
              </p14:nvContentPartPr>
              <p14:xfrm>
                <a:off x="4413489" y="2630930"/>
                <a:ext cx="123840" cy="171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48BB3D9-E9AE-34B8-2810-D4A6B3CEB0F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04489" y="2622290"/>
                  <a:ext cx="1414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5040663-15F1-FFAA-D4DF-802E0CAC1557}"/>
              </a:ext>
            </a:extLst>
          </p:cNvPr>
          <p:cNvGrpSpPr/>
          <p:nvPr/>
        </p:nvGrpSpPr>
        <p:grpSpPr>
          <a:xfrm>
            <a:off x="6921969" y="4545410"/>
            <a:ext cx="2013840" cy="392760"/>
            <a:chOff x="6921969" y="4545410"/>
            <a:chExt cx="201384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C70064-9623-4DDC-B549-D85679F42CC0}"/>
                    </a:ext>
                  </a:extLst>
                </p14:cNvPr>
                <p14:cNvContentPartPr/>
                <p14:nvPr/>
              </p14:nvContentPartPr>
              <p14:xfrm>
                <a:off x="6934929" y="4657730"/>
                <a:ext cx="1244880" cy="201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C70064-9623-4DDC-B549-D85679F42CC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26289" y="4649090"/>
                  <a:ext cx="1262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E77EB81-B837-DE77-F785-4BA6E952C77F}"/>
                    </a:ext>
                  </a:extLst>
                </p14:cNvPr>
                <p14:cNvContentPartPr/>
                <p14:nvPr/>
              </p14:nvContentPartPr>
              <p14:xfrm>
                <a:off x="6921969" y="4702010"/>
                <a:ext cx="241920" cy="236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E77EB81-B837-DE77-F785-4BA6E952C77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13329" y="4693370"/>
                  <a:ext cx="259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235D234-DC77-6196-6275-1A15230D7173}"/>
                    </a:ext>
                  </a:extLst>
                </p14:cNvPr>
                <p14:cNvContentPartPr/>
                <p14:nvPr/>
              </p14:nvContentPartPr>
              <p14:xfrm>
                <a:off x="8267289" y="4574210"/>
                <a:ext cx="199080" cy="25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235D234-DC77-6196-6275-1A15230D71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58289" y="4565570"/>
                  <a:ext cx="216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6E31C7B-84EA-22C7-26C7-5DD272823EAB}"/>
                    </a:ext>
                  </a:extLst>
                </p14:cNvPr>
                <p14:cNvContentPartPr/>
                <p14:nvPr/>
              </p14:nvContentPartPr>
              <p14:xfrm>
                <a:off x="8365929" y="4626050"/>
                <a:ext cx="25560" cy="139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6E31C7B-84EA-22C7-26C7-5DD272823E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56929" y="4617410"/>
                  <a:ext cx="43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842CFB4-977C-455F-DD54-75C7DEDC4339}"/>
                    </a:ext>
                  </a:extLst>
                </p14:cNvPr>
                <p14:cNvContentPartPr/>
                <p14:nvPr/>
              </p14:nvContentPartPr>
              <p14:xfrm>
                <a:off x="8484009" y="4601570"/>
                <a:ext cx="64440" cy="151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842CFB4-977C-455F-DD54-75C7DEDC43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75369" y="4592930"/>
                  <a:ext cx="82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64071C-F41F-334F-0B63-983DF78BA955}"/>
                    </a:ext>
                  </a:extLst>
                </p14:cNvPr>
                <p14:cNvContentPartPr/>
                <p14:nvPr/>
              </p14:nvContentPartPr>
              <p14:xfrm>
                <a:off x="8586249" y="4545410"/>
                <a:ext cx="112680" cy="240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64071C-F41F-334F-0B63-983DF78BA95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77249" y="4536770"/>
                  <a:ext cx="130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0D916D-22FC-C1A7-B966-E2CEBAEF45BA}"/>
                    </a:ext>
                  </a:extLst>
                </p14:cNvPr>
                <p14:cNvContentPartPr/>
                <p14:nvPr/>
              </p14:nvContentPartPr>
              <p14:xfrm>
                <a:off x="8722689" y="4627850"/>
                <a:ext cx="86760" cy="144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0D916D-22FC-C1A7-B966-E2CEBAEF45B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14049" y="4619210"/>
                  <a:ext cx="104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2EADEA2-3F39-F96B-78B3-41A2A3E45244}"/>
                    </a:ext>
                  </a:extLst>
                </p14:cNvPr>
                <p14:cNvContentPartPr/>
                <p14:nvPr/>
              </p14:nvContentPartPr>
              <p14:xfrm>
                <a:off x="8765529" y="4678610"/>
                <a:ext cx="23760" cy="15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2EADEA2-3F39-F96B-78B3-41A2A3E452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56889" y="4669610"/>
                  <a:ext cx="4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3B09576-337C-51BD-526B-53E03345E1D5}"/>
                    </a:ext>
                  </a:extLst>
                </p14:cNvPr>
                <p14:cNvContentPartPr/>
                <p14:nvPr/>
              </p14:nvContentPartPr>
              <p14:xfrm>
                <a:off x="8732049" y="4549730"/>
                <a:ext cx="146160" cy="64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3B09576-337C-51BD-526B-53E03345E1D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23409" y="4540730"/>
                  <a:ext cx="163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1993B67-4284-3A51-6F12-44462DAB1560}"/>
                    </a:ext>
                  </a:extLst>
                </p14:cNvPr>
                <p14:cNvContentPartPr/>
                <p14:nvPr/>
              </p14:nvContentPartPr>
              <p14:xfrm>
                <a:off x="8820969" y="4590050"/>
                <a:ext cx="114840" cy="212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1993B67-4284-3A51-6F12-44462DAB156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11969" y="4581410"/>
                  <a:ext cx="13248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A74B31F-A027-EC07-5C48-E5DDCBE89069}"/>
              </a:ext>
            </a:extLst>
          </p:cNvPr>
          <p:cNvGrpSpPr/>
          <p:nvPr/>
        </p:nvGrpSpPr>
        <p:grpSpPr>
          <a:xfrm>
            <a:off x="9235329" y="4319330"/>
            <a:ext cx="1658880" cy="536400"/>
            <a:chOff x="9235329" y="4319330"/>
            <a:chExt cx="1658880" cy="53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C10795E-E54E-AF23-2B51-DF1184284D21}"/>
                    </a:ext>
                  </a:extLst>
                </p14:cNvPr>
                <p14:cNvContentPartPr/>
                <p14:nvPr/>
              </p14:nvContentPartPr>
              <p14:xfrm>
                <a:off x="9235329" y="4425530"/>
                <a:ext cx="185760" cy="399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C10795E-E54E-AF23-2B51-DF1184284D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26329" y="4416890"/>
                  <a:ext cx="2034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C278D68-0B07-BF13-A896-798910B63197}"/>
                    </a:ext>
                  </a:extLst>
                </p14:cNvPr>
                <p14:cNvContentPartPr/>
                <p14:nvPr/>
              </p14:nvContentPartPr>
              <p14:xfrm>
                <a:off x="9445569" y="4570610"/>
                <a:ext cx="206640" cy="188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C278D68-0B07-BF13-A896-798910B631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36569" y="4561970"/>
                  <a:ext cx="224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E10B5D-5226-4EB4-D4E4-4D3E1572847A}"/>
                    </a:ext>
                  </a:extLst>
                </p14:cNvPr>
                <p14:cNvContentPartPr/>
                <p14:nvPr/>
              </p14:nvContentPartPr>
              <p14:xfrm>
                <a:off x="9680649" y="4602650"/>
                <a:ext cx="144720" cy="163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E10B5D-5226-4EB4-D4E4-4D3E1572847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72009" y="4593650"/>
                  <a:ext cx="162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197B06D-9DE5-F749-FB68-FB0900E122D5}"/>
                    </a:ext>
                  </a:extLst>
                </p14:cNvPr>
                <p14:cNvContentPartPr/>
                <p14:nvPr/>
              </p14:nvContentPartPr>
              <p14:xfrm>
                <a:off x="9875049" y="4622090"/>
                <a:ext cx="96120" cy="139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197B06D-9DE5-F749-FB68-FB0900E122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66049" y="4613090"/>
                  <a:ext cx="11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63DA11-9D92-B57E-43F5-A85D346E29CD}"/>
                    </a:ext>
                  </a:extLst>
                </p14:cNvPr>
                <p14:cNvContentPartPr/>
                <p14:nvPr/>
              </p14:nvContentPartPr>
              <p14:xfrm>
                <a:off x="10009689" y="4618490"/>
                <a:ext cx="116640" cy="139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63DA11-9D92-B57E-43F5-A85D346E29C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00689" y="4609490"/>
                  <a:ext cx="134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6F7E9E-71B3-F667-97B1-FD754EC37292}"/>
                    </a:ext>
                  </a:extLst>
                </p14:cNvPr>
                <p14:cNvContentPartPr/>
                <p14:nvPr/>
              </p14:nvContentPartPr>
              <p14:xfrm>
                <a:off x="10042089" y="4595090"/>
                <a:ext cx="98640" cy="102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6F7E9E-71B3-F667-97B1-FD754EC372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33089" y="4586090"/>
                  <a:ext cx="116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706D3F8-4777-B93B-22BE-D46060D2E962}"/>
                    </a:ext>
                  </a:extLst>
                </p14:cNvPr>
                <p14:cNvContentPartPr/>
                <p14:nvPr/>
              </p14:nvContentPartPr>
              <p14:xfrm>
                <a:off x="10147209" y="4551170"/>
                <a:ext cx="92520" cy="192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706D3F8-4777-B93B-22BE-D46060D2E96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38569" y="4542170"/>
                  <a:ext cx="110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1785E81-8120-73AE-A047-60A71EB217BD}"/>
                    </a:ext>
                  </a:extLst>
                </p14:cNvPr>
                <p14:cNvContentPartPr/>
                <p14:nvPr/>
              </p14:nvContentPartPr>
              <p14:xfrm>
                <a:off x="10273209" y="4570610"/>
                <a:ext cx="117720" cy="149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1785E81-8120-73AE-A047-60A71EB217B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64569" y="4561610"/>
                  <a:ext cx="135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ACF9B8-0359-2B93-97D8-C4E4B71E6DB6}"/>
                    </a:ext>
                  </a:extLst>
                </p14:cNvPr>
                <p14:cNvContentPartPr/>
                <p14:nvPr/>
              </p14:nvContentPartPr>
              <p14:xfrm>
                <a:off x="10393809" y="4601570"/>
                <a:ext cx="26640" cy="115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ACF9B8-0359-2B93-97D8-C4E4B71E6DB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84809" y="4592570"/>
                  <a:ext cx="44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FCF4598-A2C5-F188-A5D3-1E49AED34B2A}"/>
                    </a:ext>
                  </a:extLst>
                </p14:cNvPr>
                <p14:cNvContentPartPr/>
                <p14:nvPr/>
              </p14:nvContentPartPr>
              <p14:xfrm>
                <a:off x="10439529" y="4543970"/>
                <a:ext cx="106200" cy="180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FCF4598-A2C5-F188-A5D3-1E49AED34B2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30529" y="4535330"/>
                  <a:ext cx="123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0CD04E8-F5DB-5A7E-83A4-842118D54B54}"/>
                    </a:ext>
                  </a:extLst>
                </p14:cNvPr>
                <p14:cNvContentPartPr/>
                <p14:nvPr/>
              </p14:nvContentPartPr>
              <p14:xfrm>
                <a:off x="10435209" y="4637210"/>
                <a:ext cx="116280" cy="42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0CD04E8-F5DB-5A7E-83A4-842118D54B5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26569" y="4628570"/>
                  <a:ext cx="133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C193460-F9E8-6DCD-F344-7FA12DD2EFEB}"/>
                    </a:ext>
                  </a:extLst>
                </p14:cNvPr>
                <p14:cNvContentPartPr/>
                <p14:nvPr/>
              </p14:nvContentPartPr>
              <p14:xfrm>
                <a:off x="10600089" y="4593290"/>
                <a:ext cx="136080" cy="133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C193460-F9E8-6DCD-F344-7FA12DD2EFE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91449" y="4584290"/>
                  <a:ext cx="153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F40014-7E43-BCE0-1C90-7857B8483CC4}"/>
                    </a:ext>
                  </a:extLst>
                </p14:cNvPr>
                <p14:cNvContentPartPr/>
                <p14:nvPr/>
              </p14:nvContentPartPr>
              <p14:xfrm>
                <a:off x="10657689" y="4319330"/>
                <a:ext cx="236520" cy="536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F40014-7E43-BCE0-1C90-7857B8483CC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48689" y="4310690"/>
                  <a:ext cx="254160" cy="55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D7F6EE0-7775-BD5E-E8F2-987F9B065F54}"/>
              </a:ext>
            </a:extLst>
          </p:cNvPr>
          <p:cNvGrpSpPr/>
          <p:nvPr/>
        </p:nvGrpSpPr>
        <p:grpSpPr>
          <a:xfrm>
            <a:off x="1425149" y="4955107"/>
            <a:ext cx="995040" cy="1362960"/>
            <a:chOff x="1425149" y="4955107"/>
            <a:chExt cx="995040" cy="13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56A91BB-E033-F625-8014-C955E5759AE9}"/>
                    </a:ext>
                  </a:extLst>
                </p14:cNvPr>
                <p14:cNvContentPartPr/>
                <p14:nvPr/>
              </p14:nvContentPartPr>
              <p14:xfrm>
                <a:off x="2055509" y="5068147"/>
                <a:ext cx="138240" cy="742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56A91BB-E033-F625-8014-C955E5759AE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46509" y="5059507"/>
                  <a:ext cx="1558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938AC9B-9564-EC3F-029E-258145F461CE}"/>
                    </a:ext>
                  </a:extLst>
                </p14:cNvPr>
                <p14:cNvContentPartPr/>
                <p14:nvPr/>
              </p14:nvContentPartPr>
              <p14:xfrm>
                <a:off x="2001869" y="4955107"/>
                <a:ext cx="235080" cy="393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938AC9B-9564-EC3F-029E-258145F461C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92869" y="4946107"/>
                  <a:ext cx="2527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DF90F7-997A-AFDA-2F80-410D83C85F13}"/>
                    </a:ext>
                  </a:extLst>
                </p14:cNvPr>
                <p14:cNvContentPartPr/>
                <p14:nvPr/>
              </p14:nvContentPartPr>
              <p14:xfrm>
                <a:off x="1425149" y="5910547"/>
                <a:ext cx="207360" cy="165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DF90F7-997A-AFDA-2F80-410D83C85F1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16149" y="5901907"/>
                  <a:ext cx="225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ABAF053-69B3-6E56-6358-B0DB28BEA18F}"/>
                    </a:ext>
                  </a:extLst>
                </p14:cNvPr>
                <p14:cNvContentPartPr/>
                <p14:nvPr/>
              </p14:nvContentPartPr>
              <p14:xfrm>
                <a:off x="1638269" y="5996947"/>
                <a:ext cx="52560" cy="71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ABAF053-69B3-6E56-6358-B0DB28BEA18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29269" y="5988307"/>
                  <a:ext cx="70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D81FF28-9870-49CA-37C4-B025E1EBFA4D}"/>
                    </a:ext>
                  </a:extLst>
                </p14:cNvPr>
                <p14:cNvContentPartPr/>
                <p14:nvPr/>
              </p14:nvContentPartPr>
              <p14:xfrm>
                <a:off x="1742669" y="5940067"/>
                <a:ext cx="88560" cy="114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D81FF28-9870-49CA-37C4-B025E1EBFA4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34029" y="5931427"/>
                  <a:ext cx="106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10079B1-97A1-061D-9502-ECC5E73A88C0}"/>
                    </a:ext>
                  </a:extLst>
                </p14:cNvPr>
                <p14:cNvContentPartPr/>
                <p14:nvPr/>
              </p14:nvContentPartPr>
              <p14:xfrm>
                <a:off x="1851389" y="5944387"/>
                <a:ext cx="13320" cy="124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10079B1-97A1-061D-9502-ECC5E73A88C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42389" y="5935747"/>
                  <a:ext cx="30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C500060-99F8-0290-C254-F1F76B5749B5}"/>
                    </a:ext>
                  </a:extLst>
                </p14:cNvPr>
                <p14:cNvContentPartPr/>
                <p14:nvPr/>
              </p14:nvContentPartPr>
              <p14:xfrm>
                <a:off x="1923749" y="5922067"/>
                <a:ext cx="99360" cy="124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C500060-99F8-0290-C254-F1F76B5749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14749" y="5913067"/>
                  <a:ext cx="117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BCFC44-BFE8-CB1F-994E-8B705028099C}"/>
                    </a:ext>
                  </a:extLst>
                </p14:cNvPr>
                <p14:cNvContentPartPr/>
                <p14:nvPr/>
              </p14:nvContentPartPr>
              <p14:xfrm>
                <a:off x="1931309" y="5968867"/>
                <a:ext cx="77400" cy="45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BCFC44-BFE8-CB1F-994E-8B70502809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22309" y="5960227"/>
                  <a:ext cx="95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DBEE54-5E1B-CA21-ECE9-76C14C9F9D0D}"/>
                    </a:ext>
                  </a:extLst>
                </p14:cNvPr>
                <p14:cNvContentPartPr/>
                <p14:nvPr/>
              </p14:nvContentPartPr>
              <p14:xfrm>
                <a:off x="2034629" y="5972467"/>
                <a:ext cx="2880" cy="64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1DBEE54-5E1B-CA21-ECE9-76C14C9F9D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25989" y="5963467"/>
                  <a:ext cx="20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D2ADD3-F562-3B9E-A61F-F18AC4018AD1}"/>
                    </a:ext>
                  </a:extLst>
                </p14:cNvPr>
                <p14:cNvContentPartPr/>
                <p14:nvPr/>
              </p14:nvContentPartPr>
              <p14:xfrm>
                <a:off x="2062709" y="5942947"/>
                <a:ext cx="92160" cy="74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D2ADD3-F562-3B9E-A61F-F18AC4018AD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53709" y="5934307"/>
                  <a:ext cx="109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AEF0706-1BBF-70BC-CBD6-7AF90FAB1A15}"/>
                    </a:ext>
                  </a:extLst>
                </p14:cNvPr>
                <p14:cNvContentPartPr/>
                <p14:nvPr/>
              </p14:nvContentPartPr>
              <p14:xfrm>
                <a:off x="2042549" y="5945467"/>
                <a:ext cx="28800" cy="63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AEF0706-1BBF-70BC-CBD6-7AF90FAB1A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33909" y="5936827"/>
                  <a:ext cx="46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18C3A31-5E22-2551-7EA7-C1247F6DF581}"/>
                    </a:ext>
                  </a:extLst>
                </p14:cNvPr>
                <p14:cNvContentPartPr/>
                <p14:nvPr/>
              </p14:nvContentPartPr>
              <p14:xfrm>
                <a:off x="2051549" y="5907667"/>
                <a:ext cx="53640" cy="42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18C3A31-5E22-2551-7EA7-C1247F6DF5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42549" y="5899027"/>
                  <a:ext cx="71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F3296AC-6F80-F7E4-17E3-60B6B43874E7}"/>
                    </a:ext>
                  </a:extLst>
                </p14:cNvPr>
                <p14:cNvContentPartPr/>
                <p14:nvPr/>
              </p14:nvContentPartPr>
              <p14:xfrm>
                <a:off x="2169269" y="5888947"/>
                <a:ext cx="82440" cy="136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F3296AC-6F80-F7E4-17E3-60B6B43874E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60629" y="5880307"/>
                  <a:ext cx="100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0F0300D-0904-9FA5-4106-DA9A7E32A8BA}"/>
                    </a:ext>
                  </a:extLst>
                </p14:cNvPr>
                <p14:cNvContentPartPr/>
                <p14:nvPr/>
              </p14:nvContentPartPr>
              <p14:xfrm>
                <a:off x="1501829" y="6150307"/>
                <a:ext cx="104040" cy="167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0F0300D-0904-9FA5-4106-DA9A7E32A8B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93189" y="6141307"/>
                  <a:ext cx="121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9B9CF5D-830E-31F7-9604-6EE3626F7E0A}"/>
                    </a:ext>
                  </a:extLst>
                </p14:cNvPr>
                <p14:cNvContentPartPr/>
                <p14:nvPr/>
              </p14:nvContentPartPr>
              <p14:xfrm>
                <a:off x="1650149" y="6166867"/>
                <a:ext cx="10800" cy="132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9B9CF5D-830E-31F7-9604-6EE3626F7E0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41509" y="6157867"/>
                  <a:ext cx="28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20F0DF-8781-A965-219F-E1F4EDD39777}"/>
                    </a:ext>
                  </a:extLst>
                </p14:cNvPr>
                <p14:cNvContentPartPr/>
                <p14:nvPr/>
              </p14:nvContentPartPr>
              <p14:xfrm>
                <a:off x="1700909" y="6154267"/>
                <a:ext cx="70200" cy="144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20F0DF-8781-A965-219F-E1F4EDD397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692269" y="6145267"/>
                  <a:ext cx="87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5B35E9-ED70-B377-0F35-F08404A34577}"/>
                    </a:ext>
                  </a:extLst>
                </p14:cNvPr>
                <p14:cNvContentPartPr/>
                <p14:nvPr/>
              </p14:nvContentPartPr>
              <p14:xfrm>
                <a:off x="1799189" y="6206467"/>
                <a:ext cx="80280" cy="97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5B35E9-ED70-B377-0F35-F08404A3457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790549" y="6197827"/>
                  <a:ext cx="97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1B33F1-14CF-2E99-DC65-DFF87E60E8D3}"/>
                    </a:ext>
                  </a:extLst>
                </p14:cNvPr>
                <p14:cNvContentPartPr/>
                <p14:nvPr/>
              </p14:nvContentPartPr>
              <p14:xfrm>
                <a:off x="1793429" y="6181267"/>
                <a:ext cx="68400" cy="87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1B33F1-14CF-2E99-DC65-DFF87E60E8D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784789" y="6172267"/>
                  <a:ext cx="86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F0EE583-0E30-D642-4319-AD51A38C9474}"/>
                    </a:ext>
                  </a:extLst>
                </p14:cNvPr>
                <p14:cNvContentPartPr/>
                <p14:nvPr/>
              </p14:nvContentPartPr>
              <p14:xfrm>
                <a:off x="1790909" y="6148507"/>
                <a:ext cx="65520" cy="46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F0EE583-0E30-D642-4319-AD51A38C947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82269" y="6139867"/>
                  <a:ext cx="83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F51E78-93AD-3AFC-4A30-791D116DE235}"/>
                    </a:ext>
                  </a:extLst>
                </p14:cNvPr>
                <p14:cNvContentPartPr/>
                <p14:nvPr/>
              </p14:nvContentPartPr>
              <p14:xfrm>
                <a:off x="1914749" y="6174787"/>
                <a:ext cx="104040" cy="81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F51E78-93AD-3AFC-4A30-791D116DE23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05749" y="6166147"/>
                  <a:ext cx="121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4291105-658F-C875-5289-0BDFE277E562}"/>
                    </a:ext>
                  </a:extLst>
                </p14:cNvPr>
                <p14:cNvContentPartPr/>
                <p14:nvPr/>
              </p14:nvContentPartPr>
              <p14:xfrm>
                <a:off x="2056229" y="6136627"/>
                <a:ext cx="70920" cy="100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4291105-658F-C875-5289-0BDFE277E56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47589" y="6127627"/>
                  <a:ext cx="88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41D61EF-7781-CD81-A368-59A484F6100E}"/>
                    </a:ext>
                  </a:extLst>
                </p14:cNvPr>
                <p14:cNvContentPartPr/>
                <p14:nvPr/>
              </p14:nvContentPartPr>
              <p14:xfrm>
                <a:off x="2150549" y="6116467"/>
                <a:ext cx="105120" cy="120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41D61EF-7781-CD81-A368-59A484F610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41909" y="6107467"/>
                  <a:ext cx="122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037F7E5-F4BB-FFC4-0204-F4DA47D16239}"/>
                    </a:ext>
                  </a:extLst>
                </p14:cNvPr>
                <p14:cNvContentPartPr/>
                <p14:nvPr/>
              </p14:nvContentPartPr>
              <p14:xfrm>
                <a:off x="2301389" y="6102427"/>
                <a:ext cx="63000" cy="145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037F7E5-F4BB-FFC4-0204-F4DA47D1623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92749" y="6093787"/>
                  <a:ext cx="80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8728549-6783-75E7-DEB6-1D52CF691F71}"/>
                    </a:ext>
                  </a:extLst>
                </p14:cNvPr>
                <p14:cNvContentPartPr/>
                <p14:nvPr/>
              </p14:nvContentPartPr>
              <p14:xfrm>
                <a:off x="2308949" y="6180547"/>
                <a:ext cx="111240" cy="106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8728549-6783-75E7-DEB6-1D52CF691F7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299949" y="6171907"/>
                  <a:ext cx="12888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59C3F12-C406-0296-E373-01F1F5E4F753}"/>
              </a:ext>
            </a:extLst>
          </p:cNvPr>
          <p:cNvGrpSpPr/>
          <p:nvPr/>
        </p:nvGrpSpPr>
        <p:grpSpPr>
          <a:xfrm>
            <a:off x="8214389" y="3150067"/>
            <a:ext cx="326880" cy="226080"/>
            <a:chOff x="8214389" y="3150067"/>
            <a:chExt cx="32688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3B970C0-AEE5-F62D-E540-3EC052CE9E4B}"/>
                    </a:ext>
                  </a:extLst>
                </p14:cNvPr>
                <p14:cNvContentPartPr/>
                <p14:nvPr/>
              </p14:nvContentPartPr>
              <p14:xfrm>
                <a:off x="8214389" y="3150067"/>
                <a:ext cx="28440" cy="226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3B970C0-AEE5-F62D-E540-3EC052CE9E4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205749" y="3141427"/>
                  <a:ext cx="46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F59FDD6-B96A-BE73-0A3A-5A0420D1EA09}"/>
                    </a:ext>
                  </a:extLst>
                </p14:cNvPr>
                <p14:cNvContentPartPr/>
                <p14:nvPr/>
              </p14:nvContentPartPr>
              <p14:xfrm>
                <a:off x="8382509" y="3211627"/>
                <a:ext cx="7920" cy="26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F59FDD6-B96A-BE73-0A3A-5A0420D1EA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373869" y="3202627"/>
                  <a:ext cx="2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D1AF945-28F4-E7C6-1FB5-123EF692374C}"/>
                    </a:ext>
                  </a:extLst>
                </p14:cNvPr>
                <p14:cNvContentPartPr/>
                <p14:nvPr/>
              </p14:nvContentPartPr>
              <p14:xfrm>
                <a:off x="8392949" y="3305227"/>
                <a:ext cx="360" cy="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D1AF945-28F4-E7C6-1FB5-123EF692374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84309" y="32965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8351DE-8FB5-EC67-7D88-1D8A4448C10D}"/>
                    </a:ext>
                  </a:extLst>
                </p14:cNvPr>
                <p14:cNvContentPartPr/>
                <p14:nvPr/>
              </p14:nvContentPartPr>
              <p14:xfrm>
                <a:off x="8527949" y="3180307"/>
                <a:ext cx="13320" cy="159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8351DE-8FB5-EC67-7D88-1D8A4448C10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19309" y="3171667"/>
                  <a:ext cx="309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1E7442D-DC85-3A3D-880B-D911EC048004}"/>
              </a:ext>
            </a:extLst>
          </p:cNvPr>
          <p:cNvGrpSpPr/>
          <p:nvPr/>
        </p:nvGrpSpPr>
        <p:grpSpPr>
          <a:xfrm>
            <a:off x="8875349" y="3159787"/>
            <a:ext cx="950760" cy="197640"/>
            <a:chOff x="8875349" y="3159787"/>
            <a:chExt cx="95076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5AC438F-B27D-626A-18A5-60ED442CA901}"/>
                    </a:ext>
                  </a:extLst>
                </p14:cNvPr>
                <p14:cNvContentPartPr/>
                <p14:nvPr/>
              </p14:nvContentPartPr>
              <p14:xfrm>
                <a:off x="8875349" y="3159787"/>
                <a:ext cx="115560" cy="148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5AC438F-B27D-626A-18A5-60ED442CA90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66349" y="3150787"/>
                  <a:ext cx="133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522235D-24BA-859F-52E9-3AA0D39CFE43}"/>
                    </a:ext>
                  </a:extLst>
                </p14:cNvPr>
                <p14:cNvContentPartPr/>
                <p14:nvPr/>
              </p14:nvContentPartPr>
              <p14:xfrm>
                <a:off x="9031949" y="3190027"/>
                <a:ext cx="64440" cy="146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522235D-24BA-859F-52E9-3AA0D39CFE4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022949" y="3181027"/>
                  <a:ext cx="82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9D79358-BC40-0EB8-EB27-9AB37E75679D}"/>
                    </a:ext>
                  </a:extLst>
                </p14:cNvPr>
                <p14:cNvContentPartPr/>
                <p14:nvPr/>
              </p14:nvContentPartPr>
              <p14:xfrm>
                <a:off x="9047789" y="3252307"/>
                <a:ext cx="99000" cy="33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9D79358-BC40-0EB8-EB27-9AB37E75679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38789" y="3243307"/>
                  <a:ext cx="116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3CA274-7517-3125-C33C-0BA59D7195FB}"/>
                    </a:ext>
                  </a:extLst>
                </p14:cNvPr>
                <p14:cNvContentPartPr/>
                <p14:nvPr/>
              </p14:nvContentPartPr>
              <p14:xfrm>
                <a:off x="9110789" y="3202627"/>
                <a:ext cx="116640" cy="52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3CA274-7517-3125-C33C-0BA59D7195F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02149" y="3193987"/>
                  <a:ext cx="134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2D9AB5B-21E2-E548-619A-F86CBAE082DA}"/>
                    </a:ext>
                  </a:extLst>
                </p14:cNvPr>
                <p14:cNvContentPartPr/>
                <p14:nvPr/>
              </p14:nvContentPartPr>
              <p14:xfrm>
                <a:off x="9162269" y="3227467"/>
                <a:ext cx="21960" cy="100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2D9AB5B-21E2-E548-619A-F86CBAE082D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53269" y="3218467"/>
                  <a:ext cx="39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FF6DCFD-580B-8D74-0F6B-BBEB336510D1}"/>
                    </a:ext>
                  </a:extLst>
                </p14:cNvPr>
                <p14:cNvContentPartPr/>
                <p14:nvPr/>
              </p14:nvContentPartPr>
              <p14:xfrm>
                <a:off x="9231749" y="3233947"/>
                <a:ext cx="130320" cy="123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FF6DCFD-580B-8D74-0F6B-BBEB336510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23109" y="3224947"/>
                  <a:ext cx="147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CBA2DFD-F3DC-C5E9-4BE6-FB156C20FCFF}"/>
                    </a:ext>
                  </a:extLst>
                </p14:cNvPr>
                <p14:cNvContentPartPr/>
                <p14:nvPr/>
              </p14:nvContentPartPr>
              <p14:xfrm>
                <a:off x="9385469" y="3216667"/>
                <a:ext cx="14760" cy="125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CBA2DFD-F3DC-C5E9-4BE6-FB156C20FC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76469" y="3208027"/>
                  <a:ext cx="32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045C0D-C57F-BB1F-2F75-28BFCCCD6712}"/>
                    </a:ext>
                  </a:extLst>
                </p14:cNvPr>
                <p14:cNvContentPartPr/>
                <p14:nvPr/>
              </p14:nvContentPartPr>
              <p14:xfrm>
                <a:off x="9346589" y="3242227"/>
                <a:ext cx="134280" cy="55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045C0D-C57F-BB1F-2F75-28BFCCCD671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37589" y="3233227"/>
                  <a:ext cx="151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13109D1-622D-6F31-A14A-B895254667C6}"/>
                    </a:ext>
                  </a:extLst>
                </p14:cNvPr>
                <p14:cNvContentPartPr/>
                <p14:nvPr/>
              </p14:nvContentPartPr>
              <p14:xfrm>
                <a:off x="9592109" y="3169507"/>
                <a:ext cx="166680" cy="144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13109D1-622D-6F31-A14A-B895254667C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83469" y="3160507"/>
                  <a:ext cx="184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7B2A552-9072-435F-AC11-7846F0D5F347}"/>
                    </a:ext>
                  </a:extLst>
                </p14:cNvPr>
                <p14:cNvContentPartPr/>
                <p14:nvPr/>
              </p14:nvContentPartPr>
              <p14:xfrm>
                <a:off x="9737909" y="3192547"/>
                <a:ext cx="88200" cy="118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7B2A552-9072-435F-AC11-7846F0D5F34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29269" y="3183547"/>
                  <a:ext cx="1058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AE1799C-E5B4-D2BE-CA1C-970C8B26B5D1}"/>
              </a:ext>
            </a:extLst>
          </p:cNvPr>
          <p:cNvGrpSpPr/>
          <p:nvPr/>
        </p:nvGrpSpPr>
        <p:grpSpPr>
          <a:xfrm>
            <a:off x="10057229" y="3105427"/>
            <a:ext cx="495720" cy="250200"/>
            <a:chOff x="10057229" y="3105427"/>
            <a:chExt cx="49572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FA0D35D-CDA9-3301-41E9-F10259D5A8B8}"/>
                    </a:ext>
                  </a:extLst>
                </p14:cNvPr>
                <p14:cNvContentPartPr/>
                <p14:nvPr/>
              </p14:nvContentPartPr>
              <p14:xfrm>
                <a:off x="10057229" y="3209107"/>
                <a:ext cx="27720" cy="146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FA0D35D-CDA9-3301-41E9-F10259D5A8B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48589" y="3200107"/>
                  <a:ext cx="45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964A9A9-671C-1F27-59DD-5B3524265CB7}"/>
                    </a:ext>
                  </a:extLst>
                </p14:cNvPr>
                <p14:cNvContentPartPr/>
                <p14:nvPr/>
              </p14:nvContentPartPr>
              <p14:xfrm>
                <a:off x="10115189" y="3182827"/>
                <a:ext cx="99360" cy="1476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964A9A9-671C-1F27-59DD-5B3524265C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06189" y="3173827"/>
                  <a:ext cx="117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5208DEE-091A-6E2A-07A8-06A8EB8CFDAE}"/>
                    </a:ext>
                  </a:extLst>
                </p14:cNvPr>
                <p14:cNvContentPartPr/>
                <p14:nvPr/>
              </p14:nvContentPartPr>
              <p14:xfrm>
                <a:off x="10223549" y="3173827"/>
                <a:ext cx="94320" cy="157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5208DEE-091A-6E2A-07A8-06A8EB8CFDA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14909" y="3164827"/>
                  <a:ext cx="111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A7416A-87D9-675D-9841-5035D1501C13}"/>
                    </a:ext>
                  </a:extLst>
                </p14:cNvPr>
                <p14:cNvContentPartPr/>
                <p14:nvPr/>
              </p14:nvContentPartPr>
              <p14:xfrm>
                <a:off x="10308869" y="3126667"/>
                <a:ext cx="84240" cy="186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A7416A-87D9-675D-9841-5035D1501C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00229" y="3118027"/>
                  <a:ext cx="101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1978B3D-0C7B-257A-7B86-FD8B0539E13B}"/>
                    </a:ext>
                  </a:extLst>
                </p14:cNvPr>
                <p14:cNvContentPartPr/>
                <p14:nvPr/>
              </p14:nvContentPartPr>
              <p14:xfrm>
                <a:off x="10329749" y="3105427"/>
                <a:ext cx="223200" cy="227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1978B3D-0C7B-257A-7B86-FD8B0539E13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20749" y="3096427"/>
                  <a:ext cx="24084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9D96E40-8FBC-12A4-08F8-1A9DCE2B0B6F}"/>
                  </a:ext>
                </a:extLst>
              </p14:cNvPr>
              <p14:cNvContentPartPr/>
              <p14:nvPr/>
            </p14:nvContentPartPr>
            <p14:xfrm>
              <a:off x="10738709" y="2993107"/>
              <a:ext cx="81720" cy="3178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9D96E40-8FBC-12A4-08F8-1A9DCE2B0B6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730069" y="2984467"/>
                <a:ext cx="993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5150A9C-532B-2F66-99C4-852E31A38EEB}"/>
                  </a:ext>
                </a:extLst>
              </p14:cNvPr>
              <p14:cNvContentPartPr/>
              <p14:nvPr/>
            </p14:nvContentPartPr>
            <p14:xfrm>
              <a:off x="10738709" y="3432667"/>
              <a:ext cx="360" cy="3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5150A9C-532B-2F66-99C4-852E31A38EE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730069" y="342402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7009FF84-CDCA-7A8F-A100-348790E354A1}"/>
              </a:ext>
            </a:extLst>
          </p:cNvPr>
          <p:cNvSpPr txBox="1"/>
          <p:nvPr/>
        </p:nvSpPr>
        <p:spPr>
          <a:xfrm>
            <a:off x="7992969" y="5811527"/>
            <a:ext cx="307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Modules</a:t>
            </a:r>
          </a:p>
          <a:p>
            <a:r>
              <a:rPr lang="en-GB" dirty="0"/>
              <a:t>Thermo-kinematic mounted</a:t>
            </a:r>
          </a:p>
        </p:txBody>
      </p:sp>
    </p:spTree>
    <p:extLst>
      <p:ext uri="{BB962C8B-B14F-4D97-AF65-F5344CB8AC3E}">
        <p14:creationId xmlns:p14="http://schemas.microsoft.com/office/powerpoint/2010/main" val="348456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9A69A2-09B3-EDA6-0DBA-07969E6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Production of Prototype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49219E-3666-7FDE-D9B4-CE58C9839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Materials</a:t>
            </a:r>
          </a:p>
          <a:p>
            <a:pPr lvl="1"/>
            <a:r>
              <a:rPr lang="en-US" sz="1600"/>
              <a:t>CF tubes</a:t>
            </a:r>
          </a:p>
          <a:p>
            <a:pPr lvl="1"/>
            <a:r>
              <a:rPr lang="en-US" sz="1600"/>
              <a:t>Weave</a:t>
            </a:r>
          </a:p>
          <a:p>
            <a:r>
              <a:rPr lang="en-US" sz="1600"/>
              <a:t>Procured and tested and cut</a:t>
            </a:r>
          </a:p>
          <a:p>
            <a:pPr lvl="1"/>
            <a:r>
              <a:rPr lang="en-US" sz="1600"/>
              <a:t>CHE</a:t>
            </a:r>
          </a:p>
          <a:p>
            <a:pPr lvl="1"/>
            <a:r>
              <a:rPr lang="en-US" sz="1600"/>
              <a:t>CTE</a:t>
            </a:r>
          </a:p>
          <a:p>
            <a:pPr lvl="1"/>
            <a:r>
              <a:rPr lang="en-US" sz="1600"/>
              <a:t>Straightness etcm(Tubes have small taper and bend)</a:t>
            </a:r>
          </a:p>
          <a:p>
            <a:pPr lvl="1"/>
            <a:r>
              <a:rPr lang="en-US" sz="1600"/>
              <a:t>Determined parameters for water-jet cut </a:t>
            </a:r>
          </a:p>
          <a:p>
            <a:r>
              <a:rPr lang="en-US" sz="1600"/>
              <a:t>Design modified (meeting last week)</a:t>
            </a:r>
          </a:p>
          <a:p>
            <a:pPr lvl="1"/>
            <a:r>
              <a:rPr lang="en-US" sz="1600"/>
              <a:t>Mass Scale Production (!)</a:t>
            </a:r>
          </a:p>
          <a:p>
            <a:pPr lvl="1"/>
            <a:r>
              <a:rPr lang="en-US" sz="1600"/>
              <a:t>Estimate of time for production of 20 stations &lt; 3 months</a:t>
            </a:r>
          </a:p>
          <a:p>
            <a:pPr marL="457200" lvl="1"/>
            <a:endParaRPr lang="en-US" sz="16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D630752-303D-053F-7EA7-3BA022C8EC9F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Make it Easy </a:t>
            </a:r>
          </a:p>
        </p:txBody>
      </p:sp>
    </p:spTree>
    <p:extLst>
      <p:ext uri="{BB962C8B-B14F-4D97-AF65-F5344CB8AC3E}">
        <p14:creationId xmlns:p14="http://schemas.microsoft.com/office/powerpoint/2010/main" val="120309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NC lathe processing">
            <a:extLst>
              <a:ext uri="{FF2B5EF4-FFF2-40B4-BE49-F238E27FC236}">
                <a16:creationId xmlns:a16="http://schemas.microsoft.com/office/drawing/2014/main" id="{59A8BE0F-B7B3-E29B-C9F4-5F905A4AE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2" r="353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85B7E-E7E1-843B-F495-7EA898C7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4000"/>
              <a:t>Liverpool workshop being upgraded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B7A93-1BE6-569C-933B-C8BACCECB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GB" sz="1900"/>
              <a:t>3</a:t>
            </a:r>
            <a:r>
              <a:rPr lang="en-GB" sz="1900" baseline="30000"/>
              <a:t>rd</a:t>
            </a:r>
            <a:r>
              <a:rPr lang="en-GB" sz="1900"/>
              <a:t> 5 axis axis machine (July 23)</a:t>
            </a:r>
          </a:p>
          <a:p>
            <a:pPr lvl="1"/>
            <a:r>
              <a:rPr lang="en-GB" sz="1900"/>
              <a:t>2m x 1m x 1m working volume (!)</a:t>
            </a:r>
          </a:p>
          <a:p>
            <a:r>
              <a:rPr lang="en-GB" sz="1900"/>
              <a:t>Substantial building modifications to install(!)</a:t>
            </a:r>
          </a:p>
          <a:p>
            <a:r>
              <a:rPr lang="en-GB" sz="1900"/>
              <a:t>Workshop back online around 1</a:t>
            </a:r>
            <a:r>
              <a:rPr lang="en-GB" sz="1900" baseline="30000"/>
              <a:t>st</a:t>
            </a:r>
            <a:r>
              <a:rPr lang="en-GB" sz="1900"/>
              <a:t> Nov.</a:t>
            </a:r>
          </a:p>
          <a:p>
            <a:pPr lvl="1"/>
            <a:r>
              <a:rPr lang="en-GB" sz="1900"/>
              <a:t>ATLAS, Mu3e and MuonE are the priorities</a:t>
            </a:r>
          </a:p>
          <a:p>
            <a:r>
              <a:rPr lang="en-GB" sz="1900"/>
              <a:t>This can been seen in Nov in our Muon Workshop!!</a:t>
            </a:r>
          </a:p>
          <a:p>
            <a:pPr lvl="1"/>
            <a:r>
              <a:rPr lang="en-GB" sz="1900"/>
              <a:t>And parts too….</a:t>
            </a:r>
          </a:p>
        </p:txBody>
      </p:sp>
    </p:spTree>
    <p:extLst>
      <p:ext uri="{BB962C8B-B14F-4D97-AF65-F5344CB8AC3E}">
        <p14:creationId xmlns:p14="http://schemas.microsoft.com/office/powerpoint/2010/main" val="88318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FD30-F684-5BE4-491E-61DCFC81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FAD6C9-3122-B53E-940B-69968FC6E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13" t="8732" r="7364" b="7210"/>
          <a:stretch/>
        </p:blipFill>
        <p:spPr>
          <a:xfrm>
            <a:off x="2869172" y="132270"/>
            <a:ext cx="2358096" cy="1819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D8EA7-FC13-69F7-5D37-AE6355E34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06" t="5324" r="21836"/>
          <a:stretch/>
        </p:blipFill>
        <p:spPr>
          <a:xfrm>
            <a:off x="838200" y="365125"/>
            <a:ext cx="2030973" cy="3172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51ECD-257E-98FF-002E-99046A6D58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06" t="9931" r="21836"/>
          <a:stretch/>
        </p:blipFill>
        <p:spPr>
          <a:xfrm>
            <a:off x="2155759" y="1690688"/>
            <a:ext cx="1892461" cy="2812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411BCD-0C7A-9042-22D2-B53E3C262D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46" t="10909" r="3122" b="5325"/>
          <a:stretch/>
        </p:blipFill>
        <p:spPr>
          <a:xfrm>
            <a:off x="3215516" y="1488664"/>
            <a:ext cx="3504559" cy="2498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D3092-72D7-B1A3-84A2-81D73B5F10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78" t="5324" r="20656" b="5324"/>
          <a:stretch/>
        </p:blipFill>
        <p:spPr>
          <a:xfrm>
            <a:off x="6079192" y="524452"/>
            <a:ext cx="5098474" cy="612775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64A2C0B-D56A-A5BA-7DF6-C74AA8203680}"/>
              </a:ext>
            </a:extLst>
          </p:cNvPr>
          <p:cNvGrpSpPr/>
          <p:nvPr/>
        </p:nvGrpSpPr>
        <p:grpSpPr>
          <a:xfrm>
            <a:off x="2138669" y="4887787"/>
            <a:ext cx="560160" cy="312840"/>
            <a:chOff x="2138669" y="4887787"/>
            <a:chExt cx="56016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C7C484-8627-2282-1F98-433041FB05E6}"/>
                    </a:ext>
                  </a:extLst>
                </p14:cNvPr>
                <p14:cNvContentPartPr/>
                <p14:nvPr/>
              </p14:nvContentPartPr>
              <p14:xfrm>
                <a:off x="2138669" y="4887787"/>
                <a:ext cx="223920" cy="312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C7C484-8627-2282-1F98-433041FB05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30029" y="4878787"/>
                  <a:ext cx="241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63FE69-02AE-FF0E-E725-BA7918AAA435}"/>
                    </a:ext>
                  </a:extLst>
                </p14:cNvPr>
                <p14:cNvContentPartPr/>
                <p14:nvPr/>
              </p14:nvContentPartPr>
              <p14:xfrm>
                <a:off x="2421989" y="5023147"/>
                <a:ext cx="137880" cy="129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63FE69-02AE-FF0E-E725-BA7918AAA43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13349" y="5014507"/>
                  <a:ext cx="155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C817A26-155E-0101-A42F-353648D0DB6D}"/>
                    </a:ext>
                  </a:extLst>
                </p14:cNvPr>
                <p14:cNvContentPartPr/>
                <p14:nvPr/>
              </p14:nvContentPartPr>
              <p14:xfrm>
                <a:off x="2437109" y="5010187"/>
                <a:ext cx="107280" cy="66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C817A26-155E-0101-A42F-353648D0DB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28109" y="5001547"/>
                  <a:ext cx="124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728254-19DF-D4CB-BEE3-3DC3F3292381}"/>
                    </a:ext>
                  </a:extLst>
                </p14:cNvPr>
                <p14:cNvContentPartPr/>
                <p14:nvPr/>
              </p14:nvContentPartPr>
              <p14:xfrm>
                <a:off x="2425589" y="4974187"/>
                <a:ext cx="84240" cy="66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728254-19DF-D4CB-BEE3-3DC3F32923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16589" y="4965547"/>
                  <a:ext cx="101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EE4BF8-5535-97C1-4D4B-D23814AA7DFC}"/>
                    </a:ext>
                  </a:extLst>
                </p14:cNvPr>
                <p14:cNvContentPartPr/>
                <p14:nvPr/>
              </p14:nvContentPartPr>
              <p14:xfrm>
                <a:off x="2597669" y="4987507"/>
                <a:ext cx="90720" cy="167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EE4BF8-5535-97C1-4D4B-D23814AA7D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89029" y="4978507"/>
                  <a:ext cx="108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E207AE-4B88-A518-07EA-CE882CCFF1DA}"/>
                    </a:ext>
                  </a:extLst>
                </p14:cNvPr>
                <p14:cNvContentPartPr/>
                <p14:nvPr/>
              </p14:nvContentPartPr>
              <p14:xfrm>
                <a:off x="2593709" y="5067787"/>
                <a:ext cx="57960" cy="11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E207AE-4B88-A518-07EA-CE882CCFF1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85069" y="5058787"/>
                  <a:ext cx="75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7A6937C-93F6-8D92-F399-23B745927EBC}"/>
                    </a:ext>
                  </a:extLst>
                </p14:cNvPr>
                <p14:cNvContentPartPr/>
                <p14:nvPr/>
              </p14:nvContentPartPr>
              <p14:xfrm>
                <a:off x="2603069" y="4934947"/>
                <a:ext cx="95760" cy="84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7A6937C-93F6-8D92-F399-23B745927E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94429" y="4926307"/>
                  <a:ext cx="1134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48A0D8-667A-B915-F186-7AFFDC2F4D49}"/>
              </a:ext>
            </a:extLst>
          </p:cNvPr>
          <p:cNvGrpSpPr/>
          <p:nvPr/>
        </p:nvGrpSpPr>
        <p:grpSpPr>
          <a:xfrm>
            <a:off x="3066389" y="4911187"/>
            <a:ext cx="212400" cy="222120"/>
            <a:chOff x="3066389" y="4911187"/>
            <a:chExt cx="21240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819869-E3EE-4874-572B-65CDF692BD2B}"/>
                    </a:ext>
                  </a:extLst>
                </p14:cNvPr>
                <p14:cNvContentPartPr/>
                <p14:nvPr/>
              </p14:nvContentPartPr>
              <p14:xfrm>
                <a:off x="3066389" y="4959067"/>
                <a:ext cx="33840" cy="174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819869-E3EE-4874-572B-65CDF692BD2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57389" y="4950067"/>
                  <a:ext cx="51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DC5686-0E7A-0C15-76C2-9EC7AAD1A476}"/>
                    </a:ext>
                  </a:extLst>
                </p14:cNvPr>
                <p14:cNvContentPartPr/>
                <p14:nvPr/>
              </p14:nvContentPartPr>
              <p14:xfrm>
                <a:off x="3153149" y="4911187"/>
                <a:ext cx="86400" cy="190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DC5686-0E7A-0C15-76C2-9EC7AAD1A4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44149" y="4902547"/>
                  <a:ext cx="104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0D1FB1-CEA6-B85F-61CF-1D2D9EBF990F}"/>
                    </a:ext>
                  </a:extLst>
                </p14:cNvPr>
                <p14:cNvContentPartPr/>
                <p14:nvPr/>
              </p14:nvContentPartPr>
              <p14:xfrm>
                <a:off x="3161429" y="4953667"/>
                <a:ext cx="117360" cy="50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0D1FB1-CEA6-B85F-61CF-1D2D9EBF99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52789" y="4945027"/>
                  <a:ext cx="1350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8F8DB9-1849-D478-4063-D777F25B2E99}"/>
              </a:ext>
            </a:extLst>
          </p:cNvPr>
          <p:cNvGrpSpPr/>
          <p:nvPr/>
        </p:nvGrpSpPr>
        <p:grpSpPr>
          <a:xfrm>
            <a:off x="3781349" y="4892827"/>
            <a:ext cx="955800" cy="224640"/>
            <a:chOff x="3781349" y="4892827"/>
            <a:chExt cx="95580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E4A27A-E463-859C-DE97-C59D945BAD16}"/>
                    </a:ext>
                  </a:extLst>
                </p14:cNvPr>
                <p14:cNvContentPartPr/>
                <p14:nvPr/>
              </p14:nvContentPartPr>
              <p14:xfrm>
                <a:off x="3781349" y="4892827"/>
                <a:ext cx="195840" cy="177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E4A27A-E463-859C-DE97-C59D945BAD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72349" y="4883827"/>
                  <a:ext cx="213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354A74-DA18-58FA-122D-5B02E28C53CE}"/>
                    </a:ext>
                  </a:extLst>
                </p14:cNvPr>
                <p14:cNvContentPartPr/>
                <p14:nvPr/>
              </p14:nvContentPartPr>
              <p14:xfrm>
                <a:off x="3976829" y="4913707"/>
                <a:ext cx="144000" cy="149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354A74-DA18-58FA-122D-5B02E28C53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67829" y="4904707"/>
                  <a:ext cx="161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C60E65-65AC-8CB4-34E8-40861499D78A}"/>
                    </a:ext>
                  </a:extLst>
                </p14:cNvPr>
                <p14:cNvContentPartPr/>
                <p14:nvPr/>
              </p14:nvContentPartPr>
              <p14:xfrm>
                <a:off x="4130909" y="4902187"/>
                <a:ext cx="145440" cy="189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C60E65-65AC-8CB4-34E8-40861499D7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22269" y="4893547"/>
                  <a:ext cx="163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13B9880-92FF-39E9-A97C-C320803039BA}"/>
                    </a:ext>
                  </a:extLst>
                </p14:cNvPr>
                <p14:cNvContentPartPr/>
                <p14:nvPr/>
              </p14:nvContentPartPr>
              <p14:xfrm>
                <a:off x="4319549" y="4951867"/>
                <a:ext cx="96120" cy="124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13B9880-92FF-39E9-A97C-C320803039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10909" y="4942867"/>
                  <a:ext cx="113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16F87F-BB75-A408-14A5-1A17F6CCA6CC}"/>
                    </a:ext>
                  </a:extLst>
                </p14:cNvPr>
                <p14:cNvContentPartPr/>
                <p14:nvPr/>
              </p14:nvContentPartPr>
              <p14:xfrm>
                <a:off x="4314869" y="5008747"/>
                <a:ext cx="33840" cy="7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16F87F-BB75-A408-14A5-1A17F6CCA6C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05869" y="5000107"/>
                  <a:ext cx="51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A07C5C-551C-734A-7C00-D39941C0FF05}"/>
                    </a:ext>
                  </a:extLst>
                </p14:cNvPr>
                <p14:cNvContentPartPr/>
                <p14:nvPr/>
              </p14:nvContentPartPr>
              <p14:xfrm>
                <a:off x="4344389" y="4904707"/>
                <a:ext cx="224640" cy="188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A07C5C-551C-734A-7C00-D39941C0FF0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35389" y="4895707"/>
                  <a:ext cx="242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86B1F3E-9D6C-772F-6960-5570EBC56150}"/>
                    </a:ext>
                  </a:extLst>
                </p14:cNvPr>
                <p14:cNvContentPartPr/>
                <p14:nvPr/>
              </p14:nvContentPartPr>
              <p14:xfrm>
                <a:off x="4574429" y="4894987"/>
                <a:ext cx="162720" cy="59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86B1F3E-9D6C-772F-6960-5570EBC5615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65429" y="4885987"/>
                  <a:ext cx="180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66E089-7AFD-C8DA-5C53-1DF2E6DF2936}"/>
                    </a:ext>
                  </a:extLst>
                </p14:cNvPr>
                <p14:cNvContentPartPr/>
                <p14:nvPr/>
              </p14:nvContentPartPr>
              <p14:xfrm>
                <a:off x="4642469" y="4957627"/>
                <a:ext cx="41400" cy="159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66E089-7AFD-C8DA-5C53-1DF2E6DF29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33829" y="4948627"/>
                  <a:ext cx="590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A4113D-263E-E886-E774-7950AE9D46ED}"/>
              </a:ext>
            </a:extLst>
          </p:cNvPr>
          <p:cNvGrpSpPr/>
          <p:nvPr/>
        </p:nvGrpSpPr>
        <p:grpSpPr>
          <a:xfrm>
            <a:off x="5060069" y="4711747"/>
            <a:ext cx="959760" cy="416160"/>
            <a:chOff x="5060069" y="4711747"/>
            <a:chExt cx="95976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E3C27F-D67D-E151-305A-95DDE6D6B593}"/>
                    </a:ext>
                  </a:extLst>
                </p14:cNvPr>
                <p14:cNvContentPartPr/>
                <p14:nvPr/>
              </p14:nvContentPartPr>
              <p14:xfrm>
                <a:off x="5060069" y="4909027"/>
                <a:ext cx="501120" cy="218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E3C27F-D67D-E151-305A-95DDE6D6B5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51069" y="4900387"/>
                  <a:ext cx="518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62D691-668D-D531-25A0-55392F569785}"/>
                    </a:ext>
                  </a:extLst>
                </p14:cNvPr>
                <p14:cNvContentPartPr/>
                <p14:nvPr/>
              </p14:nvContentPartPr>
              <p14:xfrm>
                <a:off x="5518349" y="5011627"/>
                <a:ext cx="59760" cy="115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62D691-668D-D531-25A0-55392F5697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09709" y="5002987"/>
                  <a:ext cx="77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CAD30E0-3EFD-A86A-693C-2953F3E4F6C3}"/>
                    </a:ext>
                  </a:extLst>
                </p14:cNvPr>
                <p14:cNvContentPartPr/>
                <p14:nvPr/>
              </p14:nvContentPartPr>
              <p14:xfrm>
                <a:off x="5611949" y="4922347"/>
                <a:ext cx="129240" cy="201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CAD30E0-3EFD-A86A-693C-2953F3E4F6C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03309" y="4913707"/>
                  <a:ext cx="146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390F7B-1A73-51BF-443A-38199600F752}"/>
                    </a:ext>
                  </a:extLst>
                </p14:cNvPr>
                <p14:cNvContentPartPr/>
                <p14:nvPr/>
              </p14:nvContentPartPr>
              <p14:xfrm>
                <a:off x="5940269" y="4711747"/>
                <a:ext cx="25200" cy="339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390F7B-1A73-51BF-443A-38199600F75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31269" y="4703107"/>
                  <a:ext cx="428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8D65951-FB17-AFCD-3CF4-83992F7DA840}"/>
                    </a:ext>
                  </a:extLst>
                </p14:cNvPr>
                <p14:cNvContentPartPr/>
                <p14:nvPr/>
              </p14:nvContentPartPr>
              <p14:xfrm>
                <a:off x="5979509" y="4718587"/>
                <a:ext cx="40320" cy="401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8D65951-FB17-AFCD-3CF4-83992F7DA84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70509" y="4709587"/>
                  <a:ext cx="57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2F41041-73ED-5B3C-9B37-25CE8A9DA1AD}"/>
                    </a:ext>
                  </a:extLst>
                </p14:cNvPr>
                <p14:cNvContentPartPr/>
                <p14:nvPr/>
              </p14:nvContentPartPr>
              <p14:xfrm>
                <a:off x="5888069" y="4739107"/>
                <a:ext cx="87120" cy="73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2F41041-73ED-5B3C-9B37-25CE8A9DA1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79069" y="4730467"/>
                  <a:ext cx="104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5211BD2-865E-87A6-EA73-1BF8F7400F36}"/>
                    </a:ext>
                  </a:extLst>
                </p14:cNvPr>
                <p14:cNvContentPartPr/>
                <p14:nvPr/>
              </p14:nvContentPartPr>
              <p14:xfrm>
                <a:off x="5902829" y="5074267"/>
                <a:ext cx="107280" cy="43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5211BD2-865E-87A6-EA73-1BF8F7400F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93829" y="5065627"/>
                  <a:ext cx="12492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9B7CAB3-59AC-70F2-8BB7-E25F52CDD52E}"/>
                  </a:ext>
                </a:extLst>
              </p14:cNvPr>
              <p14:cNvContentPartPr/>
              <p14:nvPr/>
            </p14:nvContentPartPr>
            <p14:xfrm>
              <a:off x="5908949" y="5298187"/>
              <a:ext cx="121680" cy="101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9B7CAB3-59AC-70F2-8BB7-E25F52CDD52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00309" y="5289187"/>
                <a:ext cx="13932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66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1C5F5-2756-654F-D5C8-B7BDB99D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Timeline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3002-C950-8952-97E0-CD363AC83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GB" sz="1900">
                <a:solidFill>
                  <a:schemeClr val="bg1"/>
                </a:solidFill>
              </a:rPr>
              <a:t>First version complete Nov 23</a:t>
            </a:r>
          </a:p>
          <a:p>
            <a:r>
              <a:rPr lang="en-GB" sz="1900">
                <a:solidFill>
                  <a:schemeClr val="bg1"/>
                </a:solidFill>
              </a:rPr>
              <a:t>Study Freestanding CTE (attach small “balls”)</a:t>
            </a:r>
          </a:p>
          <a:p>
            <a:endParaRPr lang="en-GB" sz="1900">
              <a:solidFill>
                <a:schemeClr val="bg1"/>
              </a:solidFill>
            </a:endParaRPr>
          </a:p>
          <a:p>
            <a:r>
              <a:rPr lang="en-GB" sz="1900">
                <a:solidFill>
                  <a:schemeClr val="bg1"/>
                </a:solidFill>
              </a:rPr>
              <a:t>Dec 23</a:t>
            </a:r>
          </a:p>
          <a:p>
            <a:pPr lvl="1"/>
            <a:r>
              <a:rPr lang="en-GB" sz="1900">
                <a:solidFill>
                  <a:schemeClr val="bg1"/>
                </a:solidFill>
              </a:rPr>
              <a:t>Study Al base (onto which mounted)</a:t>
            </a:r>
          </a:p>
          <a:p>
            <a:pPr lvl="1"/>
            <a:r>
              <a:rPr lang="en-GB" sz="1900">
                <a:solidFill>
                  <a:schemeClr val="bg1"/>
                </a:solidFill>
              </a:rPr>
              <a:t>Compare with Granite Base</a:t>
            </a:r>
          </a:p>
          <a:p>
            <a:pPr lvl="1"/>
            <a:r>
              <a:rPr lang="en-GB" sz="1900">
                <a:solidFill>
                  <a:schemeClr val="bg1"/>
                </a:solidFill>
              </a:rPr>
              <a:t>Attachment</a:t>
            </a:r>
          </a:p>
          <a:p>
            <a:pPr lvl="2"/>
            <a:r>
              <a:rPr lang="en-GB" sz="1900">
                <a:solidFill>
                  <a:schemeClr val="bg1"/>
                </a:solidFill>
              </a:rPr>
              <a:t>Sits on feet but clamped in x,  y</a:t>
            </a:r>
          </a:p>
          <a:p>
            <a:pPr lvl="2"/>
            <a:r>
              <a:rPr lang="en-GB" sz="1900">
                <a:solidFill>
                  <a:schemeClr val="bg1"/>
                </a:solidFill>
              </a:rPr>
              <a:t>One side free to “slide” in  x,z</a:t>
            </a:r>
          </a:p>
          <a:p>
            <a:r>
              <a:rPr lang="en-GB" sz="1900">
                <a:solidFill>
                  <a:schemeClr val="bg1"/>
                </a:solidFill>
              </a:rPr>
              <a:t>Jan 23 Full mechanical prototype</a:t>
            </a:r>
          </a:p>
          <a:p>
            <a:r>
              <a:rPr lang="en-GB" sz="1900">
                <a:solidFill>
                  <a:schemeClr val="bg1"/>
                </a:solidFill>
              </a:rPr>
              <a:t>Feb 23 Build inner frames and start on pipes (all the runs designed)</a:t>
            </a:r>
          </a:p>
          <a:p>
            <a:pPr lvl="1"/>
            <a:endParaRPr lang="en-GB" sz="1900">
              <a:solidFill>
                <a:schemeClr val="bg1"/>
              </a:solidFill>
            </a:endParaRPr>
          </a:p>
          <a:p>
            <a:pPr lvl="2"/>
            <a:endParaRPr lang="en-GB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6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8E0E2-95BC-0269-790C-A90085B7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GB" sz="8000">
                <a:solidFill>
                  <a:schemeClr val="bg1"/>
                </a:solidFill>
              </a:rPr>
              <a:t>So…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F2B51-A95B-4E40-E2D8-51289EE01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The first version station we will see later today</a:t>
            </a:r>
          </a:p>
          <a:p>
            <a:r>
              <a:rPr lang="en-GB" sz="1600">
                <a:solidFill>
                  <a:schemeClr val="bg1"/>
                </a:solidFill>
              </a:rPr>
              <a:t>About to be tested – this/next week</a:t>
            </a:r>
          </a:p>
          <a:p>
            <a:r>
              <a:rPr lang="en-GB" sz="1600">
                <a:solidFill>
                  <a:schemeClr val="bg1"/>
                </a:solidFill>
              </a:rPr>
              <a:t>BUT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Preliminary look looks good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We believe this will be close to 0CTE without further work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May be able to substantially simplify module / support </a:t>
            </a:r>
          </a:p>
          <a:p>
            <a:r>
              <a:rPr lang="en-GB" sz="1600">
                <a:solidFill>
                  <a:schemeClr val="bg1"/>
                </a:solidFill>
              </a:rPr>
              <a:t>We do know from our engineers it is easy to mass-produce and “accurate” – discussion later.</a:t>
            </a:r>
          </a:p>
          <a:p>
            <a:r>
              <a:rPr lang="en-GB" sz="1600">
                <a:solidFill>
                  <a:schemeClr val="bg1"/>
                </a:solidFill>
              </a:rPr>
              <a:t>Technical Discussion to be had (Different for BMS/Tracker)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We can achieve true 0 CTE (designed this way with custom layup)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If we can live with 1-3 ppm / K  even easier (almost completely commercial)</a:t>
            </a:r>
          </a:p>
          <a:p>
            <a:pPr lvl="1"/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FAD6E-DCC4-1732-4AB2-C8E7126C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>
                <a:solidFill>
                  <a:schemeClr val="bg1"/>
                </a:solidFill>
              </a:rPr>
              <a:t>Modifications for BMS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2668-B0A5-100F-F346-4AD0A154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Base –once the x,y,z shown to be stable still need proper mounting onto base. We look at either honeycomb on granite Or Al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To be tested</a:t>
            </a:r>
          </a:p>
          <a:p>
            <a:pPr lvl="1"/>
            <a:endParaRPr lang="en-GB" sz="1600">
              <a:solidFill>
                <a:schemeClr val="bg1"/>
              </a:solidFill>
            </a:endParaRPr>
          </a:p>
          <a:p>
            <a:r>
              <a:rPr lang="en-GB" sz="1600">
                <a:solidFill>
                  <a:schemeClr val="bg1"/>
                </a:solidFill>
              </a:rPr>
              <a:t>LOW COST</a:t>
            </a:r>
          </a:p>
          <a:p>
            <a:r>
              <a:rPr lang="en-GB" sz="1600">
                <a:solidFill>
                  <a:schemeClr val="bg1"/>
                </a:solidFill>
              </a:rPr>
              <a:t>This design is for 100x100 mm Si</a:t>
            </a:r>
          </a:p>
          <a:p>
            <a:r>
              <a:rPr lang="en-GB" sz="1600">
                <a:solidFill>
                  <a:schemeClr val="bg1"/>
                </a:solidFill>
              </a:rPr>
              <a:t>BUT can be extended (trivially) to 100x200</a:t>
            </a:r>
          </a:p>
          <a:p>
            <a:r>
              <a:rPr lang="en-GB" sz="1600">
                <a:solidFill>
                  <a:schemeClr val="bg1"/>
                </a:solidFill>
              </a:rPr>
              <a:t>Simplified mounting (NO ROTATION) 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Assuming also not so strict on 0 CTE</a:t>
            </a:r>
          </a:p>
          <a:p>
            <a:pPr lvl="1"/>
            <a:r>
              <a:rPr lang="en-GB" sz="1600">
                <a:solidFill>
                  <a:schemeClr val="bg1"/>
                </a:solidFill>
              </a:rPr>
              <a:t>Special thermo-kinematic mounting not required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rectangular frame with silver metal edges&#10;&#10;Description automatically generated with medium confidence">
            <a:extLst>
              <a:ext uri="{FF2B5EF4-FFF2-40B4-BE49-F238E27FC236}">
                <a16:creationId xmlns:a16="http://schemas.microsoft.com/office/drawing/2014/main" id="{7137DA24-80D0-FE66-8DC9-8FE880169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r="23498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9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3B6D1-D3E5-79B5-C01A-77697FA4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GB" sz="7400">
                <a:solidFill>
                  <a:schemeClr val="bg1"/>
                </a:solidFill>
              </a:rPr>
              <a:t>CF 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B5163-5FB0-E8FA-7E3C-6483F88B3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By Jan/Feb we should be able to have a mechanical version compatible with main MuonE</a:t>
            </a:r>
          </a:p>
          <a:p>
            <a:pPr lvl="1"/>
            <a:r>
              <a:rPr lang="en-GB" sz="2000">
                <a:solidFill>
                  <a:schemeClr val="bg1"/>
                </a:solidFill>
              </a:rPr>
              <a:t>Initial testing and metrology </a:t>
            </a:r>
          </a:p>
          <a:p>
            <a:pPr lvl="1"/>
            <a:r>
              <a:rPr lang="en-GB" sz="2000">
                <a:solidFill>
                  <a:schemeClr val="bg1"/>
                </a:solidFill>
              </a:rPr>
              <a:t>For testing in Italy</a:t>
            </a:r>
          </a:p>
          <a:p>
            <a:r>
              <a:rPr lang="en-GB" sz="2000">
                <a:solidFill>
                  <a:schemeClr val="bg1"/>
                </a:solidFill>
              </a:rPr>
              <a:t>Next step (another 6 weeks)</a:t>
            </a:r>
          </a:p>
          <a:p>
            <a:pPr lvl="1"/>
            <a:r>
              <a:rPr lang="en-GB" sz="2000">
                <a:solidFill>
                  <a:schemeClr val="bg1"/>
                </a:solidFill>
              </a:rPr>
              <a:t>Compatible with cameras and CMS module mounting</a:t>
            </a:r>
          </a:p>
          <a:p>
            <a:pPr lvl="1"/>
            <a:r>
              <a:rPr lang="en-GB" sz="2000">
                <a:solidFill>
                  <a:schemeClr val="bg1"/>
                </a:solidFill>
              </a:rPr>
              <a:t>Inner frames must be built/machined</a:t>
            </a:r>
          </a:p>
          <a:p>
            <a:pPr lvl="1"/>
            <a:r>
              <a:rPr lang="en-GB" sz="2000">
                <a:solidFill>
                  <a:schemeClr val="bg1"/>
                </a:solidFill>
              </a:rPr>
              <a:t>Modified cooling routing only major change</a:t>
            </a:r>
          </a:p>
        </p:txBody>
      </p:sp>
    </p:spTree>
    <p:extLst>
      <p:ext uri="{BB962C8B-B14F-4D97-AF65-F5344CB8AC3E}">
        <p14:creationId xmlns:p14="http://schemas.microsoft.com/office/powerpoint/2010/main" val="63303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A118AE6EB7543A7EC38CAF65D6D8B" ma:contentTypeVersion="5" ma:contentTypeDescription="Create a new document." ma:contentTypeScope="" ma:versionID="0d21c09389c19fa95f53f36dce63b979">
  <xsd:schema xmlns:xsd="http://www.w3.org/2001/XMLSchema" xmlns:xs="http://www.w3.org/2001/XMLSchema" xmlns:p="http://schemas.microsoft.com/office/2006/metadata/properties" xmlns:ns3="2c0728d4-b628-46ac-beb8-1847ad0e6c02" targetNamespace="http://schemas.microsoft.com/office/2006/metadata/properties" ma:root="true" ma:fieldsID="52da703128f7d3bf7cf9a7265cc51381" ns3:_="">
    <xsd:import namespace="2c0728d4-b628-46ac-beb8-1847ad0e6c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728d4-b628-46ac-beb8-1847ad0e6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D8AAC0-F496-40B0-918A-CAD317D44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728d4-b628-46ac-beb8-1847ad0e6c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B23D1C-67A2-4A69-9949-EF56D1116B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A29FE-B69F-40C8-91BA-F9033163D6B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c0728d4-b628-46ac-beb8-1847ad0e6c02"/>
  </ds:schemaRefs>
</ds:datastoreItem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MUonE CF support /BMS+</vt:lpstr>
      <vt:lpstr>Tracker Station -&gt; BMS</vt:lpstr>
      <vt:lpstr>Production of Prototype</vt:lpstr>
      <vt:lpstr>Liverpool workshop being upgraded</vt:lpstr>
      <vt:lpstr>PowerPoint Presentation</vt:lpstr>
      <vt:lpstr>Timeline</vt:lpstr>
      <vt:lpstr>So…</vt:lpstr>
      <vt:lpstr>Modifications for BMS</vt:lpstr>
      <vt:lpstr>CF Summary</vt:lpstr>
      <vt:lpstr>BMS Specific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MUonE CF support</dc:title>
  <dc:creator>Themis Bowcock</dc:creator>
  <cp:lastModifiedBy>Themis Bowcock</cp:lastModifiedBy>
  <cp:revision>2</cp:revision>
  <dcterms:created xsi:type="dcterms:W3CDTF">2023-10-11T07:22:49Z</dcterms:created>
  <dcterms:modified xsi:type="dcterms:W3CDTF">2023-11-09T10:56:18Z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0x010100196A118AE6EB7543A7EC38CAF65D6D8B</vt:lpwstr>
  </property>
</Properties>
</file>