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5C_D5997CC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7" r:id="rId5"/>
  </p:sldMasterIdLst>
  <p:notesMasterIdLst>
    <p:notesMasterId r:id="rId23"/>
  </p:notesMasterIdLst>
  <p:handoutMasterIdLst>
    <p:handoutMasterId r:id="rId24"/>
  </p:handoutMasterIdLst>
  <p:sldIdLst>
    <p:sldId id="611" r:id="rId6"/>
    <p:sldId id="610" r:id="rId7"/>
    <p:sldId id="609" r:id="rId8"/>
    <p:sldId id="597" r:id="rId9"/>
    <p:sldId id="517" r:id="rId10"/>
    <p:sldId id="605" r:id="rId11"/>
    <p:sldId id="604" r:id="rId12"/>
    <p:sldId id="603" r:id="rId13"/>
    <p:sldId id="602" r:id="rId14"/>
    <p:sldId id="3650" r:id="rId15"/>
    <p:sldId id="265" r:id="rId16"/>
    <p:sldId id="266" r:id="rId17"/>
    <p:sldId id="268" r:id="rId18"/>
    <p:sldId id="269" r:id="rId19"/>
    <p:sldId id="270" r:id="rId20"/>
    <p:sldId id="271" r:id="rId21"/>
    <p:sldId id="608" r:id="rId2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4C4F57-6E32-62DE-0A77-2001D988F4F9}" name="Parkes, Rachel" initials="PR" userId="S::parkesr@liverpool.ac.uk::c3485c95-6702-4ca3-ab16-c7ad4abc24cf" providerId="AD"/>
  <p188:author id="{98B54F95-591B-606E-7CF4-E5435008F1D1}" name="Howard, James [howardj]" initials="H[" userId="S::howardj@liverpool.ac.uk::6ac2d42b-33c1-495d-9bae-923e6542f038" providerId="AD"/>
  <p188:author id="{484FAFA4-B4F5-D720-DB59-BD98A02C8900}" name="Watkinson, Keith" initials="WK" userId="S::keithw0@liverpool.ac.uk::e0e3c354-a85b-4f95-ac07-55936f5630f4" providerId="AD"/>
  <p188:author id="{67A0F7EC-9E1A-A493-EFC0-23922D67FC59}" name="Costello, Carol" initials="CC" userId="S::dirhr@liverpool.ac.uk::da62b3e2-46c3-4cb7-973c-319fb96c79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212B58"/>
    <a:srgbClr val="EF426F"/>
    <a:srgbClr val="285C4D"/>
    <a:srgbClr val="5D2F80"/>
    <a:srgbClr val="522475"/>
    <a:srgbClr val="480459"/>
    <a:srgbClr val="4A3040"/>
    <a:srgbClr val="DC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8BAD3-4D87-72FD-CF69-1D68527D0E3D}" v="57" dt="2023-06-18T18:42:18.800"/>
    <p1510:client id="{5AA39BA9-C128-03C8-2BD3-541160BCB6E7}" v="124" dt="2023-06-07T13:47:35.615"/>
    <p1510:client id="{674F6C5B-B243-6623-1097-1E7D1535A3C9}" v="46" dt="2023-06-13T17:06:03.221"/>
    <p1510:client id="{6B226301-BCD5-DA5F-2079-C299F7341970}" v="151" dt="2023-06-08T13:27:30.295"/>
    <p1510:client id="{9C8AB126-EEEB-02B3-AC22-755E9D5909A3}" v="1049" dt="2023-06-06T15:02:59.923"/>
    <p1510:client id="{E8BD3D67-2654-4E2C-83F5-81BBE7E859E8}" v="3" dt="2023-06-23T08:29:22.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07" d="100"/>
          <a:sy n="107" d="100"/>
        </p:scale>
        <p:origin x="736"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comments/modernComment_25C_D5997CC7.xml><?xml version="1.0" encoding="utf-8"?>
<p188:cmLst xmlns:a="http://schemas.openxmlformats.org/drawingml/2006/main" xmlns:r="http://schemas.openxmlformats.org/officeDocument/2006/relationships" xmlns:p188="http://schemas.microsoft.com/office/powerpoint/2018/8/main">
  <p188:cm id="{0545BA62-1D73-4C91-BECB-454765678E7E}" authorId="{674C4F57-6E32-62DE-0A77-2001D988F4F9}" status="resolved" created="2023-06-01T14:46:05.672" complete="100000">
    <ac:deMkLst xmlns:ac="http://schemas.microsoft.com/office/drawing/2013/main/command">
      <pc:docMk xmlns:pc="http://schemas.microsoft.com/office/powerpoint/2013/main/command"/>
      <pc:sldMk xmlns:pc="http://schemas.microsoft.com/office/powerpoint/2013/main/command" cId="3583605959" sldId="604"/>
      <ac:spMk id="7" creationId="{7B75BC44-0949-4D3C-943F-E0CC8DEA4979}"/>
    </ac:deMkLst>
    <p188:txBody>
      <a:bodyPr/>
      <a:lstStyle/>
      <a:p>
        <a:r>
          <a:rPr lang="en-GB"/>
          <a:t>Added comment to reflect GE suggestion about links to industry/partners here </a:t>
        </a:r>
      </a:p>
    </p188:txBody>
  </p188:cm>
  <p188:cm id="{E0811313-AAA1-45B8-9C91-ACE4B1C5B370}" authorId="{674C4F57-6E32-62DE-0A77-2001D988F4F9}" status="resolved" created="2023-06-01T16:46:56.092" complete="100000">
    <ac:txMkLst xmlns:ac="http://schemas.microsoft.com/office/drawing/2013/main/command">
      <pc:docMk xmlns:pc="http://schemas.microsoft.com/office/powerpoint/2013/main/command"/>
      <pc:sldMk xmlns:pc="http://schemas.microsoft.com/office/powerpoint/2013/main/command" cId="3583605959" sldId="604"/>
      <ac:spMk id="5" creationId="{182FC7F5-D9B0-143B-F3AC-95D47B1F6EA2}"/>
      <ac:txMk cp="15" len="6">
        <ac:context len="53" hash="4041286264"/>
      </ac:txMk>
    </ac:txMkLst>
    <p188:pos x="3397250" y="381000"/>
    <p188:txBody>
      <a:bodyPr/>
      <a:lstStyle/>
      <a:p>
        <a:r>
          <a:rPr lang="en-GB"/>
          <a:t>Changed to centre rather than institute to reflect SLT feedback</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C8455-6C02-42EC-9955-05FDA9F6371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6D442D9-DA47-4C54-B475-907BC3EBC10B}">
      <dgm:prSet phldrT="[Text]"/>
      <dgm:spPr/>
      <dgm:t>
        <a:bodyPr/>
        <a:lstStyle/>
        <a:p>
          <a:r>
            <a:rPr lang="en-GB" dirty="0"/>
            <a:t>People, culture and environment</a:t>
          </a:r>
        </a:p>
      </dgm:t>
    </dgm:pt>
    <dgm:pt modelId="{CF5A69A6-E26B-4690-8B7C-F30156EB7859}" type="parTrans" cxnId="{33D2601C-B93F-4D2A-9C58-D26A3C0D6A9C}">
      <dgm:prSet/>
      <dgm:spPr/>
      <dgm:t>
        <a:bodyPr/>
        <a:lstStyle/>
        <a:p>
          <a:endParaRPr lang="en-GB"/>
        </a:p>
      </dgm:t>
    </dgm:pt>
    <dgm:pt modelId="{354E9855-9157-4503-B928-7DDCEA978594}" type="sibTrans" cxnId="{33D2601C-B93F-4D2A-9C58-D26A3C0D6A9C}">
      <dgm:prSet/>
      <dgm:spPr/>
      <dgm:t>
        <a:bodyPr/>
        <a:lstStyle/>
        <a:p>
          <a:endParaRPr lang="en-GB"/>
        </a:p>
      </dgm:t>
    </dgm:pt>
    <dgm:pt modelId="{D27DCB4E-ABB8-4C84-ACE6-0B4919FBB7D3}">
      <dgm:prSet phldrT="[Text]"/>
      <dgm:spPr/>
      <dgm:t>
        <a:bodyPr/>
        <a:lstStyle/>
        <a:p>
          <a:r>
            <a:rPr lang="en-GB" dirty="0"/>
            <a:t>Institution-level and disciplinary-level evidence statements</a:t>
          </a:r>
        </a:p>
      </dgm:t>
    </dgm:pt>
    <dgm:pt modelId="{E69663B5-F76D-442D-87DB-7E20A00B220E}" type="parTrans" cxnId="{C4EA177F-268B-48B0-9BD6-404607EE6C63}">
      <dgm:prSet/>
      <dgm:spPr/>
      <dgm:t>
        <a:bodyPr/>
        <a:lstStyle/>
        <a:p>
          <a:endParaRPr lang="en-GB"/>
        </a:p>
      </dgm:t>
    </dgm:pt>
    <dgm:pt modelId="{9954EC06-60C6-4188-812F-361EA62DCB43}" type="sibTrans" cxnId="{C4EA177F-268B-48B0-9BD6-404607EE6C63}">
      <dgm:prSet/>
      <dgm:spPr/>
      <dgm:t>
        <a:bodyPr/>
        <a:lstStyle/>
        <a:p>
          <a:endParaRPr lang="en-GB"/>
        </a:p>
      </dgm:t>
    </dgm:pt>
    <dgm:pt modelId="{D1A99801-BEC1-43FC-A840-3A9E93E6DBEC}">
      <dgm:prSet phldrT="[Text]"/>
      <dgm:spPr/>
      <dgm:t>
        <a:bodyPr/>
        <a:lstStyle/>
        <a:p>
          <a:r>
            <a:rPr lang="en-GB" dirty="0"/>
            <a:t>Contribution to knowledge and understanding</a:t>
          </a:r>
        </a:p>
      </dgm:t>
    </dgm:pt>
    <dgm:pt modelId="{D92BA0D4-0DBE-4BA5-B549-C69478EA69D9}" type="parTrans" cxnId="{FCDFEEE1-00F6-444E-B5DC-893136090503}">
      <dgm:prSet/>
      <dgm:spPr/>
      <dgm:t>
        <a:bodyPr/>
        <a:lstStyle/>
        <a:p>
          <a:endParaRPr lang="en-GB"/>
        </a:p>
      </dgm:t>
    </dgm:pt>
    <dgm:pt modelId="{084FD0B5-8C6B-45C3-A45F-F56AF5951586}" type="sibTrans" cxnId="{FCDFEEE1-00F6-444E-B5DC-893136090503}">
      <dgm:prSet/>
      <dgm:spPr/>
      <dgm:t>
        <a:bodyPr/>
        <a:lstStyle/>
        <a:p>
          <a:endParaRPr lang="en-GB"/>
        </a:p>
      </dgm:t>
    </dgm:pt>
    <dgm:pt modelId="{82ABE634-BA4E-45AF-9538-1DC4CF336C3B}">
      <dgm:prSet phldrT="[Text]"/>
      <dgm:spPr/>
      <dgm:t>
        <a:bodyPr/>
        <a:lstStyle/>
        <a:p>
          <a:r>
            <a:rPr lang="en-GB" dirty="0"/>
            <a:t>Research outputs (2.5x volume)</a:t>
          </a:r>
        </a:p>
      </dgm:t>
    </dgm:pt>
    <dgm:pt modelId="{58D6F86F-1BB0-4CEA-AB87-8E0EF8779D40}" type="parTrans" cxnId="{D20B299E-735D-45DF-8530-A5ABB4D9C39C}">
      <dgm:prSet/>
      <dgm:spPr/>
      <dgm:t>
        <a:bodyPr/>
        <a:lstStyle/>
        <a:p>
          <a:endParaRPr lang="en-GB"/>
        </a:p>
      </dgm:t>
    </dgm:pt>
    <dgm:pt modelId="{6283FCFA-7CE8-4601-9F68-265C4B9E2561}" type="sibTrans" cxnId="{D20B299E-735D-45DF-8530-A5ABB4D9C39C}">
      <dgm:prSet/>
      <dgm:spPr/>
      <dgm:t>
        <a:bodyPr/>
        <a:lstStyle/>
        <a:p>
          <a:endParaRPr lang="en-GB"/>
        </a:p>
      </dgm:t>
    </dgm:pt>
    <dgm:pt modelId="{1B8FEEDF-5853-482A-B9EA-71041AFAF348}">
      <dgm:prSet phldrT="[Text]"/>
      <dgm:spPr/>
      <dgm:t>
        <a:bodyPr/>
        <a:lstStyle/>
        <a:p>
          <a:r>
            <a:rPr lang="en-GB" dirty="0"/>
            <a:t>Disciplinary-level evidence statement</a:t>
          </a:r>
        </a:p>
      </dgm:t>
    </dgm:pt>
    <dgm:pt modelId="{AD189C29-2D9D-424D-9A3D-5D0C83ADEEEF}" type="parTrans" cxnId="{4F49F3D9-C062-4BAE-8549-EAFDF17108CD}">
      <dgm:prSet/>
      <dgm:spPr/>
      <dgm:t>
        <a:bodyPr/>
        <a:lstStyle/>
        <a:p>
          <a:endParaRPr lang="en-GB"/>
        </a:p>
      </dgm:t>
    </dgm:pt>
    <dgm:pt modelId="{1A0EF4FB-74DA-4AF6-8671-98B727BB6B9F}" type="sibTrans" cxnId="{4F49F3D9-C062-4BAE-8549-EAFDF17108CD}">
      <dgm:prSet/>
      <dgm:spPr/>
      <dgm:t>
        <a:bodyPr/>
        <a:lstStyle/>
        <a:p>
          <a:endParaRPr lang="en-GB"/>
        </a:p>
      </dgm:t>
    </dgm:pt>
    <dgm:pt modelId="{042D036E-4B48-4C3A-BCE6-8421624E5B08}">
      <dgm:prSet phldrT="[Text]"/>
      <dgm:spPr/>
      <dgm:t>
        <a:bodyPr/>
        <a:lstStyle/>
        <a:p>
          <a:r>
            <a:rPr lang="en-GB" dirty="0"/>
            <a:t>Engagement and impact</a:t>
          </a:r>
        </a:p>
      </dgm:t>
    </dgm:pt>
    <dgm:pt modelId="{03DABF91-AFB9-4D02-87F4-1D3A89CEF8AC}" type="parTrans" cxnId="{BE07FBFF-F04A-40B6-AC8E-BCF9CF8E5FA6}">
      <dgm:prSet/>
      <dgm:spPr/>
      <dgm:t>
        <a:bodyPr/>
        <a:lstStyle/>
        <a:p>
          <a:endParaRPr lang="en-GB"/>
        </a:p>
      </dgm:t>
    </dgm:pt>
    <dgm:pt modelId="{8E44EEDA-154E-4F13-B317-588EEEA912ED}" type="sibTrans" cxnId="{BE07FBFF-F04A-40B6-AC8E-BCF9CF8E5FA6}">
      <dgm:prSet/>
      <dgm:spPr/>
      <dgm:t>
        <a:bodyPr/>
        <a:lstStyle/>
        <a:p>
          <a:endParaRPr lang="en-GB"/>
        </a:p>
      </dgm:t>
    </dgm:pt>
    <dgm:pt modelId="{4013028C-71B7-4B3E-A8A4-90C4E4DABB2B}">
      <dgm:prSet phldrT="[Text]"/>
      <dgm:spPr/>
      <dgm:t>
        <a:bodyPr/>
        <a:lstStyle/>
        <a:p>
          <a:r>
            <a:rPr lang="en-GB" dirty="0"/>
            <a:t>Impact case study/</a:t>
          </a:r>
          <a:r>
            <a:rPr lang="en-GB" dirty="0" err="1"/>
            <a:t>ies</a:t>
          </a:r>
          <a:endParaRPr lang="en-GB" dirty="0"/>
        </a:p>
      </dgm:t>
    </dgm:pt>
    <dgm:pt modelId="{A6DE3EE4-6107-4F6A-A009-8A47F86C00E1}" type="parTrans" cxnId="{B393FDFC-0D34-4EDA-8ADB-75A5DFA939D4}">
      <dgm:prSet/>
      <dgm:spPr/>
      <dgm:t>
        <a:bodyPr/>
        <a:lstStyle/>
        <a:p>
          <a:endParaRPr lang="en-GB"/>
        </a:p>
      </dgm:t>
    </dgm:pt>
    <dgm:pt modelId="{9E456EEC-D67A-41E3-9443-8666D9E71C45}" type="sibTrans" cxnId="{B393FDFC-0D34-4EDA-8ADB-75A5DFA939D4}">
      <dgm:prSet/>
      <dgm:spPr/>
      <dgm:t>
        <a:bodyPr/>
        <a:lstStyle/>
        <a:p>
          <a:endParaRPr lang="en-GB"/>
        </a:p>
      </dgm:t>
    </dgm:pt>
    <dgm:pt modelId="{33E6AB3C-8FA7-4B9A-9A5D-640DAD8BC678}">
      <dgm:prSet phldrT="[Text]"/>
      <dgm:spPr/>
      <dgm:t>
        <a:bodyPr/>
        <a:lstStyle/>
        <a:p>
          <a:r>
            <a:rPr lang="en-GB" dirty="0"/>
            <a:t>Disciplinary-level evidence statement</a:t>
          </a:r>
        </a:p>
      </dgm:t>
    </dgm:pt>
    <dgm:pt modelId="{A56814F1-34F3-4E2D-BA72-BA668974CBE5}" type="parTrans" cxnId="{B49219A1-C479-4343-91B9-22D3D433A636}">
      <dgm:prSet/>
      <dgm:spPr/>
      <dgm:t>
        <a:bodyPr/>
        <a:lstStyle/>
        <a:p>
          <a:endParaRPr lang="en-GB"/>
        </a:p>
      </dgm:t>
    </dgm:pt>
    <dgm:pt modelId="{DD363BE6-1F23-4F11-B5CF-C001CEB36B3C}" type="sibTrans" cxnId="{B49219A1-C479-4343-91B9-22D3D433A636}">
      <dgm:prSet/>
      <dgm:spPr/>
      <dgm:t>
        <a:bodyPr/>
        <a:lstStyle/>
        <a:p>
          <a:endParaRPr lang="en-GB"/>
        </a:p>
      </dgm:t>
    </dgm:pt>
    <dgm:pt modelId="{6A75F868-1950-4922-92E8-726446367002}" type="pres">
      <dgm:prSet presAssocID="{929C8455-6C02-42EC-9955-05FDA9F63711}" presName="Name0" presStyleCnt="0">
        <dgm:presLayoutVars>
          <dgm:dir/>
          <dgm:animLvl val="lvl"/>
          <dgm:resizeHandles val="exact"/>
        </dgm:presLayoutVars>
      </dgm:prSet>
      <dgm:spPr/>
    </dgm:pt>
    <dgm:pt modelId="{514CFE8E-40FA-4B1F-BB96-1C35589BD615}" type="pres">
      <dgm:prSet presAssocID="{16D442D9-DA47-4C54-B475-907BC3EBC10B}" presName="composite" presStyleCnt="0"/>
      <dgm:spPr/>
    </dgm:pt>
    <dgm:pt modelId="{795AA6A0-A452-4388-A467-32907630C80C}" type="pres">
      <dgm:prSet presAssocID="{16D442D9-DA47-4C54-B475-907BC3EBC10B}" presName="parTx" presStyleLbl="alignNode1" presStyleIdx="0" presStyleCnt="3">
        <dgm:presLayoutVars>
          <dgm:chMax val="0"/>
          <dgm:chPref val="0"/>
          <dgm:bulletEnabled val="1"/>
        </dgm:presLayoutVars>
      </dgm:prSet>
      <dgm:spPr/>
    </dgm:pt>
    <dgm:pt modelId="{F7D34E26-62AF-4C19-BEE0-2F22987414CA}" type="pres">
      <dgm:prSet presAssocID="{16D442D9-DA47-4C54-B475-907BC3EBC10B}" presName="desTx" presStyleLbl="alignAccFollowNode1" presStyleIdx="0" presStyleCnt="3">
        <dgm:presLayoutVars>
          <dgm:bulletEnabled val="1"/>
        </dgm:presLayoutVars>
      </dgm:prSet>
      <dgm:spPr/>
    </dgm:pt>
    <dgm:pt modelId="{BFCEC1DA-5336-4CF2-BB73-9E771EACF486}" type="pres">
      <dgm:prSet presAssocID="{354E9855-9157-4503-B928-7DDCEA978594}" presName="space" presStyleCnt="0"/>
      <dgm:spPr/>
    </dgm:pt>
    <dgm:pt modelId="{B7E15085-62B4-4DE2-95CE-C9AE21270981}" type="pres">
      <dgm:prSet presAssocID="{D1A99801-BEC1-43FC-A840-3A9E93E6DBEC}" presName="composite" presStyleCnt="0"/>
      <dgm:spPr/>
    </dgm:pt>
    <dgm:pt modelId="{69E1A3F1-0BFD-4BA1-8CB6-1E8CF0218851}" type="pres">
      <dgm:prSet presAssocID="{D1A99801-BEC1-43FC-A840-3A9E93E6DBEC}" presName="parTx" presStyleLbl="alignNode1" presStyleIdx="1" presStyleCnt="3">
        <dgm:presLayoutVars>
          <dgm:chMax val="0"/>
          <dgm:chPref val="0"/>
          <dgm:bulletEnabled val="1"/>
        </dgm:presLayoutVars>
      </dgm:prSet>
      <dgm:spPr/>
    </dgm:pt>
    <dgm:pt modelId="{92B1784B-166C-4EF8-B6D6-C56FC5A94D58}" type="pres">
      <dgm:prSet presAssocID="{D1A99801-BEC1-43FC-A840-3A9E93E6DBEC}" presName="desTx" presStyleLbl="alignAccFollowNode1" presStyleIdx="1" presStyleCnt="3">
        <dgm:presLayoutVars>
          <dgm:bulletEnabled val="1"/>
        </dgm:presLayoutVars>
      </dgm:prSet>
      <dgm:spPr/>
    </dgm:pt>
    <dgm:pt modelId="{41D517E9-2A14-4D86-BD48-D90C188C6ECA}" type="pres">
      <dgm:prSet presAssocID="{084FD0B5-8C6B-45C3-A45F-F56AF5951586}" presName="space" presStyleCnt="0"/>
      <dgm:spPr/>
    </dgm:pt>
    <dgm:pt modelId="{56D931C8-5EF4-4DB6-A139-7A528A964E0E}" type="pres">
      <dgm:prSet presAssocID="{042D036E-4B48-4C3A-BCE6-8421624E5B08}" presName="composite" presStyleCnt="0"/>
      <dgm:spPr/>
    </dgm:pt>
    <dgm:pt modelId="{5D053FE2-5BAD-4571-A723-CEA6C7A56D6C}" type="pres">
      <dgm:prSet presAssocID="{042D036E-4B48-4C3A-BCE6-8421624E5B08}" presName="parTx" presStyleLbl="alignNode1" presStyleIdx="2" presStyleCnt="3">
        <dgm:presLayoutVars>
          <dgm:chMax val="0"/>
          <dgm:chPref val="0"/>
          <dgm:bulletEnabled val="1"/>
        </dgm:presLayoutVars>
      </dgm:prSet>
      <dgm:spPr/>
    </dgm:pt>
    <dgm:pt modelId="{4EB1214F-D131-46DC-B729-CE0DC0A98D4B}" type="pres">
      <dgm:prSet presAssocID="{042D036E-4B48-4C3A-BCE6-8421624E5B08}" presName="desTx" presStyleLbl="alignAccFollowNode1" presStyleIdx="2" presStyleCnt="3">
        <dgm:presLayoutVars>
          <dgm:bulletEnabled val="1"/>
        </dgm:presLayoutVars>
      </dgm:prSet>
      <dgm:spPr/>
    </dgm:pt>
  </dgm:ptLst>
  <dgm:cxnLst>
    <dgm:cxn modelId="{190C4F1B-06D4-48AA-95DE-2F11B5473F52}" type="presOf" srcId="{16D442D9-DA47-4C54-B475-907BC3EBC10B}" destId="{795AA6A0-A452-4388-A467-32907630C80C}" srcOrd="0" destOrd="0" presId="urn:microsoft.com/office/officeart/2005/8/layout/hList1"/>
    <dgm:cxn modelId="{33D2601C-B93F-4D2A-9C58-D26A3C0D6A9C}" srcId="{929C8455-6C02-42EC-9955-05FDA9F63711}" destId="{16D442D9-DA47-4C54-B475-907BC3EBC10B}" srcOrd="0" destOrd="0" parTransId="{CF5A69A6-E26B-4690-8B7C-F30156EB7859}" sibTransId="{354E9855-9157-4503-B928-7DDCEA978594}"/>
    <dgm:cxn modelId="{5BB4AE57-0EF6-482A-B7E0-014C019B9B51}" type="presOf" srcId="{042D036E-4B48-4C3A-BCE6-8421624E5B08}" destId="{5D053FE2-5BAD-4571-A723-CEA6C7A56D6C}" srcOrd="0" destOrd="0" presId="urn:microsoft.com/office/officeart/2005/8/layout/hList1"/>
    <dgm:cxn modelId="{3780526E-5239-4F14-A082-510ED6352A5D}" type="presOf" srcId="{D1A99801-BEC1-43FC-A840-3A9E93E6DBEC}" destId="{69E1A3F1-0BFD-4BA1-8CB6-1E8CF0218851}" srcOrd="0" destOrd="0" presId="urn:microsoft.com/office/officeart/2005/8/layout/hList1"/>
    <dgm:cxn modelId="{C4EA177F-268B-48B0-9BD6-404607EE6C63}" srcId="{16D442D9-DA47-4C54-B475-907BC3EBC10B}" destId="{D27DCB4E-ABB8-4C84-ACE6-0B4919FBB7D3}" srcOrd="0" destOrd="0" parTransId="{E69663B5-F76D-442D-87DB-7E20A00B220E}" sibTransId="{9954EC06-60C6-4188-812F-361EA62DCB43}"/>
    <dgm:cxn modelId="{468D088A-F524-418A-88CB-97DD2326A540}" type="presOf" srcId="{D27DCB4E-ABB8-4C84-ACE6-0B4919FBB7D3}" destId="{F7D34E26-62AF-4C19-BEE0-2F22987414CA}" srcOrd="0" destOrd="0" presId="urn:microsoft.com/office/officeart/2005/8/layout/hList1"/>
    <dgm:cxn modelId="{FD521E8D-2FA4-4E4D-8716-D985FE4EA8B0}" type="presOf" srcId="{4013028C-71B7-4B3E-A8A4-90C4E4DABB2B}" destId="{4EB1214F-D131-46DC-B729-CE0DC0A98D4B}" srcOrd="0" destOrd="0" presId="urn:microsoft.com/office/officeart/2005/8/layout/hList1"/>
    <dgm:cxn modelId="{D20B299E-735D-45DF-8530-A5ABB4D9C39C}" srcId="{D1A99801-BEC1-43FC-A840-3A9E93E6DBEC}" destId="{82ABE634-BA4E-45AF-9538-1DC4CF336C3B}" srcOrd="0" destOrd="0" parTransId="{58D6F86F-1BB0-4CEA-AB87-8E0EF8779D40}" sibTransId="{6283FCFA-7CE8-4601-9F68-265C4B9E2561}"/>
    <dgm:cxn modelId="{233A84A0-6373-4460-8F18-F68E2C0413E4}" type="presOf" srcId="{1B8FEEDF-5853-482A-B9EA-71041AFAF348}" destId="{92B1784B-166C-4EF8-B6D6-C56FC5A94D58}" srcOrd="0" destOrd="1" presId="urn:microsoft.com/office/officeart/2005/8/layout/hList1"/>
    <dgm:cxn modelId="{B49219A1-C479-4343-91B9-22D3D433A636}" srcId="{042D036E-4B48-4C3A-BCE6-8421624E5B08}" destId="{33E6AB3C-8FA7-4B9A-9A5D-640DAD8BC678}" srcOrd="1" destOrd="0" parTransId="{A56814F1-34F3-4E2D-BA72-BA668974CBE5}" sibTransId="{DD363BE6-1F23-4F11-B5CF-C001CEB36B3C}"/>
    <dgm:cxn modelId="{CC1E86A5-9399-4605-B725-3B3040419ECD}" type="presOf" srcId="{82ABE634-BA4E-45AF-9538-1DC4CF336C3B}" destId="{92B1784B-166C-4EF8-B6D6-C56FC5A94D58}" srcOrd="0" destOrd="0" presId="urn:microsoft.com/office/officeart/2005/8/layout/hList1"/>
    <dgm:cxn modelId="{C79E2CB9-F983-4735-88A9-5F694004543E}" type="presOf" srcId="{33E6AB3C-8FA7-4B9A-9A5D-640DAD8BC678}" destId="{4EB1214F-D131-46DC-B729-CE0DC0A98D4B}" srcOrd="0" destOrd="1" presId="urn:microsoft.com/office/officeart/2005/8/layout/hList1"/>
    <dgm:cxn modelId="{D79703C5-6733-4143-A39F-10257530B4CB}" type="presOf" srcId="{929C8455-6C02-42EC-9955-05FDA9F63711}" destId="{6A75F868-1950-4922-92E8-726446367002}" srcOrd="0" destOrd="0" presId="urn:microsoft.com/office/officeart/2005/8/layout/hList1"/>
    <dgm:cxn modelId="{4F49F3D9-C062-4BAE-8549-EAFDF17108CD}" srcId="{D1A99801-BEC1-43FC-A840-3A9E93E6DBEC}" destId="{1B8FEEDF-5853-482A-B9EA-71041AFAF348}" srcOrd="1" destOrd="0" parTransId="{AD189C29-2D9D-424D-9A3D-5D0C83ADEEEF}" sibTransId="{1A0EF4FB-74DA-4AF6-8671-98B727BB6B9F}"/>
    <dgm:cxn modelId="{FCDFEEE1-00F6-444E-B5DC-893136090503}" srcId="{929C8455-6C02-42EC-9955-05FDA9F63711}" destId="{D1A99801-BEC1-43FC-A840-3A9E93E6DBEC}" srcOrd="1" destOrd="0" parTransId="{D92BA0D4-0DBE-4BA5-B549-C69478EA69D9}" sibTransId="{084FD0B5-8C6B-45C3-A45F-F56AF5951586}"/>
    <dgm:cxn modelId="{B393FDFC-0D34-4EDA-8ADB-75A5DFA939D4}" srcId="{042D036E-4B48-4C3A-BCE6-8421624E5B08}" destId="{4013028C-71B7-4B3E-A8A4-90C4E4DABB2B}" srcOrd="0" destOrd="0" parTransId="{A6DE3EE4-6107-4F6A-A009-8A47F86C00E1}" sibTransId="{9E456EEC-D67A-41E3-9443-8666D9E71C45}"/>
    <dgm:cxn modelId="{BE07FBFF-F04A-40B6-AC8E-BCF9CF8E5FA6}" srcId="{929C8455-6C02-42EC-9955-05FDA9F63711}" destId="{042D036E-4B48-4C3A-BCE6-8421624E5B08}" srcOrd="2" destOrd="0" parTransId="{03DABF91-AFB9-4D02-87F4-1D3A89CEF8AC}" sibTransId="{8E44EEDA-154E-4F13-B317-588EEEA912ED}"/>
    <dgm:cxn modelId="{AFA7EC28-42B2-439D-AC77-948E018B293C}" type="presParOf" srcId="{6A75F868-1950-4922-92E8-726446367002}" destId="{514CFE8E-40FA-4B1F-BB96-1C35589BD615}" srcOrd="0" destOrd="0" presId="urn:microsoft.com/office/officeart/2005/8/layout/hList1"/>
    <dgm:cxn modelId="{40327185-A119-42B2-AA6C-A5DCAAE15766}" type="presParOf" srcId="{514CFE8E-40FA-4B1F-BB96-1C35589BD615}" destId="{795AA6A0-A452-4388-A467-32907630C80C}" srcOrd="0" destOrd="0" presId="urn:microsoft.com/office/officeart/2005/8/layout/hList1"/>
    <dgm:cxn modelId="{413C1817-66F7-41BD-A36B-9B20CD975958}" type="presParOf" srcId="{514CFE8E-40FA-4B1F-BB96-1C35589BD615}" destId="{F7D34E26-62AF-4C19-BEE0-2F22987414CA}" srcOrd="1" destOrd="0" presId="urn:microsoft.com/office/officeart/2005/8/layout/hList1"/>
    <dgm:cxn modelId="{7E159C79-8965-4D12-A8E0-4386267F8CC6}" type="presParOf" srcId="{6A75F868-1950-4922-92E8-726446367002}" destId="{BFCEC1DA-5336-4CF2-BB73-9E771EACF486}" srcOrd="1" destOrd="0" presId="urn:microsoft.com/office/officeart/2005/8/layout/hList1"/>
    <dgm:cxn modelId="{46831536-B522-4BE9-BD10-3093DCEDCD1E}" type="presParOf" srcId="{6A75F868-1950-4922-92E8-726446367002}" destId="{B7E15085-62B4-4DE2-95CE-C9AE21270981}" srcOrd="2" destOrd="0" presId="urn:microsoft.com/office/officeart/2005/8/layout/hList1"/>
    <dgm:cxn modelId="{B9B53A86-444F-4ECF-B15E-81947DB272D9}" type="presParOf" srcId="{B7E15085-62B4-4DE2-95CE-C9AE21270981}" destId="{69E1A3F1-0BFD-4BA1-8CB6-1E8CF0218851}" srcOrd="0" destOrd="0" presId="urn:microsoft.com/office/officeart/2005/8/layout/hList1"/>
    <dgm:cxn modelId="{12F7C513-02F7-4204-9BDF-B9DEC351D3EB}" type="presParOf" srcId="{B7E15085-62B4-4DE2-95CE-C9AE21270981}" destId="{92B1784B-166C-4EF8-B6D6-C56FC5A94D58}" srcOrd="1" destOrd="0" presId="urn:microsoft.com/office/officeart/2005/8/layout/hList1"/>
    <dgm:cxn modelId="{5BE7B591-E233-4098-9E72-73FC46E33A92}" type="presParOf" srcId="{6A75F868-1950-4922-92E8-726446367002}" destId="{41D517E9-2A14-4D86-BD48-D90C188C6ECA}" srcOrd="3" destOrd="0" presId="urn:microsoft.com/office/officeart/2005/8/layout/hList1"/>
    <dgm:cxn modelId="{BD7C368D-E096-420A-AE3F-00D42284F9FB}" type="presParOf" srcId="{6A75F868-1950-4922-92E8-726446367002}" destId="{56D931C8-5EF4-4DB6-A139-7A528A964E0E}" srcOrd="4" destOrd="0" presId="urn:microsoft.com/office/officeart/2005/8/layout/hList1"/>
    <dgm:cxn modelId="{3B48358D-DA35-4549-BE68-30482910050A}" type="presParOf" srcId="{56D931C8-5EF4-4DB6-A139-7A528A964E0E}" destId="{5D053FE2-5BAD-4571-A723-CEA6C7A56D6C}" srcOrd="0" destOrd="0" presId="urn:microsoft.com/office/officeart/2005/8/layout/hList1"/>
    <dgm:cxn modelId="{5323F9D3-A0E2-4F01-B8FC-A1E660AE4826}" type="presParOf" srcId="{56D931C8-5EF4-4DB6-A139-7A528A964E0E}" destId="{4EB1214F-D131-46DC-B729-CE0DC0A98D4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CFD21B-FE80-43C1-826A-1723E737C273}" type="doc">
      <dgm:prSet loTypeId="urn:microsoft.com/office/officeart/2005/8/layout/hProcess11" loCatId="process" qsTypeId="urn:microsoft.com/office/officeart/2005/8/quickstyle/simple1" qsCatId="simple" csTypeId="urn:microsoft.com/office/officeart/2005/8/colors/accent1_2" csCatId="accent1" phldr="1"/>
      <dgm:spPr/>
    </dgm:pt>
    <dgm:pt modelId="{3B206301-3C05-42DD-8129-50BCF6495E8C}">
      <dgm:prSet phldrT="[Text]"/>
      <dgm:spPr/>
      <dgm:t>
        <a:bodyPr/>
        <a:lstStyle/>
        <a:p>
          <a:r>
            <a:rPr lang="en-GB" dirty="0"/>
            <a:t>Guidance and criteria setting 2024-2026</a:t>
          </a:r>
        </a:p>
      </dgm:t>
    </dgm:pt>
    <dgm:pt modelId="{969F17AF-FA69-402C-9216-9837CFFF2A98}" type="parTrans" cxnId="{1E4D2CF8-FCA3-4144-BD4F-A7F82134A774}">
      <dgm:prSet/>
      <dgm:spPr/>
      <dgm:t>
        <a:bodyPr/>
        <a:lstStyle/>
        <a:p>
          <a:endParaRPr lang="en-GB"/>
        </a:p>
      </dgm:t>
    </dgm:pt>
    <dgm:pt modelId="{1ECBB41F-004E-405C-9413-5E6F4B02CE78}" type="sibTrans" cxnId="{1E4D2CF8-FCA3-4144-BD4F-A7F82134A774}">
      <dgm:prSet/>
      <dgm:spPr/>
      <dgm:t>
        <a:bodyPr/>
        <a:lstStyle/>
        <a:p>
          <a:endParaRPr lang="en-GB"/>
        </a:p>
      </dgm:t>
    </dgm:pt>
    <dgm:pt modelId="{327AAB50-B7DB-4D4A-96C1-2EBDD8F85827}">
      <dgm:prSet phldrT="[Text]"/>
      <dgm:spPr/>
      <dgm:t>
        <a:bodyPr/>
        <a:lstStyle/>
        <a:p>
          <a:r>
            <a:rPr lang="en-GB" dirty="0"/>
            <a:t>Universities make submissions end 2027</a:t>
          </a:r>
        </a:p>
      </dgm:t>
    </dgm:pt>
    <dgm:pt modelId="{2DDE46D7-EF5F-452A-9DE7-374D98853D35}" type="parTrans" cxnId="{556C32C2-FFAD-48D2-B314-63ABB987153B}">
      <dgm:prSet/>
      <dgm:spPr/>
      <dgm:t>
        <a:bodyPr/>
        <a:lstStyle/>
        <a:p>
          <a:endParaRPr lang="en-GB"/>
        </a:p>
      </dgm:t>
    </dgm:pt>
    <dgm:pt modelId="{882AD67A-B9E9-44F9-8EA1-EA52F0D7FE31}" type="sibTrans" cxnId="{556C32C2-FFAD-48D2-B314-63ABB987153B}">
      <dgm:prSet/>
      <dgm:spPr/>
      <dgm:t>
        <a:bodyPr/>
        <a:lstStyle/>
        <a:p>
          <a:endParaRPr lang="en-GB"/>
        </a:p>
      </dgm:t>
    </dgm:pt>
    <dgm:pt modelId="{D14A0EEB-C4F2-41AA-BFA9-03AEEEA6CC75}">
      <dgm:prSet phldrT="[Text]"/>
      <dgm:spPr/>
      <dgm:t>
        <a:bodyPr/>
        <a:lstStyle/>
        <a:p>
          <a:r>
            <a:rPr lang="en-GB" dirty="0"/>
            <a:t>Results published end 2028</a:t>
          </a:r>
        </a:p>
      </dgm:t>
    </dgm:pt>
    <dgm:pt modelId="{43405493-2919-4A17-9442-49AA5CD20296}" type="parTrans" cxnId="{F1F1B8DB-5429-46DB-8ADB-159DD65F1EFF}">
      <dgm:prSet/>
      <dgm:spPr/>
      <dgm:t>
        <a:bodyPr/>
        <a:lstStyle/>
        <a:p>
          <a:endParaRPr lang="en-GB"/>
        </a:p>
      </dgm:t>
    </dgm:pt>
    <dgm:pt modelId="{A4B01A27-87FF-427E-970B-8229C2BE0AA7}" type="sibTrans" cxnId="{F1F1B8DB-5429-46DB-8ADB-159DD65F1EFF}">
      <dgm:prSet/>
      <dgm:spPr/>
      <dgm:t>
        <a:bodyPr/>
        <a:lstStyle/>
        <a:p>
          <a:endParaRPr lang="en-GB"/>
        </a:p>
      </dgm:t>
    </dgm:pt>
    <dgm:pt modelId="{BC41D551-39BA-44E7-B379-5A6F1B0329E9}" type="pres">
      <dgm:prSet presAssocID="{3FCFD21B-FE80-43C1-826A-1723E737C273}" presName="Name0" presStyleCnt="0">
        <dgm:presLayoutVars>
          <dgm:dir/>
          <dgm:resizeHandles val="exact"/>
        </dgm:presLayoutVars>
      </dgm:prSet>
      <dgm:spPr/>
    </dgm:pt>
    <dgm:pt modelId="{55D7CF88-8C9D-4609-90D9-5AD4190E4DF3}" type="pres">
      <dgm:prSet presAssocID="{3FCFD21B-FE80-43C1-826A-1723E737C273}" presName="arrow" presStyleLbl="bgShp" presStyleIdx="0" presStyleCnt="1" custLinFactNeighborX="11602"/>
      <dgm:spPr/>
    </dgm:pt>
    <dgm:pt modelId="{CFB66C7A-E964-4A7D-A645-DDE49549FE58}" type="pres">
      <dgm:prSet presAssocID="{3FCFD21B-FE80-43C1-826A-1723E737C273}" presName="points" presStyleCnt="0"/>
      <dgm:spPr/>
    </dgm:pt>
    <dgm:pt modelId="{504D73E7-B904-4F2F-A943-23C9419FD21E}" type="pres">
      <dgm:prSet presAssocID="{3B206301-3C05-42DD-8129-50BCF6495E8C}" presName="compositeA" presStyleCnt="0"/>
      <dgm:spPr/>
    </dgm:pt>
    <dgm:pt modelId="{F5A7A2B6-4C5D-4B2D-B34D-05E6827431BD}" type="pres">
      <dgm:prSet presAssocID="{3B206301-3C05-42DD-8129-50BCF6495E8C}" presName="textA" presStyleLbl="revTx" presStyleIdx="0" presStyleCnt="3">
        <dgm:presLayoutVars>
          <dgm:bulletEnabled val="1"/>
        </dgm:presLayoutVars>
      </dgm:prSet>
      <dgm:spPr/>
    </dgm:pt>
    <dgm:pt modelId="{325752FA-BE96-496A-AEA3-9D3961CA4E81}" type="pres">
      <dgm:prSet presAssocID="{3B206301-3C05-42DD-8129-50BCF6495E8C}" presName="circleA" presStyleLbl="node1" presStyleIdx="0" presStyleCnt="3"/>
      <dgm:spPr/>
    </dgm:pt>
    <dgm:pt modelId="{0960D395-99E4-4073-BADC-4B83F7B6C28A}" type="pres">
      <dgm:prSet presAssocID="{3B206301-3C05-42DD-8129-50BCF6495E8C}" presName="spaceA" presStyleCnt="0"/>
      <dgm:spPr/>
    </dgm:pt>
    <dgm:pt modelId="{79BBB48A-74A7-4B1F-9984-E075CC977BEF}" type="pres">
      <dgm:prSet presAssocID="{1ECBB41F-004E-405C-9413-5E6F4B02CE78}" presName="space" presStyleCnt="0"/>
      <dgm:spPr/>
    </dgm:pt>
    <dgm:pt modelId="{81A25D5C-E3CD-4895-AC8B-56718A55322E}" type="pres">
      <dgm:prSet presAssocID="{327AAB50-B7DB-4D4A-96C1-2EBDD8F85827}" presName="compositeB" presStyleCnt="0"/>
      <dgm:spPr/>
    </dgm:pt>
    <dgm:pt modelId="{EA5AF6EB-6E10-47B8-B66D-FD26C3636CB0}" type="pres">
      <dgm:prSet presAssocID="{327AAB50-B7DB-4D4A-96C1-2EBDD8F85827}" presName="textB" presStyleLbl="revTx" presStyleIdx="1" presStyleCnt="3">
        <dgm:presLayoutVars>
          <dgm:bulletEnabled val="1"/>
        </dgm:presLayoutVars>
      </dgm:prSet>
      <dgm:spPr/>
    </dgm:pt>
    <dgm:pt modelId="{E22BE20C-A676-4431-BD82-A82938417BC8}" type="pres">
      <dgm:prSet presAssocID="{327AAB50-B7DB-4D4A-96C1-2EBDD8F85827}" presName="circleB" presStyleLbl="node1" presStyleIdx="1" presStyleCnt="3"/>
      <dgm:spPr/>
    </dgm:pt>
    <dgm:pt modelId="{47F08ACD-EF73-4144-AC19-64C31AA55399}" type="pres">
      <dgm:prSet presAssocID="{327AAB50-B7DB-4D4A-96C1-2EBDD8F85827}" presName="spaceB" presStyleCnt="0"/>
      <dgm:spPr/>
    </dgm:pt>
    <dgm:pt modelId="{7041383B-E183-4F9E-AD86-9B9171113A90}" type="pres">
      <dgm:prSet presAssocID="{882AD67A-B9E9-44F9-8EA1-EA52F0D7FE31}" presName="space" presStyleCnt="0"/>
      <dgm:spPr/>
    </dgm:pt>
    <dgm:pt modelId="{1A31C406-4FE3-4BE9-A9D8-478D1E1FC4EF}" type="pres">
      <dgm:prSet presAssocID="{D14A0EEB-C4F2-41AA-BFA9-03AEEEA6CC75}" presName="compositeA" presStyleCnt="0"/>
      <dgm:spPr/>
    </dgm:pt>
    <dgm:pt modelId="{4AC84CEA-8BFB-4FA3-9037-83FEA90B96E0}" type="pres">
      <dgm:prSet presAssocID="{D14A0EEB-C4F2-41AA-BFA9-03AEEEA6CC75}" presName="textA" presStyleLbl="revTx" presStyleIdx="2" presStyleCnt="3">
        <dgm:presLayoutVars>
          <dgm:bulletEnabled val="1"/>
        </dgm:presLayoutVars>
      </dgm:prSet>
      <dgm:spPr/>
    </dgm:pt>
    <dgm:pt modelId="{EA7ED66D-C153-4EB3-862F-90BD0A68E9D9}" type="pres">
      <dgm:prSet presAssocID="{D14A0EEB-C4F2-41AA-BFA9-03AEEEA6CC75}" presName="circleA" presStyleLbl="node1" presStyleIdx="2" presStyleCnt="3"/>
      <dgm:spPr/>
    </dgm:pt>
    <dgm:pt modelId="{B2598937-39BB-42A4-879C-E993C15C11F0}" type="pres">
      <dgm:prSet presAssocID="{D14A0EEB-C4F2-41AA-BFA9-03AEEEA6CC75}" presName="spaceA" presStyleCnt="0"/>
      <dgm:spPr/>
    </dgm:pt>
  </dgm:ptLst>
  <dgm:cxnLst>
    <dgm:cxn modelId="{76600005-B22B-46C8-8823-40987D17F53E}" type="presOf" srcId="{D14A0EEB-C4F2-41AA-BFA9-03AEEEA6CC75}" destId="{4AC84CEA-8BFB-4FA3-9037-83FEA90B96E0}" srcOrd="0" destOrd="0" presId="urn:microsoft.com/office/officeart/2005/8/layout/hProcess11"/>
    <dgm:cxn modelId="{989B6870-FB6C-42FF-B3D5-8963415C3CDB}" type="presOf" srcId="{3FCFD21B-FE80-43C1-826A-1723E737C273}" destId="{BC41D551-39BA-44E7-B379-5A6F1B0329E9}" srcOrd="0" destOrd="0" presId="urn:microsoft.com/office/officeart/2005/8/layout/hProcess11"/>
    <dgm:cxn modelId="{A7ED28B5-9C8F-4AC1-998A-2F5497681DBD}" type="presOf" srcId="{327AAB50-B7DB-4D4A-96C1-2EBDD8F85827}" destId="{EA5AF6EB-6E10-47B8-B66D-FD26C3636CB0}" srcOrd="0" destOrd="0" presId="urn:microsoft.com/office/officeart/2005/8/layout/hProcess11"/>
    <dgm:cxn modelId="{556C32C2-FFAD-48D2-B314-63ABB987153B}" srcId="{3FCFD21B-FE80-43C1-826A-1723E737C273}" destId="{327AAB50-B7DB-4D4A-96C1-2EBDD8F85827}" srcOrd="1" destOrd="0" parTransId="{2DDE46D7-EF5F-452A-9DE7-374D98853D35}" sibTransId="{882AD67A-B9E9-44F9-8EA1-EA52F0D7FE31}"/>
    <dgm:cxn modelId="{F1F1B8DB-5429-46DB-8ADB-159DD65F1EFF}" srcId="{3FCFD21B-FE80-43C1-826A-1723E737C273}" destId="{D14A0EEB-C4F2-41AA-BFA9-03AEEEA6CC75}" srcOrd="2" destOrd="0" parTransId="{43405493-2919-4A17-9442-49AA5CD20296}" sibTransId="{A4B01A27-87FF-427E-970B-8229C2BE0AA7}"/>
    <dgm:cxn modelId="{1E4D2CF8-FCA3-4144-BD4F-A7F82134A774}" srcId="{3FCFD21B-FE80-43C1-826A-1723E737C273}" destId="{3B206301-3C05-42DD-8129-50BCF6495E8C}" srcOrd="0" destOrd="0" parTransId="{969F17AF-FA69-402C-9216-9837CFFF2A98}" sibTransId="{1ECBB41F-004E-405C-9413-5E6F4B02CE78}"/>
    <dgm:cxn modelId="{E7C173FE-4DF0-4264-B2E0-570B204D99A6}" type="presOf" srcId="{3B206301-3C05-42DD-8129-50BCF6495E8C}" destId="{F5A7A2B6-4C5D-4B2D-B34D-05E6827431BD}" srcOrd="0" destOrd="0" presId="urn:microsoft.com/office/officeart/2005/8/layout/hProcess11"/>
    <dgm:cxn modelId="{FA5B45F5-3CF2-451E-B202-B3B4C2EA49D0}" type="presParOf" srcId="{BC41D551-39BA-44E7-B379-5A6F1B0329E9}" destId="{55D7CF88-8C9D-4609-90D9-5AD4190E4DF3}" srcOrd="0" destOrd="0" presId="urn:microsoft.com/office/officeart/2005/8/layout/hProcess11"/>
    <dgm:cxn modelId="{9785FFFD-B5B3-48C8-97D6-B3EC6181740E}" type="presParOf" srcId="{BC41D551-39BA-44E7-B379-5A6F1B0329E9}" destId="{CFB66C7A-E964-4A7D-A645-DDE49549FE58}" srcOrd="1" destOrd="0" presId="urn:microsoft.com/office/officeart/2005/8/layout/hProcess11"/>
    <dgm:cxn modelId="{98F7B31A-EEF0-4E25-B698-41CA0728A867}" type="presParOf" srcId="{CFB66C7A-E964-4A7D-A645-DDE49549FE58}" destId="{504D73E7-B904-4F2F-A943-23C9419FD21E}" srcOrd="0" destOrd="0" presId="urn:microsoft.com/office/officeart/2005/8/layout/hProcess11"/>
    <dgm:cxn modelId="{00136FE9-5084-4652-98DA-22A79025EF24}" type="presParOf" srcId="{504D73E7-B904-4F2F-A943-23C9419FD21E}" destId="{F5A7A2B6-4C5D-4B2D-B34D-05E6827431BD}" srcOrd="0" destOrd="0" presId="urn:microsoft.com/office/officeart/2005/8/layout/hProcess11"/>
    <dgm:cxn modelId="{0AF3A2D7-54D9-45B0-A1DC-67B69F5585C0}" type="presParOf" srcId="{504D73E7-B904-4F2F-A943-23C9419FD21E}" destId="{325752FA-BE96-496A-AEA3-9D3961CA4E81}" srcOrd="1" destOrd="0" presId="urn:microsoft.com/office/officeart/2005/8/layout/hProcess11"/>
    <dgm:cxn modelId="{5211D8F5-AE0B-4381-AE98-D8FB4689DB15}" type="presParOf" srcId="{504D73E7-B904-4F2F-A943-23C9419FD21E}" destId="{0960D395-99E4-4073-BADC-4B83F7B6C28A}" srcOrd="2" destOrd="0" presId="urn:microsoft.com/office/officeart/2005/8/layout/hProcess11"/>
    <dgm:cxn modelId="{4DC6AB2F-3DC4-4A67-92FA-9A1D225E12BD}" type="presParOf" srcId="{CFB66C7A-E964-4A7D-A645-DDE49549FE58}" destId="{79BBB48A-74A7-4B1F-9984-E075CC977BEF}" srcOrd="1" destOrd="0" presId="urn:microsoft.com/office/officeart/2005/8/layout/hProcess11"/>
    <dgm:cxn modelId="{F2C4E0A9-3FE2-47A2-9B9C-FEB285429CB9}" type="presParOf" srcId="{CFB66C7A-E964-4A7D-A645-DDE49549FE58}" destId="{81A25D5C-E3CD-4895-AC8B-56718A55322E}" srcOrd="2" destOrd="0" presId="urn:microsoft.com/office/officeart/2005/8/layout/hProcess11"/>
    <dgm:cxn modelId="{BC70DC25-177C-4336-8A83-A1C2A67AA394}" type="presParOf" srcId="{81A25D5C-E3CD-4895-AC8B-56718A55322E}" destId="{EA5AF6EB-6E10-47B8-B66D-FD26C3636CB0}" srcOrd="0" destOrd="0" presId="urn:microsoft.com/office/officeart/2005/8/layout/hProcess11"/>
    <dgm:cxn modelId="{6D3C21C0-531D-4993-9692-D4260BB7BD31}" type="presParOf" srcId="{81A25D5C-E3CD-4895-AC8B-56718A55322E}" destId="{E22BE20C-A676-4431-BD82-A82938417BC8}" srcOrd="1" destOrd="0" presId="urn:microsoft.com/office/officeart/2005/8/layout/hProcess11"/>
    <dgm:cxn modelId="{45C1FEBA-45B2-491B-A523-F90E89F5C6F8}" type="presParOf" srcId="{81A25D5C-E3CD-4895-AC8B-56718A55322E}" destId="{47F08ACD-EF73-4144-AC19-64C31AA55399}" srcOrd="2" destOrd="0" presId="urn:microsoft.com/office/officeart/2005/8/layout/hProcess11"/>
    <dgm:cxn modelId="{AA7348C5-035C-4E2B-A572-B28C5A7EAD9D}" type="presParOf" srcId="{CFB66C7A-E964-4A7D-A645-DDE49549FE58}" destId="{7041383B-E183-4F9E-AD86-9B9171113A90}" srcOrd="3" destOrd="0" presId="urn:microsoft.com/office/officeart/2005/8/layout/hProcess11"/>
    <dgm:cxn modelId="{F8F667EE-19F9-4153-9952-A8A1DC5EDC1F}" type="presParOf" srcId="{CFB66C7A-E964-4A7D-A645-DDE49549FE58}" destId="{1A31C406-4FE3-4BE9-A9D8-478D1E1FC4EF}" srcOrd="4" destOrd="0" presId="urn:microsoft.com/office/officeart/2005/8/layout/hProcess11"/>
    <dgm:cxn modelId="{69B9B89F-11C5-472D-9E10-DEA3737B790A}" type="presParOf" srcId="{1A31C406-4FE3-4BE9-A9D8-478D1E1FC4EF}" destId="{4AC84CEA-8BFB-4FA3-9037-83FEA90B96E0}" srcOrd="0" destOrd="0" presId="urn:microsoft.com/office/officeart/2005/8/layout/hProcess11"/>
    <dgm:cxn modelId="{0E0D05EF-6554-4332-A933-C139F48D9CAE}" type="presParOf" srcId="{1A31C406-4FE3-4BE9-A9D8-478D1E1FC4EF}" destId="{EA7ED66D-C153-4EB3-862F-90BD0A68E9D9}" srcOrd="1" destOrd="0" presId="urn:microsoft.com/office/officeart/2005/8/layout/hProcess11"/>
    <dgm:cxn modelId="{EF70A270-608E-4F25-9579-24056873754C}" type="presParOf" srcId="{1A31C406-4FE3-4BE9-A9D8-478D1E1FC4EF}" destId="{B2598937-39BB-42A4-879C-E993C15C11F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AD1410-1149-4B45-8A20-2D1257F3C85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6E4B0676-D02A-46B4-8DB0-48A695229007}">
      <dgm:prSet phldrT="[Text]"/>
      <dgm:spPr/>
      <dgm:t>
        <a:bodyPr/>
        <a:lstStyle/>
        <a:p>
          <a:r>
            <a:rPr lang="en-GB" dirty="0"/>
            <a:t>REF 2028</a:t>
          </a:r>
        </a:p>
      </dgm:t>
    </dgm:pt>
    <dgm:pt modelId="{C40138E4-0F01-4D41-96C1-BF58A9797F65}" type="parTrans" cxnId="{9BD27413-76E0-4784-8B66-5CA84C33E6B9}">
      <dgm:prSet/>
      <dgm:spPr/>
      <dgm:t>
        <a:bodyPr/>
        <a:lstStyle/>
        <a:p>
          <a:endParaRPr lang="en-GB"/>
        </a:p>
      </dgm:t>
    </dgm:pt>
    <dgm:pt modelId="{6476CE8A-8175-49BF-B94E-384FAAB877DF}" type="sibTrans" cxnId="{9BD27413-76E0-4784-8B66-5CA84C33E6B9}">
      <dgm:prSet/>
      <dgm:spPr/>
      <dgm:t>
        <a:bodyPr/>
        <a:lstStyle/>
        <a:p>
          <a:endParaRPr lang="en-GB"/>
        </a:p>
      </dgm:t>
    </dgm:pt>
    <dgm:pt modelId="{ACD15CF7-C282-4FB5-9551-602A41B1C6B3}">
      <dgm:prSet phldrT="[Text]"/>
      <dgm:spPr/>
      <dgm:t>
        <a:bodyPr/>
        <a:lstStyle/>
        <a:p>
          <a:r>
            <a:rPr lang="en-GB" dirty="0"/>
            <a:t>Main panel A</a:t>
          </a:r>
        </a:p>
      </dgm:t>
    </dgm:pt>
    <dgm:pt modelId="{81B563E4-12DB-4111-AD04-BF4DC252ADC9}" type="parTrans" cxnId="{15C8653A-1489-4568-9A6F-CF5F234F133A}">
      <dgm:prSet/>
      <dgm:spPr/>
      <dgm:t>
        <a:bodyPr/>
        <a:lstStyle/>
        <a:p>
          <a:endParaRPr lang="en-GB"/>
        </a:p>
      </dgm:t>
    </dgm:pt>
    <dgm:pt modelId="{42CD1AFB-6010-440D-91CD-4D1E42642FFB}" type="sibTrans" cxnId="{15C8653A-1489-4568-9A6F-CF5F234F133A}">
      <dgm:prSet/>
      <dgm:spPr/>
      <dgm:t>
        <a:bodyPr/>
        <a:lstStyle/>
        <a:p>
          <a:endParaRPr lang="en-GB"/>
        </a:p>
      </dgm:t>
    </dgm:pt>
    <dgm:pt modelId="{D8068D93-622C-487F-B48F-8F7839FF12EB}">
      <dgm:prSet phldrT="[Text]"/>
      <dgm:spPr/>
      <dgm:t>
        <a:bodyPr/>
        <a:lstStyle/>
        <a:p>
          <a:r>
            <a:rPr lang="en-GB" dirty="0"/>
            <a:t>Main panel B</a:t>
          </a:r>
        </a:p>
      </dgm:t>
    </dgm:pt>
    <dgm:pt modelId="{25C51E14-D860-4DEB-B002-E299899C271C}" type="parTrans" cxnId="{72EBE3CD-CC1B-4A52-8D01-16F311ABFA0A}">
      <dgm:prSet/>
      <dgm:spPr/>
      <dgm:t>
        <a:bodyPr/>
        <a:lstStyle/>
        <a:p>
          <a:endParaRPr lang="en-GB"/>
        </a:p>
      </dgm:t>
    </dgm:pt>
    <dgm:pt modelId="{55313F98-78DF-4DDB-894F-866733A4D5F5}" type="sibTrans" cxnId="{72EBE3CD-CC1B-4A52-8D01-16F311ABFA0A}">
      <dgm:prSet/>
      <dgm:spPr/>
      <dgm:t>
        <a:bodyPr/>
        <a:lstStyle/>
        <a:p>
          <a:endParaRPr lang="en-GB"/>
        </a:p>
      </dgm:t>
    </dgm:pt>
    <dgm:pt modelId="{B3AE5BE1-4141-4DDD-9CCA-5C7ED25CEB64}">
      <dgm:prSet phldrT="[Text]"/>
      <dgm:spPr/>
      <dgm:t>
        <a:bodyPr/>
        <a:lstStyle/>
        <a:p>
          <a:r>
            <a:rPr lang="en-GB" dirty="0"/>
            <a:t>Main panel C</a:t>
          </a:r>
        </a:p>
      </dgm:t>
    </dgm:pt>
    <dgm:pt modelId="{01096410-5099-47BC-9E3A-7E82AFF93A8C}" type="parTrans" cxnId="{251880B4-A82B-45BA-A1B9-1A4E4904D613}">
      <dgm:prSet/>
      <dgm:spPr/>
      <dgm:t>
        <a:bodyPr/>
        <a:lstStyle/>
        <a:p>
          <a:endParaRPr lang="en-GB"/>
        </a:p>
      </dgm:t>
    </dgm:pt>
    <dgm:pt modelId="{7A6E62F5-21AC-4FEA-BCDA-00D00E62D523}" type="sibTrans" cxnId="{251880B4-A82B-45BA-A1B9-1A4E4904D613}">
      <dgm:prSet/>
      <dgm:spPr/>
      <dgm:t>
        <a:bodyPr/>
        <a:lstStyle/>
        <a:p>
          <a:endParaRPr lang="en-GB"/>
        </a:p>
      </dgm:t>
    </dgm:pt>
    <dgm:pt modelId="{31119371-4262-4492-83B0-EDCCCD7A5587}">
      <dgm:prSet phldrT="[Text]"/>
      <dgm:spPr/>
      <dgm:t>
        <a:bodyPr/>
        <a:lstStyle/>
        <a:p>
          <a:r>
            <a:rPr lang="en-GB" dirty="0"/>
            <a:t>Main panel D</a:t>
          </a:r>
        </a:p>
      </dgm:t>
    </dgm:pt>
    <dgm:pt modelId="{D507520E-725D-4FE9-A814-5DE7D448427E}" type="parTrans" cxnId="{E83AA507-86D1-4902-9538-C9B3E12E8DC2}">
      <dgm:prSet/>
      <dgm:spPr/>
      <dgm:t>
        <a:bodyPr/>
        <a:lstStyle/>
        <a:p>
          <a:endParaRPr lang="en-GB"/>
        </a:p>
      </dgm:t>
    </dgm:pt>
    <dgm:pt modelId="{0C12FCB0-2DB7-43D6-88E5-14BF4BE8E907}" type="sibTrans" cxnId="{E83AA507-86D1-4902-9538-C9B3E12E8DC2}">
      <dgm:prSet/>
      <dgm:spPr/>
      <dgm:t>
        <a:bodyPr/>
        <a:lstStyle/>
        <a:p>
          <a:endParaRPr lang="en-GB"/>
        </a:p>
      </dgm:t>
    </dgm:pt>
    <dgm:pt modelId="{70A2C41B-0134-4CB4-9DAA-6C8B9B19A690}">
      <dgm:prSet phldrT="[Text]"/>
      <dgm:spPr/>
      <dgm:t>
        <a:bodyPr/>
        <a:lstStyle/>
        <a:p>
          <a:r>
            <a:rPr lang="en-GB" dirty="0"/>
            <a:t>SP1</a:t>
          </a:r>
        </a:p>
      </dgm:t>
    </dgm:pt>
    <dgm:pt modelId="{E069012F-BFD6-4F8A-95E8-766B8F70B19A}" type="parTrans" cxnId="{1EE1C723-1C9F-41B0-AC07-6E8B527C30D0}">
      <dgm:prSet/>
      <dgm:spPr/>
      <dgm:t>
        <a:bodyPr/>
        <a:lstStyle/>
        <a:p>
          <a:endParaRPr lang="en-GB"/>
        </a:p>
      </dgm:t>
    </dgm:pt>
    <dgm:pt modelId="{E50332E2-B07A-4438-B5BD-8697D2EE59D5}" type="sibTrans" cxnId="{1EE1C723-1C9F-41B0-AC07-6E8B527C30D0}">
      <dgm:prSet/>
      <dgm:spPr/>
      <dgm:t>
        <a:bodyPr/>
        <a:lstStyle/>
        <a:p>
          <a:endParaRPr lang="en-GB"/>
        </a:p>
      </dgm:t>
    </dgm:pt>
    <dgm:pt modelId="{15D11A4E-3C0E-4621-86C3-58E99A005681}">
      <dgm:prSet phldrT="[Text]"/>
      <dgm:spPr/>
      <dgm:t>
        <a:bodyPr/>
        <a:lstStyle/>
        <a:p>
          <a:r>
            <a:rPr lang="en-GB" dirty="0"/>
            <a:t>SP2</a:t>
          </a:r>
        </a:p>
      </dgm:t>
    </dgm:pt>
    <dgm:pt modelId="{26D92D18-E914-47AA-885D-5B5B69F6C0B1}" type="parTrans" cxnId="{1764A2C6-9788-4D6B-A97D-12F8FDCD37A8}">
      <dgm:prSet/>
      <dgm:spPr/>
      <dgm:t>
        <a:bodyPr/>
        <a:lstStyle/>
        <a:p>
          <a:endParaRPr lang="en-GB"/>
        </a:p>
      </dgm:t>
    </dgm:pt>
    <dgm:pt modelId="{5C6C735F-E223-45DB-B62E-21EE8198776F}" type="sibTrans" cxnId="{1764A2C6-9788-4D6B-A97D-12F8FDCD37A8}">
      <dgm:prSet/>
      <dgm:spPr/>
      <dgm:t>
        <a:bodyPr/>
        <a:lstStyle/>
        <a:p>
          <a:endParaRPr lang="en-GB"/>
        </a:p>
      </dgm:t>
    </dgm:pt>
    <dgm:pt modelId="{0F2EB4B5-CD92-4F2B-BFA2-FD3E0843D7C6}">
      <dgm:prSet phldrT="[Text]"/>
      <dgm:spPr/>
      <dgm:t>
        <a:bodyPr/>
        <a:lstStyle/>
        <a:p>
          <a:r>
            <a:rPr lang="en-GB" dirty="0"/>
            <a:t>SP3</a:t>
          </a:r>
        </a:p>
      </dgm:t>
    </dgm:pt>
    <dgm:pt modelId="{B9015F5B-6E32-4C41-B861-39CE8387F298}" type="parTrans" cxnId="{48F1C23B-6F0C-4C5E-89A8-D2FF31FA5CD2}">
      <dgm:prSet/>
      <dgm:spPr/>
      <dgm:t>
        <a:bodyPr/>
        <a:lstStyle/>
        <a:p>
          <a:endParaRPr lang="en-GB"/>
        </a:p>
      </dgm:t>
    </dgm:pt>
    <dgm:pt modelId="{67590C48-E992-492F-950E-20D36B03D726}" type="sibTrans" cxnId="{48F1C23B-6F0C-4C5E-89A8-D2FF31FA5CD2}">
      <dgm:prSet/>
      <dgm:spPr/>
      <dgm:t>
        <a:bodyPr/>
        <a:lstStyle/>
        <a:p>
          <a:endParaRPr lang="en-GB"/>
        </a:p>
      </dgm:t>
    </dgm:pt>
    <dgm:pt modelId="{7F62E161-082F-4F08-A0A1-2583B5158047}">
      <dgm:prSet phldrT="[Text]"/>
      <dgm:spPr/>
      <dgm:t>
        <a:bodyPr/>
        <a:lstStyle/>
        <a:p>
          <a:r>
            <a:rPr lang="en-GB" dirty="0"/>
            <a:t>SP4</a:t>
          </a:r>
        </a:p>
      </dgm:t>
    </dgm:pt>
    <dgm:pt modelId="{B5002154-3046-4CDB-BF64-2C97AA9C053C}" type="parTrans" cxnId="{825FF3CF-A59E-4BF3-9CB1-26FD63C931C3}">
      <dgm:prSet/>
      <dgm:spPr/>
      <dgm:t>
        <a:bodyPr/>
        <a:lstStyle/>
        <a:p>
          <a:endParaRPr lang="en-GB"/>
        </a:p>
      </dgm:t>
    </dgm:pt>
    <dgm:pt modelId="{FA036E41-03F0-4CA9-913C-06D399BAF2A5}" type="sibTrans" cxnId="{825FF3CF-A59E-4BF3-9CB1-26FD63C931C3}">
      <dgm:prSet/>
      <dgm:spPr/>
      <dgm:t>
        <a:bodyPr/>
        <a:lstStyle/>
        <a:p>
          <a:endParaRPr lang="en-GB"/>
        </a:p>
      </dgm:t>
    </dgm:pt>
    <dgm:pt modelId="{3417A139-64FA-4868-9A1D-79828E2BCB77}">
      <dgm:prSet phldrT="[Text]"/>
      <dgm:spPr/>
      <dgm:t>
        <a:bodyPr/>
        <a:lstStyle/>
        <a:p>
          <a:r>
            <a:rPr lang="en-GB" dirty="0"/>
            <a:t>SP5</a:t>
          </a:r>
        </a:p>
      </dgm:t>
    </dgm:pt>
    <dgm:pt modelId="{4C16FB76-2DC1-4CC0-B3DE-08A605549D70}" type="parTrans" cxnId="{3E744032-0026-4B41-AE80-3843CD781668}">
      <dgm:prSet/>
      <dgm:spPr/>
      <dgm:t>
        <a:bodyPr/>
        <a:lstStyle/>
        <a:p>
          <a:endParaRPr lang="en-GB"/>
        </a:p>
      </dgm:t>
    </dgm:pt>
    <dgm:pt modelId="{53F16ABF-481B-4FF0-89BC-5BD7F67D7855}" type="sibTrans" cxnId="{3E744032-0026-4B41-AE80-3843CD781668}">
      <dgm:prSet/>
      <dgm:spPr/>
      <dgm:t>
        <a:bodyPr/>
        <a:lstStyle/>
        <a:p>
          <a:endParaRPr lang="en-GB"/>
        </a:p>
      </dgm:t>
    </dgm:pt>
    <dgm:pt modelId="{6D882CFE-3EFC-4EF3-AC71-53480869683A}">
      <dgm:prSet phldrT="[Text]"/>
      <dgm:spPr/>
      <dgm:t>
        <a:bodyPr/>
        <a:lstStyle/>
        <a:p>
          <a:r>
            <a:rPr lang="en-GB" dirty="0"/>
            <a:t>SP6</a:t>
          </a:r>
        </a:p>
      </dgm:t>
    </dgm:pt>
    <dgm:pt modelId="{CDB1BA11-B107-47C6-9013-6224887DA312}" type="parTrans" cxnId="{BBE561B2-8E9F-4FEB-B625-5CCF8F6B1BC2}">
      <dgm:prSet/>
      <dgm:spPr/>
      <dgm:t>
        <a:bodyPr/>
        <a:lstStyle/>
        <a:p>
          <a:endParaRPr lang="en-GB"/>
        </a:p>
      </dgm:t>
    </dgm:pt>
    <dgm:pt modelId="{56614198-A2EA-4EB5-B05D-283735EF0328}" type="sibTrans" cxnId="{BBE561B2-8E9F-4FEB-B625-5CCF8F6B1BC2}">
      <dgm:prSet/>
      <dgm:spPr/>
      <dgm:t>
        <a:bodyPr/>
        <a:lstStyle/>
        <a:p>
          <a:endParaRPr lang="en-GB"/>
        </a:p>
      </dgm:t>
    </dgm:pt>
    <dgm:pt modelId="{0A594FDB-F7F0-4D12-9AB6-56FCE658B05A}">
      <dgm:prSet phldrT="[Text]"/>
      <dgm:spPr/>
      <dgm:t>
        <a:bodyPr/>
        <a:lstStyle/>
        <a:p>
          <a:r>
            <a:rPr lang="en-GB" dirty="0"/>
            <a:t>SP7</a:t>
          </a:r>
        </a:p>
      </dgm:t>
    </dgm:pt>
    <dgm:pt modelId="{1A856062-8C78-4BFC-8C70-B562DFB2D4F0}" type="parTrans" cxnId="{50CF00FF-6936-474A-8852-734548059827}">
      <dgm:prSet/>
      <dgm:spPr/>
      <dgm:t>
        <a:bodyPr/>
        <a:lstStyle/>
        <a:p>
          <a:endParaRPr lang="en-GB"/>
        </a:p>
      </dgm:t>
    </dgm:pt>
    <dgm:pt modelId="{8D2B216E-8CF6-4A7E-BCB9-F5B5291681BE}" type="sibTrans" cxnId="{50CF00FF-6936-474A-8852-734548059827}">
      <dgm:prSet/>
      <dgm:spPr/>
      <dgm:t>
        <a:bodyPr/>
        <a:lstStyle/>
        <a:p>
          <a:endParaRPr lang="en-GB"/>
        </a:p>
      </dgm:t>
    </dgm:pt>
    <dgm:pt modelId="{F384BB66-B989-4500-8D16-214544CAB3D2}">
      <dgm:prSet phldrT="[Text]"/>
      <dgm:spPr/>
      <dgm:t>
        <a:bodyPr/>
        <a:lstStyle/>
        <a:p>
          <a:r>
            <a:rPr lang="en-GB" dirty="0"/>
            <a:t>SP8</a:t>
          </a:r>
        </a:p>
      </dgm:t>
    </dgm:pt>
    <dgm:pt modelId="{AB36FAF2-2BC3-4526-9B2C-747FABACD9F0}" type="parTrans" cxnId="{D40BF783-ED73-4B4B-BA4E-D80EE9BD193F}">
      <dgm:prSet/>
      <dgm:spPr/>
      <dgm:t>
        <a:bodyPr/>
        <a:lstStyle/>
        <a:p>
          <a:endParaRPr lang="en-GB"/>
        </a:p>
      </dgm:t>
    </dgm:pt>
    <dgm:pt modelId="{F37F804F-B809-45B4-A427-A256C8288F2C}" type="sibTrans" cxnId="{D40BF783-ED73-4B4B-BA4E-D80EE9BD193F}">
      <dgm:prSet/>
      <dgm:spPr/>
      <dgm:t>
        <a:bodyPr/>
        <a:lstStyle/>
        <a:p>
          <a:endParaRPr lang="en-GB"/>
        </a:p>
      </dgm:t>
    </dgm:pt>
    <dgm:pt modelId="{FFC064F6-325F-4769-82D7-4C465E288F76}">
      <dgm:prSet phldrT="[Text]"/>
      <dgm:spPr/>
      <dgm:t>
        <a:bodyPr/>
        <a:lstStyle/>
        <a:p>
          <a:r>
            <a:rPr lang="en-GB" dirty="0"/>
            <a:t>SP9</a:t>
          </a:r>
        </a:p>
      </dgm:t>
    </dgm:pt>
    <dgm:pt modelId="{268F07D3-E3BD-4E9A-8B7F-2D52798C58AE}" type="parTrans" cxnId="{9427DF05-8BFA-4951-9EF5-68F87D72F003}">
      <dgm:prSet/>
      <dgm:spPr/>
      <dgm:t>
        <a:bodyPr/>
        <a:lstStyle/>
        <a:p>
          <a:endParaRPr lang="en-GB"/>
        </a:p>
      </dgm:t>
    </dgm:pt>
    <dgm:pt modelId="{89F44036-1007-43B8-B43E-8CEF6EF3F218}" type="sibTrans" cxnId="{9427DF05-8BFA-4951-9EF5-68F87D72F003}">
      <dgm:prSet/>
      <dgm:spPr/>
      <dgm:t>
        <a:bodyPr/>
        <a:lstStyle/>
        <a:p>
          <a:endParaRPr lang="en-GB"/>
        </a:p>
      </dgm:t>
    </dgm:pt>
    <dgm:pt modelId="{F15C5F6F-5FFC-41B5-96EE-E69A605C5115}">
      <dgm:prSet phldrT="[Text]"/>
      <dgm:spPr/>
      <dgm:t>
        <a:bodyPr/>
        <a:lstStyle/>
        <a:p>
          <a:r>
            <a:rPr lang="en-GB" dirty="0"/>
            <a:t>SP10</a:t>
          </a:r>
        </a:p>
      </dgm:t>
    </dgm:pt>
    <dgm:pt modelId="{72014308-03BD-4E89-8254-2779A36B72F4}" type="parTrans" cxnId="{AA329AE7-726C-4A0F-BA48-F680617F8DEA}">
      <dgm:prSet/>
      <dgm:spPr/>
      <dgm:t>
        <a:bodyPr/>
        <a:lstStyle/>
        <a:p>
          <a:endParaRPr lang="en-GB"/>
        </a:p>
      </dgm:t>
    </dgm:pt>
    <dgm:pt modelId="{1D22A7F2-F173-4E53-865C-EA73BDC746EB}" type="sibTrans" cxnId="{AA329AE7-726C-4A0F-BA48-F680617F8DEA}">
      <dgm:prSet/>
      <dgm:spPr/>
      <dgm:t>
        <a:bodyPr/>
        <a:lstStyle/>
        <a:p>
          <a:endParaRPr lang="en-GB"/>
        </a:p>
      </dgm:t>
    </dgm:pt>
    <dgm:pt modelId="{99694E61-248A-4640-A3F0-17ABA8A95B7E}">
      <dgm:prSet phldrT="[Text]"/>
      <dgm:spPr/>
      <dgm:t>
        <a:bodyPr/>
        <a:lstStyle/>
        <a:p>
          <a:r>
            <a:rPr lang="en-GB" dirty="0"/>
            <a:t>SP11</a:t>
          </a:r>
        </a:p>
      </dgm:t>
    </dgm:pt>
    <dgm:pt modelId="{7F1D6482-5D56-431B-816B-1897453A6431}" type="parTrans" cxnId="{0E35DB6A-2CCA-4CF0-B5BD-B7F5DC8603FE}">
      <dgm:prSet/>
      <dgm:spPr/>
      <dgm:t>
        <a:bodyPr/>
        <a:lstStyle/>
        <a:p>
          <a:endParaRPr lang="en-GB"/>
        </a:p>
      </dgm:t>
    </dgm:pt>
    <dgm:pt modelId="{AFCB9730-DFAE-4381-96FF-AC05CA93E299}" type="sibTrans" cxnId="{0E35DB6A-2CCA-4CF0-B5BD-B7F5DC8603FE}">
      <dgm:prSet/>
      <dgm:spPr/>
      <dgm:t>
        <a:bodyPr/>
        <a:lstStyle/>
        <a:p>
          <a:endParaRPr lang="en-GB"/>
        </a:p>
      </dgm:t>
    </dgm:pt>
    <dgm:pt modelId="{C7858244-A67D-4329-B0D0-4A298920D783}">
      <dgm:prSet phldrT="[Text]"/>
      <dgm:spPr/>
      <dgm:t>
        <a:bodyPr/>
        <a:lstStyle/>
        <a:p>
          <a:r>
            <a:rPr lang="en-GB" dirty="0"/>
            <a:t>SP12</a:t>
          </a:r>
        </a:p>
      </dgm:t>
    </dgm:pt>
    <dgm:pt modelId="{DA39558E-AE7F-4995-9EA4-EAF9383FABE6}" type="parTrans" cxnId="{1465B6C1-36E1-4463-BBA4-E0D229E33358}">
      <dgm:prSet/>
      <dgm:spPr/>
      <dgm:t>
        <a:bodyPr/>
        <a:lstStyle/>
        <a:p>
          <a:endParaRPr lang="en-GB"/>
        </a:p>
      </dgm:t>
    </dgm:pt>
    <dgm:pt modelId="{65636546-0741-4CD8-8518-E83AE458B9EB}" type="sibTrans" cxnId="{1465B6C1-36E1-4463-BBA4-E0D229E33358}">
      <dgm:prSet/>
      <dgm:spPr/>
      <dgm:t>
        <a:bodyPr/>
        <a:lstStyle/>
        <a:p>
          <a:endParaRPr lang="en-GB"/>
        </a:p>
      </dgm:t>
    </dgm:pt>
    <dgm:pt modelId="{9550C3AF-21E9-4D2A-A808-5C32D1EE39C8}">
      <dgm:prSet phldrT="[Text]"/>
      <dgm:spPr/>
      <dgm:t>
        <a:bodyPr/>
        <a:lstStyle/>
        <a:p>
          <a:r>
            <a:rPr lang="en-GB" dirty="0"/>
            <a:t>SP13</a:t>
          </a:r>
        </a:p>
      </dgm:t>
    </dgm:pt>
    <dgm:pt modelId="{57D21726-5AC9-4C1D-B95F-B60DBB84F2F0}" type="parTrans" cxnId="{ECCD6610-C152-4B41-989D-F99A463BDDF0}">
      <dgm:prSet/>
      <dgm:spPr/>
      <dgm:t>
        <a:bodyPr/>
        <a:lstStyle/>
        <a:p>
          <a:endParaRPr lang="en-GB"/>
        </a:p>
      </dgm:t>
    </dgm:pt>
    <dgm:pt modelId="{2BCE14E9-A783-448C-8A19-1576D330D7F3}" type="sibTrans" cxnId="{ECCD6610-C152-4B41-989D-F99A463BDDF0}">
      <dgm:prSet/>
      <dgm:spPr/>
      <dgm:t>
        <a:bodyPr/>
        <a:lstStyle/>
        <a:p>
          <a:endParaRPr lang="en-GB"/>
        </a:p>
      </dgm:t>
    </dgm:pt>
    <dgm:pt modelId="{0C84E608-383F-4CDB-B367-AB904673AE16}">
      <dgm:prSet phldrT="[Text]"/>
      <dgm:spPr/>
      <dgm:t>
        <a:bodyPr/>
        <a:lstStyle/>
        <a:p>
          <a:r>
            <a:rPr lang="en-GB" dirty="0"/>
            <a:t>SP14</a:t>
          </a:r>
        </a:p>
      </dgm:t>
    </dgm:pt>
    <dgm:pt modelId="{777B5A8F-E77F-4719-BE87-DF5C77286C87}" type="parTrans" cxnId="{B3B9B5D7-451B-4B4C-BA7A-F657F9C0B541}">
      <dgm:prSet/>
      <dgm:spPr/>
      <dgm:t>
        <a:bodyPr/>
        <a:lstStyle/>
        <a:p>
          <a:endParaRPr lang="en-GB"/>
        </a:p>
      </dgm:t>
    </dgm:pt>
    <dgm:pt modelId="{4F4A9B93-B54D-4936-AC65-CD34B0920D3D}" type="sibTrans" cxnId="{B3B9B5D7-451B-4B4C-BA7A-F657F9C0B541}">
      <dgm:prSet/>
      <dgm:spPr/>
      <dgm:t>
        <a:bodyPr/>
        <a:lstStyle/>
        <a:p>
          <a:endParaRPr lang="en-GB"/>
        </a:p>
      </dgm:t>
    </dgm:pt>
    <dgm:pt modelId="{095DF284-58AD-4431-BAA4-B3BF0A427E35}">
      <dgm:prSet phldrT="[Text]"/>
      <dgm:spPr/>
      <dgm:t>
        <a:bodyPr/>
        <a:lstStyle/>
        <a:p>
          <a:r>
            <a:rPr lang="en-GB" dirty="0"/>
            <a:t>SP15</a:t>
          </a:r>
        </a:p>
      </dgm:t>
    </dgm:pt>
    <dgm:pt modelId="{80B266BA-6A6C-4996-A067-514D3F509947}" type="parTrans" cxnId="{14FFA40D-D1EB-49D9-986B-64B6029CE562}">
      <dgm:prSet/>
      <dgm:spPr/>
      <dgm:t>
        <a:bodyPr/>
        <a:lstStyle/>
        <a:p>
          <a:endParaRPr lang="en-GB"/>
        </a:p>
      </dgm:t>
    </dgm:pt>
    <dgm:pt modelId="{7B6499E2-50D7-40A8-99AD-A2CD8AC7C0AE}" type="sibTrans" cxnId="{14FFA40D-D1EB-49D9-986B-64B6029CE562}">
      <dgm:prSet/>
      <dgm:spPr/>
      <dgm:t>
        <a:bodyPr/>
        <a:lstStyle/>
        <a:p>
          <a:endParaRPr lang="en-GB"/>
        </a:p>
      </dgm:t>
    </dgm:pt>
    <dgm:pt modelId="{58E74071-0D99-497F-8AE5-316EC28D5E8E}">
      <dgm:prSet phldrT="[Text]"/>
      <dgm:spPr/>
      <dgm:t>
        <a:bodyPr/>
        <a:lstStyle/>
        <a:p>
          <a:r>
            <a:rPr lang="en-GB" dirty="0"/>
            <a:t>SP16</a:t>
          </a:r>
        </a:p>
      </dgm:t>
    </dgm:pt>
    <dgm:pt modelId="{663DF70F-989C-475B-881A-E81FFA93BB6D}" type="parTrans" cxnId="{D95EFE12-38D4-4EFF-BCA9-C52BBD8134B6}">
      <dgm:prSet/>
      <dgm:spPr/>
      <dgm:t>
        <a:bodyPr/>
        <a:lstStyle/>
        <a:p>
          <a:endParaRPr lang="en-GB"/>
        </a:p>
      </dgm:t>
    </dgm:pt>
    <dgm:pt modelId="{698C8E3C-98EA-4D9B-863F-79B98F5287A9}" type="sibTrans" cxnId="{D95EFE12-38D4-4EFF-BCA9-C52BBD8134B6}">
      <dgm:prSet/>
      <dgm:spPr/>
      <dgm:t>
        <a:bodyPr/>
        <a:lstStyle/>
        <a:p>
          <a:endParaRPr lang="en-GB"/>
        </a:p>
      </dgm:t>
    </dgm:pt>
    <dgm:pt modelId="{DC13DF0E-95D4-4566-9132-8D973203101D}">
      <dgm:prSet phldrT="[Text]"/>
      <dgm:spPr/>
      <dgm:t>
        <a:bodyPr/>
        <a:lstStyle/>
        <a:p>
          <a:r>
            <a:rPr lang="en-GB" dirty="0"/>
            <a:t>SP17</a:t>
          </a:r>
        </a:p>
      </dgm:t>
    </dgm:pt>
    <dgm:pt modelId="{0CA1BD41-14F4-4769-AA0F-2598EA3AC18B}" type="parTrans" cxnId="{5BCD917D-046D-450A-87DE-28BCE5A3EFBC}">
      <dgm:prSet/>
      <dgm:spPr/>
      <dgm:t>
        <a:bodyPr/>
        <a:lstStyle/>
        <a:p>
          <a:endParaRPr lang="en-GB"/>
        </a:p>
      </dgm:t>
    </dgm:pt>
    <dgm:pt modelId="{7AFFD974-7BE2-4EA2-9566-6EA62450DEE1}" type="sibTrans" cxnId="{5BCD917D-046D-450A-87DE-28BCE5A3EFBC}">
      <dgm:prSet/>
      <dgm:spPr/>
      <dgm:t>
        <a:bodyPr/>
        <a:lstStyle/>
        <a:p>
          <a:endParaRPr lang="en-GB"/>
        </a:p>
      </dgm:t>
    </dgm:pt>
    <dgm:pt modelId="{141A3255-3DC6-4FC6-86ED-AE52B64A9A06}">
      <dgm:prSet phldrT="[Text]"/>
      <dgm:spPr/>
      <dgm:t>
        <a:bodyPr/>
        <a:lstStyle/>
        <a:p>
          <a:r>
            <a:rPr lang="en-GB" dirty="0"/>
            <a:t>SP18</a:t>
          </a:r>
        </a:p>
      </dgm:t>
    </dgm:pt>
    <dgm:pt modelId="{03E04A8D-90E9-4779-8830-9EBFDE51E31C}" type="parTrans" cxnId="{4A03ABD5-5462-43A0-AFC4-DA2BC570138F}">
      <dgm:prSet/>
      <dgm:spPr/>
      <dgm:t>
        <a:bodyPr/>
        <a:lstStyle/>
        <a:p>
          <a:endParaRPr lang="en-GB"/>
        </a:p>
      </dgm:t>
    </dgm:pt>
    <dgm:pt modelId="{F5EDE4ED-5C4B-43E3-9C20-A4F04717D126}" type="sibTrans" cxnId="{4A03ABD5-5462-43A0-AFC4-DA2BC570138F}">
      <dgm:prSet/>
      <dgm:spPr/>
      <dgm:t>
        <a:bodyPr/>
        <a:lstStyle/>
        <a:p>
          <a:endParaRPr lang="en-GB"/>
        </a:p>
      </dgm:t>
    </dgm:pt>
    <dgm:pt modelId="{00FD146D-9D48-42E9-A364-6C4DB64D02D9}">
      <dgm:prSet phldrT="[Text]"/>
      <dgm:spPr/>
      <dgm:t>
        <a:bodyPr/>
        <a:lstStyle/>
        <a:p>
          <a:r>
            <a:rPr lang="en-GB" dirty="0"/>
            <a:t>SP19</a:t>
          </a:r>
        </a:p>
      </dgm:t>
    </dgm:pt>
    <dgm:pt modelId="{4F3E5C65-B960-4CFA-BE82-166413542F00}" type="parTrans" cxnId="{2AADCD3D-18DD-4833-89DC-DEC2F1070FB6}">
      <dgm:prSet/>
      <dgm:spPr/>
      <dgm:t>
        <a:bodyPr/>
        <a:lstStyle/>
        <a:p>
          <a:endParaRPr lang="en-GB"/>
        </a:p>
      </dgm:t>
    </dgm:pt>
    <dgm:pt modelId="{DC27A6BA-AFBC-4849-A75F-20A44159E2AA}" type="sibTrans" cxnId="{2AADCD3D-18DD-4833-89DC-DEC2F1070FB6}">
      <dgm:prSet/>
      <dgm:spPr/>
      <dgm:t>
        <a:bodyPr/>
        <a:lstStyle/>
        <a:p>
          <a:endParaRPr lang="en-GB"/>
        </a:p>
      </dgm:t>
    </dgm:pt>
    <dgm:pt modelId="{440BFDDC-7770-4CE5-AF50-8C09668C72D4}">
      <dgm:prSet phldrT="[Text]"/>
      <dgm:spPr/>
      <dgm:t>
        <a:bodyPr/>
        <a:lstStyle/>
        <a:p>
          <a:r>
            <a:rPr lang="en-GB" dirty="0"/>
            <a:t>SP20</a:t>
          </a:r>
        </a:p>
      </dgm:t>
    </dgm:pt>
    <dgm:pt modelId="{E9F30894-CA4F-402C-A1C0-CC3853A9498A}" type="parTrans" cxnId="{2A0C0CD4-9F6E-4C4D-9A2D-40401C079FC1}">
      <dgm:prSet/>
      <dgm:spPr/>
      <dgm:t>
        <a:bodyPr/>
        <a:lstStyle/>
        <a:p>
          <a:endParaRPr lang="en-GB"/>
        </a:p>
      </dgm:t>
    </dgm:pt>
    <dgm:pt modelId="{A939AA5E-4C6C-42F3-8920-7C9DF7FA29A8}" type="sibTrans" cxnId="{2A0C0CD4-9F6E-4C4D-9A2D-40401C079FC1}">
      <dgm:prSet/>
      <dgm:spPr/>
      <dgm:t>
        <a:bodyPr/>
        <a:lstStyle/>
        <a:p>
          <a:endParaRPr lang="en-GB"/>
        </a:p>
      </dgm:t>
    </dgm:pt>
    <dgm:pt modelId="{DE1C5B7A-605C-4E08-B55A-6DC0A9BC8FE3}">
      <dgm:prSet phldrT="[Text]"/>
      <dgm:spPr/>
      <dgm:t>
        <a:bodyPr/>
        <a:lstStyle/>
        <a:p>
          <a:r>
            <a:rPr lang="en-GB" dirty="0"/>
            <a:t>SP21</a:t>
          </a:r>
        </a:p>
      </dgm:t>
    </dgm:pt>
    <dgm:pt modelId="{AFD87F3A-8779-4C2E-A97E-7F1C6810F13F}" type="parTrans" cxnId="{2498B080-4E07-41A0-BC92-75DF966D79E5}">
      <dgm:prSet/>
      <dgm:spPr/>
      <dgm:t>
        <a:bodyPr/>
        <a:lstStyle/>
        <a:p>
          <a:endParaRPr lang="en-GB"/>
        </a:p>
      </dgm:t>
    </dgm:pt>
    <dgm:pt modelId="{D7B20585-7796-42AC-9BCC-8B9DA4D1E08E}" type="sibTrans" cxnId="{2498B080-4E07-41A0-BC92-75DF966D79E5}">
      <dgm:prSet/>
      <dgm:spPr/>
      <dgm:t>
        <a:bodyPr/>
        <a:lstStyle/>
        <a:p>
          <a:endParaRPr lang="en-GB"/>
        </a:p>
      </dgm:t>
    </dgm:pt>
    <dgm:pt modelId="{4AAF478F-A25B-4DE2-836B-1CBA58127C26}">
      <dgm:prSet phldrT="[Text]"/>
      <dgm:spPr/>
      <dgm:t>
        <a:bodyPr/>
        <a:lstStyle/>
        <a:p>
          <a:r>
            <a:rPr lang="en-GB" dirty="0"/>
            <a:t>SP22</a:t>
          </a:r>
        </a:p>
      </dgm:t>
    </dgm:pt>
    <dgm:pt modelId="{6EFB6C63-F857-46AA-8A97-B9664ADA9C9D}" type="parTrans" cxnId="{D389DA01-4B9A-4B86-8CD2-3B056225581C}">
      <dgm:prSet/>
      <dgm:spPr/>
      <dgm:t>
        <a:bodyPr/>
        <a:lstStyle/>
        <a:p>
          <a:endParaRPr lang="en-GB"/>
        </a:p>
      </dgm:t>
    </dgm:pt>
    <dgm:pt modelId="{EB60EB6B-233D-485D-92AD-BD0E29D5038F}" type="sibTrans" cxnId="{D389DA01-4B9A-4B86-8CD2-3B056225581C}">
      <dgm:prSet/>
      <dgm:spPr/>
      <dgm:t>
        <a:bodyPr/>
        <a:lstStyle/>
        <a:p>
          <a:endParaRPr lang="en-GB"/>
        </a:p>
      </dgm:t>
    </dgm:pt>
    <dgm:pt modelId="{4874FBCF-A2B7-4FCF-8E05-575C0A843661}">
      <dgm:prSet phldrT="[Text]"/>
      <dgm:spPr/>
      <dgm:t>
        <a:bodyPr/>
        <a:lstStyle/>
        <a:p>
          <a:r>
            <a:rPr lang="en-GB" dirty="0"/>
            <a:t>SP23</a:t>
          </a:r>
        </a:p>
      </dgm:t>
    </dgm:pt>
    <dgm:pt modelId="{DFF0BB91-79A1-472F-A516-81FACC6CE404}" type="parTrans" cxnId="{CF473A09-0236-4248-935C-ACA06155DDA7}">
      <dgm:prSet/>
      <dgm:spPr/>
      <dgm:t>
        <a:bodyPr/>
        <a:lstStyle/>
        <a:p>
          <a:endParaRPr lang="en-GB"/>
        </a:p>
      </dgm:t>
    </dgm:pt>
    <dgm:pt modelId="{1D296173-2EC8-4B9B-BE6B-0B24338A1DE4}" type="sibTrans" cxnId="{CF473A09-0236-4248-935C-ACA06155DDA7}">
      <dgm:prSet/>
      <dgm:spPr/>
      <dgm:t>
        <a:bodyPr/>
        <a:lstStyle/>
        <a:p>
          <a:endParaRPr lang="en-GB"/>
        </a:p>
      </dgm:t>
    </dgm:pt>
    <dgm:pt modelId="{690B1A2D-6DDF-41CD-9592-E02F14633AD9}">
      <dgm:prSet phldrT="[Text]"/>
      <dgm:spPr/>
      <dgm:t>
        <a:bodyPr/>
        <a:lstStyle/>
        <a:p>
          <a:r>
            <a:rPr lang="en-GB" dirty="0"/>
            <a:t>SP24</a:t>
          </a:r>
        </a:p>
      </dgm:t>
    </dgm:pt>
    <dgm:pt modelId="{CB930643-9211-47C6-9508-3A34485A58D1}" type="parTrans" cxnId="{AE77396F-06E7-4F72-8154-DCC0D4DDAC48}">
      <dgm:prSet/>
      <dgm:spPr/>
      <dgm:t>
        <a:bodyPr/>
        <a:lstStyle/>
        <a:p>
          <a:endParaRPr lang="en-GB"/>
        </a:p>
      </dgm:t>
    </dgm:pt>
    <dgm:pt modelId="{3C0F4A18-28F1-4801-8937-DAC874BB657D}" type="sibTrans" cxnId="{AE77396F-06E7-4F72-8154-DCC0D4DDAC48}">
      <dgm:prSet/>
      <dgm:spPr/>
      <dgm:t>
        <a:bodyPr/>
        <a:lstStyle/>
        <a:p>
          <a:endParaRPr lang="en-GB"/>
        </a:p>
      </dgm:t>
    </dgm:pt>
    <dgm:pt modelId="{26C42C54-F1CA-4B6A-B24B-19D4B3DBE564}">
      <dgm:prSet phldrT="[Text]"/>
      <dgm:spPr/>
      <dgm:t>
        <a:bodyPr/>
        <a:lstStyle/>
        <a:p>
          <a:r>
            <a:rPr lang="en-GB" dirty="0"/>
            <a:t>SP25</a:t>
          </a:r>
        </a:p>
      </dgm:t>
    </dgm:pt>
    <dgm:pt modelId="{84A287FA-12E7-4EF7-986D-584E580EBD92}" type="parTrans" cxnId="{855216A5-9DF5-4B14-98A8-88C841E299E0}">
      <dgm:prSet/>
      <dgm:spPr/>
      <dgm:t>
        <a:bodyPr/>
        <a:lstStyle/>
        <a:p>
          <a:endParaRPr lang="en-GB"/>
        </a:p>
      </dgm:t>
    </dgm:pt>
    <dgm:pt modelId="{7A3E9166-9133-45E8-B852-622E34EAFECB}" type="sibTrans" cxnId="{855216A5-9DF5-4B14-98A8-88C841E299E0}">
      <dgm:prSet/>
      <dgm:spPr/>
      <dgm:t>
        <a:bodyPr/>
        <a:lstStyle/>
        <a:p>
          <a:endParaRPr lang="en-GB"/>
        </a:p>
      </dgm:t>
    </dgm:pt>
    <dgm:pt modelId="{51BBB7FC-4D9D-4378-9C49-B27496A7CBF5}">
      <dgm:prSet phldrT="[Text]"/>
      <dgm:spPr/>
      <dgm:t>
        <a:bodyPr/>
        <a:lstStyle/>
        <a:p>
          <a:r>
            <a:rPr lang="en-GB" dirty="0"/>
            <a:t>SP26</a:t>
          </a:r>
        </a:p>
      </dgm:t>
    </dgm:pt>
    <dgm:pt modelId="{D19F941D-9C45-400A-9F4F-E8C9EBD915DA}" type="parTrans" cxnId="{60F120C7-009A-4844-8815-A04562C27A86}">
      <dgm:prSet/>
      <dgm:spPr/>
      <dgm:t>
        <a:bodyPr/>
        <a:lstStyle/>
        <a:p>
          <a:endParaRPr lang="en-GB"/>
        </a:p>
      </dgm:t>
    </dgm:pt>
    <dgm:pt modelId="{42362BBF-8BC0-46DB-8417-CCAC291A32C3}" type="sibTrans" cxnId="{60F120C7-009A-4844-8815-A04562C27A86}">
      <dgm:prSet/>
      <dgm:spPr/>
      <dgm:t>
        <a:bodyPr/>
        <a:lstStyle/>
        <a:p>
          <a:endParaRPr lang="en-GB"/>
        </a:p>
      </dgm:t>
    </dgm:pt>
    <dgm:pt modelId="{EE9F5FC3-A3CA-4859-B1D6-9C08FD3D085C}">
      <dgm:prSet phldrT="[Text]"/>
      <dgm:spPr/>
      <dgm:t>
        <a:bodyPr/>
        <a:lstStyle/>
        <a:p>
          <a:r>
            <a:rPr lang="en-GB" dirty="0"/>
            <a:t>SP27</a:t>
          </a:r>
        </a:p>
      </dgm:t>
    </dgm:pt>
    <dgm:pt modelId="{3A0197EE-CC6E-472D-BA35-BA117A8FD122}" type="parTrans" cxnId="{390968C5-5BA6-4296-AF51-9BFCB09BA826}">
      <dgm:prSet/>
      <dgm:spPr/>
      <dgm:t>
        <a:bodyPr/>
        <a:lstStyle/>
        <a:p>
          <a:endParaRPr lang="en-GB"/>
        </a:p>
      </dgm:t>
    </dgm:pt>
    <dgm:pt modelId="{F355A6AB-924F-42DC-A950-94F325BF1809}" type="sibTrans" cxnId="{390968C5-5BA6-4296-AF51-9BFCB09BA826}">
      <dgm:prSet/>
      <dgm:spPr/>
      <dgm:t>
        <a:bodyPr/>
        <a:lstStyle/>
        <a:p>
          <a:endParaRPr lang="en-GB"/>
        </a:p>
      </dgm:t>
    </dgm:pt>
    <dgm:pt modelId="{7E135E78-E47B-4DB5-A716-04969600CAED}">
      <dgm:prSet phldrT="[Text]"/>
      <dgm:spPr/>
      <dgm:t>
        <a:bodyPr/>
        <a:lstStyle/>
        <a:p>
          <a:r>
            <a:rPr lang="en-GB" dirty="0"/>
            <a:t>SP28</a:t>
          </a:r>
        </a:p>
      </dgm:t>
    </dgm:pt>
    <dgm:pt modelId="{463AC9BA-8745-45E3-83D6-2EACD707E8B6}" type="parTrans" cxnId="{CFF2FBDA-B0E2-4C10-B17F-0D8425150EF8}">
      <dgm:prSet/>
      <dgm:spPr/>
      <dgm:t>
        <a:bodyPr/>
        <a:lstStyle/>
        <a:p>
          <a:endParaRPr lang="en-GB"/>
        </a:p>
      </dgm:t>
    </dgm:pt>
    <dgm:pt modelId="{F363A5E8-8B88-4C2A-8AE7-DFC1CBBF0061}" type="sibTrans" cxnId="{CFF2FBDA-B0E2-4C10-B17F-0D8425150EF8}">
      <dgm:prSet/>
      <dgm:spPr/>
      <dgm:t>
        <a:bodyPr/>
        <a:lstStyle/>
        <a:p>
          <a:endParaRPr lang="en-GB"/>
        </a:p>
      </dgm:t>
    </dgm:pt>
    <dgm:pt modelId="{C222EB72-00D7-47E8-BEDF-200E1D4D1B8C}">
      <dgm:prSet phldrT="[Text]"/>
      <dgm:spPr/>
      <dgm:t>
        <a:bodyPr/>
        <a:lstStyle/>
        <a:p>
          <a:r>
            <a:rPr lang="en-GB" dirty="0"/>
            <a:t>SP29</a:t>
          </a:r>
        </a:p>
      </dgm:t>
    </dgm:pt>
    <dgm:pt modelId="{45327CEE-56D1-48D9-B237-9D9A18F082AA}" type="parTrans" cxnId="{12FC0CEF-E9A5-4D16-811D-9445A3B127E1}">
      <dgm:prSet/>
      <dgm:spPr/>
      <dgm:t>
        <a:bodyPr/>
        <a:lstStyle/>
        <a:p>
          <a:endParaRPr lang="en-GB"/>
        </a:p>
      </dgm:t>
    </dgm:pt>
    <dgm:pt modelId="{35028DFD-A3EF-4E6C-99E7-D832E438BB78}" type="sibTrans" cxnId="{12FC0CEF-E9A5-4D16-811D-9445A3B127E1}">
      <dgm:prSet/>
      <dgm:spPr/>
      <dgm:t>
        <a:bodyPr/>
        <a:lstStyle/>
        <a:p>
          <a:endParaRPr lang="en-GB"/>
        </a:p>
      </dgm:t>
    </dgm:pt>
    <dgm:pt modelId="{ABB8CC27-364E-4A28-8A5B-6B73E8960758}">
      <dgm:prSet phldrT="[Text]"/>
      <dgm:spPr/>
      <dgm:t>
        <a:bodyPr/>
        <a:lstStyle/>
        <a:p>
          <a:r>
            <a:rPr lang="en-GB" dirty="0"/>
            <a:t>SP30</a:t>
          </a:r>
        </a:p>
      </dgm:t>
    </dgm:pt>
    <dgm:pt modelId="{6511E62D-FA25-4220-ABAB-B0F89C4D162C}" type="parTrans" cxnId="{F2610683-441A-4268-BEF6-2ECE89D32BF1}">
      <dgm:prSet/>
      <dgm:spPr/>
      <dgm:t>
        <a:bodyPr/>
        <a:lstStyle/>
        <a:p>
          <a:endParaRPr lang="en-GB"/>
        </a:p>
      </dgm:t>
    </dgm:pt>
    <dgm:pt modelId="{829B349D-8016-4A8E-9EC9-99DC696E6BF9}" type="sibTrans" cxnId="{F2610683-441A-4268-BEF6-2ECE89D32BF1}">
      <dgm:prSet/>
      <dgm:spPr/>
      <dgm:t>
        <a:bodyPr/>
        <a:lstStyle/>
        <a:p>
          <a:endParaRPr lang="en-GB"/>
        </a:p>
      </dgm:t>
    </dgm:pt>
    <dgm:pt modelId="{5B76A9DC-CCCF-4A1B-AA7B-3B7343765C97}">
      <dgm:prSet phldrT="[Text]"/>
      <dgm:spPr/>
      <dgm:t>
        <a:bodyPr/>
        <a:lstStyle/>
        <a:p>
          <a:r>
            <a:rPr lang="en-GB" dirty="0"/>
            <a:t>SP31</a:t>
          </a:r>
        </a:p>
      </dgm:t>
    </dgm:pt>
    <dgm:pt modelId="{2201D80D-31F7-4704-990D-E980C16ABAA1}" type="parTrans" cxnId="{9CD657DD-7694-448F-A12C-B21105AED0DA}">
      <dgm:prSet/>
      <dgm:spPr/>
      <dgm:t>
        <a:bodyPr/>
        <a:lstStyle/>
        <a:p>
          <a:endParaRPr lang="en-GB"/>
        </a:p>
      </dgm:t>
    </dgm:pt>
    <dgm:pt modelId="{28EAD0DA-B6C0-4983-BF50-57D5DC7808DB}" type="sibTrans" cxnId="{9CD657DD-7694-448F-A12C-B21105AED0DA}">
      <dgm:prSet/>
      <dgm:spPr/>
      <dgm:t>
        <a:bodyPr/>
        <a:lstStyle/>
        <a:p>
          <a:endParaRPr lang="en-GB"/>
        </a:p>
      </dgm:t>
    </dgm:pt>
    <dgm:pt modelId="{42D5243C-C470-4E8B-8498-40A8FE6E808F}">
      <dgm:prSet phldrT="[Text]"/>
      <dgm:spPr/>
      <dgm:t>
        <a:bodyPr/>
        <a:lstStyle/>
        <a:p>
          <a:r>
            <a:rPr lang="en-GB" dirty="0"/>
            <a:t>SP32</a:t>
          </a:r>
        </a:p>
      </dgm:t>
    </dgm:pt>
    <dgm:pt modelId="{889CB929-4834-4048-827E-5F6CFA4EEF95}" type="parTrans" cxnId="{DBBDD353-BC08-4D4D-BB16-9C8BE3FA205B}">
      <dgm:prSet/>
      <dgm:spPr/>
      <dgm:t>
        <a:bodyPr/>
        <a:lstStyle/>
        <a:p>
          <a:endParaRPr lang="en-GB"/>
        </a:p>
      </dgm:t>
    </dgm:pt>
    <dgm:pt modelId="{ABBB93A9-815E-4D87-964F-05CBC16F5871}" type="sibTrans" cxnId="{DBBDD353-BC08-4D4D-BB16-9C8BE3FA205B}">
      <dgm:prSet/>
      <dgm:spPr/>
      <dgm:t>
        <a:bodyPr/>
        <a:lstStyle/>
        <a:p>
          <a:endParaRPr lang="en-GB"/>
        </a:p>
      </dgm:t>
    </dgm:pt>
    <dgm:pt modelId="{37424A87-6489-4775-989B-55BFE79D8B45}">
      <dgm:prSet phldrT="[Text]"/>
      <dgm:spPr/>
      <dgm:t>
        <a:bodyPr/>
        <a:lstStyle/>
        <a:p>
          <a:r>
            <a:rPr lang="en-GB" dirty="0"/>
            <a:t>SP33</a:t>
          </a:r>
        </a:p>
      </dgm:t>
    </dgm:pt>
    <dgm:pt modelId="{A147330F-CC37-4A9D-99C7-E58ECD8039D0}" type="parTrans" cxnId="{277C3761-E5B1-414C-8ADC-5B26050CE79F}">
      <dgm:prSet/>
      <dgm:spPr/>
      <dgm:t>
        <a:bodyPr/>
        <a:lstStyle/>
        <a:p>
          <a:endParaRPr lang="en-GB"/>
        </a:p>
      </dgm:t>
    </dgm:pt>
    <dgm:pt modelId="{8FB20526-B1E7-4617-B0FE-6CB444008EC4}" type="sibTrans" cxnId="{277C3761-E5B1-414C-8ADC-5B26050CE79F}">
      <dgm:prSet/>
      <dgm:spPr/>
      <dgm:t>
        <a:bodyPr/>
        <a:lstStyle/>
        <a:p>
          <a:endParaRPr lang="en-GB"/>
        </a:p>
      </dgm:t>
    </dgm:pt>
    <dgm:pt modelId="{ECAD9713-A13A-40DC-A360-F1947867A3D1}">
      <dgm:prSet phldrT="[Text]"/>
      <dgm:spPr/>
      <dgm:t>
        <a:bodyPr/>
        <a:lstStyle/>
        <a:p>
          <a:r>
            <a:rPr lang="en-GB" dirty="0"/>
            <a:t>SP34</a:t>
          </a:r>
        </a:p>
      </dgm:t>
    </dgm:pt>
    <dgm:pt modelId="{44B1F47D-A23B-474D-8BA2-6AB113E7D0D4}" type="parTrans" cxnId="{098FC7F3-5B16-475E-8C5F-F323B9254965}">
      <dgm:prSet/>
      <dgm:spPr/>
      <dgm:t>
        <a:bodyPr/>
        <a:lstStyle/>
        <a:p>
          <a:endParaRPr lang="en-GB"/>
        </a:p>
      </dgm:t>
    </dgm:pt>
    <dgm:pt modelId="{BF97EA42-1879-4EEE-BCFD-14673359B2A4}" type="sibTrans" cxnId="{098FC7F3-5B16-475E-8C5F-F323B9254965}">
      <dgm:prSet/>
      <dgm:spPr/>
      <dgm:t>
        <a:bodyPr/>
        <a:lstStyle/>
        <a:p>
          <a:endParaRPr lang="en-GB"/>
        </a:p>
      </dgm:t>
    </dgm:pt>
    <dgm:pt modelId="{5EC25466-15A4-4513-947A-08B8E9D9D470}" type="pres">
      <dgm:prSet presAssocID="{19AD1410-1149-4B45-8A20-2D1257F3C85C}" presName="hierChild1" presStyleCnt="0">
        <dgm:presLayoutVars>
          <dgm:orgChart val="1"/>
          <dgm:chPref val="1"/>
          <dgm:dir/>
          <dgm:animOne val="branch"/>
          <dgm:animLvl val="lvl"/>
          <dgm:resizeHandles/>
        </dgm:presLayoutVars>
      </dgm:prSet>
      <dgm:spPr/>
    </dgm:pt>
    <dgm:pt modelId="{D05B091E-6003-4B93-9204-82F4F2F8CF85}" type="pres">
      <dgm:prSet presAssocID="{6E4B0676-D02A-46B4-8DB0-48A695229007}" presName="hierRoot1" presStyleCnt="0">
        <dgm:presLayoutVars>
          <dgm:hierBranch val="init"/>
        </dgm:presLayoutVars>
      </dgm:prSet>
      <dgm:spPr/>
    </dgm:pt>
    <dgm:pt modelId="{E3649F7F-355A-449C-9405-D5945E20A7EA}" type="pres">
      <dgm:prSet presAssocID="{6E4B0676-D02A-46B4-8DB0-48A695229007}" presName="rootComposite1" presStyleCnt="0"/>
      <dgm:spPr/>
    </dgm:pt>
    <dgm:pt modelId="{ACFE188A-0BEF-4176-8A95-8ED4C321AF7F}" type="pres">
      <dgm:prSet presAssocID="{6E4B0676-D02A-46B4-8DB0-48A695229007}" presName="rootText1" presStyleLbl="node0" presStyleIdx="0" presStyleCnt="1">
        <dgm:presLayoutVars>
          <dgm:chPref val="3"/>
        </dgm:presLayoutVars>
      </dgm:prSet>
      <dgm:spPr/>
    </dgm:pt>
    <dgm:pt modelId="{477D636F-9FC7-4420-BE5B-A99F7BF208DF}" type="pres">
      <dgm:prSet presAssocID="{6E4B0676-D02A-46B4-8DB0-48A695229007}" presName="rootConnector1" presStyleLbl="node1" presStyleIdx="0" presStyleCnt="0"/>
      <dgm:spPr/>
    </dgm:pt>
    <dgm:pt modelId="{002C392B-B436-460F-8A22-1150C9DE5A11}" type="pres">
      <dgm:prSet presAssocID="{6E4B0676-D02A-46B4-8DB0-48A695229007}" presName="hierChild2" presStyleCnt="0"/>
      <dgm:spPr/>
    </dgm:pt>
    <dgm:pt modelId="{537165AC-4409-44C5-9EB5-B07791E822B6}" type="pres">
      <dgm:prSet presAssocID="{81B563E4-12DB-4111-AD04-BF4DC252ADC9}" presName="Name37" presStyleLbl="parChTrans1D2" presStyleIdx="0" presStyleCnt="4"/>
      <dgm:spPr/>
    </dgm:pt>
    <dgm:pt modelId="{166EAAE4-45B7-4479-AF87-120E4641E2AC}" type="pres">
      <dgm:prSet presAssocID="{ACD15CF7-C282-4FB5-9551-602A41B1C6B3}" presName="hierRoot2" presStyleCnt="0">
        <dgm:presLayoutVars>
          <dgm:hierBranch val="init"/>
        </dgm:presLayoutVars>
      </dgm:prSet>
      <dgm:spPr/>
    </dgm:pt>
    <dgm:pt modelId="{6F0D237E-0D05-4FF4-B078-80F7E8DFDEC7}" type="pres">
      <dgm:prSet presAssocID="{ACD15CF7-C282-4FB5-9551-602A41B1C6B3}" presName="rootComposite" presStyleCnt="0"/>
      <dgm:spPr/>
    </dgm:pt>
    <dgm:pt modelId="{7F4713DD-C169-4A82-9B6F-F1EA3B983545}" type="pres">
      <dgm:prSet presAssocID="{ACD15CF7-C282-4FB5-9551-602A41B1C6B3}" presName="rootText" presStyleLbl="node2" presStyleIdx="0" presStyleCnt="4">
        <dgm:presLayoutVars>
          <dgm:chPref val="3"/>
        </dgm:presLayoutVars>
      </dgm:prSet>
      <dgm:spPr/>
    </dgm:pt>
    <dgm:pt modelId="{83B39967-5D3D-4259-8D0C-D52DC511C3B5}" type="pres">
      <dgm:prSet presAssocID="{ACD15CF7-C282-4FB5-9551-602A41B1C6B3}" presName="rootConnector" presStyleLbl="node2" presStyleIdx="0" presStyleCnt="4"/>
      <dgm:spPr/>
    </dgm:pt>
    <dgm:pt modelId="{66CAFEC7-6661-41C6-9642-04796EE4EB50}" type="pres">
      <dgm:prSet presAssocID="{ACD15CF7-C282-4FB5-9551-602A41B1C6B3}" presName="hierChild4" presStyleCnt="0"/>
      <dgm:spPr/>
    </dgm:pt>
    <dgm:pt modelId="{0E4E09C7-74A2-4A3C-9112-58FA09FEDF2B}" type="pres">
      <dgm:prSet presAssocID="{E069012F-BFD6-4F8A-95E8-766B8F70B19A}" presName="Name37" presStyleLbl="parChTrans1D3" presStyleIdx="0" presStyleCnt="34"/>
      <dgm:spPr/>
    </dgm:pt>
    <dgm:pt modelId="{99D48830-3575-47A0-BFAF-6D4782CA44BF}" type="pres">
      <dgm:prSet presAssocID="{70A2C41B-0134-4CB4-9DAA-6C8B9B19A690}" presName="hierRoot2" presStyleCnt="0">
        <dgm:presLayoutVars>
          <dgm:hierBranch val="init"/>
        </dgm:presLayoutVars>
      </dgm:prSet>
      <dgm:spPr/>
    </dgm:pt>
    <dgm:pt modelId="{BF8B635F-13A7-4CBA-935E-A174DE5B03E1}" type="pres">
      <dgm:prSet presAssocID="{70A2C41B-0134-4CB4-9DAA-6C8B9B19A690}" presName="rootComposite" presStyleCnt="0"/>
      <dgm:spPr/>
    </dgm:pt>
    <dgm:pt modelId="{826D677D-FFB7-422B-A00E-705722A172BD}" type="pres">
      <dgm:prSet presAssocID="{70A2C41B-0134-4CB4-9DAA-6C8B9B19A690}" presName="rootText" presStyleLbl="node3" presStyleIdx="0" presStyleCnt="34">
        <dgm:presLayoutVars>
          <dgm:chPref val="3"/>
        </dgm:presLayoutVars>
      </dgm:prSet>
      <dgm:spPr/>
    </dgm:pt>
    <dgm:pt modelId="{AE892D1D-4874-4455-BB5E-4B178205A8B7}" type="pres">
      <dgm:prSet presAssocID="{70A2C41B-0134-4CB4-9DAA-6C8B9B19A690}" presName="rootConnector" presStyleLbl="node3" presStyleIdx="0" presStyleCnt="34"/>
      <dgm:spPr/>
    </dgm:pt>
    <dgm:pt modelId="{13D41EBC-4436-4D90-B7A2-E84AA695A82F}" type="pres">
      <dgm:prSet presAssocID="{70A2C41B-0134-4CB4-9DAA-6C8B9B19A690}" presName="hierChild4" presStyleCnt="0"/>
      <dgm:spPr/>
    </dgm:pt>
    <dgm:pt modelId="{4555AA9C-2F03-4D8A-BDC5-2FC51CF1FA2C}" type="pres">
      <dgm:prSet presAssocID="{70A2C41B-0134-4CB4-9DAA-6C8B9B19A690}" presName="hierChild5" presStyleCnt="0"/>
      <dgm:spPr/>
    </dgm:pt>
    <dgm:pt modelId="{596A160B-3E1B-41FF-A3A0-7A9A4EC897DE}" type="pres">
      <dgm:prSet presAssocID="{26D92D18-E914-47AA-885D-5B5B69F6C0B1}" presName="Name37" presStyleLbl="parChTrans1D3" presStyleIdx="1" presStyleCnt="34"/>
      <dgm:spPr/>
    </dgm:pt>
    <dgm:pt modelId="{C3199086-B41D-4BD3-A9D9-CC78409FE911}" type="pres">
      <dgm:prSet presAssocID="{15D11A4E-3C0E-4621-86C3-58E99A005681}" presName="hierRoot2" presStyleCnt="0">
        <dgm:presLayoutVars>
          <dgm:hierBranch val="init"/>
        </dgm:presLayoutVars>
      </dgm:prSet>
      <dgm:spPr/>
    </dgm:pt>
    <dgm:pt modelId="{BD7B88B0-0A70-4CC7-85EE-923FC31DDE72}" type="pres">
      <dgm:prSet presAssocID="{15D11A4E-3C0E-4621-86C3-58E99A005681}" presName="rootComposite" presStyleCnt="0"/>
      <dgm:spPr/>
    </dgm:pt>
    <dgm:pt modelId="{2965B480-1CD9-4B1A-A55E-26256145CF98}" type="pres">
      <dgm:prSet presAssocID="{15D11A4E-3C0E-4621-86C3-58E99A005681}" presName="rootText" presStyleLbl="node3" presStyleIdx="1" presStyleCnt="34">
        <dgm:presLayoutVars>
          <dgm:chPref val="3"/>
        </dgm:presLayoutVars>
      </dgm:prSet>
      <dgm:spPr/>
    </dgm:pt>
    <dgm:pt modelId="{E826C088-7885-45C5-A228-F499248E8C85}" type="pres">
      <dgm:prSet presAssocID="{15D11A4E-3C0E-4621-86C3-58E99A005681}" presName="rootConnector" presStyleLbl="node3" presStyleIdx="1" presStyleCnt="34"/>
      <dgm:spPr/>
    </dgm:pt>
    <dgm:pt modelId="{9444F40A-BFFD-4B99-85DA-AE030AF2AA5D}" type="pres">
      <dgm:prSet presAssocID="{15D11A4E-3C0E-4621-86C3-58E99A005681}" presName="hierChild4" presStyleCnt="0"/>
      <dgm:spPr/>
    </dgm:pt>
    <dgm:pt modelId="{1A1D52D7-D649-423B-98DE-D638A652FFEC}" type="pres">
      <dgm:prSet presAssocID="{15D11A4E-3C0E-4621-86C3-58E99A005681}" presName="hierChild5" presStyleCnt="0"/>
      <dgm:spPr/>
    </dgm:pt>
    <dgm:pt modelId="{EA9F77A9-50C6-47A0-AD7C-CB0990D71B90}" type="pres">
      <dgm:prSet presAssocID="{B9015F5B-6E32-4C41-B861-39CE8387F298}" presName="Name37" presStyleLbl="parChTrans1D3" presStyleIdx="2" presStyleCnt="34"/>
      <dgm:spPr/>
    </dgm:pt>
    <dgm:pt modelId="{7DA39395-96FF-4553-B2BB-CC26F87540F6}" type="pres">
      <dgm:prSet presAssocID="{0F2EB4B5-CD92-4F2B-BFA2-FD3E0843D7C6}" presName="hierRoot2" presStyleCnt="0">
        <dgm:presLayoutVars>
          <dgm:hierBranch val="init"/>
        </dgm:presLayoutVars>
      </dgm:prSet>
      <dgm:spPr/>
    </dgm:pt>
    <dgm:pt modelId="{53E7F903-BCBA-482F-A916-32A0E964CD75}" type="pres">
      <dgm:prSet presAssocID="{0F2EB4B5-CD92-4F2B-BFA2-FD3E0843D7C6}" presName="rootComposite" presStyleCnt="0"/>
      <dgm:spPr/>
    </dgm:pt>
    <dgm:pt modelId="{3C253CCE-E69C-4570-9680-D2F19E486C8F}" type="pres">
      <dgm:prSet presAssocID="{0F2EB4B5-CD92-4F2B-BFA2-FD3E0843D7C6}" presName="rootText" presStyleLbl="node3" presStyleIdx="2" presStyleCnt="34">
        <dgm:presLayoutVars>
          <dgm:chPref val="3"/>
        </dgm:presLayoutVars>
      </dgm:prSet>
      <dgm:spPr/>
    </dgm:pt>
    <dgm:pt modelId="{2D72873B-2431-4D07-B519-A8B81EE4B2A1}" type="pres">
      <dgm:prSet presAssocID="{0F2EB4B5-CD92-4F2B-BFA2-FD3E0843D7C6}" presName="rootConnector" presStyleLbl="node3" presStyleIdx="2" presStyleCnt="34"/>
      <dgm:spPr/>
    </dgm:pt>
    <dgm:pt modelId="{5E8F2B4E-9248-4D35-B274-0FE2319387A0}" type="pres">
      <dgm:prSet presAssocID="{0F2EB4B5-CD92-4F2B-BFA2-FD3E0843D7C6}" presName="hierChild4" presStyleCnt="0"/>
      <dgm:spPr/>
    </dgm:pt>
    <dgm:pt modelId="{1E8A0CAF-F194-4958-A946-FCA39B9BA76F}" type="pres">
      <dgm:prSet presAssocID="{0F2EB4B5-CD92-4F2B-BFA2-FD3E0843D7C6}" presName="hierChild5" presStyleCnt="0"/>
      <dgm:spPr/>
    </dgm:pt>
    <dgm:pt modelId="{C0E64AC5-C364-411A-B093-FCB6410A2433}" type="pres">
      <dgm:prSet presAssocID="{B5002154-3046-4CDB-BF64-2C97AA9C053C}" presName="Name37" presStyleLbl="parChTrans1D3" presStyleIdx="3" presStyleCnt="34"/>
      <dgm:spPr/>
    </dgm:pt>
    <dgm:pt modelId="{66241B43-E2BB-443A-91F4-C0DCBADF650B}" type="pres">
      <dgm:prSet presAssocID="{7F62E161-082F-4F08-A0A1-2583B5158047}" presName="hierRoot2" presStyleCnt="0">
        <dgm:presLayoutVars>
          <dgm:hierBranch val="init"/>
        </dgm:presLayoutVars>
      </dgm:prSet>
      <dgm:spPr/>
    </dgm:pt>
    <dgm:pt modelId="{FF989060-7C15-40E1-80AF-B3A3B72764CE}" type="pres">
      <dgm:prSet presAssocID="{7F62E161-082F-4F08-A0A1-2583B5158047}" presName="rootComposite" presStyleCnt="0"/>
      <dgm:spPr/>
    </dgm:pt>
    <dgm:pt modelId="{66C4950A-2EB7-4375-B9CF-D0384C97F215}" type="pres">
      <dgm:prSet presAssocID="{7F62E161-082F-4F08-A0A1-2583B5158047}" presName="rootText" presStyleLbl="node3" presStyleIdx="3" presStyleCnt="34">
        <dgm:presLayoutVars>
          <dgm:chPref val="3"/>
        </dgm:presLayoutVars>
      </dgm:prSet>
      <dgm:spPr/>
    </dgm:pt>
    <dgm:pt modelId="{CDF63145-A600-439D-97AF-4D3B0C1D1C11}" type="pres">
      <dgm:prSet presAssocID="{7F62E161-082F-4F08-A0A1-2583B5158047}" presName="rootConnector" presStyleLbl="node3" presStyleIdx="3" presStyleCnt="34"/>
      <dgm:spPr/>
    </dgm:pt>
    <dgm:pt modelId="{036602EC-680B-4379-AA55-473DF079994B}" type="pres">
      <dgm:prSet presAssocID="{7F62E161-082F-4F08-A0A1-2583B5158047}" presName="hierChild4" presStyleCnt="0"/>
      <dgm:spPr/>
    </dgm:pt>
    <dgm:pt modelId="{297CBC0E-55FA-496A-B1AA-354644105E90}" type="pres">
      <dgm:prSet presAssocID="{7F62E161-082F-4F08-A0A1-2583B5158047}" presName="hierChild5" presStyleCnt="0"/>
      <dgm:spPr/>
    </dgm:pt>
    <dgm:pt modelId="{B97052A0-5339-40DF-9623-FFC74DC176A9}" type="pres">
      <dgm:prSet presAssocID="{4C16FB76-2DC1-4CC0-B3DE-08A605549D70}" presName="Name37" presStyleLbl="parChTrans1D3" presStyleIdx="4" presStyleCnt="34"/>
      <dgm:spPr/>
    </dgm:pt>
    <dgm:pt modelId="{794381F2-0042-49B1-98A1-47A506CF7945}" type="pres">
      <dgm:prSet presAssocID="{3417A139-64FA-4868-9A1D-79828E2BCB77}" presName="hierRoot2" presStyleCnt="0">
        <dgm:presLayoutVars>
          <dgm:hierBranch val="init"/>
        </dgm:presLayoutVars>
      </dgm:prSet>
      <dgm:spPr/>
    </dgm:pt>
    <dgm:pt modelId="{68D5FCB7-0B91-4524-8527-BAFE2F7987AD}" type="pres">
      <dgm:prSet presAssocID="{3417A139-64FA-4868-9A1D-79828E2BCB77}" presName="rootComposite" presStyleCnt="0"/>
      <dgm:spPr/>
    </dgm:pt>
    <dgm:pt modelId="{71DD90A7-B4AF-4071-B094-D4F388566CF8}" type="pres">
      <dgm:prSet presAssocID="{3417A139-64FA-4868-9A1D-79828E2BCB77}" presName="rootText" presStyleLbl="node3" presStyleIdx="4" presStyleCnt="34">
        <dgm:presLayoutVars>
          <dgm:chPref val="3"/>
        </dgm:presLayoutVars>
      </dgm:prSet>
      <dgm:spPr/>
    </dgm:pt>
    <dgm:pt modelId="{F10D2CA6-5E74-4E88-A8C0-F7B949D4A871}" type="pres">
      <dgm:prSet presAssocID="{3417A139-64FA-4868-9A1D-79828E2BCB77}" presName="rootConnector" presStyleLbl="node3" presStyleIdx="4" presStyleCnt="34"/>
      <dgm:spPr/>
    </dgm:pt>
    <dgm:pt modelId="{B897F62B-2CE3-4E9D-A856-2334206F1C8F}" type="pres">
      <dgm:prSet presAssocID="{3417A139-64FA-4868-9A1D-79828E2BCB77}" presName="hierChild4" presStyleCnt="0"/>
      <dgm:spPr/>
    </dgm:pt>
    <dgm:pt modelId="{52AD4AF2-F507-4A2B-8449-900B34A36E9B}" type="pres">
      <dgm:prSet presAssocID="{3417A139-64FA-4868-9A1D-79828E2BCB77}" presName="hierChild5" presStyleCnt="0"/>
      <dgm:spPr/>
    </dgm:pt>
    <dgm:pt modelId="{6D442E9B-7FD2-4793-9D4C-6D008CC29308}" type="pres">
      <dgm:prSet presAssocID="{CDB1BA11-B107-47C6-9013-6224887DA312}" presName="Name37" presStyleLbl="parChTrans1D3" presStyleIdx="5" presStyleCnt="34"/>
      <dgm:spPr/>
    </dgm:pt>
    <dgm:pt modelId="{15B213FC-1DBA-41C2-8923-FC0EB234044C}" type="pres">
      <dgm:prSet presAssocID="{6D882CFE-3EFC-4EF3-AC71-53480869683A}" presName="hierRoot2" presStyleCnt="0">
        <dgm:presLayoutVars>
          <dgm:hierBranch val="init"/>
        </dgm:presLayoutVars>
      </dgm:prSet>
      <dgm:spPr/>
    </dgm:pt>
    <dgm:pt modelId="{FC6E92E4-49A7-4209-9588-B738DE3ED95D}" type="pres">
      <dgm:prSet presAssocID="{6D882CFE-3EFC-4EF3-AC71-53480869683A}" presName="rootComposite" presStyleCnt="0"/>
      <dgm:spPr/>
    </dgm:pt>
    <dgm:pt modelId="{A759C7C1-391C-4A57-ACAB-E56D65FE26ED}" type="pres">
      <dgm:prSet presAssocID="{6D882CFE-3EFC-4EF3-AC71-53480869683A}" presName="rootText" presStyleLbl="node3" presStyleIdx="5" presStyleCnt="34">
        <dgm:presLayoutVars>
          <dgm:chPref val="3"/>
        </dgm:presLayoutVars>
      </dgm:prSet>
      <dgm:spPr/>
    </dgm:pt>
    <dgm:pt modelId="{B5E41F43-E881-4147-B928-9BAFD15604B3}" type="pres">
      <dgm:prSet presAssocID="{6D882CFE-3EFC-4EF3-AC71-53480869683A}" presName="rootConnector" presStyleLbl="node3" presStyleIdx="5" presStyleCnt="34"/>
      <dgm:spPr/>
    </dgm:pt>
    <dgm:pt modelId="{90FEC104-30B4-4B77-AE44-513220787F86}" type="pres">
      <dgm:prSet presAssocID="{6D882CFE-3EFC-4EF3-AC71-53480869683A}" presName="hierChild4" presStyleCnt="0"/>
      <dgm:spPr/>
    </dgm:pt>
    <dgm:pt modelId="{7B9DA75D-674D-4312-B9F3-66FAD9F9C661}" type="pres">
      <dgm:prSet presAssocID="{6D882CFE-3EFC-4EF3-AC71-53480869683A}" presName="hierChild5" presStyleCnt="0"/>
      <dgm:spPr/>
    </dgm:pt>
    <dgm:pt modelId="{D782294D-F7C6-4BBE-9288-207467A05FF9}" type="pres">
      <dgm:prSet presAssocID="{ACD15CF7-C282-4FB5-9551-602A41B1C6B3}" presName="hierChild5" presStyleCnt="0"/>
      <dgm:spPr/>
    </dgm:pt>
    <dgm:pt modelId="{E667BA3D-86F0-4079-BF64-C5FAB20FC090}" type="pres">
      <dgm:prSet presAssocID="{25C51E14-D860-4DEB-B002-E299899C271C}" presName="Name37" presStyleLbl="parChTrans1D2" presStyleIdx="1" presStyleCnt="4"/>
      <dgm:spPr/>
    </dgm:pt>
    <dgm:pt modelId="{D4F62946-AC25-4490-9E09-F2093698C3D6}" type="pres">
      <dgm:prSet presAssocID="{D8068D93-622C-487F-B48F-8F7839FF12EB}" presName="hierRoot2" presStyleCnt="0">
        <dgm:presLayoutVars>
          <dgm:hierBranch val="init"/>
        </dgm:presLayoutVars>
      </dgm:prSet>
      <dgm:spPr/>
    </dgm:pt>
    <dgm:pt modelId="{FCC102BE-49AB-4438-9FCB-021B0D5DFA7A}" type="pres">
      <dgm:prSet presAssocID="{D8068D93-622C-487F-B48F-8F7839FF12EB}" presName="rootComposite" presStyleCnt="0"/>
      <dgm:spPr/>
    </dgm:pt>
    <dgm:pt modelId="{64AE952E-B54C-44E2-98A1-60B8BE6D1F99}" type="pres">
      <dgm:prSet presAssocID="{D8068D93-622C-487F-B48F-8F7839FF12EB}" presName="rootText" presStyleLbl="node2" presStyleIdx="1" presStyleCnt="4">
        <dgm:presLayoutVars>
          <dgm:chPref val="3"/>
        </dgm:presLayoutVars>
      </dgm:prSet>
      <dgm:spPr/>
    </dgm:pt>
    <dgm:pt modelId="{E55EEC1B-EBD3-416D-99F9-42754BB6E9B8}" type="pres">
      <dgm:prSet presAssocID="{D8068D93-622C-487F-B48F-8F7839FF12EB}" presName="rootConnector" presStyleLbl="node2" presStyleIdx="1" presStyleCnt="4"/>
      <dgm:spPr/>
    </dgm:pt>
    <dgm:pt modelId="{698ED11A-F041-4D03-9F64-90D92861AB6E}" type="pres">
      <dgm:prSet presAssocID="{D8068D93-622C-487F-B48F-8F7839FF12EB}" presName="hierChild4" presStyleCnt="0"/>
      <dgm:spPr/>
    </dgm:pt>
    <dgm:pt modelId="{E1D80645-21AD-416D-8E7D-37417C5D100F}" type="pres">
      <dgm:prSet presAssocID="{1A856062-8C78-4BFC-8C70-B562DFB2D4F0}" presName="Name37" presStyleLbl="parChTrans1D3" presStyleIdx="6" presStyleCnt="34"/>
      <dgm:spPr/>
    </dgm:pt>
    <dgm:pt modelId="{214B5805-D1BE-4B34-B735-183F6AEE95CB}" type="pres">
      <dgm:prSet presAssocID="{0A594FDB-F7F0-4D12-9AB6-56FCE658B05A}" presName="hierRoot2" presStyleCnt="0">
        <dgm:presLayoutVars>
          <dgm:hierBranch val="init"/>
        </dgm:presLayoutVars>
      </dgm:prSet>
      <dgm:spPr/>
    </dgm:pt>
    <dgm:pt modelId="{ECDBA6CD-30AD-4328-98A5-363D6C8E53F6}" type="pres">
      <dgm:prSet presAssocID="{0A594FDB-F7F0-4D12-9AB6-56FCE658B05A}" presName="rootComposite" presStyleCnt="0"/>
      <dgm:spPr/>
    </dgm:pt>
    <dgm:pt modelId="{487D1615-B72D-4D15-9BE1-A5AE3C1E5B9C}" type="pres">
      <dgm:prSet presAssocID="{0A594FDB-F7F0-4D12-9AB6-56FCE658B05A}" presName="rootText" presStyleLbl="node3" presStyleIdx="6" presStyleCnt="34">
        <dgm:presLayoutVars>
          <dgm:chPref val="3"/>
        </dgm:presLayoutVars>
      </dgm:prSet>
      <dgm:spPr/>
    </dgm:pt>
    <dgm:pt modelId="{6DBDD8AC-4E6C-45BF-862B-E21DF6DE3F6D}" type="pres">
      <dgm:prSet presAssocID="{0A594FDB-F7F0-4D12-9AB6-56FCE658B05A}" presName="rootConnector" presStyleLbl="node3" presStyleIdx="6" presStyleCnt="34"/>
      <dgm:spPr/>
    </dgm:pt>
    <dgm:pt modelId="{1BAC33D3-947D-4C19-A1F0-9916BE86EDA7}" type="pres">
      <dgm:prSet presAssocID="{0A594FDB-F7F0-4D12-9AB6-56FCE658B05A}" presName="hierChild4" presStyleCnt="0"/>
      <dgm:spPr/>
    </dgm:pt>
    <dgm:pt modelId="{F014D9FD-717A-4485-9877-C38BEB8EF4FB}" type="pres">
      <dgm:prSet presAssocID="{0A594FDB-F7F0-4D12-9AB6-56FCE658B05A}" presName="hierChild5" presStyleCnt="0"/>
      <dgm:spPr/>
    </dgm:pt>
    <dgm:pt modelId="{3218595F-9CF4-4F7A-B4BD-A335C01C3B48}" type="pres">
      <dgm:prSet presAssocID="{AB36FAF2-2BC3-4526-9B2C-747FABACD9F0}" presName="Name37" presStyleLbl="parChTrans1D3" presStyleIdx="7" presStyleCnt="34"/>
      <dgm:spPr/>
    </dgm:pt>
    <dgm:pt modelId="{84CEFE1C-7B25-4E31-92F3-E1842A7C4B68}" type="pres">
      <dgm:prSet presAssocID="{F384BB66-B989-4500-8D16-214544CAB3D2}" presName="hierRoot2" presStyleCnt="0">
        <dgm:presLayoutVars>
          <dgm:hierBranch val="init"/>
        </dgm:presLayoutVars>
      </dgm:prSet>
      <dgm:spPr/>
    </dgm:pt>
    <dgm:pt modelId="{09250DCB-92B3-494A-9177-31CA7D3DF65D}" type="pres">
      <dgm:prSet presAssocID="{F384BB66-B989-4500-8D16-214544CAB3D2}" presName="rootComposite" presStyleCnt="0"/>
      <dgm:spPr/>
    </dgm:pt>
    <dgm:pt modelId="{118765D9-4D00-4D60-B385-728B932DFB6A}" type="pres">
      <dgm:prSet presAssocID="{F384BB66-B989-4500-8D16-214544CAB3D2}" presName="rootText" presStyleLbl="node3" presStyleIdx="7" presStyleCnt="34">
        <dgm:presLayoutVars>
          <dgm:chPref val="3"/>
        </dgm:presLayoutVars>
      </dgm:prSet>
      <dgm:spPr/>
    </dgm:pt>
    <dgm:pt modelId="{DF00F790-E5D1-41E6-9659-BB3B65045564}" type="pres">
      <dgm:prSet presAssocID="{F384BB66-B989-4500-8D16-214544CAB3D2}" presName="rootConnector" presStyleLbl="node3" presStyleIdx="7" presStyleCnt="34"/>
      <dgm:spPr/>
    </dgm:pt>
    <dgm:pt modelId="{1CCA46E0-5628-4572-B152-85AFFB086A36}" type="pres">
      <dgm:prSet presAssocID="{F384BB66-B989-4500-8D16-214544CAB3D2}" presName="hierChild4" presStyleCnt="0"/>
      <dgm:spPr/>
    </dgm:pt>
    <dgm:pt modelId="{6989B63C-A988-4831-8393-2B6F14E1D729}" type="pres">
      <dgm:prSet presAssocID="{F384BB66-B989-4500-8D16-214544CAB3D2}" presName="hierChild5" presStyleCnt="0"/>
      <dgm:spPr/>
    </dgm:pt>
    <dgm:pt modelId="{CBD49C64-A953-48C1-82BF-99C6DC1BB44D}" type="pres">
      <dgm:prSet presAssocID="{268F07D3-E3BD-4E9A-8B7F-2D52798C58AE}" presName="Name37" presStyleLbl="parChTrans1D3" presStyleIdx="8" presStyleCnt="34"/>
      <dgm:spPr/>
    </dgm:pt>
    <dgm:pt modelId="{38D7EB9B-50E5-4504-91D1-419F62C9AF19}" type="pres">
      <dgm:prSet presAssocID="{FFC064F6-325F-4769-82D7-4C465E288F76}" presName="hierRoot2" presStyleCnt="0">
        <dgm:presLayoutVars>
          <dgm:hierBranch val="init"/>
        </dgm:presLayoutVars>
      </dgm:prSet>
      <dgm:spPr/>
    </dgm:pt>
    <dgm:pt modelId="{0B9B4AF6-63E6-4B0D-9B0F-6B81C4F72849}" type="pres">
      <dgm:prSet presAssocID="{FFC064F6-325F-4769-82D7-4C465E288F76}" presName="rootComposite" presStyleCnt="0"/>
      <dgm:spPr/>
    </dgm:pt>
    <dgm:pt modelId="{A140C913-C720-424E-AD51-9A3306AC18E0}" type="pres">
      <dgm:prSet presAssocID="{FFC064F6-325F-4769-82D7-4C465E288F76}" presName="rootText" presStyleLbl="node3" presStyleIdx="8" presStyleCnt="34">
        <dgm:presLayoutVars>
          <dgm:chPref val="3"/>
        </dgm:presLayoutVars>
      </dgm:prSet>
      <dgm:spPr/>
    </dgm:pt>
    <dgm:pt modelId="{08A8D3D0-DAF2-4AD5-8882-A4ECBF254A1A}" type="pres">
      <dgm:prSet presAssocID="{FFC064F6-325F-4769-82D7-4C465E288F76}" presName="rootConnector" presStyleLbl="node3" presStyleIdx="8" presStyleCnt="34"/>
      <dgm:spPr/>
    </dgm:pt>
    <dgm:pt modelId="{8036069A-5C8B-4302-9A74-79AF4926034F}" type="pres">
      <dgm:prSet presAssocID="{FFC064F6-325F-4769-82D7-4C465E288F76}" presName="hierChild4" presStyleCnt="0"/>
      <dgm:spPr/>
    </dgm:pt>
    <dgm:pt modelId="{F1D488F2-C31C-4AC3-91CA-B2309210D05C}" type="pres">
      <dgm:prSet presAssocID="{FFC064F6-325F-4769-82D7-4C465E288F76}" presName="hierChild5" presStyleCnt="0"/>
      <dgm:spPr/>
    </dgm:pt>
    <dgm:pt modelId="{B94E9F14-9C85-4CAE-B9C2-31B032DCAB78}" type="pres">
      <dgm:prSet presAssocID="{72014308-03BD-4E89-8254-2779A36B72F4}" presName="Name37" presStyleLbl="parChTrans1D3" presStyleIdx="9" presStyleCnt="34"/>
      <dgm:spPr/>
    </dgm:pt>
    <dgm:pt modelId="{7E76CB68-19FB-408F-A420-6A399F93B573}" type="pres">
      <dgm:prSet presAssocID="{F15C5F6F-5FFC-41B5-96EE-E69A605C5115}" presName="hierRoot2" presStyleCnt="0">
        <dgm:presLayoutVars>
          <dgm:hierBranch val="init"/>
        </dgm:presLayoutVars>
      </dgm:prSet>
      <dgm:spPr/>
    </dgm:pt>
    <dgm:pt modelId="{2BBB877D-4FCC-43E3-A5D4-2504710A2A0B}" type="pres">
      <dgm:prSet presAssocID="{F15C5F6F-5FFC-41B5-96EE-E69A605C5115}" presName="rootComposite" presStyleCnt="0"/>
      <dgm:spPr/>
    </dgm:pt>
    <dgm:pt modelId="{8392B22E-3EC3-45A4-864D-D335B6D08004}" type="pres">
      <dgm:prSet presAssocID="{F15C5F6F-5FFC-41B5-96EE-E69A605C5115}" presName="rootText" presStyleLbl="node3" presStyleIdx="9" presStyleCnt="34">
        <dgm:presLayoutVars>
          <dgm:chPref val="3"/>
        </dgm:presLayoutVars>
      </dgm:prSet>
      <dgm:spPr/>
    </dgm:pt>
    <dgm:pt modelId="{4C6E4B5C-34BF-4196-A275-AA6A2544A10C}" type="pres">
      <dgm:prSet presAssocID="{F15C5F6F-5FFC-41B5-96EE-E69A605C5115}" presName="rootConnector" presStyleLbl="node3" presStyleIdx="9" presStyleCnt="34"/>
      <dgm:spPr/>
    </dgm:pt>
    <dgm:pt modelId="{A4E005D1-BBEA-4E4A-A989-85CDA65CE323}" type="pres">
      <dgm:prSet presAssocID="{F15C5F6F-5FFC-41B5-96EE-E69A605C5115}" presName="hierChild4" presStyleCnt="0"/>
      <dgm:spPr/>
    </dgm:pt>
    <dgm:pt modelId="{09E49534-BA4E-4074-B49B-01DDA28443C5}" type="pres">
      <dgm:prSet presAssocID="{F15C5F6F-5FFC-41B5-96EE-E69A605C5115}" presName="hierChild5" presStyleCnt="0"/>
      <dgm:spPr/>
    </dgm:pt>
    <dgm:pt modelId="{6F0F2F55-7AE7-48F3-89DF-3646FEE67F67}" type="pres">
      <dgm:prSet presAssocID="{7F1D6482-5D56-431B-816B-1897453A6431}" presName="Name37" presStyleLbl="parChTrans1D3" presStyleIdx="10" presStyleCnt="34"/>
      <dgm:spPr/>
    </dgm:pt>
    <dgm:pt modelId="{0ACC012D-E15D-4E02-8EE0-F52070BA5E5A}" type="pres">
      <dgm:prSet presAssocID="{99694E61-248A-4640-A3F0-17ABA8A95B7E}" presName="hierRoot2" presStyleCnt="0">
        <dgm:presLayoutVars>
          <dgm:hierBranch val="init"/>
        </dgm:presLayoutVars>
      </dgm:prSet>
      <dgm:spPr/>
    </dgm:pt>
    <dgm:pt modelId="{1A708858-5162-4190-BF8A-22F366E6293B}" type="pres">
      <dgm:prSet presAssocID="{99694E61-248A-4640-A3F0-17ABA8A95B7E}" presName="rootComposite" presStyleCnt="0"/>
      <dgm:spPr/>
    </dgm:pt>
    <dgm:pt modelId="{DF0994AD-C8C0-4846-BD64-9072201FFCA8}" type="pres">
      <dgm:prSet presAssocID="{99694E61-248A-4640-A3F0-17ABA8A95B7E}" presName="rootText" presStyleLbl="node3" presStyleIdx="10" presStyleCnt="34">
        <dgm:presLayoutVars>
          <dgm:chPref val="3"/>
        </dgm:presLayoutVars>
      </dgm:prSet>
      <dgm:spPr/>
    </dgm:pt>
    <dgm:pt modelId="{9FB43C58-79BD-4CA5-B7C7-EA74F4B1CC1A}" type="pres">
      <dgm:prSet presAssocID="{99694E61-248A-4640-A3F0-17ABA8A95B7E}" presName="rootConnector" presStyleLbl="node3" presStyleIdx="10" presStyleCnt="34"/>
      <dgm:spPr/>
    </dgm:pt>
    <dgm:pt modelId="{44F17009-3660-49A8-AEC9-285AA88D7509}" type="pres">
      <dgm:prSet presAssocID="{99694E61-248A-4640-A3F0-17ABA8A95B7E}" presName="hierChild4" presStyleCnt="0"/>
      <dgm:spPr/>
    </dgm:pt>
    <dgm:pt modelId="{735E6DCB-B134-46A5-90FB-27505F32BD05}" type="pres">
      <dgm:prSet presAssocID="{99694E61-248A-4640-A3F0-17ABA8A95B7E}" presName="hierChild5" presStyleCnt="0"/>
      <dgm:spPr/>
    </dgm:pt>
    <dgm:pt modelId="{9E72E4AF-71E3-4C74-B352-B27F144360D8}" type="pres">
      <dgm:prSet presAssocID="{DA39558E-AE7F-4995-9EA4-EAF9383FABE6}" presName="Name37" presStyleLbl="parChTrans1D3" presStyleIdx="11" presStyleCnt="34"/>
      <dgm:spPr/>
    </dgm:pt>
    <dgm:pt modelId="{9FE6CAF1-7D44-4F30-AF8A-5247FE56A85D}" type="pres">
      <dgm:prSet presAssocID="{C7858244-A67D-4329-B0D0-4A298920D783}" presName="hierRoot2" presStyleCnt="0">
        <dgm:presLayoutVars>
          <dgm:hierBranch val="init"/>
        </dgm:presLayoutVars>
      </dgm:prSet>
      <dgm:spPr/>
    </dgm:pt>
    <dgm:pt modelId="{0F01B94C-59FE-458F-926C-94EC045CFEB0}" type="pres">
      <dgm:prSet presAssocID="{C7858244-A67D-4329-B0D0-4A298920D783}" presName="rootComposite" presStyleCnt="0"/>
      <dgm:spPr/>
    </dgm:pt>
    <dgm:pt modelId="{67C86F9D-56B6-4208-A349-3385E584037B}" type="pres">
      <dgm:prSet presAssocID="{C7858244-A67D-4329-B0D0-4A298920D783}" presName="rootText" presStyleLbl="node3" presStyleIdx="11" presStyleCnt="34">
        <dgm:presLayoutVars>
          <dgm:chPref val="3"/>
        </dgm:presLayoutVars>
      </dgm:prSet>
      <dgm:spPr/>
    </dgm:pt>
    <dgm:pt modelId="{99D005B9-A14A-4F36-BF89-E4DFE01B5151}" type="pres">
      <dgm:prSet presAssocID="{C7858244-A67D-4329-B0D0-4A298920D783}" presName="rootConnector" presStyleLbl="node3" presStyleIdx="11" presStyleCnt="34"/>
      <dgm:spPr/>
    </dgm:pt>
    <dgm:pt modelId="{B64F9F1C-1F41-41B2-951A-83645FC69525}" type="pres">
      <dgm:prSet presAssocID="{C7858244-A67D-4329-B0D0-4A298920D783}" presName="hierChild4" presStyleCnt="0"/>
      <dgm:spPr/>
    </dgm:pt>
    <dgm:pt modelId="{3C0F707D-A477-436D-91E5-16CC95AEABCA}" type="pres">
      <dgm:prSet presAssocID="{C7858244-A67D-4329-B0D0-4A298920D783}" presName="hierChild5" presStyleCnt="0"/>
      <dgm:spPr/>
    </dgm:pt>
    <dgm:pt modelId="{FFE78BBC-4B0B-4C1E-8586-D4A8AE29F452}" type="pres">
      <dgm:prSet presAssocID="{D8068D93-622C-487F-B48F-8F7839FF12EB}" presName="hierChild5" presStyleCnt="0"/>
      <dgm:spPr/>
    </dgm:pt>
    <dgm:pt modelId="{2EC13EFA-CFCC-486E-A905-8F1E4BBEC0E4}" type="pres">
      <dgm:prSet presAssocID="{01096410-5099-47BC-9E3A-7E82AFF93A8C}" presName="Name37" presStyleLbl="parChTrans1D2" presStyleIdx="2" presStyleCnt="4"/>
      <dgm:spPr/>
    </dgm:pt>
    <dgm:pt modelId="{D9587160-C167-460F-86D5-5D42B2E42874}" type="pres">
      <dgm:prSet presAssocID="{B3AE5BE1-4141-4DDD-9CCA-5C7ED25CEB64}" presName="hierRoot2" presStyleCnt="0">
        <dgm:presLayoutVars>
          <dgm:hierBranch val="init"/>
        </dgm:presLayoutVars>
      </dgm:prSet>
      <dgm:spPr/>
    </dgm:pt>
    <dgm:pt modelId="{8FF926A3-BA39-4F25-AECF-C48881594382}" type="pres">
      <dgm:prSet presAssocID="{B3AE5BE1-4141-4DDD-9CCA-5C7ED25CEB64}" presName="rootComposite" presStyleCnt="0"/>
      <dgm:spPr/>
    </dgm:pt>
    <dgm:pt modelId="{4DA4B327-D35C-41C4-B084-FB6FA8A41310}" type="pres">
      <dgm:prSet presAssocID="{B3AE5BE1-4141-4DDD-9CCA-5C7ED25CEB64}" presName="rootText" presStyleLbl="node2" presStyleIdx="2" presStyleCnt="4">
        <dgm:presLayoutVars>
          <dgm:chPref val="3"/>
        </dgm:presLayoutVars>
      </dgm:prSet>
      <dgm:spPr/>
    </dgm:pt>
    <dgm:pt modelId="{7369BDBF-8AD3-4689-812D-67035FA8A821}" type="pres">
      <dgm:prSet presAssocID="{B3AE5BE1-4141-4DDD-9CCA-5C7ED25CEB64}" presName="rootConnector" presStyleLbl="node2" presStyleIdx="2" presStyleCnt="4"/>
      <dgm:spPr/>
    </dgm:pt>
    <dgm:pt modelId="{7F58FB58-2B92-4B42-A8B6-BF3D0D8973D5}" type="pres">
      <dgm:prSet presAssocID="{B3AE5BE1-4141-4DDD-9CCA-5C7ED25CEB64}" presName="hierChild4" presStyleCnt="0"/>
      <dgm:spPr/>
    </dgm:pt>
    <dgm:pt modelId="{215DAEFB-5DE7-4407-80D8-28F8ED39A25E}" type="pres">
      <dgm:prSet presAssocID="{57D21726-5AC9-4C1D-B95F-B60DBB84F2F0}" presName="Name37" presStyleLbl="parChTrans1D3" presStyleIdx="12" presStyleCnt="34"/>
      <dgm:spPr/>
    </dgm:pt>
    <dgm:pt modelId="{6AC32A77-A4C5-4D74-BC36-32AECE2EECBA}" type="pres">
      <dgm:prSet presAssocID="{9550C3AF-21E9-4D2A-A808-5C32D1EE39C8}" presName="hierRoot2" presStyleCnt="0">
        <dgm:presLayoutVars>
          <dgm:hierBranch val="init"/>
        </dgm:presLayoutVars>
      </dgm:prSet>
      <dgm:spPr/>
    </dgm:pt>
    <dgm:pt modelId="{43308562-34A0-4EFC-8CFA-2CD27039E81E}" type="pres">
      <dgm:prSet presAssocID="{9550C3AF-21E9-4D2A-A808-5C32D1EE39C8}" presName="rootComposite" presStyleCnt="0"/>
      <dgm:spPr/>
    </dgm:pt>
    <dgm:pt modelId="{E50AA40E-3138-4798-B6CD-3A62EDF6E1C3}" type="pres">
      <dgm:prSet presAssocID="{9550C3AF-21E9-4D2A-A808-5C32D1EE39C8}" presName="rootText" presStyleLbl="node3" presStyleIdx="12" presStyleCnt="34">
        <dgm:presLayoutVars>
          <dgm:chPref val="3"/>
        </dgm:presLayoutVars>
      </dgm:prSet>
      <dgm:spPr/>
    </dgm:pt>
    <dgm:pt modelId="{2610E3EF-A7BF-4EBC-8EA4-22327872B58F}" type="pres">
      <dgm:prSet presAssocID="{9550C3AF-21E9-4D2A-A808-5C32D1EE39C8}" presName="rootConnector" presStyleLbl="node3" presStyleIdx="12" presStyleCnt="34"/>
      <dgm:spPr/>
    </dgm:pt>
    <dgm:pt modelId="{602D3C81-2B55-46C4-A6F2-E60C22C0FEA1}" type="pres">
      <dgm:prSet presAssocID="{9550C3AF-21E9-4D2A-A808-5C32D1EE39C8}" presName="hierChild4" presStyleCnt="0"/>
      <dgm:spPr/>
    </dgm:pt>
    <dgm:pt modelId="{41F5F1EE-4618-467F-A729-B656991D0F5B}" type="pres">
      <dgm:prSet presAssocID="{9550C3AF-21E9-4D2A-A808-5C32D1EE39C8}" presName="hierChild5" presStyleCnt="0"/>
      <dgm:spPr/>
    </dgm:pt>
    <dgm:pt modelId="{51797C35-EA11-4E6A-9D04-8FDC09436055}" type="pres">
      <dgm:prSet presAssocID="{777B5A8F-E77F-4719-BE87-DF5C77286C87}" presName="Name37" presStyleLbl="parChTrans1D3" presStyleIdx="13" presStyleCnt="34"/>
      <dgm:spPr/>
    </dgm:pt>
    <dgm:pt modelId="{FFDEB517-8AD6-4790-97F8-EB8C1601EFC9}" type="pres">
      <dgm:prSet presAssocID="{0C84E608-383F-4CDB-B367-AB904673AE16}" presName="hierRoot2" presStyleCnt="0">
        <dgm:presLayoutVars>
          <dgm:hierBranch val="init"/>
        </dgm:presLayoutVars>
      </dgm:prSet>
      <dgm:spPr/>
    </dgm:pt>
    <dgm:pt modelId="{E8C49EA9-19B2-4ACD-BA8C-A8C9D570A5F5}" type="pres">
      <dgm:prSet presAssocID="{0C84E608-383F-4CDB-B367-AB904673AE16}" presName="rootComposite" presStyleCnt="0"/>
      <dgm:spPr/>
    </dgm:pt>
    <dgm:pt modelId="{B16E870E-AE9D-425D-8F44-44C6ECBF9B08}" type="pres">
      <dgm:prSet presAssocID="{0C84E608-383F-4CDB-B367-AB904673AE16}" presName="rootText" presStyleLbl="node3" presStyleIdx="13" presStyleCnt="34">
        <dgm:presLayoutVars>
          <dgm:chPref val="3"/>
        </dgm:presLayoutVars>
      </dgm:prSet>
      <dgm:spPr/>
    </dgm:pt>
    <dgm:pt modelId="{C08A05F9-FE22-42FA-8C71-0FDE822C06CE}" type="pres">
      <dgm:prSet presAssocID="{0C84E608-383F-4CDB-B367-AB904673AE16}" presName="rootConnector" presStyleLbl="node3" presStyleIdx="13" presStyleCnt="34"/>
      <dgm:spPr/>
    </dgm:pt>
    <dgm:pt modelId="{8C09DF60-E4DE-4419-B377-8C39D3F4E213}" type="pres">
      <dgm:prSet presAssocID="{0C84E608-383F-4CDB-B367-AB904673AE16}" presName="hierChild4" presStyleCnt="0"/>
      <dgm:spPr/>
    </dgm:pt>
    <dgm:pt modelId="{66A286F2-979B-4201-9A51-A689F16AF40F}" type="pres">
      <dgm:prSet presAssocID="{0C84E608-383F-4CDB-B367-AB904673AE16}" presName="hierChild5" presStyleCnt="0"/>
      <dgm:spPr/>
    </dgm:pt>
    <dgm:pt modelId="{C44E3517-C7DF-46B6-BB67-38737A65FE15}" type="pres">
      <dgm:prSet presAssocID="{80B266BA-6A6C-4996-A067-514D3F509947}" presName="Name37" presStyleLbl="parChTrans1D3" presStyleIdx="14" presStyleCnt="34"/>
      <dgm:spPr/>
    </dgm:pt>
    <dgm:pt modelId="{C6537A18-8709-4DAE-B75D-893752559B90}" type="pres">
      <dgm:prSet presAssocID="{095DF284-58AD-4431-BAA4-B3BF0A427E35}" presName="hierRoot2" presStyleCnt="0">
        <dgm:presLayoutVars>
          <dgm:hierBranch val="init"/>
        </dgm:presLayoutVars>
      </dgm:prSet>
      <dgm:spPr/>
    </dgm:pt>
    <dgm:pt modelId="{3242F153-9C74-46F2-B262-D98712F08952}" type="pres">
      <dgm:prSet presAssocID="{095DF284-58AD-4431-BAA4-B3BF0A427E35}" presName="rootComposite" presStyleCnt="0"/>
      <dgm:spPr/>
    </dgm:pt>
    <dgm:pt modelId="{51E448F5-B038-442E-A625-78B2E7DF73C1}" type="pres">
      <dgm:prSet presAssocID="{095DF284-58AD-4431-BAA4-B3BF0A427E35}" presName="rootText" presStyleLbl="node3" presStyleIdx="14" presStyleCnt="34">
        <dgm:presLayoutVars>
          <dgm:chPref val="3"/>
        </dgm:presLayoutVars>
      </dgm:prSet>
      <dgm:spPr/>
    </dgm:pt>
    <dgm:pt modelId="{8D0CC48A-5B0C-4EE3-8962-8B8BC0421180}" type="pres">
      <dgm:prSet presAssocID="{095DF284-58AD-4431-BAA4-B3BF0A427E35}" presName="rootConnector" presStyleLbl="node3" presStyleIdx="14" presStyleCnt="34"/>
      <dgm:spPr/>
    </dgm:pt>
    <dgm:pt modelId="{E8B2A741-0EA6-4AB2-B1BA-1FBC112644A9}" type="pres">
      <dgm:prSet presAssocID="{095DF284-58AD-4431-BAA4-B3BF0A427E35}" presName="hierChild4" presStyleCnt="0"/>
      <dgm:spPr/>
    </dgm:pt>
    <dgm:pt modelId="{8900446C-FABA-4678-9C45-E8776FF29B83}" type="pres">
      <dgm:prSet presAssocID="{095DF284-58AD-4431-BAA4-B3BF0A427E35}" presName="hierChild5" presStyleCnt="0"/>
      <dgm:spPr/>
    </dgm:pt>
    <dgm:pt modelId="{3BF8F85B-3269-4BFA-8B76-AF252830C5BC}" type="pres">
      <dgm:prSet presAssocID="{663DF70F-989C-475B-881A-E81FFA93BB6D}" presName="Name37" presStyleLbl="parChTrans1D3" presStyleIdx="15" presStyleCnt="34"/>
      <dgm:spPr/>
    </dgm:pt>
    <dgm:pt modelId="{A21DA144-32DA-41AF-BFC6-CFC4E29915E8}" type="pres">
      <dgm:prSet presAssocID="{58E74071-0D99-497F-8AE5-316EC28D5E8E}" presName="hierRoot2" presStyleCnt="0">
        <dgm:presLayoutVars>
          <dgm:hierBranch val="init"/>
        </dgm:presLayoutVars>
      </dgm:prSet>
      <dgm:spPr/>
    </dgm:pt>
    <dgm:pt modelId="{9789FB2D-E702-4C56-9B48-8E1F84CF9B81}" type="pres">
      <dgm:prSet presAssocID="{58E74071-0D99-497F-8AE5-316EC28D5E8E}" presName="rootComposite" presStyleCnt="0"/>
      <dgm:spPr/>
    </dgm:pt>
    <dgm:pt modelId="{8AE29B84-C491-4D3B-8D4E-AF4A9AF0D0A8}" type="pres">
      <dgm:prSet presAssocID="{58E74071-0D99-497F-8AE5-316EC28D5E8E}" presName="rootText" presStyleLbl="node3" presStyleIdx="15" presStyleCnt="34">
        <dgm:presLayoutVars>
          <dgm:chPref val="3"/>
        </dgm:presLayoutVars>
      </dgm:prSet>
      <dgm:spPr/>
    </dgm:pt>
    <dgm:pt modelId="{3B4C7661-734F-485F-A78E-14A248E29B4B}" type="pres">
      <dgm:prSet presAssocID="{58E74071-0D99-497F-8AE5-316EC28D5E8E}" presName="rootConnector" presStyleLbl="node3" presStyleIdx="15" presStyleCnt="34"/>
      <dgm:spPr/>
    </dgm:pt>
    <dgm:pt modelId="{A1EA9E8D-F8C2-48A7-882A-51ACDE9CAC63}" type="pres">
      <dgm:prSet presAssocID="{58E74071-0D99-497F-8AE5-316EC28D5E8E}" presName="hierChild4" presStyleCnt="0"/>
      <dgm:spPr/>
    </dgm:pt>
    <dgm:pt modelId="{BD9F08AD-029D-4E42-83FB-0476E74D790B}" type="pres">
      <dgm:prSet presAssocID="{58E74071-0D99-497F-8AE5-316EC28D5E8E}" presName="hierChild5" presStyleCnt="0"/>
      <dgm:spPr/>
    </dgm:pt>
    <dgm:pt modelId="{17F8BCC3-10DA-4FBA-8156-5CBD8F5318E4}" type="pres">
      <dgm:prSet presAssocID="{0CA1BD41-14F4-4769-AA0F-2598EA3AC18B}" presName="Name37" presStyleLbl="parChTrans1D3" presStyleIdx="16" presStyleCnt="34"/>
      <dgm:spPr/>
    </dgm:pt>
    <dgm:pt modelId="{3797EFBD-AF53-4DB7-AF27-A02FC9956F16}" type="pres">
      <dgm:prSet presAssocID="{DC13DF0E-95D4-4566-9132-8D973203101D}" presName="hierRoot2" presStyleCnt="0">
        <dgm:presLayoutVars>
          <dgm:hierBranch val="init"/>
        </dgm:presLayoutVars>
      </dgm:prSet>
      <dgm:spPr/>
    </dgm:pt>
    <dgm:pt modelId="{B10C8A95-E476-4A3F-A810-6D8218065D00}" type="pres">
      <dgm:prSet presAssocID="{DC13DF0E-95D4-4566-9132-8D973203101D}" presName="rootComposite" presStyleCnt="0"/>
      <dgm:spPr/>
    </dgm:pt>
    <dgm:pt modelId="{FCA58BFA-85D9-42FC-A34A-12FE0BA691D6}" type="pres">
      <dgm:prSet presAssocID="{DC13DF0E-95D4-4566-9132-8D973203101D}" presName="rootText" presStyleLbl="node3" presStyleIdx="16" presStyleCnt="34">
        <dgm:presLayoutVars>
          <dgm:chPref val="3"/>
        </dgm:presLayoutVars>
      </dgm:prSet>
      <dgm:spPr/>
    </dgm:pt>
    <dgm:pt modelId="{9559CF74-D253-4345-B6A7-2796550D3ECA}" type="pres">
      <dgm:prSet presAssocID="{DC13DF0E-95D4-4566-9132-8D973203101D}" presName="rootConnector" presStyleLbl="node3" presStyleIdx="16" presStyleCnt="34"/>
      <dgm:spPr/>
    </dgm:pt>
    <dgm:pt modelId="{92E6CE6C-4422-4828-BDDD-FEB4F2E152AE}" type="pres">
      <dgm:prSet presAssocID="{DC13DF0E-95D4-4566-9132-8D973203101D}" presName="hierChild4" presStyleCnt="0"/>
      <dgm:spPr/>
    </dgm:pt>
    <dgm:pt modelId="{DA52B475-F708-4BD8-B311-CA19C36201F5}" type="pres">
      <dgm:prSet presAssocID="{DC13DF0E-95D4-4566-9132-8D973203101D}" presName="hierChild5" presStyleCnt="0"/>
      <dgm:spPr/>
    </dgm:pt>
    <dgm:pt modelId="{BBCECD51-914C-440F-BB3B-8ADA755E6EC5}" type="pres">
      <dgm:prSet presAssocID="{03E04A8D-90E9-4779-8830-9EBFDE51E31C}" presName="Name37" presStyleLbl="parChTrans1D3" presStyleIdx="17" presStyleCnt="34"/>
      <dgm:spPr/>
    </dgm:pt>
    <dgm:pt modelId="{F9849FEC-1FA6-4760-AC27-3F14BAF49A02}" type="pres">
      <dgm:prSet presAssocID="{141A3255-3DC6-4FC6-86ED-AE52B64A9A06}" presName="hierRoot2" presStyleCnt="0">
        <dgm:presLayoutVars>
          <dgm:hierBranch val="init"/>
        </dgm:presLayoutVars>
      </dgm:prSet>
      <dgm:spPr/>
    </dgm:pt>
    <dgm:pt modelId="{90D873EB-AE7E-4AEF-8A78-250109B0B4D0}" type="pres">
      <dgm:prSet presAssocID="{141A3255-3DC6-4FC6-86ED-AE52B64A9A06}" presName="rootComposite" presStyleCnt="0"/>
      <dgm:spPr/>
    </dgm:pt>
    <dgm:pt modelId="{614DDFF6-8DB0-497D-817D-939FE2495879}" type="pres">
      <dgm:prSet presAssocID="{141A3255-3DC6-4FC6-86ED-AE52B64A9A06}" presName="rootText" presStyleLbl="node3" presStyleIdx="17" presStyleCnt="34">
        <dgm:presLayoutVars>
          <dgm:chPref val="3"/>
        </dgm:presLayoutVars>
      </dgm:prSet>
      <dgm:spPr/>
    </dgm:pt>
    <dgm:pt modelId="{7DE5315F-3E88-4082-8EAC-7F6433128918}" type="pres">
      <dgm:prSet presAssocID="{141A3255-3DC6-4FC6-86ED-AE52B64A9A06}" presName="rootConnector" presStyleLbl="node3" presStyleIdx="17" presStyleCnt="34"/>
      <dgm:spPr/>
    </dgm:pt>
    <dgm:pt modelId="{57051E58-12D4-45A1-BB6B-1BAAE3CAB017}" type="pres">
      <dgm:prSet presAssocID="{141A3255-3DC6-4FC6-86ED-AE52B64A9A06}" presName="hierChild4" presStyleCnt="0"/>
      <dgm:spPr/>
    </dgm:pt>
    <dgm:pt modelId="{72A969FD-6037-4497-896D-6E6ACC60309A}" type="pres">
      <dgm:prSet presAssocID="{141A3255-3DC6-4FC6-86ED-AE52B64A9A06}" presName="hierChild5" presStyleCnt="0"/>
      <dgm:spPr/>
    </dgm:pt>
    <dgm:pt modelId="{E82D2FBC-DB95-4780-A307-7C6FCC5A1A6D}" type="pres">
      <dgm:prSet presAssocID="{4F3E5C65-B960-4CFA-BE82-166413542F00}" presName="Name37" presStyleLbl="parChTrans1D3" presStyleIdx="18" presStyleCnt="34"/>
      <dgm:spPr/>
    </dgm:pt>
    <dgm:pt modelId="{9819E8F0-AD4F-4C99-9BD0-B58ED50C326E}" type="pres">
      <dgm:prSet presAssocID="{00FD146D-9D48-42E9-A364-6C4DB64D02D9}" presName="hierRoot2" presStyleCnt="0">
        <dgm:presLayoutVars>
          <dgm:hierBranch val="init"/>
        </dgm:presLayoutVars>
      </dgm:prSet>
      <dgm:spPr/>
    </dgm:pt>
    <dgm:pt modelId="{91E8120A-52FC-409A-B614-DC5A07550CBB}" type="pres">
      <dgm:prSet presAssocID="{00FD146D-9D48-42E9-A364-6C4DB64D02D9}" presName="rootComposite" presStyleCnt="0"/>
      <dgm:spPr/>
    </dgm:pt>
    <dgm:pt modelId="{373C8BB0-5495-47F2-B757-407345A04AE2}" type="pres">
      <dgm:prSet presAssocID="{00FD146D-9D48-42E9-A364-6C4DB64D02D9}" presName="rootText" presStyleLbl="node3" presStyleIdx="18" presStyleCnt="34">
        <dgm:presLayoutVars>
          <dgm:chPref val="3"/>
        </dgm:presLayoutVars>
      </dgm:prSet>
      <dgm:spPr/>
    </dgm:pt>
    <dgm:pt modelId="{29178123-80ED-4E85-AD36-63EE5956EAB3}" type="pres">
      <dgm:prSet presAssocID="{00FD146D-9D48-42E9-A364-6C4DB64D02D9}" presName="rootConnector" presStyleLbl="node3" presStyleIdx="18" presStyleCnt="34"/>
      <dgm:spPr/>
    </dgm:pt>
    <dgm:pt modelId="{58AD8752-26F8-482B-A027-85AACB03FF09}" type="pres">
      <dgm:prSet presAssocID="{00FD146D-9D48-42E9-A364-6C4DB64D02D9}" presName="hierChild4" presStyleCnt="0"/>
      <dgm:spPr/>
    </dgm:pt>
    <dgm:pt modelId="{76BD2164-D3FB-482A-AFEA-854BAC17639C}" type="pres">
      <dgm:prSet presAssocID="{00FD146D-9D48-42E9-A364-6C4DB64D02D9}" presName="hierChild5" presStyleCnt="0"/>
      <dgm:spPr/>
    </dgm:pt>
    <dgm:pt modelId="{3FDE2098-4784-49F5-A367-1CE38E956C6A}" type="pres">
      <dgm:prSet presAssocID="{E9F30894-CA4F-402C-A1C0-CC3853A9498A}" presName="Name37" presStyleLbl="parChTrans1D3" presStyleIdx="19" presStyleCnt="34"/>
      <dgm:spPr/>
    </dgm:pt>
    <dgm:pt modelId="{A89795AC-652A-43E3-AC45-5D463EEEEEB8}" type="pres">
      <dgm:prSet presAssocID="{440BFDDC-7770-4CE5-AF50-8C09668C72D4}" presName="hierRoot2" presStyleCnt="0">
        <dgm:presLayoutVars>
          <dgm:hierBranch val="init"/>
        </dgm:presLayoutVars>
      </dgm:prSet>
      <dgm:spPr/>
    </dgm:pt>
    <dgm:pt modelId="{7588451D-C552-457B-BBDB-EA52435C216E}" type="pres">
      <dgm:prSet presAssocID="{440BFDDC-7770-4CE5-AF50-8C09668C72D4}" presName="rootComposite" presStyleCnt="0"/>
      <dgm:spPr/>
    </dgm:pt>
    <dgm:pt modelId="{8182BADB-A84B-4007-A8AC-60BD9BCE391F}" type="pres">
      <dgm:prSet presAssocID="{440BFDDC-7770-4CE5-AF50-8C09668C72D4}" presName="rootText" presStyleLbl="node3" presStyleIdx="19" presStyleCnt="34">
        <dgm:presLayoutVars>
          <dgm:chPref val="3"/>
        </dgm:presLayoutVars>
      </dgm:prSet>
      <dgm:spPr/>
    </dgm:pt>
    <dgm:pt modelId="{B8FF4028-5499-4F47-A0E0-1711BC4C1FB3}" type="pres">
      <dgm:prSet presAssocID="{440BFDDC-7770-4CE5-AF50-8C09668C72D4}" presName="rootConnector" presStyleLbl="node3" presStyleIdx="19" presStyleCnt="34"/>
      <dgm:spPr/>
    </dgm:pt>
    <dgm:pt modelId="{B3DE8796-AE4B-48F3-815C-7FC5F85E542D}" type="pres">
      <dgm:prSet presAssocID="{440BFDDC-7770-4CE5-AF50-8C09668C72D4}" presName="hierChild4" presStyleCnt="0"/>
      <dgm:spPr/>
    </dgm:pt>
    <dgm:pt modelId="{47DAF4D3-C727-44C7-8350-7D16A2DD9D1C}" type="pres">
      <dgm:prSet presAssocID="{440BFDDC-7770-4CE5-AF50-8C09668C72D4}" presName="hierChild5" presStyleCnt="0"/>
      <dgm:spPr/>
    </dgm:pt>
    <dgm:pt modelId="{1FDDCB70-E782-497B-ADE7-527279136F1C}" type="pres">
      <dgm:prSet presAssocID="{AFD87F3A-8779-4C2E-A97E-7F1C6810F13F}" presName="Name37" presStyleLbl="parChTrans1D3" presStyleIdx="20" presStyleCnt="34"/>
      <dgm:spPr/>
    </dgm:pt>
    <dgm:pt modelId="{15928AF1-7DEF-478A-9604-B1F8DCCE838A}" type="pres">
      <dgm:prSet presAssocID="{DE1C5B7A-605C-4E08-B55A-6DC0A9BC8FE3}" presName="hierRoot2" presStyleCnt="0">
        <dgm:presLayoutVars>
          <dgm:hierBranch val="init"/>
        </dgm:presLayoutVars>
      </dgm:prSet>
      <dgm:spPr/>
    </dgm:pt>
    <dgm:pt modelId="{AE812B0B-9C4A-4148-9CFA-A2D2DABCC493}" type="pres">
      <dgm:prSet presAssocID="{DE1C5B7A-605C-4E08-B55A-6DC0A9BC8FE3}" presName="rootComposite" presStyleCnt="0"/>
      <dgm:spPr/>
    </dgm:pt>
    <dgm:pt modelId="{F623118F-A782-46E2-BBA3-3B1DD9A672EB}" type="pres">
      <dgm:prSet presAssocID="{DE1C5B7A-605C-4E08-B55A-6DC0A9BC8FE3}" presName="rootText" presStyleLbl="node3" presStyleIdx="20" presStyleCnt="34">
        <dgm:presLayoutVars>
          <dgm:chPref val="3"/>
        </dgm:presLayoutVars>
      </dgm:prSet>
      <dgm:spPr/>
    </dgm:pt>
    <dgm:pt modelId="{153BD802-7A5B-4E1E-A95D-2CFA88A347F8}" type="pres">
      <dgm:prSet presAssocID="{DE1C5B7A-605C-4E08-B55A-6DC0A9BC8FE3}" presName="rootConnector" presStyleLbl="node3" presStyleIdx="20" presStyleCnt="34"/>
      <dgm:spPr/>
    </dgm:pt>
    <dgm:pt modelId="{253C0F49-0ACA-4AD0-9080-136EC106C5A2}" type="pres">
      <dgm:prSet presAssocID="{DE1C5B7A-605C-4E08-B55A-6DC0A9BC8FE3}" presName="hierChild4" presStyleCnt="0"/>
      <dgm:spPr/>
    </dgm:pt>
    <dgm:pt modelId="{BBFA3050-9B5F-4284-BE11-ACF7763D225B}" type="pres">
      <dgm:prSet presAssocID="{DE1C5B7A-605C-4E08-B55A-6DC0A9BC8FE3}" presName="hierChild5" presStyleCnt="0"/>
      <dgm:spPr/>
    </dgm:pt>
    <dgm:pt modelId="{C7C1314D-3BF2-448C-A81F-76CF35A1A2EB}" type="pres">
      <dgm:prSet presAssocID="{6EFB6C63-F857-46AA-8A97-B9664ADA9C9D}" presName="Name37" presStyleLbl="parChTrans1D3" presStyleIdx="21" presStyleCnt="34"/>
      <dgm:spPr/>
    </dgm:pt>
    <dgm:pt modelId="{A0AC54BC-F0C3-4CE8-9A37-A46C57837233}" type="pres">
      <dgm:prSet presAssocID="{4AAF478F-A25B-4DE2-836B-1CBA58127C26}" presName="hierRoot2" presStyleCnt="0">
        <dgm:presLayoutVars>
          <dgm:hierBranch val="init"/>
        </dgm:presLayoutVars>
      </dgm:prSet>
      <dgm:spPr/>
    </dgm:pt>
    <dgm:pt modelId="{BD8BFF69-1BFA-4674-AE35-C9DF4496E1E9}" type="pres">
      <dgm:prSet presAssocID="{4AAF478F-A25B-4DE2-836B-1CBA58127C26}" presName="rootComposite" presStyleCnt="0"/>
      <dgm:spPr/>
    </dgm:pt>
    <dgm:pt modelId="{2CEF77CD-6313-4EAA-AB59-91C82595567A}" type="pres">
      <dgm:prSet presAssocID="{4AAF478F-A25B-4DE2-836B-1CBA58127C26}" presName="rootText" presStyleLbl="node3" presStyleIdx="21" presStyleCnt="34">
        <dgm:presLayoutVars>
          <dgm:chPref val="3"/>
        </dgm:presLayoutVars>
      </dgm:prSet>
      <dgm:spPr/>
    </dgm:pt>
    <dgm:pt modelId="{50722A98-D8B7-4386-97AD-E1539D5378E3}" type="pres">
      <dgm:prSet presAssocID="{4AAF478F-A25B-4DE2-836B-1CBA58127C26}" presName="rootConnector" presStyleLbl="node3" presStyleIdx="21" presStyleCnt="34"/>
      <dgm:spPr/>
    </dgm:pt>
    <dgm:pt modelId="{EA5E2973-F2FA-41B2-87E9-B934F44A171A}" type="pres">
      <dgm:prSet presAssocID="{4AAF478F-A25B-4DE2-836B-1CBA58127C26}" presName="hierChild4" presStyleCnt="0"/>
      <dgm:spPr/>
    </dgm:pt>
    <dgm:pt modelId="{D37C3B7B-B076-44C6-AAFC-634D420C94B4}" type="pres">
      <dgm:prSet presAssocID="{4AAF478F-A25B-4DE2-836B-1CBA58127C26}" presName="hierChild5" presStyleCnt="0"/>
      <dgm:spPr/>
    </dgm:pt>
    <dgm:pt modelId="{62B3D79A-64E5-4930-9B2D-CC45697CC736}" type="pres">
      <dgm:prSet presAssocID="{DFF0BB91-79A1-472F-A516-81FACC6CE404}" presName="Name37" presStyleLbl="parChTrans1D3" presStyleIdx="22" presStyleCnt="34"/>
      <dgm:spPr/>
    </dgm:pt>
    <dgm:pt modelId="{784DB66E-9B0F-493F-8D05-12F44239F64D}" type="pres">
      <dgm:prSet presAssocID="{4874FBCF-A2B7-4FCF-8E05-575C0A843661}" presName="hierRoot2" presStyleCnt="0">
        <dgm:presLayoutVars>
          <dgm:hierBranch val="init"/>
        </dgm:presLayoutVars>
      </dgm:prSet>
      <dgm:spPr/>
    </dgm:pt>
    <dgm:pt modelId="{8D79BABD-9284-467F-A11C-D51211DEA8FB}" type="pres">
      <dgm:prSet presAssocID="{4874FBCF-A2B7-4FCF-8E05-575C0A843661}" presName="rootComposite" presStyleCnt="0"/>
      <dgm:spPr/>
    </dgm:pt>
    <dgm:pt modelId="{CB3AFEFA-F3A9-4534-A2FD-74007C2BFF70}" type="pres">
      <dgm:prSet presAssocID="{4874FBCF-A2B7-4FCF-8E05-575C0A843661}" presName="rootText" presStyleLbl="node3" presStyleIdx="22" presStyleCnt="34">
        <dgm:presLayoutVars>
          <dgm:chPref val="3"/>
        </dgm:presLayoutVars>
      </dgm:prSet>
      <dgm:spPr/>
    </dgm:pt>
    <dgm:pt modelId="{A7D637FB-1AFB-4D70-8A87-FB46CA34FFD7}" type="pres">
      <dgm:prSet presAssocID="{4874FBCF-A2B7-4FCF-8E05-575C0A843661}" presName="rootConnector" presStyleLbl="node3" presStyleIdx="22" presStyleCnt="34"/>
      <dgm:spPr/>
    </dgm:pt>
    <dgm:pt modelId="{8A5BD4EE-661D-4DE8-9185-1B2B36038AFF}" type="pres">
      <dgm:prSet presAssocID="{4874FBCF-A2B7-4FCF-8E05-575C0A843661}" presName="hierChild4" presStyleCnt="0"/>
      <dgm:spPr/>
    </dgm:pt>
    <dgm:pt modelId="{6797EFE3-0660-4E03-80E5-2852E671DF8C}" type="pres">
      <dgm:prSet presAssocID="{4874FBCF-A2B7-4FCF-8E05-575C0A843661}" presName="hierChild5" presStyleCnt="0"/>
      <dgm:spPr/>
    </dgm:pt>
    <dgm:pt modelId="{B45E2F5F-D714-490C-A288-805C5D979260}" type="pres">
      <dgm:prSet presAssocID="{CB930643-9211-47C6-9508-3A34485A58D1}" presName="Name37" presStyleLbl="parChTrans1D3" presStyleIdx="23" presStyleCnt="34"/>
      <dgm:spPr/>
    </dgm:pt>
    <dgm:pt modelId="{6E456501-1ACD-47F0-A087-FF2556E3E423}" type="pres">
      <dgm:prSet presAssocID="{690B1A2D-6DDF-41CD-9592-E02F14633AD9}" presName="hierRoot2" presStyleCnt="0">
        <dgm:presLayoutVars>
          <dgm:hierBranch val="init"/>
        </dgm:presLayoutVars>
      </dgm:prSet>
      <dgm:spPr/>
    </dgm:pt>
    <dgm:pt modelId="{98FC59C2-F473-4FB6-9767-B819EE70EE65}" type="pres">
      <dgm:prSet presAssocID="{690B1A2D-6DDF-41CD-9592-E02F14633AD9}" presName="rootComposite" presStyleCnt="0"/>
      <dgm:spPr/>
    </dgm:pt>
    <dgm:pt modelId="{4C66BFC0-19A6-4AB7-A49B-281AD113AC44}" type="pres">
      <dgm:prSet presAssocID="{690B1A2D-6DDF-41CD-9592-E02F14633AD9}" presName="rootText" presStyleLbl="node3" presStyleIdx="23" presStyleCnt="34">
        <dgm:presLayoutVars>
          <dgm:chPref val="3"/>
        </dgm:presLayoutVars>
      </dgm:prSet>
      <dgm:spPr/>
    </dgm:pt>
    <dgm:pt modelId="{9087F333-CE2F-4143-8945-89DE85BDD4B6}" type="pres">
      <dgm:prSet presAssocID="{690B1A2D-6DDF-41CD-9592-E02F14633AD9}" presName="rootConnector" presStyleLbl="node3" presStyleIdx="23" presStyleCnt="34"/>
      <dgm:spPr/>
    </dgm:pt>
    <dgm:pt modelId="{83A7BF5C-33BF-4F12-A82C-7DE3BB2C7794}" type="pres">
      <dgm:prSet presAssocID="{690B1A2D-6DDF-41CD-9592-E02F14633AD9}" presName="hierChild4" presStyleCnt="0"/>
      <dgm:spPr/>
    </dgm:pt>
    <dgm:pt modelId="{491A4697-EE63-40F2-86F6-686C7C19B964}" type="pres">
      <dgm:prSet presAssocID="{690B1A2D-6DDF-41CD-9592-E02F14633AD9}" presName="hierChild5" presStyleCnt="0"/>
      <dgm:spPr/>
    </dgm:pt>
    <dgm:pt modelId="{B3244816-C85F-439A-A453-71E7230E3791}" type="pres">
      <dgm:prSet presAssocID="{B3AE5BE1-4141-4DDD-9CCA-5C7ED25CEB64}" presName="hierChild5" presStyleCnt="0"/>
      <dgm:spPr/>
    </dgm:pt>
    <dgm:pt modelId="{5A4E7358-4DFC-4957-8D88-11D04FEFF4DC}" type="pres">
      <dgm:prSet presAssocID="{D507520E-725D-4FE9-A814-5DE7D448427E}" presName="Name37" presStyleLbl="parChTrans1D2" presStyleIdx="3" presStyleCnt="4"/>
      <dgm:spPr/>
    </dgm:pt>
    <dgm:pt modelId="{750EBA7E-4AE4-4488-96DF-E9FAAEDADA4D}" type="pres">
      <dgm:prSet presAssocID="{31119371-4262-4492-83B0-EDCCCD7A5587}" presName="hierRoot2" presStyleCnt="0">
        <dgm:presLayoutVars>
          <dgm:hierBranch val="init"/>
        </dgm:presLayoutVars>
      </dgm:prSet>
      <dgm:spPr/>
    </dgm:pt>
    <dgm:pt modelId="{36BAF1F9-8370-4D62-A51C-759E4028B54F}" type="pres">
      <dgm:prSet presAssocID="{31119371-4262-4492-83B0-EDCCCD7A5587}" presName="rootComposite" presStyleCnt="0"/>
      <dgm:spPr/>
    </dgm:pt>
    <dgm:pt modelId="{64C6B0A6-F56B-4C8A-B974-CD6CD1460BB0}" type="pres">
      <dgm:prSet presAssocID="{31119371-4262-4492-83B0-EDCCCD7A5587}" presName="rootText" presStyleLbl="node2" presStyleIdx="3" presStyleCnt="4">
        <dgm:presLayoutVars>
          <dgm:chPref val="3"/>
        </dgm:presLayoutVars>
      </dgm:prSet>
      <dgm:spPr/>
    </dgm:pt>
    <dgm:pt modelId="{B5FABD24-5261-49C2-8982-4DD628F57203}" type="pres">
      <dgm:prSet presAssocID="{31119371-4262-4492-83B0-EDCCCD7A5587}" presName="rootConnector" presStyleLbl="node2" presStyleIdx="3" presStyleCnt="4"/>
      <dgm:spPr/>
    </dgm:pt>
    <dgm:pt modelId="{395D436E-2863-4272-9E45-23763493AA98}" type="pres">
      <dgm:prSet presAssocID="{31119371-4262-4492-83B0-EDCCCD7A5587}" presName="hierChild4" presStyleCnt="0"/>
      <dgm:spPr/>
    </dgm:pt>
    <dgm:pt modelId="{550FD0A7-237E-4049-AF2C-6FEA748C0DF0}" type="pres">
      <dgm:prSet presAssocID="{84A287FA-12E7-4EF7-986D-584E580EBD92}" presName="Name37" presStyleLbl="parChTrans1D3" presStyleIdx="24" presStyleCnt="34"/>
      <dgm:spPr/>
    </dgm:pt>
    <dgm:pt modelId="{CD1AFAC5-B813-43B4-BCC3-3D06B6595F0E}" type="pres">
      <dgm:prSet presAssocID="{26C42C54-F1CA-4B6A-B24B-19D4B3DBE564}" presName="hierRoot2" presStyleCnt="0">
        <dgm:presLayoutVars>
          <dgm:hierBranch val="init"/>
        </dgm:presLayoutVars>
      </dgm:prSet>
      <dgm:spPr/>
    </dgm:pt>
    <dgm:pt modelId="{17EE13A8-EDFE-44D5-873C-1B251B0E7769}" type="pres">
      <dgm:prSet presAssocID="{26C42C54-F1CA-4B6A-B24B-19D4B3DBE564}" presName="rootComposite" presStyleCnt="0"/>
      <dgm:spPr/>
    </dgm:pt>
    <dgm:pt modelId="{BE6A873E-2BB0-4BC2-A10C-883014604341}" type="pres">
      <dgm:prSet presAssocID="{26C42C54-F1CA-4B6A-B24B-19D4B3DBE564}" presName="rootText" presStyleLbl="node3" presStyleIdx="24" presStyleCnt="34">
        <dgm:presLayoutVars>
          <dgm:chPref val="3"/>
        </dgm:presLayoutVars>
      </dgm:prSet>
      <dgm:spPr/>
    </dgm:pt>
    <dgm:pt modelId="{12F26D93-812A-404A-A350-522DAC6EDF3B}" type="pres">
      <dgm:prSet presAssocID="{26C42C54-F1CA-4B6A-B24B-19D4B3DBE564}" presName="rootConnector" presStyleLbl="node3" presStyleIdx="24" presStyleCnt="34"/>
      <dgm:spPr/>
    </dgm:pt>
    <dgm:pt modelId="{FC6560CF-A202-4F09-9EBD-8AF01C23EA2E}" type="pres">
      <dgm:prSet presAssocID="{26C42C54-F1CA-4B6A-B24B-19D4B3DBE564}" presName="hierChild4" presStyleCnt="0"/>
      <dgm:spPr/>
    </dgm:pt>
    <dgm:pt modelId="{D14A1F25-E6E2-4B50-8701-3F256628D6AC}" type="pres">
      <dgm:prSet presAssocID="{26C42C54-F1CA-4B6A-B24B-19D4B3DBE564}" presName="hierChild5" presStyleCnt="0"/>
      <dgm:spPr/>
    </dgm:pt>
    <dgm:pt modelId="{C75CDCDE-6175-4E00-8400-41537C43E638}" type="pres">
      <dgm:prSet presAssocID="{D19F941D-9C45-400A-9F4F-E8C9EBD915DA}" presName="Name37" presStyleLbl="parChTrans1D3" presStyleIdx="25" presStyleCnt="34"/>
      <dgm:spPr/>
    </dgm:pt>
    <dgm:pt modelId="{A90C9994-F3BE-4005-8CD0-5ABC16B70A80}" type="pres">
      <dgm:prSet presAssocID="{51BBB7FC-4D9D-4378-9C49-B27496A7CBF5}" presName="hierRoot2" presStyleCnt="0">
        <dgm:presLayoutVars>
          <dgm:hierBranch val="init"/>
        </dgm:presLayoutVars>
      </dgm:prSet>
      <dgm:spPr/>
    </dgm:pt>
    <dgm:pt modelId="{5E0D2C1E-2A7B-493F-AF5C-AB3C1F877CA4}" type="pres">
      <dgm:prSet presAssocID="{51BBB7FC-4D9D-4378-9C49-B27496A7CBF5}" presName="rootComposite" presStyleCnt="0"/>
      <dgm:spPr/>
    </dgm:pt>
    <dgm:pt modelId="{F40E7ECA-B743-4D68-BEBB-61586BD7FCD4}" type="pres">
      <dgm:prSet presAssocID="{51BBB7FC-4D9D-4378-9C49-B27496A7CBF5}" presName="rootText" presStyleLbl="node3" presStyleIdx="25" presStyleCnt="34">
        <dgm:presLayoutVars>
          <dgm:chPref val="3"/>
        </dgm:presLayoutVars>
      </dgm:prSet>
      <dgm:spPr/>
    </dgm:pt>
    <dgm:pt modelId="{964A27E9-0292-4042-837E-275050ECBBF5}" type="pres">
      <dgm:prSet presAssocID="{51BBB7FC-4D9D-4378-9C49-B27496A7CBF5}" presName="rootConnector" presStyleLbl="node3" presStyleIdx="25" presStyleCnt="34"/>
      <dgm:spPr/>
    </dgm:pt>
    <dgm:pt modelId="{77F1A890-CC1B-4F3A-8CBF-B7DC281F3AC9}" type="pres">
      <dgm:prSet presAssocID="{51BBB7FC-4D9D-4378-9C49-B27496A7CBF5}" presName="hierChild4" presStyleCnt="0"/>
      <dgm:spPr/>
    </dgm:pt>
    <dgm:pt modelId="{A5AEDB37-3D6E-4FC9-804C-9D4E8AB31A5B}" type="pres">
      <dgm:prSet presAssocID="{51BBB7FC-4D9D-4378-9C49-B27496A7CBF5}" presName="hierChild5" presStyleCnt="0"/>
      <dgm:spPr/>
    </dgm:pt>
    <dgm:pt modelId="{6D32AA2F-8EFB-4ECF-88AD-75FB1FCC8E97}" type="pres">
      <dgm:prSet presAssocID="{3A0197EE-CC6E-472D-BA35-BA117A8FD122}" presName="Name37" presStyleLbl="parChTrans1D3" presStyleIdx="26" presStyleCnt="34"/>
      <dgm:spPr/>
    </dgm:pt>
    <dgm:pt modelId="{7B4CFE26-BE1A-48F5-813A-679A608DE16D}" type="pres">
      <dgm:prSet presAssocID="{EE9F5FC3-A3CA-4859-B1D6-9C08FD3D085C}" presName="hierRoot2" presStyleCnt="0">
        <dgm:presLayoutVars>
          <dgm:hierBranch val="init"/>
        </dgm:presLayoutVars>
      </dgm:prSet>
      <dgm:spPr/>
    </dgm:pt>
    <dgm:pt modelId="{299733AD-985B-4CD2-9E68-CE8860EC7CCE}" type="pres">
      <dgm:prSet presAssocID="{EE9F5FC3-A3CA-4859-B1D6-9C08FD3D085C}" presName="rootComposite" presStyleCnt="0"/>
      <dgm:spPr/>
    </dgm:pt>
    <dgm:pt modelId="{0DE3E8CF-4F0D-4D55-83B8-8BA2BBB2963D}" type="pres">
      <dgm:prSet presAssocID="{EE9F5FC3-A3CA-4859-B1D6-9C08FD3D085C}" presName="rootText" presStyleLbl="node3" presStyleIdx="26" presStyleCnt="34">
        <dgm:presLayoutVars>
          <dgm:chPref val="3"/>
        </dgm:presLayoutVars>
      </dgm:prSet>
      <dgm:spPr/>
    </dgm:pt>
    <dgm:pt modelId="{A9FA4D12-3B22-44E7-A66F-F91ABF03539E}" type="pres">
      <dgm:prSet presAssocID="{EE9F5FC3-A3CA-4859-B1D6-9C08FD3D085C}" presName="rootConnector" presStyleLbl="node3" presStyleIdx="26" presStyleCnt="34"/>
      <dgm:spPr/>
    </dgm:pt>
    <dgm:pt modelId="{CFE37337-781B-464E-8D43-3D62D9C1F667}" type="pres">
      <dgm:prSet presAssocID="{EE9F5FC3-A3CA-4859-B1D6-9C08FD3D085C}" presName="hierChild4" presStyleCnt="0"/>
      <dgm:spPr/>
    </dgm:pt>
    <dgm:pt modelId="{3676E14B-1A91-4C37-B5F7-A678D6029110}" type="pres">
      <dgm:prSet presAssocID="{EE9F5FC3-A3CA-4859-B1D6-9C08FD3D085C}" presName="hierChild5" presStyleCnt="0"/>
      <dgm:spPr/>
    </dgm:pt>
    <dgm:pt modelId="{4A5B41C4-8D34-48BE-9F62-E6913BFD657F}" type="pres">
      <dgm:prSet presAssocID="{463AC9BA-8745-45E3-83D6-2EACD707E8B6}" presName="Name37" presStyleLbl="parChTrans1D3" presStyleIdx="27" presStyleCnt="34"/>
      <dgm:spPr/>
    </dgm:pt>
    <dgm:pt modelId="{9BD57B15-0D01-4E02-A75D-FE772BC4C393}" type="pres">
      <dgm:prSet presAssocID="{7E135E78-E47B-4DB5-A716-04969600CAED}" presName="hierRoot2" presStyleCnt="0">
        <dgm:presLayoutVars>
          <dgm:hierBranch val="init"/>
        </dgm:presLayoutVars>
      </dgm:prSet>
      <dgm:spPr/>
    </dgm:pt>
    <dgm:pt modelId="{8F526230-932E-4EA9-B39B-10E2010F80E7}" type="pres">
      <dgm:prSet presAssocID="{7E135E78-E47B-4DB5-A716-04969600CAED}" presName="rootComposite" presStyleCnt="0"/>
      <dgm:spPr/>
    </dgm:pt>
    <dgm:pt modelId="{6E629A26-4F86-407F-B7D5-942892C290B2}" type="pres">
      <dgm:prSet presAssocID="{7E135E78-E47B-4DB5-A716-04969600CAED}" presName="rootText" presStyleLbl="node3" presStyleIdx="27" presStyleCnt="34">
        <dgm:presLayoutVars>
          <dgm:chPref val="3"/>
        </dgm:presLayoutVars>
      </dgm:prSet>
      <dgm:spPr/>
    </dgm:pt>
    <dgm:pt modelId="{61FAAE41-E56E-408A-BB42-92D715BFFA2A}" type="pres">
      <dgm:prSet presAssocID="{7E135E78-E47B-4DB5-A716-04969600CAED}" presName="rootConnector" presStyleLbl="node3" presStyleIdx="27" presStyleCnt="34"/>
      <dgm:spPr/>
    </dgm:pt>
    <dgm:pt modelId="{DDE176AC-D969-4C90-89D7-06F311566113}" type="pres">
      <dgm:prSet presAssocID="{7E135E78-E47B-4DB5-A716-04969600CAED}" presName="hierChild4" presStyleCnt="0"/>
      <dgm:spPr/>
    </dgm:pt>
    <dgm:pt modelId="{63DF0C61-38BF-4A79-8DA8-7A2BD563AE77}" type="pres">
      <dgm:prSet presAssocID="{7E135E78-E47B-4DB5-A716-04969600CAED}" presName="hierChild5" presStyleCnt="0"/>
      <dgm:spPr/>
    </dgm:pt>
    <dgm:pt modelId="{CA7EBEA8-8C45-4848-868E-64AA1166E659}" type="pres">
      <dgm:prSet presAssocID="{45327CEE-56D1-48D9-B237-9D9A18F082AA}" presName="Name37" presStyleLbl="parChTrans1D3" presStyleIdx="28" presStyleCnt="34"/>
      <dgm:spPr/>
    </dgm:pt>
    <dgm:pt modelId="{4D610835-65E1-412C-8AB3-6588FEF5FA85}" type="pres">
      <dgm:prSet presAssocID="{C222EB72-00D7-47E8-BEDF-200E1D4D1B8C}" presName="hierRoot2" presStyleCnt="0">
        <dgm:presLayoutVars>
          <dgm:hierBranch val="init"/>
        </dgm:presLayoutVars>
      </dgm:prSet>
      <dgm:spPr/>
    </dgm:pt>
    <dgm:pt modelId="{F0208183-134E-4C49-8F16-A1368465EF50}" type="pres">
      <dgm:prSet presAssocID="{C222EB72-00D7-47E8-BEDF-200E1D4D1B8C}" presName="rootComposite" presStyleCnt="0"/>
      <dgm:spPr/>
    </dgm:pt>
    <dgm:pt modelId="{A7350C5A-2D8B-4F9D-8AE5-88A55E5CC122}" type="pres">
      <dgm:prSet presAssocID="{C222EB72-00D7-47E8-BEDF-200E1D4D1B8C}" presName="rootText" presStyleLbl="node3" presStyleIdx="28" presStyleCnt="34">
        <dgm:presLayoutVars>
          <dgm:chPref val="3"/>
        </dgm:presLayoutVars>
      </dgm:prSet>
      <dgm:spPr/>
    </dgm:pt>
    <dgm:pt modelId="{8A36CECD-883A-4DAD-8930-BB7F34ADABC1}" type="pres">
      <dgm:prSet presAssocID="{C222EB72-00D7-47E8-BEDF-200E1D4D1B8C}" presName="rootConnector" presStyleLbl="node3" presStyleIdx="28" presStyleCnt="34"/>
      <dgm:spPr/>
    </dgm:pt>
    <dgm:pt modelId="{554AC437-9BC6-4125-B7B7-E0933B99200E}" type="pres">
      <dgm:prSet presAssocID="{C222EB72-00D7-47E8-BEDF-200E1D4D1B8C}" presName="hierChild4" presStyleCnt="0"/>
      <dgm:spPr/>
    </dgm:pt>
    <dgm:pt modelId="{22407EC0-DF49-47F4-809C-32B960C5D7CC}" type="pres">
      <dgm:prSet presAssocID="{C222EB72-00D7-47E8-BEDF-200E1D4D1B8C}" presName="hierChild5" presStyleCnt="0"/>
      <dgm:spPr/>
    </dgm:pt>
    <dgm:pt modelId="{5EE8AD9A-F14A-4EAE-B591-2C862A125FAC}" type="pres">
      <dgm:prSet presAssocID="{6511E62D-FA25-4220-ABAB-B0F89C4D162C}" presName="Name37" presStyleLbl="parChTrans1D3" presStyleIdx="29" presStyleCnt="34"/>
      <dgm:spPr/>
    </dgm:pt>
    <dgm:pt modelId="{E7855B63-85CB-4C26-8341-D6FDE9F7EE80}" type="pres">
      <dgm:prSet presAssocID="{ABB8CC27-364E-4A28-8A5B-6B73E8960758}" presName="hierRoot2" presStyleCnt="0">
        <dgm:presLayoutVars>
          <dgm:hierBranch val="init"/>
        </dgm:presLayoutVars>
      </dgm:prSet>
      <dgm:spPr/>
    </dgm:pt>
    <dgm:pt modelId="{4C270C29-866B-4E6F-B278-C6C9542A77B6}" type="pres">
      <dgm:prSet presAssocID="{ABB8CC27-364E-4A28-8A5B-6B73E8960758}" presName="rootComposite" presStyleCnt="0"/>
      <dgm:spPr/>
    </dgm:pt>
    <dgm:pt modelId="{23B160E0-D1D2-492A-A3F4-A1B6255C563C}" type="pres">
      <dgm:prSet presAssocID="{ABB8CC27-364E-4A28-8A5B-6B73E8960758}" presName="rootText" presStyleLbl="node3" presStyleIdx="29" presStyleCnt="34">
        <dgm:presLayoutVars>
          <dgm:chPref val="3"/>
        </dgm:presLayoutVars>
      </dgm:prSet>
      <dgm:spPr/>
    </dgm:pt>
    <dgm:pt modelId="{DAC70630-7B6B-4CFA-A2C5-C18887E7839B}" type="pres">
      <dgm:prSet presAssocID="{ABB8CC27-364E-4A28-8A5B-6B73E8960758}" presName="rootConnector" presStyleLbl="node3" presStyleIdx="29" presStyleCnt="34"/>
      <dgm:spPr/>
    </dgm:pt>
    <dgm:pt modelId="{4E90B936-55B3-4456-8D83-B322ED57CAC5}" type="pres">
      <dgm:prSet presAssocID="{ABB8CC27-364E-4A28-8A5B-6B73E8960758}" presName="hierChild4" presStyleCnt="0"/>
      <dgm:spPr/>
    </dgm:pt>
    <dgm:pt modelId="{498DF28A-7C92-4084-AE31-262200E6DDA1}" type="pres">
      <dgm:prSet presAssocID="{ABB8CC27-364E-4A28-8A5B-6B73E8960758}" presName="hierChild5" presStyleCnt="0"/>
      <dgm:spPr/>
    </dgm:pt>
    <dgm:pt modelId="{515F1886-0674-473E-AEED-BA15364E1327}" type="pres">
      <dgm:prSet presAssocID="{2201D80D-31F7-4704-990D-E980C16ABAA1}" presName="Name37" presStyleLbl="parChTrans1D3" presStyleIdx="30" presStyleCnt="34"/>
      <dgm:spPr/>
    </dgm:pt>
    <dgm:pt modelId="{7FD6E207-EB62-4A16-885C-E3D3484F6880}" type="pres">
      <dgm:prSet presAssocID="{5B76A9DC-CCCF-4A1B-AA7B-3B7343765C97}" presName="hierRoot2" presStyleCnt="0">
        <dgm:presLayoutVars>
          <dgm:hierBranch val="init"/>
        </dgm:presLayoutVars>
      </dgm:prSet>
      <dgm:spPr/>
    </dgm:pt>
    <dgm:pt modelId="{D6CB1D65-650D-4E0D-8E5D-D17B6A1941A0}" type="pres">
      <dgm:prSet presAssocID="{5B76A9DC-CCCF-4A1B-AA7B-3B7343765C97}" presName="rootComposite" presStyleCnt="0"/>
      <dgm:spPr/>
    </dgm:pt>
    <dgm:pt modelId="{B7D37F11-D96C-4BEA-A45F-D063FD4DC51F}" type="pres">
      <dgm:prSet presAssocID="{5B76A9DC-CCCF-4A1B-AA7B-3B7343765C97}" presName="rootText" presStyleLbl="node3" presStyleIdx="30" presStyleCnt="34">
        <dgm:presLayoutVars>
          <dgm:chPref val="3"/>
        </dgm:presLayoutVars>
      </dgm:prSet>
      <dgm:spPr/>
    </dgm:pt>
    <dgm:pt modelId="{60A40EB0-24C1-40F6-8B13-AE9E6E91561D}" type="pres">
      <dgm:prSet presAssocID="{5B76A9DC-CCCF-4A1B-AA7B-3B7343765C97}" presName="rootConnector" presStyleLbl="node3" presStyleIdx="30" presStyleCnt="34"/>
      <dgm:spPr/>
    </dgm:pt>
    <dgm:pt modelId="{7D097035-07D2-4BD0-84A8-79D2331C60D6}" type="pres">
      <dgm:prSet presAssocID="{5B76A9DC-CCCF-4A1B-AA7B-3B7343765C97}" presName="hierChild4" presStyleCnt="0"/>
      <dgm:spPr/>
    </dgm:pt>
    <dgm:pt modelId="{64829164-A8A9-43A2-A6D6-93F38FE34FF2}" type="pres">
      <dgm:prSet presAssocID="{5B76A9DC-CCCF-4A1B-AA7B-3B7343765C97}" presName="hierChild5" presStyleCnt="0"/>
      <dgm:spPr/>
    </dgm:pt>
    <dgm:pt modelId="{300CD7C8-0D10-40CD-9B4D-6CCDB1E79484}" type="pres">
      <dgm:prSet presAssocID="{889CB929-4834-4048-827E-5F6CFA4EEF95}" presName="Name37" presStyleLbl="parChTrans1D3" presStyleIdx="31" presStyleCnt="34"/>
      <dgm:spPr/>
    </dgm:pt>
    <dgm:pt modelId="{F7BA020A-9A03-44FE-84B6-16B532C453F6}" type="pres">
      <dgm:prSet presAssocID="{42D5243C-C470-4E8B-8498-40A8FE6E808F}" presName="hierRoot2" presStyleCnt="0">
        <dgm:presLayoutVars>
          <dgm:hierBranch val="init"/>
        </dgm:presLayoutVars>
      </dgm:prSet>
      <dgm:spPr/>
    </dgm:pt>
    <dgm:pt modelId="{84B21150-F4A8-40C3-B546-05FD7DCC84C7}" type="pres">
      <dgm:prSet presAssocID="{42D5243C-C470-4E8B-8498-40A8FE6E808F}" presName="rootComposite" presStyleCnt="0"/>
      <dgm:spPr/>
    </dgm:pt>
    <dgm:pt modelId="{7B65162E-D259-445C-BA6B-CFE670DBB4BA}" type="pres">
      <dgm:prSet presAssocID="{42D5243C-C470-4E8B-8498-40A8FE6E808F}" presName="rootText" presStyleLbl="node3" presStyleIdx="31" presStyleCnt="34">
        <dgm:presLayoutVars>
          <dgm:chPref val="3"/>
        </dgm:presLayoutVars>
      </dgm:prSet>
      <dgm:spPr/>
    </dgm:pt>
    <dgm:pt modelId="{EA6B5975-7233-4666-AE45-2C272845D294}" type="pres">
      <dgm:prSet presAssocID="{42D5243C-C470-4E8B-8498-40A8FE6E808F}" presName="rootConnector" presStyleLbl="node3" presStyleIdx="31" presStyleCnt="34"/>
      <dgm:spPr/>
    </dgm:pt>
    <dgm:pt modelId="{FE5817A3-EAE8-45B3-A054-F7B4D96B0C89}" type="pres">
      <dgm:prSet presAssocID="{42D5243C-C470-4E8B-8498-40A8FE6E808F}" presName="hierChild4" presStyleCnt="0"/>
      <dgm:spPr/>
    </dgm:pt>
    <dgm:pt modelId="{E075C46F-F64E-4004-AD7D-D903208C1B52}" type="pres">
      <dgm:prSet presAssocID="{42D5243C-C470-4E8B-8498-40A8FE6E808F}" presName="hierChild5" presStyleCnt="0"/>
      <dgm:spPr/>
    </dgm:pt>
    <dgm:pt modelId="{4ACC8572-4D6C-4C6A-981D-860F0636881B}" type="pres">
      <dgm:prSet presAssocID="{A147330F-CC37-4A9D-99C7-E58ECD8039D0}" presName="Name37" presStyleLbl="parChTrans1D3" presStyleIdx="32" presStyleCnt="34"/>
      <dgm:spPr/>
    </dgm:pt>
    <dgm:pt modelId="{7BE35170-71CA-4FFD-A977-96E503773EDC}" type="pres">
      <dgm:prSet presAssocID="{37424A87-6489-4775-989B-55BFE79D8B45}" presName="hierRoot2" presStyleCnt="0">
        <dgm:presLayoutVars>
          <dgm:hierBranch val="init"/>
        </dgm:presLayoutVars>
      </dgm:prSet>
      <dgm:spPr/>
    </dgm:pt>
    <dgm:pt modelId="{1AA4C868-E231-42F3-A14E-54B4F432CFDB}" type="pres">
      <dgm:prSet presAssocID="{37424A87-6489-4775-989B-55BFE79D8B45}" presName="rootComposite" presStyleCnt="0"/>
      <dgm:spPr/>
    </dgm:pt>
    <dgm:pt modelId="{48552977-38C9-4334-8F90-8582F1A5AD91}" type="pres">
      <dgm:prSet presAssocID="{37424A87-6489-4775-989B-55BFE79D8B45}" presName="rootText" presStyleLbl="node3" presStyleIdx="32" presStyleCnt="34">
        <dgm:presLayoutVars>
          <dgm:chPref val="3"/>
        </dgm:presLayoutVars>
      </dgm:prSet>
      <dgm:spPr/>
    </dgm:pt>
    <dgm:pt modelId="{3F4D1A63-9BEA-4E0D-84A3-3BCCAA14E914}" type="pres">
      <dgm:prSet presAssocID="{37424A87-6489-4775-989B-55BFE79D8B45}" presName="rootConnector" presStyleLbl="node3" presStyleIdx="32" presStyleCnt="34"/>
      <dgm:spPr/>
    </dgm:pt>
    <dgm:pt modelId="{9C676E4A-C25E-430A-B6C1-5B8E1E09DF09}" type="pres">
      <dgm:prSet presAssocID="{37424A87-6489-4775-989B-55BFE79D8B45}" presName="hierChild4" presStyleCnt="0"/>
      <dgm:spPr/>
    </dgm:pt>
    <dgm:pt modelId="{9513E914-482D-46E8-9F70-2BD6F8655126}" type="pres">
      <dgm:prSet presAssocID="{37424A87-6489-4775-989B-55BFE79D8B45}" presName="hierChild5" presStyleCnt="0"/>
      <dgm:spPr/>
    </dgm:pt>
    <dgm:pt modelId="{80505001-0548-4E73-8BEE-62C1A5AA6C98}" type="pres">
      <dgm:prSet presAssocID="{44B1F47D-A23B-474D-8BA2-6AB113E7D0D4}" presName="Name37" presStyleLbl="parChTrans1D3" presStyleIdx="33" presStyleCnt="34"/>
      <dgm:spPr/>
    </dgm:pt>
    <dgm:pt modelId="{709C4A88-E4CA-4BB3-B283-37676AD4BED3}" type="pres">
      <dgm:prSet presAssocID="{ECAD9713-A13A-40DC-A360-F1947867A3D1}" presName="hierRoot2" presStyleCnt="0">
        <dgm:presLayoutVars>
          <dgm:hierBranch val="init"/>
        </dgm:presLayoutVars>
      </dgm:prSet>
      <dgm:spPr/>
    </dgm:pt>
    <dgm:pt modelId="{D544E3EF-1BEF-42D1-A9E3-CBA3F4CAE62C}" type="pres">
      <dgm:prSet presAssocID="{ECAD9713-A13A-40DC-A360-F1947867A3D1}" presName="rootComposite" presStyleCnt="0"/>
      <dgm:spPr/>
    </dgm:pt>
    <dgm:pt modelId="{5BAB2E71-AB1B-4807-8219-6B7724C655E0}" type="pres">
      <dgm:prSet presAssocID="{ECAD9713-A13A-40DC-A360-F1947867A3D1}" presName="rootText" presStyleLbl="node3" presStyleIdx="33" presStyleCnt="34">
        <dgm:presLayoutVars>
          <dgm:chPref val="3"/>
        </dgm:presLayoutVars>
      </dgm:prSet>
      <dgm:spPr/>
    </dgm:pt>
    <dgm:pt modelId="{82840A8E-CD20-4138-9D49-EEF807E0230C}" type="pres">
      <dgm:prSet presAssocID="{ECAD9713-A13A-40DC-A360-F1947867A3D1}" presName="rootConnector" presStyleLbl="node3" presStyleIdx="33" presStyleCnt="34"/>
      <dgm:spPr/>
    </dgm:pt>
    <dgm:pt modelId="{C9096A7D-9F51-4632-822D-EDA6D49522F4}" type="pres">
      <dgm:prSet presAssocID="{ECAD9713-A13A-40DC-A360-F1947867A3D1}" presName="hierChild4" presStyleCnt="0"/>
      <dgm:spPr/>
    </dgm:pt>
    <dgm:pt modelId="{B55E14D4-513B-4349-8C5F-14F8996882B1}" type="pres">
      <dgm:prSet presAssocID="{ECAD9713-A13A-40DC-A360-F1947867A3D1}" presName="hierChild5" presStyleCnt="0"/>
      <dgm:spPr/>
    </dgm:pt>
    <dgm:pt modelId="{C1BE11F8-7D7D-41C6-B68F-BADEF6D65348}" type="pres">
      <dgm:prSet presAssocID="{31119371-4262-4492-83B0-EDCCCD7A5587}" presName="hierChild5" presStyleCnt="0"/>
      <dgm:spPr/>
    </dgm:pt>
    <dgm:pt modelId="{042247AC-6207-454C-8E24-25875594FEFE}" type="pres">
      <dgm:prSet presAssocID="{6E4B0676-D02A-46B4-8DB0-48A695229007}" presName="hierChild3" presStyleCnt="0"/>
      <dgm:spPr/>
    </dgm:pt>
  </dgm:ptLst>
  <dgm:cxnLst>
    <dgm:cxn modelId="{88A83A00-A0E4-4DD0-B684-FE42BCB4CD95}" type="presOf" srcId="{D8068D93-622C-487F-B48F-8F7839FF12EB}" destId="{E55EEC1B-EBD3-416D-99F9-42754BB6E9B8}" srcOrd="1" destOrd="0" presId="urn:microsoft.com/office/officeart/2005/8/layout/orgChart1"/>
    <dgm:cxn modelId="{D389DA01-4B9A-4B86-8CD2-3B056225581C}" srcId="{B3AE5BE1-4141-4DDD-9CCA-5C7ED25CEB64}" destId="{4AAF478F-A25B-4DE2-836B-1CBA58127C26}" srcOrd="9" destOrd="0" parTransId="{6EFB6C63-F857-46AA-8A97-B9664ADA9C9D}" sibTransId="{EB60EB6B-233D-485D-92AD-BD0E29D5038F}"/>
    <dgm:cxn modelId="{CF0BE203-888F-4B87-9AE8-8DF1EE10ACDB}" type="presOf" srcId="{4874FBCF-A2B7-4FCF-8E05-575C0A843661}" destId="{CB3AFEFA-F3A9-4534-A2FD-74007C2BFF70}" srcOrd="0" destOrd="0" presId="urn:microsoft.com/office/officeart/2005/8/layout/orgChart1"/>
    <dgm:cxn modelId="{7D20C605-FFCD-4EB9-B783-1CBFC41FB457}" type="presOf" srcId="{51BBB7FC-4D9D-4378-9C49-B27496A7CBF5}" destId="{F40E7ECA-B743-4D68-BEBB-61586BD7FCD4}" srcOrd="0" destOrd="0" presId="urn:microsoft.com/office/officeart/2005/8/layout/orgChart1"/>
    <dgm:cxn modelId="{9427DF05-8BFA-4951-9EF5-68F87D72F003}" srcId="{D8068D93-622C-487F-B48F-8F7839FF12EB}" destId="{FFC064F6-325F-4769-82D7-4C465E288F76}" srcOrd="2" destOrd="0" parTransId="{268F07D3-E3BD-4E9A-8B7F-2D52798C58AE}" sibTransId="{89F44036-1007-43B8-B43E-8CEF6EF3F218}"/>
    <dgm:cxn modelId="{8BBE2807-F397-457C-AF12-4234CD0F4C04}" type="presOf" srcId="{00FD146D-9D48-42E9-A364-6C4DB64D02D9}" destId="{29178123-80ED-4E85-AD36-63EE5956EAB3}" srcOrd="1" destOrd="0" presId="urn:microsoft.com/office/officeart/2005/8/layout/orgChart1"/>
    <dgm:cxn modelId="{E83AA507-86D1-4902-9538-C9B3E12E8DC2}" srcId="{6E4B0676-D02A-46B4-8DB0-48A695229007}" destId="{31119371-4262-4492-83B0-EDCCCD7A5587}" srcOrd="3" destOrd="0" parTransId="{D507520E-725D-4FE9-A814-5DE7D448427E}" sibTransId="{0C12FCB0-2DB7-43D6-88E5-14BF4BE8E907}"/>
    <dgm:cxn modelId="{081F6008-C1AF-4ADD-A00A-2743255E42BD}" type="presOf" srcId="{F384BB66-B989-4500-8D16-214544CAB3D2}" destId="{DF00F790-E5D1-41E6-9659-BB3B65045564}" srcOrd="1" destOrd="0" presId="urn:microsoft.com/office/officeart/2005/8/layout/orgChart1"/>
    <dgm:cxn modelId="{CF473A09-0236-4248-935C-ACA06155DDA7}" srcId="{B3AE5BE1-4141-4DDD-9CCA-5C7ED25CEB64}" destId="{4874FBCF-A2B7-4FCF-8E05-575C0A843661}" srcOrd="10" destOrd="0" parTransId="{DFF0BB91-79A1-472F-A516-81FACC6CE404}" sibTransId="{1D296173-2EC8-4B9B-BE6B-0B24338A1DE4}"/>
    <dgm:cxn modelId="{AA8D8309-74AF-483B-A140-B430811BC8B0}" type="presOf" srcId="{ACD15CF7-C282-4FB5-9551-602A41B1C6B3}" destId="{83B39967-5D3D-4259-8D0C-D52DC511C3B5}" srcOrd="1" destOrd="0" presId="urn:microsoft.com/office/officeart/2005/8/layout/orgChart1"/>
    <dgm:cxn modelId="{E720D70A-ED30-4609-8C22-40C8FB3E272B}" type="presOf" srcId="{ABB8CC27-364E-4A28-8A5B-6B73E8960758}" destId="{DAC70630-7B6B-4CFA-A2C5-C18887E7839B}" srcOrd="1" destOrd="0" presId="urn:microsoft.com/office/officeart/2005/8/layout/orgChart1"/>
    <dgm:cxn modelId="{14FFA40D-D1EB-49D9-986B-64B6029CE562}" srcId="{B3AE5BE1-4141-4DDD-9CCA-5C7ED25CEB64}" destId="{095DF284-58AD-4431-BAA4-B3BF0A427E35}" srcOrd="2" destOrd="0" parTransId="{80B266BA-6A6C-4996-A067-514D3F509947}" sibTransId="{7B6499E2-50D7-40A8-99AD-A2CD8AC7C0AE}"/>
    <dgm:cxn modelId="{109FB20D-E751-4A39-BCB9-BF68578748BC}" type="presOf" srcId="{0A594FDB-F7F0-4D12-9AB6-56FCE658B05A}" destId="{6DBDD8AC-4E6C-45BF-862B-E21DF6DE3F6D}" srcOrd="1" destOrd="0" presId="urn:microsoft.com/office/officeart/2005/8/layout/orgChart1"/>
    <dgm:cxn modelId="{6E55200F-A6E6-4910-B74D-1CCA4F1EBBE3}" type="presOf" srcId="{80B266BA-6A6C-4996-A067-514D3F509947}" destId="{C44E3517-C7DF-46B6-BB67-38737A65FE15}" srcOrd="0" destOrd="0" presId="urn:microsoft.com/office/officeart/2005/8/layout/orgChart1"/>
    <dgm:cxn modelId="{ECCD6610-C152-4B41-989D-F99A463BDDF0}" srcId="{B3AE5BE1-4141-4DDD-9CCA-5C7ED25CEB64}" destId="{9550C3AF-21E9-4D2A-A808-5C32D1EE39C8}" srcOrd="0" destOrd="0" parTransId="{57D21726-5AC9-4C1D-B95F-B60DBB84F2F0}" sibTransId="{2BCE14E9-A783-448C-8A19-1576D330D7F3}"/>
    <dgm:cxn modelId="{B6314E12-8703-4AFC-AEE5-61386E4F0C9E}" type="presOf" srcId="{889CB929-4834-4048-827E-5F6CFA4EEF95}" destId="{300CD7C8-0D10-40CD-9B4D-6CCDB1E79484}" srcOrd="0" destOrd="0" presId="urn:microsoft.com/office/officeart/2005/8/layout/orgChart1"/>
    <dgm:cxn modelId="{B2287312-2745-48C3-B7F0-B177A4A1305D}" type="presOf" srcId="{3417A139-64FA-4868-9A1D-79828E2BCB77}" destId="{71DD90A7-B4AF-4071-B094-D4F388566CF8}" srcOrd="0" destOrd="0" presId="urn:microsoft.com/office/officeart/2005/8/layout/orgChart1"/>
    <dgm:cxn modelId="{D95EFE12-38D4-4EFF-BCA9-C52BBD8134B6}" srcId="{B3AE5BE1-4141-4DDD-9CCA-5C7ED25CEB64}" destId="{58E74071-0D99-497F-8AE5-316EC28D5E8E}" srcOrd="3" destOrd="0" parTransId="{663DF70F-989C-475B-881A-E81FFA93BB6D}" sibTransId="{698C8E3C-98EA-4D9B-863F-79B98F5287A9}"/>
    <dgm:cxn modelId="{9BD27413-76E0-4784-8B66-5CA84C33E6B9}" srcId="{19AD1410-1149-4B45-8A20-2D1257F3C85C}" destId="{6E4B0676-D02A-46B4-8DB0-48A695229007}" srcOrd="0" destOrd="0" parTransId="{C40138E4-0F01-4D41-96C1-BF58A9797F65}" sibTransId="{6476CE8A-8175-49BF-B94E-384FAAB877DF}"/>
    <dgm:cxn modelId="{C27BB114-8714-406F-97A1-C55F49A3FC80}" type="presOf" srcId="{84A287FA-12E7-4EF7-986D-584E580EBD92}" destId="{550FD0A7-237E-4049-AF2C-6FEA748C0DF0}" srcOrd="0" destOrd="0" presId="urn:microsoft.com/office/officeart/2005/8/layout/orgChart1"/>
    <dgm:cxn modelId="{10D8BE1C-95C9-4A7E-9CBF-B651089D56DE}" type="presOf" srcId="{81B563E4-12DB-4111-AD04-BF4DC252ADC9}" destId="{537165AC-4409-44C5-9EB5-B07791E822B6}" srcOrd="0" destOrd="0" presId="urn:microsoft.com/office/officeart/2005/8/layout/orgChart1"/>
    <dgm:cxn modelId="{D771DE1E-8EFB-44F7-B387-CB2D172AE660}" type="presOf" srcId="{C222EB72-00D7-47E8-BEDF-200E1D4D1B8C}" destId="{A7350C5A-2D8B-4F9D-8AE5-88A55E5CC122}" srcOrd="0" destOrd="0" presId="urn:microsoft.com/office/officeart/2005/8/layout/orgChart1"/>
    <dgm:cxn modelId="{2C6B5C21-75E3-4155-958B-FFD5400DE50F}" type="presOf" srcId="{B5002154-3046-4CDB-BF64-2C97AA9C053C}" destId="{C0E64AC5-C364-411A-B093-FCB6410A2433}" srcOrd="0" destOrd="0" presId="urn:microsoft.com/office/officeart/2005/8/layout/orgChart1"/>
    <dgm:cxn modelId="{82CE3F22-5646-4260-846F-DD603E6111D5}" type="presOf" srcId="{58E74071-0D99-497F-8AE5-316EC28D5E8E}" destId="{3B4C7661-734F-485F-A78E-14A248E29B4B}" srcOrd="1" destOrd="0" presId="urn:microsoft.com/office/officeart/2005/8/layout/orgChart1"/>
    <dgm:cxn modelId="{DC1F4323-22DB-4948-AD97-E9D9530AE240}" type="presOf" srcId="{ECAD9713-A13A-40DC-A360-F1947867A3D1}" destId="{82840A8E-CD20-4138-9D49-EEF807E0230C}" srcOrd="1" destOrd="0" presId="urn:microsoft.com/office/officeart/2005/8/layout/orgChart1"/>
    <dgm:cxn modelId="{502EB923-DFFC-40E3-9FB5-009B9C549F2E}" type="presOf" srcId="{DC13DF0E-95D4-4566-9132-8D973203101D}" destId="{FCA58BFA-85D9-42FC-A34A-12FE0BA691D6}" srcOrd="0" destOrd="0" presId="urn:microsoft.com/office/officeart/2005/8/layout/orgChart1"/>
    <dgm:cxn modelId="{1EE1C723-1C9F-41B0-AC07-6E8B527C30D0}" srcId="{ACD15CF7-C282-4FB5-9551-602A41B1C6B3}" destId="{70A2C41B-0134-4CB4-9DAA-6C8B9B19A690}" srcOrd="0" destOrd="0" parTransId="{E069012F-BFD6-4F8A-95E8-766B8F70B19A}" sibTransId="{E50332E2-B07A-4438-B5BD-8697D2EE59D5}"/>
    <dgm:cxn modelId="{A452CD24-DC7E-4E2B-8957-801F1897F31B}" type="presOf" srcId="{45327CEE-56D1-48D9-B237-9D9A18F082AA}" destId="{CA7EBEA8-8C45-4848-868E-64AA1166E659}" srcOrd="0" destOrd="0" presId="urn:microsoft.com/office/officeart/2005/8/layout/orgChart1"/>
    <dgm:cxn modelId="{16CE1D27-C2EE-484A-AF2D-D0C69BBFE59B}" type="presOf" srcId="{01096410-5099-47BC-9E3A-7E82AFF93A8C}" destId="{2EC13EFA-CFCC-486E-A905-8F1E4BBEC0E4}" srcOrd="0" destOrd="0" presId="urn:microsoft.com/office/officeart/2005/8/layout/orgChart1"/>
    <dgm:cxn modelId="{92CCA229-6351-4307-B0E0-2F7B6256A769}" type="presOf" srcId="{5B76A9DC-CCCF-4A1B-AA7B-3B7343765C97}" destId="{B7D37F11-D96C-4BEA-A45F-D063FD4DC51F}" srcOrd="0" destOrd="0" presId="urn:microsoft.com/office/officeart/2005/8/layout/orgChart1"/>
    <dgm:cxn modelId="{FB2A8F2F-4D92-4C57-9A6A-73713851DAE1}" type="presOf" srcId="{EE9F5FC3-A3CA-4859-B1D6-9C08FD3D085C}" destId="{0DE3E8CF-4F0D-4D55-83B8-8BA2BBB2963D}" srcOrd="0" destOrd="0" presId="urn:microsoft.com/office/officeart/2005/8/layout/orgChart1"/>
    <dgm:cxn modelId="{AF6A6731-E906-4CB4-9EDC-08AA5DC6FBFF}" type="presOf" srcId="{99694E61-248A-4640-A3F0-17ABA8A95B7E}" destId="{DF0994AD-C8C0-4846-BD64-9072201FFCA8}" srcOrd="0" destOrd="0" presId="urn:microsoft.com/office/officeart/2005/8/layout/orgChart1"/>
    <dgm:cxn modelId="{1AB19531-45AE-46D0-B076-BC8CC6BB55C0}" type="presOf" srcId="{ABB8CC27-364E-4A28-8A5B-6B73E8960758}" destId="{23B160E0-D1D2-492A-A3F4-A1B6255C563C}" srcOrd="0" destOrd="0" presId="urn:microsoft.com/office/officeart/2005/8/layout/orgChart1"/>
    <dgm:cxn modelId="{3E744032-0026-4B41-AE80-3843CD781668}" srcId="{ACD15CF7-C282-4FB5-9551-602A41B1C6B3}" destId="{3417A139-64FA-4868-9A1D-79828E2BCB77}" srcOrd="4" destOrd="0" parTransId="{4C16FB76-2DC1-4CC0-B3DE-08A605549D70}" sibTransId="{53F16ABF-481B-4FF0-89BC-5BD7F67D7855}"/>
    <dgm:cxn modelId="{3E75FB32-D50A-4F1C-AB0D-501AFFCD00AC}" type="presOf" srcId="{70A2C41B-0134-4CB4-9DAA-6C8B9B19A690}" destId="{AE892D1D-4874-4455-BB5E-4B178205A8B7}" srcOrd="1" destOrd="0" presId="urn:microsoft.com/office/officeart/2005/8/layout/orgChart1"/>
    <dgm:cxn modelId="{8669E837-593F-4BBD-8F04-3D8129B6C2DA}" type="presOf" srcId="{C7858244-A67D-4329-B0D0-4A298920D783}" destId="{99D005B9-A14A-4F36-BF89-E4DFE01B5151}" srcOrd="1" destOrd="0" presId="urn:microsoft.com/office/officeart/2005/8/layout/orgChart1"/>
    <dgm:cxn modelId="{4A8A4F38-957C-42C0-979E-010BBFD8C20A}" type="presOf" srcId="{6D882CFE-3EFC-4EF3-AC71-53480869683A}" destId="{B5E41F43-E881-4147-B928-9BAFD15604B3}" srcOrd="1" destOrd="0" presId="urn:microsoft.com/office/officeart/2005/8/layout/orgChart1"/>
    <dgm:cxn modelId="{15C8653A-1489-4568-9A6F-CF5F234F133A}" srcId="{6E4B0676-D02A-46B4-8DB0-48A695229007}" destId="{ACD15CF7-C282-4FB5-9551-602A41B1C6B3}" srcOrd="0" destOrd="0" parTransId="{81B563E4-12DB-4111-AD04-BF4DC252ADC9}" sibTransId="{42CD1AFB-6010-440D-91CD-4D1E42642FFB}"/>
    <dgm:cxn modelId="{48F1C23B-6F0C-4C5E-89A8-D2FF31FA5CD2}" srcId="{ACD15CF7-C282-4FB5-9551-602A41B1C6B3}" destId="{0F2EB4B5-CD92-4F2B-BFA2-FD3E0843D7C6}" srcOrd="2" destOrd="0" parTransId="{B9015F5B-6E32-4C41-B861-39CE8387F298}" sibTransId="{67590C48-E992-492F-950E-20D36B03D726}"/>
    <dgm:cxn modelId="{2AADCD3D-18DD-4833-89DC-DEC2F1070FB6}" srcId="{B3AE5BE1-4141-4DDD-9CCA-5C7ED25CEB64}" destId="{00FD146D-9D48-42E9-A364-6C4DB64D02D9}" srcOrd="6" destOrd="0" parTransId="{4F3E5C65-B960-4CFA-BE82-166413542F00}" sibTransId="{DC27A6BA-AFBC-4849-A75F-20A44159E2AA}"/>
    <dgm:cxn modelId="{0BF4633E-F5E6-4851-8D33-4ADBF5CE9699}" type="presOf" srcId="{F384BB66-B989-4500-8D16-214544CAB3D2}" destId="{118765D9-4D00-4D60-B385-728B932DFB6A}" srcOrd="0" destOrd="0" presId="urn:microsoft.com/office/officeart/2005/8/layout/orgChart1"/>
    <dgm:cxn modelId="{2AB26440-7158-414E-A691-561140DF6986}" type="presOf" srcId="{0A594FDB-F7F0-4D12-9AB6-56FCE658B05A}" destId="{487D1615-B72D-4D15-9BE1-A5AE3C1E5B9C}" srcOrd="0" destOrd="0" presId="urn:microsoft.com/office/officeart/2005/8/layout/orgChart1"/>
    <dgm:cxn modelId="{86021343-266C-4DE7-A312-DCA0D78B9C9A}" type="presOf" srcId="{DFF0BB91-79A1-472F-A516-81FACC6CE404}" destId="{62B3D79A-64E5-4930-9B2D-CC45697CC736}" srcOrd="0" destOrd="0" presId="urn:microsoft.com/office/officeart/2005/8/layout/orgChart1"/>
    <dgm:cxn modelId="{384BC644-EDA0-49A0-9451-6306875B4B0D}" type="presOf" srcId="{4AAF478F-A25B-4DE2-836B-1CBA58127C26}" destId="{2CEF77CD-6313-4EAA-AB59-91C82595567A}" srcOrd="0" destOrd="0" presId="urn:microsoft.com/office/officeart/2005/8/layout/orgChart1"/>
    <dgm:cxn modelId="{5207A747-6204-40BA-95B6-A5911631AA07}" type="presOf" srcId="{FFC064F6-325F-4769-82D7-4C465E288F76}" destId="{08A8D3D0-DAF2-4AD5-8882-A4ECBF254A1A}" srcOrd="1" destOrd="0" presId="urn:microsoft.com/office/officeart/2005/8/layout/orgChart1"/>
    <dgm:cxn modelId="{A816E648-562E-451E-8E63-1CE8E72131E4}" type="presOf" srcId="{26D92D18-E914-47AA-885D-5B5B69F6C0B1}" destId="{596A160B-3E1B-41FF-A3A0-7A9A4EC897DE}" srcOrd="0" destOrd="0" presId="urn:microsoft.com/office/officeart/2005/8/layout/orgChart1"/>
    <dgm:cxn modelId="{DF4A204A-F972-4CEF-BC39-8493BE033223}" type="presOf" srcId="{37424A87-6489-4775-989B-55BFE79D8B45}" destId="{48552977-38C9-4334-8F90-8582F1A5AD91}" srcOrd="0" destOrd="0" presId="urn:microsoft.com/office/officeart/2005/8/layout/orgChart1"/>
    <dgm:cxn modelId="{65CE4150-B84A-40A9-822B-EAE298E8C398}" type="presOf" srcId="{CDB1BA11-B107-47C6-9013-6224887DA312}" destId="{6D442E9B-7FD2-4793-9D4C-6D008CC29308}" srcOrd="0" destOrd="0" presId="urn:microsoft.com/office/officeart/2005/8/layout/orgChart1"/>
    <dgm:cxn modelId="{6C31C752-A430-4416-BE36-A5400408ECD5}" type="presOf" srcId="{C222EB72-00D7-47E8-BEDF-200E1D4D1B8C}" destId="{8A36CECD-883A-4DAD-8930-BB7F34ADABC1}" srcOrd="1" destOrd="0" presId="urn:microsoft.com/office/officeart/2005/8/layout/orgChart1"/>
    <dgm:cxn modelId="{463B4653-230B-4B29-B65C-F692D9842DA9}" type="presOf" srcId="{FFC064F6-325F-4769-82D7-4C465E288F76}" destId="{A140C913-C720-424E-AD51-9A3306AC18E0}" srcOrd="0" destOrd="0" presId="urn:microsoft.com/office/officeart/2005/8/layout/orgChart1"/>
    <dgm:cxn modelId="{DBBDD353-BC08-4D4D-BB16-9C8BE3FA205B}" srcId="{31119371-4262-4492-83B0-EDCCCD7A5587}" destId="{42D5243C-C470-4E8B-8498-40A8FE6E808F}" srcOrd="7" destOrd="0" parTransId="{889CB929-4834-4048-827E-5F6CFA4EEF95}" sibTransId="{ABBB93A9-815E-4D87-964F-05CBC16F5871}"/>
    <dgm:cxn modelId="{24930C55-2F9F-48D7-B1DD-38663A441C63}" type="presOf" srcId="{0F2EB4B5-CD92-4F2B-BFA2-FD3E0843D7C6}" destId="{3C253CCE-E69C-4570-9680-D2F19E486C8F}" srcOrd="0" destOrd="0" presId="urn:microsoft.com/office/officeart/2005/8/layout/orgChart1"/>
    <dgm:cxn modelId="{C3E26755-35FB-42D7-90BE-43C64FB559FF}" type="presOf" srcId="{26C42C54-F1CA-4B6A-B24B-19D4B3DBE564}" destId="{12F26D93-812A-404A-A350-522DAC6EDF3B}" srcOrd="1" destOrd="0" presId="urn:microsoft.com/office/officeart/2005/8/layout/orgChart1"/>
    <dgm:cxn modelId="{DB12C955-1EA4-4F2D-BEAC-39082391B341}" type="presOf" srcId="{72014308-03BD-4E89-8254-2779A36B72F4}" destId="{B94E9F14-9C85-4CAE-B9C2-31B032DCAB78}" srcOrd="0" destOrd="0" presId="urn:microsoft.com/office/officeart/2005/8/layout/orgChart1"/>
    <dgm:cxn modelId="{BC574659-CE17-4705-BA56-E002736C632C}" type="presOf" srcId="{E069012F-BFD6-4F8A-95E8-766B8F70B19A}" destId="{0E4E09C7-74A2-4A3C-9112-58FA09FEDF2B}" srcOrd="0" destOrd="0" presId="urn:microsoft.com/office/officeart/2005/8/layout/orgChart1"/>
    <dgm:cxn modelId="{24F8D359-8BAB-4F92-9430-744564AEE649}" type="presOf" srcId="{463AC9BA-8745-45E3-83D6-2EACD707E8B6}" destId="{4A5B41C4-8D34-48BE-9F62-E6913BFD657F}" srcOrd="0" destOrd="0" presId="urn:microsoft.com/office/officeart/2005/8/layout/orgChart1"/>
    <dgm:cxn modelId="{4E6B9F5E-6E6A-446C-8122-3A1CA08A7501}" type="presOf" srcId="{F15C5F6F-5FFC-41B5-96EE-E69A605C5115}" destId="{8392B22E-3EC3-45A4-864D-D335B6D08004}" srcOrd="0" destOrd="0" presId="urn:microsoft.com/office/officeart/2005/8/layout/orgChart1"/>
    <dgm:cxn modelId="{96825960-034D-48F0-8758-48EBB92DA9A0}" type="presOf" srcId="{095DF284-58AD-4431-BAA4-B3BF0A427E35}" destId="{51E448F5-B038-442E-A625-78B2E7DF73C1}" srcOrd="0" destOrd="0" presId="urn:microsoft.com/office/officeart/2005/8/layout/orgChart1"/>
    <dgm:cxn modelId="{277C3761-E5B1-414C-8ADC-5B26050CE79F}" srcId="{31119371-4262-4492-83B0-EDCCCD7A5587}" destId="{37424A87-6489-4775-989B-55BFE79D8B45}" srcOrd="8" destOrd="0" parTransId="{A147330F-CC37-4A9D-99C7-E58ECD8039D0}" sibTransId="{8FB20526-B1E7-4617-B0FE-6CB444008EC4}"/>
    <dgm:cxn modelId="{D3A59C61-99C8-4176-85DF-E388F306C851}" type="presOf" srcId="{DE1C5B7A-605C-4E08-B55A-6DC0A9BC8FE3}" destId="{153BD802-7A5B-4E1E-A95D-2CFA88A347F8}" srcOrd="1" destOrd="0" presId="urn:microsoft.com/office/officeart/2005/8/layout/orgChart1"/>
    <dgm:cxn modelId="{76A20162-DB7A-45F3-8C14-AD4C25283F68}" type="presOf" srcId="{0C84E608-383F-4CDB-B367-AB904673AE16}" destId="{B16E870E-AE9D-425D-8F44-44C6ECBF9B08}" srcOrd="0" destOrd="0" presId="urn:microsoft.com/office/officeart/2005/8/layout/orgChart1"/>
    <dgm:cxn modelId="{E1540362-9049-4968-8A6D-4B1A5B67172E}" type="presOf" srcId="{4874FBCF-A2B7-4FCF-8E05-575C0A843661}" destId="{A7D637FB-1AFB-4D70-8A87-FB46CA34FFD7}" srcOrd="1" destOrd="0" presId="urn:microsoft.com/office/officeart/2005/8/layout/orgChart1"/>
    <dgm:cxn modelId="{6A95EF62-180E-43BE-A818-7F227DFA67A3}" type="presOf" srcId="{6511E62D-FA25-4220-ABAB-B0F89C4D162C}" destId="{5EE8AD9A-F14A-4EAE-B591-2C862A125FAC}" srcOrd="0" destOrd="0" presId="urn:microsoft.com/office/officeart/2005/8/layout/orgChart1"/>
    <dgm:cxn modelId="{CA9AE865-5488-4986-9813-3E6FBC4FBEB1}" type="presOf" srcId="{99694E61-248A-4640-A3F0-17ABA8A95B7E}" destId="{9FB43C58-79BD-4CA5-B7C7-EA74F4B1CC1A}" srcOrd="1" destOrd="0" presId="urn:microsoft.com/office/officeart/2005/8/layout/orgChart1"/>
    <dgm:cxn modelId="{D4C34C66-FDF3-4573-98D6-0C25AAC14C89}" type="presOf" srcId="{663DF70F-989C-475B-881A-E81FFA93BB6D}" destId="{3BF8F85B-3269-4BFA-8B76-AF252830C5BC}" srcOrd="0" destOrd="0" presId="urn:microsoft.com/office/officeart/2005/8/layout/orgChart1"/>
    <dgm:cxn modelId="{39F90369-7F67-4A28-937E-58EDBD4D0AB4}" type="presOf" srcId="{D19F941D-9C45-400A-9F4F-E8C9EBD915DA}" destId="{C75CDCDE-6175-4E00-8400-41537C43E638}" srcOrd="0" destOrd="0" presId="urn:microsoft.com/office/officeart/2005/8/layout/orgChart1"/>
    <dgm:cxn modelId="{0E35DB6A-2CCA-4CF0-B5BD-B7F5DC8603FE}" srcId="{D8068D93-622C-487F-B48F-8F7839FF12EB}" destId="{99694E61-248A-4640-A3F0-17ABA8A95B7E}" srcOrd="4" destOrd="0" parTransId="{7F1D6482-5D56-431B-816B-1897453A6431}" sibTransId="{AFCB9730-DFAE-4381-96FF-AC05CA93E299}"/>
    <dgm:cxn modelId="{EB4EF26A-495D-4A7C-8F75-520873259E95}" type="presOf" srcId="{31119371-4262-4492-83B0-EDCCCD7A5587}" destId="{64C6B0A6-F56B-4C8A-B974-CD6CD1460BB0}" srcOrd="0" destOrd="0" presId="urn:microsoft.com/office/officeart/2005/8/layout/orgChart1"/>
    <dgm:cxn modelId="{CFD0876B-F1AE-4E14-90EB-E2375B41F678}" type="presOf" srcId="{9550C3AF-21E9-4D2A-A808-5C32D1EE39C8}" destId="{2610E3EF-A7BF-4EBC-8EA4-22327872B58F}" srcOrd="1" destOrd="0" presId="urn:microsoft.com/office/officeart/2005/8/layout/orgChart1"/>
    <dgm:cxn modelId="{C3ED4E6C-E321-43AE-949F-3B1A128331D2}" type="presOf" srcId="{D507520E-725D-4FE9-A814-5DE7D448427E}" destId="{5A4E7358-4DFC-4957-8D88-11D04FEFF4DC}" srcOrd="0" destOrd="0" presId="urn:microsoft.com/office/officeart/2005/8/layout/orgChart1"/>
    <dgm:cxn modelId="{AE77396F-06E7-4F72-8154-DCC0D4DDAC48}" srcId="{B3AE5BE1-4141-4DDD-9CCA-5C7ED25CEB64}" destId="{690B1A2D-6DDF-41CD-9592-E02F14633AD9}" srcOrd="11" destOrd="0" parTransId="{CB930643-9211-47C6-9508-3A34485A58D1}" sibTransId="{3C0F4A18-28F1-4801-8937-DAC874BB657D}"/>
    <dgm:cxn modelId="{21AB8071-16A8-4FD7-B931-D3AEE15E2AFC}" type="presOf" srcId="{4F3E5C65-B960-4CFA-BE82-166413542F00}" destId="{E82D2FBC-DB95-4780-A307-7C6FCC5A1A6D}" srcOrd="0" destOrd="0" presId="urn:microsoft.com/office/officeart/2005/8/layout/orgChart1"/>
    <dgm:cxn modelId="{0EFC0F74-0B6F-4F2E-B236-4068A7D49C23}" type="presOf" srcId="{4C16FB76-2DC1-4CC0-B3DE-08A605549D70}" destId="{B97052A0-5339-40DF-9623-FFC74DC176A9}" srcOrd="0" destOrd="0" presId="urn:microsoft.com/office/officeart/2005/8/layout/orgChart1"/>
    <dgm:cxn modelId="{49211A79-F9E3-46EE-A347-8ACA9043BEC1}" type="presOf" srcId="{37424A87-6489-4775-989B-55BFE79D8B45}" destId="{3F4D1A63-9BEA-4E0D-84A3-3BCCAA14E914}" srcOrd="1" destOrd="0" presId="urn:microsoft.com/office/officeart/2005/8/layout/orgChart1"/>
    <dgm:cxn modelId="{9678B579-36EF-4845-A0A1-ABC2CE2F4839}" type="presOf" srcId="{26C42C54-F1CA-4B6A-B24B-19D4B3DBE564}" destId="{BE6A873E-2BB0-4BC2-A10C-883014604341}" srcOrd="0" destOrd="0" presId="urn:microsoft.com/office/officeart/2005/8/layout/orgChart1"/>
    <dgm:cxn modelId="{9D40367B-2FE4-402A-A821-447063EA8F44}" type="presOf" srcId="{1A856062-8C78-4BFC-8C70-B562DFB2D4F0}" destId="{E1D80645-21AD-416D-8E7D-37417C5D100F}" srcOrd="0" destOrd="0" presId="urn:microsoft.com/office/officeart/2005/8/layout/orgChart1"/>
    <dgm:cxn modelId="{2A87FD7B-F6DC-4BB8-B79B-82319CFDF27E}" type="presOf" srcId="{19AD1410-1149-4B45-8A20-2D1257F3C85C}" destId="{5EC25466-15A4-4513-947A-08B8E9D9D470}" srcOrd="0" destOrd="0" presId="urn:microsoft.com/office/officeart/2005/8/layout/orgChart1"/>
    <dgm:cxn modelId="{73A9547D-D13A-4F44-B1C4-232020DB43C2}" type="presOf" srcId="{7E135E78-E47B-4DB5-A716-04969600CAED}" destId="{6E629A26-4F86-407F-B7D5-942892C290B2}" srcOrd="0" destOrd="0" presId="urn:microsoft.com/office/officeart/2005/8/layout/orgChart1"/>
    <dgm:cxn modelId="{5BCD917D-046D-450A-87DE-28BCE5A3EFBC}" srcId="{B3AE5BE1-4141-4DDD-9CCA-5C7ED25CEB64}" destId="{DC13DF0E-95D4-4566-9132-8D973203101D}" srcOrd="4" destOrd="0" parTransId="{0CA1BD41-14F4-4769-AA0F-2598EA3AC18B}" sibTransId="{7AFFD974-7BE2-4EA2-9566-6EA62450DEE1}"/>
    <dgm:cxn modelId="{05E93B7F-E6A1-4D43-A66A-7D2B82E59B26}" type="presOf" srcId="{F15C5F6F-5FFC-41B5-96EE-E69A605C5115}" destId="{4C6E4B5C-34BF-4196-A275-AA6A2544A10C}" srcOrd="1" destOrd="0" presId="urn:microsoft.com/office/officeart/2005/8/layout/orgChart1"/>
    <dgm:cxn modelId="{2498B080-4E07-41A0-BC92-75DF966D79E5}" srcId="{B3AE5BE1-4141-4DDD-9CCA-5C7ED25CEB64}" destId="{DE1C5B7A-605C-4E08-B55A-6DC0A9BC8FE3}" srcOrd="8" destOrd="0" parTransId="{AFD87F3A-8779-4C2E-A97E-7F1C6810F13F}" sibTransId="{D7B20585-7796-42AC-9BCC-8B9DA4D1E08E}"/>
    <dgm:cxn modelId="{17126F81-790A-4653-927A-DCEEBC4A9225}" type="presOf" srcId="{DC13DF0E-95D4-4566-9132-8D973203101D}" destId="{9559CF74-D253-4345-B6A7-2796550D3ECA}" srcOrd="1" destOrd="0" presId="urn:microsoft.com/office/officeart/2005/8/layout/orgChart1"/>
    <dgm:cxn modelId="{E223A482-D1FC-4500-8956-3F916A4D2C1F}" type="presOf" srcId="{DA39558E-AE7F-4995-9EA4-EAF9383FABE6}" destId="{9E72E4AF-71E3-4C74-B352-B27F144360D8}" srcOrd="0" destOrd="0" presId="urn:microsoft.com/office/officeart/2005/8/layout/orgChart1"/>
    <dgm:cxn modelId="{F2610683-441A-4268-BEF6-2ECE89D32BF1}" srcId="{31119371-4262-4492-83B0-EDCCCD7A5587}" destId="{ABB8CC27-364E-4A28-8A5B-6B73E8960758}" srcOrd="5" destOrd="0" parTransId="{6511E62D-FA25-4220-ABAB-B0F89C4D162C}" sibTransId="{829B349D-8016-4A8E-9EC9-99DC696E6BF9}"/>
    <dgm:cxn modelId="{D40BF783-ED73-4B4B-BA4E-D80EE9BD193F}" srcId="{D8068D93-622C-487F-B48F-8F7839FF12EB}" destId="{F384BB66-B989-4500-8D16-214544CAB3D2}" srcOrd="1" destOrd="0" parTransId="{AB36FAF2-2BC3-4526-9B2C-747FABACD9F0}" sibTransId="{F37F804F-B809-45B4-A427-A256C8288F2C}"/>
    <dgm:cxn modelId="{D8C10A86-AC0B-45E4-ABEB-AA593B57B713}" type="presOf" srcId="{58E74071-0D99-497F-8AE5-316EC28D5E8E}" destId="{8AE29B84-C491-4D3B-8D4E-AF4A9AF0D0A8}" srcOrd="0" destOrd="0" presId="urn:microsoft.com/office/officeart/2005/8/layout/orgChart1"/>
    <dgm:cxn modelId="{8DDB8C8C-ACBB-456B-B192-30F63961D247}" type="presOf" srcId="{0C84E608-383F-4CDB-B367-AB904673AE16}" destId="{C08A05F9-FE22-42FA-8C71-0FDE822C06CE}" srcOrd="1" destOrd="0" presId="urn:microsoft.com/office/officeart/2005/8/layout/orgChart1"/>
    <dgm:cxn modelId="{E213BF8F-CEEE-4B13-9A73-F08AEF018964}" type="presOf" srcId="{4AAF478F-A25B-4DE2-836B-1CBA58127C26}" destId="{50722A98-D8B7-4386-97AD-E1539D5378E3}" srcOrd="1" destOrd="0" presId="urn:microsoft.com/office/officeart/2005/8/layout/orgChart1"/>
    <dgm:cxn modelId="{68CA1191-5C48-4338-9B28-88EDDCF494CB}" type="presOf" srcId="{51BBB7FC-4D9D-4378-9C49-B27496A7CBF5}" destId="{964A27E9-0292-4042-837E-275050ECBBF5}" srcOrd="1" destOrd="0" presId="urn:microsoft.com/office/officeart/2005/8/layout/orgChart1"/>
    <dgm:cxn modelId="{870F5991-3E06-48EC-B913-1075E5807ECC}" type="presOf" srcId="{03E04A8D-90E9-4779-8830-9EBFDE51E31C}" destId="{BBCECD51-914C-440F-BB3B-8ADA755E6EC5}" srcOrd="0" destOrd="0" presId="urn:microsoft.com/office/officeart/2005/8/layout/orgChart1"/>
    <dgm:cxn modelId="{898A1C95-C5FB-4123-B071-AECC2A35B678}" type="presOf" srcId="{690B1A2D-6DDF-41CD-9592-E02F14633AD9}" destId="{4C66BFC0-19A6-4AB7-A49B-281AD113AC44}" srcOrd="0" destOrd="0" presId="urn:microsoft.com/office/officeart/2005/8/layout/orgChart1"/>
    <dgm:cxn modelId="{9B6F5295-A9C5-45EF-B580-775E8FF2E146}" type="presOf" srcId="{095DF284-58AD-4431-BAA4-B3BF0A427E35}" destId="{8D0CC48A-5B0C-4EE3-8962-8B8BC0421180}" srcOrd="1" destOrd="0" presId="urn:microsoft.com/office/officeart/2005/8/layout/orgChart1"/>
    <dgm:cxn modelId="{F051CD96-3996-45E3-8014-EF820C2C8EB8}" type="presOf" srcId="{9550C3AF-21E9-4D2A-A808-5C32D1EE39C8}" destId="{E50AA40E-3138-4798-B6CD-3A62EDF6E1C3}" srcOrd="0" destOrd="0" presId="urn:microsoft.com/office/officeart/2005/8/layout/orgChart1"/>
    <dgm:cxn modelId="{D651E19A-2F74-4080-8E6C-5E85FD96EA0D}" type="presOf" srcId="{6D882CFE-3EFC-4EF3-AC71-53480869683A}" destId="{A759C7C1-391C-4A57-ACAB-E56D65FE26ED}" srcOrd="0" destOrd="0" presId="urn:microsoft.com/office/officeart/2005/8/layout/orgChart1"/>
    <dgm:cxn modelId="{1E1E9D9B-E00B-4E8B-AB61-F4FF55779913}" type="presOf" srcId="{AFD87F3A-8779-4C2E-A97E-7F1C6810F13F}" destId="{1FDDCB70-E782-497B-ADE7-527279136F1C}" srcOrd="0" destOrd="0" presId="urn:microsoft.com/office/officeart/2005/8/layout/orgChart1"/>
    <dgm:cxn modelId="{D194229E-E81D-48A8-9E92-650AF4A8EB28}" type="presOf" srcId="{3417A139-64FA-4868-9A1D-79828E2BCB77}" destId="{F10D2CA6-5E74-4E88-A8C0-F7B949D4A871}" srcOrd="1" destOrd="0" presId="urn:microsoft.com/office/officeart/2005/8/layout/orgChart1"/>
    <dgm:cxn modelId="{603FA29E-119B-4267-AAEF-6E5BCF31BCCC}" type="presOf" srcId="{57D21726-5AC9-4C1D-B95F-B60DBB84F2F0}" destId="{215DAEFB-5DE7-4407-80D8-28F8ED39A25E}" srcOrd="0" destOrd="0" presId="urn:microsoft.com/office/officeart/2005/8/layout/orgChart1"/>
    <dgm:cxn modelId="{0624739F-FDB7-46DF-90F6-32701CBF7256}" type="presOf" srcId="{690B1A2D-6DDF-41CD-9592-E02F14633AD9}" destId="{9087F333-CE2F-4143-8945-89DE85BDD4B6}" srcOrd="1" destOrd="0" presId="urn:microsoft.com/office/officeart/2005/8/layout/orgChart1"/>
    <dgm:cxn modelId="{F9B49EA1-DA80-4320-9DE9-FE5D43A5993C}" type="presOf" srcId="{6EFB6C63-F857-46AA-8A97-B9664ADA9C9D}" destId="{C7C1314D-3BF2-448C-A81F-76CF35A1A2EB}" srcOrd="0" destOrd="0" presId="urn:microsoft.com/office/officeart/2005/8/layout/orgChart1"/>
    <dgm:cxn modelId="{5BA558A2-6A0C-47B1-8107-412A8057A223}" type="presOf" srcId="{141A3255-3DC6-4FC6-86ED-AE52B64A9A06}" destId="{7DE5315F-3E88-4082-8EAC-7F6433128918}" srcOrd="1" destOrd="0" presId="urn:microsoft.com/office/officeart/2005/8/layout/orgChart1"/>
    <dgm:cxn modelId="{FE416AA3-905E-4EEE-9937-516E82E1A974}" type="presOf" srcId="{ECAD9713-A13A-40DC-A360-F1947867A3D1}" destId="{5BAB2E71-AB1B-4807-8219-6B7724C655E0}" srcOrd="0" destOrd="0" presId="urn:microsoft.com/office/officeart/2005/8/layout/orgChart1"/>
    <dgm:cxn modelId="{7ADDFDA4-FB92-4831-89F8-742822B042E7}" type="presOf" srcId="{6E4B0676-D02A-46B4-8DB0-48A695229007}" destId="{477D636F-9FC7-4420-BE5B-A99F7BF208DF}" srcOrd="1" destOrd="0" presId="urn:microsoft.com/office/officeart/2005/8/layout/orgChart1"/>
    <dgm:cxn modelId="{855216A5-9DF5-4B14-98A8-88C841E299E0}" srcId="{31119371-4262-4492-83B0-EDCCCD7A5587}" destId="{26C42C54-F1CA-4B6A-B24B-19D4B3DBE564}" srcOrd="0" destOrd="0" parTransId="{84A287FA-12E7-4EF7-986D-584E580EBD92}" sibTransId="{7A3E9166-9133-45E8-B852-622E34EAFECB}"/>
    <dgm:cxn modelId="{6750FEA5-B757-4675-90C4-EC38E87E8ACB}" type="presOf" srcId="{2201D80D-31F7-4704-990D-E980C16ABAA1}" destId="{515F1886-0674-473E-AEED-BA15364E1327}" srcOrd="0" destOrd="0" presId="urn:microsoft.com/office/officeart/2005/8/layout/orgChart1"/>
    <dgm:cxn modelId="{DA502AA6-BEFB-48E7-B8E3-9B2EA3227410}" type="presOf" srcId="{B9015F5B-6E32-4C41-B861-39CE8387F298}" destId="{EA9F77A9-50C6-47A0-AD7C-CB0990D71B90}" srcOrd="0" destOrd="0" presId="urn:microsoft.com/office/officeart/2005/8/layout/orgChart1"/>
    <dgm:cxn modelId="{D2DA6EA8-10AE-488B-869B-BEF318547BC9}" type="presOf" srcId="{6E4B0676-D02A-46B4-8DB0-48A695229007}" destId="{ACFE188A-0BEF-4176-8A95-8ED4C321AF7F}" srcOrd="0" destOrd="0" presId="urn:microsoft.com/office/officeart/2005/8/layout/orgChart1"/>
    <dgm:cxn modelId="{7D8366A9-AF41-4B47-A995-6BAA71AAE8A8}" type="presOf" srcId="{42D5243C-C470-4E8B-8498-40A8FE6E808F}" destId="{EA6B5975-7233-4666-AE45-2C272845D294}" srcOrd="1" destOrd="0" presId="urn:microsoft.com/office/officeart/2005/8/layout/orgChart1"/>
    <dgm:cxn modelId="{180371AA-AAF9-4EEC-92A5-A83B04EF62EF}" type="presOf" srcId="{25C51E14-D860-4DEB-B002-E299899C271C}" destId="{E667BA3D-86F0-4079-BF64-C5FAB20FC090}" srcOrd="0" destOrd="0" presId="urn:microsoft.com/office/officeart/2005/8/layout/orgChart1"/>
    <dgm:cxn modelId="{6357DFAC-795E-4A01-9444-2432C2B0829B}" type="presOf" srcId="{15D11A4E-3C0E-4621-86C3-58E99A005681}" destId="{2965B480-1CD9-4B1A-A55E-26256145CF98}" srcOrd="0" destOrd="0" presId="urn:microsoft.com/office/officeart/2005/8/layout/orgChart1"/>
    <dgm:cxn modelId="{0C7F4CB2-1B74-4FAB-A9A2-DC31B1C2F9DE}" type="presOf" srcId="{00FD146D-9D48-42E9-A364-6C4DB64D02D9}" destId="{373C8BB0-5495-47F2-B757-407345A04AE2}" srcOrd="0" destOrd="0" presId="urn:microsoft.com/office/officeart/2005/8/layout/orgChart1"/>
    <dgm:cxn modelId="{BBE561B2-8E9F-4FEB-B625-5CCF8F6B1BC2}" srcId="{ACD15CF7-C282-4FB5-9551-602A41B1C6B3}" destId="{6D882CFE-3EFC-4EF3-AC71-53480869683A}" srcOrd="5" destOrd="0" parTransId="{CDB1BA11-B107-47C6-9013-6224887DA312}" sibTransId="{56614198-A2EA-4EB5-B05D-283735EF0328}"/>
    <dgm:cxn modelId="{251880B4-A82B-45BA-A1B9-1A4E4904D613}" srcId="{6E4B0676-D02A-46B4-8DB0-48A695229007}" destId="{B3AE5BE1-4141-4DDD-9CCA-5C7ED25CEB64}" srcOrd="2" destOrd="0" parTransId="{01096410-5099-47BC-9E3A-7E82AFF93A8C}" sibTransId="{7A6E62F5-21AC-4FEA-BCDA-00D00E62D523}"/>
    <dgm:cxn modelId="{664589B7-F61A-4546-BA0F-486E10104D30}" type="presOf" srcId="{B3AE5BE1-4141-4DDD-9CCA-5C7ED25CEB64}" destId="{7369BDBF-8AD3-4689-812D-67035FA8A821}" srcOrd="1" destOrd="0" presId="urn:microsoft.com/office/officeart/2005/8/layout/orgChart1"/>
    <dgm:cxn modelId="{3D8051BF-C820-4446-848F-B620653AB739}" type="presOf" srcId="{440BFDDC-7770-4CE5-AF50-8C09668C72D4}" destId="{8182BADB-A84B-4007-A8AC-60BD9BCE391F}" srcOrd="0" destOrd="0" presId="urn:microsoft.com/office/officeart/2005/8/layout/orgChart1"/>
    <dgm:cxn modelId="{AD6230C1-EBD3-4BBE-B3EC-7048AEE030C6}" type="presOf" srcId="{A147330F-CC37-4A9D-99C7-E58ECD8039D0}" destId="{4ACC8572-4D6C-4C6A-981D-860F0636881B}" srcOrd="0" destOrd="0" presId="urn:microsoft.com/office/officeart/2005/8/layout/orgChart1"/>
    <dgm:cxn modelId="{1465B6C1-36E1-4463-BBA4-E0D229E33358}" srcId="{D8068D93-622C-487F-B48F-8F7839FF12EB}" destId="{C7858244-A67D-4329-B0D0-4A298920D783}" srcOrd="5" destOrd="0" parTransId="{DA39558E-AE7F-4995-9EA4-EAF9383FABE6}" sibTransId="{65636546-0741-4CD8-8518-E83AE458B9EB}"/>
    <dgm:cxn modelId="{9A09C4C1-E2BC-4C32-AB06-34F8DF196516}" type="presOf" srcId="{7F1D6482-5D56-431B-816B-1897453A6431}" destId="{6F0F2F55-7AE7-48F3-89DF-3646FEE67F67}" srcOrd="0" destOrd="0" presId="urn:microsoft.com/office/officeart/2005/8/layout/orgChart1"/>
    <dgm:cxn modelId="{527417C2-3058-4496-84D3-048BE12BB90A}" type="presOf" srcId="{DE1C5B7A-605C-4E08-B55A-6DC0A9BC8FE3}" destId="{F623118F-A782-46E2-BBA3-3B1DD9A672EB}" srcOrd="0" destOrd="0" presId="urn:microsoft.com/office/officeart/2005/8/layout/orgChart1"/>
    <dgm:cxn modelId="{36F672C2-10B3-47E8-94DE-AF3930C663CE}" type="presOf" srcId="{3A0197EE-CC6E-472D-BA35-BA117A8FD122}" destId="{6D32AA2F-8EFB-4ECF-88AD-75FB1FCC8E97}" srcOrd="0" destOrd="0" presId="urn:microsoft.com/office/officeart/2005/8/layout/orgChart1"/>
    <dgm:cxn modelId="{7C21A1C4-49AF-40EE-B3B9-43361AA83597}" type="presOf" srcId="{B3AE5BE1-4141-4DDD-9CCA-5C7ED25CEB64}" destId="{4DA4B327-D35C-41C4-B084-FB6FA8A41310}" srcOrd="0" destOrd="0" presId="urn:microsoft.com/office/officeart/2005/8/layout/orgChart1"/>
    <dgm:cxn modelId="{390968C5-5BA6-4296-AF51-9BFCB09BA826}" srcId="{31119371-4262-4492-83B0-EDCCCD7A5587}" destId="{EE9F5FC3-A3CA-4859-B1D6-9C08FD3D085C}" srcOrd="2" destOrd="0" parTransId="{3A0197EE-CC6E-472D-BA35-BA117A8FD122}" sibTransId="{F355A6AB-924F-42DC-A950-94F325BF1809}"/>
    <dgm:cxn modelId="{1764A2C6-9788-4D6B-A97D-12F8FDCD37A8}" srcId="{ACD15CF7-C282-4FB5-9551-602A41B1C6B3}" destId="{15D11A4E-3C0E-4621-86C3-58E99A005681}" srcOrd="1" destOrd="0" parTransId="{26D92D18-E914-47AA-885D-5B5B69F6C0B1}" sibTransId="{5C6C735F-E223-45DB-B62E-21EE8198776F}"/>
    <dgm:cxn modelId="{60F120C7-009A-4844-8815-A04562C27A86}" srcId="{31119371-4262-4492-83B0-EDCCCD7A5587}" destId="{51BBB7FC-4D9D-4378-9C49-B27496A7CBF5}" srcOrd="1" destOrd="0" parTransId="{D19F941D-9C45-400A-9F4F-E8C9EBD915DA}" sibTransId="{42362BBF-8BC0-46DB-8417-CCAC291A32C3}"/>
    <dgm:cxn modelId="{BBF227C7-C5DB-440E-AC04-A4F00D419E08}" type="presOf" srcId="{31119371-4262-4492-83B0-EDCCCD7A5587}" destId="{B5FABD24-5261-49C2-8982-4DD628F57203}" srcOrd="1" destOrd="0" presId="urn:microsoft.com/office/officeart/2005/8/layout/orgChart1"/>
    <dgm:cxn modelId="{72EBE3CD-CC1B-4A52-8D01-16F311ABFA0A}" srcId="{6E4B0676-D02A-46B4-8DB0-48A695229007}" destId="{D8068D93-622C-487F-B48F-8F7839FF12EB}" srcOrd="1" destOrd="0" parTransId="{25C51E14-D860-4DEB-B002-E299899C271C}" sibTransId="{55313F98-78DF-4DDB-894F-866733A4D5F5}"/>
    <dgm:cxn modelId="{825FF3CF-A59E-4BF3-9CB1-26FD63C931C3}" srcId="{ACD15CF7-C282-4FB5-9551-602A41B1C6B3}" destId="{7F62E161-082F-4F08-A0A1-2583B5158047}" srcOrd="3" destOrd="0" parTransId="{B5002154-3046-4CDB-BF64-2C97AA9C053C}" sibTransId="{FA036E41-03F0-4CA9-913C-06D399BAF2A5}"/>
    <dgm:cxn modelId="{3B209ED1-5882-41DF-8554-BFF7ACB99E51}" type="presOf" srcId="{0CA1BD41-14F4-4769-AA0F-2598EA3AC18B}" destId="{17F8BCC3-10DA-4FBA-8156-5CBD8F5318E4}" srcOrd="0" destOrd="0" presId="urn:microsoft.com/office/officeart/2005/8/layout/orgChart1"/>
    <dgm:cxn modelId="{2A0C0CD4-9F6E-4C4D-9A2D-40401C079FC1}" srcId="{B3AE5BE1-4141-4DDD-9CCA-5C7ED25CEB64}" destId="{440BFDDC-7770-4CE5-AF50-8C09668C72D4}" srcOrd="7" destOrd="0" parTransId="{E9F30894-CA4F-402C-A1C0-CC3853A9498A}" sibTransId="{A939AA5E-4C6C-42F3-8920-7C9DF7FA29A8}"/>
    <dgm:cxn modelId="{12CE5DD4-111C-45A6-B414-DD2DA6C75C61}" type="presOf" srcId="{C7858244-A67D-4329-B0D0-4A298920D783}" destId="{67C86F9D-56B6-4208-A349-3385E584037B}" srcOrd="0" destOrd="0" presId="urn:microsoft.com/office/officeart/2005/8/layout/orgChart1"/>
    <dgm:cxn modelId="{47EF7DD4-5FE7-4797-8849-7F1826E886B9}" type="presOf" srcId="{7F62E161-082F-4F08-A0A1-2583B5158047}" destId="{66C4950A-2EB7-4375-B9CF-D0384C97F215}" srcOrd="0" destOrd="0" presId="urn:microsoft.com/office/officeart/2005/8/layout/orgChart1"/>
    <dgm:cxn modelId="{4A03ABD5-5462-43A0-AFC4-DA2BC570138F}" srcId="{B3AE5BE1-4141-4DDD-9CCA-5C7ED25CEB64}" destId="{141A3255-3DC6-4FC6-86ED-AE52B64A9A06}" srcOrd="5" destOrd="0" parTransId="{03E04A8D-90E9-4779-8830-9EBFDE51E31C}" sibTransId="{F5EDE4ED-5C4B-43E3-9C20-A4F04717D126}"/>
    <dgm:cxn modelId="{AA55C9D6-1A39-4BCA-A971-5258AE61E409}" type="presOf" srcId="{42D5243C-C470-4E8B-8498-40A8FE6E808F}" destId="{7B65162E-D259-445C-BA6B-CFE670DBB4BA}" srcOrd="0" destOrd="0" presId="urn:microsoft.com/office/officeart/2005/8/layout/orgChart1"/>
    <dgm:cxn modelId="{B3B9B5D7-451B-4B4C-BA7A-F657F9C0B541}" srcId="{B3AE5BE1-4141-4DDD-9CCA-5C7ED25CEB64}" destId="{0C84E608-383F-4CDB-B367-AB904673AE16}" srcOrd="1" destOrd="0" parTransId="{777B5A8F-E77F-4719-BE87-DF5C77286C87}" sibTransId="{4F4A9B93-B54D-4936-AC65-CD34B0920D3D}"/>
    <dgm:cxn modelId="{32C4F1D7-BBA4-427C-B21B-3DC9CF1BFC79}" type="presOf" srcId="{0F2EB4B5-CD92-4F2B-BFA2-FD3E0843D7C6}" destId="{2D72873B-2431-4D07-B519-A8B81EE4B2A1}" srcOrd="1" destOrd="0" presId="urn:microsoft.com/office/officeart/2005/8/layout/orgChart1"/>
    <dgm:cxn modelId="{CFF2FBDA-B0E2-4C10-B17F-0D8425150EF8}" srcId="{31119371-4262-4492-83B0-EDCCCD7A5587}" destId="{7E135E78-E47B-4DB5-A716-04969600CAED}" srcOrd="3" destOrd="0" parTransId="{463AC9BA-8745-45E3-83D6-2EACD707E8B6}" sibTransId="{F363A5E8-8B88-4C2A-8AE7-DFC1CBBF0061}"/>
    <dgm:cxn modelId="{9CD657DD-7694-448F-A12C-B21105AED0DA}" srcId="{31119371-4262-4492-83B0-EDCCCD7A5587}" destId="{5B76A9DC-CCCF-4A1B-AA7B-3B7343765C97}" srcOrd="6" destOrd="0" parTransId="{2201D80D-31F7-4704-990D-E980C16ABAA1}" sibTransId="{28EAD0DA-B6C0-4983-BF50-57D5DC7808DB}"/>
    <dgm:cxn modelId="{38DDD3DD-F046-48DB-BF11-C6C36CBB3274}" type="presOf" srcId="{ACD15CF7-C282-4FB5-9551-602A41B1C6B3}" destId="{7F4713DD-C169-4A82-9B6F-F1EA3B983545}" srcOrd="0" destOrd="0" presId="urn:microsoft.com/office/officeart/2005/8/layout/orgChart1"/>
    <dgm:cxn modelId="{273962E1-72B9-49C1-950D-53AE742E0C76}" type="presOf" srcId="{7F62E161-082F-4F08-A0A1-2583B5158047}" destId="{CDF63145-A600-439D-97AF-4D3B0C1D1C11}" srcOrd="1" destOrd="0" presId="urn:microsoft.com/office/officeart/2005/8/layout/orgChart1"/>
    <dgm:cxn modelId="{ADD6CDE1-B19F-49AF-96F8-FFA5E61E14D4}" type="presOf" srcId="{440BFDDC-7770-4CE5-AF50-8C09668C72D4}" destId="{B8FF4028-5499-4F47-A0E0-1711BC4C1FB3}" srcOrd="1" destOrd="0" presId="urn:microsoft.com/office/officeart/2005/8/layout/orgChart1"/>
    <dgm:cxn modelId="{D85BC9E3-DB5E-4390-8ADC-4193340E22E2}" type="presOf" srcId="{44B1F47D-A23B-474D-8BA2-6AB113E7D0D4}" destId="{80505001-0548-4E73-8BEE-62C1A5AA6C98}" srcOrd="0" destOrd="0" presId="urn:microsoft.com/office/officeart/2005/8/layout/orgChart1"/>
    <dgm:cxn modelId="{68C71FE4-6D25-4818-A11E-6511C367671D}" type="presOf" srcId="{268F07D3-E3BD-4E9A-8B7F-2D52798C58AE}" destId="{CBD49C64-A953-48C1-82BF-99C6DC1BB44D}" srcOrd="0" destOrd="0" presId="urn:microsoft.com/office/officeart/2005/8/layout/orgChart1"/>
    <dgm:cxn modelId="{C36645E5-3331-4385-9072-7E73740F57B3}" type="presOf" srcId="{EE9F5FC3-A3CA-4859-B1D6-9C08FD3D085C}" destId="{A9FA4D12-3B22-44E7-A66F-F91ABF03539E}" srcOrd="1" destOrd="0" presId="urn:microsoft.com/office/officeart/2005/8/layout/orgChart1"/>
    <dgm:cxn modelId="{A87CDCE6-F9D8-4E76-A55F-C91A458AEAED}" type="presOf" srcId="{7E135E78-E47B-4DB5-A716-04969600CAED}" destId="{61FAAE41-E56E-408A-BB42-92D715BFFA2A}" srcOrd="1" destOrd="0" presId="urn:microsoft.com/office/officeart/2005/8/layout/orgChart1"/>
    <dgm:cxn modelId="{AA329AE7-726C-4A0F-BA48-F680617F8DEA}" srcId="{D8068D93-622C-487F-B48F-8F7839FF12EB}" destId="{F15C5F6F-5FFC-41B5-96EE-E69A605C5115}" srcOrd="3" destOrd="0" parTransId="{72014308-03BD-4E89-8254-2779A36B72F4}" sibTransId="{1D22A7F2-F173-4E53-865C-EA73BDC746EB}"/>
    <dgm:cxn modelId="{2C889FE8-B3DA-4C0E-8D16-B06FC557DEC6}" type="presOf" srcId="{777B5A8F-E77F-4719-BE87-DF5C77286C87}" destId="{51797C35-EA11-4E6A-9D04-8FDC09436055}" srcOrd="0" destOrd="0" presId="urn:microsoft.com/office/officeart/2005/8/layout/orgChart1"/>
    <dgm:cxn modelId="{B50B1BEB-A10A-4FCF-869A-6A86EEAED35B}" type="presOf" srcId="{E9F30894-CA4F-402C-A1C0-CC3853A9498A}" destId="{3FDE2098-4784-49F5-A367-1CE38E956C6A}" srcOrd="0" destOrd="0" presId="urn:microsoft.com/office/officeart/2005/8/layout/orgChart1"/>
    <dgm:cxn modelId="{B4CE5BEB-C54D-4F0E-A3BE-CCA5A1CA470E}" type="presOf" srcId="{CB930643-9211-47C6-9508-3A34485A58D1}" destId="{B45E2F5F-D714-490C-A288-805C5D979260}" srcOrd="0" destOrd="0" presId="urn:microsoft.com/office/officeart/2005/8/layout/orgChart1"/>
    <dgm:cxn modelId="{B5AC93ED-8D61-442F-BE9E-295234223700}" type="presOf" srcId="{D8068D93-622C-487F-B48F-8F7839FF12EB}" destId="{64AE952E-B54C-44E2-98A1-60B8BE6D1F99}" srcOrd="0" destOrd="0" presId="urn:microsoft.com/office/officeart/2005/8/layout/orgChart1"/>
    <dgm:cxn modelId="{12FC0CEF-E9A5-4D16-811D-9445A3B127E1}" srcId="{31119371-4262-4492-83B0-EDCCCD7A5587}" destId="{C222EB72-00D7-47E8-BEDF-200E1D4D1B8C}" srcOrd="4" destOrd="0" parTransId="{45327CEE-56D1-48D9-B237-9D9A18F082AA}" sibTransId="{35028DFD-A3EF-4E6C-99E7-D832E438BB78}"/>
    <dgm:cxn modelId="{098FC7F3-5B16-475E-8C5F-F323B9254965}" srcId="{31119371-4262-4492-83B0-EDCCCD7A5587}" destId="{ECAD9713-A13A-40DC-A360-F1947867A3D1}" srcOrd="9" destOrd="0" parTransId="{44B1F47D-A23B-474D-8BA2-6AB113E7D0D4}" sibTransId="{BF97EA42-1879-4EEE-BCFD-14673359B2A4}"/>
    <dgm:cxn modelId="{150BDAF3-EFB2-49FE-B77E-E44E78F199DC}" type="presOf" srcId="{70A2C41B-0134-4CB4-9DAA-6C8B9B19A690}" destId="{826D677D-FFB7-422B-A00E-705722A172BD}" srcOrd="0" destOrd="0" presId="urn:microsoft.com/office/officeart/2005/8/layout/orgChart1"/>
    <dgm:cxn modelId="{6BB100F7-2129-4569-976A-FFDE1CD3BD71}" type="presOf" srcId="{AB36FAF2-2BC3-4526-9B2C-747FABACD9F0}" destId="{3218595F-9CF4-4F7A-B4BD-A335C01C3B48}" srcOrd="0" destOrd="0" presId="urn:microsoft.com/office/officeart/2005/8/layout/orgChart1"/>
    <dgm:cxn modelId="{932BA4F9-F665-4B51-AA06-09C960E4EA18}" type="presOf" srcId="{15D11A4E-3C0E-4621-86C3-58E99A005681}" destId="{E826C088-7885-45C5-A228-F499248E8C85}" srcOrd="1" destOrd="0" presId="urn:microsoft.com/office/officeart/2005/8/layout/orgChart1"/>
    <dgm:cxn modelId="{E6AA1FFA-47C5-46DB-8A46-B809B06BD9CD}" type="presOf" srcId="{5B76A9DC-CCCF-4A1B-AA7B-3B7343765C97}" destId="{60A40EB0-24C1-40F6-8B13-AE9E6E91561D}" srcOrd="1" destOrd="0" presId="urn:microsoft.com/office/officeart/2005/8/layout/orgChart1"/>
    <dgm:cxn modelId="{8246E7FE-6BDB-495E-BF68-F8E98DAA9335}" type="presOf" srcId="{141A3255-3DC6-4FC6-86ED-AE52B64A9A06}" destId="{614DDFF6-8DB0-497D-817D-939FE2495879}" srcOrd="0" destOrd="0" presId="urn:microsoft.com/office/officeart/2005/8/layout/orgChart1"/>
    <dgm:cxn modelId="{50CF00FF-6936-474A-8852-734548059827}" srcId="{D8068D93-622C-487F-B48F-8F7839FF12EB}" destId="{0A594FDB-F7F0-4D12-9AB6-56FCE658B05A}" srcOrd="0" destOrd="0" parTransId="{1A856062-8C78-4BFC-8C70-B562DFB2D4F0}" sibTransId="{8D2B216E-8CF6-4A7E-BCB9-F5B5291681BE}"/>
    <dgm:cxn modelId="{D0BC6804-DF79-41F0-8935-E74D6691ABDE}" type="presParOf" srcId="{5EC25466-15A4-4513-947A-08B8E9D9D470}" destId="{D05B091E-6003-4B93-9204-82F4F2F8CF85}" srcOrd="0" destOrd="0" presId="urn:microsoft.com/office/officeart/2005/8/layout/orgChart1"/>
    <dgm:cxn modelId="{4CB18845-FD5D-40DA-9C11-06325F8935E6}" type="presParOf" srcId="{D05B091E-6003-4B93-9204-82F4F2F8CF85}" destId="{E3649F7F-355A-449C-9405-D5945E20A7EA}" srcOrd="0" destOrd="0" presId="urn:microsoft.com/office/officeart/2005/8/layout/orgChart1"/>
    <dgm:cxn modelId="{3289788D-BA65-4A9B-A4F5-E62E2078ECD6}" type="presParOf" srcId="{E3649F7F-355A-449C-9405-D5945E20A7EA}" destId="{ACFE188A-0BEF-4176-8A95-8ED4C321AF7F}" srcOrd="0" destOrd="0" presId="urn:microsoft.com/office/officeart/2005/8/layout/orgChart1"/>
    <dgm:cxn modelId="{E0DFC386-C88E-42C5-B092-17AF52058790}" type="presParOf" srcId="{E3649F7F-355A-449C-9405-D5945E20A7EA}" destId="{477D636F-9FC7-4420-BE5B-A99F7BF208DF}" srcOrd="1" destOrd="0" presId="urn:microsoft.com/office/officeart/2005/8/layout/orgChart1"/>
    <dgm:cxn modelId="{A1F6AFFA-6281-481B-8660-66F2734DDBB9}" type="presParOf" srcId="{D05B091E-6003-4B93-9204-82F4F2F8CF85}" destId="{002C392B-B436-460F-8A22-1150C9DE5A11}" srcOrd="1" destOrd="0" presId="urn:microsoft.com/office/officeart/2005/8/layout/orgChart1"/>
    <dgm:cxn modelId="{4119A916-D491-479E-BC07-CCB54B231E33}" type="presParOf" srcId="{002C392B-B436-460F-8A22-1150C9DE5A11}" destId="{537165AC-4409-44C5-9EB5-B07791E822B6}" srcOrd="0" destOrd="0" presId="urn:microsoft.com/office/officeart/2005/8/layout/orgChart1"/>
    <dgm:cxn modelId="{2C8CAA1D-0E5E-41D9-AF48-BC04EA9D38F9}" type="presParOf" srcId="{002C392B-B436-460F-8A22-1150C9DE5A11}" destId="{166EAAE4-45B7-4479-AF87-120E4641E2AC}" srcOrd="1" destOrd="0" presId="urn:microsoft.com/office/officeart/2005/8/layout/orgChart1"/>
    <dgm:cxn modelId="{88236347-A3C7-4BC4-9D41-BFE0003F7882}" type="presParOf" srcId="{166EAAE4-45B7-4479-AF87-120E4641E2AC}" destId="{6F0D237E-0D05-4FF4-B078-80F7E8DFDEC7}" srcOrd="0" destOrd="0" presId="urn:microsoft.com/office/officeart/2005/8/layout/orgChart1"/>
    <dgm:cxn modelId="{C90AF07C-65C2-46B4-82F5-32D6537DDEFA}" type="presParOf" srcId="{6F0D237E-0D05-4FF4-B078-80F7E8DFDEC7}" destId="{7F4713DD-C169-4A82-9B6F-F1EA3B983545}" srcOrd="0" destOrd="0" presId="urn:microsoft.com/office/officeart/2005/8/layout/orgChart1"/>
    <dgm:cxn modelId="{0B547631-2CCD-4441-8DE5-FF7A1D444595}" type="presParOf" srcId="{6F0D237E-0D05-4FF4-B078-80F7E8DFDEC7}" destId="{83B39967-5D3D-4259-8D0C-D52DC511C3B5}" srcOrd="1" destOrd="0" presId="urn:microsoft.com/office/officeart/2005/8/layout/orgChart1"/>
    <dgm:cxn modelId="{AD00F9AD-5355-42E8-B850-93D138092F50}" type="presParOf" srcId="{166EAAE4-45B7-4479-AF87-120E4641E2AC}" destId="{66CAFEC7-6661-41C6-9642-04796EE4EB50}" srcOrd="1" destOrd="0" presId="urn:microsoft.com/office/officeart/2005/8/layout/orgChart1"/>
    <dgm:cxn modelId="{142059BD-8464-4F58-BF09-ABAA7218FA69}" type="presParOf" srcId="{66CAFEC7-6661-41C6-9642-04796EE4EB50}" destId="{0E4E09C7-74A2-4A3C-9112-58FA09FEDF2B}" srcOrd="0" destOrd="0" presId="urn:microsoft.com/office/officeart/2005/8/layout/orgChart1"/>
    <dgm:cxn modelId="{CBDC1EDD-2169-41A1-A49B-A58A6D8D9162}" type="presParOf" srcId="{66CAFEC7-6661-41C6-9642-04796EE4EB50}" destId="{99D48830-3575-47A0-BFAF-6D4782CA44BF}" srcOrd="1" destOrd="0" presId="urn:microsoft.com/office/officeart/2005/8/layout/orgChart1"/>
    <dgm:cxn modelId="{4DD23763-8A3C-4557-B374-4F680F5CCB74}" type="presParOf" srcId="{99D48830-3575-47A0-BFAF-6D4782CA44BF}" destId="{BF8B635F-13A7-4CBA-935E-A174DE5B03E1}" srcOrd="0" destOrd="0" presId="urn:microsoft.com/office/officeart/2005/8/layout/orgChart1"/>
    <dgm:cxn modelId="{6D948412-6726-4BB5-91A0-DD69B89B6981}" type="presParOf" srcId="{BF8B635F-13A7-4CBA-935E-A174DE5B03E1}" destId="{826D677D-FFB7-422B-A00E-705722A172BD}" srcOrd="0" destOrd="0" presId="urn:microsoft.com/office/officeart/2005/8/layout/orgChart1"/>
    <dgm:cxn modelId="{6A974056-442F-43DC-96C2-952AD2462775}" type="presParOf" srcId="{BF8B635F-13A7-4CBA-935E-A174DE5B03E1}" destId="{AE892D1D-4874-4455-BB5E-4B178205A8B7}" srcOrd="1" destOrd="0" presId="urn:microsoft.com/office/officeart/2005/8/layout/orgChart1"/>
    <dgm:cxn modelId="{6DE29D4A-BF85-405D-A652-1AF76F790268}" type="presParOf" srcId="{99D48830-3575-47A0-BFAF-6D4782CA44BF}" destId="{13D41EBC-4436-4D90-B7A2-E84AA695A82F}" srcOrd="1" destOrd="0" presId="urn:microsoft.com/office/officeart/2005/8/layout/orgChart1"/>
    <dgm:cxn modelId="{63A21303-D775-4081-8857-DEDA45B103C0}" type="presParOf" srcId="{99D48830-3575-47A0-BFAF-6D4782CA44BF}" destId="{4555AA9C-2F03-4D8A-BDC5-2FC51CF1FA2C}" srcOrd="2" destOrd="0" presId="urn:microsoft.com/office/officeart/2005/8/layout/orgChart1"/>
    <dgm:cxn modelId="{04C8740C-561E-4AEB-9715-E60180338639}" type="presParOf" srcId="{66CAFEC7-6661-41C6-9642-04796EE4EB50}" destId="{596A160B-3E1B-41FF-A3A0-7A9A4EC897DE}" srcOrd="2" destOrd="0" presId="urn:microsoft.com/office/officeart/2005/8/layout/orgChart1"/>
    <dgm:cxn modelId="{6683F457-4491-4284-B66F-1B99B6E6DB61}" type="presParOf" srcId="{66CAFEC7-6661-41C6-9642-04796EE4EB50}" destId="{C3199086-B41D-4BD3-A9D9-CC78409FE911}" srcOrd="3" destOrd="0" presId="urn:microsoft.com/office/officeart/2005/8/layout/orgChart1"/>
    <dgm:cxn modelId="{9DA4C55D-F221-40E1-9A75-0F0089DBFAD2}" type="presParOf" srcId="{C3199086-B41D-4BD3-A9D9-CC78409FE911}" destId="{BD7B88B0-0A70-4CC7-85EE-923FC31DDE72}" srcOrd="0" destOrd="0" presId="urn:microsoft.com/office/officeart/2005/8/layout/orgChart1"/>
    <dgm:cxn modelId="{810AAF14-B552-4E52-950F-94B245920882}" type="presParOf" srcId="{BD7B88B0-0A70-4CC7-85EE-923FC31DDE72}" destId="{2965B480-1CD9-4B1A-A55E-26256145CF98}" srcOrd="0" destOrd="0" presId="urn:microsoft.com/office/officeart/2005/8/layout/orgChart1"/>
    <dgm:cxn modelId="{62376AF8-DAAC-4E8F-8521-DEF2BE66EC76}" type="presParOf" srcId="{BD7B88B0-0A70-4CC7-85EE-923FC31DDE72}" destId="{E826C088-7885-45C5-A228-F499248E8C85}" srcOrd="1" destOrd="0" presId="urn:microsoft.com/office/officeart/2005/8/layout/orgChart1"/>
    <dgm:cxn modelId="{B8C02533-2F57-4FAA-A1E2-0A099C217B3E}" type="presParOf" srcId="{C3199086-B41D-4BD3-A9D9-CC78409FE911}" destId="{9444F40A-BFFD-4B99-85DA-AE030AF2AA5D}" srcOrd="1" destOrd="0" presId="urn:microsoft.com/office/officeart/2005/8/layout/orgChart1"/>
    <dgm:cxn modelId="{793A1BC2-C831-49C8-BE2B-DC1EB2688C38}" type="presParOf" srcId="{C3199086-B41D-4BD3-A9D9-CC78409FE911}" destId="{1A1D52D7-D649-423B-98DE-D638A652FFEC}" srcOrd="2" destOrd="0" presId="urn:microsoft.com/office/officeart/2005/8/layout/orgChart1"/>
    <dgm:cxn modelId="{0CBD3801-3002-4AC9-9C7C-054F37A63DF7}" type="presParOf" srcId="{66CAFEC7-6661-41C6-9642-04796EE4EB50}" destId="{EA9F77A9-50C6-47A0-AD7C-CB0990D71B90}" srcOrd="4" destOrd="0" presId="urn:microsoft.com/office/officeart/2005/8/layout/orgChart1"/>
    <dgm:cxn modelId="{1876F57C-9B1C-4E4A-BCBC-5ECFFDB4A504}" type="presParOf" srcId="{66CAFEC7-6661-41C6-9642-04796EE4EB50}" destId="{7DA39395-96FF-4553-B2BB-CC26F87540F6}" srcOrd="5" destOrd="0" presId="urn:microsoft.com/office/officeart/2005/8/layout/orgChart1"/>
    <dgm:cxn modelId="{4B4D7B5C-C4C8-4CE6-B53A-D7CB55CD80A0}" type="presParOf" srcId="{7DA39395-96FF-4553-B2BB-CC26F87540F6}" destId="{53E7F903-BCBA-482F-A916-32A0E964CD75}" srcOrd="0" destOrd="0" presId="urn:microsoft.com/office/officeart/2005/8/layout/orgChart1"/>
    <dgm:cxn modelId="{3035FDB4-CA8E-47A6-A4B0-79A7697D5FC4}" type="presParOf" srcId="{53E7F903-BCBA-482F-A916-32A0E964CD75}" destId="{3C253CCE-E69C-4570-9680-D2F19E486C8F}" srcOrd="0" destOrd="0" presId="urn:microsoft.com/office/officeart/2005/8/layout/orgChart1"/>
    <dgm:cxn modelId="{3FEBCE66-F9A8-40F7-BE65-D9DFB7B091AA}" type="presParOf" srcId="{53E7F903-BCBA-482F-A916-32A0E964CD75}" destId="{2D72873B-2431-4D07-B519-A8B81EE4B2A1}" srcOrd="1" destOrd="0" presId="urn:microsoft.com/office/officeart/2005/8/layout/orgChart1"/>
    <dgm:cxn modelId="{9DA62AB8-ADA2-4D29-B986-B9C36C1805FA}" type="presParOf" srcId="{7DA39395-96FF-4553-B2BB-CC26F87540F6}" destId="{5E8F2B4E-9248-4D35-B274-0FE2319387A0}" srcOrd="1" destOrd="0" presId="urn:microsoft.com/office/officeart/2005/8/layout/orgChart1"/>
    <dgm:cxn modelId="{F338762D-BBEF-478A-A12A-A38745720C7D}" type="presParOf" srcId="{7DA39395-96FF-4553-B2BB-CC26F87540F6}" destId="{1E8A0CAF-F194-4958-A946-FCA39B9BA76F}" srcOrd="2" destOrd="0" presId="urn:microsoft.com/office/officeart/2005/8/layout/orgChart1"/>
    <dgm:cxn modelId="{0FEE8521-C51C-456B-A835-6E13BFB74DB1}" type="presParOf" srcId="{66CAFEC7-6661-41C6-9642-04796EE4EB50}" destId="{C0E64AC5-C364-411A-B093-FCB6410A2433}" srcOrd="6" destOrd="0" presId="urn:microsoft.com/office/officeart/2005/8/layout/orgChart1"/>
    <dgm:cxn modelId="{8974ED47-EAC9-4614-B2AC-DAACB04F725C}" type="presParOf" srcId="{66CAFEC7-6661-41C6-9642-04796EE4EB50}" destId="{66241B43-E2BB-443A-91F4-C0DCBADF650B}" srcOrd="7" destOrd="0" presId="urn:microsoft.com/office/officeart/2005/8/layout/orgChart1"/>
    <dgm:cxn modelId="{1C0B592C-17D6-431E-B681-159F037B7F70}" type="presParOf" srcId="{66241B43-E2BB-443A-91F4-C0DCBADF650B}" destId="{FF989060-7C15-40E1-80AF-B3A3B72764CE}" srcOrd="0" destOrd="0" presId="urn:microsoft.com/office/officeart/2005/8/layout/orgChart1"/>
    <dgm:cxn modelId="{81B8CE56-0E4F-4DCF-9CE8-C6EFD71A1E5B}" type="presParOf" srcId="{FF989060-7C15-40E1-80AF-B3A3B72764CE}" destId="{66C4950A-2EB7-4375-B9CF-D0384C97F215}" srcOrd="0" destOrd="0" presId="urn:microsoft.com/office/officeart/2005/8/layout/orgChart1"/>
    <dgm:cxn modelId="{C70B3B56-45E8-4123-A8F5-E90D18F3434F}" type="presParOf" srcId="{FF989060-7C15-40E1-80AF-B3A3B72764CE}" destId="{CDF63145-A600-439D-97AF-4D3B0C1D1C11}" srcOrd="1" destOrd="0" presId="urn:microsoft.com/office/officeart/2005/8/layout/orgChart1"/>
    <dgm:cxn modelId="{B1AF7D8A-9EF7-40A4-BA3F-389CCC0C4541}" type="presParOf" srcId="{66241B43-E2BB-443A-91F4-C0DCBADF650B}" destId="{036602EC-680B-4379-AA55-473DF079994B}" srcOrd="1" destOrd="0" presId="urn:microsoft.com/office/officeart/2005/8/layout/orgChart1"/>
    <dgm:cxn modelId="{26D63F35-D76E-4490-8CF6-B5AE594301E6}" type="presParOf" srcId="{66241B43-E2BB-443A-91F4-C0DCBADF650B}" destId="{297CBC0E-55FA-496A-B1AA-354644105E90}" srcOrd="2" destOrd="0" presId="urn:microsoft.com/office/officeart/2005/8/layout/orgChart1"/>
    <dgm:cxn modelId="{6BFD17D7-36C0-40B7-99CA-B1B437A79D42}" type="presParOf" srcId="{66CAFEC7-6661-41C6-9642-04796EE4EB50}" destId="{B97052A0-5339-40DF-9623-FFC74DC176A9}" srcOrd="8" destOrd="0" presId="urn:microsoft.com/office/officeart/2005/8/layout/orgChart1"/>
    <dgm:cxn modelId="{AA5A1FA7-C91E-4771-9066-1BB64D10230E}" type="presParOf" srcId="{66CAFEC7-6661-41C6-9642-04796EE4EB50}" destId="{794381F2-0042-49B1-98A1-47A506CF7945}" srcOrd="9" destOrd="0" presId="urn:microsoft.com/office/officeart/2005/8/layout/orgChart1"/>
    <dgm:cxn modelId="{44D61279-032A-4F8B-9572-160E35302C6D}" type="presParOf" srcId="{794381F2-0042-49B1-98A1-47A506CF7945}" destId="{68D5FCB7-0B91-4524-8527-BAFE2F7987AD}" srcOrd="0" destOrd="0" presId="urn:microsoft.com/office/officeart/2005/8/layout/orgChart1"/>
    <dgm:cxn modelId="{7ACE0C75-9396-471B-A02B-EE9DC175CA74}" type="presParOf" srcId="{68D5FCB7-0B91-4524-8527-BAFE2F7987AD}" destId="{71DD90A7-B4AF-4071-B094-D4F388566CF8}" srcOrd="0" destOrd="0" presId="urn:microsoft.com/office/officeart/2005/8/layout/orgChart1"/>
    <dgm:cxn modelId="{89FB382A-0351-4970-BE4F-3D0607F99AA2}" type="presParOf" srcId="{68D5FCB7-0B91-4524-8527-BAFE2F7987AD}" destId="{F10D2CA6-5E74-4E88-A8C0-F7B949D4A871}" srcOrd="1" destOrd="0" presId="urn:microsoft.com/office/officeart/2005/8/layout/orgChart1"/>
    <dgm:cxn modelId="{52E2FC6A-11BE-4B63-BF1F-8C91BE53E8D8}" type="presParOf" srcId="{794381F2-0042-49B1-98A1-47A506CF7945}" destId="{B897F62B-2CE3-4E9D-A856-2334206F1C8F}" srcOrd="1" destOrd="0" presId="urn:microsoft.com/office/officeart/2005/8/layout/orgChart1"/>
    <dgm:cxn modelId="{8DF31616-76EB-4F63-A985-A6FAA0FEA9AF}" type="presParOf" srcId="{794381F2-0042-49B1-98A1-47A506CF7945}" destId="{52AD4AF2-F507-4A2B-8449-900B34A36E9B}" srcOrd="2" destOrd="0" presId="urn:microsoft.com/office/officeart/2005/8/layout/orgChart1"/>
    <dgm:cxn modelId="{5F02A6B0-11AE-4FAF-9A0F-5644638B8A13}" type="presParOf" srcId="{66CAFEC7-6661-41C6-9642-04796EE4EB50}" destId="{6D442E9B-7FD2-4793-9D4C-6D008CC29308}" srcOrd="10" destOrd="0" presId="urn:microsoft.com/office/officeart/2005/8/layout/orgChart1"/>
    <dgm:cxn modelId="{0A8D5D9E-F976-43CF-8FD7-612BC2DD7E92}" type="presParOf" srcId="{66CAFEC7-6661-41C6-9642-04796EE4EB50}" destId="{15B213FC-1DBA-41C2-8923-FC0EB234044C}" srcOrd="11" destOrd="0" presId="urn:microsoft.com/office/officeart/2005/8/layout/orgChart1"/>
    <dgm:cxn modelId="{42148DDD-8912-44CE-9CFE-B603A7C8ECF6}" type="presParOf" srcId="{15B213FC-1DBA-41C2-8923-FC0EB234044C}" destId="{FC6E92E4-49A7-4209-9588-B738DE3ED95D}" srcOrd="0" destOrd="0" presId="urn:microsoft.com/office/officeart/2005/8/layout/orgChart1"/>
    <dgm:cxn modelId="{D9603232-15A9-4769-BDB1-2503DF1F4FF0}" type="presParOf" srcId="{FC6E92E4-49A7-4209-9588-B738DE3ED95D}" destId="{A759C7C1-391C-4A57-ACAB-E56D65FE26ED}" srcOrd="0" destOrd="0" presId="urn:microsoft.com/office/officeart/2005/8/layout/orgChart1"/>
    <dgm:cxn modelId="{92F207AF-E7C6-4F69-87B1-44F468B62796}" type="presParOf" srcId="{FC6E92E4-49A7-4209-9588-B738DE3ED95D}" destId="{B5E41F43-E881-4147-B928-9BAFD15604B3}" srcOrd="1" destOrd="0" presId="urn:microsoft.com/office/officeart/2005/8/layout/orgChart1"/>
    <dgm:cxn modelId="{B2E3E365-6A65-4BC1-BBD8-36957AD8C341}" type="presParOf" srcId="{15B213FC-1DBA-41C2-8923-FC0EB234044C}" destId="{90FEC104-30B4-4B77-AE44-513220787F86}" srcOrd="1" destOrd="0" presId="urn:microsoft.com/office/officeart/2005/8/layout/orgChart1"/>
    <dgm:cxn modelId="{7639143C-E5FE-474C-A95A-A7E8DEED0ACB}" type="presParOf" srcId="{15B213FC-1DBA-41C2-8923-FC0EB234044C}" destId="{7B9DA75D-674D-4312-B9F3-66FAD9F9C661}" srcOrd="2" destOrd="0" presId="urn:microsoft.com/office/officeart/2005/8/layout/orgChart1"/>
    <dgm:cxn modelId="{C0FEE42D-3B94-4851-AB2C-A7CB11B53C0E}" type="presParOf" srcId="{166EAAE4-45B7-4479-AF87-120E4641E2AC}" destId="{D782294D-F7C6-4BBE-9288-207467A05FF9}" srcOrd="2" destOrd="0" presId="urn:microsoft.com/office/officeart/2005/8/layout/orgChart1"/>
    <dgm:cxn modelId="{85B3F7BE-AD28-4FCC-9F27-EA186969D8CC}" type="presParOf" srcId="{002C392B-B436-460F-8A22-1150C9DE5A11}" destId="{E667BA3D-86F0-4079-BF64-C5FAB20FC090}" srcOrd="2" destOrd="0" presId="urn:microsoft.com/office/officeart/2005/8/layout/orgChart1"/>
    <dgm:cxn modelId="{53583975-8D78-4D28-AF99-D8A0DAD8675B}" type="presParOf" srcId="{002C392B-B436-460F-8A22-1150C9DE5A11}" destId="{D4F62946-AC25-4490-9E09-F2093698C3D6}" srcOrd="3" destOrd="0" presId="urn:microsoft.com/office/officeart/2005/8/layout/orgChart1"/>
    <dgm:cxn modelId="{141D7455-71AF-4261-BDD8-7BFBEC9649B4}" type="presParOf" srcId="{D4F62946-AC25-4490-9E09-F2093698C3D6}" destId="{FCC102BE-49AB-4438-9FCB-021B0D5DFA7A}" srcOrd="0" destOrd="0" presId="urn:microsoft.com/office/officeart/2005/8/layout/orgChart1"/>
    <dgm:cxn modelId="{E635FFDF-093D-4FD6-8F7D-E57502057BCE}" type="presParOf" srcId="{FCC102BE-49AB-4438-9FCB-021B0D5DFA7A}" destId="{64AE952E-B54C-44E2-98A1-60B8BE6D1F99}" srcOrd="0" destOrd="0" presId="urn:microsoft.com/office/officeart/2005/8/layout/orgChart1"/>
    <dgm:cxn modelId="{A297A3FF-CF54-4FF0-B1E0-EDE16A6BBD78}" type="presParOf" srcId="{FCC102BE-49AB-4438-9FCB-021B0D5DFA7A}" destId="{E55EEC1B-EBD3-416D-99F9-42754BB6E9B8}" srcOrd="1" destOrd="0" presId="urn:microsoft.com/office/officeart/2005/8/layout/orgChart1"/>
    <dgm:cxn modelId="{AA46C6E9-A883-437C-A7CE-DA2F237960C9}" type="presParOf" srcId="{D4F62946-AC25-4490-9E09-F2093698C3D6}" destId="{698ED11A-F041-4D03-9F64-90D92861AB6E}" srcOrd="1" destOrd="0" presId="urn:microsoft.com/office/officeart/2005/8/layout/orgChart1"/>
    <dgm:cxn modelId="{CF9E9C13-8890-47B1-B417-B939DCB6A1EE}" type="presParOf" srcId="{698ED11A-F041-4D03-9F64-90D92861AB6E}" destId="{E1D80645-21AD-416D-8E7D-37417C5D100F}" srcOrd="0" destOrd="0" presId="urn:microsoft.com/office/officeart/2005/8/layout/orgChart1"/>
    <dgm:cxn modelId="{24B39CCD-82DA-401A-AC41-263E67455C86}" type="presParOf" srcId="{698ED11A-F041-4D03-9F64-90D92861AB6E}" destId="{214B5805-D1BE-4B34-B735-183F6AEE95CB}" srcOrd="1" destOrd="0" presId="urn:microsoft.com/office/officeart/2005/8/layout/orgChart1"/>
    <dgm:cxn modelId="{F09BEA04-7DD8-4CDE-81F9-E2DE184FE592}" type="presParOf" srcId="{214B5805-D1BE-4B34-B735-183F6AEE95CB}" destId="{ECDBA6CD-30AD-4328-98A5-363D6C8E53F6}" srcOrd="0" destOrd="0" presId="urn:microsoft.com/office/officeart/2005/8/layout/orgChart1"/>
    <dgm:cxn modelId="{1D836966-64F7-4B08-B9F1-A98BEA44574E}" type="presParOf" srcId="{ECDBA6CD-30AD-4328-98A5-363D6C8E53F6}" destId="{487D1615-B72D-4D15-9BE1-A5AE3C1E5B9C}" srcOrd="0" destOrd="0" presId="urn:microsoft.com/office/officeart/2005/8/layout/orgChart1"/>
    <dgm:cxn modelId="{CB60FC02-28AE-429E-AF55-975B4D60DC73}" type="presParOf" srcId="{ECDBA6CD-30AD-4328-98A5-363D6C8E53F6}" destId="{6DBDD8AC-4E6C-45BF-862B-E21DF6DE3F6D}" srcOrd="1" destOrd="0" presId="urn:microsoft.com/office/officeart/2005/8/layout/orgChart1"/>
    <dgm:cxn modelId="{34AE3FF1-181D-4D08-9F1E-6D20C713CD43}" type="presParOf" srcId="{214B5805-D1BE-4B34-B735-183F6AEE95CB}" destId="{1BAC33D3-947D-4C19-A1F0-9916BE86EDA7}" srcOrd="1" destOrd="0" presId="urn:microsoft.com/office/officeart/2005/8/layout/orgChart1"/>
    <dgm:cxn modelId="{CFB9D2B1-1F4A-45C1-94AC-E6E05B8C9E26}" type="presParOf" srcId="{214B5805-D1BE-4B34-B735-183F6AEE95CB}" destId="{F014D9FD-717A-4485-9877-C38BEB8EF4FB}" srcOrd="2" destOrd="0" presId="urn:microsoft.com/office/officeart/2005/8/layout/orgChart1"/>
    <dgm:cxn modelId="{AAF83DE2-C15F-4220-B7D3-9875D39C813E}" type="presParOf" srcId="{698ED11A-F041-4D03-9F64-90D92861AB6E}" destId="{3218595F-9CF4-4F7A-B4BD-A335C01C3B48}" srcOrd="2" destOrd="0" presId="urn:microsoft.com/office/officeart/2005/8/layout/orgChart1"/>
    <dgm:cxn modelId="{4E56161D-FF54-4F79-A87C-ACE15631D827}" type="presParOf" srcId="{698ED11A-F041-4D03-9F64-90D92861AB6E}" destId="{84CEFE1C-7B25-4E31-92F3-E1842A7C4B68}" srcOrd="3" destOrd="0" presId="urn:microsoft.com/office/officeart/2005/8/layout/orgChart1"/>
    <dgm:cxn modelId="{C25D625F-490B-4788-9AD7-700A191C5B70}" type="presParOf" srcId="{84CEFE1C-7B25-4E31-92F3-E1842A7C4B68}" destId="{09250DCB-92B3-494A-9177-31CA7D3DF65D}" srcOrd="0" destOrd="0" presId="urn:microsoft.com/office/officeart/2005/8/layout/orgChart1"/>
    <dgm:cxn modelId="{1000193E-D740-4F84-BB76-8C29F9CB5679}" type="presParOf" srcId="{09250DCB-92B3-494A-9177-31CA7D3DF65D}" destId="{118765D9-4D00-4D60-B385-728B932DFB6A}" srcOrd="0" destOrd="0" presId="urn:microsoft.com/office/officeart/2005/8/layout/orgChart1"/>
    <dgm:cxn modelId="{93FB1DB3-624B-4CB1-AA3D-760B788374F0}" type="presParOf" srcId="{09250DCB-92B3-494A-9177-31CA7D3DF65D}" destId="{DF00F790-E5D1-41E6-9659-BB3B65045564}" srcOrd="1" destOrd="0" presId="urn:microsoft.com/office/officeart/2005/8/layout/orgChart1"/>
    <dgm:cxn modelId="{8D9705B0-C221-4FBA-BC5E-05AA64A11D68}" type="presParOf" srcId="{84CEFE1C-7B25-4E31-92F3-E1842A7C4B68}" destId="{1CCA46E0-5628-4572-B152-85AFFB086A36}" srcOrd="1" destOrd="0" presId="urn:microsoft.com/office/officeart/2005/8/layout/orgChart1"/>
    <dgm:cxn modelId="{007C074D-38F6-4FFC-BA9C-569C14E57FE7}" type="presParOf" srcId="{84CEFE1C-7B25-4E31-92F3-E1842A7C4B68}" destId="{6989B63C-A988-4831-8393-2B6F14E1D729}" srcOrd="2" destOrd="0" presId="urn:microsoft.com/office/officeart/2005/8/layout/orgChart1"/>
    <dgm:cxn modelId="{723C1409-17DF-4AF7-B773-CE79B6920E87}" type="presParOf" srcId="{698ED11A-F041-4D03-9F64-90D92861AB6E}" destId="{CBD49C64-A953-48C1-82BF-99C6DC1BB44D}" srcOrd="4" destOrd="0" presId="urn:microsoft.com/office/officeart/2005/8/layout/orgChart1"/>
    <dgm:cxn modelId="{5E4463AC-02FC-402C-B0BD-58025E7422E3}" type="presParOf" srcId="{698ED11A-F041-4D03-9F64-90D92861AB6E}" destId="{38D7EB9B-50E5-4504-91D1-419F62C9AF19}" srcOrd="5" destOrd="0" presId="urn:microsoft.com/office/officeart/2005/8/layout/orgChart1"/>
    <dgm:cxn modelId="{9CC6314B-71E7-47A7-9AE1-1AF03892DCB2}" type="presParOf" srcId="{38D7EB9B-50E5-4504-91D1-419F62C9AF19}" destId="{0B9B4AF6-63E6-4B0D-9B0F-6B81C4F72849}" srcOrd="0" destOrd="0" presId="urn:microsoft.com/office/officeart/2005/8/layout/orgChart1"/>
    <dgm:cxn modelId="{67DBEF52-D71A-48D2-8B4A-18E1B956DDB6}" type="presParOf" srcId="{0B9B4AF6-63E6-4B0D-9B0F-6B81C4F72849}" destId="{A140C913-C720-424E-AD51-9A3306AC18E0}" srcOrd="0" destOrd="0" presId="urn:microsoft.com/office/officeart/2005/8/layout/orgChart1"/>
    <dgm:cxn modelId="{01100C39-4FFF-473A-B9AD-081AB527E147}" type="presParOf" srcId="{0B9B4AF6-63E6-4B0D-9B0F-6B81C4F72849}" destId="{08A8D3D0-DAF2-4AD5-8882-A4ECBF254A1A}" srcOrd="1" destOrd="0" presId="urn:microsoft.com/office/officeart/2005/8/layout/orgChart1"/>
    <dgm:cxn modelId="{880BA450-C7F3-4F7C-8F1A-CC09597678D7}" type="presParOf" srcId="{38D7EB9B-50E5-4504-91D1-419F62C9AF19}" destId="{8036069A-5C8B-4302-9A74-79AF4926034F}" srcOrd="1" destOrd="0" presId="urn:microsoft.com/office/officeart/2005/8/layout/orgChart1"/>
    <dgm:cxn modelId="{4A27D7C0-BE17-469C-B2B0-7549CC9EF210}" type="presParOf" srcId="{38D7EB9B-50E5-4504-91D1-419F62C9AF19}" destId="{F1D488F2-C31C-4AC3-91CA-B2309210D05C}" srcOrd="2" destOrd="0" presId="urn:microsoft.com/office/officeart/2005/8/layout/orgChart1"/>
    <dgm:cxn modelId="{E3D8CD58-E177-43A4-8427-C192A74F4943}" type="presParOf" srcId="{698ED11A-F041-4D03-9F64-90D92861AB6E}" destId="{B94E9F14-9C85-4CAE-B9C2-31B032DCAB78}" srcOrd="6" destOrd="0" presId="urn:microsoft.com/office/officeart/2005/8/layout/orgChart1"/>
    <dgm:cxn modelId="{35349A94-CE3C-433C-8D02-B7CD4AFE671C}" type="presParOf" srcId="{698ED11A-F041-4D03-9F64-90D92861AB6E}" destId="{7E76CB68-19FB-408F-A420-6A399F93B573}" srcOrd="7" destOrd="0" presId="urn:microsoft.com/office/officeart/2005/8/layout/orgChart1"/>
    <dgm:cxn modelId="{9BCF843D-4C83-4F5C-82BA-02AD11B127D8}" type="presParOf" srcId="{7E76CB68-19FB-408F-A420-6A399F93B573}" destId="{2BBB877D-4FCC-43E3-A5D4-2504710A2A0B}" srcOrd="0" destOrd="0" presId="urn:microsoft.com/office/officeart/2005/8/layout/orgChart1"/>
    <dgm:cxn modelId="{594B3B43-3094-409C-B148-18585C38BEE7}" type="presParOf" srcId="{2BBB877D-4FCC-43E3-A5D4-2504710A2A0B}" destId="{8392B22E-3EC3-45A4-864D-D335B6D08004}" srcOrd="0" destOrd="0" presId="urn:microsoft.com/office/officeart/2005/8/layout/orgChart1"/>
    <dgm:cxn modelId="{1D15B35A-3E17-40DA-9E3B-F549C45033CB}" type="presParOf" srcId="{2BBB877D-4FCC-43E3-A5D4-2504710A2A0B}" destId="{4C6E4B5C-34BF-4196-A275-AA6A2544A10C}" srcOrd="1" destOrd="0" presId="urn:microsoft.com/office/officeart/2005/8/layout/orgChart1"/>
    <dgm:cxn modelId="{B977C947-CA73-4E5F-9136-9010D44C40D3}" type="presParOf" srcId="{7E76CB68-19FB-408F-A420-6A399F93B573}" destId="{A4E005D1-BBEA-4E4A-A989-85CDA65CE323}" srcOrd="1" destOrd="0" presId="urn:microsoft.com/office/officeart/2005/8/layout/orgChart1"/>
    <dgm:cxn modelId="{F1BD238B-8BA7-48CF-A341-E4B5192C9D44}" type="presParOf" srcId="{7E76CB68-19FB-408F-A420-6A399F93B573}" destId="{09E49534-BA4E-4074-B49B-01DDA28443C5}" srcOrd="2" destOrd="0" presId="urn:microsoft.com/office/officeart/2005/8/layout/orgChart1"/>
    <dgm:cxn modelId="{1429E597-F81F-4B64-BBB9-A7968A881BDD}" type="presParOf" srcId="{698ED11A-F041-4D03-9F64-90D92861AB6E}" destId="{6F0F2F55-7AE7-48F3-89DF-3646FEE67F67}" srcOrd="8" destOrd="0" presId="urn:microsoft.com/office/officeart/2005/8/layout/orgChart1"/>
    <dgm:cxn modelId="{952BAB1A-30A0-4D5E-8973-5E83C86EBE5B}" type="presParOf" srcId="{698ED11A-F041-4D03-9F64-90D92861AB6E}" destId="{0ACC012D-E15D-4E02-8EE0-F52070BA5E5A}" srcOrd="9" destOrd="0" presId="urn:microsoft.com/office/officeart/2005/8/layout/orgChart1"/>
    <dgm:cxn modelId="{4ED3A90A-FEF5-40FB-B6B9-FB38684E3F16}" type="presParOf" srcId="{0ACC012D-E15D-4E02-8EE0-F52070BA5E5A}" destId="{1A708858-5162-4190-BF8A-22F366E6293B}" srcOrd="0" destOrd="0" presId="urn:microsoft.com/office/officeart/2005/8/layout/orgChart1"/>
    <dgm:cxn modelId="{5684CE22-9691-4722-929B-279E94D76854}" type="presParOf" srcId="{1A708858-5162-4190-BF8A-22F366E6293B}" destId="{DF0994AD-C8C0-4846-BD64-9072201FFCA8}" srcOrd="0" destOrd="0" presId="urn:microsoft.com/office/officeart/2005/8/layout/orgChart1"/>
    <dgm:cxn modelId="{2A9624C3-7040-40A7-ABBA-FA2A82E6590B}" type="presParOf" srcId="{1A708858-5162-4190-BF8A-22F366E6293B}" destId="{9FB43C58-79BD-4CA5-B7C7-EA74F4B1CC1A}" srcOrd="1" destOrd="0" presId="urn:microsoft.com/office/officeart/2005/8/layout/orgChart1"/>
    <dgm:cxn modelId="{C847DE30-E9A6-467A-B29E-9371D123B19A}" type="presParOf" srcId="{0ACC012D-E15D-4E02-8EE0-F52070BA5E5A}" destId="{44F17009-3660-49A8-AEC9-285AA88D7509}" srcOrd="1" destOrd="0" presId="urn:microsoft.com/office/officeart/2005/8/layout/orgChart1"/>
    <dgm:cxn modelId="{9622925A-1D7E-461F-A2D8-D51D2625C0DE}" type="presParOf" srcId="{0ACC012D-E15D-4E02-8EE0-F52070BA5E5A}" destId="{735E6DCB-B134-46A5-90FB-27505F32BD05}" srcOrd="2" destOrd="0" presId="urn:microsoft.com/office/officeart/2005/8/layout/orgChart1"/>
    <dgm:cxn modelId="{653BB14E-18D2-4635-AE04-CFA5F42869B5}" type="presParOf" srcId="{698ED11A-F041-4D03-9F64-90D92861AB6E}" destId="{9E72E4AF-71E3-4C74-B352-B27F144360D8}" srcOrd="10" destOrd="0" presId="urn:microsoft.com/office/officeart/2005/8/layout/orgChart1"/>
    <dgm:cxn modelId="{1B38D967-7219-4669-B058-827B7C16AE95}" type="presParOf" srcId="{698ED11A-F041-4D03-9F64-90D92861AB6E}" destId="{9FE6CAF1-7D44-4F30-AF8A-5247FE56A85D}" srcOrd="11" destOrd="0" presId="urn:microsoft.com/office/officeart/2005/8/layout/orgChart1"/>
    <dgm:cxn modelId="{28BE6D35-092E-4711-A2C3-5FDCC2519A17}" type="presParOf" srcId="{9FE6CAF1-7D44-4F30-AF8A-5247FE56A85D}" destId="{0F01B94C-59FE-458F-926C-94EC045CFEB0}" srcOrd="0" destOrd="0" presId="urn:microsoft.com/office/officeart/2005/8/layout/orgChart1"/>
    <dgm:cxn modelId="{DF511D94-BAA1-4A9B-AEC2-0CF23865BBB8}" type="presParOf" srcId="{0F01B94C-59FE-458F-926C-94EC045CFEB0}" destId="{67C86F9D-56B6-4208-A349-3385E584037B}" srcOrd="0" destOrd="0" presId="urn:microsoft.com/office/officeart/2005/8/layout/orgChart1"/>
    <dgm:cxn modelId="{C8A85435-8576-40FF-BDDA-10666F056A7E}" type="presParOf" srcId="{0F01B94C-59FE-458F-926C-94EC045CFEB0}" destId="{99D005B9-A14A-4F36-BF89-E4DFE01B5151}" srcOrd="1" destOrd="0" presId="urn:microsoft.com/office/officeart/2005/8/layout/orgChart1"/>
    <dgm:cxn modelId="{C4CC8335-219D-439E-977D-AD841068F6EB}" type="presParOf" srcId="{9FE6CAF1-7D44-4F30-AF8A-5247FE56A85D}" destId="{B64F9F1C-1F41-41B2-951A-83645FC69525}" srcOrd="1" destOrd="0" presId="urn:microsoft.com/office/officeart/2005/8/layout/orgChart1"/>
    <dgm:cxn modelId="{17E59CAE-590A-4BE5-917F-007C0D7959FD}" type="presParOf" srcId="{9FE6CAF1-7D44-4F30-AF8A-5247FE56A85D}" destId="{3C0F707D-A477-436D-91E5-16CC95AEABCA}" srcOrd="2" destOrd="0" presId="urn:microsoft.com/office/officeart/2005/8/layout/orgChart1"/>
    <dgm:cxn modelId="{7A782C31-A96F-4E88-947A-061C96F2AD00}" type="presParOf" srcId="{D4F62946-AC25-4490-9E09-F2093698C3D6}" destId="{FFE78BBC-4B0B-4C1E-8586-D4A8AE29F452}" srcOrd="2" destOrd="0" presId="urn:microsoft.com/office/officeart/2005/8/layout/orgChart1"/>
    <dgm:cxn modelId="{18E54BFE-520E-4203-9A39-EE5CB4E3B877}" type="presParOf" srcId="{002C392B-B436-460F-8A22-1150C9DE5A11}" destId="{2EC13EFA-CFCC-486E-A905-8F1E4BBEC0E4}" srcOrd="4" destOrd="0" presId="urn:microsoft.com/office/officeart/2005/8/layout/orgChart1"/>
    <dgm:cxn modelId="{B446F213-30A0-44F6-897D-6BEEC95A9E91}" type="presParOf" srcId="{002C392B-B436-460F-8A22-1150C9DE5A11}" destId="{D9587160-C167-460F-86D5-5D42B2E42874}" srcOrd="5" destOrd="0" presId="urn:microsoft.com/office/officeart/2005/8/layout/orgChart1"/>
    <dgm:cxn modelId="{0CF1E114-0930-4F4D-B4D9-380B137464E8}" type="presParOf" srcId="{D9587160-C167-460F-86D5-5D42B2E42874}" destId="{8FF926A3-BA39-4F25-AECF-C48881594382}" srcOrd="0" destOrd="0" presId="urn:microsoft.com/office/officeart/2005/8/layout/orgChart1"/>
    <dgm:cxn modelId="{29900A8B-B5B9-4782-BE51-598C73D41129}" type="presParOf" srcId="{8FF926A3-BA39-4F25-AECF-C48881594382}" destId="{4DA4B327-D35C-41C4-B084-FB6FA8A41310}" srcOrd="0" destOrd="0" presId="urn:microsoft.com/office/officeart/2005/8/layout/orgChart1"/>
    <dgm:cxn modelId="{8520B2DC-F72F-4767-B158-0BACE241DC17}" type="presParOf" srcId="{8FF926A3-BA39-4F25-AECF-C48881594382}" destId="{7369BDBF-8AD3-4689-812D-67035FA8A821}" srcOrd="1" destOrd="0" presId="urn:microsoft.com/office/officeart/2005/8/layout/orgChart1"/>
    <dgm:cxn modelId="{4D326D9D-E1EB-4845-B6C2-E4835A849D97}" type="presParOf" srcId="{D9587160-C167-460F-86D5-5D42B2E42874}" destId="{7F58FB58-2B92-4B42-A8B6-BF3D0D8973D5}" srcOrd="1" destOrd="0" presId="urn:microsoft.com/office/officeart/2005/8/layout/orgChart1"/>
    <dgm:cxn modelId="{4455348B-B2AE-40B0-BBBA-0800431C8828}" type="presParOf" srcId="{7F58FB58-2B92-4B42-A8B6-BF3D0D8973D5}" destId="{215DAEFB-5DE7-4407-80D8-28F8ED39A25E}" srcOrd="0" destOrd="0" presId="urn:microsoft.com/office/officeart/2005/8/layout/orgChart1"/>
    <dgm:cxn modelId="{E6DD5381-F2C4-4E13-9CE5-027BF729CF1A}" type="presParOf" srcId="{7F58FB58-2B92-4B42-A8B6-BF3D0D8973D5}" destId="{6AC32A77-A4C5-4D74-BC36-32AECE2EECBA}" srcOrd="1" destOrd="0" presId="urn:microsoft.com/office/officeart/2005/8/layout/orgChart1"/>
    <dgm:cxn modelId="{5AF08A9C-DABD-4711-B406-6DE8579EAC96}" type="presParOf" srcId="{6AC32A77-A4C5-4D74-BC36-32AECE2EECBA}" destId="{43308562-34A0-4EFC-8CFA-2CD27039E81E}" srcOrd="0" destOrd="0" presId="urn:microsoft.com/office/officeart/2005/8/layout/orgChart1"/>
    <dgm:cxn modelId="{0D6EA3A1-90F3-4C9A-B48E-91BCFF0EDD17}" type="presParOf" srcId="{43308562-34A0-4EFC-8CFA-2CD27039E81E}" destId="{E50AA40E-3138-4798-B6CD-3A62EDF6E1C3}" srcOrd="0" destOrd="0" presId="urn:microsoft.com/office/officeart/2005/8/layout/orgChart1"/>
    <dgm:cxn modelId="{D0C04AE3-0D58-4A6D-B990-48BC52D637C9}" type="presParOf" srcId="{43308562-34A0-4EFC-8CFA-2CD27039E81E}" destId="{2610E3EF-A7BF-4EBC-8EA4-22327872B58F}" srcOrd="1" destOrd="0" presId="urn:microsoft.com/office/officeart/2005/8/layout/orgChart1"/>
    <dgm:cxn modelId="{CD95E67A-9B1F-499A-A4D5-62A54C1D64AD}" type="presParOf" srcId="{6AC32A77-A4C5-4D74-BC36-32AECE2EECBA}" destId="{602D3C81-2B55-46C4-A6F2-E60C22C0FEA1}" srcOrd="1" destOrd="0" presId="urn:microsoft.com/office/officeart/2005/8/layout/orgChart1"/>
    <dgm:cxn modelId="{F8040140-A10F-4A81-8F93-578F01702708}" type="presParOf" srcId="{6AC32A77-A4C5-4D74-BC36-32AECE2EECBA}" destId="{41F5F1EE-4618-467F-A729-B656991D0F5B}" srcOrd="2" destOrd="0" presId="urn:microsoft.com/office/officeart/2005/8/layout/orgChart1"/>
    <dgm:cxn modelId="{74154B3B-59D8-4EAB-A3A1-85311EEA89CB}" type="presParOf" srcId="{7F58FB58-2B92-4B42-A8B6-BF3D0D8973D5}" destId="{51797C35-EA11-4E6A-9D04-8FDC09436055}" srcOrd="2" destOrd="0" presId="urn:microsoft.com/office/officeart/2005/8/layout/orgChart1"/>
    <dgm:cxn modelId="{8F1DE61B-4C5D-4060-8300-C5849C381408}" type="presParOf" srcId="{7F58FB58-2B92-4B42-A8B6-BF3D0D8973D5}" destId="{FFDEB517-8AD6-4790-97F8-EB8C1601EFC9}" srcOrd="3" destOrd="0" presId="urn:microsoft.com/office/officeart/2005/8/layout/orgChart1"/>
    <dgm:cxn modelId="{52189F57-7585-4E7C-B28F-E1F0502DE179}" type="presParOf" srcId="{FFDEB517-8AD6-4790-97F8-EB8C1601EFC9}" destId="{E8C49EA9-19B2-4ACD-BA8C-A8C9D570A5F5}" srcOrd="0" destOrd="0" presId="urn:microsoft.com/office/officeart/2005/8/layout/orgChart1"/>
    <dgm:cxn modelId="{F7EACBE7-C8DC-4062-97CC-A352C0DA3ADF}" type="presParOf" srcId="{E8C49EA9-19B2-4ACD-BA8C-A8C9D570A5F5}" destId="{B16E870E-AE9D-425D-8F44-44C6ECBF9B08}" srcOrd="0" destOrd="0" presId="urn:microsoft.com/office/officeart/2005/8/layout/orgChart1"/>
    <dgm:cxn modelId="{171E88D6-F846-41C4-B4E1-E814B3277979}" type="presParOf" srcId="{E8C49EA9-19B2-4ACD-BA8C-A8C9D570A5F5}" destId="{C08A05F9-FE22-42FA-8C71-0FDE822C06CE}" srcOrd="1" destOrd="0" presId="urn:microsoft.com/office/officeart/2005/8/layout/orgChart1"/>
    <dgm:cxn modelId="{6A60CC61-8C76-40F0-8E5F-B9137027D020}" type="presParOf" srcId="{FFDEB517-8AD6-4790-97F8-EB8C1601EFC9}" destId="{8C09DF60-E4DE-4419-B377-8C39D3F4E213}" srcOrd="1" destOrd="0" presId="urn:microsoft.com/office/officeart/2005/8/layout/orgChart1"/>
    <dgm:cxn modelId="{FC205E09-57A9-4E78-8AF7-5DCB5472A471}" type="presParOf" srcId="{FFDEB517-8AD6-4790-97F8-EB8C1601EFC9}" destId="{66A286F2-979B-4201-9A51-A689F16AF40F}" srcOrd="2" destOrd="0" presId="urn:microsoft.com/office/officeart/2005/8/layout/orgChart1"/>
    <dgm:cxn modelId="{4188609D-B80C-4672-B27B-862A7AF29CB3}" type="presParOf" srcId="{7F58FB58-2B92-4B42-A8B6-BF3D0D8973D5}" destId="{C44E3517-C7DF-46B6-BB67-38737A65FE15}" srcOrd="4" destOrd="0" presId="urn:microsoft.com/office/officeart/2005/8/layout/orgChart1"/>
    <dgm:cxn modelId="{C755DAB1-694F-4001-B2AC-9DE0DA88D255}" type="presParOf" srcId="{7F58FB58-2B92-4B42-A8B6-BF3D0D8973D5}" destId="{C6537A18-8709-4DAE-B75D-893752559B90}" srcOrd="5" destOrd="0" presId="urn:microsoft.com/office/officeart/2005/8/layout/orgChart1"/>
    <dgm:cxn modelId="{D9C8913C-6D32-40B9-826A-85B7423AFE8F}" type="presParOf" srcId="{C6537A18-8709-4DAE-B75D-893752559B90}" destId="{3242F153-9C74-46F2-B262-D98712F08952}" srcOrd="0" destOrd="0" presId="urn:microsoft.com/office/officeart/2005/8/layout/orgChart1"/>
    <dgm:cxn modelId="{D7EC22E9-FFAF-4CF5-8558-C616D789E7BB}" type="presParOf" srcId="{3242F153-9C74-46F2-B262-D98712F08952}" destId="{51E448F5-B038-442E-A625-78B2E7DF73C1}" srcOrd="0" destOrd="0" presId="urn:microsoft.com/office/officeart/2005/8/layout/orgChart1"/>
    <dgm:cxn modelId="{5F116559-E115-4DDC-9B8B-BE63EB72076E}" type="presParOf" srcId="{3242F153-9C74-46F2-B262-D98712F08952}" destId="{8D0CC48A-5B0C-4EE3-8962-8B8BC0421180}" srcOrd="1" destOrd="0" presId="urn:microsoft.com/office/officeart/2005/8/layout/orgChart1"/>
    <dgm:cxn modelId="{816A942C-3F80-46A3-889B-41BBF7ADA98D}" type="presParOf" srcId="{C6537A18-8709-4DAE-B75D-893752559B90}" destId="{E8B2A741-0EA6-4AB2-B1BA-1FBC112644A9}" srcOrd="1" destOrd="0" presId="urn:microsoft.com/office/officeart/2005/8/layout/orgChart1"/>
    <dgm:cxn modelId="{E0AC2E79-75CD-4E84-8819-A57C7B7C0244}" type="presParOf" srcId="{C6537A18-8709-4DAE-B75D-893752559B90}" destId="{8900446C-FABA-4678-9C45-E8776FF29B83}" srcOrd="2" destOrd="0" presId="urn:microsoft.com/office/officeart/2005/8/layout/orgChart1"/>
    <dgm:cxn modelId="{FFEC730D-06DE-4565-9810-24D41C9CF9A2}" type="presParOf" srcId="{7F58FB58-2B92-4B42-A8B6-BF3D0D8973D5}" destId="{3BF8F85B-3269-4BFA-8B76-AF252830C5BC}" srcOrd="6" destOrd="0" presId="urn:microsoft.com/office/officeart/2005/8/layout/orgChart1"/>
    <dgm:cxn modelId="{17D1CC82-A87E-413C-9F81-EC006B77DF72}" type="presParOf" srcId="{7F58FB58-2B92-4B42-A8B6-BF3D0D8973D5}" destId="{A21DA144-32DA-41AF-BFC6-CFC4E29915E8}" srcOrd="7" destOrd="0" presId="urn:microsoft.com/office/officeart/2005/8/layout/orgChart1"/>
    <dgm:cxn modelId="{ED2DEB27-18CF-48B3-BEC3-E370E74A92FC}" type="presParOf" srcId="{A21DA144-32DA-41AF-BFC6-CFC4E29915E8}" destId="{9789FB2D-E702-4C56-9B48-8E1F84CF9B81}" srcOrd="0" destOrd="0" presId="urn:microsoft.com/office/officeart/2005/8/layout/orgChart1"/>
    <dgm:cxn modelId="{F0E09544-A0C7-4271-87C8-0B1845C79C90}" type="presParOf" srcId="{9789FB2D-E702-4C56-9B48-8E1F84CF9B81}" destId="{8AE29B84-C491-4D3B-8D4E-AF4A9AF0D0A8}" srcOrd="0" destOrd="0" presId="urn:microsoft.com/office/officeart/2005/8/layout/orgChart1"/>
    <dgm:cxn modelId="{4962EE4B-C5B1-493F-A5F8-7A9A19FA0A3B}" type="presParOf" srcId="{9789FB2D-E702-4C56-9B48-8E1F84CF9B81}" destId="{3B4C7661-734F-485F-A78E-14A248E29B4B}" srcOrd="1" destOrd="0" presId="urn:microsoft.com/office/officeart/2005/8/layout/orgChart1"/>
    <dgm:cxn modelId="{691BBFC9-E29C-4A53-9633-2CF86FD737C6}" type="presParOf" srcId="{A21DA144-32DA-41AF-BFC6-CFC4E29915E8}" destId="{A1EA9E8D-F8C2-48A7-882A-51ACDE9CAC63}" srcOrd="1" destOrd="0" presId="urn:microsoft.com/office/officeart/2005/8/layout/orgChart1"/>
    <dgm:cxn modelId="{5EE8D647-1EF3-4F7E-8F75-3FE08076FB52}" type="presParOf" srcId="{A21DA144-32DA-41AF-BFC6-CFC4E29915E8}" destId="{BD9F08AD-029D-4E42-83FB-0476E74D790B}" srcOrd="2" destOrd="0" presId="urn:microsoft.com/office/officeart/2005/8/layout/orgChart1"/>
    <dgm:cxn modelId="{AA32D1AD-48ED-4621-A414-B3F9184E9141}" type="presParOf" srcId="{7F58FB58-2B92-4B42-A8B6-BF3D0D8973D5}" destId="{17F8BCC3-10DA-4FBA-8156-5CBD8F5318E4}" srcOrd="8" destOrd="0" presId="urn:microsoft.com/office/officeart/2005/8/layout/orgChart1"/>
    <dgm:cxn modelId="{9054A228-F958-491B-97F2-701E0446C896}" type="presParOf" srcId="{7F58FB58-2B92-4B42-A8B6-BF3D0D8973D5}" destId="{3797EFBD-AF53-4DB7-AF27-A02FC9956F16}" srcOrd="9" destOrd="0" presId="urn:microsoft.com/office/officeart/2005/8/layout/orgChart1"/>
    <dgm:cxn modelId="{579510D2-6270-4B07-A5B9-867A623DA574}" type="presParOf" srcId="{3797EFBD-AF53-4DB7-AF27-A02FC9956F16}" destId="{B10C8A95-E476-4A3F-A810-6D8218065D00}" srcOrd="0" destOrd="0" presId="urn:microsoft.com/office/officeart/2005/8/layout/orgChart1"/>
    <dgm:cxn modelId="{EC4D20BF-DA9F-4154-9BD1-CC06260EFE4C}" type="presParOf" srcId="{B10C8A95-E476-4A3F-A810-6D8218065D00}" destId="{FCA58BFA-85D9-42FC-A34A-12FE0BA691D6}" srcOrd="0" destOrd="0" presId="urn:microsoft.com/office/officeart/2005/8/layout/orgChart1"/>
    <dgm:cxn modelId="{E97E6FFE-2C6B-4A5A-B86E-53B02791D5E1}" type="presParOf" srcId="{B10C8A95-E476-4A3F-A810-6D8218065D00}" destId="{9559CF74-D253-4345-B6A7-2796550D3ECA}" srcOrd="1" destOrd="0" presId="urn:microsoft.com/office/officeart/2005/8/layout/orgChart1"/>
    <dgm:cxn modelId="{136C50F9-0D4B-4CAE-A865-A076C7747DA0}" type="presParOf" srcId="{3797EFBD-AF53-4DB7-AF27-A02FC9956F16}" destId="{92E6CE6C-4422-4828-BDDD-FEB4F2E152AE}" srcOrd="1" destOrd="0" presId="urn:microsoft.com/office/officeart/2005/8/layout/orgChart1"/>
    <dgm:cxn modelId="{48E1A99A-6994-435A-83D3-20695D040422}" type="presParOf" srcId="{3797EFBD-AF53-4DB7-AF27-A02FC9956F16}" destId="{DA52B475-F708-4BD8-B311-CA19C36201F5}" srcOrd="2" destOrd="0" presId="urn:microsoft.com/office/officeart/2005/8/layout/orgChart1"/>
    <dgm:cxn modelId="{2FD2DF1A-F19F-4D8A-8320-D5C4E9258913}" type="presParOf" srcId="{7F58FB58-2B92-4B42-A8B6-BF3D0D8973D5}" destId="{BBCECD51-914C-440F-BB3B-8ADA755E6EC5}" srcOrd="10" destOrd="0" presId="urn:microsoft.com/office/officeart/2005/8/layout/orgChart1"/>
    <dgm:cxn modelId="{CA557A91-5E9E-4A0E-B235-4345EC19F15C}" type="presParOf" srcId="{7F58FB58-2B92-4B42-A8B6-BF3D0D8973D5}" destId="{F9849FEC-1FA6-4760-AC27-3F14BAF49A02}" srcOrd="11" destOrd="0" presId="urn:microsoft.com/office/officeart/2005/8/layout/orgChart1"/>
    <dgm:cxn modelId="{551D3BF7-22B4-4572-8D47-655BF5F93867}" type="presParOf" srcId="{F9849FEC-1FA6-4760-AC27-3F14BAF49A02}" destId="{90D873EB-AE7E-4AEF-8A78-250109B0B4D0}" srcOrd="0" destOrd="0" presId="urn:microsoft.com/office/officeart/2005/8/layout/orgChart1"/>
    <dgm:cxn modelId="{27E0174E-5C13-4A42-939C-C6FA7369A828}" type="presParOf" srcId="{90D873EB-AE7E-4AEF-8A78-250109B0B4D0}" destId="{614DDFF6-8DB0-497D-817D-939FE2495879}" srcOrd="0" destOrd="0" presId="urn:microsoft.com/office/officeart/2005/8/layout/orgChart1"/>
    <dgm:cxn modelId="{AD38A5FF-6551-4094-9C17-67CE47E0B2C9}" type="presParOf" srcId="{90D873EB-AE7E-4AEF-8A78-250109B0B4D0}" destId="{7DE5315F-3E88-4082-8EAC-7F6433128918}" srcOrd="1" destOrd="0" presId="urn:microsoft.com/office/officeart/2005/8/layout/orgChart1"/>
    <dgm:cxn modelId="{0E30A95D-A5C2-491F-96A1-E88A250B0037}" type="presParOf" srcId="{F9849FEC-1FA6-4760-AC27-3F14BAF49A02}" destId="{57051E58-12D4-45A1-BB6B-1BAAE3CAB017}" srcOrd="1" destOrd="0" presId="urn:microsoft.com/office/officeart/2005/8/layout/orgChart1"/>
    <dgm:cxn modelId="{C1B6276D-B275-46CD-8692-070D24766921}" type="presParOf" srcId="{F9849FEC-1FA6-4760-AC27-3F14BAF49A02}" destId="{72A969FD-6037-4497-896D-6E6ACC60309A}" srcOrd="2" destOrd="0" presId="urn:microsoft.com/office/officeart/2005/8/layout/orgChart1"/>
    <dgm:cxn modelId="{60AC9D7F-ED93-443A-AB3B-E679C3A5FE55}" type="presParOf" srcId="{7F58FB58-2B92-4B42-A8B6-BF3D0D8973D5}" destId="{E82D2FBC-DB95-4780-A307-7C6FCC5A1A6D}" srcOrd="12" destOrd="0" presId="urn:microsoft.com/office/officeart/2005/8/layout/orgChart1"/>
    <dgm:cxn modelId="{6B6949E0-57B6-4F3F-B0EB-173DA49D29EF}" type="presParOf" srcId="{7F58FB58-2B92-4B42-A8B6-BF3D0D8973D5}" destId="{9819E8F0-AD4F-4C99-9BD0-B58ED50C326E}" srcOrd="13" destOrd="0" presId="urn:microsoft.com/office/officeart/2005/8/layout/orgChart1"/>
    <dgm:cxn modelId="{71BEA95D-851C-44D0-9E32-BB85EA698273}" type="presParOf" srcId="{9819E8F0-AD4F-4C99-9BD0-B58ED50C326E}" destId="{91E8120A-52FC-409A-B614-DC5A07550CBB}" srcOrd="0" destOrd="0" presId="urn:microsoft.com/office/officeart/2005/8/layout/orgChart1"/>
    <dgm:cxn modelId="{ED0237CE-BF01-416D-9F3C-F406E4743CDF}" type="presParOf" srcId="{91E8120A-52FC-409A-B614-DC5A07550CBB}" destId="{373C8BB0-5495-47F2-B757-407345A04AE2}" srcOrd="0" destOrd="0" presId="urn:microsoft.com/office/officeart/2005/8/layout/orgChart1"/>
    <dgm:cxn modelId="{8B33C1DA-2FA5-4D13-AB80-3F7B7C138730}" type="presParOf" srcId="{91E8120A-52FC-409A-B614-DC5A07550CBB}" destId="{29178123-80ED-4E85-AD36-63EE5956EAB3}" srcOrd="1" destOrd="0" presId="urn:microsoft.com/office/officeart/2005/8/layout/orgChart1"/>
    <dgm:cxn modelId="{CA66C5CB-AEE2-41C8-A16C-84FDCBF5AF0E}" type="presParOf" srcId="{9819E8F0-AD4F-4C99-9BD0-B58ED50C326E}" destId="{58AD8752-26F8-482B-A027-85AACB03FF09}" srcOrd="1" destOrd="0" presId="urn:microsoft.com/office/officeart/2005/8/layout/orgChart1"/>
    <dgm:cxn modelId="{BB66FB96-521B-4469-B28F-DA89499CC032}" type="presParOf" srcId="{9819E8F0-AD4F-4C99-9BD0-B58ED50C326E}" destId="{76BD2164-D3FB-482A-AFEA-854BAC17639C}" srcOrd="2" destOrd="0" presId="urn:microsoft.com/office/officeart/2005/8/layout/orgChart1"/>
    <dgm:cxn modelId="{EAFFEB87-1C26-4939-AC1A-13D30054D99E}" type="presParOf" srcId="{7F58FB58-2B92-4B42-A8B6-BF3D0D8973D5}" destId="{3FDE2098-4784-49F5-A367-1CE38E956C6A}" srcOrd="14" destOrd="0" presId="urn:microsoft.com/office/officeart/2005/8/layout/orgChart1"/>
    <dgm:cxn modelId="{9706BAF8-548D-4597-966F-69B5D7299A4B}" type="presParOf" srcId="{7F58FB58-2B92-4B42-A8B6-BF3D0D8973D5}" destId="{A89795AC-652A-43E3-AC45-5D463EEEEEB8}" srcOrd="15" destOrd="0" presId="urn:microsoft.com/office/officeart/2005/8/layout/orgChart1"/>
    <dgm:cxn modelId="{8F5B4D52-AAD7-4431-B889-C00D0C339F22}" type="presParOf" srcId="{A89795AC-652A-43E3-AC45-5D463EEEEEB8}" destId="{7588451D-C552-457B-BBDB-EA52435C216E}" srcOrd="0" destOrd="0" presId="urn:microsoft.com/office/officeart/2005/8/layout/orgChart1"/>
    <dgm:cxn modelId="{9E90E5F4-0568-4C3C-ABA2-7F7E8E7AADCA}" type="presParOf" srcId="{7588451D-C552-457B-BBDB-EA52435C216E}" destId="{8182BADB-A84B-4007-A8AC-60BD9BCE391F}" srcOrd="0" destOrd="0" presId="urn:microsoft.com/office/officeart/2005/8/layout/orgChart1"/>
    <dgm:cxn modelId="{B01901C5-BF1D-46B0-B7AE-4DE63067E3B9}" type="presParOf" srcId="{7588451D-C552-457B-BBDB-EA52435C216E}" destId="{B8FF4028-5499-4F47-A0E0-1711BC4C1FB3}" srcOrd="1" destOrd="0" presId="urn:microsoft.com/office/officeart/2005/8/layout/orgChart1"/>
    <dgm:cxn modelId="{25A2AA71-BFA8-4C00-8950-BDD7EAFD14C1}" type="presParOf" srcId="{A89795AC-652A-43E3-AC45-5D463EEEEEB8}" destId="{B3DE8796-AE4B-48F3-815C-7FC5F85E542D}" srcOrd="1" destOrd="0" presId="urn:microsoft.com/office/officeart/2005/8/layout/orgChart1"/>
    <dgm:cxn modelId="{93A626F6-62AA-41EF-815A-D63CAA52886A}" type="presParOf" srcId="{A89795AC-652A-43E3-AC45-5D463EEEEEB8}" destId="{47DAF4D3-C727-44C7-8350-7D16A2DD9D1C}" srcOrd="2" destOrd="0" presId="urn:microsoft.com/office/officeart/2005/8/layout/orgChart1"/>
    <dgm:cxn modelId="{2DA82989-ED04-412B-9C46-68F680B66D68}" type="presParOf" srcId="{7F58FB58-2B92-4B42-A8B6-BF3D0D8973D5}" destId="{1FDDCB70-E782-497B-ADE7-527279136F1C}" srcOrd="16" destOrd="0" presId="urn:microsoft.com/office/officeart/2005/8/layout/orgChart1"/>
    <dgm:cxn modelId="{650CE99A-4795-49C7-A407-C254970D4EE0}" type="presParOf" srcId="{7F58FB58-2B92-4B42-A8B6-BF3D0D8973D5}" destId="{15928AF1-7DEF-478A-9604-B1F8DCCE838A}" srcOrd="17" destOrd="0" presId="urn:microsoft.com/office/officeart/2005/8/layout/orgChart1"/>
    <dgm:cxn modelId="{7DC13B0E-39E5-497E-BA2C-BCB3EF2AF2E8}" type="presParOf" srcId="{15928AF1-7DEF-478A-9604-B1F8DCCE838A}" destId="{AE812B0B-9C4A-4148-9CFA-A2D2DABCC493}" srcOrd="0" destOrd="0" presId="urn:microsoft.com/office/officeart/2005/8/layout/orgChart1"/>
    <dgm:cxn modelId="{EFF70CDE-4446-4562-81E7-0DB3D47CD2ED}" type="presParOf" srcId="{AE812B0B-9C4A-4148-9CFA-A2D2DABCC493}" destId="{F623118F-A782-46E2-BBA3-3B1DD9A672EB}" srcOrd="0" destOrd="0" presId="urn:microsoft.com/office/officeart/2005/8/layout/orgChart1"/>
    <dgm:cxn modelId="{C5B807F7-7490-4657-ACA0-D0E8ADF4F6E9}" type="presParOf" srcId="{AE812B0B-9C4A-4148-9CFA-A2D2DABCC493}" destId="{153BD802-7A5B-4E1E-A95D-2CFA88A347F8}" srcOrd="1" destOrd="0" presId="urn:microsoft.com/office/officeart/2005/8/layout/orgChart1"/>
    <dgm:cxn modelId="{263586FC-A399-4435-A37E-9E9F241A2E0A}" type="presParOf" srcId="{15928AF1-7DEF-478A-9604-B1F8DCCE838A}" destId="{253C0F49-0ACA-4AD0-9080-136EC106C5A2}" srcOrd="1" destOrd="0" presId="urn:microsoft.com/office/officeart/2005/8/layout/orgChart1"/>
    <dgm:cxn modelId="{6DE81E56-6948-4922-AE64-D058E9870743}" type="presParOf" srcId="{15928AF1-7DEF-478A-9604-B1F8DCCE838A}" destId="{BBFA3050-9B5F-4284-BE11-ACF7763D225B}" srcOrd="2" destOrd="0" presId="urn:microsoft.com/office/officeart/2005/8/layout/orgChart1"/>
    <dgm:cxn modelId="{D2449184-94EC-4F51-812A-E5FA7A2E0632}" type="presParOf" srcId="{7F58FB58-2B92-4B42-A8B6-BF3D0D8973D5}" destId="{C7C1314D-3BF2-448C-A81F-76CF35A1A2EB}" srcOrd="18" destOrd="0" presId="urn:microsoft.com/office/officeart/2005/8/layout/orgChart1"/>
    <dgm:cxn modelId="{E6ECAD58-2384-4563-AD2D-BAB3ED84A9EF}" type="presParOf" srcId="{7F58FB58-2B92-4B42-A8B6-BF3D0D8973D5}" destId="{A0AC54BC-F0C3-4CE8-9A37-A46C57837233}" srcOrd="19" destOrd="0" presId="urn:microsoft.com/office/officeart/2005/8/layout/orgChart1"/>
    <dgm:cxn modelId="{529A83F8-6E5B-4782-A7D0-CD4270223AF6}" type="presParOf" srcId="{A0AC54BC-F0C3-4CE8-9A37-A46C57837233}" destId="{BD8BFF69-1BFA-4674-AE35-C9DF4496E1E9}" srcOrd="0" destOrd="0" presId="urn:microsoft.com/office/officeart/2005/8/layout/orgChart1"/>
    <dgm:cxn modelId="{46432C33-591C-4734-A5B0-64CFDA6BFCAD}" type="presParOf" srcId="{BD8BFF69-1BFA-4674-AE35-C9DF4496E1E9}" destId="{2CEF77CD-6313-4EAA-AB59-91C82595567A}" srcOrd="0" destOrd="0" presId="urn:microsoft.com/office/officeart/2005/8/layout/orgChart1"/>
    <dgm:cxn modelId="{6BB000FA-73E7-4A15-8440-F9D04A63FC61}" type="presParOf" srcId="{BD8BFF69-1BFA-4674-AE35-C9DF4496E1E9}" destId="{50722A98-D8B7-4386-97AD-E1539D5378E3}" srcOrd="1" destOrd="0" presId="urn:microsoft.com/office/officeart/2005/8/layout/orgChart1"/>
    <dgm:cxn modelId="{A18BDF51-013C-47EB-9F22-80E00E1FF478}" type="presParOf" srcId="{A0AC54BC-F0C3-4CE8-9A37-A46C57837233}" destId="{EA5E2973-F2FA-41B2-87E9-B934F44A171A}" srcOrd="1" destOrd="0" presId="urn:microsoft.com/office/officeart/2005/8/layout/orgChart1"/>
    <dgm:cxn modelId="{0FF603E4-B905-46F4-9434-1ABF884F0948}" type="presParOf" srcId="{A0AC54BC-F0C3-4CE8-9A37-A46C57837233}" destId="{D37C3B7B-B076-44C6-AAFC-634D420C94B4}" srcOrd="2" destOrd="0" presId="urn:microsoft.com/office/officeart/2005/8/layout/orgChart1"/>
    <dgm:cxn modelId="{D69D0342-FD61-4B3A-A463-C317D5C4643D}" type="presParOf" srcId="{7F58FB58-2B92-4B42-A8B6-BF3D0D8973D5}" destId="{62B3D79A-64E5-4930-9B2D-CC45697CC736}" srcOrd="20" destOrd="0" presId="urn:microsoft.com/office/officeart/2005/8/layout/orgChart1"/>
    <dgm:cxn modelId="{0B292F1F-8111-47A7-A23D-1C2AAEB26EBB}" type="presParOf" srcId="{7F58FB58-2B92-4B42-A8B6-BF3D0D8973D5}" destId="{784DB66E-9B0F-493F-8D05-12F44239F64D}" srcOrd="21" destOrd="0" presId="urn:microsoft.com/office/officeart/2005/8/layout/orgChart1"/>
    <dgm:cxn modelId="{B919858F-5E02-4A30-924B-6912BC3A38B3}" type="presParOf" srcId="{784DB66E-9B0F-493F-8D05-12F44239F64D}" destId="{8D79BABD-9284-467F-A11C-D51211DEA8FB}" srcOrd="0" destOrd="0" presId="urn:microsoft.com/office/officeart/2005/8/layout/orgChart1"/>
    <dgm:cxn modelId="{9AE09F4F-F7BF-4657-B51D-0E639990A5A3}" type="presParOf" srcId="{8D79BABD-9284-467F-A11C-D51211DEA8FB}" destId="{CB3AFEFA-F3A9-4534-A2FD-74007C2BFF70}" srcOrd="0" destOrd="0" presId="urn:microsoft.com/office/officeart/2005/8/layout/orgChart1"/>
    <dgm:cxn modelId="{B17232DE-C5A9-457E-9222-638B7A3FD2A5}" type="presParOf" srcId="{8D79BABD-9284-467F-A11C-D51211DEA8FB}" destId="{A7D637FB-1AFB-4D70-8A87-FB46CA34FFD7}" srcOrd="1" destOrd="0" presId="urn:microsoft.com/office/officeart/2005/8/layout/orgChart1"/>
    <dgm:cxn modelId="{263BDC3D-AA28-49C1-BBF1-2F3C960AA1C8}" type="presParOf" srcId="{784DB66E-9B0F-493F-8D05-12F44239F64D}" destId="{8A5BD4EE-661D-4DE8-9185-1B2B36038AFF}" srcOrd="1" destOrd="0" presId="urn:microsoft.com/office/officeart/2005/8/layout/orgChart1"/>
    <dgm:cxn modelId="{06BC54F3-8EEE-4243-9192-A530CC8AA764}" type="presParOf" srcId="{784DB66E-9B0F-493F-8D05-12F44239F64D}" destId="{6797EFE3-0660-4E03-80E5-2852E671DF8C}" srcOrd="2" destOrd="0" presId="urn:microsoft.com/office/officeart/2005/8/layout/orgChart1"/>
    <dgm:cxn modelId="{3E374CE8-888D-458F-B36B-6FF31DCEA50B}" type="presParOf" srcId="{7F58FB58-2B92-4B42-A8B6-BF3D0D8973D5}" destId="{B45E2F5F-D714-490C-A288-805C5D979260}" srcOrd="22" destOrd="0" presId="urn:microsoft.com/office/officeart/2005/8/layout/orgChart1"/>
    <dgm:cxn modelId="{E313A19F-01E8-4BD0-9E79-7F85659C0218}" type="presParOf" srcId="{7F58FB58-2B92-4B42-A8B6-BF3D0D8973D5}" destId="{6E456501-1ACD-47F0-A087-FF2556E3E423}" srcOrd="23" destOrd="0" presId="urn:microsoft.com/office/officeart/2005/8/layout/orgChart1"/>
    <dgm:cxn modelId="{6B3B39FC-3D5A-4F5D-8EBB-DC238EB62119}" type="presParOf" srcId="{6E456501-1ACD-47F0-A087-FF2556E3E423}" destId="{98FC59C2-F473-4FB6-9767-B819EE70EE65}" srcOrd="0" destOrd="0" presId="urn:microsoft.com/office/officeart/2005/8/layout/orgChart1"/>
    <dgm:cxn modelId="{FC025304-701C-40A3-8CEA-1B0FB2A28D42}" type="presParOf" srcId="{98FC59C2-F473-4FB6-9767-B819EE70EE65}" destId="{4C66BFC0-19A6-4AB7-A49B-281AD113AC44}" srcOrd="0" destOrd="0" presId="urn:microsoft.com/office/officeart/2005/8/layout/orgChart1"/>
    <dgm:cxn modelId="{7C840EBB-E99F-4B0B-BEC0-9E01CF0661D3}" type="presParOf" srcId="{98FC59C2-F473-4FB6-9767-B819EE70EE65}" destId="{9087F333-CE2F-4143-8945-89DE85BDD4B6}" srcOrd="1" destOrd="0" presId="urn:microsoft.com/office/officeart/2005/8/layout/orgChart1"/>
    <dgm:cxn modelId="{D376179A-D65C-4528-8A52-445C657763B0}" type="presParOf" srcId="{6E456501-1ACD-47F0-A087-FF2556E3E423}" destId="{83A7BF5C-33BF-4F12-A82C-7DE3BB2C7794}" srcOrd="1" destOrd="0" presId="urn:microsoft.com/office/officeart/2005/8/layout/orgChart1"/>
    <dgm:cxn modelId="{B7DDE0EC-8C95-441A-8743-AE15DBC16A86}" type="presParOf" srcId="{6E456501-1ACD-47F0-A087-FF2556E3E423}" destId="{491A4697-EE63-40F2-86F6-686C7C19B964}" srcOrd="2" destOrd="0" presId="urn:microsoft.com/office/officeart/2005/8/layout/orgChart1"/>
    <dgm:cxn modelId="{277F4760-B178-4CDE-AE29-B6BA784CA278}" type="presParOf" srcId="{D9587160-C167-460F-86D5-5D42B2E42874}" destId="{B3244816-C85F-439A-A453-71E7230E3791}" srcOrd="2" destOrd="0" presId="urn:microsoft.com/office/officeart/2005/8/layout/orgChart1"/>
    <dgm:cxn modelId="{F66F9A71-A86D-43E0-BA32-04F48F6FFCAE}" type="presParOf" srcId="{002C392B-B436-460F-8A22-1150C9DE5A11}" destId="{5A4E7358-4DFC-4957-8D88-11D04FEFF4DC}" srcOrd="6" destOrd="0" presId="urn:microsoft.com/office/officeart/2005/8/layout/orgChart1"/>
    <dgm:cxn modelId="{021CB8FA-EA84-44AD-AE2A-816EFD90614B}" type="presParOf" srcId="{002C392B-B436-460F-8A22-1150C9DE5A11}" destId="{750EBA7E-4AE4-4488-96DF-E9FAAEDADA4D}" srcOrd="7" destOrd="0" presId="urn:microsoft.com/office/officeart/2005/8/layout/orgChart1"/>
    <dgm:cxn modelId="{BA3C1F72-2859-49BE-8A67-81CA3D4E4DB4}" type="presParOf" srcId="{750EBA7E-4AE4-4488-96DF-E9FAAEDADA4D}" destId="{36BAF1F9-8370-4D62-A51C-759E4028B54F}" srcOrd="0" destOrd="0" presId="urn:microsoft.com/office/officeart/2005/8/layout/orgChart1"/>
    <dgm:cxn modelId="{73B62B92-990C-44AB-B1FB-1A88D3E29B0C}" type="presParOf" srcId="{36BAF1F9-8370-4D62-A51C-759E4028B54F}" destId="{64C6B0A6-F56B-4C8A-B974-CD6CD1460BB0}" srcOrd="0" destOrd="0" presId="urn:microsoft.com/office/officeart/2005/8/layout/orgChart1"/>
    <dgm:cxn modelId="{048A30FC-BE9A-440A-B097-0B49999AD207}" type="presParOf" srcId="{36BAF1F9-8370-4D62-A51C-759E4028B54F}" destId="{B5FABD24-5261-49C2-8982-4DD628F57203}" srcOrd="1" destOrd="0" presId="urn:microsoft.com/office/officeart/2005/8/layout/orgChart1"/>
    <dgm:cxn modelId="{16872DC7-7CF3-4986-956B-72E3906901D1}" type="presParOf" srcId="{750EBA7E-4AE4-4488-96DF-E9FAAEDADA4D}" destId="{395D436E-2863-4272-9E45-23763493AA98}" srcOrd="1" destOrd="0" presId="urn:microsoft.com/office/officeart/2005/8/layout/orgChart1"/>
    <dgm:cxn modelId="{A8396552-A593-4E81-B084-6DD7ED937277}" type="presParOf" srcId="{395D436E-2863-4272-9E45-23763493AA98}" destId="{550FD0A7-237E-4049-AF2C-6FEA748C0DF0}" srcOrd="0" destOrd="0" presId="urn:microsoft.com/office/officeart/2005/8/layout/orgChart1"/>
    <dgm:cxn modelId="{85FB406B-E5C8-49D5-AAA7-B1676139C74A}" type="presParOf" srcId="{395D436E-2863-4272-9E45-23763493AA98}" destId="{CD1AFAC5-B813-43B4-BCC3-3D06B6595F0E}" srcOrd="1" destOrd="0" presId="urn:microsoft.com/office/officeart/2005/8/layout/orgChart1"/>
    <dgm:cxn modelId="{878CDC5F-3D22-410F-845F-F765B9BBBF63}" type="presParOf" srcId="{CD1AFAC5-B813-43B4-BCC3-3D06B6595F0E}" destId="{17EE13A8-EDFE-44D5-873C-1B251B0E7769}" srcOrd="0" destOrd="0" presId="urn:microsoft.com/office/officeart/2005/8/layout/orgChart1"/>
    <dgm:cxn modelId="{DE9AFC1D-BEA2-4DBA-8A32-68764F75EC08}" type="presParOf" srcId="{17EE13A8-EDFE-44D5-873C-1B251B0E7769}" destId="{BE6A873E-2BB0-4BC2-A10C-883014604341}" srcOrd="0" destOrd="0" presId="urn:microsoft.com/office/officeart/2005/8/layout/orgChart1"/>
    <dgm:cxn modelId="{127D9398-0024-4383-9ABA-93FA10DFF55F}" type="presParOf" srcId="{17EE13A8-EDFE-44D5-873C-1B251B0E7769}" destId="{12F26D93-812A-404A-A350-522DAC6EDF3B}" srcOrd="1" destOrd="0" presId="urn:microsoft.com/office/officeart/2005/8/layout/orgChart1"/>
    <dgm:cxn modelId="{10537171-042A-4871-B537-31931D35DDB4}" type="presParOf" srcId="{CD1AFAC5-B813-43B4-BCC3-3D06B6595F0E}" destId="{FC6560CF-A202-4F09-9EBD-8AF01C23EA2E}" srcOrd="1" destOrd="0" presId="urn:microsoft.com/office/officeart/2005/8/layout/orgChart1"/>
    <dgm:cxn modelId="{9F0C370C-F217-4060-8F68-66304AA481D2}" type="presParOf" srcId="{CD1AFAC5-B813-43B4-BCC3-3D06B6595F0E}" destId="{D14A1F25-E6E2-4B50-8701-3F256628D6AC}" srcOrd="2" destOrd="0" presId="urn:microsoft.com/office/officeart/2005/8/layout/orgChart1"/>
    <dgm:cxn modelId="{16FD7B05-2AB2-4A0E-88DA-92B66248A803}" type="presParOf" srcId="{395D436E-2863-4272-9E45-23763493AA98}" destId="{C75CDCDE-6175-4E00-8400-41537C43E638}" srcOrd="2" destOrd="0" presId="urn:microsoft.com/office/officeart/2005/8/layout/orgChart1"/>
    <dgm:cxn modelId="{9961121A-E4CE-4115-8054-91046205E9FD}" type="presParOf" srcId="{395D436E-2863-4272-9E45-23763493AA98}" destId="{A90C9994-F3BE-4005-8CD0-5ABC16B70A80}" srcOrd="3" destOrd="0" presId="urn:microsoft.com/office/officeart/2005/8/layout/orgChart1"/>
    <dgm:cxn modelId="{09C4406F-BFB1-45D2-BD50-C0D0214BC86E}" type="presParOf" srcId="{A90C9994-F3BE-4005-8CD0-5ABC16B70A80}" destId="{5E0D2C1E-2A7B-493F-AF5C-AB3C1F877CA4}" srcOrd="0" destOrd="0" presId="urn:microsoft.com/office/officeart/2005/8/layout/orgChart1"/>
    <dgm:cxn modelId="{E4E4DBD8-F946-468B-A815-45FA1A8F5EDC}" type="presParOf" srcId="{5E0D2C1E-2A7B-493F-AF5C-AB3C1F877CA4}" destId="{F40E7ECA-B743-4D68-BEBB-61586BD7FCD4}" srcOrd="0" destOrd="0" presId="urn:microsoft.com/office/officeart/2005/8/layout/orgChart1"/>
    <dgm:cxn modelId="{D9FE276A-3400-42E9-8A7E-72D64C72BFB4}" type="presParOf" srcId="{5E0D2C1E-2A7B-493F-AF5C-AB3C1F877CA4}" destId="{964A27E9-0292-4042-837E-275050ECBBF5}" srcOrd="1" destOrd="0" presId="urn:microsoft.com/office/officeart/2005/8/layout/orgChart1"/>
    <dgm:cxn modelId="{B9B07D38-BC50-4695-ACEE-51A121406A48}" type="presParOf" srcId="{A90C9994-F3BE-4005-8CD0-5ABC16B70A80}" destId="{77F1A890-CC1B-4F3A-8CBF-B7DC281F3AC9}" srcOrd="1" destOrd="0" presId="urn:microsoft.com/office/officeart/2005/8/layout/orgChart1"/>
    <dgm:cxn modelId="{12C3F737-08F2-41DC-A971-F73330AC3F02}" type="presParOf" srcId="{A90C9994-F3BE-4005-8CD0-5ABC16B70A80}" destId="{A5AEDB37-3D6E-4FC9-804C-9D4E8AB31A5B}" srcOrd="2" destOrd="0" presId="urn:microsoft.com/office/officeart/2005/8/layout/orgChart1"/>
    <dgm:cxn modelId="{DFB1D9E1-2E37-4C43-B2A6-237DAF75ED81}" type="presParOf" srcId="{395D436E-2863-4272-9E45-23763493AA98}" destId="{6D32AA2F-8EFB-4ECF-88AD-75FB1FCC8E97}" srcOrd="4" destOrd="0" presId="urn:microsoft.com/office/officeart/2005/8/layout/orgChart1"/>
    <dgm:cxn modelId="{A1FBED7C-E468-4CFF-849E-449B6405618E}" type="presParOf" srcId="{395D436E-2863-4272-9E45-23763493AA98}" destId="{7B4CFE26-BE1A-48F5-813A-679A608DE16D}" srcOrd="5" destOrd="0" presId="urn:microsoft.com/office/officeart/2005/8/layout/orgChart1"/>
    <dgm:cxn modelId="{339A7874-1462-4B56-A4D5-9E25A0E669BB}" type="presParOf" srcId="{7B4CFE26-BE1A-48F5-813A-679A608DE16D}" destId="{299733AD-985B-4CD2-9E68-CE8860EC7CCE}" srcOrd="0" destOrd="0" presId="urn:microsoft.com/office/officeart/2005/8/layout/orgChart1"/>
    <dgm:cxn modelId="{DB3FC9E1-189C-4DBE-BBF9-0349E65A27D0}" type="presParOf" srcId="{299733AD-985B-4CD2-9E68-CE8860EC7CCE}" destId="{0DE3E8CF-4F0D-4D55-83B8-8BA2BBB2963D}" srcOrd="0" destOrd="0" presId="urn:microsoft.com/office/officeart/2005/8/layout/orgChart1"/>
    <dgm:cxn modelId="{04EA9570-A6D0-40D1-A87D-9753455B774A}" type="presParOf" srcId="{299733AD-985B-4CD2-9E68-CE8860EC7CCE}" destId="{A9FA4D12-3B22-44E7-A66F-F91ABF03539E}" srcOrd="1" destOrd="0" presId="urn:microsoft.com/office/officeart/2005/8/layout/orgChart1"/>
    <dgm:cxn modelId="{F72982B7-E278-464A-9E4E-7A31DFDC7069}" type="presParOf" srcId="{7B4CFE26-BE1A-48F5-813A-679A608DE16D}" destId="{CFE37337-781B-464E-8D43-3D62D9C1F667}" srcOrd="1" destOrd="0" presId="urn:microsoft.com/office/officeart/2005/8/layout/orgChart1"/>
    <dgm:cxn modelId="{F98B1C65-C677-4BA9-84C5-BE037DE55321}" type="presParOf" srcId="{7B4CFE26-BE1A-48F5-813A-679A608DE16D}" destId="{3676E14B-1A91-4C37-B5F7-A678D6029110}" srcOrd="2" destOrd="0" presId="urn:microsoft.com/office/officeart/2005/8/layout/orgChart1"/>
    <dgm:cxn modelId="{C2E5C417-EE74-4613-8E44-8ACD4345B913}" type="presParOf" srcId="{395D436E-2863-4272-9E45-23763493AA98}" destId="{4A5B41C4-8D34-48BE-9F62-E6913BFD657F}" srcOrd="6" destOrd="0" presId="urn:microsoft.com/office/officeart/2005/8/layout/orgChart1"/>
    <dgm:cxn modelId="{47666D6F-6F52-4BD3-A4B7-B812F9558A60}" type="presParOf" srcId="{395D436E-2863-4272-9E45-23763493AA98}" destId="{9BD57B15-0D01-4E02-A75D-FE772BC4C393}" srcOrd="7" destOrd="0" presId="urn:microsoft.com/office/officeart/2005/8/layout/orgChart1"/>
    <dgm:cxn modelId="{DAF61810-8E8C-43F6-A6BC-FF4635A9F3FD}" type="presParOf" srcId="{9BD57B15-0D01-4E02-A75D-FE772BC4C393}" destId="{8F526230-932E-4EA9-B39B-10E2010F80E7}" srcOrd="0" destOrd="0" presId="urn:microsoft.com/office/officeart/2005/8/layout/orgChart1"/>
    <dgm:cxn modelId="{84D4A11E-DC55-46EC-89C6-BDCCD2EE83BA}" type="presParOf" srcId="{8F526230-932E-4EA9-B39B-10E2010F80E7}" destId="{6E629A26-4F86-407F-B7D5-942892C290B2}" srcOrd="0" destOrd="0" presId="urn:microsoft.com/office/officeart/2005/8/layout/orgChart1"/>
    <dgm:cxn modelId="{C7B58076-C7C6-43AE-8AC7-0E3F5DD2332A}" type="presParOf" srcId="{8F526230-932E-4EA9-B39B-10E2010F80E7}" destId="{61FAAE41-E56E-408A-BB42-92D715BFFA2A}" srcOrd="1" destOrd="0" presId="urn:microsoft.com/office/officeart/2005/8/layout/orgChart1"/>
    <dgm:cxn modelId="{21012AEE-2EF9-4D82-8DAC-8AB8AC437DB1}" type="presParOf" srcId="{9BD57B15-0D01-4E02-A75D-FE772BC4C393}" destId="{DDE176AC-D969-4C90-89D7-06F311566113}" srcOrd="1" destOrd="0" presId="urn:microsoft.com/office/officeart/2005/8/layout/orgChart1"/>
    <dgm:cxn modelId="{4AD2BF0D-68F7-4B55-8F3A-2AA81BF7FE16}" type="presParOf" srcId="{9BD57B15-0D01-4E02-A75D-FE772BC4C393}" destId="{63DF0C61-38BF-4A79-8DA8-7A2BD563AE77}" srcOrd="2" destOrd="0" presId="urn:microsoft.com/office/officeart/2005/8/layout/orgChart1"/>
    <dgm:cxn modelId="{BCF52D3E-1F74-4094-859D-23669D270869}" type="presParOf" srcId="{395D436E-2863-4272-9E45-23763493AA98}" destId="{CA7EBEA8-8C45-4848-868E-64AA1166E659}" srcOrd="8" destOrd="0" presId="urn:microsoft.com/office/officeart/2005/8/layout/orgChart1"/>
    <dgm:cxn modelId="{4693C57B-F7DC-44CC-B786-4E5B5FE21285}" type="presParOf" srcId="{395D436E-2863-4272-9E45-23763493AA98}" destId="{4D610835-65E1-412C-8AB3-6588FEF5FA85}" srcOrd="9" destOrd="0" presId="urn:microsoft.com/office/officeart/2005/8/layout/orgChart1"/>
    <dgm:cxn modelId="{DBE8DC2B-D541-420B-B15D-A01B4E76114B}" type="presParOf" srcId="{4D610835-65E1-412C-8AB3-6588FEF5FA85}" destId="{F0208183-134E-4C49-8F16-A1368465EF50}" srcOrd="0" destOrd="0" presId="urn:microsoft.com/office/officeart/2005/8/layout/orgChart1"/>
    <dgm:cxn modelId="{DEC55828-879E-4C61-8F40-07FF256678E1}" type="presParOf" srcId="{F0208183-134E-4C49-8F16-A1368465EF50}" destId="{A7350C5A-2D8B-4F9D-8AE5-88A55E5CC122}" srcOrd="0" destOrd="0" presId="urn:microsoft.com/office/officeart/2005/8/layout/orgChart1"/>
    <dgm:cxn modelId="{3B5ADEEE-D08D-41B7-BD8A-28654D7EC442}" type="presParOf" srcId="{F0208183-134E-4C49-8F16-A1368465EF50}" destId="{8A36CECD-883A-4DAD-8930-BB7F34ADABC1}" srcOrd="1" destOrd="0" presId="urn:microsoft.com/office/officeart/2005/8/layout/orgChart1"/>
    <dgm:cxn modelId="{64B06F9E-7470-48B0-BDE5-88501E6BC969}" type="presParOf" srcId="{4D610835-65E1-412C-8AB3-6588FEF5FA85}" destId="{554AC437-9BC6-4125-B7B7-E0933B99200E}" srcOrd="1" destOrd="0" presId="urn:microsoft.com/office/officeart/2005/8/layout/orgChart1"/>
    <dgm:cxn modelId="{2E3486DD-FF19-4C08-941A-4CA98A72AEAC}" type="presParOf" srcId="{4D610835-65E1-412C-8AB3-6588FEF5FA85}" destId="{22407EC0-DF49-47F4-809C-32B960C5D7CC}" srcOrd="2" destOrd="0" presId="urn:microsoft.com/office/officeart/2005/8/layout/orgChart1"/>
    <dgm:cxn modelId="{3A362816-E6DD-44E3-98E7-7E461A42D8D7}" type="presParOf" srcId="{395D436E-2863-4272-9E45-23763493AA98}" destId="{5EE8AD9A-F14A-4EAE-B591-2C862A125FAC}" srcOrd="10" destOrd="0" presId="urn:microsoft.com/office/officeart/2005/8/layout/orgChart1"/>
    <dgm:cxn modelId="{7FF4548F-D35D-45B9-8902-30D00ECEA086}" type="presParOf" srcId="{395D436E-2863-4272-9E45-23763493AA98}" destId="{E7855B63-85CB-4C26-8341-D6FDE9F7EE80}" srcOrd="11" destOrd="0" presId="urn:microsoft.com/office/officeart/2005/8/layout/orgChart1"/>
    <dgm:cxn modelId="{29905163-AE35-4C76-B845-D193FB639D2C}" type="presParOf" srcId="{E7855B63-85CB-4C26-8341-D6FDE9F7EE80}" destId="{4C270C29-866B-4E6F-B278-C6C9542A77B6}" srcOrd="0" destOrd="0" presId="urn:microsoft.com/office/officeart/2005/8/layout/orgChart1"/>
    <dgm:cxn modelId="{14D1B105-E038-4989-B35F-0181AE770718}" type="presParOf" srcId="{4C270C29-866B-4E6F-B278-C6C9542A77B6}" destId="{23B160E0-D1D2-492A-A3F4-A1B6255C563C}" srcOrd="0" destOrd="0" presId="urn:microsoft.com/office/officeart/2005/8/layout/orgChart1"/>
    <dgm:cxn modelId="{A32C55BB-020F-4138-979B-DDC414C636CA}" type="presParOf" srcId="{4C270C29-866B-4E6F-B278-C6C9542A77B6}" destId="{DAC70630-7B6B-4CFA-A2C5-C18887E7839B}" srcOrd="1" destOrd="0" presId="urn:microsoft.com/office/officeart/2005/8/layout/orgChart1"/>
    <dgm:cxn modelId="{E4269AA3-B720-46BD-A7AA-27DB7D46CA5F}" type="presParOf" srcId="{E7855B63-85CB-4C26-8341-D6FDE9F7EE80}" destId="{4E90B936-55B3-4456-8D83-B322ED57CAC5}" srcOrd="1" destOrd="0" presId="urn:microsoft.com/office/officeart/2005/8/layout/orgChart1"/>
    <dgm:cxn modelId="{4F3B6BAB-9440-43A8-AC63-D996C896329C}" type="presParOf" srcId="{E7855B63-85CB-4C26-8341-D6FDE9F7EE80}" destId="{498DF28A-7C92-4084-AE31-262200E6DDA1}" srcOrd="2" destOrd="0" presId="urn:microsoft.com/office/officeart/2005/8/layout/orgChart1"/>
    <dgm:cxn modelId="{C9C2DD8A-64A8-4C63-ABD6-CA64C85F3D7E}" type="presParOf" srcId="{395D436E-2863-4272-9E45-23763493AA98}" destId="{515F1886-0674-473E-AEED-BA15364E1327}" srcOrd="12" destOrd="0" presId="urn:microsoft.com/office/officeart/2005/8/layout/orgChart1"/>
    <dgm:cxn modelId="{C2FCA5F3-8FD0-41B4-9E03-86F930FFA4B5}" type="presParOf" srcId="{395D436E-2863-4272-9E45-23763493AA98}" destId="{7FD6E207-EB62-4A16-885C-E3D3484F6880}" srcOrd="13" destOrd="0" presId="urn:microsoft.com/office/officeart/2005/8/layout/orgChart1"/>
    <dgm:cxn modelId="{2C666733-7487-451A-BA33-9BBDBE8702C9}" type="presParOf" srcId="{7FD6E207-EB62-4A16-885C-E3D3484F6880}" destId="{D6CB1D65-650D-4E0D-8E5D-D17B6A1941A0}" srcOrd="0" destOrd="0" presId="urn:microsoft.com/office/officeart/2005/8/layout/orgChart1"/>
    <dgm:cxn modelId="{D779D50B-0FDE-487C-BEE2-34D4AE70BC4F}" type="presParOf" srcId="{D6CB1D65-650D-4E0D-8E5D-D17B6A1941A0}" destId="{B7D37F11-D96C-4BEA-A45F-D063FD4DC51F}" srcOrd="0" destOrd="0" presId="urn:microsoft.com/office/officeart/2005/8/layout/orgChart1"/>
    <dgm:cxn modelId="{4F500507-3183-4E3F-AA67-F69BD03A07E1}" type="presParOf" srcId="{D6CB1D65-650D-4E0D-8E5D-D17B6A1941A0}" destId="{60A40EB0-24C1-40F6-8B13-AE9E6E91561D}" srcOrd="1" destOrd="0" presId="urn:microsoft.com/office/officeart/2005/8/layout/orgChart1"/>
    <dgm:cxn modelId="{6A118107-BCDD-47C3-9D88-1C2FCF7C0459}" type="presParOf" srcId="{7FD6E207-EB62-4A16-885C-E3D3484F6880}" destId="{7D097035-07D2-4BD0-84A8-79D2331C60D6}" srcOrd="1" destOrd="0" presId="urn:microsoft.com/office/officeart/2005/8/layout/orgChart1"/>
    <dgm:cxn modelId="{E6AAD17D-85AE-481B-84BC-580A60AA2608}" type="presParOf" srcId="{7FD6E207-EB62-4A16-885C-E3D3484F6880}" destId="{64829164-A8A9-43A2-A6D6-93F38FE34FF2}" srcOrd="2" destOrd="0" presId="urn:microsoft.com/office/officeart/2005/8/layout/orgChart1"/>
    <dgm:cxn modelId="{43C92249-D814-4698-B8D2-56BB4FB758B7}" type="presParOf" srcId="{395D436E-2863-4272-9E45-23763493AA98}" destId="{300CD7C8-0D10-40CD-9B4D-6CCDB1E79484}" srcOrd="14" destOrd="0" presId="urn:microsoft.com/office/officeart/2005/8/layout/orgChart1"/>
    <dgm:cxn modelId="{25A2FD78-093A-4707-BF3A-B0E4255532B9}" type="presParOf" srcId="{395D436E-2863-4272-9E45-23763493AA98}" destId="{F7BA020A-9A03-44FE-84B6-16B532C453F6}" srcOrd="15" destOrd="0" presId="urn:microsoft.com/office/officeart/2005/8/layout/orgChart1"/>
    <dgm:cxn modelId="{BD18182E-9D67-43E3-BEA7-50C525343269}" type="presParOf" srcId="{F7BA020A-9A03-44FE-84B6-16B532C453F6}" destId="{84B21150-F4A8-40C3-B546-05FD7DCC84C7}" srcOrd="0" destOrd="0" presId="urn:microsoft.com/office/officeart/2005/8/layout/orgChart1"/>
    <dgm:cxn modelId="{9423BCE4-229C-480D-8C73-703AAAFF6B6A}" type="presParOf" srcId="{84B21150-F4A8-40C3-B546-05FD7DCC84C7}" destId="{7B65162E-D259-445C-BA6B-CFE670DBB4BA}" srcOrd="0" destOrd="0" presId="urn:microsoft.com/office/officeart/2005/8/layout/orgChart1"/>
    <dgm:cxn modelId="{884BBA19-5E31-4037-8D9E-A165318AD9C2}" type="presParOf" srcId="{84B21150-F4A8-40C3-B546-05FD7DCC84C7}" destId="{EA6B5975-7233-4666-AE45-2C272845D294}" srcOrd="1" destOrd="0" presId="urn:microsoft.com/office/officeart/2005/8/layout/orgChart1"/>
    <dgm:cxn modelId="{7C9D39C2-4B6F-4706-B976-49F0958436E2}" type="presParOf" srcId="{F7BA020A-9A03-44FE-84B6-16B532C453F6}" destId="{FE5817A3-EAE8-45B3-A054-F7B4D96B0C89}" srcOrd="1" destOrd="0" presId="urn:microsoft.com/office/officeart/2005/8/layout/orgChart1"/>
    <dgm:cxn modelId="{1F0C2748-0EF7-4BE9-9019-B66E9C9F3E02}" type="presParOf" srcId="{F7BA020A-9A03-44FE-84B6-16B532C453F6}" destId="{E075C46F-F64E-4004-AD7D-D903208C1B52}" srcOrd="2" destOrd="0" presId="urn:microsoft.com/office/officeart/2005/8/layout/orgChart1"/>
    <dgm:cxn modelId="{AA8A6D46-4B5A-446B-B6B2-E3228B6B24F7}" type="presParOf" srcId="{395D436E-2863-4272-9E45-23763493AA98}" destId="{4ACC8572-4D6C-4C6A-981D-860F0636881B}" srcOrd="16" destOrd="0" presId="urn:microsoft.com/office/officeart/2005/8/layout/orgChart1"/>
    <dgm:cxn modelId="{CFD2C1B5-5341-4A57-A060-9E60CD85A529}" type="presParOf" srcId="{395D436E-2863-4272-9E45-23763493AA98}" destId="{7BE35170-71CA-4FFD-A977-96E503773EDC}" srcOrd="17" destOrd="0" presId="urn:microsoft.com/office/officeart/2005/8/layout/orgChart1"/>
    <dgm:cxn modelId="{D5CDB151-53AE-40BD-93FE-63EFCC28D3D5}" type="presParOf" srcId="{7BE35170-71CA-4FFD-A977-96E503773EDC}" destId="{1AA4C868-E231-42F3-A14E-54B4F432CFDB}" srcOrd="0" destOrd="0" presId="urn:microsoft.com/office/officeart/2005/8/layout/orgChart1"/>
    <dgm:cxn modelId="{EED7D810-DA5C-4BE7-9DA1-4DE5DB1BD554}" type="presParOf" srcId="{1AA4C868-E231-42F3-A14E-54B4F432CFDB}" destId="{48552977-38C9-4334-8F90-8582F1A5AD91}" srcOrd="0" destOrd="0" presId="urn:microsoft.com/office/officeart/2005/8/layout/orgChart1"/>
    <dgm:cxn modelId="{1734F92B-2189-4F38-A8EB-5D3CADD5861E}" type="presParOf" srcId="{1AA4C868-E231-42F3-A14E-54B4F432CFDB}" destId="{3F4D1A63-9BEA-4E0D-84A3-3BCCAA14E914}" srcOrd="1" destOrd="0" presId="urn:microsoft.com/office/officeart/2005/8/layout/orgChart1"/>
    <dgm:cxn modelId="{208C7687-14DE-4AB5-9283-4FD1E8B0C87A}" type="presParOf" srcId="{7BE35170-71CA-4FFD-A977-96E503773EDC}" destId="{9C676E4A-C25E-430A-B6C1-5B8E1E09DF09}" srcOrd="1" destOrd="0" presId="urn:microsoft.com/office/officeart/2005/8/layout/orgChart1"/>
    <dgm:cxn modelId="{A45D26E3-8652-4394-BF5C-EE26F4B19911}" type="presParOf" srcId="{7BE35170-71CA-4FFD-A977-96E503773EDC}" destId="{9513E914-482D-46E8-9F70-2BD6F8655126}" srcOrd="2" destOrd="0" presId="urn:microsoft.com/office/officeart/2005/8/layout/orgChart1"/>
    <dgm:cxn modelId="{31AE477D-4E9D-4F59-A2F8-8C53AC6CE6D7}" type="presParOf" srcId="{395D436E-2863-4272-9E45-23763493AA98}" destId="{80505001-0548-4E73-8BEE-62C1A5AA6C98}" srcOrd="18" destOrd="0" presId="urn:microsoft.com/office/officeart/2005/8/layout/orgChart1"/>
    <dgm:cxn modelId="{A988B8D0-63BC-49CE-953E-4209558236CE}" type="presParOf" srcId="{395D436E-2863-4272-9E45-23763493AA98}" destId="{709C4A88-E4CA-4BB3-B283-37676AD4BED3}" srcOrd="19" destOrd="0" presId="urn:microsoft.com/office/officeart/2005/8/layout/orgChart1"/>
    <dgm:cxn modelId="{B8DFF3CC-25CE-4641-8F2A-0E2E1E6E0791}" type="presParOf" srcId="{709C4A88-E4CA-4BB3-B283-37676AD4BED3}" destId="{D544E3EF-1BEF-42D1-A9E3-CBA3F4CAE62C}" srcOrd="0" destOrd="0" presId="urn:microsoft.com/office/officeart/2005/8/layout/orgChart1"/>
    <dgm:cxn modelId="{70580D5C-26DF-4064-B0CE-FA0337FE6C44}" type="presParOf" srcId="{D544E3EF-1BEF-42D1-A9E3-CBA3F4CAE62C}" destId="{5BAB2E71-AB1B-4807-8219-6B7724C655E0}" srcOrd="0" destOrd="0" presId="urn:microsoft.com/office/officeart/2005/8/layout/orgChart1"/>
    <dgm:cxn modelId="{5E3580A0-943A-4968-9791-FD90D8F1E800}" type="presParOf" srcId="{D544E3EF-1BEF-42D1-A9E3-CBA3F4CAE62C}" destId="{82840A8E-CD20-4138-9D49-EEF807E0230C}" srcOrd="1" destOrd="0" presId="urn:microsoft.com/office/officeart/2005/8/layout/orgChart1"/>
    <dgm:cxn modelId="{A46B9661-5D7B-4835-B16A-EFA89A8BDF12}" type="presParOf" srcId="{709C4A88-E4CA-4BB3-B283-37676AD4BED3}" destId="{C9096A7D-9F51-4632-822D-EDA6D49522F4}" srcOrd="1" destOrd="0" presId="urn:microsoft.com/office/officeart/2005/8/layout/orgChart1"/>
    <dgm:cxn modelId="{04933952-7B03-4896-9118-8D8824C93B85}" type="presParOf" srcId="{709C4A88-E4CA-4BB3-B283-37676AD4BED3}" destId="{B55E14D4-513B-4349-8C5F-14F8996882B1}" srcOrd="2" destOrd="0" presId="urn:microsoft.com/office/officeart/2005/8/layout/orgChart1"/>
    <dgm:cxn modelId="{495975E2-21D7-4B0E-99A9-06D2B453C2EC}" type="presParOf" srcId="{750EBA7E-4AE4-4488-96DF-E9FAAEDADA4D}" destId="{C1BE11F8-7D7D-41C6-B68F-BADEF6D65348}" srcOrd="2" destOrd="0" presId="urn:microsoft.com/office/officeart/2005/8/layout/orgChart1"/>
    <dgm:cxn modelId="{98039A12-A6CA-46B2-AF51-F2F8DD127BEE}" type="presParOf" srcId="{D05B091E-6003-4B93-9204-82F4F2F8CF85}" destId="{042247AC-6207-454C-8E24-25875594FEFE}"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AA6A0-A452-4388-A467-32907630C80C}">
      <dsp:nvSpPr>
        <dsp:cNvPr id="0" name=""/>
        <dsp:cNvSpPr/>
      </dsp:nvSpPr>
      <dsp:spPr>
        <a:xfrm>
          <a:off x="3048" y="1474666"/>
          <a:ext cx="2971801" cy="11887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dirty="0"/>
            <a:t>People, culture and environment</a:t>
          </a:r>
        </a:p>
      </dsp:txBody>
      <dsp:txXfrm>
        <a:off x="3048" y="1474666"/>
        <a:ext cx="2971801" cy="1188720"/>
      </dsp:txXfrm>
    </dsp:sp>
    <dsp:sp modelId="{F7D34E26-62AF-4C19-BEE0-2F22987414CA}">
      <dsp:nvSpPr>
        <dsp:cNvPr id="0" name=""/>
        <dsp:cNvSpPr/>
      </dsp:nvSpPr>
      <dsp:spPr>
        <a:xfrm>
          <a:off x="3048" y="2663387"/>
          <a:ext cx="2971801" cy="23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Institution-level and disciplinary-level evidence statements</a:t>
          </a:r>
        </a:p>
      </dsp:txBody>
      <dsp:txXfrm>
        <a:off x="3048" y="2663387"/>
        <a:ext cx="2971801" cy="2364345"/>
      </dsp:txXfrm>
    </dsp:sp>
    <dsp:sp modelId="{69E1A3F1-0BFD-4BA1-8CB6-1E8CF0218851}">
      <dsp:nvSpPr>
        <dsp:cNvPr id="0" name=""/>
        <dsp:cNvSpPr/>
      </dsp:nvSpPr>
      <dsp:spPr>
        <a:xfrm>
          <a:off x="3390902" y="1474666"/>
          <a:ext cx="2971801" cy="11887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dirty="0"/>
            <a:t>Contribution to knowledge and understanding</a:t>
          </a:r>
        </a:p>
      </dsp:txBody>
      <dsp:txXfrm>
        <a:off x="3390902" y="1474666"/>
        <a:ext cx="2971801" cy="1188720"/>
      </dsp:txXfrm>
    </dsp:sp>
    <dsp:sp modelId="{92B1784B-166C-4EF8-B6D6-C56FC5A94D58}">
      <dsp:nvSpPr>
        <dsp:cNvPr id="0" name=""/>
        <dsp:cNvSpPr/>
      </dsp:nvSpPr>
      <dsp:spPr>
        <a:xfrm>
          <a:off x="3390902" y="2663387"/>
          <a:ext cx="2971801" cy="23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Research outputs (2.5x volume)</a:t>
          </a:r>
        </a:p>
        <a:p>
          <a:pPr marL="228600" lvl="1" indent="-228600" algn="l" defTabSz="1111250">
            <a:lnSpc>
              <a:spcPct val="90000"/>
            </a:lnSpc>
            <a:spcBef>
              <a:spcPct val="0"/>
            </a:spcBef>
            <a:spcAft>
              <a:spcPct val="15000"/>
            </a:spcAft>
            <a:buChar char="•"/>
          </a:pPr>
          <a:r>
            <a:rPr lang="en-GB" sz="2500" kern="1200" dirty="0"/>
            <a:t>Disciplinary-level evidence statement</a:t>
          </a:r>
        </a:p>
      </dsp:txBody>
      <dsp:txXfrm>
        <a:off x="3390902" y="2663387"/>
        <a:ext cx="2971801" cy="2364345"/>
      </dsp:txXfrm>
    </dsp:sp>
    <dsp:sp modelId="{5D053FE2-5BAD-4571-A723-CEA6C7A56D6C}">
      <dsp:nvSpPr>
        <dsp:cNvPr id="0" name=""/>
        <dsp:cNvSpPr/>
      </dsp:nvSpPr>
      <dsp:spPr>
        <a:xfrm>
          <a:off x="6778756" y="1474666"/>
          <a:ext cx="2971801" cy="11887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dirty="0"/>
            <a:t>Engagement and impact</a:t>
          </a:r>
        </a:p>
      </dsp:txBody>
      <dsp:txXfrm>
        <a:off x="6778756" y="1474666"/>
        <a:ext cx="2971801" cy="1188720"/>
      </dsp:txXfrm>
    </dsp:sp>
    <dsp:sp modelId="{4EB1214F-D131-46DC-B729-CE0DC0A98D4B}">
      <dsp:nvSpPr>
        <dsp:cNvPr id="0" name=""/>
        <dsp:cNvSpPr/>
      </dsp:nvSpPr>
      <dsp:spPr>
        <a:xfrm>
          <a:off x="6778756" y="2663387"/>
          <a:ext cx="2971801" cy="23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Impact case study/</a:t>
          </a:r>
          <a:r>
            <a:rPr lang="en-GB" sz="2500" kern="1200" dirty="0" err="1"/>
            <a:t>ies</a:t>
          </a:r>
          <a:endParaRPr lang="en-GB" sz="2500" kern="1200" dirty="0"/>
        </a:p>
        <a:p>
          <a:pPr marL="228600" lvl="1" indent="-228600" algn="l" defTabSz="1111250">
            <a:lnSpc>
              <a:spcPct val="90000"/>
            </a:lnSpc>
            <a:spcBef>
              <a:spcPct val="0"/>
            </a:spcBef>
            <a:spcAft>
              <a:spcPct val="15000"/>
            </a:spcAft>
            <a:buChar char="•"/>
          </a:pPr>
          <a:r>
            <a:rPr lang="en-GB" sz="2500" kern="1200" dirty="0"/>
            <a:t>Disciplinary-level evidence statement</a:t>
          </a:r>
        </a:p>
      </dsp:txBody>
      <dsp:txXfrm>
        <a:off x="6778756" y="2663387"/>
        <a:ext cx="2971801" cy="2364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7CF88-8C9D-4609-90D9-5AD4190E4DF3}">
      <dsp:nvSpPr>
        <dsp:cNvPr id="0" name=""/>
        <dsp:cNvSpPr/>
      </dsp:nvSpPr>
      <dsp:spPr>
        <a:xfrm>
          <a:off x="0" y="1177890"/>
          <a:ext cx="5889450" cy="157052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7A2B6-4C5D-4B2D-B34D-05E6827431BD}">
      <dsp:nvSpPr>
        <dsp:cNvPr id="0" name=""/>
        <dsp:cNvSpPr/>
      </dsp:nvSpPr>
      <dsp:spPr>
        <a:xfrm>
          <a:off x="2588" y="0"/>
          <a:ext cx="1708170" cy="157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GB" sz="2000" kern="1200" dirty="0"/>
            <a:t>Guidance and criteria setting 2024-2026</a:t>
          </a:r>
        </a:p>
      </dsp:txBody>
      <dsp:txXfrm>
        <a:off x="2588" y="0"/>
        <a:ext cx="1708170" cy="1570520"/>
      </dsp:txXfrm>
    </dsp:sp>
    <dsp:sp modelId="{325752FA-BE96-496A-AEA3-9D3961CA4E81}">
      <dsp:nvSpPr>
        <dsp:cNvPr id="0" name=""/>
        <dsp:cNvSpPr/>
      </dsp:nvSpPr>
      <dsp:spPr>
        <a:xfrm>
          <a:off x="660358" y="1766835"/>
          <a:ext cx="392630" cy="3926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AF6EB-6E10-47B8-B66D-FD26C3636CB0}">
      <dsp:nvSpPr>
        <dsp:cNvPr id="0" name=""/>
        <dsp:cNvSpPr/>
      </dsp:nvSpPr>
      <dsp:spPr>
        <a:xfrm>
          <a:off x="1796167" y="2355780"/>
          <a:ext cx="1708170" cy="157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kern="1200" dirty="0"/>
            <a:t>Universities make submissions end 2027</a:t>
          </a:r>
        </a:p>
      </dsp:txBody>
      <dsp:txXfrm>
        <a:off x="1796167" y="2355780"/>
        <a:ext cx="1708170" cy="1570520"/>
      </dsp:txXfrm>
    </dsp:sp>
    <dsp:sp modelId="{E22BE20C-A676-4431-BD82-A82938417BC8}">
      <dsp:nvSpPr>
        <dsp:cNvPr id="0" name=""/>
        <dsp:cNvSpPr/>
      </dsp:nvSpPr>
      <dsp:spPr>
        <a:xfrm>
          <a:off x="2453937" y="1766835"/>
          <a:ext cx="392630" cy="3926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84CEA-8BFB-4FA3-9037-83FEA90B96E0}">
      <dsp:nvSpPr>
        <dsp:cNvPr id="0" name=""/>
        <dsp:cNvSpPr/>
      </dsp:nvSpPr>
      <dsp:spPr>
        <a:xfrm>
          <a:off x="3589746" y="0"/>
          <a:ext cx="1708170" cy="157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GB" sz="2000" kern="1200" dirty="0"/>
            <a:t>Results published end 2028</a:t>
          </a:r>
        </a:p>
      </dsp:txBody>
      <dsp:txXfrm>
        <a:off x="3589746" y="0"/>
        <a:ext cx="1708170" cy="1570520"/>
      </dsp:txXfrm>
    </dsp:sp>
    <dsp:sp modelId="{EA7ED66D-C153-4EB3-862F-90BD0A68E9D9}">
      <dsp:nvSpPr>
        <dsp:cNvPr id="0" name=""/>
        <dsp:cNvSpPr/>
      </dsp:nvSpPr>
      <dsp:spPr>
        <a:xfrm>
          <a:off x="4247516" y="1766835"/>
          <a:ext cx="392630" cy="3926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05001-0548-4E73-8BEE-62C1A5AA6C98}">
      <dsp:nvSpPr>
        <dsp:cNvPr id="0" name=""/>
        <dsp:cNvSpPr/>
      </dsp:nvSpPr>
      <dsp:spPr>
        <a:xfrm>
          <a:off x="2770066" y="532010"/>
          <a:ext cx="91440" cy="2994029"/>
        </a:xfrm>
        <a:custGeom>
          <a:avLst/>
          <a:gdLst/>
          <a:ahLst/>
          <a:cxnLst/>
          <a:rect l="0" t="0" r="0" b="0"/>
          <a:pathLst>
            <a:path>
              <a:moveTo>
                <a:pt x="45720" y="0"/>
              </a:moveTo>
              <a:lnTo>
                <a:pt x="45720" y="2994029"/>
              </a:lnTo>
              <a:lnTo>
                <a:pt x="111282" y="2994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CC8572-4D6C-4C6A-981D-860F0636881B}">
      <dsp:nvSpPr>
        <dsp:cNvPr id="0" name=""/>
        <dsp:cNvSpPr/>
      </dsp:nvSpPr>
      <dsp:spPr>
        <a:xfrm>
          <a:off x="2770066" y="532010"/>
          <a:ext cx="91440" cy="2683699"/>
        </a:xfrm>
        <a:custGeom>
          <a:avLst/>
          <a:gdLst/>
          <a:ahLst/>
          <a:cxnLst/>
          <a:rect l="0" t="0" r="0" b="0"/>
          <a:pathLst>
            <a:path>
              <a:moveTo>
                <a:pt x="45720" y="0"/>
              </a:moveTo>
              <a:lnTo>
                <a:pt x="45720" y="2683699"/>
              </a:lnTo>
              <a:lnTo>
                <a:pt x="111282" y="26836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0CD7C8-0D10-40CD-9B4D-6CCDB1E79484}">
      <dsp:nvSpPr>
        <dsp:cNvPr id="0" name=""/>
        <dsp:cNvSpPr/>
      </dsp:nvSpPr>
      <dsp:spPr>
        <a:xfrm>
          <a:off x="2770066" y="532010"/>
          <a:ext cx="91440" cy="2373369"/>
        </a:xfrm>
        <a:custGeom>
          <a:avLst/>
          <a:gdLst/>
          <a:ahLst/>
          <a:cxnLst/>
          <a:rect l="0" t="0" r="0" b="0"/>
          <a:pathLst>
            <a:path>
              <a:moveTo>
                <a:pt x="45720" y="0"/>
              </a:moveTo>
              <a:lnTo>
                <a:pt x="45720" y="2373369"/>
              </a:lnTo>
              <a:lnTo>
                <a:pt x="111282" y="23733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5F1886-0674-473E-AEED-BA15364E1327}">
      <dsp:nvSpPr>
        <dsp:cNvPr id="0" name=""/>
        <dsp:cNvSpPr/>
      </dsp:nvSpPr>
      <dsp:spPr>
        <a:xfrm>
          <a:off x="2770066" y="532010"/>
          <a:ext cx="91440" cy="2063039"/>
        </a:xfrm>
        <a:custGeom>
          <a:avLst/>
          <a:gdLst/>
          <a:ahLst/>
          <a:cxnLst/>
          <a:rect l="0" t="0" r="0" b="0"/>
          <a:pathLst>
            <a:path>
              <a:moveTo>
                <a:pt x="45720" y="0"/>
              </a:moveTo>
              <a:lnTo>
                <a:pt x="45720" y="2063039"/>
              </a:lnTo>
              <a:lnTo>
                <a:pt x="111282" y="20630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E8AD9A-F14A-4EAE-B591-2C862A125FAC}">
      <dsp:nvSpPr>
        <dsp:cNvPr id="0" name=""/>
        <dsp:cNvSpPr/>
      </dsp:nvSpPr>
      <dsp:spPr>
        <a:xfrm>
          <a:off x="2770066" y="532010"/>
          <a:ext cx="91440" cy="1752708"/>
        </a:xfrm>
        <a:custGeom>
          <a:avLst/>
          <a:gdLst/>
          <a:ahLst/>
          <a:cxnLst/>
          <a:rect l="0" t="0" r="0" b="0"/>
          <a:pathLst>
            <a:path>
              <a:moveTo>
                <a:pt x="45720" y="0"/>
              </a:moveTo>
              <a:lnTo>
                <a:pt x="45720" y="1752708"/>
              </a:lnTo>
              <a:lnTo>
                <a:pt x="111282" y="175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7EBEA8-8C45-4848-868E-64AA1166E659}">
      <dsp:nvSpPr>
        <dsp:cNvPr id="0" name=""/>
        <dsp:cNvSpPr/>
      </dsp:nvSpPr>
      <dsp:spPr>
        <a:xfrm>
          <a:off x="2770066" y="532010"/>
          <a:ext cx="91440" cy="1442378"/>
        </a:xfrm>
        <a:custGeom>
          <a:avLst/>
          <a:gdLst/>
          <a:ahLst/>
          <a:cxnLst/>
          <a:rect l="0" t="0" r="0" b="0"/>
          <a:pathLst>
            <a:path>
              <a:moveTo>
                <a:pt x="45720" y="0"/>
              </a:moveTo>
              <a:lnTo>
                <a:pt x="45720" y="1442378"/>
              </a:lnTo>
              <a:lnTo>
                <a:pt x="111282" y="14423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5B41C4-8D34-48BE-9F62-E6913BFD657F}">
      <dsp:nvSpPr>
        <dsp:cNvPr id="0" name=""/>
        <dsp:cNvSpPr/>
      </dsp:nvSpPr>
      <dsp:spPr>
        <a:xfrm>
          <a:off x="2770066" y="532010"/>
          <a:ext cx="91440" cy="1132048"/>
        </a:xfrm>
        <a:custGeom>
          <a:avLst/>
          <a:gdLst/>
          <a:ahLst/>
          <a:cxnLst/>
          <a:rect l="0" t="0" r="0" b="0"/>
          <a:pathLst>
            <a:path>
              <a:moveTo>
                <a:pt x="45720" y="0"/>
              </a:moveTo>
              <a:lnTo>
                <a:pt x="45720" y="1132048"/>
              </a:lnTo>
              <a:lnTo>
                <a:pt x="111282" y="11320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32AA2F-8EFB-4ECF-88AD-75FB1FCC8E97}">
      <dsp:nvSpPr>
        <dsp:cNvPr id="0" name=""/>
        <dsp:cNvSpPr/>
      </dsp:nvSpPr>
      <dsp:spPr>
        <a:xfrm>
          <a:off x="2770066" y="532010"/>
          <a:ext cx="91440" cy="821718"/>
        </a:xfrm>
        <a:custGeom>
          <a:avLst/>
          <a:gdLst/>
          <a:ahLst/>
          <a:cxnLst/>
          <a:rect l="0" t="0" r="0" b="0"/>
          <a:pathLst>
            <a:path>
              <a:moveTo>
                <a:pt x="45720" y="0"/>
              </a:moveTo>
              <a:lnTo>
                <a:pt x="45720" y="821718"/>
              </a:lnTo>
              <a:lnTo>
                <a:pt x="111282" y="8217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5CDCDE-6175-4E00-8400-41537C43E638}">
      <dsp:nvSpPr>
        <dsp:cNvPr id="0" name=""/>
        <dsp:cNvSpPr/>
      </dsp:nvSpPr>
      <dsp:spPr>
        <a:xfrm>
          <a:off x="2770066" y="532010"/>
          <a:ext cx="91440" cy="511388"/>
        </a:xfrm>
        <a:custGeom>
          <a:avLst/>
          <a:gdLst/>
          <a:ahLst/>
          <a:cxnLst/>
          <a:rect l="0" t="0" r="0" b="0"/>
          <a:pathLst>
            <a:path>
              <a:moveTo>
                <a:pt x="45720" y="0"/>
              </a:moveTo>
              <a:lnTo>
                <a:pt x="45720" y="511388"/>
              </a:lnTo>
              <a:lnTo>
                <a:pt x="111282" y="511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0FD0A7-237E-4049-AF2C-6FEA748C0DF0}">
      <dsp:nvSpPr>
        <dsp:cNvPr id="0" name=""/>
        <dsp:cNvSpPr/>
      </dsp:nvSpPr>
      <dsp:spPr>
        <a:xfrm>
          <a:off x="2770066" y="532010"/>
          <a:ext cx="91440" cy="201058"/>
        </a:xfrm>
        <a:custGeom>
          <a:avLst/>
          <a:gdLst/>
          <a:ahLst/>
          <a:cxnLst/>
          <a:rect l="0" t="0" r="0" b="0"/>
          <a:pathLst>
            <a:path>
              <a:moveTo>
                <a:pt x="45720" y="0"/>
              </a:moveTo>
              <a:lnTo>
                <a:pt x="45720" y="201058"/>
              </a:lnTo>
              <a:lnTo>
                <a:pt x="111282" y="2010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E7358-4DFC-4957-8D88-11D04FEFF4DC}">
      <dsp:nvSpPr>
        <dsp:cNvPr id="0" name=""/>
        <dsp:cNvSpPr/>
      </dsp:nvSpPr>
      <dsp:spPr>
        <a:xfrm>
          <a:off x="2197311" y="221679"/>
          <a:ext cx="793308" cy="91787"/>
        </a:xfrm>
        <a:custGeom>
          <a:avLst/>
          <a:gdLst/>
          <a:ahLst/>
          <a:cxnLst/>
          <a:rect l="0" t="0" r="0" b="0"/>
          <a:pathLst>
            <a:path>
              <a:moveTo>
                <a:pt x="0" y="0"/>
              </a:moveTo>
              <a:lnTo>
                <a:pt x="0" y="45893"/>
              </a:lnTo>
              <a:lnTo>
                <a:pt x="793308" y="45893"/>
              </a:lnTo>
              <a:lnTo>
                <a:pt x="793308" y="91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E2F5F-D714-490C-A288-805C5D979260}">
      <dsp:nvSpPr>
        <dsp:cNvPr id="0" name=""/>
        <dsp:cNvSpPr/>
      </dsp:nvSpPr>
      <dsp:spPr>
        <a:xfrm>
          <a:off x="2241194" y="532010"/>
          <a:ext cx="91440" cy="3614689"/>
        </a:xfrm>
        <a:custGeom>
          <a:avLst/>
          <a:gdLst/>
          <a:ahLst/>
          <a:cxnLst/>
          <a:rect l="0" t="0" r="0" b="0"/>
          <a:pathLst>
            <a:path>
              <a:moveTo>
                <a:pt x="45720" y="0"/>
              </a:moveTo>
              <a:lnTo>
                <a:pt x="45720" y="3614689"/>
              </a:lnTo>
              <a:lnTo>
                <a:pt x="111282" y="36146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B3D79A-64E5-4930-9B2D-CC45697CC736}">
      <dsp:nvSpPr>
        <dsp:cNvPr id="0" name=""/>
        <dsp:cNvSpPr/>
      </dsp:nvSpPr>
      <dsp:spPr>
        <a:xfrm>
          <a:off x="2241194" y="532010"/>
          <a:ext cx="91440" cy="3304359"/>
        </a:xfrm>
        <a:custGeom>
          <a:avLst/>
          <a:gdLst/>
          <a:ahLst/>
          <a:cxnLst/>
          <a:rect l="0" t="0" r="0" b="0"/>
          <a:pathLst>
            <a:path>
              <a:moveTo>
                <a:pt x="45720" y="0"/>
              </a:moveTo>
              <a:lnTo>
                <a:pt x="45720" y="3304359"/>
              </a:lnTo>
              <a:lnTo>
                <a:pt x="111282" y="33043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1314D-3BF2-448C-A81F-76CF35A1A2EB}">
      <dsp:nvSpPr>
        <dsp:cNvPr id="0" name=""/>
        <dsp:cNvSpPr/>
      </dsp:nvSpPr>
      <dsp:spPr>
        <a:xfrm>
          <a:off x="2241194" y="532010"/>
          <a:ext cx="91440" cy="2994029"/>
        </a:xfrm>
        <a:custGeom>
          <a:avLst/>
          <a:gdLst/>
          <a:ahLst/>
          <a:cxnLst/>
          <a:rect l="0" t="0" r="0" b="0"/>
          <a:pathLst>
            <a:path>
              <a:moveTo>
                <a:pt x="45720" y="0"/>
              </a:moveTo>
              <a:lnTo>
                <a:pt x="45720" y="2994029"/>
              </a:lnTo>
              <a:lnTo>
                <a:pt x="111282" y="2994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DDCB70-E782-497B-ADE7-527279136F1C}">
      <dsp:nvSpPr>
        <dsp:cNvPr id="0" name=""/>
        <dsp:cNvSpPr/>
      </dsp:nvSpPr>
      <dsp:spPr>
        <a:xfrm>
          <a:off x="2241194" y="532010"/>
          <a:ext cx="91440" cy="2683699"/>
        </a:xfrm>
        <a:custGeom>
          <a:avLst/>
          <a:gdLst/>
          <a:ahLst/>
          <a:cxnLst/>
          <a:rect l="0" t="0" r="0" b="0"/>
          <a:pathLst>
            <a:path>
              <a:moveTo>
                <a:pt x="45720" y="0"/>
              </a:moveTo>
              <a:lnTo>
                <a:pt x="45720" y="2683699"/>
              </a:lnTo>
              <a:lnTo>
                <a:pt x="111282" y="26836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DE2098-4784-49F5-A367-1CE38E956C6A}">
      <dsp:nvSpPr>
        <dsp:cNvPr id="0" name=""/>
        <dsp:cNvSpPr/>
      </dsp:nvSpPr>
      <dsp:spPr>
        <a:xfrm>
          <a:off x="2241194" y="532010"/>
          <a:ext cx="91440" cy="2373369"/>
        </a:xfrm>
        <a:custGeom>
          <a:avLst/>
          <a:gdLst/>
          <a:ahLst/>
          <a:cxnLst/>
          <a:rect l="0" t="0" r="0" b="0"/>
          <a:pathLst>
            <a:path>
              <a:moveTo>
                <a:pt x="45720" y="0"/>
              </a:moveTo>
              <a:lnTo>
                <a:pt x="45720" y="2373369"/>
              </a:lnTo>
              <a:lnTo>
                <a:pt x="111282" y="23733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2D2FBC-DB95-4780-A307-7C6FCC5A1A6D}">
      <dsp:nvSpPr>
        <dsp:cNvPr id="0" name=""/>
        <dsp:cNvSpPr/>
      </dsp:nvSpPr>
      <dsp:spPr>
        <a:xfrm>
          <a:off x="2241194" y="532010"/>
          <a:ext cx="91440" cy="2063039"/>
        </a:xfrm>
        <a:custGeom>
          <a:avLst/>
          <a:gdLst/>
          <a:ahLst/>
          <a:cxnLst/>
          <a:rect l="0" t="0" r="0" b="0"/>
          <a:pathLst>
            <a:path>
              <a:moveTo>
                <a:pt x="45720" y="0"/>
              </a:moveTo>
              <a:lnTo>
                <a:pt x="45720" y="2063039"/>
              </a:lnTo>
              <a:lnTo>
                <a:pt x="111282" y="20630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ECD51-914C-440F-BB3B-8ADA755E6EC5}">
      <dsp:nvSpPr>
        <dsp:cNvPr id="0" name=""/>
        <dsp:cNvSpPr/>
      </dsp:nvSpPr>
      <dsp:spPr>
        <a:xfrm>
          <a:off x="2241194" y="532010"/>
          <a:ext cx="91440" cy="1752708"/>
        </a:xfrm>
        <a:custGeom>
          <a:avLst/>
          <a:gdLst/>
          <a:ahLst/>
          <a:cxnLst/>
          <a:rect l="0" t="0" r="0" b="0"/>
          <a:pathLst>
            <a:path>
              <a:moveTo>
                <a:pt x="45720" y="0"/>
              </a:moveTo>
              <a:lnTo>
                <a:pt x="45720" y="1752708"/>
              </a:lnTo>
              <a:lnTo>
                <a:pt x="111282" y="175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F8BCC3-10DA-4FBA-8156-5CBD8F5318E4}">
      <dsp:nvSpPr>
        <dsp:cNvPr id="0" name=""/>
        <dsp:cNvSpPr/>
      </dsp:nvSpPr>
      <dsp:spPr>
        <a:xfrm>
          <a:off x="2241194" y="532010"/>
          <a:ext cx="91440" cy="1442378"/>
        </a:xfrm>
        <a:custGeom>
          <a:avLst/>
          <a:gdLst/>
          <a:ahLst/>
          <a:cxnLst/>
          <a:rect l="0" t="0" r="0" b="0"/>
          <a:pathLst>
            <a:path>
              <a:moveTo>
                <a:pt x="45720" y="0"/>
              </a:moveTo>
              <a:lnTo>
                <a:pt x="45720" y="1442378"/>
              </a:lnTo>
              <a:lnTo>
                <a:pt x="111282" y="14423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F8F85B-3269-4BFA-8B76-AF252830C5BC}">
      <dsp:nvSpPr>
        <dsp:cNvPr id="0" name=""/>
        <dsp:cNvSpPr/>
      </dsp:nvSpPr>
      <dsp:spPr>
        <a:xfrm>
          <a:off x="2241194" y="532010"/>
          <a:ext cx="91440" cy="1132048"/>
        </a:xfrm>
        <a:custGeom>
          <a:avLst/>
          <a:gdLst/>
          <a:ahLst/>
          <a:cxnLst/>
          <a:rect l="0" t="0" r="0" b="0"/>
          <a:pathLst>
            <a:path>
              <a:moveTo>
                <a:pt x="45720" y="0"/>
              </a:moveTo>
              <a:lnTo>
                <a:pt x="45720" y="1132048"/>
              </a:lnTo>
              <a:lnTo>
                <a:pt x="111282" y="11320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4E3517-C7DF-46B6-BB67-38737A65FE15}">
      <dsp:nvSpPr>
        <dsp:cNvPr id="0" name=""/>
        <dsp:cNvSpPr/>
      </dsp:nvSpPr>
      <dsp:spPr>
        <a:xfrm>
          <a:off x="2241194" y="532010"/>
          <a:ext cx="91440" cy="821718"/>
        </a:xfrm>
        <a:custGeom>
          <a:avLst/>
          <a:gdLst/>
          <a:ahLst/>
          <a:cxnLst/>
          <a:rect l="0" t="0" r="0" b="0"/>
          <a:pathLst>
            <a:path>
              <a:moveTo>
                <a:pt x="45720" y="0"/>
              </a:moveTo>
              <a:lnTo>
                <a:pt x="45720" y="821718"/>
              </a:lnTo>
              <a:lnTo>
                <a:pt x="111282" y="8217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97C35-EA11-4E6A-9D04-8FDC09436055}">
      <dsp:nvSpPr>
        <dsp:cNvPr id="0" name=""/>
        <dsp:cNvSpPr/>
      </dsp:nvSpPr>
      <dsp:spPr>
        <a:xfrm>
          <a:off x="2241194" y="532010"/>
          <a:ext cx="91440" cy="511388"/>
        </a:xfrm>
        <a:custGeom>
          <a:avLst/>
          <a:gdLst/>
          <a:ahLst/>
          <a:cxnLst/>
          <a:rect l="0" t="0" r="0" b="0"/>
          <a:pathLst>
            <a:path>
              <a:moveTo>
                <a:pt x="45720" y="0"/>
              </a:moveTo>
              <a:lnTo>
                <a:pt x="45720" y="511388"/>
              </a:lnTo>
              <a:lnTo>
                <a:pt x="111282" y="511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5DAEFB-5DE7-4407-80D8-28F8ED39A25E}">
      <dsp:nvSpPr>
        <dsp:cNvPr id="0" name=""/>
        <dsp:cNvSpPr/>
      </dsp:nvSpPr>
      <dsp:spPr>
        <a:xfrm>
          <a:off x="2241194" y="532010"/>
          <a:ext cx="91440" cy="201058"/>
        </a:xfrm>
        <a:custGeom>
          <a:avLst/>
          <a:gdLst/>
          <a:ahLst/>
          <a:cxnLst/>
          <a:rect l="0" t="0" r="0" b="0"/>
          <a:pathLst>
            <a:path>
              <a:moveTo>
                <a:pt x="45720" y="0"/>
              </a:moveTo>
              <a:lnTo>
                <a:pt x="45720" y="201058"/>
              </a:lnTo>
              <a:lnTo>
                <a:pt x="111282" y="2010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C13EFA-CFCC-486E-A905-8F1E4BBEC0E4}">
      <dsp:nvSpPr>
        <dsp:cNvPr id="0" name=""/>
        <dsp:cNvSpPr/>
      </dsp:nvSpPr>
      <dsp:spPr>
        <a:xfrm>
          <a:off x="2197311" y="221679"/>
          <a:ext cx="264436" cy="91787"/>
        </a:xfrm>
        <a:custGeom>
          <a:avLst/>
          <a:gdLst/>
          <a:ahLst/>
          <a:cxnLst/>
          <a:rect l="0" t="0" r="0" b="0"/>
          <a:pathLst>
            <a:path>
              <a:moveTo>
                <a:pt x="0" y="0"/>
              </a:moveTo>
              <a:lnTo>
                <a:pt x="0" y="45893"/>
              </a:lnTo>
              <a:lnTo>
                <a:pt x="264436" y="45893"/>
              </a:lnTo>
              <a:lnTo>
                <a:pt x="264436" y="91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72E4AF-71E3-4C74-B352-B27F144360D8}">
      <dsp:nvSpPr>
        <dsp:cNvPr id="0" name=""/>
        <dsp:cNvSpPr/>
      </dsp:nvSpPr>
      <dsp:spPr>
        <a:xfrm>
          <a:off x="1712321" y="532010"/>
          <a:ext cx="91440" cy="1752708"/>
        </a:xfrm>
        <a:custGeom>
          <a:avLst/>
          <a:gdLst/>
          <a:ahLst/>
          <a:cxnLst/>
          <a:rect l="0" t="0" r="0" b="0"/>
          <a:pathLst>
            <a:path>
              <a:moveTo>
                <a:pt x="45720" y="0"/>
              </a:moveTo>
              <a:lnTo>
                <a:pt x="45720" y="1752708"/>
              </a:lnTo>
              <a:lnTo>
                <a:pt x="111282" y="175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0F2F55-7AE7-48F3-89DF-3646FEE67F67}">
      <dsp:nvSpPr>
        <dsp:cNvPr id="0" name=""/>
        <dsp:cNvSpPr/>
      </dsp:nvSpPr>
      <dsp:spPr>
        <a:xfrm>
          <a:off x="1712321" y="532010"/>
          <a:ext cx="91440" cy="1442378"/>
        </a:xfrm>
        <a:custGeom>
          <a:avLst/>
          <a:gdLst/>
          <a:ahLst/>
          <a:cxnLst/>
          <a:rect l="0" t="0" r="0" b="0"/>
          <a:pathLst>
            <a:path>
              <a:moveTo>
                <a:pt x="45720" y="0"/>
              </a:moveTo>
              <a:lnTo>
                <a:pt x="45720" y="1442378"/>
              </a:lnTo>
              <a:lnTo>
                <a:pt x="111282" y="14423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9F14-9C85-4CAE-B9C2-31B032DCAB78}">
      <dsp:nvSpPr>
        <dsp:cNvPr id="0" name=""/>
        <dsp:cNvSpPr/>
      </dsp:nvSpPr>
      <dsp:spPr>
        <a:xfrm>
          <a:off x="1712321" y="532010"/>
          <a:ext cx="91440" cy="1132048"/>
        </a:xfrm>
        <a:custGeom>
          <a:avLst/>
          <a:gdLst/>
          <a:ahLst/>
          <a:cxnLst/>
          <a:rect l="0" t="0" r="0" b="0"/>
          <a:pathLst>
            <a:path>
              <a:moveTo>
                <a:pt x="45720" y="0"/>
              </a:moveTo>
              <a:lnTo>
                <a:pt x="45720" y="1132048"/>
              </a:lnTo>
              <a:lnTo>
                <a:pt x="111282" y="11320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D49C64-A953-48C1-82BF-99C6DC1BB44D}">
      <dsp:nvSpPr>
        <dsp:cNvPr id="0" name=""/>
        <dsp:cNvSpPr/>
      </dsp:nvSpPr>
      <dsp:spPr>
        <a:xfrm>
          <a:off x="1712321" y="532010"/>
          <a:ext cx="91440" cy="821718"/>
        </a:xfrm>
        <a:custGeom>
          <a:avLst/>
          <a:gdLst/>
          <a:ahLst/>
          <a:cxnLst/>
          <a:rect l="0" t="0" r="0" b="0"/>
          <a:pathLst>
            <a:path>
              <a:moveTo>
                <a:pt x="45720" y="0"/>
              </a:moveTo>
              <a:lnTo>
                <a:pt x="45720" y="821718"/>
              </a:lnTo>
              <a:lnTo>
                <a:pt x="111282" y="8217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8595F-9CF4-4F7A-B4BD-A335C01C3B48}">
      <dsp:nvSpPr>
        <dsp:cNvPr id="0" name=""/>
        <dsp:cNvSpPr/>
      </dsp:nvSpPr>
      <dsp:spPr>
        <a:xfrm>
          <a:off x="1712321" y="532010"/>
          <a:ext cx="91440" cy="511388"/>
        </a:xfrm>
        <a:custGeom>
          <a:avLst/>
          <a:gdLst/>
          <a:ahLst/>
          <a:cxnLst/>
          <a:rect l="0" t="0" r="0" b="0"/>
          <a:pathLst>
            <a:path>
              <a:moveTo>
                <a:pt x="45720" y="0"/>
              </a:moveTo>
              <a:lnTo>
                <a:pt x="45720" y="511388"/>
              </a:lnTo>
              <a:lnTo>
                <a:pt x="111282" y="511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D80645-21AD-416D-8E7D-37417C5D100F}">
      <dsp:nvSpPr>
        <dsp:cNvPr id="0" name=""/>
        <dsp:cNvSpPr/>
      </dsp:nvSpPr>
      <dsp:spPr>
        <a:xfrm>
          <a:off x="1712321" y="532010"/>
          <a:ext cx="91440" cy="201058"/>
        </a:xfrm>
        <a:custGeom>
          <a:avLst/>
          <a:gdLst/>
          <a:ahLst/>
          <a:cxnLst/>
          <a:rect l="0" t="0" r="0" b="0"/>
          <a:pathLst>
            <a:path>
              <a:moveTo>
                <a:pt x="45720" y="0"/>
              </a:moveTo>
              <a:lnTo>
                <a:pt x="45720" y="201058"/>
              </a:lnTo>
              <a:lnTo>
                <a:pt x="111282" y="2010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67BA3D-86F0-4079-BF64-C5FAB20FC090}">
      <dsp:nvSpPr>
        <dsp:cNvPr id="0" name=""/>
        <dsp:cNvSpPr/>
      </dsp:nvSpPr>
      <dsp:spPr>
        <a:xfrm>
          <a:off x="1932875" y="221679"/>
          <a:ext cx="264436" cy="91787"/>
        </a:xfrm>
        <a:custGeom>
          <a:avLst/>
          <a:gdLst/>
          <a:ahLst/>
          <a:cxnLst/>
          <a:rect l="0" t="0" r="0" b="0"/>
          <a:pathLst>
            <a:path>
              <a:moveTo>
                <a:pt x="264436" y="0"/>
              </a:moveTo>
              <a:lnTo>
                <a:pt x="264436" y="45893"/>
              </a:lnTo>
              <a:lnTo>
                <a:pt x="0" y="45893"/>
              </a:lnTo>
              <a:lnTo>
                <a:pt x="0" y="91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442E9B-7FD2-4793-9D4C-6D008CC29308}">
      <dsp:nvSpPr>
        <dsp:cNvPr id="0" name=""/>
        <dsp:cNvSpPr/>
      </dsp:nvSpPr>
      <dsp:spPr>
        <a:xfrm>
          <a:off x="1183449" y="532010"/>
          <a:ext cx="91440" cy="1752708"/>
        </a:xfrm>
        <a:custGeom>
          <a:avLst/>
          <a:gdLst/>
          <a:ahLst/>
          <a:cxnLst/>
          <a:rect l="0" t="0" r="0" b="0"/>
          <a:pathLst>
            <a:path>
              <a:moveTo>
                <a:pt x="45720" y="0"/>
              </a:moveTo>
              <a:lnTo>
                <a:pt x="45720" y="1752708"/>
              </a:lnTo>
              <a:lnTo>
                <a:pt x="111282" y="175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7052A0-5339-40DF-9623-FFC74DC176A9}">
      <dsp:nvSpPr>
        <dsp:cNvPr id="0" name=""/>
        <dsp:cNvSpPr/>
      </dsp:nvSpPr>
      <dsp:spPr>
        <a:xfrm>
          <a:off x="1183449" y="532010"/>
          <a:ext cx="91440" cy="1442378"/>
        </a:xfrm>
        <a:custGeom>
          <a:avLst/>
          <a:gdLst/>
          <a:ahLst/>
          <a:cxnLst/>
          <a:rect l="0" t="0" r="0" b="0"/>
          <a:pathLst>
            <a:path>
              <a:moveTo>
                <a:pt x="45720" y="0"/>
              </a:moveTo>
              <a:lnTo>
                <a:pt x="45720" y="1442378"/>
              </a:lnTo>
              <a:lnTo>
                <a:pt x="111282" y="14423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E64AC5-C364-411A-B093-FCB6410A2433}">
      <dsp:nvSpPr>
        <dsp:cNvPr id="0" name=""/>
        <dsp:cNvSpPr/>
      </dsp:nvSpPr>
      <dsp:spPr>
        <a:xfrm>
          <a:off x="1183449" y="532010"/>
          <a:ext cx="91440" cy="1132048"/>
        </a:xfrm>
        <a:custGeom>
          <a:avLst/>
          <a:gdLst/>
          <a:ahLst/>
          <a:cxnLst/>
          <a:rect l="0" t="0" r="0" b="0"/>
          <a:pathLst>
            <a:path>
              <a:moveTo>
                <a:pt x="45720" y="0"/>
              </a:moveTo>
              <a:lnTo>
                <a:pt x="45720" y="1132048"/>
              </a:lnTo>
              <a:lnTo>
                <a:pt x="111282" y="11320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9F77A9-50C6-47A0-AD7C-CB0990D71B90}">
      <dsp:nvSpPr>
        <dsp:cNvPr id="0" name=""/>
        <dsp:cNvSpPr/>
      </dsp:nvSpPr>
      <dsp:spPr>
        <a:xfrm>
          <a:off x="1183449" y="532010"/>
          <a:ext cx="91440" cy="821718"/>
        </a:xfrm>
        <a:custGeom>
          <a:avLst/>
          <a:gdLst/>
          <a:ahLst/>
          <a:cxnLst/>
          <a:rect l="0" t="0" r="0" b="0"/>
          <a:pathLst>
            <a:path>
              <a:moveTo>
                <a:pt x="45720" y="0"/>
              </a:moveTo>
              <a:lnTo>
                <a:pt x="45720" y="821718"/>
              </a:lnTo>
              <a:lnTo>
                <a:pt x="111282" y="8217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6A160B-3E1B-41FF-A3A0-7A9A4EC897DE}">
      <dsp:nvSpPr>
        <dsp:cNvPr id="0" name=""/>
        <dsp:cNvSpPr/>
      </dsp:nvSpPr>
      <dsp:spPr>
        <a:xfrm>
          <a:off x="1183449" y="532010"/>
          <a:ext cx="91440" cy="511388"/>
        </a:xfrm>
        <a:custGeom>
          <a:avLst/>
          <a:gdLst/>
          <a:ahLst/>
          <a:cxnLst/>
          <a:rect l="0" t="0" r="0" b="0"/>
          <a:pathLst>
            <a:path>
              <a:moveTo>
                <a:pt x="45720" y="0"/>
              </a:moveTo>
              <a:lnTo>
                <a:pt x="45720" y="511388"/>
              </a:lnTo>
              <a:lnTo>
                <a:pt x="111282" y="511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E09C7-74A2-4A3C-9112-58FA09FEDF2B}">
      <dsp:nvSpPr>
        <dsp:cNvPr id="0" name=""/>
        <dsp:cNvSpPr/>
      </dsp:nvSpPr>
      <dsp:spPr>
        <a:xfrm>
          <a:off x="1183449" y="532010"/>
          <a:ext cx="91440" cy="201058"/>
        </a:xfrm>
        <a:custGeom>
          <a:avLst/>
          <a:gdLst/>
          <a:ahLst/>
          <a:cxnLst/>
          <a:rect l="0" t="0" r="0" b="0"/>
          <a:pathLst>
            <a:path>
              <a:moveTo>
                <a:pt x="45720" y="0"/>
              </a:moveTo>
              <a:lnTo>
                <a:pt x="45720" y="201058"/>
              </a:lnTo>
              <a:lnTo>
                <a:pt x="111282" y="2010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7165AC-4409-44C5-9EB5-B07791E822B6}">
      <dsp:nvSpPr>
        <dsp:cNvPr id="0" name=""/>
        <dsp:cNvSpPr/>
      </dsp:nvSpPr>
      <dsp:spPr>
        <a:xfrm>
          <a:off x="1404003" y="221679"/>
          <a:ext cx="793308" cy="91787"/>
        </a:xfrm>
        <a:custGeom>
          <a:avLst/>
          <a:gdLst/>
          <a:ahLst/>
          <a:cxnLst/>
          <a:rect l="0" t="0" r="0" b="0"/>
          <a:pathLst>
            <a:path>
              <a:moveTo>
                <a:pt x="793308" y="0"/>
              </a:moveTo>
              <a:lnTo>
                <a:pt x="793308" y="45893"/>
              </a:lnTo>
              <a:lnTo>
                <a:pt x="0" y="45893"/>
              </a:lnTo>
              <a:lnTo>
                <a:pt x="0" y="91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E188A-0BEF-4176-8A95-8ED4C321AF7F}">
      <dsp:nvSpPr>
        <dsp:cNvPr id="0" name=""/>
        <dsp:cNvSpPr/>
      </dsp:nvSpPr>
      <dsp:spPr>
        <a:xfrm>
          <a:off x="1978769" y="313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REF 2028</a:t>
          </a:r>
        </a:p>
      </dsp:txBody>
      <dsp:txXfrm>
        <a:off x="1978769" y="3137"/>
        <a:ext cx="437084" cy="218542"/>
      </dsp:txXfrm>
    </dsp:sp>
    <dsp:sp modelId="{7F4713DD-C169-4A82-9B6F-F1EA3B983545}">
      <dsp:nvSpPr>
        <dsp:cNvPr id="0" name=""/>
        <dsp:cNvSpPr/>
      </dsp:nvSpPr>
      <dsp:spPr>
        <a:xfrm>
          <a:off x="1185461" y="31346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Main panel A</a:t>
          </a:r>
        </a:p>
      </dsp:txBody>
      <dsp:txXfrm>
        <a:off x="1185461" y="313467"/>
        <a:ext cx="437084" cy="218542"/>
      </dsp:txXfrm>
    </dsp:sp>
    <dsp:sp modelId="{826D677D-FFB7-422B-A00E-705722A172BD}">
      <dsp:nvSpPr>
        <dsp:cNvPr id="0" name=""/>
        <dsp:cNvSpPr/>
      </dsp:nvSpPr>
      <dsp:spPr>
        <a:xfrm>
          <a:off x="1294732" y="62379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a:t>
          </a:r>
        </a:p>
      </dsp:txBody>
      <dsp:txXfrm>
        <a:off x="1294732" y="623797"/>
        <a:ext cx="437084" cy="218542"/>
      </dsp:txXfrm>
    </dsp:sp>
    <dsp:sp modelId="{2965B480-1CD9-4B1A-A55E-26256145CF98}">
      <dsp:nvSpPr>
        <dsp:cNvPr id="0" name=""/>
        <dsp:cNvSpPr/>
      </dsp:nvSpPr>
      <dsp:spPr>
        <a:xfrm>
          <a:off x="1294732" y="93412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a:t>
          </a:r>
        </a:p>
      </dsp:txBody>
      <dsp:txXfrm>
        <a:off x="1294732" y="934127"/>
        <a:ext cx="437084" cy="218542"/>
      </dsp:txXfrm>
    </dsp:sp>
    <dsp:sp modelId="{3C253CCE-E69C-4570-9680-D2F19E486C8F}">
      <dsp:nvSpPr>
        <dsp:cNvPr id="0" name=""/>
        <dsp:cNvSpPr/>
      </dsp:nvSpPr>
      <dsp:spPr>
        <a:xfrm>
          <a:off x="1294732" y="124445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SP3</a:t>
          </a:r>
        </a:p>
      </dsp:txBody>
      <dsp:txXfrm>
        <a:off x="1294732" y="1244457"/>
        <a:ext cx="437084" cy="218542"/>
      </dsp:txXfrm>
    </dsp:sp>
    <dsp:sp modelId="{66C4950A-2EB7-4375-B9CF-D0384C97F215}">
      <dsp:nvSpPr>
        <dsp:cNvPr id="0" name=""/>
        <dsp:cNvSpPr/>
      </dsp:nvSpPr>
      <dsp:spPr>
        <a:xfrm>
          <a:off x="1294732" y="155478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SP4</a:t>
          </a:r>
        </a:p>
      </dsp:txBody>
      <dsp:txXfrm>
        <a:off x="1294732" y="1554787"/>
        <a:ext cx="437084" cy="218542"/>
      </dsp:txXfrm>
    </dsp:sp>
    <dsp:sp modelId="{71DD90A7-B4AF-4071-B094-D4F388566CF8}">
      <dsp:nvSpPr>
        <dsp:cNvPr id="0" name=""/>
        <dsp:cNvSpPr/>
      </dsp:nvSpPr>
      <dsp:spPr>
        <a:xfrm>
          <a:off x="1294732" y="186511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SP5</a:t>
          </a:r>
        </a:p>
      </dsp:txBody>
      <dsp:txXfrm>
        <a:off x="1294732" y="1865117"/>
        <a:ext cx="437084" cy="218542"/>
      </dsp:txXfrm>
    </dsp:sp>
    <dsp:sp modelId="{A759C7C1-391C-4A57-ACAB-E56D65FE26ED}">
      <dsp:nvSpPr>
        <dsp:cNvPr id="0" name=""/>
        <dsp:cNvSpPr/>
      </dsp:nvSpPr>
      <dsp:spPr>
        <a:xfrm>
          <a:off x="1294732" y="217544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SP6</a:t>
          </a:r>
        </a:p>
      </dsp:txBody>
      <dsp:txXfrm>
        <a:off x="1294732" y="2175447"/>
        <a:ext cx="437084" cy="218542"/>
      </dsp:txXfrm>
    </dsp:sp>
    <dsp:sp modelId="{64AE952E-B54C-44E2-98A1-60B8BE6D1F99}">
      <dsp:nvSpPr>
        <dsp:cNvPr id="0" name=""/>
        <dsp:cNvSpPr/>
      </dsp:nvSpPr>
      <dsp:spPr>
        <a:xfrm>
          <a:off x="1714333" y="31346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Main panel B</a:t>
          </a:r>
        </a:p>
      </dsp:txBody>
      <dsp:txXfrm>
        <a:off x="1714333" y="313467"/>
        <a:ext cx="437084" cy="218542"/>
      </dsp:txXfrm>
    </dsp:sp>
    <dsp:sp modelId="{487D1615-B72D-4D15-9BE1-A5AE3C1E5B9C}">
      <dsp:nvSpPr>
        <dsp:cNvPr id="0" name=""/>
        <dsp:cNvSpPr/>
      </dsp:nvSpPr>
      <dsp:spPr>
        <a:xfrm>
          <a:off x="1823604" y="62379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SP7</a:t>
          </a:r>
        </a:p>
      </dsp:txBody>
      <dsp:txXfrm>
        <a:off x="1823604" y="623797"/>
        <a:ext cx="437084" cy="218542"/>
      </dsp:txXfrm>
    </dsp:sp>
    <dsp:sp modelId="{118765D9-4D00-4D60-B385-728B932DFB6A}">
      <dsp:nvSpPr>
        <dsp:cNvPr id="0" name=""/>
        <dsp:cNvSpPr/>
      </dsp:nvSpPr>
      <dsp:spPr>
        <a:xfrm>
          <a:off x="1823604" y="93412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SP8</a:t>
          </a:r>
        </a:p>
      </dsp:txBody>
      <dsp:txXfrm>
        <a:off x="1823604" y="934127"/>
        <a:ext cx="437084" cy="218542"/>
      </dsp:txXfrm>
    </dsp:sp>
    <dsp:sp modelId="{A140C913-C720-424E-AD51-9A3306AC18E0}">
      <dsp:nvSpPr>
        <dsp:cNvPr id="0" name=""/>
        <dsp:cNvSpPr/>
      </dsp:nvSpPr>
      <dsp:spPr>
        <a:xfrm>
          <a:off x="1823604" y="124445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SP9</a:t>
          </a:r>
        </a:p>
      </dsp:txBody>
      <dsp:txXfrm>
        <a:off x="1823604" y="1244457"/>
        <a:ext cx="437084" cy="218542"/>
      </dsp:txXfrm>
    </dsp:sp>
    <dsp:sp modelId="{8392B22E-3EC3-45A4-864D-D335B6D08004}">
      <dsp:nvSpPr>
        <dsp:cNvPr id="0" name=""/>
        <dsp:cNvSpPr/>
      </dsp:nvSpPr>
      <dsp:spPr>
        <a:xfrm>
          <a:off x="1823604" y="155478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SP10</a:t>
          </a:r>
        </a:p>
      </dsp:txBody>
      <dsp:txXfrm>
        <a:off x="1823604" y="1554787"/>
        <a:ext cx="437084" cy="218542"/>
      </dsp:txXfrm>
    </dsp:sp>
    <dsp:sp modelId="{DF0994AD-C8C0-4846-BD64-9072201FFCA8}">
      <dsp:nvSpPr>
        <dsp:cNvPr id="0" name=""/>
        <dsp:cNvSpPr/>
      </dsp:nvSpPr>
      <dsp:spPr>
        <a:xfrm>
          <a:off x="1823604" y="186511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SP11</a:t>
          </a:r>
        </a:p>
      </dsp:txBody>
      <dsp:txXfrm>
        <a:off x="1823604" y="1865117"/>
        <a:ext cx="437084" cy="218542"/>
      </dsp:txXfrm>
    </dsp:sp>
    <dsp:sp modelId="{67C86F9D-56B6-4208-A349-3385E584037B}">
      <dsp:nvSpPr>
        <dsp:cNvPr id="0" name=""/>
        <dsp:cNvSpPr/>
      </dsp:nvSpPr>
      <dsp:spPr>
        <a:xfrm>
          <a:off x="1823604" y="217544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SP12</a:t>
          </a:r>
        </a:p>
      </dsp:txBody>
      <dsp:txXfrm>
        <a:off x="1823604" y="2175447"/>
        <a:ext cx="437084" cy="218542"/>
      </dsp:txXfrm>
    </dsp:sp>
    <dsp:sp modelId="{4DA4B327-D35C-41C4-B084-FB6FA8A41310}">
      <dsp:nvSpPr>
        <dsp:cNvPr id="0" name=""/>
        <dsp:cNvSpPr/>
      </dsp:nvSpPr>
      <dsp:spPr>
        <a:xfrm>
          <a:off x="2243205" y="31346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Main panel C</a:t>
          </a:r>
        </a:p>
      </dsp:txBody>
      <dsp:txXfrm>
        <a:off x="2243205" y="313467"/>
        <a:ext cx="437084" cy="218542"/>
      </dsp:txXfrm>
    </dsp:sp>
    <dsp:sp modelId="{E50AA40E-3138-4798-B6CD-3A62EDF6E1C3}">
      <dsp:nvSpPr>
        <dsp:cNvPr id="0" name=""/>
        <dsp:cNvSpPr/>
      </dsp:nvSpPr>
      <dsp:spPr>
        <a:xfrm>
          <a:off x="2352476" y="62379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SP13</a:t>
          </a:r>
        </a:p>
      </dsp:txBody>
      <dsp:txXfrm>
        <a:off x="2352476" y="623797"/>
        <a:ext cx="437084" cy="218542"/>
      </dsp:txXfrm>
    </dsp:sp>
    <dsp:sp modelId="{B16E870E-AE9D-425D-8F44-44C6ECBF9B08}">
      <dsp:nvSpPr>
        <dsp:cNvPr id="0" name=""/>
        <dsp:cNvSpPr/>
      </dsp:nvSpPr>
      <dsp:spPr>
        <a:xfrm>
          <a:off x="2352476" y="93412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SP14</a:t>
          </a:r>
        </a:p>
      </dsp:txBody>
      <dsp:txXfrm>
        <a:off x="2352476" y="934127"/>
        <a:ext cx="437084" cy="218542"/>
      </dsp:txXfrm>
    </dsp:sp>
    <dsp:sp modelId="{51E448F5-B038-442E-A625-78B2E7DF73C1}">
      <dsp:nvSpPr>
        <dsp:cNvPr id="0" name=""/>
        <dsp:cNvSpPr/>
      </dsp:nvSpPr>
      <dsp:spPr>
        <a:xfrm>
          <a:off x="2352476" y="124445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SP15</a:t>
          </a:r>
        </a:p>
      </dsp:txBody>
      <dsp:txXfrm>
        <a:off x="2352476" y="1244457"/>
        <a:ext cx="437084" cy="218542"/>
      </dsp:txXfrm>
    </dsp:sp>
    <dsp:sp modelId="{8AE29B84-C491-4D3B-8D4E-AF4A9AF0D0A8}">
      <dsp:nvSpPr>
        <dsp:cNvPr id="0" name=""/>
        <dsp:cNvSpPr/>
      </dsp:nvSpPr>
      <dsp:spPr>
        <a:xfrm>
          <a:off x="2352476" y="155478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SP16</a:t>
          </a:r>
        </a:p>
      </dsp:txBody>
      <dsp:txXfrm>
        <a:off x="2352476" y="1554787"/>
        <a:ext cx="437084" cy="218542"/>
      </dsp:txXfrm>
    </dsp:sp>
    <dsp:sp modelId="{FCA58BFA-85D9-42FC-A34A-12FE0BA691D6}">
      <dsp:nvSpPr>
        <dsp:cNvPr id="0" name=""/>
        <dsp:cNvSpPr/>
      </dsp:nvSpPr>
      <dsp:spPr>
        <a:xfrm>
          <a:off x="2352476" y="186511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SP17</a:t>
          </a:r>
        </a:p>
      </dsp:txBody>
      <dsp:txXfrm>
        <a:off x="2352476" y="1865117"/>
        <a:ext cx="437084" cy="218542"/>
      </dsp:txXfrm>
    </dsp:sp>
    <dsp:sp modelId="{614DDFF6-8DB0-497D-817D-939FE2495879}">
      <dsp:nvSpPr>
        <dsp:cNvPr id="0" name=""/>
        <dsp:cNvSpPr/>
      </dsp:nvSpPr>
      <dsp:spPr>
        <a:xfrm>
          <a:off x="2352476" y="217544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SP18</a:t>
          </a:r>
        </a:p>
      </dsp:txBody>
      <dsp:txXfrm>
        <a:off x="2352476" y="2175447"/>
        <a:ext cx="437084" cy="218542"/>
      </dsp:txXfrm>
    </dsp:sp>
    <dsp:sp modelId="{373C8BB0-5495-47F2-B757-407345A04AE2}">
      <dsp:nvSpPr>
        <dsp:cNvPr id="0" name=""/>
        <dsp:cNvSpPr/>
      </dsp:nvSpPr>
      <dsp:spPr>
        <a:xfrm>
          <a:off x="2352476" y="248577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SP19</a:t>
          </a:r>
        </a:p>
      </dsp:txBody>
      <dsp:txXfrm>
        <a:off x="2352476" y="2485777"/>
        <a:ext cx="437084" cy="218542"/>
      </dsp:txXfrm>
    </dsp:sp>
    <dsp:sp modelId="{8182BADB-A84B-4007-A8AC-60BD9BCE391F}">
      <dsp:nvSpPr>
        <dsp:cNvPr id="0" name=""/>
        <dsp:cNvSpPr/>
      </dsp:nvSpPr>
      <dsp:spPr>
        <a:xfrm>
          <a:off x="2352476" y="279610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SP20</a:t>
          </a:r>
        </a:p>
      </dsp:txBody>
      <dsp:txXfrm>
        <a:off x="2352476" y="2796107"/>
        <a:ext cx="437084" cy="218542"/>
      </dsp:txXfrm>
    </dsp:sp>
    <dsp:sp modelId="{F623118F-A782-46E2-BBA3-3B1DD9A672EB}">
      <dsp:nvSpPr>
        <dsp:cNvPr id="0" name=""/>
        <dsp:cNvSpPr/>
      </dsp:nvSpPr>
      <dsp:spPr>
        <a:xfrm>
          <a:off x="2352476" y="310643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SP21</a:t>
          </a:r>
        </a:p>
      </dsp:txBody>
      <dsp:txXfrm>
        <a:off x="2352476" y="3106437"/>
        <a:ext cx="437084" cy="218542"/>
      </dsp:txXfrm>
    </dsp:sp>
    <dsp:sp modelId="{2CEF77CD-6313-4EAA-AB59-91C82595567A}">
      <dsp:nvSpPr>
        <dsp:cNvPr id="0" name=""/>
        <dsp:cNvSpPr/>
      </dsp:nvSpPr>
      <dsp:spPr>
        <a:xfrm>
          <a:off x="2352476" y="341676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SP22</a:t>
          </a:r>
        </a:p>
      </dsp:txBody>
      <dsp:txXfrm>
        <a:off x="2352476" y="3416767"/>
        <a:ext cx="437084" cy="218542"/>
      </dsp:txXfrm>
    </dsp:sp>
    <dsp:sp modelId="{CB3AFEFA-F3A9-4534-A2FD-74007C2BFF70}">
      <dsp:nvSpPr>
        <dsp:cNvPr id="0" name=""/>
        <dsp:cNvSpPr/>
      </dsp:nvSpPr>
      <dsp:spPr>
        <a:xfrm>
          <a:off x="2352476" y="372709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SP23</a:t>
          </a:r>
        </a:p>
      </dsp:txBody>
      <dsp:txXfrm>
        <a:off x="2352476" y="3727097"/>
        <a:ext cx="437084" cy="218542"/>
      </dsp:txXfrm>
    </dsp:sp>
    <dsp:sp modelId="{4C66BFC0-19A6-4AB7-A49B-281AD113AC44}">
      <dsp:nvSpPr>
        <dsp:cNvPr id="0" name=""/>
        <dsp:cNvSpPr/>
      </dsp:nvSpPr>
      <dsp:spPr>
        <a:xfrm>
          <a:off x="2352476" y="4037428"/>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SP24</a:t>
          </a:r>
        </a:p>
      </dsp:txBody>
      <dsp:txXfrm>
        <a:off x="2352476" y="4037428"/>
        <a:ext cx="437084" cy="218542"/>
      </dsp:txXfrm>
    </dsp:sp>
    <dsp:sp modelId="{64C6B0A6-F56B-4C8A-B974-CD6CD1460BB0}">
      <dsp:nvSpPr>
        <dsp:cNvPr id="0" name=""/>
        <dsp:cNvSpPr/>
      </dsp:nvSpPr>
      <dsp:spPr>
        <a:xfrm>
          <a:off x="2772078" y="31346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Main panel D</a:t>
          </a:r>
        </a:p>
      </dsp:txBody>
      <dsp:txXfrm>
        <a:off x="2772078" y="313467"/>
        <a:ext cx="437084" cy="218542"/>
      </dsp:txXfrm>
    </dsp:sp>
    <dsp:sp modelId="{BE6A873E-2BB0-4BC2-A10C-883014604341}">
      <dsp:nvSpPr>
        <dsp:cNvPr id="0" name=""/>
        <dsp:cNvSpPr/>
      </dsp:nvSpPr>
      <dsp:spPr>
        <a:xfrm>
          <a:off x="2881349" y="62379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SP25</a:t>
          </a:r>
        </a:p>
      </dsp:txBody>
      <dsp:txXfrm>
        <a:off x="2881349" y="623797"/>
        <a:ext cx="437084" cy="218542"/>
      </dsp:txXfrm>
    </dsp:sp>
    <dsp:sp modelId="{F40E7ECA-B743-4D68-BEBB-61586BD7FCD4}">
      <dsp:nvSpPr>
        <dsp:cNvPr id="0" name=""/>
        <dsp:cNvSpPr/>
      </dsp:nvSpPr>
      <dsp:spPr>
        <a:xfrm>
          <a:off x="2881349" y="93412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SP26</a:t>
          </a:r>
        </a:p>
      </dsp:txBody>
      <dsp:txXfrm>
        <a:off x="2881349" y="934127"/>
        <a:ext cx="437084" cy="218542"/>
      </dsp:txXfrm>
    </dsp:sp>
    <dsp:sp modelId="{0DE3E8CF-4F0D-4D55-83B8-8BA2BBB2963D}">
      <dsp:nvSpPr>
        <dsp:cNvPr id="0" name=""/>
        <dsp:cNvSpPr/>
      </dsp:nvSpPr>
      <dsp:spPr>
        <a:xfrm>
          <a:off x="2881349" y="124445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SP27</a:t>
          </a:r>
        </a:p>
      </dsp:txBody>
      <dsp:txXfrm>
        <a:off x="2881349" y="1244457"/>
        <a:ext cx="437084" cy="218542"/>
      </dsp:txXfrm>
    </dsp:sp>
    <dsp:sp modelId="{6E629A26-4F86-407F-B7D5-942892C290B2}">
      <dsp:nvSpPr>
        <dsp:cNvPr id="0" name=""/>
        <dsp:cNvSpPr/>
      </dsp:nvSpPr>
      <dsp:spPr>
        <a:xfrm>
          <a:off x="2881349" y="155478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SP28</a:t>
          </a:r>
        </a:p>
      </dsp:txBody>
      <dsp:txXfrm>
        <a:off x="2881349" y="1554787"/>
        <a:ext cx="437084" cy="218542"/>
      </dsp:txXfrm>
    </dsp:sp>
    <dsp:sp modelId="{A7350C5A-2D8B-4F9D-8AE5-88A55E5CC122}">
      <dsp:nvSpPr>
        <dsp:cNvPr id="0" name=""/>
        <dsp:cNvSpPr/>
      </dsp:nvSpPr>
      <dsp:spPr>
        <a:xfrm>
          <a:off x="2881349" y="186511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SP29</a:t>
          </a:r>
        </a:p>
      </dsp:txBody>
      <dsp:txXfrm>
        <a:off x="2881349" y="1865117"/>
        <a:ext cx="437084" cy="218542"/>
      </dsp:txXfrm>
    </dsp:sp>
    <dsp:sp modelId="{23B160E0-D1D2-492A-A3F4-A1B6255C563C}">
      <dsp:nvSpPr>
        <dsp:cNvPr id="0" name=""/>
        <dsp:cNvSpPr/>
      </dsp:nvSpPr>
      <dsp:spPr>
        <a:xfrm>
          <a:off x="2881349" y="217544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SP30</a:t>
          </a:r>
        </a:p>
      </dsp:txBody>
      <dsp:txXfrm>
        <a:off x="2881349" y="2175447"/>
        <a:ext cx="437084" cy="218542"/>
      </dsp:txXfrm>
    </dsp:sp>
    <dsp:sp modelId="{B7D37F11-D96C-4BEA-A45F-D063FD4DC51F}">
      <dsp:nvSpPr>
        <dsp:cNvPr id="0" name=""/>
        <dsp:cNvSpPr/>
      </dsp:nvSpPr>
      <dsp:spPr>
        <a:xfrm>
          <a:off x="2881349" y="248577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SP31</a:t>
          </a:r>
        </a:p>
      </dsp:txBody>
      <dsp:txXfrm>
        <a:off x="2881349" y="2485777"/>
        <a:ext cx="437084" cy="218542"/>
      </dsp:txXfrm>
    </dsp:sp>
    <dsp:sp modelId="{7B65162E-D259-445C-BA6B-CFE670DBB4BA}">
      <dsp:nvSpPr>
        <dsp:cNvPr id="0" name=""/>
        <dsp:cNvSpPr/>
      </dsp:nvSpPr>
      <dsp:spPr>
        <a:xfrm>
          <a:off x="2881349" y="279610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SP32</a:t>
          </a:r>
        </a:p>
      </dsp:txBody>
      <dsp:txXfrm>
        <a:off x="2881349" y="2796107"/>
        <a:ext cx="437084" cy="218542"/>
      </dsp:txXfrm>
    </dsp:sp>
    <dsp:sp modelId="{48552977-38C9-4334-8F90-8582F1A5AD91}">
      <dsp:nvSpPr>
        <dsp:cNvPr id="0" name=""/>
        <dsp:cNvSpPr/>
      </dsp:nvSpPr>
      <dsp:spPr>
        <a:xfrm>
          <a:off x="2881349" y="310643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SP33</a:t>
          </a:r>
        </a:p>
      </dsp:txBody>
      <dsp:txXfrm>
        <a:off x="2881349" y="3106437"/>
        <a:ext cx="437084" cy="218542"/>
      </dsp:txXfrm>
    </dsp:sp>
    <dsp:sp modelId="{5BAB2E71-AB1B-4807-8219-6B7724C655E0}">
      <dsp:nvSpPr>
        <dsp:cNvPr id="0" name=""/>
        <dsp:cNvSpPr/>
      </dsp:nvSpPr>
      <dsp:spPr>
        <a:xfrm>
          <a:off x="2881349" y="3416767"/>
          <a:ext cx="437084" cy="218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SP34</a:t>
          </a:r>
        </a:p>
      </dsp:txBody>
      <dsp:txXfrm>
        <a:off x="2881349" y="3416767"/>
        <a:ext cx="437084" cy="21854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0ACF18-9345-2808-F8D6-3B68AF4894E0}"/>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61F61317-41A9-43FD-92D3-E9FE6E46725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B06E64D-861E-B740-A0DC-09B6CAEFB46C}" type="datetimeFigureOut">
              <a:rPr lang="en-GB" smtClean="0">
                <a:latin typeface="Arial" panose="020B0604020202020204" pitchFamily="34" charset="0"/>
              </a:rPr>
              <a:t>13/07/2023</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A7F3CF0D-AADA-D606-B1FB-14109B7DBDF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4012709C-8C78-0ABC-B517-2BB74B07579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A47BB52-BECF-9E4E-9316-E6A216BEB611}"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3391196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Arial" panose="020B0604020202020204" pitchFamily="34" charset="0"/>
              </a:defRPr>
            </a:lvl1pPr>
          </a:lstStyle>
          <a:p>
            <a:fld id="{41208297-7E6D-254E-98B9-62291504406C}" type="datetimeFigureOut">
              <a:rPr lang="en-GB" smtClean="0"/>
              <a:pPr/>
              <a:t>13/07/2023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66301A62-ADB1-9D47-99CF-B9E050F913EF}" type="slidenum">
              <a:rPr lang="en-GB" smtClean="0"/>
              <a:pPr/>
              <a:t>‹#›</a:t>
            </a:fld>
            <a:endParaRPr lang="en-GB"/>
          </a:p>
        </p:txBody>
      </p:sp>
    </p:spTree>
    <p:extLst>
      <p:ext uri="{BB962C8B-B14F-4D97-AF65-F5344CB8AC3E}">
        <p14:creationId xmlns:p14="http://schemas.microsoft.com/office/powerpoint/2010/main" val="223056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Overview of the framework and what it will include</a:t>
            </a:r>
          </a:p>
          <a:p>
            <a:r>
              <a:rPr lang="en-US">
                <a:latin typeface="Calibri"/>
                <a:cs typeface="Calibri"/>
              </a:rPr>
              <a:t>Stress importance of the implementation plans – this is a framework to guide the next phase </a:t>
            </a:r>
          </a:p>
          <a:p>
            <a:r>
              <a:rPr lang="en-US">
                <a:latin typeface="Calibri"/>
                <a:cs typeface="Calibri"/>
              </a:rPr>
              <a:t>Timescales for developing the new strategy are tight – but we must focus on the actions and quickly</a:t>
            </a:r>
          </a:p>
          <a:p>
            <a:r>
              <a:rPr lang="en-US">
                <a:latin typeface="Calibri"/>
                <a:cs typeface="Calibri"/>
              </a:rPr>
              <a:t>We have reflected on achievements and limitations of S2026 – this will inform our approach and action plan going forward </a:t>
            </a:r>
          </a:p>
          <a:p>
            <a:r>
              <a:rPr lang="en-US">
                <a:latin typeface="Calibri"/>
                <a:cs typeface="Calibri"/>
              </a:rPr>
              <a:t>Stress that we will need to grow and invest to perform at the top 100 level, but this will require us to think differently, stop doing things which no longer serve our goals and be as efficient as possible</a:t>
            </a:r>
          </a:p>
          <a:p>
            <a:r>
              <a:rPr lang="en-US">
                <a:latin typeface="Calibri"/>
                <a:cs typeface="Calibri"/>
              </a:rPr>
              <a:t>There will be a period of alignment</a:t>
            </a:r>
          </a:p>
        </p:txBody>
      </p:sp>
      <p:sp>
        <p:nvSpPr>
          <p:cNvPr id="4" name="Slide Number Placeholder 3"/>
          <p:cNvSpPr>
            <a:spLocks noGrp="1"/>
          </p:cNvSpPr>
          <p:nvPr>
            <p:ph type="sldNum" sz="quarter" idx="5"/>
          </p:nvPr>
        </p:nvSpPr>
        <p:spPr/>
        <p:txBody>
          <a:bodyPr/>
          <a:lstStyle/>
          <a:p>
            <a:fld id="{66301A62-ADB1-9D47-99CF-B9E050F913EF}" type="slidenum">
              <a:rPr lang="en-GB" smtClean="0"/>
              <a:pPr/>
              <a:t>2</a:t>
            </a:fld>
            <a:endParaRPr lang="en-GB"/>
          </a:p>
        </p:txBody>
      </p:sp>
    </p:spTree>
    <p:extLst>
      <p:ext uri="{BB962C8B-B14F-4D97-AF65-F5344CB8AC3E}">
        <p14:creationId xmlns:p14="http://schemas.microsoft.com/office/powerpoint/2010/main" val="319767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66301A62-ADB1-9D47-99CF-B9E050F913EF}" type="slidenum">
              <a:rPr lang="en-GB" smtClean="0"/>
              <a:pPr/>
              <a:t>3</a:t>
            </a:fld>
            <a:endParaRPr lang="en-GB"/>
          </a:p>
        </p:txBody>
      </p:sp>
    </p:spTree>
    <p:extLst>
      <p:ext uri="{BB962C8B-B14F-4D97-AF65-F5344CB8AC3E}">
        <p14:creationId xmlns:p14="http://schemas.microsoft.com/office/powerpoint/2010/main" val="323545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C0F3BA1D-A00F-DB41-84DA-BE26C4853B35}" type="slidenum">
              <a:rPr lang="en-US" smtClean="0"/>
              <a:t>10</a:t>
            </a:fld>
            <a:endParaRPr lang="en-US" dirty="0"/>
          </a:p>
        </p:txBody>
      </p:sp>
    </p:spTree>
    <p:extLst>
      <p:ext uri="{BB962C8B-B14F-4D97-AF65-F5344CB8AC3E}">
        <p14:creationId xmlns:p14="http://schemas.microsoft.com/office/powerpoint/2010/main" val="37946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200" b="1" u="sng" dirty="0">
                <a:effectLst/>
                <a:latin typeface="Calibri" panose="020F0502020204030204" pitchFamily="34" charset="0"/>
              </a:rPr>
              <a:t>REF 2028 will be conducted at the level of whole institutions and disciplinary groupings within institutions</a:t>
            </a:r>
            <a:endParaRPr lang="en-GB" sz="1200" dirty="0">
              <a:effectLst/>
              <a:latin typeface="Calibri" panose="020F0502020204030204" pitchFamily="34" charset="0"/>
            </a:endParaRPr>
          </a:p>
          <a:p>
            <a:pPr marL="0" marR="0">
              <a:spcBef>
                <a:spcPts val="0"/>
              </a:spcBef>
              <a:spcAft>
                <a:spcPts val="0"/>
              </a:spcAft>
            </a:pPr>
            <a:r>
              <a:rPr lang="en-GB" sz="12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REF 2028 will have a new approach to determining research volume, moving fully away from any assessment of individuals. We intend to draw directly from the HESA staff record; HEPs will not be required to submit a list of staff. The volume measure will be based on an average number of staff over multiple years.</a:t>
            </a:r>
          </a:p>
          <a:p>
            <a:pPr rtl="0" fontAlgn="ctr">
              <a:spcBef>
                <a:spcPts val="0"/>
              </a:spcBef>
              <a:spcAft>
                <a:spcPts val="0"/>
              </a:spcAft>
              <a:buFont typeface="Arial" panose="020B0604020202020204" pitchFamily="34" charset="0"/>
              <a:buChar char="•"/>
            </a:pPr>
            <a:endParaRPr lang="en-GB" sz="12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Fully breaking the link between individual staff members and submitted outputs will simplify the output submission process. Institutions will no longer be required to attribute outputs to individual staff members with minima and maxima.</a:t>
            </a:r>
          </a:p>
          <a:p>
            <a:pPr rtl="0" fontAlgn="ctr">
              <a:spcBef>
                <a:spcPts val="0"/>
              </a:spcBef>
              <a:spcAft>
                <a:spcPts val="0"/>
              </a:spcAft>
              <a:buFont typeface="Arial" panose="020B0604020202020204" pitchFamily="34" charset="0"/>
              <a:buChar char="•"/>
            </a:pPr>
            <a:endParaRPr lang="en-GB" sz="12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This also removes the need for the individual staff circumstances process and will enable us to streamline and simplify the unit circumstances process.</a:t>
            </a:r>
          </a:p>
          <a:p>
            <a:pPr rtl="0" fontAlgn="ctr">
              <a:spcBef>
                <a:spcPts val="0"/>
              </a:spcBef>
              <a:spcAft>
                <a:spcPts val="0"/>
              </a:spcAft>
              <a:buFont typeface="Arial" panose="020B0604020202020204" pitchFamily="34" charset="0"/>
              <a:buChar char="•"/>
            </a:pPr>
            <a:endParaRPr lang="en-GB" sz="12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Consultation on this, how use of HESA data will work in practice, how to indicate that research has a substantial link to the HEI, eligibility of outputs/ICSs from staff on T-only contracts</a:t>
            </a:r>
          </a:p>
        </p:txBody>
      </p:sp>
      <p:sp>
        <p:nvSpPr>
          <p:cNvPr id="4" name="Slide Number Placeholder 3"/>
          <p:cNvSpPr>
            <a:spLocks noGrp="1"/>
          </p:cNvSpPr>
          <p:nvPr>
            <p:ph type="sldNum" sz="quarter" idx="5"/>
          </p:nvPr>
        </p:nvSpPr>
        <p:spPr/>
        <p:txBody>
          <a:bodyPr/>
          <a:lstStyle/>
          <a:p>
            <a:fld id="{1CE91252-B8FA-488F-8653-B2CAB6E4FCF6}" type="slidenum">
              <a:rPr lang="en-GB" smtClean="0"/>
              <a:t>11</a:t>
            </a:fld>
            <a:endParaRPr lang="en-GB"/>
          </a:p>
        </p:txBody>
      </p:sp>
    </p:spTree>
    <p:extLst>
      <p:ext uri="{BB962C8B-B14F-4D97-AF65-F5344CB8AC3E}">
        <p14:creationId xmlns:p14="http://schemas.microsoft.com/office/powerpoint/2010/main" val="385351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200" b="1" u="sng" dirty="0">
                <a:effectLst/>
                <a:latin typeface="Calibri" panose="020F0502020204030204" pitchFamily="34" charset="0"/>
              </a:rPr>
              <a:t>REF 2028 has a revised and rebalanced definition of research excellence</a:t>
            </a:r>
            <a:endParaRPr lang="en-GB" sz="1200" dirty="0">
              <a:effectLst/>
              <a:latin typeface="Calibri" panose="020F0502020204030204" pitchFamily="34" charset="0"/>
            </a:endParaRPr>
          </a:p>
          <a:p>
            <a:pPr marL="0" marR="0">
              <a:spcBef>
                <a:spcPts val="0"/>
              </a:spcBef>
              <a:spcAft>
                <a:spcPts val="0"/>
              </a:spcAft>
            </a:pPr>
            <a:r>
              <a:rPr lang="en-GB" sz="1200" dirty="0">
                <a:effectLst/>
                <a:latin typeface="Calibri" panose="020F0502020204030204" pitchFamily="34" charset="0"/>
              </a:rPr>
              <a:t>One of aims of FRAP has been to design an assessment system that encourages and strengthens the emphasis on delivering excellent research and impact.</a:t>
            </a:r>
          </a:p>
          <a:p>
            <a:pPr marL="0" marR="0">
              <a:spcBef>
                <a:spcPts val="0"/>
              </a:spcBef>
              <a:spcAft>
                <a:spcPts val="0"/>
              </a:spcAft>
            </a:pP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The exercise must appropriately recognise and reward HEIs that create conditions in which excellent research and impact can be produced. We need an exercise which takes account of how HEIs:</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support their staff</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enable collaboration beyond the institution</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support the broad development of disciplinary knowledge</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ensure the integrity of their research.</a:t>
            </a:r>
          </a:p>
          <a:p>
            <a:pPr marL="342900" marR="0">
              <a:spcBef>
                <a:spcPts val="0"/>
              </a:spcBef>
              <a:spcAft>
                <a:spcPts val="0"/>
              </a:spcAft>
            </a:pP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These are all  are all crucial components of research excellence. Research has demonstrated that positive research culture, underlying values and leadership are essential to creating high-performing research units.</a:t>
            </a:r>
          </a:p>
          <a:p>
            <a:pPr marL="0" marR="0">
              <a:spcBef>
                <a:spcPts val="0"/>
              </a:spcBef>
              <a:spcAft>
                <a:spcPts val="0"/>
              </a:spcAft>
            </a:pP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We are therefore reshaping and renaming the three assessment elements (previously ‘outputs’, ‘impact’ and ‘environment’) to include a broader range of research and impact-enabling activities. The weightings between of the elements have been rebalanced to increase the emphasis on research culture, people and environment. The new elements will be:</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People, Culture and Environment (weighted at 25%, previously 15% for environment)</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Contribution to Knowledge and Understanding (weighted at 50%, previously 60% for outputs)</a:t>
            </a: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Engagement and Impact (weighted at 25%, previously 25% for impact)</a:t>
            </a:r>
          </a:p>
          <a:p>
            <a:endParaRPr lang="en-GB" dirty="0"/>
          </a:p>
          <a:p>
            <a:endParaRPr lang="en-GB" dirty="0"/>
          </a:p>
        </p:txBody>
      </p:sp>
      <p:sp>
        <p:nvSpPr>
          <p:cNvPr id="4" name="Slide Number Placeholder 3"/>
          <p:cNvSpPr>
            <a:spLocks noGrp="1"/>
          </p:cNvSpPr>
          <p:nvPr>
            <p:ph type="sldNum" sz="quarter" idx="5"/>
          </p:nvPr>
        </p:nvSpPr>
        <p:spPr/>
        <p:txBody>
          <a:bodyPr/>
          <a:lstStyle/>
          <a:p>
            <a:fld id="{1CE91252-B8FA-488F-8653-B2CAB6E4FCF6}" type="slidenum">
              <a:rPr lang="en-GB" smtClean="0"/>
              <a:t>12</a:t>
            </a:fld>
            <a:endParaRPr lang="en-GB"/>
          </a:p>
        </p:txBody>
      </p:sp>
    </p:spTree>
    <p:extLst>
      <p:ext uri="{BB962C8B-B14F-4D97-AF65-F5344CB8AC3E}">
        <p14:creationId xmlns:p14="http://schemas.microsoft.com/office/powerpoint/2010/main" val="368660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b="1" u="sng" dirty="0">
                <a:effectLst/>
                <a:latin typeface="Calibri" panose="020F0502020204030204" pitchFamily="34" charset="0"/>
              </a:rPr>
              <a:t>People, culture and environment</a:t>
            </a:r>
            <a:endParaRPr lang="en-GB" sz="1100" dirty="0">
              <a:effectLst/>
              <a:latin typeface="Calibri" panose="020F0502020204030204" pitchFamily="34" charset="0"/>
            </a:endParaRPr>
          </a:p>
          <a:p>
            <a:pPr marL="0" marR="0">
              <a:spcBef>
                <a:spcPts val="0"/>
              </a:spcBef>
              <a:spcAft>
                <a:spcPts val="0"/>
              </a:spcAft>
            </a:pPr>
            <a:r>
              <a:rPr lang="en-GB" sz="1100" dirty="0">
                <a:effectLst/>
                <a:latin typeface="Calibri" panose="020F0502020204030204" pitchFamily="34" charset="0"/>
              </a:rPr>
              <a:t>We intend to collect evidence to inform the People, Culture and Environment element at both institution-level and at the level of disciplinary submissions.</a:t>
            </a:r>
          </a:p>
          <a:p>
            <a:pPr marL="0" marR="0">
              <a:spcBef>
                <a:spcPts val="0"/>
              </a:spcBef>
              <a:spcAft>
                <a:spcPts val="0"/>
              </a:spcAft>
            </a:pPr>
            <a:r>
              <a:rPr lang="en-GB" sz="11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Institution-level statement</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Assessed by a separate panel</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Contribute between 20-50% of the PCE score for an institution</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Quantitative and qualitative evidence on culture and environment at an institution level</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Disciplinary-level statement</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Contributes between 50-80% of the PCE score for an institution</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Quantitative and qualitative evidence on culture and environment at disciplinary level</a:t>
            </a: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There will be data and evidence requirements to ensure a focus on demonstrable outcomes. The content of each statement will be determined in consultation with the sector to identify those areas most meaningfully assessed at each level. We will review the relationship between the content of the IL and DL statements, taking into account burden on panels and institutions, and clarity of assessment process.</a:t>
            </a:r>
          </a:p>
          <a:p>
            <a:endParaRPr lang="en-GB" dirty="0"/>
          </a:p>
          <a:p>
            <a:endParaRPr lang="en-GB" dirty="0"/>
          </a:p>
        </p:txBody>
      </p:sp>
      <p:sp>
        <p:nvSpPr>
          <p:cNvPr id="4" name="Slide Number Placeholder 3"/>
          <p:cNvSpPr>
            <a:spLocks noGrp="1"/>
          </p:cNvSpPr>
          <p:nvPr>
            <p:ph type="sldNum" sz="quarter" idx="5"/>
          </p:nvPr>
        </p:nvSpPr>
        <p:spPr/>
        <p:txBody>
          <a:bodyPr/>
          <a:lstStyle/>
          <a:p>
            <a:fld id="{1CE91252-B8FA-488F-8653-B2CAB6E4FCF6}" type="slidenum">
              <a:rPr lang="en-GB" smtClean="0"/>
              <a:t>13</a:t>
            </a:fld>
            <a:endParaRPr lang="en-GB"/>
          </a:p>
        </p:txBody>
      </p:sp>
    </p:spTree>
    <p:extLst>
      <p:ext uri="{BB962C8B-B14F-4D97-AF65-F5344CB8AC3E}">
        <p14:creationId xmlns:p14="http://schemas.microsoft.com/office/powerpoint/2010/main" val="197818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b="1" u="sng" dirty="0">
                <a:effectLst/>
                <a:latin typeface="Calibri" panose="020F0502020204030204" pitchFamily="34" charset="0"/>
              </a:rPr>
              <a:t>Contribution to knowledge and understanding</a:t>
            </a:r>
            <a:endParaRPr lang="en-GB" sz="1100" dirty="0">
              <a:effectLst/>
              <a:latin typeface="Calibri" panose="020F0502020204030204" pitchFamily="34" charset="0"/>
            </a:endParaRPr>
          </a:p>
          <a:p>
            <a:pPr marL="0" marR="0">
              <a:spcBef>
                <a:spcPts val="0"/>
              </a:spcBef>
              <a:spcAft>
                <a:spcPts val="0"/>
              </a:spcAft>
            </a:pPr>
            <a:r>
              <a:rPr lang="en-GB" sz="1100" dirty="0">
                <a:effectLst/>
                <a:latin typeface="Calibri" panose="020F0502020204030204" pitchFamily="34" charset="0"/>
              </a:rPr>
              <a:t>Assessment of this element will be based on research outputs and on an evidence-based statement at disciplinary level.</a:t>
            </a:r>
          </a:p>
          <a:p>
            <a:pPr marL="0" marR="0">
              <a:spcBef>
                <a:spcPts val="0"/>
              </a:spcBef>
              <a:spcAft>
                <a:spcPts val="0"/>
              </a:spcAft>
            </a:pPr>
            <a:r>
              <a:rPr lang="en-GB" sz="11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Research outputs</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2.5x volume measure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Co-authored outputs permitted only once within </a:t>
            </a:r>
            <a:r>
              <a:rPr lang="en-GB" sz="1100" dirty="0" err="1">
                <a:effectLst/>
                <a:latin typeface="Calibri" panose="020F0502020204030204" pitchFamily="34" charset="0"/>
              </a:rPr>
              <a:t>UoA</a:t>
            </a:r>
            <a:r>
              <a:rPr lang="en-GB" sz="1100" dirty="0">
                <a:effectLst/>
                <a:latin typeface="Calibri" panose="020F0502020204030204" pitchFamily="34" charset="0"/>
              </a:rPr>
              <a:t> submission</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Contributes to up to 90% of CKU score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Criteria of originality, significance and rigour</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Open access requirements</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Code of Practice on output selection</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Disciplinary level statement</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Contributes to at least 10% of CKU score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Contribution of unit to disciplinary advancement beyond publication of outputs</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Collaboration and interdisciplinary work</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Research integrity and reproducibility</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Open research practices</a:t>
            </a:r>
          </a:p>
          <a:p>
            <a:pPr marL="68580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This approach aims to recognise contributions that enable the research of others within the disciplinary community outside the submitting HEI, including the production of datasets, software, and translations.</a:t>
            </a: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We will work with the main and sub-panels, to define the framework for the content of the statement. We will ensure, that the requirements are tailored for different disciplinary contexts and that any data requirements will be based on existing data collections as far as possible.</a:t>
            </a:r>
          </a:p>
          <a:p>
            <a:endParaRPr lang="en-GB" dirty="0"/>
          </a:p>
        </p:txBody>
      </p:sp>
      <p:sp>
        <p:nvSpPr>
          <p:cNvPr id="4" name="Slide Number Placeholder 3"/>
          <p:cNvSpPr>
            <a:spLocks noGrp="1"/>
          </p:cNvSpPr>
          <p:nvPr>
            <p:ph type="sldNum" sz="quarter" idx="5"/>
          </p:nvPr>
        </p:nvSpPr>
        <p:spPr/>
        <p:txBody>
          <a:bodyPr/>
          <a:lstStyle/>
          <a:p>
            <a:fld id="{1CE91252-B8FA-488F-8653-B2CAB6E4FCF6}" type="slidenum">
              <a:rPr lang="en-GB" smtClean="0"/>
              <a:t>14</a:t>
            </a:fld>
            <a:endParaRPr lang="en-GB"/>
          </a:p>
        </p:txBody>
      </p:sp>
    </p:spTree>
    <p:extLst>
      <p:ext uri="{BB962C8B-B14F-4D97-AF65-F5344CB8AC3E}">
        <p14:creationId xmlns:p14="http://schemas.microsoft.com/office/powerpoint/2010/main" val="54303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b="1" u="sng" dirty="0">
                <a:effectLst/>
                <a:latin typeface="Calibri" panose="020F0502020204030204" pitchFamily="34" charset="0"/>
              </a:rPr>
              <a:t>Engagement and impact</a:t>
            </a:r>
            <a:endParaRPr lang="en-GB" sz="1100" dirty="0">
              <a:effectLst/>
              <a:latin typeface="Calibri" panose="020F0502020204030204" pitchFamily="34" charset="0"/>
            </a:endParaRPr>
          </a:p>
          <a:p>
            <a:pPr marL="0" marR="0">
              <a:spcBef>
                <a:spcPts val="0"/>
              </a:spcBef>
              <a:spcAft>
                <a:spcPts val="0"/>
              </a:spcAft>
            </a:pPr>
            <a:r>
              <a:rPr lang="en-GB" sz="1100" dirty="0">
                <a:effectLst/>
                <a:latin typeface="Calibri" panose="020F0502020204030204" pitchFamily="34" charset="0"/>
              </a:rPr>
              <a:t>Assessment of this element will be based on impact case studies and on a disciplinary level impact statement (similar to the approach in REF 2014).</a:t>
            </a:r>
          </a:p>
          <a:p>
            <a:pPr marL="0" marR="0">
              <a:spcBef>
                <a:spcPts val="0"/>
              </a:spcBef>
              <a:spcAft>
                <a:spcPts val="0"/>
              </a:spcAft>
            </a:pPr>
            <a:r>
              <a:rPr lang="en-GB" sz="11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Impact case studies</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Number required related to the volume measure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Overall reduction in the number required versus REF 2021, e.g. only one case study is required where the volume is less than 9.99 FTE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Contributes 50-80% of the EI score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Criteria of reach significance and also rigour</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Disciplinary level statement</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Contributes 20-50% of the EI score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Captures the contribution of the unit to impact that is not reflected in the case studies</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Captures engagement activity underpinning impact</a:t>
            </a: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We will work with the main and sub-panels, to define the framework for the content of the statement.</a:t>
            </a: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We are consulting on the thresholds for case study requirements, and the impact of reducing the minimum case study requirement.</a:t>
            </a:r>
          </a:p>
          <a:p>
            <a:endParaRPr lang="en-GB" dirty="0"/>
          </a:p>
        </p:txBody>
      </p:sp>
      <p:sp>
        <p:nvSpPr>
          <p:cNvPr id="4" name="Slide Number Placeholder 3"/>
          <p:cNvSpPr>
            <a:spLocks noGrp="1"/>
          </p:cNvSpPr>
          <p:nvPr>
            <p:ph type="sldNum" sz="quarter" idx="5"/>
          </p:nvPr>
        </p:nvSpPr>
        <p:spPr/>
        <p:txBody>
          <a:bodyPr/>
          <a:lstStyle/>
          <a:p>
            <a:fld id="{1CE91252-B8FA-488F-8653-B2CAB6E4FCF6}" type="slidenum">
              <a:rPr lang="en-GB" smtClean="0"/>
              <a:t>15</a:t>
            </a:fld>
            <a:endParaRPr lang="en-GB"/>
          </a:p>
        </p:txBody>
      </p:sp>
    </p:spTree>
    <p:extLst>
      <p:ext uri="{BB962C8B-B14F-4D97-AF65-F5344CB8AC3E}">
        <p14:creationId xmlns:p14="http://schemas.microsoft.com/office/powerpoint/2010/main" val="22466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b="1" u="sng" dirty="0">
                <a:effectLst/>
                <a:latin typeface="Calibri" panose="020F0502020204030204" pitchFamily="34" charset="0"/>
              </a:rPr>
              <a:t>The next REF will conclude in 2028, and have expert review by disciplinary panels at its core</a:t>
            </a:r>
            <a:endParaRPr lang="en-GB" sz="1100" dirty="0">
              <a:effectLst/>
              <a:latin typeface="Calibri" panose="020F0502020204030204" pitchFamily="34" charset="0"/>
            </a:endParaRP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The FRAP consultation sought views on the timing of the next exercise. The largest number of respondents called on the funding bodies to strike a balance between currency of information and stability of outcomes, rather than prioritising one over the other. Overall, respondents felt that the current seven-year timeframe struck this balance effectively. </a:t>
            </a:r>
          </a:p>
          <a:p>
            <a:pPr marL="0" marR="0">
              <a:spcBef>
                <a:spcPts val="0"/>
              </a:spcBef>
              <a:spcAft>
                <a:spcPts val="0"/>
              </a:spcAft>
            </a:pPr>
            <a:r>
              <a:rPr lang="en-GB" sz="11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Following broadly the same timescales as previously</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Guidance and criteria setting in 2024-26</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Submissions made in 2027</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Assessment and results published in 2028</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Retain expert review, by discipline based panels</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Retain the </a:t>
            </a:r>
            <a:r>
              <a:rPr lang="en-GB" sz="1100" dirty="0" err="1">
                <a:effectLst/>
                <a:latin typeface="Calibri" panose="020F0502020204030204" pitchFamily="34" charset="0"/>
              </a:rPr>
              <a:t>UoA</a:t>
            </a:r>
            <a:r>
              <a:rPr lang="en-GB" sz="1100" dirty="0">
                <a:effectLst/>
                <a:latin typeface="Calibri" panose="020F0502020204030204" pitchFamily="34" charset="0"/>
              </a:rPr>
              <a:t> structure</a:t>
            </a: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We are inviting subject communities to inform us of any disciplinary changes since 2021 which will require changes to be made to the </a:t>
            </a:r>
            <a:r>
              <a:rPr lang="en-GB" sz="1100" dirty="0" err="1">
                <a:effectLst/>
                <a:latin typeface="Calibri" panose="020F0502020204030204" pitchFamily="34" charset="0"/>
              </a:rPr>
              <a:t>UoA</a:t>
            </a:r>
            <a:r>
              <a:rPr lang="en-GB" sz="1100" dirty="0">
                <a:effectLst/>
                <a:latin typeface="Calibri" panose="020F0502020204030204" pitchFamily="34" charset="0"/>
              </a:rPr>
              <a:t> structure.</a:t>
            </a:r>
          </a:p>
          <a:p>
            <a:endParaRPr lang="en-GB" dirty="0"/>
          </a:p>
        </p:txBody>
      </p:sp>
      <p:sp>
        <p:nvSpPr>
          <p:cNvPr id="4" name="Slide Number Placeholder 3"/>
          <p:cNvSpPr>
            <a:spLocks noGrp="1"/>
          </p:cNvSpPr>
          <p:nvPr>
            <p:ph type="sldNum" sz="quarter" idx="5"/>
          </p:nvPr>
        </p:nvSpPr>
        <p:spPr/>
        <p:txBody>
          <a:bodyPr/>
          <a:lstStyle/>
          <a:p>
            <a:fld id="{1CE91252-B8FA-488F-8653-B2CAB6E4FCF6}" type="slidenum">
              <a:rPr lang="en-GB" smtClean="0"/>
              <a:t>16</a:t>
            </a:fld>
            <a:endParaRPr lang="en-GB"/>
          </a:p>
        </p:txBody>
      </p:sp>
    </p:spTree>
    <p:extLst>
      <p:ext uri="{BB962C8B-B14F-4D97-AF65-F5344CB8AC3E}">
        <p14:creationId xmlns:p14="http://schemas.microsoft.com/office/powerpoint/2010/main" val="2789506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01">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rcRect/>
          <a:stretch/>
        </p:blipFill>
        <p:spPr>
          <a:xfrm>
            <a:off x="8128000" y="0"/>
            <a:ext cx="4064000" cy="6829543"/>
          </a:xfrm>
          <a:prstGeom prst="rect">
            <a:avLst/>
          </a:prstGeom>
        </p:spPr>
      </p:pic>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807" y="1912776"/>
            <a:ext cx="4563360" cy="1282649"/>
          </a:xfrm>
          <a:ln w="22225">
            <a:solidFill>
              <a:schemeClr val="bg1"/>
            </a:solidFill>
            <a:miter lim="800000"/>
          </a:ln>
        </p:spPr>
        <p:txBody>
          <a:bodyPr lIns="216000" tIns="108000" rIns="180000" bIns="108000" anchor="t"/>
          <a:lstStyle>
            <a:lvl1pPr algn="l">
              <a:lnSpc>
                <a:spcPts val="3700"/>
              </a:lnSpc>
              <a:defRPr sz="3300" b="1" cap="all" spc="10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2472612" y="3195425"/>
            <a:ext cx="4161972" cy="1282649"/>
          </a:xfrm>
          <a:ln w="22225">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5365102"/>
            <a:ext cx="5157787" cy="1188097"/>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Tree>
    <p:extLst>
      <p:ext uri="{BB962C8B-B14F-4D97-AF65-F5344CB8AC3E}">
        <p14:creationId xmlns:p14="http://schemas.microsoft.com/office/powerpoint/2010/main" val="1887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743F0913-868D-4D64-B41D-E11E9C5ECC97}"/>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69516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A">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A1C2CA7E-B6A2-4BF5-9FF4-4DFCBEC5D55B}"/>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49559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1E1B7F2F-C8DA-4225-AE8E-C9CBDCED47A6}"/>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127257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B9BB0C1F-D437-46A0-AC06-B4E3980F544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7128112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F05FD65E-7E91-4D4A-AE15-FAE4802BFB60}"/>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060196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7" name="TextBox 6">
            <a:extLst>
              <a:ext uri="{FF2B5EF4-FFF2-40B4-BE49-F238E27FC236}">
                <a16:creationId xmlns:a16="http://schemas.microsoft.com/office/drawing/2014/main" id="{ACFC7F33-AD2C-4F31-8728-281CB213974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4625846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5387609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Image A">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9776822D-CB48-4122-8DA5-0B187C1FD255}"/>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527621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B">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190EA486-D815-4BA3-9DF1-DDEFA0780E28}"/>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085214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E9ADE961-31DB-4135-B3AC-B5A65742DD83}"/>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80497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948EDCC6-C0C3-419B-A0FD-DC2EC7CFDC11}"/>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0177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Quotatio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8D6641-C921-2A24-7F08-029C075216CD}"/>
              </a:ext>
            </a:extLst>
          </p:cNvPr>
          <p:cNvSpPr/>
          <p:nvPr userDrawn="1"/>
        </p:nvSpPr>
        <p:spPr>
          <a:xfrm>
            <a:off x="0" y="0"/>
            <a:ext cx="3691156" cy="6858000"/>
          </a:xfrm>
          <a:prstGeom prst="rect">
            <a:avLst/>
          </a:prstGeom>
          <a:gradFill flip="none" rotWithShape="1">
            <a:gsLst>
              <a:gs pos="4000">
                <a:schemeClr val="bg1">
                  <a:alpha val="0"/>
                </a:schemeClr>
              </a:gs>
              <a:gs pos="100000">
                <a:schemeClr val="tx1">
                  <a:lumMod val="75000"/>
                  <a:lumOff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2966145"/>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D6E91F8-B756-40B8-8F43-DB8AFB668D90}"/>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3051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47A51D00-20CD-44BF-B373-0D2241E290B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7149420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7" name="TextBox 6">
            <a:extLst>
              <a:ext uri="{FF2B5EF4-FFF2-40B4-BE49-F238E27FC236}">
                <a16:creationId xmlns:a16="http://schemas.microsoft.com/office/drawing/2014/main" id="{733279EA-ACE9-44D4-B16E-1EEDD910150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279075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15" name="TextBox 14">
            <a:extLst>
              <a:ext uri="{FF2B5EF4-FFF2-40B4-BE49-F238E27FC236}">
                <a16:creationId xmlns:a16="http://schemas.microsoft.com/office/drawing/2014/main" id="{AB7ED6C4-CAD5-4328-8368-F7D811B78D25}"/>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822740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B">
    <p:bg>
      <p:bgPr>
        <a:solidFill>
          <a:schemeClr val="accent3"/>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53B55EF7-A714-49A3-A0B8-F3DB825EC1A8}"/>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061044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C">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89B13A90-09D7-45B6-9682-E041325AF854}"/>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625339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and Image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FB62B5C7-8471-4DAF-A115-4DF78899FCBB}"/>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30907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B991B2D2-1C9A-4B15-A2C7-E0EE6AB90CCB}"/>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9115800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68D081E4-BE55-4FE2-9FBF-2770626F85EA}"/>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1782026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7" name="TextBox 6">
            <a:extLst>
              <a:ext uri="{FF2B5EF4-FFF2-40B4-BE49-F238E27FC236}">
                <a16:creationId xmlns:a16="http://schemas.microsoft.com/office/drawing/2014/main" id="{B3CD66DF-FB7A-4586-89F3-1F4D0A6F2EB1}"/>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291660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15" name="TextBox 14">
            <a:extLst>
              <a:ext uri="{FF2B5EF4-FFF2-40B4-BE49-F238E27FC236}">
                <a16:creationId xmlns:a16="http://schemas.microsoft.com/office/drawing/2014/main" id="{493318B3-C2C8-4984-B7A7-3C3A297A1DB7}"/>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63545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ation 3 images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4085692"/>
            <a:ext cx="2592001" cy="457732"/>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A8F4AE45-2D0E-4675-ADEE-CCDC0524D246}"/>
              </a:ext>
            </a:extLst>
          </p:cNvPr>
          <p:cNvSpPr txBox="1"/>
          <p:nvPr userDrawn="1"/>
        </p:nvSpPr>
        <p:spPr>
          <a:xfrm>
            <a:off x="482565" y="624602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80805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C">
    <p:bg>
      <p:bgPr>
        <a:solidFill>
          <a:schemeClr val="accent5"/>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C0C40A88-5DF7-48DF-8465-5EFFE64E920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251997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D">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01570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and Image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1DEC23CA-8114-42BC-8B4B-52721F53ABE8}"/>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932518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B4E991B1-2DDB-45F9-9FF6-2B5683CCE3D9}"/>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8895243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1637540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725340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15" name="TextBox 14">
            <a:extLst>
              <a:ext uri="{FF2B5EF4-FFF2-40B4-BE49-F238E27FC236}">
                <a16:creationId xmlns:a16="http://schemas.microsoft.com/office/drawing/2014/main" id="{9EF2D23F-5AD6-4DCF-A609-C4D76B4F538F}"/>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1187584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E">
    <p:bg>
      <p:bgPr>
        <a:solidFill>
          <a:schemeClr val="accent6"/>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7C7D1DAF-A9AC-4868-820F-8CA195978CD5}"/>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569841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F996C5C7-3B94-4330-ABD5-35BFDA66D68A}"/>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1393466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Notes (DO NOT US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p:nvPr>
        </p:nvSpPr>
        <p:spPr>
          <a:xfrm>
            <a:off x="576000" y="577970"/>
            <a:ext cx="5400000" cy="905773"/>
          </a:xfrm>
        </p:spPr>
        <p:txBody>
          <a:bodyPr anchor="t"/>
          <a:lstStyle>
            <a:lvl1pPr>
              <a:lnSpc>
                <a:spcPts val="2900"/>
              </a:lnSpc>
              <a:defRPr sz="2900">
                <a:solidFill>
                  <a:schemeClr val="accent2"/>
                </a:solidFill>
              </a:defRPr>
            </a:lvl1pPr>
          </a:lstStyle>
          <a:p>
            <a:r>
              <a:rPr lang="en-US"/>
              <a:t>Click to edit Master title style</a:t>
            </a:r>
            <a:endParaRPr lang="en-GB"/>
          </a:p>
        </p:txBody>
      </p:sp>
      <p:sp>
        <p:nvSpPr>
          <p:cNvPr id="3" name="TextBox 2">
            <a:extLst>
              <a:ext uri="{FF2B5EF4-FFF2-40B4-BE49-F238E27FC236}">
                <a16:creationId xmlns:a16="http://schemas.microsoft.com/office/drawing/2014/main" id="{5437CF06-C6C0-4F30-8F0B-4CD03E159BF6}"/>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30390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ation 3 images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5DA604D-190F-41C9-9756-478A6AA32F83}"/>
              </a:ext>
            </a:extLst>
          </p:cNvPr>
          <p:cNvSpPr txBox="1"/>
          <p:nvPr userDrawn="1"/>
        </p:nvSpPr>
        <p:spPr>
          <a:xfrm>
            <a:off x="482565" y="6270978"/>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234350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ation 3 images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DE8A4CAE-3830-42AE-AFEC-A89072BD42FC}"/>
              </a:ext>
            </a:extLst>
          </p:cNvPr>
          <p:cNvSpPr txBox="1"/>
          <p:nvPr userDrawn="1"/>
        </p:nvSpPr>
        <p:spPr>
          <a:xfrm>
            <a:off x="577146" y="613518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36807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ation 3 images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1E5D2365-58E0-42ED-82DF-56D2C4063714}"/>
              </a:ext>
            </a:extLst>
          </p:cNvPr>
          <p:cNvSpPr txBox="1"/>
          <p:nvPr userDrawn="1"/>
        </p:nvSpPr>
        <p:spPr>
          <a:xfrm>
            <a:off x="577144" y="610139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16484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3 images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6CB53C9C-20F2-430A-9A3B-E3A968275C7F}"/>
              </a:ext>
            </a:extLst>
          </p:cNvPr>
          <p:cNvSpPr txBox="1"/>
          <p:nvPr userDrawn="1"/>
        </p:nvSpPr>
        <p:spPr>
          <a:xfrm>
            <a:off x="577146" y="6164755"/>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71472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17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39C3-0CF5-4777-A268-7369419746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B9A085-8C0E-4C2B-9716-56F093BB7B6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6EF38EEB-64A2-4BCF-8B87-C16EEA888C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F20CF5-9D32-4E29-99DC-4B342D21E336}"/>
              </a:ext>
            </a:extLst>
          </p:cNvPr>
          <p:cNvSpPr>
            <a:spLocks noGrp="1"/>
          </p:cNvSpPr>
          <p:nvPr>
            <p:ph type="sldNum" sz="quarter" idx="12"/>
          </p:nvPr>
        </p:nvSpPr>
        <p:spPr/>
        <p:txBody>
          <a:bodyPr/>
          <a:lstStyle/>
          <a:p>
            <a:fld id="{2F2612B4-9F96-8A45-BCA4-65C2C2E56A56}" type="slidenum">
              <a:rPr lang="en-GB" smtClean="0"/>
              <a:pPr/>
              <a:t>‹#›</a:t>
            </a:fld>
            <a:endParaRPr lang="en-GB"/>
          </a:p>
        </p:txBody>
      </p:sp>
      <p:sp>
        <p:nvSpPr>
          <p:cNvPr id="7" name="Picture Placeholder 6">
            <a:extLst>
              <a:ext uri="{FF2B5EF4-FFF2-40B4-BE49-F238E27FC236}">
                <a16:creationId xmlns:a16="http://schemas.microsoft.com/office/drawing/2014/main" id="{01D75A78-CA7B-4842-AAC7-89680CE480C1}"/>
              </a:ext>
            </a:extLst>
          </p:cNvPr>
          <p:cNvSpPr>
            <a:spLocks noGrp="1"/>
          </p:cNvSpPr>
          <p:nvPr>
            <p:ph type="pic" sz="quarter" idx="13"/>
          </p:nvPr>
        </p:nvSpPr>
        <p:spPr>
          <a:xfrm>
            <a:off x="0" y="0"/>
            <a:ext cx="12192000" cy="6858000"/>
          </a:xfrm>
        </p:spPr>
        <p:txBody>
          <a:bodyPr/>
          <a:lstStyle/>
          <a:p>
            <a:endParaRPr lang="en-GB"/>
          </a:p>
        </p:txBody>
      </p:sp>
      <p:pic>
        <p:nvPicPr>
          <p:cNvPr id="9" name="Picture 8">
            <a:extLst>
              <a:ext uri="{FF2B5EF4-FFF2-40B4-BE49-F238E27FC236}">
                <a16:creationId xmlns:a16="http://schemas.microsoft.com/office/drawing/2014/main" id="{60CC16CB-6054-4517-8A80-4998C259EC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2934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Bricks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C467382C-65B3-4BF7-832E-402FCCB2ADD0}"/>
              </a:ext>
            </a:extLst>
          </p:cNvPr>
          <p:cNvSpPr txBox="1"/>
          <p:nvPr userDrawn="1"/>
        </p:nvSpPr>
        <p:spPr>
          <a:xfrm>
            <a:off x="482565" y="608372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8090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3059751" y="1931438"/>
            <a:ext cx="4563360" cy="1282649"/>
          </a:xfrm>
          <a:ln w="22225">
            <a:solidFill>
              <a:schemeClr val="bg1"/>
            </a:solidFill>
            <a:miter lim="800000"/>
          </a:ln>
        </p:spPr>
        <p:txBody>
          <a:bodyPr lIns="216000" tIns="108000" rIns="180000" bIns="108000" anchor="t"/>
          <a:lstStyle>
            <a:lvl1pPr algn="l">
              <a:lnSpc>
                <a:spcPts val="3700"/>
              </a:lnSpc>
              <a:defRPr sz="3300" b="1" cap="all" spc="10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965441" y="3214087"/>
            <a:ext cx="4161972" cy="1282649"/>
          </a:xfrm>
          <a:ln w="22225">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5365102"/>
            <a:ext cx="5157787" cy="1188097"/>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Tree>
    <p:extLst>
      <p:ext uri="{BB962C8B-B14F-4D97-AF65-F5344CB8AC3E}">
        <p14:creationId xmlns:p14="http://schemas.microsoft.com/office/powerpoint/2010/main" val="2931413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Bricks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D2E45054-B75E-4E3A-8169-8EA836403C88}"/>
              </a:ext>
            </a:extLst>
          </p:cNvPr>
          <p:cNvSpPr txBox="1"/>
          <p:nvPr userDrawn="1"/>
        </p:nvSpPr>
        <p:spPr>
          <a:xfrm>
            <a:off x="462384"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559596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ricks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A2A22715-27D4-498B-B4A5-D12836256E49}"/>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814257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Bricks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932FDCD7-6FE3-49DD-8A91-C45C3A3B7881}"/>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80144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Bricks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876CBB3A-AC59-4E47-B30D-8E41A7E8514B}"/>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759632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Brick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600DCDE3-CF74-47A8-98C6-F02FD9DE4918}"/>
              </a:ext>
            </a:extLst>
          </p:cNvPr>
          <p:cNvSpPr txBox="1"/>
          <p:nvPr userDrawn="1"/>
        </p:nvSpPr>
        <p:spPr>
          <a:xfrm>
            <a:off x="586516" y="606340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10290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Brick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5CE45EA6-22B1-4982-8281-0E188C897577}"/>
              </a:ext>
            </a:extLst>
          </p:cNvPr>
          <p:cNvSpPr txBox="1"/>
          <p:nvPr userDrawn="1"/>
        </p:nvSpPr>
        <p:spPr>
          <a:xfrm>
            <a:off x="586516" y="602156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72699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Brick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8F4294F7-BD27-4CA6-866B-EE8A55939E87}"/>
              </a:ext>
            </a:extLst>
          </p:cNvPr>
          <p:cNvSpPr txBox="1"/>
          <p:nvPr userDrawn="1"/>
        </p:nvSpPr>
        <p:spPr>
          <a:xfrm>
            <a:off x="586516"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0789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Brick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4906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Brick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B10F021E-B2C2-45AD-BBC6-05CB1E6916A0}"/>
              </a:ext>
            </a:extLst>
          </p:cNvPr>
          <p:cNvSpPr txBox="1"/>
          <p:nvPr userDrawn="1"/>
        </p:nvSpPr>
        <p:spPr>
          <a:xfrm>
            <a:off x="586516" y="603080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003382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6" name="TextBox 5">
            <a:extLst>
              <a:ext uri="{FF2B5EF4-FFF2-40B4-BE49-F238E27FC236}">
                <a16:creationId xmlns:a16="http://schemas.microsoft.com/office/drawing/2014/main" id="{7774A5C8-A1C0-4D44-8A1B-D9591ED4D9E1}"/>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345032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tretch>
            <a:fillRect/>
          </a:stretch>
        </p:blipFill>
        <p:spPr>
          <a:xfrm>
            <a:off x="8128000" y="12700"/>
            <a:ext cx="4064000" cy="6845300"/>
          </a:xfrm>
          <a:prstGeom prst="rect">
            <a:avLst/>
          </a:prstGeom>
        </p:spPr>
      </p:pic>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604658"/>
            <a:ext cx="5157787" cy="1948542"/>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577806" y="3633381"/>
            <a:ext cx="2556000" cy="653238"/>
          </a:xfrm>
          <a:prstGeom prst="rect">
            <a:avLst/>
          </a:prstGeom>
          <a:noFill/>
          <a:ln w="22225">
            <a:solidFill>
              <a:schemeClr val="bg1"/>
            </a:solidFill>
          </a:ln>
        </p:spPr>
        <p:txBody>
          <a:bodyPr wrap="square" lIns="216000" tIns="72000" rIns="180000" bIns="72000" rtlCol="0" anchor="ctr">
            <a:spAutoFit/>
          </a:bodyPr>
          <a:lstStyle/>
          <a:p>
            <a:r>
              <a:rPr lang="en-GB" sz="3300" b="1" cap="all" spc="100" baseline="0">
                <a:ln w="22225">
                  <a:noFill/>
                </a:ln>
                <a:solidFill>
                  <a:schemeClr val="bg1"/>
                </a:solidFill>
              </a:rPr>
              <a:t>CONTACT</a:t>
            </a:r>
          </a:p>
        </p:txBody>
      </p:sp>
    </p:spTree>
    <p:extLst>
      <p:ext uri="{BB962C8B-B14F-4D97-AF65-F5344CB8AC3E}">
        <p14:creationId xmlns:p14="http://schemas.microsoft.com/office/powerpoint/2010/main" val="2502753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5" name="TextBox 4">
            <a:extLst>
              <a:ext uri="{FF2B5EF4-FFF2-40B4-BE49-F238E27FC236}">
                <a16:creationId xmlns:a16="http://schemas.microsoft.com/office/drawing/2014/main" id="{D6BB754C-D5D1-4AE6-9218-735EB112C9CE}"/>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08985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6" name="TextBox 5">
            <a:extLst>
              <a:ext uri="{FF2B5EF4-FFF2-40B4-BE49-F238E27FC236}">
                <a16:creationId xmlns:a16="http://schemas.microsoft.com/office/drawing/2014/main" id="{345442CB-9970-40EE-AC32-57C5AD646EAE}"/>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59392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7" name="TextBox 6">
            <a:extLst>
              <a:ext uri="{FF2B5EF4-FFF2-40B4-BE49-F238E27FC236}">
                <a16:creationId xmlns:a16="http://schemas.microsoft.com/office/drawing/2014/main" id="{2895BAF7-9903-4EFA-B4C2-E2C889A46CA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23531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15" name="TextBox 14">
            <a:extLst>
              <a:ext uri="{FF2B5EF4-FFF2-40B4-BE49-F238E27FC236}">
                <a16:creationId xmlns:a16="http://schemas.microsoft.com/office/drawing/2014/main" id="{EDCD64C1-5890-4254-BFEC-076E78265FB4}"/>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290900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Tree>
    <p:extLst>
      <p:ext uri="{BB962C8B-B14F-4D97-AF65-F5344CB8AC3E}">
        <p14:creationId xmlns:p14="http://schemas.microsoft.com/office/powerpoint/2010/main" val="82270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A">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A1C2CA7E-B6A2-4BF5-9FF4-4DFCBEC5D55B}"/>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4955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Image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1E1B7F2F-C8DA-4225-AE8E-C9CBDCED47A6}"/>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1272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B9BB0C1F-D437-46A0-AC06-B4E3980F544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712811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F05FD65E-7E91-4D4A-AE15-FAE4802BFB60}"/>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06019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7" name="TextBox 6">
            <a:extLst>
              <a:ext uri="{FF2B5EF4-FFF2-40B4-BE49-F238E27FC236}">
                <a16:creationId xmlns:a16="http://schemas.microsoft.com/office/drawing/2014/main" id="{ACFC7F33-AD2C-4F31-8728-281CB213974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46258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713514"/>
            <a:ext cx="5157787" cy="183968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4588760" y="3069000"/>
            <a:ext cx="3014480" cy="653238"/>
          </a:xfrm>
          <a:prstGeom prst="rect">
            <a:avLst/>
          </a:prstGeom>
          <a:noFill/>
          <a:ln w="22225">
            <a:solidFill>
              <a:schemeClr val="bg1"/>
            </a:solidFill>
          </a:ln>
        </p:spPr>
        <p:txBody>
          <a:bodyPr wrap="square" lIns="216000" tIns="72000" rIns="180000" bIns="72000" rtlCol="0" anchor="ctr">
            <a:spAutoFit/>
          </a:bodyPr>
          <a:lstStyle/>
          <a:p>
            <a:pPr algn="ctr"/>
            <a:r>
              <a:rPr lang="en-GB" sz="3300" b="1" cap="all" spc="100" baseline="0">
                <a:ln w="22225">
                  <a:noFill/>
                </a:ln>
                <a:solidFill>
                  <a:schemeClr val="bg1"/>
                </a:solidFill>
              </a:rPr>
              <a:t>Thank you</a:t>
            </a:r>
          </a:p>
        </p:txBody>
      </p:sp>
    </p:spTree>
    <p:extLst>
      <p:ext uri="{BB962C8B-B14F-4D97-AF65-F5344CB8AC3E}">
        <p14:creationId xmlns:p14="http://schemas.microsoft.com/office/powerpoint/2010/main" val="94987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ntent B">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53876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A">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9776822D-CB48-4122-8DA5-0B187C1FD255}"/>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52762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B">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190EA486-D815-4BA3-9DF1-DDEFA0780E28}"/>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08521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Image C">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E9ADE961-31DB-4135-B3AC-B5A65742DD83}"/>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80497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948EDCC6-C0C3-419B-A0FD-DC2EC7CFDC11}"/>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0177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47A51D00-20CD-44BF-B373-0D2241E290B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714942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7" name="TextBox 6">
            <a:extLst>
              <a:ext uri="{FF2B5EF4-FFF2-40B4-BE49-F238E27FC236}">
                <a16:creationId xmlns:a16="http://schemas.microsoft.com/office/drawing/2014/main" id="{733279EA-ACE9-44D4-B16E-1EEDD910150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27907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Content C">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15" name="TextBox 14">
            <a:extLst>
              <a:ext uri="{FF2B5EF4-FFF2-40B4-BE49-F238E27FC236}">
                <a16:creationId xmlns:a16="http://schemas.microsoft.com/office/drawing/2014/main" id="{AB7ED6C4-CAD5-4328-8368-F7D811B78D25}"/>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82274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
    <p:bg>
      <p:bgPr>
        <a:solidFill>
          <a:schemeClr val="accent3"/>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53B55EF7-A714-49A3-A0B8-F3DB825EC1A8}"/>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06104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C">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89B13A90-09D7-45B6-9682-E041325AF854}"/>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62533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713514"/>
            <a:ext cx="5157787" cy="183968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3942098" y="3069000"/>
            <a:ext cx="4307805" cy="653238"/>
          </a:xfrm>
          <a:prstGeom prst="rect">
            <a:avLst/>
          </a:prstGeom>
          <a:noFill/>
          <a:ln w="22225">
            <a:solidFill>
              <a:schemeClr val="bg1"/>
            </a:solidFill>
          </a:ln>
        </p:spPr>
        <p:txBody>
          <a:bodyPr wrap="square" lIns="216000" tIns="72000" rIns="180000" bIns="72000" rtlCol="0" anchor="ctr">
            <a:spAutoFit/>
          </a:bodyPr>
          <a:lstStyle/>
          <a:p>
            <a:pPr algn="ctr"/>
            <a:r>
              <a:rPr lang="en-GB" sz="3300" b="1" cap="all" spc="100" baseline="0">
                <a:ln w="22225">
                  <a:noFill/>
                </a:ln>
                <a:solidFill>
                  <a:schemeClr val="bg1"/>
                </a:solidFill>
              </a:rPr>
              <a:t>Any Questions?</a:t>
            </a:r>
          </a:p>
        </p:txBody>
      </p:sp>
    </p:spTree>
    <p:extLst>
      <p:ext uri="{BB962C8B-B14F-4D97-AF65-F5344CB8AC3E}">
        <p14:creationId xmlns:p14="http://schemas.microsoft.com/office/powerpoint/2010/main" val="3114735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FB62B5C7-8471-4DAF-A115-4DF78899FCBB}"/>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309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B991B2D2-1C9A-4B15-A2C7-E0EE6AB90CCB}"/>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911580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68D081E4-BE55-4FE2-9FBF-2770626F85EA}"/>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178202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7" name="TextBox 6">
            <a:extLst>
              <a:ext uri="{FF2B5EF4-FFF2-40B4-BE49-F238E27FC236}">
                <a16:creationId xmlns:a16="http://schemas.microsoft.com/office/drawing/2014/main" id="{B3CD66DF-FB7A-4586-89F3-1F4D0A6F2EB1}"/>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291660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Content D">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6"/>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15" name="TextBox 14">
            <a:extLst>
              <a:ext uri="{FF2B5EF4-FFF2-40B4-BE49-F238E27FC236}">
                <a16:creationId xmlns:a16="http://schemas.microsoft.com/office/drawing/2014/main" id="{493318B3-C2C8-4984-B7A7-3C3A297A1DB7}"/>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63545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C">
    <p:bg>
      <p:bgPr>
        <a:solidFill>
          <a:schemeClr val="accent5"/>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C0C40A88-5DF7-48DF-8465-5EFFE64E920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25199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D">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015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nd Image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1DEC23CA-8114-42BC-8B4B-52721F53ABE8}"/>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932518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5" name="TextBox 4">
            <a:extLst>
              <a:ext uri="{FF2B5EF4-FFF2-40B4-BE49-F238E27FC236}">
                <a16:creationId xmlns:a16="http://schemas.microsoft.com/office/drawing/2014/main" id="{B4E991B1-2DDB-45F9-9FF6-2B5683CCE3D9}"/>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889524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16375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EE5D5D48-AF54-4B5D-9A7F-8441757D5C3E}"/>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7336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Tree>
    <p:extLst>
      <p:ext uri="{BB962C8B-B14F-4D97-AF65-F5344CB8AC3E}">
        <p14:creationId xmlns:p14="http://schemas.microsoft.com/office/powerpoint/2010/main" val="172534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Content E">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solidFill>
                  <a:schemeClr val="bg1"/>
                </a:solidFill>
              </a:defRPr>
            </a:lvl1pPr>
            <a:lvl2pPr marL="181800" indent="-180000">
              <a:lnSpc>
                <a:spcPct val="100000"/>
              </a:lnSpc>
              <a:spcBef>
                <a:spcPts val="0"/>
              </a:spcBef>
              <a:buClr>
                <a:schemeClr val="accent4"/>
              </a:buClr>
              <a:buFont typeface="Arial" panose="020B0604020202020204" pitchFamily="34" charset="0"/>
              <a:buChar char="•"/>
              <a:defRPr sz="1850">
                <a:solidFill>
                  <a:schemeClr val="bg1"/>
                </a:solidFill>
              </a:defRPr>
            </a:lvl2pPr>
            <a:lvl3pPr marL="180000" indent="0">
              <a:lnSpc>
                <a:spcPct val="100000"/>
              </a:lnSpc>
              <a:spcBef>
                <a:spcPts val="0"/>
              </a:spcBef>
              <a:buNone/>
              <a:defRPr sz="1850">
                <a:solidFill>
                  <a:schemeClr val="bg1"/>
                </a:solidFill>
              </a:defRPr>
            </a:lvl3pPr>
            <a:lvl4pPr marL="0" indent="0">
              <a:lnSpc>
                <a:spcPct val="100000"/>
              </a:lnSpc>
              <a:spcBef>
                <a:spcPts val="0"/>
              </a:spcBef>
              <a:buNone/>
              <a:defRPr sz="1400">
                <a:solidFill>
                  <a:schemeClr val="bg1"/>
                </a:solidFill>
              </a:defRPr>
            </a:lvl4pPr>
            <a:lvl5pPr marL="144000" indent="-144000">
              <a:lnSpc>
                <a:spcPct val="100000"/>
              </a:lnSpc>
              <a:spcBef>
                <a:spcPts val="0"/>
              </a:spcBef>
              <a:buClr>
                <a:schemeClr val="accent2"/>
              </a:buCl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15" name="TextBox 14">
            <a:extLst>
              <a:ext uri="{FF2B5EF4-FFF2-40B4-BE49-F238E27FC236}">
                <a16:creationId xmlns:a16="http://schemas.microsoft.com/office/drawing/2014/main" id="{9EF2D23F-5AD6-4DCF-A609-C4D76B4F538F}"/>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11875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E">
    <p:bg>
      <p:bgPr>
        <a:solidFill>
          <a:schemeClr val="accent6"/>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solidFill>
                  <a:schemeClr val="bg1"/>
                </a:solidFill>
              </a:defRPr>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6" name="TextBox 5">
            <a:extLst>
              <a:ext uri="{FF2B5EF4-FFF2-40B4-BE49-F238E27FC236}">
                <a16:creationId xmlns:a16="http://schemas.microsoft.com/office/drawing/2014/main" id="{7C7D1DAF-A9AC-4868-820F-8CA195978CD5}"/>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656984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C8962-8988-0519-E7A7-FE215705A835}"/>
              </a:ext>
            </a:extLst>
          </p:cNvPr>
          <p:cNvSpPr>
            <a:spLocks noGrp="1"/>
          </p:cNvSpPr>
          <p:nvPr>
            <p:ph type="title" hasCustomPrompt="1"/>
          </p:nvPr>
        </p:nvSpPr>
        <p:spPr>
          <a:xfrm>
            <a:off x="576000" y="577970"/>
            <a:ext cx="3064183" cy="720001"/>
          </a:xfrm>
          <a:ln w="25400">
            <a:solidFill>
              <a:schemeClr val="bg1"/>
            </a:solidFill>
          </a:ln>
        </p:spPr>
        <p:txBody>
          <a:bodyPr lIns="216000" tIns="108000" rIns="216000" bIns="108000" anchor="ctr"/>
          <a:lstStyle>
            <a:lvl1pPr algn="l">
              <a:lnSpc>
                <a:spcPct val="100000"/>
              </a:lnSpc>
              <a:defRPr sz="3300" cap="all" baseline="0">
                <a:solidFill>
                  <a:schemeClr val="bg1"/>
                </a:solidFill>
              </a:defRPr>
            </a:lvl1pPr>
          </a:lstStyle>
          <a:p>
            <a:r>
              <a:rPr lang="en-GB"/>
              <a:t>Slide title</a:t>
            </a:r>
          </a:p>
        </p:txBody>
      </p:sp>
      <p:sp>
        <p:nvSpPr>
          <p:cNvPr id="9" name="Subtitle 2">
            <a:extLst>
              <a:ext uri="{FF2B5EF4-FFF2-40B4-BE49-F238E27FC236}">
                <a16:creationId xmlns:a16="http://schemas.microsoft.com/office/drawing/2014/main" id="{AA65A336-7955-8C45-7D58-CC4B76AA2575}"/>
              </a:ext>
            </a:extLst>
          </p:cNvPr>
          <p:cNvSpPr>
            <a:spLocks noGrp="1"/>
          </p:cNvSpPr>
          <p:nvPr>
            <p:ph type="subTitle" idx="15" hasCustomPrompt="1"/>
          </p:nvPr>
        </p:nvSpPr>
        <p:spPr>
          <a:xfrm>
            <a:off x="1822027" y="1297971"/>
            <a:ext cx="3394407" cy="720000"/>
          </a:xfrm>
          <a:ln w="25400">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line</a:t>
            </a:r>
          </a:p>
        </p:txBody>
      </p:sp>
      <p:sp>
        <p:nvSpPr>
          <p:cNvPr id="4" name="TextBox 3">
            <a:extLst>
              <a:ext uri="{FF2B5EF4-FFF2-40B4-BE49-F238E27FC236}">
                <a16:creationId xmlns:a16="http://schemas.microsoft.com/office/drawing/2014/main" id="{F996C5C7-3B94-4330-ABD5-35BFDA66D68A}"/>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139346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otes (DO NOT US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p:nvPr>
        </p:nvSpPr>
        <p:spPr>
          <a:xfrm>
            <a:off x="576000" y="577970"/>
            <a:ext cx="5400000" cy="905773"/>
          </a:xfrm>
        </p:spPr>
        <p:txBody>
          <a:bodyPr anchor="t"/>
          <a:lstStyle>
            <a:lvl1pPr>
              <a:lnSpc>
                <a:spcPts val="2900"/>
              </a:lnSpc>
              <a:defRPr sz="2900">
                <a:solidFill>
                  <a:schemeClr val="accent2"/>
                </a:solidFill>
              </a:defRPr>
            </a:lvl1pPr>
          </a:lstStyle>
          <a:p>
            <a:r>
              <a:rPr lang="en-US"/>
              <a:t>Click to edit Master title style</a:t>
            </a:r>
            <a:endParaRPr lang="en-GB"/>
          </a:p>
        </p:txBody>
      </p:sp>
      <p:sp>
        <p:nvSpPr>
          <p:cNvPr id="3" name="TextBox 2">
            <a:extLst>
              <a:ext uri="{FF2B5EF4-FFF2-40B4-BE49-F238E27FC236}">
                <a16:creationId xmlns:a16="http://schemas.microsoft.com/office/drawing/2014/main" id="{5437CF06-C6C0-4F30-8F0B-4CD03E159BF6}"/>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3039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8DCF-5CE2-1162-A0AB-9FC3632866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04E3CA-91C1-7D50-F771-D77870465B7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5929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01">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rcRect/>
          <a:stretch/>
        </p:blipFill>
        <p:spPr>
          <a:xfrm>
            <a:off x="8128000" y="0"/>
            <a:ext cx="4064000" cy="6829543"/>
          </a:xfrm>
          <a:prstGeom prst="rect">
            <a:avLst/>
          </a:prstGeom>
        </p:spPr>
      </p:pic>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807" y="1912776"/>
            <a:ext cx="4563360" cy="1282649"/>
          </a:xfrm>
          <a:ln w="22225">
            <a:solidFill>
              <a:schemeClr val="bg1"/>
            </a:solidFill>
            <a:miter lim="800000"/>
          </a:ln>
        </p:spPr>
        <p:txBody>
          <a:bodyPr lIns="216000" tIns="108000" rIns="180000" bIns="108000" anchor="t"/>
          <a:lstStyle>
            <a:lvl1pPr algn="l">
              <a:lnSpc>
                <a:spcPts val="3700"/>
              </a:lnSpc>
              <a:defRPr sz="3300" b="1" cap="all" spc="10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2472612" y="3195425"/>
            <a:ext cx="4161972" cy="1282649"/>
          </a:xfrm>
          <a:ln w="22225">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5365102"/>
            <a:ext cx="5157787" cy="1188097"/>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Tree>
    <p:extLst>
      <p:ext uri="{BB962C8B-B14F-4D97-AF65-F5344CB8AC3E}">
        <p14:creationId xmlns:p14="http://schemas.microsoft.com/office/powerpoint/2010/main" val="18870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3059751" y="1931438"/>
            <a:ext cx="4563360" cy="1282649"/>
          </a:xfrm>
          <a:ln w="22225">
            <a:solidFill>
              <a:schemeClr val="bg1"/>
            </a:solidFill>
            <a:miter lim="800000"/>
          </a:ln>
        </p:spPr>
        <p:txBody>
          <a:bodyPr lIns="216000" tIns="108000" rIns="180000" bIns="108000" anchor="t"/>
          <a:lstStyle>
            <a:lvl1pPr algn="l">
              <a:lnSpc>
                <a:spcPts val="3700"/>
              </a:lnSpc>
              <a:defRPr sz="3300" b="1" cap="all" spc="10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965441" y="3214087"/>
            <a:ext cx="4161972" cy="1282649"/>
          </a:xfrm>
          <a:ln w="22225">
            <a:solidFill>
              <a:schemeClr val="bg1"/>
            </a:solidFill>
          </a:ln>
        </p:spPr>
        <p:txBody>
          <a:bodyPr lIns="216000" tIns="108000" rIns="180000" bIns="108000">
            <a:noAutofit/>
          </a:bodyPr>
          <a:lstStyle>
            <a:lvl1pPr marL="0" indent="0" algn="l">
              <a:buNone/>
              <a:defRPr lang="en-GB" sz="3300" b="0" kern="1200" cap="all" spc="10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5365102"/>
            <a:ext cx="5157787" cy="1188097"/>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Tree>
    <p:extLst>
      <p:ext uri="{BB962C8B-B14F-4D97-AF65-F5344CB8AC3E}">
        <p14:creationId xmlns:p14="http://schemas.microsoft.com/office/powerpoint/2010/main" val="2931413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tretch>
            <a:fillRect/>
          </a:stretch>
        </p:blipFill>
        <p:spPr>
          <a:xfrm>
            <a:off x="8128000" y="12700"/>
            <a:ext cx="4064000" cy="6845300"/>
          </a:xfrm>
          <a:prstGeom prst="rect">
            <a:avLst/>
          </a:prstGeom>
        </p:spPr>
      </p:pic>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604658"/>
            <a:ext cx="5157787" cy="1948542"/>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577806" y="3633381"/>
            <a:ext cx="2556000" cy="653238"/>
          </a:xfrm>
          <a:prstGeom prst="rect">
            <a:avLst/>
          </a:prstGeom>
          <a:noFill/>
          <a:ln w="22225">
            <a:solidFill>
              <a:schemeClr val="bg1"/>
            </a:solidFill>
          </a:ln>
        </p:spPr>
        <p:txBody>
          <a:bodyPr wrap="square" lIns="216000" tIns="72000" rIns="180000" bIns="72000" rtlCol="0" anchor="ctr">
            <a:spAutoFit/>
          </a:bodyPr>
          <a:lstStyle/>
          <a:p>
            <a:r>
              <a:rPr lang="en-GB" sz="3300" b="1" cap="all" spc="100" baseline="0">
                <a:ln w="22225">
                  <a:noFill/>
                </a:ln>
                <a:solidFill>
                  <a:schemeClr val="bg1"/>
                </a:solidFill>
              </a:rPr>
              <a:t>CONTACT</a:t>
            </a:r>
          </a:p>
        </p:txBody>
      </p:sp>
    </p:spTree>
    <p:extLst>
      <p:ext uri="{BB962C8B-B14F-4D97-AF65-F5344CB8AC3E}">
        <p14:creationId xmlns:p14="http://schemas.microsoft.com/office/powerpoint/2010/main" val="2502753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713514"/>
            <a:ext cx="5157787" cy="183968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4588760" y="3069000"/>
            <a:ext cx="3014480" cy="653238"/>
          </a:xfrm>
          <a:prstGeom prst="rect">
            <a:avLst/>
          </a:prstGeom>
          <a:noFill/>
          <a:ln w="22225">
            <a:solidFill>
              <a:schemeClr val="bg1"/>
            </a:solidFill>
          </a:ln>
        </p:spPr>
        <p:txBody>
          <a:bodyPr wrap="square" lIns="216000" tIns="72000" rIns="180000" bIns="72000" rtlCol="0" anchor="ctr">
            <a:spAutoFit/>
          </a:bodyPr>
          <a:lstStyle/>
          <a:p>
            <a:pPr algn="ctr"/>
            <a:r>
              <a:rPr lang="en-GB" sz="3300" b="1" cap="all" spc="100" baseline="0">
                <a:ln w="22225">
                  <a:noFill/>
                </a:ln>
                <a:solidFill>
                  <a:schemeClr val="bg1"/>
                </a:solidFill>
              </a:rPr>
              <a:t>Thank you</a:t>
            </a:r>
          </a:p>
        </p:txBody>
      </p:sp>
    </p:spTree>
    <p:extLst>
      <p:ext uri="{BB962C8B-B14F-4D97-AF65-F5344CB8AC3E}">
        <p14:creationId xmlns:p14="http://schemas.microsoft.com/office/powerpoint/2010/main" val="9498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9DADA7D5-23C3-49D5-B11B-09CEB9257243}"/>
              </a:ext>
            </a:extLst>
          </p:cNvPr>
          <p:cNvSpPr txBox="1"/>
          <p:nvPr userDrawn="1"/>
        </p:nvSpPr>
        <p:spPr>
          <a:xfrm>
            <a:off x="482565" y="6318626"/>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598283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566237" y="4713514"/>
            <a:ext cx="5157787" cy="183968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2"/>
          <a:stretch>
            <a:fillRect/>
          </a:stretch>
        </p:blipFill>
        <p:spPr>
          <a:xfrm>
            <a:off x="577808" y="583243"/>
            <a:ext cx="2705100" cy="685800"/>
          </a:xfrm>
          <a:prstGeom prst="rect">
            <a:avLst/>
          </a:prstGeom>
        </p:spPr>
      </p:pic>
      <p:sp>
        <p:nvSpPr>
          <p:cNvPr id="4" name="TextBox 3">
            <a:extLst>
              <a:ext uri="{FF2B5EF4-FFF2-40B4-BE49-F238E27FC236}">
                <a16:creationId xmlns:a16="http://schemas.microsoft.com/office/drawing/2014/main" id="{0D5C6C59-66E7-003F-2F1C-A13E69E32290}"/>
              </a:ext>
            </a:extLst>
          </p:cNvPr>
          <p:cNvSpPr txBox="1"/>
          <p:nvPr userDrawn="1"/>
        </p:nvSpPr>
        <p:spPr>
          <a:xfrm>
            <a:off x="3942098" y="3069000"/>
            <a:ext cx="4307805" cy="653238"/>
          </a:xfrm>
          <a:prstGeom prst="rect">
            <a:avLst/>
          </a:prstGeom>
          <a:noFill/>
          <a:ln w="22225">
            <a:solidFill>
              <a:schemeClr val="bg1"/>
            </a:solidFill>
          </a:ln>
        </p:spPr>
        <p:txBody>
          <a:bodyPr wrap="square" lIns="216000" tIns="72000" rIns="180000" bIns="72000" rtlCol="0" anchor="ctr">
            <a:spAutoFit/>
          </a:bodyPr>
          <a:lstStyle/>
          <a:p>
            <a:pPr algn="ctr"/>
            <a:r>
              <a:rPr lang="en-GB" sz="3300" b="1" cap="all" spc="100" baseline="0">
                <a:ln w="22225">
                  <a:noFill/>
                </a:ln>
                <a:solidFill>
                  <a:schemeClr val="bg1"/>
                </a:solidFill>
              </a:rPr>
              <a:t>Any Questions?</a:t>
            </a:r>
          </a:p>
        </p:txBody>
      </p:sp>
    </p:spTree>
    <p:extLst>
      <p:ext uri="{BB962C8B-B14F-4D97-AF65-F5344CB8AC3E}">
        <p14:creationId xmlns:p14="http://schemas.microsoft.com/office/powerpoint/2010/main" val="3114735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Section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EE5D5D48-AF54-4B5D-9A7F-8441757D5C3E}"/>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773363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Section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9DADA7D5-23C3-49D5-B11B-09CEB9257243}"/>
              </a:ext>
            </a:extLst>
          </p:cNvPr>
          <p:cNvSpPr txBox="1"/>
          <p:nvPr userDrawn="1"/>
        </p:nvSpPr>
        <p:spPr>
          <a:xfrm>
            <a:off x="482565" y="6318626"/>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598283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Section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C30E4BBB-7F43-4FF8-993F-3EB4E5A5FA6B}"/>
              </a:ext>
            </a:extLst>
          </p:cNvPr>
          <p:cNvSpPr txBox="1"/>
          <p:nvPr userDrawn="1"/>
        </p:nvSpPr>
        <p:spPr>
          <a:xfrm>
            <a:off x="482565" y="6338946"/>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868243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Section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A9C75BD6-54EA-4FFE-83C1-2EBECCCECA5F}"/>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89198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Section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743F0913-868D-4D64-B41D-E11E9C5ECC97}"/>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69516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Quotatio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8D6641-C921-2A24-7F08-029C075216CD}"/>
              </a:ext>
            </a:extLst>
          </p:cNvPr>
          <p:cNvSpPr/>
          <p:nvPr userDrawn="1"/>
        </p:nvSpPr>
        <p:spPr>
          <a:xfrm>
            <a:off x="0" y="0"/>
            <a:ext cx="3691156" cy="6858000"/>
          </a:xfrm>
          <a:prstGeom prst="rect">
            <a:avLst/>
          </a:prstGeom>
          <a:gradFill flip="none" rotWithShape="1">
            <a:gsLst>
              <a:gs pos="4000">
                <a:schemeClr val="bg1">
                  <a:alpha val="0"/>
                </a:schemeClr>
              </a:gs>
              <a:gs pos="100000">
                <a:schemeClr val="tx1">
                  <a:lumMod val="75000"/>
                  <a:lumOff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2966145"/>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D6E91F8-B756-40B8-8F43-DB8AFB668D90}"/>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305194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ation 3 images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4085692"/>
            <a:ext cx="2592001" cy="457732"/>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A8F4AE45-2D0E-4675-ADEE-CCDC0524D246}"/>
              </a:ext>
            </a:extLst>
          </p:cNvPr>
          <p:cNvSpPr txBox="1"/>
          <p:nvPr userDrawn="1"/>
        </p:nvSpPr>
        <p:spPr>
          <a:xfrm>
            <a:off x="482565" y="624602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80805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ation 3 images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5DA604D-190F-41C9-9756-478A6AA32F83}"/>
              </a:ext>
            </a:extLst>
          </p:cNvPr>
          <p:cNvSpPr txBox="1"/>
          <p:nvPr userDrawn="1"/>
        </p:nvSpPr>
        <p:spPr>
          <a:xfrm>
            <a:off x="482565" y="6270978"/>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2343502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ation 3 images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DE8A4CAE-3830-42AE-AFEC-A89072BD42FC}"/>
              </a:ext>
            </a:extLst>
          </p:cNvPr>
          <p:cNvSpPr txBox="1"/>
          <p:nvPr userDrawn="1"/>
        </p:nvSpPr>
        <p:spPr>
          <a:xfrm>
            <a:off x="577146" y="613518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53680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C30E4BBB-7F43-4FF8-993F-3EB4E5A5FA6B}"/>
              </a:ext>
            </a:extLst>
          </p:cNvPr>
          <p:cNvSpPr txBox="1"/>
          <p:nvPr userDrawn="1"/>
        </p:nvSpPr>
        <p:spPr>
          <a:xfrm>
            <a:off x="482565" y="6338946"/>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86824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ation 3 images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1E5D2365-58E0-42ED-82DF-56D2C4063714}"/>
              </a:ext>
            </a:extLst>
          </p:cNvPr>
          <p:cNvSpPr txBox="1"/>
          <p:nvPr userDrawn="1"/>
        </p:nvSpPr>
        <p:spPr>
          <a:xfrm>
            <a:off x="577144" y="610139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116484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ation 3 images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77146" y="721606"/>
            <a:ext cx="2592000" cy="3096000"/>
          </a:xfrm>
        </p:spPr>
        <p:txBody>
          <a:bodyPr anchor="t"/>
          <a:lstStyle>
            <a:lvl1pPr algn="l">
              <a:lnSpc>
                <a:spcPts val="2250"/>
              </a:lnSpc>
              <a:defRPr sz="21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7144" y="3994680"/>
            <a:ext cx="2592001" cy="548744"/>
          </a:xfrm>
        </p:spPr>
        <p:txBody>
          <a:bodyPr anchor="t"/>
          <a:lstStyle>
            <a:lvl1pPr marL="0" indent="0" algn="l">
              <a:lnSpc>
                <a:spcPct val="100000"/>
              </a:lnSpc>
              <a:spcBef>
                <a:spcPts val="0"/>
              </a:spcBef>
              <a:buNone/>
              <a:defRPr sz="10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D31AABD-C1F5-B964-D8DE-174C592A4C82}"/>
              </a:ext>
            </a:extLst>
          </p:cNvPr>
          <p:cNvCxnSpPr/>
          <p:nvPr userDrawn="1"/>
        </p:nvCxnSpPr>
        <p:spPr>
          <a:xfrm>
            <a:off x="577145" y="587022"/>
            <a:ext cx="25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6FE04F2-4EF6-D7D5-9D1C-FD1A68EB315C}"/>
              </a:ext>
            </a:extLst>
          </p:cNvPr>
          <p:cNvSpPr>
            <a:spLocks noGrp="1"/>
          </p:cNvSpPr>
          <p:nvPr>
            <p:ph type="pic" sz="quarter" idx="10"/>
          </p:nvPr>
        </p:nvSpPr>
        <p:spPr>
          <a:xfrm>
            <a:off x="7146924" y="-1"/>
            <a:ext cx="4464000" cy="2700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7" name="Picture Placeholder 6">
            <a:extLst>
              <a:ext uri="{FF2B5EF4-FFF2-40B4-BE49-F238E27FC236}">
                <a16:creationId xmlns:a16="http://schemas.microsoft.com/office/drawing/2014/main" id="{D8AC704E-537C-590A-C934-AB159D01DEE9}"/>
              </a:ext>
            </a:extLst>
          </p:cNvPr>
          <p:cNvSpPr>
            <a:spLocks noGrp="1"/>
          </p:cNvSpPr>
          <p:nvPr>
            <p:ph type="pic" sz="quarter" idx="11"/>
          </p:nvPr>
        </p:nvSpPr>
        <p:spPr>
          <a:xfrm>
            <a:off x="8086725" y="2911475"/>
            <a:ext cx="2592000" cy="1620000"/>
          </a:xfrm>
        </p:spPr>
        <p:txBody>
          <a:bodyPr lIns="180000" tIns="108000" rIns="180000"/>
          <a:lstStyle>
            <a:lvl1pPr marL="0" indent="0" algn="ctr">
              <a:buNone/>
              <a:defRPr sz="1600">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3F2472B9-D5D0-FE86-3720-26DD0BFAB05C}"/>
              </a:ext>
            </a:extLst>
          </p:cNvPr>
          <p:cNvSpPr>
            <a:spLocks noGrp="1"/>
          </p:cNvSpPr>
          <p:nvPr>
            <p:ph type="pic" sz="quarter" idx="12"/>
          </p:nvPr>
        </p:nvSpPr>
        <p:spPr>
          <a:xfrm>
            <a:off x="5259388" y="3162300"/>
            <a:ext cx="2592000" cy="3096000"/>
          </a:xfrm>
        </p:spPr>
        <p:txBody>
          <a:bodyPr lIns="180000" tIns="251999" rIns="180000"/>
          <a:lstStyle>
            <a:lvl1pPr marL="0" indent="0" algn="ctr">
              <a:buNone/>
              <a:defRPr sz="1600">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6CB53C9C-20F2-430A-9A3B-E3A968275C7F}"/>
              </a:ext>
            </a:extLst>
          </p:cNvPr>
          <p:cNvSpPr txBox="1"/>
          <p:nvPr userDrawn="1"/>
        </p:nvSpPr>
        <p:spPr>
          <a:xfrm>
            <a:off x="577146" y="6164755"/>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714722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171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39C3-0CF5-4777-A268-7369419746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B9A085-8C0E-4C2B-9716-56F093BB7B6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6EF38EEB-64A2-4BCF-8B87-C16EEA888C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F20CF5-9D32-4E29-99DC-4B342D21E336}"/>
              </a:ext>
            </a:extLst>
          </p:cNvPr>
          <p:cNvSpPr>
            <a:spLocks noGrp="1"/>
          </p:cNvSpPr>
          <p:nvPr>
            <p:ph type="sldNum" sz="quarter" idx="12"/>
          </p:nvPr>
        </p:nvSpPr>
        <p:spPr/>
        <p:txBody>
          <a:bodyPr/>
          <a:lstStyle/>
          <a:p>
            <a:fld id="{2F2612B4-9F96-8A45-BCA4-65C2C2E56A56}" type="slidenum">
              <a:rPr lang="en-GB" smtClean="0"/>
              <a:pPr/>
              <a:t>‹#›</a:t>
            </a:fld>
            <a:endParaRPr lang="en-GB"/>
          </a:p>
        </p:txBody>
      </p:sp>
      <p:sp>
        <p:nvSpPr>
          <p:cNvPr id="7" name="Picture Placeholder 6">
            <a:extLst>
              <a:ext uri="{FF2B5EF4-FFF2-40B4-BE49-F238E27FC236}">
                <a16:creationId xmlns:a16="http://schemas.microsoft.com/office/drawing/2014/main" id="{01D75A78-CA7B-4842-AAC7-89680CE480C1}"/>
              </a:ext>
            </a:extLst>
          </p:cNvPr>
          <p:cNvSpPr>
            <a:spLocks noGrp="1"/>
          </p:cNvSpPr>
          <p:nvPr>
            <p:ph type="pic" sz="quarter" idx="13"/>
          </p:nvPr>
        </p:nvSpPr>
        <p:spPr>
          <a:xfrm>
            <a:off x="0" y="0"/>
            <a:ext cx="12192000" cy="6858000"/>
          </a:xfrm>
        </p:spPr>
        <p:txBody>
          <a:bodyPr/>
          <a:lstStyle/>
          <a:p>
            <a:endParaRPr lang="en-GB"/>
          </a:p>
        </p:txBody>
      </p:sp>
      <p:pic>
        <p:nvPicPr>
          <p:cNvPr id="9" name="Picture 8">
            <a:extLst>
              <a:ext uri="{FF2B5EF4-FFF2-40B4-BE49-F238E27FC236}">
                <a16:creationId xmlns:a16="http://schemas.microsoft.com/office/drawing/2014/main" id="{60CC16CB-6054-4517-8A80-4998C259EC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2934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Bricks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C467382C-65B3-4BF7-832E-402FCCB2ADD0}"/>
              </a:ext>
            </a:extLst>
          </p:cNvPr>
          <p:cNvSpPr txBox="1"/>
          <p:nvPr userDrawn="1"/>
        </p:nvSpPr>
        <p:spPr>
          <a:xfrm>
            <a:off x="482565" y="608372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80909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Bricks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D2E45054-B75E-4E3A-8169-8EA836403C88}"/>
              </a:ext>
            </a:extLst>
          </p:cNvPr>
          <p:cNvSpPr txBox="1"/>
          <p:nvPr userDrawn="1"/>
        </p:nvSpPr>
        <p:spPr>
          <a:xfrm>
            <a:off x="462384"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5595961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Bricks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A2A22715-27D4-498B-B4A5-D12836256E49}"/>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814257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Bricks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932FDCD7-6FE3-49DD-8A91-C45C3A3B7881}"/>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801447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Bricks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666379" y="2146351"/>
            <a:ext cx="6249712"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4077166" y="3809924"/>
            <a:ext cx="6495039" cy="936000"/>
          </a:xfrm>
          <a:ln w="22225">
            <a:solidFill>
              <a:schemeClr val="bg1"/>
            </a:solidFill>
          </a:ln>
        </p:spPr>
        <p:txBody>
          <a:bodyPr lIns="216000" tIns="108000" rIns="180000" bIns="108000" anchor="ctr">
            <a:noAutofit/>
          </a:bodyPr>
          <a:lstStyle>
            <a:lvl1pPr marL="0" indent="0" algn="l">
              <a:lnSpc>
                <a:spcPts val="4800"/>
              </a:lnSpc>
              <a:buNone/>
              <a:defRPr lang="en-GB" sz="4500" b="0" kern="1200" cap="all" spc="0" baseline="0" dirty="0">
                <a:solidFill>
                  <a:schemeClr val="bg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876CBB3A-AC59-4E47-B30D-8E41A7E8514B}"/>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759632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Brick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600DCDE3-CF74-47A8-98C6-F02FD9DE4918}"/>
              </a:ext>
            </a:extLst>
          </p:cNvPr>
          <p:cNvSpPr txBox="1"/>
          <p:nvPr userDrawn="1"/>
        </p:nvSpPr>
        <p:spPr>
          <a:xfrm>
            <a:off x="586516" y="606340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10290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hasCustomPrompt="1"/>
          </p:nvPr>
        </p:nvSpPr>
        <p:spPr>
          <a:xfrm>
            <a:off x="576000" y="1841500"/>
            <a:ext cx="1944000" cy="685800"/>
          </a:xfrm>
          <a:ln w="22225">
            <a:solidFill>
              <a:schemeClr val="bg1"/>
            </a:solidFill>
          </a:ln>
        </p:spPr>
        <p:txBody>
          <a:bodyPr lIns="216000" tIns="108000" rIns="216000" bIns="108000" anchor="t"/>
          <a:lstStyle>
            <a:lvl1pPr algn="l">
              <a:defRPr sz="3450" cap="all" baseline="0">
                <a:solidFill>
                  <a:schemeClr val="bg1"/>
                </a:solidFill>
              </a:defRPr>
            </a:lvl1pPr>
          </a:lstStyle>
          <a:p>
            <a:r>
              <a:rPr lang="en-GB"/>
              <a:t>Title</a:t>
            </a:r>
          </a:p>
        </p:txBody>
      </p:sp>
      <p:sp>
        <p:nvSpPr>
          <p:cNvPr id="3" name="Subtitle 2">
            <a:extLst>
              <a:ext uri="{FF2B5EF4-FFF2-40B4-BE49-F238E27FC236}">
                <a16:creationId xmlns:a16="http://schemas.microsoft.com/office/drawing/2014/main" id="{6D678DA2-1327-EC99-D4AA-C7F5C84196ED}"/>
              </a:ext>
            </a:extLst>
          </p:cNvPr>
          <p:cNvSpPr>
            <a:spLocks noGrp="1"/>
          </p:cNvSpPr>
          <p:nvPr>
            <p:ph type="subTitle" idx="1"/>
          </p:nvPr>
        </p:nvSpPr>
        <p:spPr>
          <a:xfrm>
            <a:off x="576000" y="2880000"/>
            <a:ext cx="9221143" cy="3430586"/>
          </a:xfrm>
        </p:spPr>
        <p:txBody>
          <a:bodyPr/>
          <a:lstStyle>
            <a:lvl1pPr marL="0" indent="0" algn="l">
              <a:lnSpc>
                <a:spcPts val="3100"/>
              </a:lnSpc>
              <a:spcBef>
                <a:spcPts val="0"/>
              </a:spcBef>
              <a:spcAft>
                <a:spcPts val="7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A9C75BD6-54EA-4FFE-83C1-2EBECCCECA5F}"/>
              </a:ext>
            </a:extLst>
          </p:cNvPr>
          <p:cNvSpPr txBox="1"/>
          <p:nvPr userDrawn="1"/>
        </p:nvSpPr>
        <p:spPr>
          <a:xfrm>
            <a:off x="482565"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689198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ne Brick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5CE45EA6-22B1-4982-8281-0E188C897577}"/>
              </a:ext>
            </a:extLst>
          </p:cNvPr>
          <p:cNvSpPr txBox="1"/>
          <p:nvPr userDrawn="1"/>
        </p:nvSpPr>
        <p:spPr>
          <a:xfrm>
            <a:off x="586516" y="602156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726991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Brick C">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8F4294F7-BD27-4CA6-866B-EE8A55939E87}"/>
              </a:ext>
            </a:extLst>
          </p:cNvPr>
          <p:cNvSpPr txBox="1"/>
          <p:nvPr userDrawn="1"/>
        </p:nvSpPr>
        <p:spPr>
          <a:xfrm>
            <a:off x="586516" y="6304859"/>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07899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ne Brick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490680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ne Brick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586516" y="2601000"/>
            <a:ext cx="4525415" cy="1655999"/>
          </a:xfrm>
          <a:ln w="22225">
            <a:solidFill>
              <a:schemeClr val="bg1"/>
            </a:solidFill>
            <a:miter lim="800000"/>
          </a:ln>
        </p:spPr>
        <p:txBody>
          <a:bodyPr lIns="216000" tIns="144000" rIns="180000" bIns="108000" anchor="ctr"/>
          <a:lstStyle>
            <a:lvl1pPr algn="l">
              <a:lnSpc>
                <a:spcPts val="4800"/>
              </a:lnSpc>
              <a:defRPr sz="4500" b="1" cap="all" spc="0" baseline="0">
                <a:solidFill>
                  <a:schemeClr val="bg1"/>
                </a:solidFill>
                <a:latin typeface="+mj-lt"/>
              </a:defRPr>
            </a:lvl1pPr>
          </a:lstStyle>
          <a:p>
            <a:r>
              <a:rPr lang="en-US"/>
              <a:t>Click to edit Master title style</a:t>
            </a:r>
            <a:endParaRPr lang="en-GB"/>
          </a:p>
        </p:txBody>
      </p:sp>
      <p:sp>
        <p:nvSpPr>
          <p:cNvPr id="3" name="TextBox 2">
            <a:extLst>
              <a:ext uri="{FF2B5EF4-FFF2-40B4-BE49-F238E27FC236}">
                <a16:creationId xmlns:a16="http://schemas.microsoft.com/office/drawing/2014/main" id="{B10F021E-B2C2-45AD-BBC6-05CB1E6916A0}"/>
              </a:ext>
            </a:extLst>
          </p:cNvPr>
          <p:cNvSpPr txBox="1"/>
          <p:nvPr userDrawn="1"/>
        </p:nvSpPr>
        <p:spPr>
          <a:xfrm>
            <a:off x="586516" y="6030800"/>
            <a:ext cx="2996333" cy="246221"/>
          </a:xfrm>
          <a:prstGeom prst="rect">
            <a:avLst/>
          </a:prstGeom>
          <a:noFill/>
        </p:spPr>
        <p:txBody>
          <a:bodyPr wrap="none" rtlCol="0">
            <a:spAutoFit/>
          </a:bodyPr>
          <a:lstStyle/>
          <a:p>
            <a:r>
              <a:rPr lang="en-GB" sz="1000">
                <a:solidFill>
                  <a:schemeClr val="bg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30033821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and Image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47-27BB-E54A-156C-45DC33A5DFDE}"/>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69030"/>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6582D9B-8CAB-1E57-6B19-BC160D18FD93}"/>
              </a:ext>
            </a:extLst>
          </p:cNvPr>
          <p:cNvSpPr>
            <a:spLocks noGrp="1"/>
          </p:cNvSpPr>
          <p:nvPr>
            <p:ph type="pic" sz="quarter" idx="13"/>
          </p:nvPr>
        </p:nvSpPr>
        <p:spPr>
          <a:xfrm>
            <a:off x="6221413" y="-1"/>
            <a:ext cx="5970587" cy="6858001"/>
          </a:xfrm>
          <a:solidFill>
            <a:schemeClr val="bg1"/>
          </a:solidFill>
        </p:spPr>
        <p:txBody>
          <a:bodyPr lIns="360000" tIns="720000" rIns="360000"/>
          <a:lstStyle>
            <a:lvl1pPr algn="ctr">
              <a:defRPr sz="2400"/>
            </a:lvl1pPr>
          </a:lstStyle>
          <a:p>
            <a:r>
              <a:rPr lang="en-US"/>
              <a:t>Click icon to add picture</a:t>
            </a:r>
            <a:endParaRPr lang="en-GB"/>
          </a:p>
        </p:txBody>
      </p:sp>
      <p:sp>
        <p:nvSpPr>
          <p:cNvPr id="8" name="Subtitle 2">
            <a:extLst>
              <a:ext uri="{FF2B5EF4-FFF2-40B4-BE49-F238E27FC236}">
                <a16:creationId xmlns:a16="http://schemas.microsoft.com/office/drawing/2014/main" id="{C97A3ACD-DDB2-E245-0FEF-74C6D7359ED2}"/>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6" name="TextBox 5">
            <a:extLst>
              <a:ext uri="{FF2B5EF4-FFF2-40B4-BE49-F238E27FC236}">
                <a16:creationId xmlns:a16="http://schemas.microsoft.com/office/drawing/2014/main" id="{7774A5C8-A1C0-4D44-8A1B-D9591ED4D9E1}"/>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1345032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6000" y="2570400"/>
            <a:ext cx="9144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523B9DDB-E2A9-771A-828E-3C31D152751F}"/>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9" name="Subtitle 2">
            <a:extLst>
              <a:ext uri="{FF2B5EF4-FFF2-40B4-BE49-F238E27FC236}">
                <a16:creationId xmlns:a16="http://schemas.microsoft.com/office/drawing/2014/main" id="{428342C6-7CE7-6E14-3696-9F897E3BDE9E}"/>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5" name="TextBox 4">
            <a:extLst>
              <a:ext uri="{FF2B5EF4-FFF2-40B4-BE49-F238E27FC236}">
                <a16:creationId xmlns:a16="http://schemas.microsoft.com/office/drawing/2014/main" id="{D6BB754C-D5D1-4AE6-9218-735EB112C9CE}"/>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608985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1"/>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6216003" y="2570400"/>
            <a:ext cx="5400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0A860953-899D-582B-E437-0619B0ACFB86}"/>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10" name="Subtitle 2">
            <a:extLst>
              <a:ext uri="{FF2B5EF4-FFF2-40B4-BE49-F238E27FC236}">
                <a16:creationId xmlns:a16="http://schemas.microsoft.com/office/drawing/2014/main" id="{A63F9325-93D3-B424-D616-55A1EBD7BB8D}"/>
              </a:ext>
            </a:extLst>
          </p:cNvPr>
          <p:cNvSpPr>
            <a:spLocks noGrp="1"/>
          </p:cNvSpPr>
          <p:nvPr>
            <p:ph type="subTitle" idx="14"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6" name="TextBox 5">
            <a:extLst>
              <a:ext uri="{FF2B5EF4-FFF2-40B4-BE49-F238E27FC236}">
                <a16:creationId xmlns:a16="http://schemas.microsoft.com/office/drawing/2014/main" id="{345442CB-9970-40EE-AC32-57C5AD646EAE}"/>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59392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ntent 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399"/>
            <a:ext cx="3528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4332000" y="2570400"/>
            <a:ext cx="3528000" cy="3707999"/>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8088001" y="2570400"/>
            <a:ext cx="3528000"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A03A724E-8548-CC2B-AD54-B03E30F8B666}"/>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12" name="Subtitle 2">
            <a:extLst>
              <a:ext uri="{FF2B5EF4-FFF2-40B4-BE49-F238E27FC236}">
                <a16:creationId xmlns:a16="http://schemas.microsoft.com/office/drawing/2014/main" id="{8E909A46-CF38-D937-DAC7-EE2A06EDFF1B}"/>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7" name="TextBox 6">
            <a:extLst>
              <a:ext uri="{FF2B5EF4-FFF2-40B4-BE49-F238E27FC236}">
                <a16:creationId xmlns:a16="http://schemas.microsoft.com/office/drawing/2014/main" id="{2895BAF7-9903-4EFA-B4C2-E2C889A46CAC}"/>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2235318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FC1F5-EB50-77F5-B0E2-7B0BD1385BDB}"/>
              </a:ext>
            </a:extLst>
          </p:cNvPr>
          <p:cNvSpPr>
            <a:spLocks noGrp="1"/>
          </p:cNvSpPr>
          <p:nvPr>
            <p:ph idx="1"/>
          </p:nvPr>
        </p:nvSpPr>
        <p:spPr>
          <a:xfrm>
            <a:off x="575999" y="2570400"/>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250DEA2-62E8-1869-CAA9-DB16E4844DC8}"/>
              </a:ext>
            </a:extLst>
          </p:cNvPr>
          <p:cNvSpPr>
            <a:spLocks noGrp="1"/>
          </p:cNvSpPr>
          <p:nvPr>
            <p:ph idx="13"/>
          </p:nvPr>
        </p:nvSpPr>
        <p:spPr>
          <a:xfrm>
            <a:off x="2831999" y="2570400"/>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BAA5ABC-68D0-6739-9966-519E61A568F0}"/>
              </a:ext>
            </a:extLst>
          </p:cNvPr>
          <p:cNvSpPr>
            <a:spLocks noGrp="1"/>
          </p:cNvSpPr>
          <p:nvPr>
            <p:ph idx="14"/>
          </p:nvPr>
        </p:nvSpPr>
        <p:spPr>
          <a:xfrm>
            <a:off x="5087999"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4E5C071-7AFD-023F-4279-CCC2DA228D40}"/>
              </a:ext>
            </a:extLst>
          </p:cNvPr>
          <p:cNvSpPr>
            <a:spLocks noGrp="1"/>
          </p:cNvSpPr>
          <p:nvPr>
            <p:ph idx="15"/>
          </p:nvPr>
        </p:nvSpPr>
        <p:spPr>
          <a:xfrm>
            <a:off x="7344000"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596AA8D0-731C-FC94-2DC4-026D88C0BAD1}"/>
              </a:ext>
            </a:extLst>
          </p:cNvPr>
          <p:cNvSpPr>
            <a:spLocks noGrp="1"/>
          </p:cNvSpPr>
          <p:nvPr>
            <p:ph idx="16"/>
          </p:nvPr>
        </p:nvSpPr>
        <p:spPr>
          <a:xfrm>
            <a:off x="9600001" y="2569107"/>
            <a:ext cx="2015999" cy="3708000"/>
          </a:xfrm>
        </p:spPr>
        <p:txBody>
          <a:bodyPr/>
          <a:lstStyle>
            <a:lvl1pPr marL="0" indent="0">
              <a:lnSpc>
                <a:spcPct val="100000"/>
              </a:lnSpc>
              <a:spcBef>
                <a:spcPts val="0"/>
              </a:spcBef>
              <a:buNone/>
              <a:defRPr sz="1850"/>
            </a:lvl1pPr>
            <a:lvl2pPr marL="181800" indent="-180000">
              <a:lnSpc>
                <a:spcPct val="100000"/>
              </a:lnSpc>
              <a:spcBef>
                <a:spcPts val="0"/>
              </a:spcBef>
              <a:buClr>
                <a:schemeClr val="accent2"/>
              </a:buClr>
              <a:buFont typeface="Arial" panose="020B0604020202020204" pitchFamily="34" charset="0"/>
              <a:buChar char="•"/>
              <a:defRPr sz="1850"/>
            </a:lvl2pPr>
            <a:lvl3pPr marL="180000" indent="0">
              <a:lnSpc>
                <a:spcPct val="100000"/>
              </a:lnSpc>
              <a:spcBef>
                <a:spcPts val="0"/>
              </a:spcBef>
              <a:buNone/>
              <a:defRPr sz="1850"/>
            </a:lvl3pPr>
            <a:lvl4pPr marL="0" indent="0">
              <a:lnSpc>
                <a:spcPct val="100000"/>
              </a:lnSpc>
              <a:spcBef>
                <a:spcPts val="0"/>
              </a:spcBef>
              <a:buNone/>
              <a:defRPr sz="1400"/>
            </a:lvl4pPr>
            <a:lvl5pPr marL="144000" indent="-144000">
              <a:lnSpc>
                <a:spcPct val="100000"/>
              </a:lnSpc>
              <a:spcBef>
                <a:spcPts val="0"/>
              </a:spcBef>
              <a:buClr>
                <a:schemeClr val="accent3"/>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C28FF6B8-BFDC-0E3A-6B80-D4496C1CDCAB}"/>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14" name="Subtitle 2">
            <a:extLst>
              <a:ext uri="{FF2B5EF4-FFF2-40B4-BE49-F238E27FC236}">
                <a16:creationId xmlns:a16="http://schemas.microsoft.com/office/drawing/2014/main" id="{4E9FDE3D-EE14-823F-9A7F-B49CB50D508C}"/>
              </a:ext>
            </a:extLst>
          </p:cNvPr>
          <p:cNvSpPr>
            <a:spLocks noGrp="1"/>
          </p:cNvSpPr>
          <p:nvPr>
            <p:ph type="subTitle" idx="17"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
        <p:nvSpPr>
          <p:cNvPr id="15" name="TextBox 14">
            <a:extLst>
              <a:ext uri="{FF2B5EF4-FFF2-40B4-BE49-F238E27FC236}">
                <a16:creationId xmlns:a16="http://schemas.microsoft.com/office/drawing/2014/main" id="{EDCD64C1-5890-4254-BFEC-076E78265FB4}"/>
              </a:ext>
            </a:extLst>
          </p:cNvPr>
          <p:cNvSpPr txBox="1"/>
          <p:nvPr userDrawn="1"/>
        </p:nvSpPr>
        <p:spPr>
          <a:xfrm>
            <a:off x="482565" y="6365159"/>
            <a:ext cx="2996333" cy="246221"/>
          </a:xfrm>
          <a:prstGeom prst="rect">
            <a:avLst/>
          </a:prstGeom>
          <a:noFill/>
        </p:spPr>
        <p:txBody>
          <a:bodyPr wrap="none" rtlCol="0">
            <a:spAutoFit/>
          </a:bodyPr>
          <a:lstStyle/>
          <a:p>
            <a:r>
              <a:rPr lang="en-GB" sz="1000">
                <a:solidFill>
                  <a:schemeClr val="tx1"/>
                </a:solidFill>
                <a:latin typeface="Poppins" panose="00000500000000000000" pitchFamily="2" charset="0"/>
                <a:cs typeface="Poppins" panose="00000500000000000000" pitchFamily="2" charset="0"/>
              </a:rPr>
              <a:t>liverpool.ac.uk | We are the original redbrick</a:t>
            </a:r>
          </a:p>
        </p:txBody>
      </p:sp>
    </p:spTree>
    <p:extLst>
      <p:ext uri="{BB962C8B-B14F-4D97-AF65-F5344CB8AC3E}">
        <p14:creationId xmlns:p14="http://schemas.microsoft.com/office/powerpoint/2010/main" val="42909000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A">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DA85699-0034-7047-DDA9-21C1135F0E31}"/>
              </a:ext>
            </a:extLst>
          </p:cNvPr>
          <p:cNvSpPr>
            <a:spLocks noGrp="1"/>
          </p:cNvSpPr>
          <p:nvPr>
            <p:ph type="pic" sz="quarter" idx="13"/>
          </p:nvPr>
        </p:nvSpPr>
        <p:spPr>
          <a:xfrm>
            <a:off x="576263" y="2570400"/>
            <a:ext cx="11039475" cy="3708000"/>
          </a:xfrm>
        </p:spPr>
        <p:txBody>
          <a:bodyPr lIns="720000" tIns="360000" rIns="720000"/>
          <a:lstStyle>
            <a:lvl1pPr algn="ctr">
              <a:defRPr sz="2400"/>
            </a:lvl1pPr>
          </a:lstStyle>
          <a:p>
            <a:r>
              <a:rPr lang="en-US"/>
              <a:t>Click icon to add picture</a:t>
            </a:r>
            <a:endParaRPr lang="en-GB"/>
          </a:p>
        </p:txBody>
      </p:sp>
      <p:sp>
        <p:nvSpPr>
          <p:cNvPr id="8" name="Title 1">
            <a:extLst>
              <a:ext uri="{FF2B5EF4-FFF2-40B4-BE49-F238E27FC236}">
                <a16:creationId xmlns:a16="http://schemas.microsoft.com/office/drawing/2014/main" id="{91DD862C-2A1D-413A-FD85-0CB6EE40E5A2}"/>
              </a:ext>
            </a:extLst>
          </p:cNvPr>
          <p:cNvSpPr>
            <a:spLocks noGrp="1"/>
          </p:cNvSpPr>
          <p:nvPr>
            <p:ph type="title" hasCustomPrompt="1"/>
          </p:nvPr>
        </p:nvSpPr>
        <p:spPr>
          <a:xfrm>
            <a:off x="576000" y="577970"/>
            <a:ext cx="3064183" cy="720001"/>
          </a:xfrm>
          <a:ln w="25400">
            <a:solidFill>
              <a:schemeClr val="accent1"/>
            </a:solidFill>
          </a:ln>
        </p:spPr>
        <p:txBody>
          <a:bodyPr lIns="216000" tIns="108000" rIns="216000" bIns="108000" anchor="ctr"/>
          <a:lstStyle>
            <a:lvl1pPr algn="l">
              <a:lnSpc>
                <a:spcPct val="100000"/>
              </a:lnSpc>
              <a:defRPr sz="3300" cap="all" baseline="0">
                <a:solidFill>
                  <a:schemeClr val="accent1"/>
                </a:solidFill>
              </a:defRPr>
            </a:lvl1pPr>
          </a:lstStyle>
          <a:p>
            <a:r>
              <a:rPr lang="en-GB"/>
              <a:t>Slide Title</a:t>
            </a:r>
          </a:p>
        </p:txBody>
      </p:sp>
      <p:sp>
        <p:nvSpPr>
          <p:cNvPr id="9" name="Subtitle 2">
            <a:extLst>
              <a:ext uri="{FF2B5EF4-FFF2-40B4-BE49-F238E27FC236}">
                <a16:creationId xmlns:a16="http://schemas.microsoft.com/office/drawing/2014/main" id="{8C9B76DC-1A7A-911E-64FE-F2C41690105D}"/>
              </a:ext>
            </a:extLst>
          </p:cNvPr>
          <p:cNvSpPr>
            <a:spLocks noGrp="1"/>
          </p:cNvSpPr>
          <p:nvPr>
            <p:ph type="subTitle" idx="15" hasCustomPrompt="1"/>
          </p:nvPr>
        </p:nvSpPr>
        <p:spPr>
          <a:xfrm>
            <a:off x="1822027" y="1297971"/>
            <a:ext cx="3394407" cy="720000"/>
          </a:xfrm>
          <a:ln w="25400">
            <a:solidFill>
              <a:schemeClr val="accent1"/>
            </a:solidFill>
          </a:ln>
        </p:spPr>
        <p:txBody>
          <a:bodyPr lIns="216000" tIns="108000" rIns="180000" bIns="108000">
            <a:noAutofit/>
          </a:bodyPr>
          <a:lstStyle>
            <a:lvl1pPr marL="0" indent="0" algn="l">
              <a:buNone/>
              <a:defRPr lang="en-GB" sz="3300" b="0" kern="1200" cap="all" spc="100" baseline="0" dirty="0">
                <a:solidFill>
                  <a:schemeClr val="accent1"/>
                </a:solidFill>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Second </a:t>
            </a:r>
            <a:r>
              <a:rPr lang="en-GB" err="1"/>
              <a:t>LIne</a:t>
            </a:r>
            <a:endParaRPr lang="en-GB"/>
          </a:p>
        </p:txBody>
      </p:sp>
    </p:spTree>
    <p:extLst>
      <p:ext uri="{BB962C8B-B14F-4D97-AF65-F5344CB8AC3E}">
        <p14:creationId xmlns:p14="http://schemas.microsoft.com/office/powerpoint/2010/main" val="8227065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1.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63" Type="http://schemas.openxmlformats.org/officeDocument/2006/relationships/slideLayout" Target="../slideLayouts/slideLayout12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5" Type="http://schemas.openxmlformats.org/officeDocument/2006/relationships/slideLayout" Target="../slideLayouts/slideLayout70.xml"/><Relationship Id="rId61" Type="http://schemas.openxmlformats.org/officeDocument/2006/relationships/slideLayout" Target="../slideLayouts/slideLayout126.xml"/><Relationship Id="rId19" Type="http://schemas.openxmlformats.org/officeDocument/2006/relationships/slideLayout" Target="../slideLayouts/slideLayout8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theme" Target="../theme/theme2.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85C2B-3C03-9D47-9710-BB1434F47450}"/>
              </a:ext>
            </a:extLst>
          </p:cNvPr>
          <p:cNvSpPr>
            <a:spLocks noGrp="1"/>
          </p:cNvSpPr>
          <p:nvPr>
            <p:ph type="title"/>
          </p:nvPr>
        </p:nvSpPr>
        <p:spPr>
          <a:xfrm>
            <a:off x="576000" y="367253"/>
            <a:ext cx="10515600" cy="1325563"/>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4283CB-E87F-B02C-06BE-3F67DA5EE1A7}"/>
              </a:ext>
            </a:extLst>
          </p:cNvPr>
          <p:cNvSpPr>
            <a:spLocks noGrp="1"/>
          </p:cNvSpPr>
          <p:nvPr>
            <p:ph type="body" idx="1"/>
          </p:nvPr>
        </p:nvSpPr>
        <p:spPr>
          <a:xfrm>
            <a:off x="576000" y="1761079"/>
            <a:ext cx="105156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8C2D7-FF4E-9664-718F-0EE4CD3572BC}"/>
              </a:ext>
            </a:extLst>
          </p:cNvPr>
          <p:cNvSpPr>
            <a:spLocks noGrp="1"/>
          </p:cNvSpPr>
          <p:nvPr>
            <p:ph type="dt" sz="half" idx="2"/>
          </p:nvPr>
        </p:nvSpPr>
        <p:spPr>
          <a:xfrm>
            <a:off x="4417531" y="6490747"/>
            <a:ext cx="900000" cy="144000"/>
          </a:xfrm>
          <a:prstGeom prst="rect">
            <a:avLst/>
          </a:prstGeom>
        </p:spPr>
        <p:txBody>
          <a:bodyPr vert="horz" lIns="0" tIns="0" rIns="0" bIns="0" rtlCol="0" anchor="ctr">
            <a:noAutofit/>
          </a:bodyPr>
          <a:lstStyle>
            <a:lvl1pPr algn="l">
              <a:defRPr sz="900">
                <a:solidFill>
                  <a:schemeClr val="tx1"/>
                </a:solidFill>
              </a:defRPr>
            </a:lvl1pPr>
          </a:lstStyle>
          <a:p>
            <a:endParaRPr lang="en-GB"/>
          </a:p>
        </p:txBody>
      </p:sp>
      <p:sp>
        <p:nvSpPr>
          <p:cNvPr id="5" name="Footer Placeholder 4">
            <a:extLst>
              <a:ext uri="{FF2B5EF4-FFF2-40B4-BE49-F238E27FC236}">
                <a16:creationId xmlns:a16="http://schemas.microsoft.com/office/drawing/2014/main" id="{C152A172-81F5-BB93-8233-88D5CFA9D24B}"/>
              </a:ext>
            </a:extLst>
          </p:cNvPr>
          <p:cNvSpPr>
            <a:spLocks noGrp="1"/>
          </p:cNvSpPr>
          <p:nvPr>
            <p:ph type="ftr" sz="quarter" idx="3"/>
          </p:nvPr>
        </p:nvSpPr>
        <p:spPr>
          <a:xfrm>
            <a:off x="6096000" y="6490747"/>
            <a:ext cx="4114800" cy="144000"/>
          </a:xfrm>
          <a:prstGeom prst="rect">
            <a:avLst/>
          </a:prstGeom>
        </p:spPr>
        <p:txBody>
          <a:bodyPr vert="horz" lIns="0" tIns="0" rIns="0" bIns="0" rtlCol="0" anchor="ctr">
            <a:noAutofit/>
          </a:bodyP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1DB54FEE-6AB2-D555-ECE7-0664165861B7}"/>
              </a:ext>
            </a:extLst>
          </p:cNvPr>
          <p:cNvSpPr>
            <a:spLocks noGrp="1"/>
          </p:cNvSpPr>
          <p:nvPr>
            <p:ph type="sldNum" sz="quarter" idx="4"/>
          </p:nvPr>
        </p:nvSpPr>
        <p:spPr>
          <a:xfrm>
            <a:off x="261258" y="6492875"/>
            <a:ext cx="180000" cy="144000"/>
          </a:xfrm>
          <a:prstGeom prst="rect">
            <a:avLst/>
          </a:prstGeom>
        </p:spPr>
        <p:txBody>
          <a:bodyPr vert="horz" lIns="0" tIns="0" rIns="0" bIns="0" rtlCol="0" anchor="ctr">
            <a:noAutofit/>
          </a:bodyPr>
          <a:lstStyle>
            <a:lvl1pPr algn="l">
              <a:defRPr sz="900" b="1">
                <a:solidFill>
                  <a:schemeClr val="tx1"/>
                </a:solidFill>
              </a:defRPr>
            </a:lvl1pPr>
          </a:lstStyle>
          <a:p>
            <a:fld id="{2F2612B4-9F96-8A45-BCA4-65C2C2E56A56}" type="slidenum">
              <a:rPr lang="en-GB" smtClean="0"/>
              <a:pPr/>
              <a:t>‹#›</a:t>
            </a:fld>
            <a:endParaRPr lang="en-GB"/>
          </a:p>
        </p:txBody>
      </p:sp>
    </p:spTree>
    <p:extLst>
      <p:ext uri="{BB962C8B-B14F-4D97-AF65-F5344CB8AC3E}">
        <p14:creationId xmlns:p14="http://schemas.microsoft.com/office/powerpoint/2010/main" val="966201618"/>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61" r:id="rId3"/>
    <p:sldLayoutId id="2147483688" r:id="rId4"/>
    <p:sldLayoutId id="2147483689" r:id="rId5"/>
    <p:sldLayoutId id="2147483660" r:id="rId6"/>
    <p:sldLayoutId id="2147483690" r:id="rId7"/>
    <p:sldLayoutId id="2147483693" r:id="rId8"/>
    <p:sldLayoutId id="2147483691" r:id="rId9"/>
    <p:sldLayoutId id="2147483692" r:id="rId10"/>
    <p:sldLayoutId id="2147483666" r:id="rId11"/>
    <p:sldLayoutId id="2147483668" r:id="rId12"/>
    <p:sldLayoutId id="2147483694" r:id="rId13"/>
    <p:sldLayoutId id="2147483695" r:id="rId14"/>
    <p:sldLayoutId id="2147483696" r:id="rId15"/>
    <p:sldLayoutId id="2147483697" r:id="rId16"/>
    <p:sldLayoutId id="2147483669" r:id="rId17"/>
    <p:sldLayoutId id="2147483736"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650" r:id="rId29"/>
    <p:sldLayoutId id="2147483673" r:id="rId30"/>
    <p:sldLayoutId id="2147483678" r:id="rId31"/>
    <p:sldLayoutId id="2147483675" r:id="rId32"/>
    <p:sldLayoutId id="2147483676" r:id="rId33"/>
    <p:sldLayoutId id="2147483677" r:id="rId34"/>
    <p:sldLayoutId id="2147483683"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685" r:id="rId64"/>
    <p:sldLayoutId id="2147483802" r:id="rId6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b="1" i="0" kern="1200" baseline="0">
          <a:solidFill>
            <a:schemeClr val="tx1"/>
          </a:solidFill>
          <a:latin typeface="+mj-lt"/>
          <a:ea typeface="Polaris Book" panose="02000000000000000000" pitchFamily="2" charset="0"/>
          <a:cs typeface="Polaris Book" panose="02000000000000000000" pitchFamily="2"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5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chemeClr val="accent2"/>
        </a:buClr>
        <a:buFont typeface="Arial" panose="020B0604020202020204" pitchFamily="34" charset="0"/>
        <a:buChar char="•"/>
        <a:defRPr sz="1850" kern="1200">
          <a:solidFill>
            <a:schemeClr val="tx1"/>
          </a:solidFill>
          <a:latin typeface="+mn-lt"/>
          <a:ea typeface="+mn-ea"/>
          <a:cs typeface="+mn-cs"/>
        </a:defRPr>
      </a:lvl2pPr>
      <a:lvl3pPr marL="180000" indent="0" algn="l" defTabSz="914400" rtl="0" eaLnBrk="1" latinLnBrk="0" hangingPunct="1">
        <a:lnSpc>
          <a:spcPct val="100000"/>
        </a:lnSpc>
        <a:spcBef>
          <a:spcPts val="0"/>
        </a:spcBef>
        <a:buFont typeface="Arial" panose="020B0604020202020204" pitchFamily="34" charset="0"/>
        <a:buNone/>
        <a:defRPr sz="185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144000" indent="-144000" algn="l" defTabSz="914400" rtl="0" eaLnBrk="1" latinLnBrk="0" hangingPunct="1">
        <a:lnSpc>
          <a:spcPct val="100000"/>
        </a:lnSpc>
        <a:spcBef>
          <a:spcPts val="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85C2B-3C03-9D47-9710-BB1434F47450}"/>
              </a:ext>
            </a:extLst>
          </p:cNvPr>
          <p:cNvSpPr>
            <a:spLocks noGrp="1"/>
          </p:cNvSpPr>
          <p:nvPr>
            <p:ph type="title"/>
          </p:nvPr>
        </p:nvSpPr>
        <p:spPr>
          <a:xfrm>
            <a:off x="576000" y="367253"/>
            <a:ext cx="10515600" cy="1325563"/>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4283CB-E87F-B02C-06BE-3F67DA5EE1A7}"/>
              </a:ext>
            </a:extLst>
          </p:cNvPr>
          <p:cNvSpPr>
            <a:spLocks noGrp="1"/>
          </p:cNvSpPr>
          <p:nvPr>
            <p:ph type="body" idx="1"/>
          </p:nvPr>
        </p:nvSpPr>
        <p:spPr>
          <a:xfrm>
            <a:off x="576000" y="1761079"/>
            <a:ext cx="105156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8C2D7-FF4E-9664-718F-0EE4CD3572BC}"/>
              </a:ext>
            </a:extLst>
          </p:cNvPr>
          <p:cNvSpPr>
            <a:spLocks noGrp="1"/>
          </p:cNvSpPr>
          <p:nvPr>
            <p:ph type="dt" sz="half" idx="2"/>
          </p:nvPr>
        </p:nvSpPr>
        <p:spPr>
          <a:xfrm>
            <a:off x="4417531" y="6490747"/>
            <a:ext cx="900000" cy="144000"/>
          </a:xfrm>
          <a:prstGeom prst="rect">
            <a:avLst/>
          </a:prstGeom>
        </p:spPr>
        <p:txBody>
          <a:bodyPr vert="horz" lIns="0" tIns="0" rIns="0" bIns="0" rtlCol="0" anchor="ctr">
            <a:noAutofit/>
          </a:bodyPr>
          <a:lstStyle>
            <a:lvl1pPr algn="l">
              <a:defRPr sz="900">
                <a:solidFill>
                  <a:schemeClr val="tx1"/>
                </a:solidFill>
              </a:defRPr>
            </a:lvl1pPr>
          </a:lstStyle>
          <a:p>
            <a:endParaRPr lang="en-GB"/>
          </a:p>
        </p:txBody>
      </p:sp>
      <p:sp>
        <p:nvSpPr>
          <p:cNvPr id="5" name="Footer Placeholder 4">
            <a:extLst>
              <a:ext uri="{FF2B5EF4-FFF2-40B4-BE49-F238E27FC236}">
                <a16:creationId xmlns:a16="http://schemas.microsoft.com/office/drawing/2014/main" id="{C152A172-81F5-BB93-8233-88D5CFA9D24B}"/>
              </a:ext>
            </a:extLst>
          </p:cNvPr>
          <p:cNvSpPr>
            <a:spLocks noGrp="1"/>
          </p:cNvSpPr>
          <p:nvPr>
            <p:ph type="ftr" sz="quarter" idx="3"/>
          </p:nvPr>
        </p:nvSpPr>
        <p:spPr>
          <a:xfrm>
            <a:off x="6096000" y="6490747"/>
            <a:ext cx="4114800" cy="144000"/>
          </a:xfrm>
          <a:prstGeom prst="rect">
            <a:avLst/>
          </a:prstGeom>
        </p:spPr>
        <p:txBody>
          <a:bodyPr vert="horz" lIns="0" tIns="0" rIns="0" bIns="0" rtlCol="0" anchor="ctr">
            <a:noAutofit/>
          </a:bodyP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1DB54FEE-6AB2-D555-ECE7-0664165861B7}"/>
              </a:ext>
            </a:extLst>
          </p:cNvPr>
          <p:cNvSpPr>
            <a:spLocks noGrp="1"/>
          </p:cNvSpPr>
          <p:nvPr>
            <p:ph type="sldNum" sz="quarter" idx="4"/>
          </p:nvPr>
        </p:nvSpPr>
        <p:spPr>
          <a:xfrm>
            <a:off x="261258" y="6492875"/>
            <a:ext cx="180000" cy="144000"/>
          </a:xfrm>
          <a:prstGeom prst="rect">
            <a:avLst/>
          </a:prstGeom>
        </p:spPr>
        <p:txBody>
          <a:bodyPr vert="horz" lIns="0" tIns="0" rIns="0" bIns="0" rtlCol="0" anchor="ctr">
            <a:noAutofit/>
          </a:bodyPr>
          <a:lstStyle>
            <a:lvl1pPr algn="l">
              <a:defRPr sz="900" b="1">
                <a:solidFill>
                  <a:schemeClr val="tx1"/>
                </a:solidFill>
              </a:defRPr>
            </a:lvl1pPr>
          </a:lstStyle>
          <a:p>
            <a:fld id="{2F2612B4-9F96-8A45-BCA4-65C2C2E56A56}" type="slidenum">
              <a:rPr lang="en-GB" smtClean="0"/>
              <a:pPr/>
              <a:t>‹#›</a:t>
            </a:fld>
            <a:endParaRPr lang="en-GB"/>
          </a:p>
        </p:txBody>
      </p:sp>
    </p:spTree>
    <p:extLst>
      <p:ext uri="{BB962C8B-B14F-4D97-AF65-F5344CB8AC3E}">
        <p14:creationId xmlns:p14="http://schemas.microsoft.com/office/powerpoint/2010/main" val="9662016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 id="2147483800" r:id="rId63"/>
    <p:sldLayoutId id="2147483801" r:id="rId64"/>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mj-lt"/>
          <a:ea typeface="Polaris Book" panose="02000000000000000000" pitchFamily="2" charset="0"/>
          <a:cs typeface="Polaris Book" panose="02000000000000000000" pitchFamily="2"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5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chemeClr val="accent2"/>
        </a:buClr>
        <a:buFont typeface="Arial" panose="020B0604020202020204" pitchFamily="34" charset="0"/>
        <a:buChar char="•"/>
        <a:defRPr sz="1850" kern="1200">
          <a:solidFill>
            <a:schemeClr val="tx1"/>
          </a:solidFill>
          <a:latin typeface="+mn-lt"/>
          <a:ea typeface="+mn-ea"/>
          <a:cs typeface="+mn-cs"/>
        </a:defRPr>
      </a:lvl2pPr>
      <a:lvl3pPr marL="180000" indent="0" algn="l" defTabSz="914400" rtl="0" eaLnBrk="1" latinLnBrk="0" hangingPunct="1">
        <a:lnSpc>
          <a:spcPct val="100000"/>
        </a:lnSpc>
        <a:spcBef>
          <a:spcPts val="0"/>
        </a:spcBef>
        <a:buFont typeface="Arial" panose="020B0604020202020204" pitchFamily="34" charset="0"/>
        <a:buNone/>
        <a:defRPr sz="185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144000" indent="-144000" algn="l" defTabSz="914400" rtl="0" eaLnBrk="1" latinLnBrk="0" hangingPunct="1">
        <a:lnSpc>
          <a:spcPct val="100000"/>
        </a:lnSpc>
        <a:spcBef>
          <a:spcPts val="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microsoft.com/office/2018/10/relationships/comments" Target="../comments/modernComment_25C_D5997CC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64E6-D192-3638-B8D1-CD7E7C1B129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3B8EF3A-CF2D-6CE6-772E-0179E1E941C5}"/>
              </a:ext>
            </a:extLst>
          </p:cNvPr>
          <p:cNvSpPr>
            <a:spLocks noGrp="1"/>
          </p:cNvSpPr>
          <p:nvPr>
            <p:ph type="subTitle" idx="1"/>
          </p:nvPr>
        </p:nvSpPr>
        <p:spPr/>
        <p:txBody>
          <a:bodyPr/>
          <a:lstStyle/>
          <a:p>
            <a:endParaRPr lang="en-GB"/>
          </a:p>
        </p:txBody>
      </p:sp>
      <p:pic>
        <p:nvPicPr>
          <p:cNvPr id="5" name="Picture 5" descr="Logo&#10;&#10;Description automatically generated">
            <a:extLst>
              <a:ext uri="{FF2B5EF4-FFF2-40B4-BE49-F238E27FC236}">
                <a16:creationId xmlns:a16="http://schemas.microsoft.com/office/drawing/2014/main" id="{9744BC96-EE3A-5127-3FA5-7A032D4E740B}"/>
              </a:ext>
            </a:extLst>
          </p:cNvPr>
          <p:cNvPicPr>
            <a:picLocks noChangeAspect="1"/>
          </p:cNvPicPr>
          <p:nvPr/>
        </p:nvPicPr>
        <p:blipFill rotWithShape="1">
          <a:blip r:embed="rId2"/>
          <a:srcRect t="15385" b="-275"/>
          <a:stretch/>
        </p:blipFill>
        <p:spPr>
          <a:xfrm>
            <a:off x="1252268" y="1472002"/>
            <a:ext cx="10481413" cy="4448846"/>
          </a:xfrm>
          <a:prstGeom prst="rect">
            <a:avLst/>
          </a:prstGeom>
        </p:spPr>
      </p:pic>
    </p:spTree>
    <p:extLst>
      <p:ext uri="{BB962C8B-B14F-4D97-AF65-F5344CB8AC3E}">
        <p14:creationId xmlns:p14="http://schemas.microsoft.com/office/powerpoint/2010/main" val="3035692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495C1B-E5DA-4506-B536-D8C2401C29A4}"/>
              </a:ext>
            </a:extLst>
          </p:cNvPr>
          <p:cNvSpPr/>
          <p:nvPr/>
        </p:nvSpPr>
        <p:spPr>
          <a:xfrm>
            <a:off x="4200481" y="237093"/>
            <a:ext cx="7296871" cy="6190211"/>
          </a:xfrm>
          <a:prstGeom prst="rect">
            <a:avLst/>
          </a:prstGeom>
          <a:solidFill>
            <a:schemeClr val="tx1">
              <a:alpha val="0"/>
            </a:schemeClr>
          </a:solidFill>
        </p:spPr>
        <p:txBody>
          <a:bodyPr vert="horz" lIns="91440" tIns="45720" rIns="91440" bIns="45720" rtlCol="0" anchor="ctr">
            <a:normAutofit/>
          </a:bodyPr>
          <a:lstStyle/>
          <a:p>
            <a:pPr marL="571500" indent="-571500">
              <a:buFont typeface="Arial" panose="020B0604020202020204" pitchFamily="34" charset="0"/>
              <a:buChar char="•"/>
            </a:pPr>
            <a:endParaRPr lang="en-GB" sz="2800" dirty="0">
              <a:solidFill>
                <a:srgbClr val="616161"/>
              </a:solidFill>
            </a:endParaRPr>
          </a:p>
        </p:txBody>
      </p:sp>
      <p:sp>
        <p:nvSpPr>
          <p:cNvPr id="11" name="Title 10">
            <a:extLst>
              <a:ext uri="{FF2B5EF4-FFF2-40B4-BE49-F238E27FC236}">
                <a16:creationId xmlns:a16="http://schemas.microsoft.com/office/drawing/2014/main" id="{AB5058A8-AAA9-47B3-93AD-3C3C9DEEB3FB}"/>
              </a:ext>
            </a:extLst>
          </p:cNvPr>
          <p:cNvSpPr>
            <a:spLocks noGrp="1"/>
          </p:cNvSpPr>
          <p:nvPr>
            <p:ph type="title"/>
          </p:nvPr>
        </p:nvSpPr>
        <p:spPr>
          <a:xfrm>
            <a:off x="1126434" y="1616765"/>
            <a:ext cx="10370919" cy="2266122"/>
          </a:xfrm>
        </p:spPr>
        <p:txBody>
          <a:bodyPr>
            <a:normAutofit/>
          </a:bodyPr>
          <a:lstStyle/>
          <a:p>
            <a:pPr algn="ctr"/>
            <a:r>
              <a:rPr lang="en-GB" dirty="0"/>
              <a:t>From the FRAP</a:t>
            </a:r>
            <a:br>
              <a:rPr lang="en-GB" dirty="0"/>
            </a:br>
            <a:r>
              <a:rPr lang="en-GB" dirty="0"/>
              <a:t>to the</a:t>
            </a:r>
            <a:br>
              <a:rPr lang="en-GB" dirty="0"/>
            </a:br>
            <a:endParaRPr lang="en-GB" dirty="0"/>
          </a:p>
        </p:txBody>
      </p:sp>
      <p:sp>
        <p:nvSpPr>
          <p:cNvPr id="4" name="Rectangle 3">
            <a:extLst>
              <a:ext uri="{FF2B5EF4-FFF2-40B4-BE49-F238E27FC236}">
                <a16:creationId xmlns:a16="http://schemas.microsoft.com/office/drawing/2014/main" id="{3BDC8AFA-85F8-40BC-8B95-A315DB2D0FA0}"/>
              </a:ext>
            </a:extLst>
          </p:cNvPr>
          <p:cNvSpPr/>
          <p:nvPr/>
        </p:nvSpPr>
        <p:spPr>
          <a:xfrm>
            <a:off x="10389704" y="6109252"/>
            <a:ext cx="1669774" cy="6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ext, font, graphics, screenshot&#10;&#10;Description automatically generated">
            <a:extLst>
              <a:ext uri="{FF2B5EF4-FFF2-40B4-BE49-F238E27FC236}">
                <a16:creationId xmlns:a16="http://schemas.microsoft.com/office/drawing/2014/main" id="{1BF08DE7-53F3-482B-AADD-70D6ADCD6F59}"/>
              </a:ext>
            </a:extLst>
          </p:cNvPr>
          <p:cNvPicPr>
            <a:picLocks noChangeAspect="1"/>
          </p:cNvPicPr>
          <p:nvPr/>
        </p:nvPicPr>
        <p:blipFill>
          <a:blip r:embed="rId3"/>
          <a:stretch>
            <a:fillRect/>
          </a:stretch>
        </p:blipFill>
        <p:spPr>
          <a:xfrm>
            <a:off x="4010775" y="3429000"/>
            <a:ext cx="4709812" cy="1968860"/>
          </a:xfrm>
          <a:prstGeom prst="rect">
            <a:avLst/>
          </a:prstGeom>
        </p:spPr>
      </p:pic>
      <p:pic>
        <p:nvPicPr>
          <p:cNvPr id="7" name="Picture 6" descr="A picture containing graphics, font, screenshot, graphic design&#10;&#10;Description automatically generated">
            <a:extLst>
              <a:ext uri="{FF2B5EF4-FFF2-40B4-BE49-F238E27FC236}">
                <a16:creationId xmlns:a16="http://schemas.microsoft.com/office/drawing/2014/main" id="{1CFD8DE1-91CF-4F62-AC0E-D4B228C388CC}"/>
              </a:ext>
            </a:extLst>
          </p:cNvPr>
          <p:cNvPicPr>
            <a:picLocks noChangeAspect="1"/>
          </p:cNvPicPr>
          <p:nvPr/>
        </p:nvPicPr>
        <p:blipFill>
          <a:blip r:embed="rId4"/>
          <a:stretch>
            <a:fillRect/>
          </a:stretch>
        </p:blipFill>
        <p:spPr>
          <a:xfrm>
            <a:off x="6892011" y="5782592"/>
            <a:ext cx="1587477" cy="754163"/>
          </a:xfrm>
          <a:prstGeom prst="rect">
            <a:avLst/>
          </a:prstGeom>
        </p:spPr>
      </p:pic>
      <p:pic>
        <p:nvPicPr>
          <p:cNvPr id="8" name="Picture 7" descr="A picture containing text, font, white, typography&#10;&#10;Description automatically generated">
            <a:extLst>
              <a:ext uri="{FF2B5EF4-FFF2-40B4-BE49-F238E27FC236}">
                <a16:creationId xmlns:a16="http://schemas.microsoft.com/office/drawing/2014/main" id="{3AA203D7-8726-485F-B60D-4B495640C252}"/>
              </a:ext>
            </a:extLst>
          </p:cNvPr>
          <p:cNvPicPr>
            <a:picLocks noChangeAspect="1"/>
          </p:cNvPicPr>
          <p:nvPr/>
        </p:nvPicPr>
        <p:blipFill>
          <a:blip r:embed="rId5"/>
          <a:stretch>
            <a:fillRect/>
          </a:stretch>
        </p:blipFill>
        <p:spPr>
          <a:xfrm>
            <a:off x="4746846" y="6007074"/>
            <a:ext cx="1423746" cy="390897"/>
          </a:xfrm>
          <a:prstGeom prst="rect">
            <a:avLst/>
          </a:prstGeom>
        </p:spPr>
      </p:pic>
      <p:pic>
        <p:nvPicPr>
          <p:cNvPr id="9" name="Picture 8" descr="A picture containing graphics, screenshot, font, graphic design&#10;&#10;Description automatically generated">
            <a:extLst>
              <a:ext uri="{FF2B5EF4-FFF2-40B4-BE49-F238E27FC236}">
                <a16:creationId xmlns:a16="http://schemas.microsoft.com/office/drawing/2014/main" id="{DAB9475D-9B6F-4A94-BCCB-7A3A9EABEEA3}"/>
              </a:ext>
            </a:extLst>
          </p:cNvPr>
          <p:cNvPicPr>
            <a:picLocks noChangeAspect="1"/>
          </p:cNvPicPr>
          <p:nvPr/>
        </p:nvPicPr>
        <p:blipFill>
          <a:blip r:embed="rId6"/>
          <a:stretch>
            <a:fillRect/>
          </a:stretch>
        </p:blipFill>
        <p:spPr>
          <a:xfrm>
            <a:off x="9203710" y="5962235"/>
            <a:ext cx="1118898" cy="574036"/>
          </a:xfrm>
          <a:prstGeom prst="rect">
            <a:avLst/>
          </a:prstGeom>
        </p:spPr>
      </p:pic>
      <p:pic>
        <p:nvPicPr>
          <p:cNvPr id="10" name="Picture 9" descr="A picture containing font, graphics, symbol, screenshot&#10;&#10;Description automatically generated">
            <a:extLst>
              <a:ext uri="{FF2B5EF4-FFF2-40B4-BE49-F238E27FC236}">
                <a16:creationId xmlns:a16="http://schemas.microsoft.com/office/drawing/2014/main" id="{80514182-10A9-4110-99EF-13960646B8F5}"/>
              </a:ext>
            </a:extLst>
          </p:cNvPr>
          <p:cNvPicPr>
            <a:picLocks noChangeAspect="1"/>
          </p:cNvPicPr>
          <p:nvPr/>
        </p:nvPicPr>
        <p:blipFill>
          <a:blip r:embed="rId7"/>
          <a:stretch>
            <a:fillRect/>
          </a:stretch>
        </p:blipFill>
        <p:spPr>
          <a:xfrm>
            <a:off x="2827360" y="5955744"/>
            <a:ext cx="1069485" cy="507009"/>
          </a:xfrm>
          <a:prstGeom prst="rect">
            <a:avLst/>
          </a:prstGeom>
        </p:spPr>
      </p:pic>
    </p:spTree>
    <p:extLst>
      <p:ext uri="{BB962C8B-B14F-4D97-AF65-F5344CB8AC3E}">
        <p14:creationId xmlns:p14="http://schemas.microsoft.com/office/powerpoint/2010/main" val="261941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B34B-D07A-73A3-6F9C-D3FCF4701862}"/>
              </a:ext>
            </a:extLst>
          </p:cNvPr>
          <p:cNvSpPr>
            <a:spLocks noGrp="1"/>
          </p:cNvSpPr>
          <p:nvPr>
            <p:ph type="title"/>
          </p:nvPr>
        </p:nvSpPr>
        <p:spPr/>
        <p:txBody>
          <a:bodyPr>
            <a:normAutofit fontScale="90000"/>
          </a:bodyPr>
          <a:lstStyle/>
          <a:p>
            <a:r>
              <a:rPr lang="en-GB" dirty="0"/>
              <a:t>REF 2028 will be conducted at the level of whole institutions and disciplinary groupings within institutions</a:t>
            </a:r>
            <a:endParaRPr lang="en-US" dirty="0"/>
          </a:p>
        </p:txBody>
      </p:sp>
      <p:sp>
        <p:nvSpPr>
          <p:cNvPr id="49" name="Rectangle 48">
            <a:extLst>
              <a:ext uri="{FF2B5EF4-FFF2-40B4-BE49-F238E27FC236}">
                <a16:creationId xmlns:a16="http://schemas.microsoft.com/office/drawing/2014/main" id="{83F3BDE4-E5DD-4AEA-8EBB-0859C7D797B2}"/>
              </a:ext>
            </a:extLst>
          </p:cNvPr>
          <p:cNvSpPr/>
          <p:nvPr/>
        </p:nvSpPr>
        <p:spPr>
          <a:xfrm>
            <a:off x="512745" y="2010808"/>
            <a:ext cx="1773888" cy="964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Staff on T&amp;R and R-only contracts with significant responsibility for research</a:t>
            </a:r>
          </a:p>
        </p:txBody>
      </p:sp>
      <p:sp>
        <p:nvSpPr>
          <p:cNvPr id="50" name="Rectangle 49">
            <a:extLst>
              <a:ext uri="{FF2B5EF4-FFF2-40B4-BE49-F238E27FC236}">
                <a16:creationId xmlns:a16="http://schemas.microsoft.com/office/drawing/2014/main" id="{8AFD3DC5-A959-4EBE-AED7-93FBB87551E8}"/>
              </a:ext>
            </a:extLst>
          </p:cNvPr>
          <p:cNvSpPr/>
          <p:nvPr/>
        </p:nvSpPr>
        <p:spPr>
          <a:xfrm>
            <a:off x="512745" y="3341806"/>
            <a:ext cx="1773888" cy="9643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Staff on T&amp;R and R-only contracts without significant responsibility for research</a:t>
            </a:r>
          </a:p>
        </p:txBody>
      </p:sp>
      <p:sp>
        <p:nvSpPr>
          <p:cNvPr id="51" name="Rectangle 50">
            <a:extLst>
              <a:ext uri="{FF2B5EF4-FFF2-40B4-BE49-F238E27FC236}">
                <a16:creationId xmlns:a16="http://schemas.microsoft.com/office/drawing/2014/main" id="{E4907636-2C55-489E-89C7-1069D01092A9}"/>
              </a:ext>
            </a:extLst>
          </p:cNvPr>
          <p:cNvSpPr/>
          <p:nvPr/>
        </p:nvSpPr>
        <p:spPr>
          <a:xfrm>
            <a:off x="512745" y="4672804"/>
            <a:ext cx="1773888" cy="9643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1">
                    <a:lumMod val="75000"/>
                  </a:schemeClr>
                </a:solidFill>
              </a:rPr>
              <a:t>All other researchers and research-enabling staff</a:t>
            </a:r>
          </a:p>
        </p:txBody>
      </p:sp>
      <p:grpSp>
        <p:nvGrpSpPr>
          <p:cNvPr id="6" name="Group 5">
            <a:extLst>
              <a:ext uri="{FF2B5EF4-FFF2-40B4-BE49-F238E27FC236}">
                <a16:creationId xmlns:a16="http://schemas.microsoft.com/office/drawing/2014/main" id="{FBEBC5CA-5937-4764-9108-4982510AE751}"/>
              </a:ext>
            </a:extLst>
          </p:cNvPr>
          <p:cNvGrpSpPr/>
          <p:nvPr/>
        </p:nvGrpSpPr>
        <p:grpSpPr>
          <a:xfrm>
            <a:off x="2538537" y="1929284"/>
            <a:ext cx="1259606" cy="3816995"/>
            <a:chOff x="2538537" y="1929284"/>
            <a:chExt cx="1259606" cy="3816995"/>
          </a:xfrm>
        </p:grpSpPr>
        <p:pic>
          <p:nvPicPr>
            <p:cNvPr id="14" name="Graphic 13" descr="User with solid fill">
              <a:extLst>
                <a:ext uri="{FF2B5EF4-FFF2-40B4-BE49-F238E27FC236}">
                  <a16:creationId xmlns:a16="http://schemas.microsoft.com/office/drawing/2014/main" id="{3EB8F010-D73B-492B-83FF-9A22A7CCF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6835" y="1929284"/>
              <a:ext cx="499240" cy="499240"/>
            </a:xfrm>
            <a:prstGeom prst="rect">
              <a:avLst/>
            </a:prstGeom>
          </p:spPr>
        </p:pic>
        <p:pic>
          <p:nvPicPr>
            <p:cNvPr id="23" name="Graphic 22" descr="User with solid fill">
              <a:extLst>
                <a:ext uri="{FF2B5EF4-FFF2-40B4-BE49-F238E27FC236}">
                  <a16:creationId xmlns:a16="http://schemas.microsoft.com/office/drawing/2014/main" id="{175EB5F8-581A-4590-960D-0B8201CDB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0177" y="1929284"/>
              <a:ext cx="499240" cy="499240"/>
            </a:xfrm>
            <a:prstGeom prst="rect">
              <a:avLst/>
            </a:prstGeom>
          </p:spPr>
        </p:pic>
        <p:pic>
          <p:nvPicPr>
            <p:cNvPr id="24" name="Graphic 23" descr="User with solid fill">
              <a:extLst>
                <a:ext uri="{FF2B5EF4-FFF2-40B4-BE49-F238E27FC236}">
                  <a16:creationId xmlns:a16="http://schemas.microsoft.com/office/drawing/2014/main" id="{D9055DFB-0C17-4978-A8BD-7527A8650A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3493" y="1929284"/>
              <a:ext cx="499240" cy="499240"/>
            </a:xfrm>
            <a:prstGeom prst="rect">
              <a:avLst/>
            </a:prstGeom>
          </p:spPr>
        </p:pic>
        <p:pic>
          <p:nvPicPr>
            <p:cNvPr id="25" name="Graphic 24" descr="User with solid fill">
              <a:extLst>
                <a:ext uri="{FF2B5EF4-FFF2-40B4-BE49-F238E27FC236}">
                  <a16:creationId xmlns:a16="http://schemas.microsoft.com/office/drawing/2014/main" id="{78530978-9D57-414E-8342-C27A9A0DD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0177" y="3390887"/>
              <a:ext cx="499240" cy="499240"/>
            </a:xfrm>
            <a:prstGeom prst="rect">
              <a:avLst/>
            </a:prstGeom>
          </p:spPr>
        </p:pic>
        <p:pic>
          <p:nvPicPr>
            <p:cNvPr id="26" name="Graphic 25" descr="User with solid fill">
              <a:extLst>
                <a:ext uri="{FF2B5EF4-FFF2-40B4-BE49-F238E27FC236}">
                  <a16:creationId xmlns:a16="http://schemas.microsoft.com/office/drawing/2014/main" id="{683701EB-5AC7-4A90-ADFD-9EC692F735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9540" y="3390887"/>
              <a:ext cx="499240" cy="499240"/>
            </a:xfrm>
            <a:prstGeom prst="rect">
              <a:avLst/>
            </a:prstGeom>
          </p:spPr>
        </p:pic>
        <p:pic>
          <p:nvPicPr>
            <p:cNvPr id="27" name="Graphic 26" descr="User with solid fill">
              <a:extLst>
                <a:ext uri="{FF2B5EF4-FFF2-40B4-BE49-F238E27FC236}">
                  <a16:creationId xmlns:a16="http://schemas.microsoft.com/office/drawing/2014/main" id="{C252AC63-131E-42D6-960E-1877B6F71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8903" y="3390887"/>
              <a:ext cx="499240" cy="499240"/>
            </a:xfrm>
            <a:prstGeom prst="rect">
              <a:avLst/>
            </a:prstGeom>
          </p:spPr>
        </p:pic>
        <p:pic>
          <p:nvPicPr>
            <p:cNvPr id="28" name="Graphic 27" descr="User with solid fill">
              <a:extLst>
                <a:ext uri="{FF2B5EF4-FFF2-40B4-BE49-F238E27FC236}">
                  <a16:creationId xmlns:a16="http://schemas.microsoft.com/office/drawing/2014/main" id="{F6A763E5-7CBD-4A57-955D-FCCBFFE0C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7750" y="2292741"/>
              <a:ext cx="499240" cy="499240"/>
            </a:xfrm>
            <a:prstGeom prst="rect">
              <a:avLst/>
            </a:prstGeom>
          </p:spPr>
        </p:pic>
        <p:pic>
          <p:nvPicPr>
            <p:cNvPr id="29" name="Graphic 28" descr="User with solid fill">
              <a:extLst>
                <a:ext uri="{FF2B5EF4-FFF2-40B4-BE49-F238E27FC236}">
                  <a16:creationId xmlns:a16="http://schemas.microsoft.com/office/drawing/2014/main" id="{08F28721-0F31-4F64-AFC5-A8664AD7F3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1092" y="2292741"/>
              <a:ext cx="499240" cy="499240"/>
            </a:xfrm>
            <a:prstGeom prst="rect">
              <a:avLst/>
            </a:prstGeom>
          </p:spPr>
        </p:pic>
        <p:pic>
          <p:nvPicPr>
            <p:cNvPr id="30" name="Graphic 29" descr="User with solid fill">
              <a:extLst>
                <a:ext uri="{FF2B5EF4-FFF2-40B4-BE49-F238E27FC236}">
                  <a16:creationId xmlns:a16="http://schemas.microsoft.com/office/drawing/2014/main" id="{92FEB903-14CA-4ED5-B70B-6C13491EA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4408" y="2292741"/>
              <a:ext cx="499240" cy="499240"/>
            </a:xfrm>
            <a:prstGeom prst="rect">
              <a:avLst/>
            </a:prstGeom>
          </p:spPr>
        </p:pic>
        <p:pic>
          <p:nvPicPr>
            <p:cNvPr id="31" name="Graphic 30" descr="User with solid fill">
              <a:extLst>
                <a:ext uri="{FF2B5EF4-FFF2-40B4-BE49-F238E27FC236}">
                  <a16:creationId xmlns:a16="http://schemas.microsoft.com/office/drawing/2014/main" id="{39BBD29B-BBC3-4BCA-811E-90DFA99D43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8664" y="2656199"/>
              <a:ext cx="499240" cy="499240"/>
            </a:xfrm>
            <a:prstGeom prst="rect">
              <a:avLst/>
            </a:prstGeom>
          </p:spPr>
        </p:pic>
        <p:pic>
          <p:nvPicPr>
            <p:cNvPr id="32" name="Graphic 31" descr="User with solid fill">
              <a:extLst>
                <a:ext uri="{FF2B5EF4-FFF2-40B4-BE49-F238E27FC236}">
                  <a16:creationId xmlns:a16="http://schemas.microsoft.com/office/drawing/2014/main" id="{1771B0A1-10A8-4FBE-B7D2-EE6814C669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2006" y="2656199"/>
              <a:ext cx="499240" cy="499240"/>
            </a:xfrm>
            <a:prstGeom prst="rect">
              <a:avLst/>
            </a:prstGeom>
          </p:spPr>
        </p:pic>
        <p:pic>
          <p:nvPicPr>
            <p:cNvPr id="33" name="Graphic 32" descr="User with solid fill">
              <a:extLst>
                <a:ext uri="{FF2B5EF4-FFF2-40B4-BE49-F238E27FC236}">
                  <a16:creationId xmlns:a16="http://schemas.microsoft.com/office/drawing/2014/main" id="{636C5F51-BF51-48F4-A15B-6CDC96ABE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5322" y="2656199"/>
              <a:ext cx="499240" cy="499240"/>
            </a:xfrm>
            <a:prstGeom prst="rect">
              <a:avLst/>
            </a:prstGeom>
          </p:spPr>
        </p:pic>
        <p:pic>
          <p:nvPicPr>
            <p:cNvPr id="34" name="Graphic 33" descr="User with solid fill">
              <a:extLst>
                <a:ext uri="{FF2B5EF4-FFF2-40B4-BE49-F238E27FC236}">
                  <a16:creationId xmlns:a16="http://schemas.microsoft.com/office/drawing/2014/main" id="{CFF11796-DC6E-41DB-B8DE-32872DA844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9579" y="3019656"/>
              <a:ext cx="499240" cy="499240"/>
            </a:xfrm>
            <a:prstGeom prst="rect">
              <a:avLst/>
            </a:prstGeom>
          </p:spPr>
        </p:pic>
        <p:pic>
          <p:nvPicPr>
            <p:cNvPr id="35" name="Graphic 34" descr="User with solid fill">
              <a:extLst>
                <a:ext uri="{FF2B5EF4-FFF2-40B4-BE49-F238E27FC236}">
                  <a16:creationId xmlns:a16="http://schemas.microsoft.com/office/drawing/2014/main" id="{9AA551A6-C82F-4835-A695-D16DABEE76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2921" y="3019656"/>
              <a:ext cx="499240" cy="499240"/>
            </a:xfrm>
            <a:prstGeom prst="rect">
              <a:avLst/>
            </a:prstGeom>
          </p:spPr>
        </p:pic>
        <p:pic>
          <p:nvPicPr>
            <p:cNvPr id="36" name="Graphic 35" descr="User with solid fill">
              <a:extLst>
                <a:ext uri="{FF2B5EF4-FFF2-40B4-BE49-F238E27FC236}">
                  <a16:creationId xmlns:a16="http://schemas.microsoft.com/office/drawing/2014/main" id="{152C1D5C-E19E-4179-AC48-B3A866F7AE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6237" y="3019656"/>
              <a:ext cx="499240" cy="499240"/>
            </a:xfrm>
            <a:prstGeom prst="rect">
              <a:avLst/>
            </a:prstGeom>
          </p:spPr>
        </p:pic>
        <p:pic>
          <p:nvPicPr>
            <p:cNvPr id="37" name="Graphic 36" descr="User with solid fill">
              <a:extLst>
                <a:ext uri="{FF2B5EF4-FFF2-40B4-BE49-F238E27FC236}">
                  <a16:creationId xmlns:a16="http://schemas.microsoft.com/office/drawing/2014/main" id="{71948DCC-84F8-4FB5-88D1-305554BDBC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4767" y="3762117"/>
              <a:ext cx="499240" cy="499240"/>
            </a:xfrm>
            <a:prstGeom prst="rect">
              <a:avLst/>
            </a:prstGeom>
          </p:spPr>
        </p:pic>
        <p:pic>
          <p:nvPicPr>
            <p:cNvPr id="38" name="Graphic 37" descr="User with solid fill">
              <a:extLst>
                <a:ext uri="{FF2B5EF4-FFF2-40B4-BE49-F238E27FC236}">
                  <a16:creationId xmlns:a16="http://schemas.microsoft.com/office/drawing/2014/main" id="{115EAF19-8D73-42CA-996C-F4C7A859E9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4130" y="3762117"/>
              <a:ext cx="499240" cy="499240"/>
            </a:xfrm>
            <a:prstGeom prst="rect">
              <a:avLst/>
            </a:prstGeom>
          </p:spPr>
        </p:pic>
        <p:pic>
          <p:nvPicPr>
            <p:cNvPr id="39" name="Graphic 38" descr="User with solid fill">
              <a:extLst>
                <a:ext uri="{FF2B5EF4-FFF2-40B4-BE49-F238E27FC236}">
                  <a16:creationId xmlns:a16="http://schemas.microsoft.com/office/drawing/2014/main" id="{B342682C-2364-4E30-B24D-696A8B4631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3493" y="3762117"/>
              <a:ext cx="499240" cy="499240"/>
            </a:xfrm>
            <a:prstGeom prst="rect">
              <a:avLst/>
            </a:prstGeom>
          </p:spPr>
        </p:pic>
        <p:pic>
          <p:nvPicPr>
            <p:cNvPr id="40" name="Graphic 39" descr="User with solid fill">
              <a:extLst>
                <a:ext uri="{FF2B5EF4-FFF2-40B4-BE49-F238E27FC236}">
                  <a16:creationId xmlns:a16="http://schemas.microsoft.com/office/drawing/2014/main" id="{32DCA769-CFB7-4320-8737-E4AF7329D7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49357" y="4133348"/>
              <a:ext cx="499240" cy="499240"/>
            </a:xfrm>
            <a:prstGeom prst="rect">
              <a:avLst/>
            </a:prstGeom>
          </p:spPr>
        </p:pic>
        <p:pic>
          <p:nvPicPr>
            <p:cNvPr id="41" name="Graphic 40" descr="User with solid fill">
              <a:extLst>
                <a:ext uri="{FF2B5EF4-FFF2-40B4-BE49-F238E27FC236}">
                  <a16:creationId xmlns:a16="http://schemas.microsoft.com/office/drawing/2014/main" id="{4985514E-3D43-454D-9347-42666DEF4F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18720" y="4133348"/>
              <a:ext cx="499240" cy="499240"/>
            </a:xfrm>
            <a:prstGeom prst="rect">
              <a:avLst/>
            </a:prstGeom>
          </p:spPr>
        </p:pic>
        <p:pic>
          <p:nvPicPr>
            <p:cNvPr id="42" name="Graphic 41" descr="User with solid fill">
              <a:extLst>
                <a:ext uri="{FF2B5EF4-FFF2-40B4-BE49-F238E27FC236}">
                  <a16:creationId xmlns:a16="http://schemas.microsoft.com/office/drawing/2014/main" id="{E4864F22-FDCB-4463-A9AA-C9352214EB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8083" y="4133348"/>
              <a:ext cx="499240" cy="499240"/>
            </a:xfrm>
            <a:prstGeom prst="rect">
              <a:avLst/>
            </a:prstGeom>
          </p:spPr>
        </p:pic>
        <p:pic>
          <p:nvPicPr>
            <p:cNvPr id="43" name="Graphic 42" descr="User with solid fill">
              <a:extLst>
                <a:ext uri="{FF2B5EF4-FFF2-40B4-BE49-F238E27FC236}">
                  <a16:creationId xmlns:a16="http://schemas.microsoft.com/office/drawing/2014/main" id="{A1B56BE2-A278-4429-B04D-D439863934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43947" y="4504579"/>
              <a:ext cx="499240" cy="499240"/>
            </a:xfrm>
            <a:prstGeom prst="rect">
              <a:avLst/>
            </a:prstGeom>
          </p:spPr>
        </p:pic>
        <p:pic>
          <p:nvPicPr>
            <p:cNvPr id="44" name="Graphic 43" descr="User with solid fill">
              <a:extLst>
                <a:ext uri="{FF2B5EF4-FFF2-40B4-BE49-F238E27FC236}">
                  <a16:creationId xmlns:a16="http://schemas.microsoft.com/office/drawing/2014/main" id="{D64D2667-D394-4E32-AE4A-BFC6684DB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13310" y="4504579"/>
              <a:ext cx="499240" cy="499240"/>
            </a:xfrm>
            <a:prstGeom prst="rect">
              <a:avLst/>
            </a:prstGeom>
          </p:spPr>
        </p:pic>
        <p:pic>
          <p:nvPicPr>
            <p:cNvPr id="45" name="Graphic 44" descr="User with solid fill">
              <a:extLst>
                <a:ext uri="{FF2B5EF4-FFF2-40B4-BE49-F238E27FC236}">
                  <a16:creationId xmlns:a16="http://schemas.microsoft.com/office/drawing/2014/main" id="{0F13DDDA-E8C6-42EF-9962-C1CBE47776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2673" y="4504579"/>
              <a:ext cx="499240" cy="499240"/>
            </a:xfrm>
            <a:prstGeom prst="rect">
              <a:avLst/>
            </a:prstGeom>
          </p:spPr>
        </p:pic>
        <p:pic>
          <p:nvPicPr>
            <p:cNvPr id="46" name="Graphic 45" descr="User with solid fill">
              <a:extLst>
                <a:ext uri="{FF2B5EF4-FFF2-40B4-BE49-F238E27FC236}">
                  <a16:creationId xmlns:a16="http://schemas.microsoft.com/office/drawing/2014/main" id="{0BA0C5DB-F9DB-447F-9067-4296462DC1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8537" y="4875809"/>
              <a:ext cx="499240" cy="499240"/>
            </a:xfrm>
            <a:prstGeom prst="rect">
              <a:avLst/>
            </a:prstGeom>
          </p:spPr>
        </p:pic>
        <p:pic>
          <p:nvPicPr>
            <p:cNvPr id="47" name="Graphic 46" descr="User with solid fill">
              <a:extLst>
                <a:ext uri="{FF2B5EF4-FFF2-40B4-BE49-F238E27FC236}">
                  <a16:creationId xmlns:a16="http://schemas.microsoft.com/office/drawing/2014/main" id="{27C8CD43-B433-4E3B-9C76-A930A8054D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7900" y="4875809"/>
              <a:ext cx="499240" cy="499240"/>
            </a:xfrm>
            <a:prstGeom prst="rect">
              <a:avLst/>
            </a:prstGeom>
          </p:spPr>
        </p:pic>
        <p:pic>
          <p:nvPicPr>
            <p:cNvPr id="48" name="Graphic 47" descr="User with solid fill">
              <a:extLst>
                <a:ext uri="{FF2B5EF4-FFF2-40B4-BE49-F238E27FC236}">
                  <a16:creationId xmlns:a16="http://schemas.microsoft.com/office/drawing/2014/main" id="{38460EF0-8A52-434F-BE0A-FDAF4297FB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7263" y="4875809"/>
              <a:ext cx="499240" cy="499240"/>
            </a:xfrm>
            <a:prstGeom prst="rect">
              <a:avLst/>
            </a:prstGeom>
          </p:spPr>
        </p:pic>
        <p:pic>
          <p:nvPicPr>
            <p:cNvPr id="52" name="Graphic 51" descr="User with solid fill">
              <a:extLst>
                <a:ext uri="{FF2B5EF4-FFF2-40B4-BE49-F238E27FC236}">
                  <a16:creationId xmlns:a16="http://schemas.microsoft.com/office/drawing/2014/main" id="{3376DDB7-C4DE-4493-8E20-5DD0669351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0040" y="5247039"/>
              <a:ext cx="499240" cy="499240"/>
            </a:xfrm>
            <a:prstGeom prst="rect">
              <a:avLst/>
            </a:prstGeom>
          </p:spPr>
        </p:pic>
        <p:pic>
          <p:nvPicPr>
            <p:cNvPr id="53" name="Graphic 52" descr="User with solid fill">
              <a:extLst>
                <a:ext uri="{FF2B5EF4-FFF2-40B4-BE49-F238E27FC236}">
                  <a16:creationId xmlns:a16="http://schemas.microsoft.com/office/drawing/2014/main" id="{01E84F0B-235E-46D9-BF03-864B481D8C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19403" y="5247039"/>
              <a:ext cx="499240" cy="499240"/>
            </a:xfrm>
            <a:prstGeom prst="rect">
              <a:avLst/>
            </a:prstGeom>
          </p:spPr>
        </p:pic>
        <p:pic>
          <p:nvPicPr>
            <p:cNvPr id="54" name="Graphic 53" descr="User with solid fill">
              <a:extLst>
                <a:ext uri="{FF2B5EF4-FFF2-40B4-BE49-F238E27FC236}">
                  <a16:creationId xmlns:a16="http://schemas.microsoft.com/office/drawing/2014/main" id="{2AF97722-8DB7-4DB4-9519-2E7023EE1C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8766" y="5247039"/>
              <a:ext cx="499240" cy="499240"/>
            </a:xfrm>
            <a:prstGeom prst="rect">
              <a:avLst/>
            </a:prstGeom>
          </p:spPr>
        </p:pic>
      </p:grpSp>
      <p:sp>
        <p:nvSpPr>
          <p:cNvPr id="55" name="Right Brace 54">
            <a:extLst>
              <a:ext uri="{FF2B5EF4-FFF2-40B4-BE49-F238E27FC236}">
                <a16:creationId xmlns:a16="http://schemas.microsoft.com/office/drawing/2014/main" id="{8BC0A8DC-801F-4327-9906-9594CD00C2FE}"/>
              </a:ext>
            </a:extLst>
          </p:cNvPr>
          <p:cNvSpPr/>
          <p:nvPr/>
        </p:nvSpPr>
        <p:spPr>
          <a:xfrm>
            <a:off x="3873185" y="2010808"/>
            <a:ext cx="70339" cy="141819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Rectangle 55">
            <a:extLst>
              <a:ext uri="{FF2B5EF4-FFF2-40B4-BE49-F238E27FC236}">
                <a16:creationId xmlns:a16="http://schemas.microsoft.com/office/drawing/2014/main" id="{47D6838B-FD5F-4745-9987-3BE8E3C048AB}"/>
              </a:ext>
            </a:extLst>
          </p:cNvPr>
          <p:cNvSpPr/>
          <p:nvPr/>
        </p:nvSpPr>
        <p:spPr>
          <a:xfrm>
            <a:off x="4200211" y="1960567"/>
            <a:ext cx="3165231" cy="378571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285750" indent="-285750">
              <a:buFont typeface="Arial" panose="020B0604020202020204" pitchFamily="34" charset="0"/>
              <a:buChar char="•"/>
            </a:pPr>
            <a:r>
              <a:rPr lang="en-GB" dirty="0"/>
              <a:t>Numbers (FTE) contribute to volume measure</a:t>
            </a:r>
          </a:p>
          <a:p>
            <a:pPr marL="285750" indent="-285750">
              <a:buFont typeface="Arial" panose="020B0604020202020204" pitchFamily="34" charset="0"/>
              <a:buChar char="•"/>
            </a:pPr>
            <a:r>
              <a:rPr lang="en-GB" dirty="0"/>
              <a:t>Data drawn directly from HESA (with some additional fields)</a:t>
            </a:r>
          </a:p>
          <a:p>
            <a:pPr marL="285750" indent="-285750">
              <a:buFont typeface="Arial" panose="020B0604020202020204" pitchFamily="34" charset="0"/>
              <a:buChar char="•"/>
            </a:pPr>
            <a:r>
              <a:rPr lang="en-GB" dirty="0"/>
              <a:t>Volume calculated as a multi-year average</a:t>
            </a:r>
          </a:p>
          <a:p>
            <a:pPr marL="285750" indent="-285750">
              <a:buFont typeface="Arial" panose="020B0604020202020204" pitchFamily="34" charset="0"/>
              <a:buChar char="•"/>
            </a:pPr>
            <a:r>
              <a:rPr lang="en-GB" dirty="0"/>
              <a:t>No list of ‘submitted staff’</a:t>
            </a:r>
          </a:p>
        </p:txBody>
      </p:sp>
      <p:sp>
        <p:nvSpPr>
          <p:cNvPr id="57" name="Right Brace 56">
            <a:extLst>
              <a:ext uri="{FF2B5EF4-FFF2-40B4-BE49-F238E27FC236}">
                <a16:creationId xmlns:a16="http://schemas.microsoft.com/office/drawing/2014/main" id="{F8B4B3E8-927A-4FF3-BDE2-62E9A69832E3}"/>
              </a:ext>
            </a:extLst>
          </p:cNvPr>
          <p:cNvSpPr/>
          <p:nvPr/>
        </p:nvSpPr>
        <p:spPr>
          <a:xfrm>
            <a:off x="7637463" y="2010808"/>
            <a:ext cx="45719" cy="373547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 name="Right Brace 57">
            <a:extLst>
              <a:ext uri="{FF2B5EF4-FFF2-40B4-BE49-F238E27FC236}">
                <a16:creationId xmlns:a16="http://schemas.microsoft.com/office/drawing/2014/main" id="{99DB0308-7728-40BA-B46D-C65201A0A913}"/>
              </a:ext>
            </a:extLst>
          </p:cNvPr>
          <p:cNvSpPr/>
          <p:nvPr/>
        </p:nvSpPr>
        <p:spPr>
          <a:xfrm rot="5400000">
            <a:off x="3137561" y="5121570"/>
            <a:ext cx="77786" cy="1327203"/>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TextBox 58">
            <a:extLst>
              <a:ext uri="{FF2B5EF4-FFF2-40B4-BE49-F238E27FC236}">
                <a16:creationId xmlns:a16="http://schemas.microsoft.com/office/drawing/2014/main" id="{F45565B4-4BF9-4D86-A8B0-CD786A59F5B9}"/>
              </a:ext>
            </a:extLst>
          </p:cNvPr>
          <p:cNvSpPr txBox="1"/>
          <p:nvPr/>
        </p:nvSpPr>
        <p:spPr>
          <a:xfrm>
            <a:off x="2176751" y="5840509"/>
            <a:ext cx="2023460" cy="276999"/>
          </a:xfrm>
          <a:prstGeom prst="rect">
            <a:avLst/>
          </a:prstGeom>
          <a:noFill/>
        </p:spPr>
        <p:txBody>
          <a:bodyPr wrap="square">
            <a:spAutoFit/>
          </a:bodyPr>
          <a:lstStyle/>
          <a:p>
            <a:r>
              <a:rPr lang="en-GB" sz="1200" dirty="0"/>
              <a:t>Conduct research in a </a:t>
            </a:r>
            <a:r>
              <a:rPr lang="en-GB" sz="1200" dirty="0" err="1"/>
              <a:t>UoA</a:t>
            </a:r>
            <a:endParaRPr lang="en-GB" sz="1200" dirty="0"/>
          </a:p>
        </p:txBody>
      </p:sp>
      <p:sp>
        <p:nvSpPr>
          <p:cNvPr id="60" name="Rectangle 59">
            <a:extLst>
              <a:ext uri="{FF2B5EF4-FFF2-40B4-BE49-F238E27FC236}">
                <a16:creationId xmlns:a16="http://schemas.microsoft.com/office/drawing/2014/main" id="{95F5EFF5-C413-4167-96B5-0425F026F6B7}"/>
              </a:ext>
            </a:extLst>
          </p:cNvPr>
          <p:cNvSpPr/>
          <p:nvPr/>
        </p:nvSpPr>
        <p:spPr>
          <a:xfrm>
            <a:off x="8352121" y="1472846"/>
            <a:ext cx="3165231" cy="1868960"/>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t"/>
          <a:lstStyle/>
          <a:p>
            <a:pPr marL="285750" indent="-285750">
              <a:buFont typeface="Arial" panose="020B0604020202020204" pitchFamily="34" charset="0"/>
              <a:buChar char="•"/>
            </a:pPr>
            <a:r>
              <a:rPr lang="en-GB" sz="1600" dirty="0"/>
              <a:t>All staff with substantial link to the institution eligible to contribute to assessed outputs and impact case studies</a:t>
            </a:r>
          </a:p>
          <a:p>
            <a:pPr marL="285750" indent="-285750">
              <a:buFont typeface="Arial" panose="020B0604020202020204" pitchFamily="34" charset="0"/>
              <a:buChar char="•"/>
            </a:pPr>
            <a:r>
              <a:rPr lang="en-GB" sz="1600" dirty="0"/>
              <a:t>No minimum or maximum requirements</a:t>
            </a:r>
          </a:p>
        </p:txBody>
      </p:sp>
      <p:sp>
        <p:nvSpPr>
          <p:cNvPr id="61" name="Rectangle: Rounded Corners 60">
            <a:extLst>
              <a:ext uri="{FF2B5EF4-FFF2-40B4-BE49-F238E27FC236}">
                <a16:creationId xmlns:a16="http://schemas.microsoft.com/office/drawing/2014/main" id="{A3E6849D-5AE5-4878-B76F-6A6F3E4F510F}"/>
              </a:ext>
            </a:extLst>
          </p:cNvPr>
          <p:cNvSpPr/>
          <p:nvPr/>
        </p:nvSpPr>
        <p:spPr>
          <a:xfrm>
            <a:off x="8190219" y="3443250"/>
            <a:ext cx="3489036" cy="2303028"/>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t"/>
          <a:lstStyle/>
          <a:p>
            <a:r>
              <a:rPr lang="en-GB" sz="1600" dirty="0"/>
              <a:t>Consultation:</a:t>
            </a:r>
          </a:p>
          <a:p>
            <a:pPr marL="285750" indent="-285750">
              <a:buFont typeface="Arial" panose="020B0604020202020204" pitchFamily="34" charset="0"/>
              <a:buChar char="•"/>
            </a:pPr>
            <a:r>
              <a:rPr lang="en-GB" sz="1600" dirty="0"/>
              <a:t>Details on direct use of HESA staff data</a:t>
            </a:r>
            <a:endParaRPr lang="en-GB" sz="1600" dirty="0">
              <a:cs typeface="Arial"/>
            </a:endParaRPr>
          </a:p>
          <a:p>
            <a:pPr marL="285750" indent="-285750">
              <a:buFont typeface="Arial" panose="020B0604020202020204" pitchFamily="34" charset="0"/>
              <a:buChar char="•"/>
            </a:pPr>
            <a:r>
              <a:rPr lang="en-GB" sz="1600" dirty="0">
                <a:cs typeface="Arial"/>
              </a:rPr>
              <a:t>Indicators of substantial link to HEI</a:t>
            </a:r>
            <a:endParaRPr lang="en-GB" sz="1600" dirty="0"/>
          </a:p>
          <a:p>
            <a:pPr marL="285750" indent="-285750">
              <a:buFont typeface="Arial" panose="020B0604020202020204" pitchFamily="34" charset="0"/>
              <a:buChar char="•"/>
            </a:pPr>
            <a:r>
              <a:rPr lang="en-GB" sz="1600" dirty="0"/>
              <a:t>Eligibility of outputs/impact case studies from:</a:t>
            </a:r>
          </a:p>
          <a:p>
            <a:pPr marL="622300" lvl="2" indent="-285750">
              <a:buFont typeface="Arial" panose="020B0604020202020204" pitchFamily="34" charset="0"/>
              <a:buChar char="•"/>
            </a:pPr>
            <a:r>
              <a:rPr lang="en-GB" sz="1200" dirty="0"/>
              <a:t>Staff on T-only contracts</a:t>
            </a:r>
          </a:p>
          <a:p>
            <a:pPr marL="622300" lvl="2" indent="-285750">
              <a:buFont typeface="Arial" panose="020B0604020202020204" pitchFamily="34" charset="0"/>
              <a:buChar char="•"/>
            </a:pPr>
            <a:r>
              <a:rPr lang="en-GB" sz="1200" dirty="0"/>
              <a:t>Postgraduate research students</a:t>
            </a:r>
          </a:p>
        </p:txBody>
      </p:sp>
    </p:spTree>
    <p:extLst>
      <p:ext uri="{BB962C8B-B14F-4D97-AF65-F5344CB8AC3E}">
        <p14:creationId xmlns:p14="http://schemas.microsoft.com/office/powerpoint/2010/main" val="2694925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B34B-D07A-73A3-6F9C-D3FCF4701862}"/>
              </a:ext>
            </a:extLst>
          </p:cNvPr>
          <p:cNvSpPr>
            <a:spLocks noGrp="1"/>
          </p:cNvSpPr>
          <p:nvPr>
            <p:ph type="title"/>
          </p:nvPr>
        </p:nvSpPr>
        <p:spPr/>
        <p:txBody>
          <a:bodyPr>
            <a:normAutofit/>
          </a:bodyPr>
          <a:lstStyle/>
          <a:p>
            <a:r>
              <a:rPr lang="en-US" dirty="0"/>
              <a:t>REF 2028 has a revised and rebalanced definition of research excellence</a:t>
            </a:r>
          </a:p>
        </p:txBody>
      </p:sp>
      <p:grpSp>
        <p:nvGrpSpPr>
          <p:cNvPr id="3" name="Group 2">
            <a:extLst>
              <a:ext uri="{FF2B5EF4-FFF2-40B4-BE49-F238E27FC236}">
                <a16:creationId xmlns:a16="http://schemas.microsoft.com/office/drawing/2014/main" id="{A7EC73B6-8A11-4782-B4DD-5CDBFBEDB090}"/>
              </a:ext>
            </a:extLst>
          </p:cNvPr>
          <p:cNvGrpSpPr>
            <a:grpSpLocks noChangeAspect="1"/>
          </p:cNvGrpSpPr>
          <p:nvPr/>
        </p:nvGrpSpPr>
        <p:grpSpPr>
          <a:xfrm>
            <a:off x="1219197" y="177800"/>
            <a:ext cx="9753606" cy="6502400"/>
            <a:chOff x="2032000" y="438322"/>
            <a:chExt cx="8128000" cy="5418667"/>
          </a:xfrm>
        </p:grpSpPr>
        <p:graphicFrame>
          <p:nvGraphicFramePr>
            <p:cNvPr id="15" name="Diagram 14">
              <a:extLst>
                <a:ext uri="{FF2B5EF4-FFF2-40B4-BE49-F238E27FC236}">
                  <a16:creationId xmlns:a16="http://schemas.microsoft.com/office/drawing/2014/main" id="{ED08F2D7-0800-4B96-B37D-C198F121C37F}"/>
                </a:ext>
              </a:extLst>
            </p:cNvPr>
            <p:cNvGraphicFramePr/>
            <p:nvPr>
              <p:extLst>
                <p:ext uri="{D42A27DB-BD31-4B8C-83A1-F6EECF244321}">
                  <p14:modId xmlns:p14="http://schemas.microsoft.com/office/powerpoint/2010/main" val="3654185869"/>
                </p:ext>
              </p:extLst>
            </p:nvPr>
          </p:nvGraphicFramePr>
          <p:xfrm>
            <a:off x="2032000" y="4383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Oval 15">
              <a:extLst>
                <a:ext uri="{FF2B5EF4-FFF2-40B4-BE49-F238E27FC236}">
                  <a16:creationId xmlns:a16="http://schemas.microsoft.com/office/drawing/2014/main" id="{BBF63DEF-2F43-4EF1-B786-43C7CECA1558}"/>
                </a:ext>
              </a:extLst>
            </p:cNvPr>
            <p:cNvSpPr/>
            <p:nvPr/>
          </p:nvSpPr>
          <p:spPr>
            <a:xfrm>
              <a:off x="2883876" y="4302378"/>
              <a:ext cx="773723" cy="77372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25%</a:t>
              </a:r>
            </a:p>
          </p:txBody>
        </p:sp>
        <p:sp>
          <p:nvSpPr>
            <p:cNvPr id="17" name="Oval 16">
              <a:extLst>
                <a:ext uri="{FF2B5EF4-FFF2-40B4-BE49-F238E27FC236}">
                  <a16:creationId xmlns:a16="http://schemas.microsoft.com/office/drawing/2014/main" id="{F69CAFC2-0142-429F-B84A-F261FA6D9644}"/>
                </a:ext>
              </a:extLst>
            </p:cNvPr>
            <p:cNvSpPr/>
            <p:nvPr/>
          </p:nvSpPr>
          <p:spPr>
            <a:xfrm>
              <a:off x="5709138" y="4302378"/>
              <a:ext cx="773723" cy="77372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50%</a:t>
              </a:r>
            </a:p>
          </p:txBody>
        </p:sp>
        <p:sp>
          <p:nvSpPr>
            <p:cNvPr id="18" name="Oval 17">
              <a:extLst>
                <a:ext uri="{FF2B5EF4-FFF2-40B4-BE49-F238E27FC236}">
                  <a16:creationId xmlns:a16="http://schemas.microsoft.com/office/drawing/2014/main" id="{A7EEB6B4-4FCB-46ED-83D7-4421A5E6A0C7}"/>
                </a:ext>
              </a:extLst>
            </p:cNvPr>
            <p:cNvSpPr/>
            <p:nvPr/>
          </p:nvSpPr>
          <p:spPr>
            <a:xfrm>
              <a:off x="8534401" y="4302378"/>
              <a:ext cx="773723" cy="77372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25%</a:t>
              </a:r>
            </a:p>
          </p:txBody>
        </p:sp>
      </p:grpSp>
    </p:spTree>
    <p:extLst>
      <p:ext uri="{BB962C8B-B14F-4D97-AF65-F5344CB8AC3E}">
        <p14:creationId xmlns:p14="http://schemas.microsoft.com/office/powerpoint/2010/main" val="245429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B34B-D07A-73A3-6F9C-D3FCF4701862}"/>
              </a:ext>
            </a:extLst>
          </p:cNvPr>
          <p:cNvSpPr>
            <a:spLocks noGrp="1"/>
          </p:cNvSpPr>
          <p:nvPr>
            <p:ph type="title"/>
          </p:nvPr>
        </p:nvSpPr>
        <p:spPr/>
        <p:txBody>
          <a:bodyPr>
            <a:normAutofit/>
          </a:bodyPr>
          <a:lstStyle/>
          <a:p>
            <a:r>
              <a:rPr lang="en-US" dirty="0"/>
              <a:t>REF 2028 will draw on a range of evidence to inform assessment</a:t>
            </a:r>
          </a:p>
        </p:txBody>
      </p:sp>
      <p:grpSp>
        <p:nvGrpSpPr>
          <p:cNvPr id="4" name="Group 3">
            <a:extLst>
              <a:ext uri="{FF2B5EF4-FFF2-40B4-BE49-F238E27FC236}">
                <a16:creationId xmlns:a16="http://schemas.microsoft.com/office/drawing/2014/main" id="{86F44A7B-DF16-49B0-A5A8-DBBF836C6182}"/>
              </a:ext>
            </a:extLst>
          </p:cNvPr>
          <p:cNvGrpSpPr>
            <a:grpSpLocks noChangeAspect="1"/>
          </p:cNvGrpSpPr>
          <p:nvPr/>
        </p:nvGrpSpPr>
        <p:grpSpPr>
          <a:xfrm>
            <a:off x="838200" y="2171967"/>
            <a:ext cx="2971800" cy="3893833"/>
            <a:chOff x="838200" y="1690688"/>
            <a:chExt cx="2476500" cy="3244861"/>
          </a:xfrm>
        </p:grpSpPr>
        <p:grpSp>
          <p:nvGrpSpPr>
            <p:cNvPr id="8" name="Group 7">
              <a:extLst>
                <a:ext uri="{FF2B5EF4-FFF2-40B4-BE49-F238E27FC236}">
                  <a16:creationId xmlns:a16="http://schemas.microsoft.com/office/drawing/2014/main" id="{78C39718-57D3-422E-A445-F2265D9732CC}"/>
                </a:ext>
              </a:extLst>
            </p:cNvPr>
            <p:cNvGrpSpPr/>
            <p:nvPr/>
          </p:nvGrpSpPr>
          <p:grpSpPr>
            <a:xfrm>
              <a:off x="838200" y="1690688"/>
              <a:ext cx="2476500" cy="953350"/>
              <a:chOff x="2540" y="1413018"/>
              <a:chExt cx="2476500" cy="953350"/>
            </a:xfrm>
          </p:grpSpPr>
          <p:sp>
            <p:nvSpPr>
              <p:cNvPr id="9" name="Rectangle 8">
                <a:extLst>
                  <a:ext uri="{FF2B5EF4-FFF2-40B4-BE49-F238E27FC236}">
                    <a16:creationId xmlns:a16="http://schemas.microsoft.com/office/drawing/2014/main" id="{3A5AA7F6-5EC8-407F-95D4-1E1612346A58}"/>
                  </a:ext>
                </a:extLst>
              </p:cNvPr>
              <p:cNvSpPr/>
              <p:nvPr/>
            </p:nvSpPr>
            <p:spPr>
              <a:xfrm>
                <a:off x="2540" y="1413018"/>
                <a:ext cx="2476500" cy="95335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6F6AB82-2238-401A-80BD-0660A054C68F}"/>
                  </a:ext>
                </a:extLst>
              </p:cNvPr>
              <p:cNvSpPr txBox="1"/>
              <p:nvPr/>
            </p:nvSpPr>
            <p:spPr>
              <a:xfrm>
                <a:off x="2540" y="1413018"/>
                <a:ext cx="2476500" cy="953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400" kern="1200" dirty="0"/>
                  <a:t>People, culture and environment</a:t>
                </a:r>
              </a:p>
            </p:txBody>
          </p:sp>
        </p:grpSp>
        <p:grpSp>
          <p:nvGrpSpPr>
            <p:cNvPr id="11" name="Group 10">
              <a:extLst>
                <a:ext uri="{FF2B5EF4-FFF2-40B4-BE49-F238E27FC236}">
                  <a16:creationId xmlns:a16="http://schemas.microsoft.com/office/drawing/2014/main" id="{3A41343F-5347-44AB-9D6B-4B344C9E11FF}"/>
                </a:ext>
              </a:extLst>
            </p:cNvPr>
            <p:cNvGrpSpPr/>
            <p:nvPr/>
          </p:nvGrpSpPr>
          <p:grpSpPr>
            <a:xfrm>
              <a:off x="838200" y="2644038"/>
              <a:ext cx="2476500" cy="1639279"/>
              <a:chOff x="2540" y="2366369"/>
              <a:chExt cx="2476500" cy="1639279"/>
            </a:xfrm>
          </p:grpSpPr>
          <p:sp>
            <p:nvSpPr>
              <p:cNvPr id="12" name="Rectangle 11">
                <a:extLst>
                  <a:ext uri="{FF2B5EF4-FFF2-40B4-BE49-F238E27FC236}">
                    <a16:creationId xmlns:a16="http://schemas.microsoft.com/office/drawing/2014/main" id="{FA5DA163-4478-46C6-9272-16784BD4FDD8}"/>
                  </a:ext>
                </a:extLst>
              </p:cNvPr>
              <p:cNvSpPr/>
              <p:nvPr/>
            </p:nvSpPr>
            <p:spPr>
              <a:xfrm>
                <a:off x="2540" y="2366369"/>
                <a:ext cx="2476500" cy="163927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A50ABDCB-5DE8-4D48-AF9C-9C336AC56E0A}"/>
                  </a:ext>
                </a:extLst>
              </p:cNvPr>
              <p:cNvSpPr txBox="1"/>
              <p:nvPr/>
            </p:nvSpPr>
            <p:spPr>
              <a:xfrm>
                <a:off x="2540" y="2366369"/>
                <a:ext cx="2476500" cy="16392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400" kern="1200" dirty="0"/>
                  <a:t>Institution-level and disciplinary-level evidence statements</a:t>
                </a:r>
              </a:p>
            </p:txBody>
          </p:sp>
        </p:grpSp>
        <p:sp>
          <p:nvSpPr>
            <p:cNvPr id="14" name="Oval 13">
              <a:extLst>
                <a:ext uri="{FF2B5EF4-FFF2-40B4-BE49-F238E27FC236}">
                  <a16:creationId xmlns:a16="http://schemas.microsoft.com/office/drawing/2014/main" id="{8CBDEBA0-E26E-495C-969C-D91703356738}"/>
                </a:ext>
              </a:extLst>
            </p:cNvPr>
            <p:cNvSpPr/>
            <p:nvPr/>
          </p:nvSpPr>
          <p:spPr>
            <a:xfrm>
              <a:off x="1689588" y="4161826"/>
              <a:ext cx="773723" cy="77372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25%</a:t>
              </a:r>
            </a:p>
          </p:txBody>
        </p:sp>
      </p:grpSp>
      <p:sp>
        <p:nvSpPr>
          <p:cNvPr id="19" name="Rectangle 18">
            <a:extLst>
              <a:ext uri="{FF2B5EF4-FFF2-40B4-BE49-F238E27FC236}">
                <a16:creationId xmlns:a16="http://schemas.microsoft.com/office/drawing/2014/main" id="{9AE1FCA0-3B17-4735-BF00-CA541C81E19C}"/>
              </a:ext>
            </a:extLst>
          </p:cNvPr>
          <p:cNvSpPr/>
          <p:nvPr/>
        </p:nvSpPr>
        <p:spPr>
          <a:xfrm>
            <a:off x="4160027" y="2256178"/>
            <a:ext cx="4059534" cy="1836283"/>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dirty="0"/>
              <a:t>Institution-level statement:</a:t>
            </a:r>
          </a:p>
          <a:p>
            <a:pPr marL="285750" indent="-285750">
              <a:buFont typeface="Arial" panose="020B0604020202020204" pitchFamily="34" charset="0"/>
              <a:buChar char="•"/>
            </a:pPr>
            <a:r>
              <a:rPr lang="en-GB" sz="1600" dirty="0"/>
              <a:t>Assessed by separate panel</a:t>
            </a:r>
          </a:p>
          <a:p>
            <a:pPr marL="285750" indent="-285750">
              <a:buFont typeface="Arial" panose="020B0604020202020204" pitchFamily="34" charset="0"/>
              <a:buChar char="•"/>
            </a:pPr>
            <a:r>
              <a:rPr lang="en-GB" sz="1600" dirty="0"/>
              <a:t>Contributes to at least 20% of PCE score</a:t>
            </a:r>
          </a:p>
          <a:p>
            <a:pPr marL="285750" indent="-285750">
              <a:buFont typeface="Arial" panose="020B0604020202020204" pitchFamily="34" charset="0"/>
              <a:buChar char="•"/>
            </a:pPr>
            <a:r>
              <a:rPr lang="en-GB" sz="1600" dirty="0"/>
              <a:t>Quantitative and qualitative evidence on culture and environment at institutional level</a:t>
            </a:r>
          </a:p>
        </p:txBody>
      </p:sp>
      <p:sp>
        <p:nvSpPr>
          <p:cNvPr id="20" name="Rectangle 19">
            <a:extLst>
              <a:ext uri="{FF2B5EF4-FFF2-40B4-BE49-F238E27FC236}">
                <a16:creationId xmlns:a16="http://schemas.microsoft.com/office/drawing/2014/main" id="{FB3E0533-9E71-4898-9F47-E967E2089793}"/>
              </a:ext>
            </a:extLst>
          </p:cNvPr>
          <p:cNvSpPr/>
          <p:nvPr/>
        </p:nvSpPr>
        <p:spPr>
          <a:xfrm>
            <a:off x="4160027" y="4482956"/>
            <a:ext cx="4059534" cy="1438305"/>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dirty="0"/>
              <a:t>Disciplinary-level statement:</a:t>
            </a:r>
          </a:p>
          <a:p>
            <a:pPr marL="285750" indent="-285750">
              <a:buFont typeface="Arial" panose="020B0604020202020204" pitchFamily="34" charset="0"/>
              <a:buChar char="•"/>
            </a:pPr>
            <a:r>
              <a:rPr lang="en-GB" sz="1600" dirty="0"/>
              <a:t>Contributes to up to 80% of PCE score</a:t>
            </a:r>
          </a:p>
          <a:p>
            <a:pPr marL="285750" indent="-285750">
              <a:buFont typeface="Arial" panose="020B0604020202020204" pitchFamily="34" charset="0"/>
              <a:buChar char="•"/>
            </a:pPr>
            <a:r>
              <a:rPr lang="en-GB" sz="1600" dirty="0"/>
              <a:t>Quantitative and qualitative evidence on culture and environment at disciplinary level</a:t>
            </a:r>
          </a:p>
        </p:txBody>
      </p:sp>
      <p:sp>
        <p:nvSpPr>
          <p:cNvPr id="21" name="Rectangle: Rounded Corners 20">
            <a:extLst>
              <a:ext uri="{FF2B5EF4-FFF2-40B4-BE49-F238E27FC236}">
                <a16:creationId xmlns:a16="http://schemas.microsoft.com/office/drawing/2014/main" id="{AA428F56-9EC1-4176-BC7F-4A7639DD634D}"/>
              </a:ext>
            </a:extLst>
          </p:cNvPr>
          <p:cNvSpPr/>
          <p:nvPr/>
        </p:nvSpPr>
        <p:spPr>
          <a:xfrm>
            <a:off x="8569588" y="3054871"/>
            <a:ext cx="3386295" cy="207518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600" dirty="0"/>
              <a:t>Further work:</a:t>
            </a:r>
          </a:p>
          <a:p>
            <a:pPr marL="285750" indent="-285750">
              <a:buFont typeface="Arial" panose="020B0604020202020204" pitchFamily="34" charset="0"/>
              <a:buChar char="•"/>
            </a:pPr>
            <a:r>
              <a:rPr lang="en-GB" sz="1600" dirty="0"/>
              <a:t>Content of evidence statements (especially relating to research culture)</a:t>
            </a:r>
          </a:p>
          <a:p>
            <a:pPr marL="285750" indent="-285750">
              <a:buFont typeface="Arial" panose="020B0604020202020204" pitchFamily="34" charset="0"/>
              <a:buChar char="•"/>
            </a:pPr>
            <a:r>
              <a:rPr lang="en-GB" sz="1600" dirty="0"/>
              <a:t>Content requested at institution and disciplinary levels (no overlap)</a:t>
            </a:r>
          </a:p>
        </p:txBody>
      </p:sp>
    </p:spTree>
    <p:extLst>
      <p:ext uri="{BB962C8B-B14F-4D97-AF65-F5344CB8AC3E}">
        <p14:creationId xmlns:p14="http://schemas.microsoft.com/office/powerpoint/2010/main" val="478058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B34B-D07A-73A3-6F9C-D3FCF4701862}"/>
              </a:ext>
            </a:extLst>
          </p:cNvPr>
          <p:cNvSpPr>
            <a:spLocks noGrp="1"/>
          </p:cNvSpPr>
          <p:nvPr>
            <p:ph type="title"/>
          </p:nvPr>
        </p:nvSpPr>
        <p:spPr/>
        <p:txBody>
          <a:bodyPr>
            <a:normAutofit/>
          </a:bodyPr>
          <a:lstStyle/>
          <a:p>
            <a:r>
              <a:rPr lang="en-US" dirty="0"/>
              <a:t>REF 2028 will draw on a range of evidence to inform assessment</a:t>
            </a:r>
          </a:p>
        </p:txBody>
      </p:sp>
      <p:grpSp>
        <p:nvGrpSpPr>
          <p:cNvPr id="4" name="Group 3">
            <a:extLst>
              <a:ext uri="{FF2B5EF4-FFF2-40B4-BE49-F238E27FC236}">
                <a16:creationId xmlns:a16="http://schemas.microsoft.com/office/drawing/2014/main" id="{86F44A7B-DF16-49B0-A5A8-DBBF836C6182}"/>
              </a:ext>
            </a:extLst>
          </p:cNvPr>
          <p:cNvGrpSpPr>
            <a:grpSpLocks noChangeAspect="1"/>
          </p:cNvGrpSpPr>
          <p:nvPr/>
        </p:nvGrpSpPr>
        <p:grpSpPr>
          <a:xfrm>
            <a:off x="838200" y="2171967"/>
            <a:ext cx="2971800" cy="3893833"/>
            <a:chOff x="838200" y="1690688"/>
            <a:chExt cx="2476500" cy="3244861"/>
          </a:xfrm>
        </p:grpSpPr>
        <p:grpSp>
          <p:nvGrpSpPr>
            <p:cNvPr id="8" name="Group 7">
              <a:extLst>
                <a:ext uri="{FF2B5EF4-FFF2-40B4-BE49-F238E27FC236}">
                  <a16:creationId xmlns:a16="http://schemas.microsoft.com/office/drawing/2014/main" id="{78C39718-57D3-422E-A445-F2265D9732CC}"/>
                </a:ext>
              </a:extLst>
            </p:cNvPr>
            <p:cNvGrpSpPr/>
            <p:nvPr/>
          </p:nvGrpSpPr>
          <p:grpSpPr>
            <a:xfrm>
              <a:off x="838200" y="1690688"/>
              <a:ext cx="2476500" cy="953350"/>
              <a:chOff x="2540" y="1413018"/>
              <a:chExt cx="2476500" cy="953350"/>
            </a:xfrm>
          </p:grpSpPr>
          <p:sp>
            <p:nvSpPr>
              <p:cNvPr id="9" name="Rectangle 8">
                <a:extLst>
                  <a:ext uri="{FF2B5EF4-FFF2-40B4-BE49-F238E27FC236}">
                    <a16:creationId xmlns:a16="http://schemas.microsoft.com/office/drawing/2014/main" id="{3A5AA7F6-5EC8-407F-95D4-1E1612346A58}"/>
                  </a:ext>
                </a:extLst>
              </p:cNvPr>
              <p:cNvSpPr/>
              <p:nvPr/>
            </p:nvSpPr>
            <p:spPr>
              <a:xfrm>
                <a:off x="2540" y="1413018"/>
                <a:ext cx="2476500" cy="95335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6F6AB82-2238-401A-80BD-0660A054C68F}"/>
                  </a:ext>
                </a:extLst>
              </p:cNvPr>
              <p:cNvSpPr txBox="1"/>
              <p:nvPr/>
            </p:nvSpPr>
            <p:spPr>
              <a:xfrm>
                <a:off x="2540" y="1413018"/>
                <a:ext cx="2476500" cy="953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400" kern="1200" dirty="0"/>
                  <a:t>Contribution to knowledge and understanding</a:t>
                </a:r>
              </a:p>
            </p:txBody>
          </p:sp>
        </p:grpSp>
        <p:grpSp>
          <p:nvGrpSpPr>
            <p:cNvPr id="11" name="Group 10">
              <a:extLst>
                <a:ext uri="{FF2B5EF4-FFF2-40B4-BE49-F238E27FC236}">
                  <a16:creationId xmlns:a16="http://schemas.microsoft.com/office/drawing/2014/main" id="{3A41343F-5347-44AB-9D6B-4B344C9E11FF}"/>
                </a:ext>
              </a:extLst>
            </p:cNvPr>
            <p:cNvGrpSpPr/>
            <p:nvPr/>
          </p:nvGrpSpPr>
          <p:grpSpPr>
            <a:xfrm>
              <a:off x="838200" y="2644038"/>
              <a:ext cx="2476500" cy="1639279"/>
              <a:chOff x="2540" y="2366369"/>
              <a:chExt cx="2476500" cy="1639279"/>
            </a:xfrm>
          </p:grpSpPr>
          <p:sp>
            <p:nvSpPr>
              <p:cNvPr id="12" name="Rectangle 11">
                <a:extLst>
                  <a:ext uri="{FF2B5EF4-FFF2-40B4-BE49-F238E27FC236}">
                    <a16:creationId xmlns:a16="http://schemas.microsoft.com/office/drawing/2014/main" id="{FA5DA163-4478-46C6-9272-16784BD4FDD8}"/>
                  </a:ext>
                </a:extLst>
              </p:cNvPr>
              <p:cNvSpPr/>
              <p:nvPr/>
            </p:nvSpPr>
            <p:spPr>
              <a:xfrm>
                <a:off x="2540" y="2366369"/>
                <a:ext cx="2476500" cy="163927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A50ABDCB-5DE8-4D48-AF9C-9C336AC56E0A}"/>
                  </a:ext>
                </a:extLst>
              </p:cNvPr>
              <p:cNvSpPr txBox="1"/>
              <p:nvPr/>
            </p:nvSpPr>
            <p:spPr>
              <a:xfrm>
                <a:off x="2540" y="2366369"/>
                <a:ext cx="2476500" cy="16392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400" kern="1200" dirty="0"/>
                  <a:t>Research outputs (2.5x volume)</a:t>
                </a:r>
              </a:p>
              <a:p>
                <a:pPr marL="228600" lvl="1" indent="-228600" algn="l" defTabSz="889000">
                  <a:lnSpc>
                    <a:spcPct val="90000"/>
                  </a:lnSpc>
                  <a:spcBef>
                    <a:spcPct val="0"/>
                  </a:spcBef>
                  <a:spcAft>
                    <a:spcPct val="15000"/>
                  </a:spcAft>
                  <a:buChar char="•"/>
                </a:pPr>
                <a:r>
                  <a:rPr lang="en-GB" sz="2400" dirty="0"/>
                  <a:t>Disciplinary-level evidence statement</a:t>
                </a:r>
                <a:endParaRPr lang="en-GB" sz="2400" kern="1200" dirty="0"/>
              </a:p>
            </p:txBody>
          </p:sp>
        </p:grpSp>
        <p:sp>
          <p:nvSpPr>
            <p:cNvPr id="14" name="Oval 13">
              <a:extLst>
                <a:ext uri="{FF2B5EF4-FFF2-40B4-BE49-F238E27FC236}">
                  <a16:creationId xmlns:a16="http://schemas.microsoft.com/office/drawing/2014/main" id="{8CBDEBA0-E26E-495C-969C-D91703356738}"/>
                </a:ext>
              </a:extLst>
            </p:cNvPr>
            <p:cNvSpPr/>
            <p:nvPr/>
          </p:nvSpPr>
          <p:spPr>
            <a:xfrm>
              <a:off x="1689588" y="4161826"/>
              <a:ext cx="773723" cy="77372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50%</a:t>
              </a:r>
            </a:p>
          </p:txBody>
        </p:sp>
      </p:grpSp>
      <p:sp>
        <p:nvSpPr>
          <p:cNvPr id="19" name="Rectangle 18">
            <a:extLst>
              <a:ext uri="{FF2B5EF4-FFF2-40B4-BE49-F238E27FC236}">
                <a16:creationId xmlns:a16="http://schemas.microsoft.com/office/drawing/2014/main" id="{9AE1FCA0-3B17-4735-BF00-CA541C81E19C}"/>
              </a:ext>
            </a:extLst>
          </p:cNvPr>
          <p:cNvSpPr/>
          <p:nvPr/>
        </p:nvSpPr>
        <p:spPr>
          <a:xfrm>
            <a:off x="4160027" y="1741611"/>
            <a:ext cx="4059534" cy="2397249"/>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dirty="0"/>
              <a:t>Research outputs:</a:t>
            </a:r>
          </a:p>
          <a:p>
            <a:pPr marL="285750" indent="-285750">
              <a:buFont typeface="Arial" panose="020B0604020202020204" pitchFamily="34" charset="0"/>
              <a:buChar char="•"/>
            </a:pPr>
            <a:r>
              <a:rPr lang="en-GB" sz="1600" dirty="0"/>
              <a:t>2.5x volume measure</a:t>
            </a:r>
          </a:p>
          <a:p>
            <a:pPr marL="285750" indent="-285750">
              <a:buFont typeface="Arial" panose="020B0604020202020204" pitchFamily="34" charset="0"/>
              <a:buChar char="•"/>
            </a:pPr>
            <a:r>
              <a:rPr lang="en-GB" sz="1600" dirty="0"/>
              <a:t>Co-authored outputs permitted only once within </a:t>
            </a:r>
            <a:r>
              <a:rPr lang="en-GB" sz="1600" dirty="0" err="1"/>
              <a:t>UoA</a:t>
            </a:r>
            <a:r>
              <a:rPr lang="en-GB" sz="1600" dirty="0"/>
              <a:t> submission</a:t>
            </a:r>
          </a:p>
          <a:p>
            <a:pPr marL="285750" indent="-285750">
              <a:buFont typeface="Arial" panose="020B0604020202020204" pitchFamily="34" charset="0"/>
              <a:buChar char="•"/>
            </a:pPr>
            <a:r>
              <a:rPr lang="en-GB" sz="1600" dirty="0"/>
              <a:t>Contributes to up to 90% of CKU score</a:t>
            </a:r>
          </a:p>
          <a:p>
            <a:pPr marL="285750" indent="-285750">
              <a:buFont typeface="Arial" panose="020B0604020202020204" pitchFamily="34" charset="0"/>
              <a:buChar char="•"/>
            </a:pPr>
            <a:r>
              <a:rPr lang="en-GB" sz="1600" dirty="0"/>
              <a:t>Criteria of originality, significance and rigour</a:t>
            </a:r>
          </a:p>
          <a:p>
            <a:pPr marL="285750" indent="-285750">
              <a:buFont typeface="Arial" panose="020B0604020202020204" pitchFamily="34" charset="0"/>
              <a:buChar char="•"/>
            </a:pPr>
            <a:r>
              <a:rPr lang="en-GB" sz="1600" dirty="0"/>
              <a:t>Open access requirements</a:t>
            </a:r>
          </a:p>
          <a:p>
            <a:pPr marL="285750" indent="-285750">
              <a:buFont typeface="Arial" panose="020B0604020202020204" pitchFamily="34" charset="0"/>
              <a:buChar char="•"/>
            </a:pPr>
            <a:r>
              <a:rPr lang="en-GB" sz="1600" dirty="0"/>
              <a:t>Code of Practice on output selection</a:t>
            </a:r>
          </a:p>
        </p:txBody>
      </p:sp>
      <p:sp>
        <p:nvSpPr>
          <p:cNvPr id="20" name="Rectangle 19">
            <a:extLst>
              <a:ext uri="{FF2B5EF4-FFF2-40B4-BE49-F238E27FC236}">
                <a16:creationId xmlns:a16="http://schemas.microsoft.com/office/drawing/2014/main" id="{FB3E0533-9E71-4898-9F47-E967E2089793}"/>
              </a:ext>
            </a:extLst>
          </p:cNvPr>
          <p:cNvSpPr/>
          <p:nvPr/>
        </p:nvSpPr>
        <p:spPr>
          <a:xfrm>
            <a:off x="4160027" y="4266380"/>
            <a:ext cx="4059534" cy="237504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dirty="0"/>
              <a:t>Disciplinary-level statement:</a:t>
            </a:r>
          </a:p>
          <a:p>
            <a:pPr marL="285750" indent="-285750">
              <a:buFont typeface="Arial" panose="020B0604020202020204" pitchFamily="34" charset="0"/>
              <a:buChar char="•"/>
            </a:pPr>
            <a:r>
              <a:rPr lang="en-GB" sz="1600" dirty="0"/>
              <a:t>Contributes to at least 10% of CKU score</a:t>
            </a:r>
          </a:p>
          <a:p>
            <a:pPr marL="285750" indent="-285750">
              <a:buFont typeface="Arial" panose="020B0604020202020204" pitchFamily="34" charset="0"/>
              <a:buChar char="•"/>
            </a:pPr>
            <a:r>
              <a:rPr lang="en-GB" sz="1600" dirty="0"/>
              <a:t>Contribution of unit to disciplinary advancement beyond publication of outputs</a:t>
            </a:r>
          </a:p>
          <a:p>
            <a:pPr marL="285750" indent="-285750">
              <a:buFont typeface="Arial" panose="020B0604020202020204" pitchFamily="34" charset="0"/>
              <a:buChar char="•"/>
            </a:pPr>
            <a:r>
              <a:rPr lang="en-GB" sz="1600" dirty="0"/>
              <a:t>Collaboration and interdisciplinary work</a:t>
            </a:r>
          </a:p>
          <a:p>
            <a:pPr marL="285750" indent="-285750">
              <a:buFont typeface="Arial" panose="020B0604020202020204" pitchFamily="34" charset="0"/>
              <a:buChar char="•"/>
            </a:pPr>
            <a:r>
              <a:rPr lang="en-GB" sz="1600" dirty="0"/>
              <a:t>Research integrity and reproducibility</a:t>
            </a:r>
          </a:p>
          <a:p>
            <a:pPr marL="285750" indent="-285750">
              <a:buFont typeface="Arial" panose="020B0604020202020204" pitchFamily="34" charset="0"/>
              <a:buChar char="•"/>
            </a:pPr>
            <a:r>
              <a:rPr lang="en-GB" sz="1600" dirty="0"/>
              <a:t>Open research practices</a:t>
            </a:r>
          </a:p>
        </p:txBody>
      </p:sp>
      <p:sp>
        <p:nvSpPr>
          <p:cNvPr id="21" name="Rectangle: Rounded Corners 20">
            <a:extLst>
              <a:ext uri="{FF2B5EF4-FFF2-40B4-BE49-F238E27FC236}">
                <a16:creationId xmlns:a16="http://schemas.microsoft.com/office/drawing/2014/main" id="{AA428F56-9EC1-4176-BC7F-4A7639DD634D}"/>
              </a:ext>
            </a:extLst>
          </p:cNvPr>
          <p:cNvSpPr/>
          <p:nvPr/>
        </p:nvSpPr>
        <p:spPr>
          <a:xfrm>
            <a:off x="8569588" y="2261172"/>
            <a:ext cx="3386295" cy="143472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600" dirty="0"/>
              <a:t>Consultation:</a:t>
            </a:r>
          </a:p>
          <a:p>
            <a:pPr marL="285750" indent="-285750">
              <a:buFont typeface="Arial" panose="020B0604020202020204" pitchFamily="34" charset="0"/>
              <a:buChar char="•"/>
            </a:pPr>
            <a:r>
              <a:rPr lang="en-GB" sz="1600" dirty="0"/>
              <a:t>Detail on co-authored outputs</a:t>
            </a:r>
          </a:p>
          <a:p>
            <a:pPr marL="285750" indent="-285750">
              <a:buFont typeface="Arial" panose="020B0604020202020204" pitchFamily="34" charset="0"/>
              <a:buChar char="•"/>
            </a:pPr>
            <a:r>
              <a:rPr lang="en-GB" sz="1600" dirty="0"/>
              <a:t>Open access requirements (Autumn 2023)</a:t>
            </a:r>
          </a:p>
        </p:txBody>
      </p:sp>
      <p:sp>
        <p:nvSpPr>
          <p:cNvPr id="15" name="Rectangle: Rounded Corners 14">
            <a:extLst>
              <a:ext uri="{FF2B5EF4-FFF2-40B4-BE49-F238E27FC236}">
                <a16:creationId xmlns:a16="http://schemas.microsoft.com/office/drawing/2014/main" id="{135831CB-A629-4B39-ABCC-FEBEE6A5B78D}"/>
              </a:ext>
            </a:extLst>
          </p:cNvPr>
          <p:cNvSpPr/>
          <p:nvPr/>
        </p:nvSpPr>
        <p:spPr>
          <a:xfrm>
            <a:off x="8569588" y="4033361"/>
            <a:ext cx="3386295" cy="143472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600" dirty="0"/>
              <a:t>Consultation  with panels:</a:t>
            </a:r>
          </a:p>
          <a:p>
            <a:pPr marL="285750" indent="-285750">
              <a:buFont typeface="Arial" panose="020B0604020202020204" pitchFamily="34" charset="0"/>
              <a:buChar char="•"/>
            </a:pPr>
            <a:r>
              <a:rPr lang="en-GB" sz="1600" dirty="0"/>
              <a:t>Proportion of score from statement</a:t>
            </a:r>
          </a:p>
          <a:p>
            <a:pPr marL="285750" indent="-285750">
              <a:buFont typeface="Arial" panose="020B0604020202020204" pitchFamily="34" charset="0"/>
              <a:buChar char="•"/>
            </a:pPr>
            <a:r>
              <a:rPr lang="en-GB" sz="1600" dirty="0"/>
              <a:t>Detailed content of statement (with disciplinary context)</a:t>
            </a:r>
          </a:p>
        </p:txBody>
      </p:sp>
    </p:spTree>
    <p:extLst>
      <p:ext uri="{BB962C8B-B14F-4D97-AF65-F5344CB8AC3E}">
        <p14:creationId xmlns:p14="http://schemas.microsoft.com/office/powerpoint/2010/main" val="645225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B34B-D07A-73A3-6F9C-D3FCF4701862}"/>
              </a:ext>
            </a:extLst>
          </p:cNvPr>
          <p:cNvSpPr>
            <a:spLocks noGrp="1"/>
          </p:cNvSpPr>
          <p:nvPr>
            <p:ph type="title"/>
          </p:nvPr>
        </p:nvSpPr>
        <p:spPr/>
        <p:txBody>
          <a:bodyPr>
            <a:normAutofit/>
          </a:bodyPr>
          <a:lstStyle/>
          <a:p>
            <a:r>
              <a:rPr lang="en-US" dirty="0"/>
              <a:t>REF 2028 will draw on a range of evidence to inform assessment</a:t>
            </a:r>
          </a:p>
        </p:txBody>
      </p:sp>
      <p:grpSp>
        <p:nvGrpSpPr>
          <p:cNvPr id="4" name="Group 3">
            <a:extLst>
              <a:ext uri="{FF2B5EF4-FFF2-40B4-BE49-F238E27FC236}">
                <a16:creationId xmlns:a16="http://schemas.microsoft.com/office/drawing/2014/main" id="{86F44A7B-DF16-49B0-A5A8-DBBF836C6182}"/>
              </a:ext>
            </a:extLst>
          </p:cNvPr>
          <p:cNvGrpSpPr>
            <a:grpSpLocks noChangeAspect="1"/>
          </p:cNvGrpSpPr>
          <p:nvPr/>
        </p:nvGrpSpPr>
        <p:grpSpPr>
          <a:xfrm>
            <a:off x="838200" y="2171967"/>
            <a:ext cx="2971800" cy="3893833"/>
            <a:chOff x="838200" y="1690688"/>
            <a:chExt cx="2476500" cy="3244861"/>
          </a:xfrm>
        </p:grpSpPr>
        <p:grpSp>
          <p:nvGrpSpPr>
            <p:cNvPr id="8" name="Group 7">
              <a:extLst>
                <a:ext uri="{FF2B5EF4-FFF2-40B4-BE49-F238E27FC236}">
                  <a16:creationId xmlns:a16="http://schemas.microsoft.com/office/drawing/2014/main" id="{78C39718-57D3-422E-A445-F2265D9732CC}"/>
                </a:ext>
              </a:extLst>
            </p:cNvPr>
            <p:cNvGrpSpPr/>
            <p:nvPr/>
          </p:nvGrpSpPr>
          <p:grpSpPr>
            <a:xfrm>
              <a:off x="838200" y="1690688"/>
              <a:ext cx="2476500" cy="953350"/>
              <a:chOff x="2540" y="1413018"/>
              <a:chExt cx="2476500" cy="953350"/>
            </a:xfrm>
          </p:grpSpPr>
          <p:sp>
            <p:nvSpPr>
              <p:cNvPr id="9" name="Rectangle 8">
                <a:extLst>
                  <a:ext uri="{FF2B5EF4-FFF2-40B4-BE49-F238E27FC236}">
                    <a16:creationId xmlns:a16="http://schemas.microsoft.com/office/drawing/2014/main" id="{3A5AA7F6-5EC8-407F-95D4-1E1612346A58}"/>
                  </a:ext>
                </a:extLst>
              </p:cNvPr>
              <p:cNvSpPr/>
              <p:nvPr/>
            </p:nvSpPr>
            <p:spPr>
              <a:xfrm>
                <a:off x="2540" y="1413018"/>
                <a:ext cx="2476500" cy="95335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6F6AB82-2238-401A-80BD-0660A054C68F}"/>
                  </a:ext>
                </a:extLst>
              </p:cNvPr>
              <p:cNvSpPr txBox="1"/>
              <p:nvPr/>
            </p:nvSpPr>
            <p:spPr>
              <a:xfrm>
                <a:off x="2540" y="1413018"/>
                <a:ext cx="2476500" cy="953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400" kern="1200" dirty="0"/>
                  <a:t>Engagement and impact</a:t>
                </a:r>
              </a:p>
            </p:txBody>
          </p:sp>
        </p:grpSp>
        <p:grpSp>
          <p:nvGrpSpPr>
            <p:cNvPr id="11" name="Group 10">
              <a:extLst>
                <a:ext uri="{FF2B5EF4-FFF2-40B4-BE49-F238E27FC236}">
                  <a16:creationId xmlns:a16="http://schemas.microsoft.com/office/drawing/2014/main" id="{3A41343F-5347-44AB-9D6B-4B344C9E11FF}"/>
                </a:ext>
              </a:extLst>
            </p:cNvPr>
            <p:cNvGrpSpPr/>
            <p:nvPr/>
          </p:nvGrpSpPr>
          <p:grpSpPr>
            <a:xfrm>
              <a:off x="838200" y="2644038"/>
              <a:ext cx="2476500" cy="1639279"/>
              <a:chOff x="2540" y="2366369"/>
              <a:chExt cx="2476500" cy="1639279"/>
            </a:xfrm>
          </p:grpSpPr>
          <p:sp>
            <p:nvSpPr>
              <p:cNvPr id="12" name="Rectangle 11">
                <a:extLst>
                  <a:ext uri="{FF2B5EF4-FFF2-40B4-BE49-F238E27FC236}">
                    <a16:creationId xmlns:a16="http://schemas.microsoft.com/office/drawing/2014/main" id="{FA5DA163-4478-46C6-9272-16784BD4FDD8}"/>
                  </a:ext>
                </a:extLst>
              </p:cNvPr>
              <p:cNvSpPr/>
              <p:nvPr/>
            </p:nvSpPr>
            <p:spPr>
              <a:xfrm>
                <a:off x="2540" y="2366369"/>
                <a:ext cx="2476500" cy="163927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A50ABDCB-5DE8-4D48-AF9C-9C336AC56E0A}"/>
                  </a:ext>
                </a:extLst>
              </p:cNvPr>
              <p:cNvSpPr txBox="1"/>
              <p:nvPr/>
            </p:nvSpPr>
            <p:spPr>
              <a:xfrm>
                <a:off x="2540" y="2366369"/>
                <a:ext cx="2476500" cy="16392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400" kern="1200" dirty="0"/>
                  <a:t>Impact case study/</a:t>
                </a:r>
                <a:r>
                  <a:rPr lang="en-GB" sz="2400" kern="1200" dirty="0" err="1"/>
                  <a:t>ies</a:t>
                </a:r>
                <a:endParaRPr lang="en-GB" sz="2400" kern="1200" dirty="0"/>
              </a:p>
              <a:p>
                <a:pPr marL="228600" lvl="1" indent="-228600" algn="l" defTabSz="889000">
                  <a:lnSpc>
                    <a:spcPct val="90000"/>
                  </a:lnSpc>
                  <a:spcBef>
                    <a:spcPct val="0"/>
                  </a:spcBef>
                  <a:spcAft>
                    <a:spcPct val="15000"/>
                  </a:spcAft>
                  <a:buChar char="•"/>
                </a:pPr>
                <a:r>
                  <a:rPr lang="en-GB" sz="2400" dirty="0"/>
                  <a:t>Disciplinary-level evidence statement</a:t>
                </a:r>
                <a:endParaRPr lang="en-GB" sz="2400" kern="1200" dirty="0"/>
              </a:p>
            </p:txBody>
          </p:sp>
        </p:grpSp>
        <p:sp>
          <p:nvSpPr>
            <p:cNvPr id="14" name="Oval 13">
              <a:extLst>
                <a:ext uri="{FF2B5EF4-FFF2-40B4-BE49-F238E27FC236}">
                  <a16:creationId xmlns:a16="http://schemas.microsoft.com/office/drawing/2014/main" id="{8CBDEBA0-E26E-495C-969C-D91703356738}"/>
                </a:ext>
              </a:extLst>
            </p:cNvPr>
            <p:cNvSpPr/>
            <p:nvPr/>
          </p:nvSpPr>
          <p:spPr>
            <a:xfrm>
              <a:off x="1689588" y="4161826"/>
              <a:ext cx="773723" cy="77372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25%</a:t>
              </a:r>
            </a:p>
          </p:txBody>
        </p:sp>
      </p:grpSp>
      <p:sp>
        <p:nvSpPr>
          <p:cNvPr id="19" name="Rectangle 18">
            <a:extLst>
              <a:ext uri="{FF2B5EF4-FFF2-40B4-BE49-F238E27FC236}">
                <a16:creationId xmlns:a16="http://schemas.microsoft.com/office/drawing/2014/main" id="{9AE1FCA0-3B17-4735-BF00-CA541C81E19C}"/>
              </a:ext>
            </a:extLst>
          </p:cNvPr>
          <p:cNvSpPr/>
          <p:nvPr/>
        </p:nvSpPr>
        <p:spPr>
          <a:xfrm>
            <a:off x="4160027" y="1741611"/>
            <a:ext cx="4059534" cy="2397249"/>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dirty="0"/>
              <a:t>Impact case studies:</a:t>
            </a:r>
          </a:p>
          <a:p>
            <a:pPr marL="285750" indent="-285750">
              <a:buFont typeface="Arial" panose="020B0604020202020204" pitchFamily="34" charset="0"/>
              <a:buChar char="•"/>
            </a:pPr>
            <a:r>
              <a:rPr lang="en-GB" sz="1600" dirty="0"/>
              <a:t>Number related to volume measure</a:t>
            </a:r>
          </a:p>
          <a:p>
            <a:pPr marL="285750" indent="-285750">
              <a:buFont typeface="Arial" panose="020B0604020202020204" pitchFamily="34" charset="0"/>
              <a:buChar char="•"/>
            </a:pPr>
            <a:r>
              <a:rPr lang="en-GB" sz="1600" dirty="0"/>
              <a:t>Only one case study required where volume less than 9.99 FTE</a:t>
            </a:r>
          </a:p>
          <a:p>
            <a:pPr marL="285750" indent="-285750">
              <a:buFont typeface="Arial" panose="020B0604020202020204" pitchFamily="34" charset="0"/>
              <a:buChar char="•"/>
            </a:pPr>
            <a:r>
              <a:rPr lang="en-GB" sz="1600" dirty="0"/>
              <a:t>Contributes 50-80% of EI score</a:t>
            </a:r>
          </a:p>
          <a:p>
            <a:pPr marL="285750" indent="-285750">
              <a:buFont typeface="Arial" panose="020B0604020202020204" pitchFamily="34" charset="0"/>
              <a:buChar char="•"/>
            </a:pPr>
            <a:r>
              <a:rPr lang="en-GB" sz="1600" dirty="0"/>
              <a:t>No quality threshold for underpinning research</a:t>
            </a:r>
          </a:p>
        </p:txBody>
      </p:sp>
      <p:sp>
        <p:nvSpPr>
          <p:cNvPr id="20" name="Rectangle 19">
            <a:extLst>
              <a:ext uri="{FF2B5EF4-FFF2-40B4-BE49-F238E27FC236}">
                <a16:creationId xmlns:a16="http://schemas.microsoft.com/office/drawing/2014/main" id="{FB3E0533-9E71-4898-9F47-E967E2089793}"/>
              </a:ext>
            </a:extLst>
          </p:cNvPr>
          <p:cNvSpPr/>
          <p:nvPr/>
        </p:nvSpPr>
        <p:spPr>
          <a:xfrm>
            <a:off x="4160027" y="4266380"/>
            <a:ext cx="4059534" cy="237504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dirty="0"/>
              <a:t>Disciplinary-level statement:</a:t>
            </a:r>
          </a:p>
          <a:p>
            <a:pPr marL="285750" indent="-285750">
              <a:buFont typeface="Arial" panose="020B0604020202020204" pitchFamily="34" charset="0"/>
              <a:buChar char="•"/>
            </a:pPr>
            <a:r>
              <a:rPr lang="en-GB" sz="1600" dirty="0"/>
              <a:t>Contributes 20-50% of EI score (sliding scale depending on number of case studies)</a:t>
            </a:r>
          </a:p>
          <a:p>
            <a:pPr marL="285750" indent="-285750">
              <a:buFont typeface="Arial" panose="020B0604020202020204" pitchFamily="34" charset="0"/>
              <a:buChar char="•"/>
            </a:pPr>
            <a:r>
              <a:rPr lang="en-GB" sz="1600" dirty="0"/>
              <a:t>Contribution of unit to impact not reflected in case studies</a:t>
            </a:r>
          </a:p>
          <a:p>
            <a:pPr marL="285750" indent="-285750">
              <a:buFont typeface="Arial" panose="020B0604020202020204" pitchFamily="34" charset="0"/>
              <a:buChar char="•"/>
            </a:pPr>
            <a:r>
              <a:rPr lang="en-GB" sz="1600" dirty="0"/>
              <a:t>Engagement activity underpinning impact</a:t>
            </a:r>
          </a:p>
        </p:txBody>
      </p:sp>
      <p:sp>
        <p:nvSpPr>
          <p:cNvPr id="21" name="Rectangle: Rounded Corners 20">
            <a:extLst>
              <a:ext uri="{FF2B5EF4-FFF2-40B4-BE49-F238E27FC236}">
                <a16:creationId xmlns:a16="http://schemas.microsoft.com/office/drawing/2014/main" id="{AA428F56-9EC1-4176-BC7F-4A7639DD634D}"/>
              </a:ext>
            </a:extLst>
          </p:cNvPr>
          <p:cNvSpPr/>
          <p:nvPr/>
        </p:nvSpPr>
        <p:spPr>
          <a:xfrm>
            <a:off x="8569588" y="1741611"/>
            <a:ext cx="3386295" cy="187989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600" dirty="0"/>
              <a:t>Consultation:</a:t>
            </a:r>
          </a:p>
          <a:p>
            <a:pPr marL="285750" indent="-285750">
              <a:buFont typeface="Arial" panose="020B0604020202020204" pitchFamily="34" charset="0"/>
              <a:buChar char="•"/>
            </a:pPr>
            <a:r>
              <a:rPr lang="en-GB" sz="1600" dirty="0"/>
              <a:t>Thresholds for case study requirements</a:t>
            </a:r>
          </a:p>
          <a:p>
            <a:pPr marL="285750" indent="-285750">
              <a:buFont typeface="Arial" panose="020B0604020202020204" pitchFamily="34" charset="0"/>
              <a:buChar char="•"/>
            </a:pPr>
            <a:r>
              <a:rPr lang="en-GB" sz="1600" dirty="0"/>
              <a:t>Impact of reducing minimum case study requirement</a:t>
            </a:r>
          </a:p>
          <a:p>
            <a:pPr marL="285750" indent="-285750">
              <a:buFont typeface="Arial" panose="020B0604020202020204" pitchFamily="34" charset="0"/>
              <a:buChar char="•"/>
            </a:pPr>
            <a:r>
              <a:rPr lang="en-GB" sz="1600" dirty="0"/>
              <a:t>Use of sliding scale in weighting case studies</a:t>
            </a:r>
          </a:p>
        </p:txBody>
      </p:sp>
      <p:sp>
        <p:nvSpPr>
          <p:cNvPr id="15" name="Rectangle: Rounded Corners 14">
            <a:extLst>
              <a:ext uri="{FF2B5EF4-FFF2-40B4-BE49-F238E27FC236}">
                <a16:creationId xmlns:a16="http://schemas.microsoft.com/office/drawing/2014/main" id="{135831CB-A629-4B39-ABCC-FEBEE6A5B78D}"/>
              </a:ext>
            </a:extLst>
          </p:cNvPr>
          <p:cNvSpPr/>
          <p:nvPr/>
        </p:nvSpPr>
        <p:spPr>
          <a:xfrm>
            <a:off x="8569588" y="4033361"/>
            <a:ext cx="3386295" cy="143472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600" dirty="0"/>
              <a:t>Consultation  with panels:</a:t>
            </a:r>
          </a:p>
          <a:p>
            <a:pPr marL="285750" indent="-285750">
              <a:buFont typeface="Arial" panose="020B0604020202020204" pitchFamily="34" charset="0"/>
              <a:buChar char="•"/>
            </a:pPr>
            <a:r>
              <a:rPr lang="en-GB" sz="1600" dirty="0"/>
              <a:t>Content of disciplinary statement</a:t>
            </a:r>
          </a:p>
          <a:p>
            <a:pPr marL="285750" indent="-285750">
              <a:buFont typeface="Arial" panose="020B0604020202020204" pitchFamily="34" charset="0"/>
              <a:buChar char="•"/>
            </a:pPr>
            <a:r>
              <a:rPr lang="en-GB" sz="1600" dirty="0"/>
              <a:t>Additional criterion of rigour</a:t>
            </a:r>
          </a:p>
        </p:txBody>
      </p:sp>
    </p:spTree>
    <p:extLst>
      <p:ext uri="{BB962C8B-B14F-4D97-AF65-F5344CB8AC3E}">
        <p14:creationId xmlns:p14="http://schemas.microsoft.com/office/powerpoint/2010/main" val="1309001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B34B-D07A-73A3-6F9C-D3FCF4701862}"/>
              </a:ext>
            </a:extLst>
          </p:cNvPr>
          <p:cNvSpPr>
            <a:spLocks noGrp="1"/>
          </p:cNvSpPr>
          <p:nvPr>
            <p:ph type="title"/>
          </p:nvPr>
        </p:nvSpPr>
        <p:spPr/>
        <p:txBody>
          <a:bodyPr>
            <a:normAutofit fontScale="90000"/>
          </a:bodyPr>
          <a:lstStyle/>
          <a:p>
            <a:r>
              <a:rPr lang="en-US" dirty="0"/>
              <a:t>The next REF will conclude in 2028, and have expert review by disciplinary panels at its core</a:t>
            </a:r>
          </a:p>
        </p:txBody>
      </p:sp>
      <p:graphicFrame>
        <p:nvGraphicFramePr>
          <p:cNvPr id="16" name="Diagram 15">
            <a:extLst>
              <a:ext uri="{FF2B5EF4-FFF2-40B4-BE49-F238E27FC236}">
                <a16:creationId xmlns:a16="http://schemas.microsoft.com/office/drawing/2014/main" id="{35F8F2F8-72E9-462A-A866-4E2BC71ED914}"/>
              </a:ext>
            </a:extLst>
          </p:cNvPr>
          <p:cNvGraphicFramePr/>
          <p:nvPr>
            <p:extLst>
              <p:ext uri="{D42A27DB-BD31-4B8C-83A1-F6EECF244321}">
                <p14:modId xmlns:p14="http://schemas.microsoft.com/office/powerpoint/2010/main" val="1174393033"/>
              </p:ext>
            </p:extLst>
          </p:nvPr>
        </p:nvGraphicFramePr>
        <p:xfrm>
          <a:off x="838200" y="1713350"/>
          <a:ext cx="5889450" cy="3926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5520EF1C-9DD5-4D90-8D34-B9631D2A7F06}"/>
              </a:ext>
            </a:extLst>
          </p:cNvPr>
          <p:cNvGraphicFramePr/>
          <p:nvPr>
            <p:extLst>
              <p:ext uri="{D42A27DB-BD31-4B8C-83A1-F6EECF244321}">
                <p14:modId xmlns:p14="http://schemas.microsoft.com/office/powerpoint/2010/main" val="1592436173"/>
              </p:ext>
            </p:extLst>
          </p:nvPr>
        </p:nvGraphicFramePr>
        <p:xfrm>
          <a:off x="6386005" y="1693253"/>
          <a:ext cx="4503895" cy="42591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Rectangle: Rounded Corners 17">
            <a:extLst>
              <a:ext uri="{FF2B5EF4-FFF2-40B4-BE49-F238E27FC236}">
                <a16:creationId xmlns:a16="http://schemas.microsoft.com/office/drawing/2014/main" id="{07DEE9B9-9711-4C7A-97BA-37DFC3DBDF79}"/>
              </a:ext>
            </a:extLst>
          </p:cNvPr>
          <p:cNvSpPr/>
          <p:nvPr/>
        </p:nvSpPr>
        <p:spPr>
          <a:xfrm>
            <a:off x="4895661" y="5241602"/>
            <a:ext cx="3386295" cy="1108808"/>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400" dirty="0"/>
              <a:t>Consultation:</a:t>
            </a:r>
          </a:p>
          <a:p>
            <a:pPr marL="285750" indent="-285750">
              <a:buFont typeface="Arial" panose="020B0604020202020204" pitchFamily="34" charset="0"/>
              <a:buChar char="•"/>
            </a:pPr>
            <a:r>
              <a:rPr lang="en-GB" sz="1400" dirty="0"/>
              <a:t>Compelling reasons to change the panel structure?</a:t>
            </a:r>
          </a:p>
        </p:txBody>
      </p:sp>
    </p:spTree>
    <p:extLst>
      <p:ext uri="{BB962C8B-B14F-4D97-AF65-F5344CB8AC3E}">
        <p14:creationId xmlns:p14="http://schemas.microsoft.com/office/powerpoint/2010/main" val="231571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1C66B7-F4FD-5830-9E3C-49A35445EB9C}"/>
              </a:ext>
            </a:extLst>
          </p:cNvPr>
          <p:cNvSpPr>
            <a:spLocks noGrp="1"/>
          </p:cNvSpPr>
          <p:nvPr>
            <p:ph type="body" idx="13"/>
          </p:nvPr>
        </p:nvSpPr>
        <p:spPr/>
        <p:txBody>
          <a:bodyPr/>
          <a:lstStyle/>
          <a:p>
            <a:endParaRPr lang="en-GB"/>
          </a:p>
        </p:txBody>
      </p:sp>
    </p:spTree>
    <p:extLst>
      <p:ext uri="{BB962C8B-B14F-4D97-AF65-F5344CB8AC3E}">
        <p14:creationId xmlns:p14="http://schemas.microsoft.com/office/powerpoint/2010/main" val="332499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3E0D3-4748-23EC-CCF5-96319CB1CB6B}"/>
              </a:ext>
            </a:extLst>
          </p:cNvPr>
          <p:cNvSpPr>
            <a:spLocks noGrp="1"/>
          </p:cNvSpPr>
          <p:nvPr>
            <p:ph type="title"/>
          </p:nvPr>
        </p:nvSpPr>
        <p:spPr>
          <a:xfrm>
            <a:off x="576000" y="577970"/>
            <a:ext cx="6931692" cy="720001"/>
          </a:xfrm>
        </p:spPr>
        <p:txBody>
          <a:bodyPr/>
          <a:lstStyle/>
          <a:p>
            <a:r>
              <a:rPr lang="en-GB">
                <a:cs typeface="Arial Bold"/>
              </a:rPr>
              <a:t>Our strategic Framework</a:t>
            </a:r>
            <a:endParaRPr lang="en-US"/>
          </a:p>
        </p:txBody>
      </p:sp>
      <p:sp>
        <p:nvSpPr>
          <p:cNvPr id="6" name="Rectangle: Rounded Corners 5">
            <a:extLst>
              <a:ext uri="{FF2B5EF4-FFF2-40B4-BE49-F238E27FC236}">
                <a16:creationId xmlns:a16="http://schemas.microsoft.com/office/drawing/2014/main" id="{A24F4F7A-D83D-D759-5AC2-29F6D873C329}"/>
              </a:ext>
            </a:extLst>
          </p:cNvPr>
          <p:cNvSpPr/>
          <p:nvPr/>
        </p:nvSpPr>
        <p:spPr>
          <a:xfrm>
            <a:off x="3954640" y="1758651"/>
            <a:ext cx="3276339" cy="720849"/>
          </a:xfrm>
          <a:prstGeom prst="roundRect">
            <a:avLst/>
          </a:prstGeom>
          <a:solidFill>
            <a:srgbClr val="4A304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b="1">
                <a:latin typeface="Arial"/>
                <a:cs typeface="Calibri"/>
              </a:rPr>
              <a:t>Research and Impact </a:t>
            </a:r>
            <a:br>
              <a:rPr lang="en-GB">
                <a:latin typeface="Arial"/>
                <a:cs typeface="Calibri" panose="020F0502020204030204" pitchFamily="34" charset="0"/>
              </a:rPr>
            </a:br>
            <a:r>
              <a:rPr lang="en-GB">
                <a:latin typeface="Arial"/>
                <a:cs typeface="Calibri"/>
              </a:rPr>
              <a:t>(Anthony Hollander)  </a:t>
            </a:r>
            <a:endParaRPr lang="en-GB">
              <a:latin typeface="Arial"/>
              <a:cs typeface="Calibri" panose="020F0502020204030204" pitchFamily="34" charset="0"/>
            </a:endParaRPr>
          </a:p>
        </p:txBody>
      </p:sp>
      <p:sp>
        <p:nvSpPr>
          <p:cNvPr id="8" name="Rectangle: Rounded Corners 7">
            <a:extLst>
              <a:ext uri="{FF2B5EF4-FFF2-40B4-BE49-F238E27FC236}">
                <a16:creationId xmlns:a16="http://schemas.microsoft.com/office/drawing/2014/main" id="{708B6DB2-F976-7F84-452E-B727CC9BE760}"/>
              </a:ext>
            </a:extLst>
          </p:cNvPr>
          <p:cNvSpPr/>
          <p:nvPr/>
        </p:nvSpPr>
        <p:spPr>
          <a:xfrm>
            <a:off x="7789917" y="1758651"/>
            <a:ext cx="3434490" cy="720849"/>
          </a:xfrm>
          <a:prstGeom prst="roundRect">
            <a:avLst/>
          </a:prstGeom>
          <a:solidFill>
            <a:srgbClr val="4A304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b="1">
                <a:latin typeface="Arial"/>
                <a:cs typeface="Calibri"/>
              </a:rPr>
              <a:t>Education and Student Experience </a:t>
            </a:r>
            <a:r>
              <a:rPr lang="en-GB">
                <a:latin typeface="Arial"/>
                <a:cs typeface="Calibri"/>
              </a:rPr>
              <a:t>(Gavin Brown)</a:t>
            </a:r>
          </a:p>
        </p:txBody>
      </p:sp>
      <p:sp>
        <p:nvSpPr>
          <p:cNvPr id="10" name="Rectangle: Rounded Corners 9">
            <a:extLst>
              <a:ext uri="{FF2B5EF4-FFF2-40B4-BE49-F238E27FC236}">
                <a16:creationId xmlns:a16="http://schemas.microsoft.com/office/drawing/2014/main" id="{A9E5F416-0175-13F9-954C-356C4328CD01}"/>
              </a:ext>
            </a:extLst>
          </p:cNvPr>
          <p:cNvSpPr/>
          <p:nvPr/>
        </p:nvSpPr>
        <p:spPr>
          <a:xfrm>
            <a:off x="7789917" y="2598325"/>
            <a:ext cx="3434490" cy="749605"/>
          </a:xfrm>
          <a:prstGeom prst="roundRect">
            <a:avLst/>
          </a:prstGeom>
          <a:solidFill>
            <a:srgbClr val="4A304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sz="1700" b="1">
                <a:latin typeface="Arial"/>
                <a:cs typeface="Calibri"/>
              </a:rPr>
              <a:t>Global Engagement and Partnerships</a:t>
            </a:r>
            <a:r>
              <a:rPr lang="en-GB" sz="1700">
                <a:latin typeface="Arial"/>
                <a:cs typeface="Calibri"/>
              </a:rPr>
              <a:t> (Julia Balogun) </a:t>
            </a:r>
            <a:endParaRPr lang="en-GB" sz="1700">
              <a:latin typeface="Arial"/>
              <a:cs typeface="Calibri" panose="020F0502020204030204" pitchFamily="34" charset="0"/>
            </a:endParaRPr>
          </a:p>
        </p:txBody>
      </p:sp>
      <p:sp>
        <p:nvSpPr>
          <p:cNvPr id="12" name="Rectangle: Rounded Corners 11">
            <a:extLst>
              <a:ext uri="{FF2B5EF4-FFF2-40B4-BE49-F238E27FC236}">
                <a16:creationId xmlns:a16="http://schemas.microsoft.com/office/drawing/2014/main" id="{85CBE7B3-503D-92F7-5D27-02222DAF1E5E}"/>
              </a:ext>
            </a:extLst>
          </p:cNvPr>
          <p:cNvSpPr/>
          <p:nvPr/>
        </p:nvSpPr>
        <p:spPr>
          <a:xfrm>
            <a:off x="3954640" y="2642244"/>
            <a:ext cx="3276339" cy="720850"/>
          </a:xfrm>
          <a:prstGeom prst="roundRect">
            <a:avLst/>
          </a:prstGeom>
          <a:solidFill>
            <a:srgbClr val="4A304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b="1">
                <a:latin typeface="Arial"/>
                <a:cs typeface="Calibri"/>
              </a:rPr>
              <a:t>Place and Innovation </a:t>
            </a:r>
            <a:endParaRPr lang="en-GB" b="1">
              <a:latin typeface="Arial"/>
              <a:cs typeface="Calibri" panose="020F0502020204030204" pitchFamily="34" charset="0"/>
            </a:endParaRPr>
          </a:p>
          <a:p>
            <a:pPr algn="ctr"/>
            <a:r>
              <a:rPr lang="en-GB">
                <a:latin typeface="Arial"/>
                <a:cs typeface="Calibri"/>
              </a:rPr>
              <a:t>(Fiona Beveridge)</a:t>
            </a:r>
          </a:p>
        </p:txBody>
      </p:sp>
      <p:sp>
        <p:nvSpPr>
          <p:cNvPr id="14" name="Rectangle: Rounded Corners 13">
            <a:extLst>
              <a:ext uri="{FF2B5EF4-FFF2-40B4-BE49-F238E27FC236}">
                <a16:creationId xmlns:a16="http://schemas.microsoft.com/office/drawing/2014/main" id="{112C7B08-C4BC-4BF5-E8BE-BCF16048250A}"/>
              </a:ext>
            </a:extLst>
          </p:cNvPr>
          <p:cNvSpPr/>
          <p:nvPr/>
        </p:nvSpPr>
        <p:spPr>
          <a:xfrm>
            <a:off x="460828" y="1764330"/>
            <a:ext cx="2347674" cy="1496697"/>
          </a:xfrm>
          <a:prstGeom prst="roundRect">
            <a:avLst/>
          </a:prstGeom>
          <a:solidFill>
            <a:srgbClr val="4A3040"/>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sz="1600">
                <a:latin typeface="Arial"/>
                <a:cs typeface="Calibri"/>
              </a:rPr>
              <a:t>Core pillars with objectives and priorities for action</a:t>
            </a:r>
          </a:p>
        </p:txBody>
      </p:sp>
      <p:sp>
        <p:nvSpPr>
          <p:cNvPr id="16" name="Rectangle: Rounded Corners 15">
            <a:extLst>
              <a:ext uri="{FF2B5EF4-FFF2-40B4-BE49-F238E27FC236}">
                <a16:creationId xmlns:a16="http://schemas.microsoft.com/office/drawing/2014/main" id="{EA4E9E00-1CC4-F3E4-F697-BE1230187FEA}"/>
              </a:ext>
            </a:extLst>
          </p:cNvPr>
          <p:cNvSpPr/>
          <p:nvPr/>
        </p:nvSpPr>
        <p:spPr>
          <a:xfrm>
            <a:off x="457798" y="3578561"/>
            <a:ext cx="2347674" cy="1030833"/>
          </a:xfrm>
          <a:prstGeom prst="roundRect">
            <a:avLst/>
          </a:prstGeom>
          <a:solidFill>
            <a:srgbClr val="202B58"/>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Cross cutting themes, embedded across all pillars</a:t>
            </a:r>
          </a:p>
        </p:txBody>
      </p:sp>
      <p:sp>
        <p:nvSpPr>
          <p:cNvPr id="18" name="Rectangle: Rounded Corners 17">
            <a:extLst>
              <a:ext uri="{FF2B5EF4-FFF2-40B4-BE49-F238E27FC236}">
                <a16:creationId xmlns:a16="http://schemas.microsoft.com/office/drawing/2014/main" id="{F6F7061E-8862-2612-10C6-74BB2B261D2F}"/>
              </a:ext>
            </a:extLst>
          </p:cNvPr>
          <p:cNvSpPr/>
          <p:nvPr/>
        </p:nvSpPr>
        <p:spPr>
          <a:xfrm>
            <a:off x="3954640" y="3636070"/>
            <a:ext cx="7269767" cy="488077"/>
          </a:xfrm>
          <a:prstGeom prst="roundRect">
            <a:avLst/>
          </a:prstGeom>
          <a:solidFill>
            <a:srgbClr val="202B58"/>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b="1">
                <a:latin typeface="Arial"/>
                <a:cs typeface="Calibri"/>
              </a:rPr>
              <a:t>People and Culture </a:t>
            </a:r>
            <a:r>
              <a:rPr lang="en-GB" sz="1600">
                <a:latin typeface="Arial"/>
                <a:cs typeface="Calibri"/>
              </a:rPr>
              <a:t>(Carol Costello) </a:t>
            </a:r>
            <a:endParaRPr lang="en-GB" sz="1600">
              <a:latin typeface="Arial"/>
              <a:cs typeface="Calibri" panose="020F0502020204030204" pitchFamily="34" charset="0"/>
            </a:endParaRPr>
          </a:p>
        </p:txBody>
      </p:sp>
      <p:sp>
        <p:nvSpPr>
          <p:cNvPr id="20" name="Rectangle: Rounded Corners 19">
            <a:extLst>
              <a:ext uri="{FF2B5EF4-FFF2-40B4-BE49-F238E27FC236}">
                <a16:creationId xmlns:a16="http://schemas.microsoft.com/office/drawing/2014/main" id="{30BB637D-C8AA-66A7-4AD6-A7F82E41A5D0}"/>
              </a:ext>
            </a:extLst>
          </p:cNvPr>
          <p:cNvSpPr/>
          <p:nvPr/>
        </p:nvSpPr>
        <p:spPr>
          <a:xfrm>
            <a:off x="3954640" y="4217351"/>
            <a:ext cx="7269767" cy="478307"/>
          </a:xfrm>
          <a:prstGeom prst="roundRect">
            <a:avLst/>
          </a:prstGeom>
          <a:solidFill>
            <a:srgbClr val="202B58"/>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b="1">
                <a:latin typeface="Arial"/>
                <a:cs typeface="Calibri"/>
              </a:rPr>
              <a:t>Sustainability</a:t>
            </a:r>
            <a:r>
              <a:rPr lang="en-GB" sz="1600">
                <a:latin typeface="Arial"/>
                <a:cs typeface="Calibri"/>
              </a:rPr>
              <a:t> (Nicola Davies) </a:t>
            </a:r>
            <a:endParaRPr lang="en-GB" sz="1600">
              <a:latin typeface="Arial"/>
              <a:cs typeface="Calibri" panose="020F0502020204030204" pitchFamily="34" charset="0"/>
            </a:endParaRPr>
          </a:p>
        </p:txBody>
      </p:sp>
      <p:sp>
        <p:nvSpPr>
          <p:cNvPr id="22" name="Left Brace 21">
            <a:extLst>
              <a:ext uri="{FF2B5EF4-FFF2-40B4-BE49-F238E27FC236}">
                <a16:creationId xmlns:a16="http://schemas.microsoft.com/office/drawing/2014/main" id="{3B088ADD-8A02-4E93-9C3D-1F33B21889AB}"/>
              </a:ext>
            </a:extLst>
          </p:cNvPr>
          <p:cNvSpPr/>
          <p:nvPr/>
        </p:nvSpPr>
        <p:spPr>
          <a:xfrm>
            <a:off x="3224260" y="1758890"/>
            <a:ext cx="75984" cy="4142336"/>
          </a:xfrm>
          <a:prstGeom prst="leftBrace">
            <a:avLst/>
          </a:prstGeom>
          <a:solidFill>
            <a:srgbClr val="ED7D31"/>
          </a:solidFill>
          <a:ln>
            <a:solidFill>
              <a:schemeClr val="bg1"/>
            </a:solidFill>
          </a:ln>
        </p:spPr>
        <p:style>
          <a:lnRef idx="3">
            <a:schemeClr val="accent6"/>
          </a:lnRef>
          <a:fillRef idx="0">
            <a:schemeClr val="accent6"/>
          </a:fillRef>
          <a:effectRef idx="2">
            <a:schemeClr val="accent6"/>
          </a:effectRef>
          <a:fontRef idx="minor">
            <a:schemeClr val="tx1"/>
          </a:fontRef>
        </p:style>
        <p:txBody>
          <a:bodyPr lIns="91440" tIns="45720" rIns="91440" bIns="45720" rtlCol="0" anchor="ctr"/>
          <a:lstStyle/>
          <a:p>
            <a:pPr algn="ctr"/>
            <a:endParaRPr lang="en-GB">
              <a:solidFill>
                <a:srgbClr val="F04009"/>
              </a:solidFill>
              <a:cs typeface="Arial"/>
            </a:endParaRPr>
          </a:p>
        </p:txBody>
      </p:sp>
      <p:sp>
        <p:nvSpPr>
          <p:cNvPr id="24" name="Rectangle: Rounded Corners 23">
            <a:extLst>
              <a:ext uri="{FF2B5EF4-FFF2-40B4-BE49-F238E27FC236}">
                <a16:creationId xmlns:a16="http://schemas.microsoft.com/office/drawing/2014/main" id="{FE1BAEAF-1DE8-6951-5F88-2D1C294935FF}"/>
              </a:ext>
            </a:extLst>
          </p:cNvPr>
          <p:cNvSpPr/>
          <p:nvPr/>
        </p:nvSpPr>
        <p:spPr>
          <a:xfrm>
            <a:off x="457275" y="4830895"/>
            <a:ext cx="2347674" cy="1080424"/>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Enabling plans, aligned to the strategy and supporting the implementation phase</a:t>
            </a:r>
          </a:p>
        </p:txBody>
      </p:sp>
      <p:sp>
        <p:nvSpPr>
          <p:cNvPr id="26" name="Rectangle: Rounded Corners 25">
            <a:extLst>
              <a:ext uri="{FF2B5EF4-FFF2-40B4-BE49-F238E27FC236}">
                <a16:creationId xmlns:a16="http://schemas.microsoft.com/office/drawing/2014/main" id="{F500662D-61A0-7516-B7B0-AB6528D7C991}"/>
              </a:ext>
            </a:extLst>
          </p:cNvPr>
          <p:cNvSpPr/>
          <p:nvPr/>
        </p:nvSpPr>
        <p:spPr>
          <a:xfrm>
            <a:off x="3962474" y="4786519"/>
            <a:ext cx="2347674" cy="487893"/>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dirty="0">
                <a:latin typeface="Arial"/>
                <a:cs typeface="Calibri"/>
              </a:rPr>
              <a:t>Plans for growth </a:t>
            </a:r>
            <a:endParaRPr lang="en-US" dirty="0">
              <a:latin typeface="Arial"/>
              <a:cs typeface="Arial"/>
            </a:endParaRPr>
          </a:p>
        </p:txBody>
      </p:sp>
      <p:sp>
        <p:nvSpPr>
          <p:cNvPr id="28" name="Rectangle: Rounded Corners 27">
            <a:extLst>
              <a:ext uri="{FF2B5EF4-FFF2-40B4-BE49-F238E27FC236}">
                <a16:creationId xmlns:a16="http://schemas.microsoft.com/office/drawing/2014/main" id="{28157676-DD0C-ADE0-47F8-D4F415184363}"/>
              </a:ext>
            </a:extLst>
          </p:cNvPr>
          <p:cNvSpPr/>
          <p:nvPr/>
        </p:nvSpPr>
        <p:spPr>
          <a:xfrm>
            <a:off x="6470147" y="4786519"/>
            <a:ext cx="2347674" cy="487893"/>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Estate and Facilities</a:t>
            </a:r>
          </a:p>
        </p:txBody>
      </p:sp>
      <p:sp>
        <p:nvSpPr>
          <p:cNvPr id="30" name="Rectangle: Rounded Corners 29">
            <a:extLst>
              <a:ext uri="{FF2B5EF4-FFF2-40B4-BE49-F238E27FC236}">
                <a16:creationId xmlns:a16="http://schemas.microsoft.com/office/drawing/2014/main" id="{60B4CC52-FDF1-6103-9F7C-AD6B75EF34C6}"/>
              </a:ext>
            </a:extLst>
          </p:cNvPr>
          <p:cNvSpPr/>
          <p:nvPr/>
        </p:nvSpPr>
        <p:spPr>
          <a:xfrm>
            <a:off x="6470147" y="5409974"/>
            <a:ext cx="2347674" cy="487893"/>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Digital </a:t>
            </a:r>
          </a:p>
        </p:txBody>
      </p:sp>
      <p:sp>
        <p:nvSpPr>
          <p:cNvPr id="32" name="Rectangle: Rounded Corners 31">
            <a:extLst>
              <a:ext uri="{FF2B5EF4-FFF2-40B4-BE49-F238E27FC236}">
                <a16:creationId xmlns:a16="http://schemas.microsoft.com/office/drawing/2014/main" id="{BAD7F8C9-1024-AAD2-576A-A1E3DF149069}"/>
              </a:ext>
            </a:extLst>
          </p:cNvPr>
          <p:cNvSpPr/>
          <p:nvPr/>
        </p:nvSpPr>
        <p:spPr>
          <a:xfrm>
            <a:off x="8936255" y="4822634"/>
            <a:ext cx="2347674" cy="487893"/>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Finance</a:t>
            </a:r>
            <a:endParaRPr lang="en-US">
              <a:latin typeface="Arial"/>
              <a:cs typeface="Arial"/>
            </a:endParaRPr>
          </a:p>
        </p:txBody>
      </p:sp>
      <p:sp>
        <p:nvSpPr>
          <p:cNvPr id="34" name="Rectangle: Rounded Corners 33">
            <a:extLst>
              <a:ext uri="{FF2B5EF4-FFF2-40B4-BE49-F238E27FC236}">
                <a16:creationId xmlns:a16="http://schemas.microsoft.com/office/drawing/2014/main" id="{7C977567-0D54-DFF5-36FF-800B0D034951}"/>
              </a:ext>
            </a:extLst>
          </p:cNvPr>
          <p:cNvSpPr/>
          <p:nvPr/>
        </p:nvSpPr>
        <p:spPr>
          <a:xfrm>
            <a:off x="3962473" y="5409972"/>
            <a:ext cx="2347674" cy="487893"/>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Faculty, School and Departments</a:t>
            </a:r>
            <a:endParaRPr lang="en-US">
              <a:latin typeface="Arial"/>
              <a:cs typeface="Arial"/>
            </a:endParaRPr>
          </a:p>
        </p:txBody>
      </p:sp>
      <p:sp>
        <p:nvSpPr>
          <p:cNvPr id="36" name="Rectangle: Rounded Corners 8">
            <a:extLst>
              <a:ext uri="{FF2B5EF4-FFF2-40B4-BE49-F238E27FC236}">
                <a16:creationId xmlns:a16="http://schemas.microsoft.com/office/drawing/2014/main" id="{3C6415B2-D02E-209C-C590-9396B4163D25}"/>
              </a:ext>
            </a:extLst>
          </p:cNvPr>
          <p:cNvSpPr/>
          <p:nvPr/>
        </p:nvSpPr>
        <p:spPr>
          <a:xfrm>
            <a:off x="8953745" y="5409746"/>
            <a:ext cx="2347674" cy="487893"/>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a:latin typeface="Arial"/>
                <a:cs typeface="Calibri"/>
              </a:rPr>
              <a:t>Brand and Reputation</a:t>
            </a:r>
            <a:endParaRPr lang="en-US">
              <a:latin typeface="Arial"/>
              <a:cs typeface="Arial"/>
            </a:endParaRPr>
          </a:p>
        </p:txBody>
      </p:sp>
    </p:spTree>
    <p:extLst>
      <p:ext uri="{BB962C8B-B14F-4D97-AF65-F5344CB8AC3E}">
        <p14:creationId xmlns:p14="http://schemas.microsoft.com/office/powerpoint/2010/main" val="54604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51C0A1-98B8-1D5A-3E0B-F28C5BF73053}"/>
              </a:ext>
            </a:extLst>
          </p:cNvPr>
          <p:cNvSpPr>
            <a:spLocks noGrp="1"/>
          </p:cNvSpPr>
          <p:nvPr>
            <p:ph idx="1"/>
          </p:nvPr>
        </p:nvSpPr>
        <p:spPr>
          <a:xfrm>
            <a:off x="480749" y="1528698"/>
            <a:ext cx="6379714" cy="3708000"/>
          </a:xfrm>
        </p:spPr>
        <p:txBody>
          <a:bodyPr vert="horz" lIns="0" tIns="0" rIns="0" bIns="0" rtlCol="0" anchor="t">
            <a:noAutofit/>
          </a:bodyPr>
          <a:lstStyle/>
          <a:p>
            <a:pPr marL="342900" indent="-342900">
              <a:buChar char="•"/>
            </a:pPr>
            <a:r>
              <a:rPr lang="en-GB" dirty="0">
                <a:cs typeface="Arial"/>
              </a:rPr>
              <a:t>Consultation period Monday 12 June – Friday 14 July</a:t>
            </a:r>
          </a:p>
          <a:p>
            <a:pPr marL="342900" indent="-342900">
              <a:buChar char="•"/>
            </a:pPr>
            <a:r>
              <a:rPr lang="en-GB" dirty="0">
                <a:cs typeface="Arial"/>
              </a:rPr>
              <a:t>Feedback should focus on ideas and concepts to help inform implementation plans </a:t>
            </a:r>
          </a:p>
          <a:p>
            <a:pPr marL="342900" indent="-342900">
              <a:buChar char="•"/>
            </a:pPr>
            <a:r>
              <a:rPr lang="en-GB" dirty="0">
                <a:cs typeface="Arial"/>
              </a:rPr>
              <a:t>The framework will be approved in September and launched in October </a:t>
            </a:r>
          </a:p>
          <a:p>
            <a:pPr marL="342900" indent="-342900">
              <a:buChar char="•"/>
            </a:pPr>
            <a:r>
              <a:rPr lang="en-GB" dirty="0">
                <a:cs typeface="Arial"/>
              </a:rPr>
              <a:t>Detailed implementation plans will follow </a:t>
            </a:r>
          </a:p>
        </p:txBody>
      </p:sp>
      <p:sp>
        <p:nvSpPr>
          <p:cNvPr id="3" name="Title 2">
            <a:extLst>
              <a:ext uri="{FF2B5EF4-FFF2-40B4-BE49-F238E27FC236}">
                <a16:creationId xmlns:a16="http://schemas.microsoft.com/office/drawing/2014/main" id="{C9CB805E-C6CA-D883-EF66-D0A39CC8E86F}"/>
              </a:ext>
            </a:extLst>
          </p:cNvPr>
          <p:cNvSpPr>
            <a:spLocks noGrp="1"/>
          </p:cNvSpPr>
          <p:nvPr>
            <p:ph type="title"/>
          </p:nvPr>
        </p:nvSpPr>
        <p:spPr>
          <a:xfrm>
            <a:off x="576000" y="577970"/>
            <a:ext cx="4057504" cy="720001"/>
          </a:xfrm>
        </p:spPr>
        <p:txBody>
          <a:bodyPr/>
          <a:lstStyle/>
          <a:p>
            <a:r>
              <a:rPr lang="en-GB"/>
              <a:t> consultation</a:t>
            </a:r>
          </a:p>
        </p:txBody>
      </p:sp>
      <p:sp>
        <p:nvSpPr>
          <p:cNvPr id="6" name="Rectangle: Rounded Corners 5">
            <a:extLst>
              <a:ext uri="{FF2B5EF4-FFF2-40B4-BE49-F238E27FC236}">
                <a16:creationId xmlns:a16="http://schemas.microsoft.com/office/drawing/2014/main" id="{1B441EF4-FF13-9907-586F-55BDE02EA831}"/>
              </a:ext>
            </a:extLst>
          </p:cNvPr>
          <p:cNvSpPr/>
          <p:nvPr/>
        </p:nvSpPr>
        <p:spPr>
          <a:xfrm>
            <a:off x="570933" y="3500248"/>
            <a:ext cx="4408714" cy="26942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907C109-9D8D-11EB-C66E-562C62529220}"/>
              </a:ext>
            </a:extLst>
          </p:cNvPr>
          <p:cNvSpPr>
            <a:spLocks noGrp="1"/>
          </p:cNvSpPr>
          <p:nvPr>
            <p:ph idx="13"/>
          </p:nvPr>
        </p:nvSpPr>
        <p:spPr>
          <a:xfrm>
            <a:off x="939456" y="3519876"/>
            <a:ext cx="3903215" cy="3340608"/>
          </a:xfrm>
          <a:ln>
            <a:noFill/>
          </a:ln>
        </p:spPr>
        <p:txBody>
          <a:bodyPr vert="horz" lIns="0" tIns="0" rIns="0" bIns="0" rtlCol="0" anchor="t">
            <a:noAutofit/>
          </a:bodyPr>
          <a:lstStyle/>
          <a:p>
            <a:endParaRPr lang="en-GB" sz="2000" b="1">
              <a:solidFill>
                <a:srgbClr val="002060"/>
              </a:solidFill>
              <a:cs typeface="Arial"/>
            </a:endParaRPr>
          </a:p>
          <a:p>
            <a:r>
              <a:rPr lang="en-GB" sz="2000" b="1" dirty="0">
                <a:solidFill>
                  <a:srgbClr val="002060"/>
                </a:solidFill>
                <a:cs typeface="Arial"/>
              </a:rPr>
              <a:t>How you can take part: </a:t>
            </a:r>
            <a:endParaRPr lang="en-US" sz="2000" b="1" dirty="0">
              <a:solidFill>
                <a:srgbClr val="002060"/>
              </a:solidFill>
              <a:cs typeface="Arial"/>
            </a:endParaRPr>
          </a:p>
          <a:p>
            <a:pPr marL="342900" indent="-342900">
              <a:buAutoNum type="arabicPeriod"/>
            </a:pPr>
            <a:r>
              <a:rPr lang="en-GB" sz="1800" dirty="0">
                <a:cs typeface="Arial"/>
              </a:rPr>
              <a:t>Complete the online feedback survey, open throughout the consultation period </a:t>
            </a:r>
          </a:p>
          <a:p>
            <a:pPr marL="342900" indent="-342900">
              <a:buAutoNum type="arabicPeriod"/>
            </a:pPr>
            <a:r>
              <a:rPr lang="en-GB" sz="1800" dirty="0">
                <a:cs typeface="Arial"/>
              </a:rPr>
              <a:t>Attend one or more of the themed 'Talking Point' events throughout June and July</a:t>
            </a:r>
            <a:endParaRPr lang="en-US" sz="1800" dirty="0">
              <a:cs typeface="Arial"/>
            </a:endParaRPr>
          </a:p>
          <a:p>
            <a:pPr marL="342900" indent="-342900">
              <a:buAutoNum type="arabicPeriod"/>
            </a:pPr>
            <a:endParaRPr lang="en-GB" sz="1800" dirty="0">
              <a:cs typeface="Arial"/>
            </a:endParaRPr>
          </a:p>
          <a:p>
            <a:endParaRPr lang="en-GB">
              <a:cs typeface="Arial"/>
            </a:endParaRPr>
          </a:p>
        </p:txBody>
      </p:sp>
      <p:pic>
        <p:nvPicPr>
          <p:cNvPr id="10" name="Picture 3" descr="Qr code&#10;&#10;Description automatically generated">
            <a:extLst>
              <a:ext uri="{FF2B5EF4-FFF2-40B4-BE49-F238E27FC236}">
                <a16:creationId xmlns:a16="http://schemas.microsoft.com/office/drawing/2014/main" id="{72D4AEDF-68B6-5B42-16D3-2DC09D46690F}"/>
              </a:ext>
            </a:extLst>
          </p:cNvPr>
          <p:cNvPicPr>
            <a:picLocks noChangeAspect="1"/>
          </p:cNvPicPr>
          <p:nvPr/>
        </p:nvPicPr>
        <p:blipFill>
          <a:blip r:embed="rId3"/>
          <a:stretch>
            <a:fillRect/>
          </a:stretch>
        </p:blipFill>
        <p:spPr>
          <a:xfrm>
            <a:off x="7899400" y="2489603"/>
            <a:ext cx="3960283" cy="3893699"/>
          </a:xfrm>
          <a:prstGeom prst="rect">
            <a:avLst/>
          </a:prstGeom>
        </p:spPr>
      </p:pic>
      <p:sp>
        <p:nvSpPr>
          <p:cNvPr id="12" name="TextBox 11">
            <a:extLst>
              <a:ext uri="{FF2B5EF4-FFF2-40B4-BE49-F238E27FC236}">
                <a16:creationId xmlns:a16="http://schemas.microsoft.com/office/drawing/2014/main" id="{19DE3EED-3D52-B852-46A7-FD9806E6A80C}"/>
              </a:ext>
            </a:extLst>
          </p:cNvPr>
          <p:cNvSpPr txBox="1"/>
          <p:nvPr/>
        </p:nvSpPr>
        <p:spPr>
          <a:xfrm>
            <a:off x="7829630" y="1472711"/>
            <a:ext cx="30992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dirty="0">
                <a:cs typeface="Arial"/>
              </a:rPr>
              <a:t>Complete the online feedback form by scanning this QR code: </a:t>
            </a:r>
            <a:endParaRPr lang="en-GB" i="1" dirty="0"/>
          </a:p>
        </p:txBody>
      </p:sp>
    </p:spTree>
    <p:extLst>
      <p:ext uri="{BB962C8B-B14F-4D97-AF65-F5344CB8AC3E}">
        <p14:creationId xmlns:p14="http://schemas.microsoft.com/office/powerpoint/2010/main" val="380745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D5EC-98D1-9458-DB47-84137D51652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45882B0-8ACF-8EC7-EAC7-0216B2E8790F}"/>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B81F76D0-3E7A-6783-19D5-571FC1A3EF65}"/>
              </a:ext>
            </a:extLst>
          </p:cNvPr>
          <p:cNvSpPr>
            <a:spLocks noGrp="1"/>
          </p:cNvSpPr>
          <p:nvPr>
            <p:ph type="body" idx="13"/>
          </p:nvPr>
        </p:nvSpPr>
        <p:spPr/>
        <p:txBody>
          <a:bodyPr/>
          <a:lstStyle/>
          <a:p>
            <a:endParaRPr lang="en-GB"/>
          </a:p>
        </p:txBody>
      </p:sp>
      <p:pic>
        <p:nvPicPr>
          <p:cNvPr id="5" name="Picture 5" descr="Graphical user interface, application&#10;&#10;Description automatically generated">
            <a:extLst>
              <a:ext uri="{FF2B5EF4-FFF2-40B4-BE49-F238E27FC236}">
                <a16:creationId xmlns:a16="http://schemas.microsoft.com/office/drawing/2014/main" id="{42B5FD35-6ABD-65E6-A8D4-E805A699A85C}"/>
              </a:ext>
            </a:extLst>
          </p:cNvPr>
          <p:cNvPicPr>
            <a:picLocks noChangeAspect="1"/>
          </p:cNvPicPr>
          <p:nvPr/>
        </p:nvPicPr>
        <p:blipFill>
          <a:blip r:embed="rId2"/>
          <a:stretch>
            <a:fillRect/>
          </a:stretch>
        </p:blipFill>
        <p:spPr>
          <a:xfrm>
            <a:off x="-5751" y="83389"/>
            <a:ext cx="12203500" cy="6101749"/>
          </a:xfrm>
          <a:prstGeom prst="rect">
            <a:avLst/>
          </a:prstGeom>
        </p:spPr>
      </p:pic>
    </p:spTree>
    <p:extLst>
      <p:ext uri="{BB962C8B-B14F-4D97-AF65-F5344CB8AC3E}">
        <p14:creationId xmlns:p14="http://schemas.microsoft.com/office/powerpoint/2010/main" val="2446933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EB72-2F80-0C3E-474F-62A91618B3D0}"/>
              </a:ext>
            </a:extLst>
          </p:cNvPr>
          <p:cNvSpPr>
            <a:spLocks noGrp="1"/>
          </p:cNvSpPr>
          <p:nvPr>
            <p:ph type="title"/>
          </p:nvPr>
        </p:nvSpPr>
        <p:spPr>
          <a:xfrm>
            <a:off x="144176" y="386912"/>
            <a:ext cx="4970658" cy="720000"/>
          </a:xfrm>
        </p:spPr>
        <p:txBody>
          <a:bodyPr/>
          <a:lstStyle/>
          <a:p>
            <a:r>
              <a:rPr lang="en-GB"/>
              <a:t>Research &amp; impact</a:t>
            </a:r>
          </a:p>
        </p:txBody>
      </p:sp>
      <p:sp>
        <p:nvSpPr>
          <p:cNvPr id="3" name="Content Placeholder 2">
            <a:extLst>
              <a:ext uri="{FF2B5EF4-FFF2-40B4-BE49-F238E27FC236}">
                <a16:creationId xmlns:a16="http://schemas.microsoft.com/office/drawing/2014/main" id="{5967EF62-5826-2336-EE49-C96B03CDDCAE}"/>
              </a:ext>
            </a:extLst>
          </p:cNvPr>
          <p:cNvSpPr>
            <a:spLocks noGrp="1"/>
          </p:cNvSpPr>
          <p:nvPr>
            <p:ph idx="1"/>
          </p:nvPr>
        </p:nvSpPr>
        <p:spPr>
          <a:xfrm>
            <a:off x="460814" y="1798170"/>
            <a:ext cx="5400000" cy="3708000"/>
          </a:xfrm>
        </p:spPr>
        <p:txBody>
          <a:bodyPr vert="horz" lIns="0" tIns="0" rIns="0" bIns="0" rtlCol="0" anchor="ctr">
            <a:noAutofit/>
          </a:bodyPr>
          <a:lstStyle/>
          <a:p>
            <a:endParaRPr lang="en-GB" sz="2000">
              <a:cs typeface="Arial"/>
            </a:endParaRPr>
          </a:p>
          <a:p>
            <a:endParaRPr lang="en-GB" sz="2000"/>
          </a:p>
          <a:p>
            <a:endParaRPr lang="en-GB" sz="3200" b="1" i="1">
              <a:cs typeface="Arial"/>
            </a:endParaRPr>
          </a:p>
          <a:p>
            <a:r>
              <a:rPr lang="en-GB" sz="3200" b="1" i="1">
                <a:ea typeface="+mn-lt"/>
                <a:cs typeface="+mn-lt"/>
              </a:rPr>
              <a:t>To deliver ground-breaking research which changes our world for the better</a:t>
            </a:r>
            <a:endParaRPr lang="en-GB"/>
          </a:p>
          <a:p>
            <a:endParaRPr lang="en-GB" sz="2000">
              <a:cs typeface="Arial"/>
            </a:endParaRPr>
          </a:p>
          <a:p>
            <a:endParaRPr lang="en-GB"/>
          </a:p>
        </p:txBody>
      </p:sp>
      <p:sp>
        <p:nvSpPr>
          <p:cNvPr id="4" name="Subtitle 3">
            <a:extLst>
              <a:ext uri="{FF2B5EF4-FFF2-40B4-BE49-F238E27FC236}">
                <a16:creationId xmlns:a16="http://schemas.microsoft.com/office/drawing/2014/main" id="{D68A73D1-B7BA-F6E6-664A-1B2A8687E1AF}"/>
              </a:ext>
            </a:extLst>
          </p:cNvPr>
          <p:cNvSpPr>
            <a:spLocks noGrp="1"/>
          </p:cNvSpPr>
          <p:nvPr>
            <p:ph type="subTitle" idx="14"/>
          </p:nvPr>
        </p:nvSpPr>
        <p:spPr>
          <a:xfrm>
            <a:off x="2959524" y="1107388"/>
            <a:ext cx="3045157" cy="730583"/>
          </a:xfrm>
        </p:spPr>
        <p:txBody>
          <a:bodyPr/>
          <a:lstStyle/>
          <a:p>
            <a:r>
              <a:rPr lang="en-GB"/>
              <a:t>Our vision</a:t>
            </a:r>
          </a:p>
        </p:txBody>
      </p:sp>
      <p:pic>
        <p:nvPicPr>
          <p:cNvPr id="7" name="Picture 7" descr="A picture containing person&#10;&#10;Description automatically generated">
            <a:extLst>
              <a:ext uri="{FF2B5EF4-FFF2-40B4-BE49-F238E27FC236}">
                <a16:creationId xmlns:a16="http://schemas.microsoft.com/office/drawing/2014/main" id="{3C21917B-8465-E7DA-4EB0-35D4E4EEBD42}"/>
              </a:ext>
            </a:extLst>
          </p:cNvPr>
          <p:cNvPicPr>
            <a:picLocks noGrp="1" noChangeAspect="1"/>
          </p:cNvPicPr>
          <p:nvPr>
            <p:ph type="pic" sz="quarter" idx="13"/>
          </p:nvPr>
        </p:nvPicPr>
        <p:blipFill>
          <a:blip r:embed="rId2"/>
          <a:srcRect l="23597" r="23597"/>
          <a:stretch/>
        </p:blipFill>
        <p:spPr/>
      </p:pic>
    </p:spTree>
    <p:extLst>
      <p:ext uri="{BB962C8B-B14F-4D97-AF65-F5344CB8AC3E}">
        <p14:creationId xmlns:p14="http://schemas.microsoft.com/office/powerpoint/2010/main" val="40087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D47A6-39F2-2E00-EEA1-2E1E182E6C89}"/>
              </a:ext>
            </a:extLst>
          </p:cNvPr>
          <p:cNvSpPr>
            <a:spLocks noGrp="1"/>
          </p:cNvSpPr>
          <p:nvPr>
            <p:ph idx="1"/>
          </p:nvPr>
        </p:nvSpPr>
        <p:spPr>
          <a:xfrm>
            <a:off x="510148" y="1899273"/>
            <a:ext cx="10912592" cy="2950793"/>
          </a:xfrm>
        </p:spPr>
        <p:txBody>
          <a:bodyPr vert="horz" lIns="0" tIns="0" rIns="0" bIns="0" rtlCol="0" anchor="t">
            <a:noAutofit/>
          </a:bodyPr>
          <a:lstStyle/>
          <a:p>
            <a:pPr marL="285750" indent="-285750">
              <a:buChar char="•"/>
            </a:pPr>
            <a:r>
              <a:rPr lang="en-GB" sz="1600">
                <a:cs typeface="Arial"/>
              </a:rPr>
              <a:t>We will deliver sector leading support for development of research talent and leaders (for example through Prosper, Researcher Concordat and wider Academy initiatives) </a:t>
            </a:r>
            <a:br>
              <a:rPr lang="en-GB" sz="1600">
                <a:cs typeface="Arial"/>
              </a:rPr>
            </a:br>
            <a:endParaRPr lang="en-GB" sz="1600">
              <a:cs typeface="Arial"/>
            </a:endParaRPr>
          </a:p>
          <a:p>
            <a:pPr marL="285750" indent="-285750">
              <a:buChar char="•"/>
            </a:pPr>
            <a:r>
              <a:rPr lang="en-GB" sz="1600">
                <a:cs typeface="Arial"/>
              </a:rPr>
              <a:t>We will deliver our C</a:t>
            </a:r>
            <a:r>
              <a:rPr lang="en-GB" sz="1600"/>
              <a:t>REATE project, a five-year plan to increase grant income to at least the Russell group median</a:t>
            </a:r>
            <a:r>
              <a:rPr lang="en-US" sz="1600"/>
              <a:t>​</a:t>
            </a:r>
            <a:endParaRPr lang="en-US" sz="1600">
              <a:cs typeface="Arial"/>
            </a:endParaRPr>
          </a:p>
          <a:p>
            <a:pPr fontAlgn="base"/>
            <a:r>
              <a:rPr lang="en-GB" sz="1600"/>
              <a:t>​​</a:t>
            </a:r>
            <a:endParaRPr lang="en-GB" sz="1600">
              <a:cs typeface="Arial"/>
            </a:endParaRPr>
          </a:p>
          <a:p>
            <a:pPr marL="342900" indent="-342900" fontAlgn="base">
              <a:buChar char="•"/>
            </a:pPr>
            <a:r>
              <a:rPr lang="en-GB" sz="1600"/>
              <a:t>We will increase investment in the enterprise and commercialisation pathway; developing links with Northern Gritstone​</a:t>
            </a:r>
            <a:r>
              <a:rPr lang="en-US" sz="1600"/>
              <a:t>​</a:t>
            </a:r>
            <a:endParaRPr lang="en-US" sz="1600">
              <a:cs typeface="Arial"/>
            </a:endParaRPr>
          </a:p>
          <a:p>
            <a:pPr fontAlgn="base"/>
            <a:endParaRPr lang="en-US" sz="1600">
              <a:cs typeface="Arial"/>
            </a:endParaRPr>
          </a:p>
          <a:p>
            <a:pPr marL="342900" indent="-342900" fontAlgn="base">
              <a:buChar char="•"/>
            </a:pPr>
            <a:r>
              <a:rPr lang="en-US" sz="1600"/>
              <a:t>We will support research through a range of pump priming grants to strengthen impact &amp; partnerships (for example Impact Acceleration Accounts), research environment and public policy. </a:t>
            </a:r>
            <a:endParaRPr lang="en-US" sz="1600">
              <a:cs typeface="Arial"/>
            </a:endParaRPr>
          </a:p>
          <a:p>
            <a:pPr fontAlgn="base"/>
            <a:r>
              <a:rPr lang="en-GB" sz="1600"/>
              <a:t>​</a:t>
            </a:r>
            <a:endParaRPr lang="en-GB" sz="1600">
              <a:cs typeface="Arial"/>
            </a:endParaRPr>
          </a:p>
          <a:p>
            <a:pPr marL="342900" indent="-342900" fontAlgn="base">
              <a:buChar char="•"/>
            </a:pPr>
            <a:r>
              <a:rPr lang="en-GB" sz="1600"/>
              <a:t>We will invest in early career talent, through the recruitment of University Research Fellows, with diversity, cohort-building and leadership development embedded in the process.</a:t>
            </a:r>
            <a:endParaRPr lang="en-GB" sz="1600">
              <a:cs typeface="Arial"/>
            </a:endParaRPr>
          </a:p>
          <a:p>
            <a:endParaRPr lang="en-GB" sz="1600">
              <a:cs typeface="Arial"/>
            </a:endParaRPr>
          </a:p>
          <a:p>
            <a:pPr marL="342900" indent="-342900">
              <a:buChar char="•"/>
            </a:pPr>
            <a:r>
              <a:rPr lang="en-GB" sz="1600">
                <a:cs typeface="Arial"/>
              </a:rPr>
              <a:t>We will reimagine the Liverpool PhD</a:t>
            </a:r>
            <a:endParaRPr lang="en-GB" sz="1600"/>
          </a:p>
          <a:p>
            <a:pPr fontAlgn="base"/>
            <a:r>
              <a:rPr lang="en-GB" sz="1600"/>
              <a:t>​</a:t>
            </a:r>
            <a:endParaRPr lang="en-GB" sz="1600">
              <a:cs typeface="Arial"/>
            </a:endParaRPr>
          </a:p>
          <a:p>
            <a:pPr marL="342900" indent="-342900" fontAlgn="base">
              <a:buChar char="•"/>
            </a:pPr>
            <a:r>
              <a:rPr lang="en-GB" sz="1600"/>
              <a:t>We will enhance our research culture with new approaches to teamwork, contributions framework and narrative statement - in line with emerging changes to REF</a:t>
            </a:r>
            <a:r>
              <a:rPr lang="en-US" sz="1600"/>
              <a:t>​.</a:t>
            </a:r>
            <a:endParaRPr lang="en-US" sz="1600">
              <a:cs typeface="Arial"/>
            </a:endParaRPr>
          </a:p>
          <a:p>
            <a:pPr lvl="0"/>
            <a:endParaRPr lang="en-GB"/>
          </a:p>
          <a:p>
            <a:pPr lvl="0"/>
            <a:endParaRPr lang="en-GB">
              <a:cs typeface="Arial"/>
            </a:endParaRPr>
          </a:p>
          <a:p>
            <a:pPr marL="457200" indent="-457200">
              <a:buAutoNum type="arabicPeriod"/>
            </a:pPr>
            <a:endParaRPr lang="en-GB"/>
          </a:p>
          <a:p>
            <a:endParaRPr lang="en-GB"/>
          </a:p>
        </p:txBody>
      </p:sp>
      <p:sp>
        <p:nvSpPr>
          <p:cNvPr id="2" name="Title 1">
            <a:extLst>
              <a:ext uri="{FF2B5EF4-FFF2-40B4-BE49-F238E27FC236}">
                <a16:creationId xmlns:a16="http://schemas.microsoft.com/office/drawing/2014/main" id="{825EB1E4-81E8-3F6C-F389-340B8E9E8CA6}"/>
              </a:ext>
            </a:extLst>
          </p:cNvPr>
          <p:cNvSpPr>
            <a:spLocks noGrp="1"/>
          </p:cNvSpPr>
          <p:nvPr>
            <p:ph type="title"/>
          </p:nvPr>
        </p:nvSpPr>
        <p:spPr>
          <a:xfrm>
            <a:off x="576000" y="289100"/>
            <a:ext cx="5044174" cy="720001"/>
          </a:xfrm>
        </p:spPr>
        <p:txBody>
          <a:bodyPr/>
          <a:lstStyle/>
          <a:p>
            <a:r>
              <a:rPr lang="en-GB"/>
              <a:t>Research &amp; impact </a:t>
            </a:r>
          </a:p>
        </p:txBody>
      </p:sp>
      <p:sp>
        <p:nvSpPr>
          <p:cNvPr id="5" name="Subtitle 4">
            <a:extLst>
              <a:ext uri="{FF2B5EF4-FFF2-40B4-BE49-F238E27FC236}">
                <a16:creationId xmlns:a16="http://schemas.microsoft.com/office/drawing/2014/main" id="{182FC7F5-D9B0-143B-F3AC-95D47B1F6EA2}"/>
              </a:ext>
            </a:extLst>
          </p:cNvPr>
          <p:cNvSpPr>
            <a:spLocks noGrp="1"/>
          </p:cNvSpPr>
          <p:nvPr>
            <p:ph type="subTitle" idx="14"/>
          </p:nvPr>
        </p:nvSpPr>
        <p:spPr>
          <a:xfrm>
            <a:off x="2945175" y="1005067"/>
            <a:ext cx="8475319" cy="832890"/>
          </a:xfrm>
        </p:spPr>
        <p:txBody>
          <a:bodyPr vert="horz" lIns="216000" tIns="108000" rIns="180000" bIns="108000" rtlCol="0" anchor="t">
            <a:noAutofit/>
          </a:bodyPr>
          <a:lstStyle/>
          <a:p>
            <a:r>
              <a:rPr lang="en-GB" sz="2400" b="1"/>
              <a:t>1. Support all researchers to flourish in their disciplines</a:t>
            </a:r>
            <a:endParaRPr lang="en-GB" sz="2400" b="1">
              <a:cs typeface="Arial"/>
            </a:endParaRPr>
          </a:p>
        </p:txBody>
      </p:sp>
    </p:spTree>
    <p:extLst>
      <p:ext uri="{BB962C8B-B14F-4D97-AF65-F5344CB8AC3E}">
        <p14:creationId xmlns:p14="http://schemas.microsoft.com/office/powerpoint/2010/main" val="390947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D47A6-39F2-2E00-EEA1-2E1E182E6C89}"/>
              </a:ext>
            </a:extLst>
          </p:cNvPr>
          <p:cNvSpPr>
            <a:spLocks noGrp="1"/>
          </p:cNvSpPr>
          <p:nvPr>
            <p:ph idx="1"/>
          </p:nvPr>
        </p:nvSpPr>
        <p:spPr>
          <a:xfrm>
            <a:off x="576000" y="2055848"/>
            <a:ext cx="10912592" cy="2950793"/>
          </a:xfrm>
        </p:spPr>
        <p:txBody>
          <a:bodyPr vert="horz" lIns="0" tIns="0" rIns="0" bIns="0" rtlCol="0" anchor="t">
            <a:noAutofit/>
          </a:bodyPr>
          <a:lstStyle/>
          <a:p>
            <a:pPr lvl="0"/>
            <a:endParaRPr lang="en-GB"/>
          </a:p>
          <a:p>
            <a:pPr lvl="0"/>
            <a:endParaRPr lang="en-GB">
              <a:cs typeface="Arial"/>
            </a:endParaRPr>
          </a:p>
          <a:p>
            <a:pPr marL="457200" indent="-457200">
              <a:buAutoNum type="arabicPeriod"/>
            </a:pPr>
            <a:endParaRPr lang="en-GB"/>
          </a:p>
          <a:p>
            <a:endParaRPr lang="en-GB"/>
          </a:p>
        </p:txBody>
      </p:sp>
      <p:sp>
        <p:nvSpPr>
          <p:cNvPr id="2" name="Title 1">
            <a:extLst>
              <a:ext uri="{FF2B5EF4-FFF2-40B4-BE49-F238E27FC236}">
                <a16:creationId xmlns:a16="http://schemas.microsoft.com/office/drawing/2014/main" id="{825EB1E4-81E8-3F6C-F389-340B8E9E8CA6}"/>
              </a:ext>
            </a:extLst>
          </p:cNvPr>
          <p:cNvSpPr>
            <a:spLocks noGrp="1"/>
          </p:cNvSpPr>
          <p:nvPr>
            <p:ph type="title"/>
          </p:nvPr>
        </p:nvSpPr>
        <p:spPr>
          <a:xfrm>
            <a:off x="576000" y="424799"/>
            <a:ext cx="5044174" cy="720001"/>
          </a:xfrm>
        </p:spPr>
        <p:txBody>
          <a:bodyPr/>
          <a:lstStyle/>
          <a:p>
            <a:r>
              <a:rPr lang="en-GB"/>
              <a:t>Research &amp; impact </a:t>
            </a:r>
          </a:p>
        </p:txBody>
      </p:sp>
      <p:sp>
        <p:nvSpPr>
          <p:cNvPr id="5" name="Subtitle 4">
            <a:extLst>
              <a:ext uri="{FF2B5EF4-FFF2-40B4-BE49-F238E27FC236}">
                <a16:creationId xmlns:a16="http://schemas.microsoft.com/office/drawing/2014/main" id="{182FC7F5-D9B0-143B-F3AC-95D47B1F6EA2}"/>
              </a:ext>
            </a:extLst>
          </p:cNvPr>
          <p:cNvSpPr>
            <a:spLocks noGrp="1"/>
          </p:cNvSpPr>
          <p:nvPr>
            <p:ph type="subTitle" idx="14"/>
          </p:nvPr>
        </p:nvSpPr>
        <p:spPr>
          <a:xfrm>
            <a:off x="3000587" y="1141943"/>
            <a:ext cx="8498840" cy="709417"/>
          </a:xfrm>
        </p:spPr>
        <p:txBody>
          <a:bodyPr vert="horz" lIns="216000" tIns="108000" rIns="180000" bIns="108000" rtlCol="0" anchor="t">
            <a:noAutofit/>
          </a:bodyPr>
          <a:lstStyle/>
          <a:p>
            <a:r>
              <a:rPr lang="en-GB" sz="2400" b="1"/>
              <a:t>2. </a:t>
            </a:r>
            <a:r>
              <a:rPr lang="en-GB" sz="2000" b="1"/>
              <a:t>establish A CENTRE FoR multidisciplinary research</a:t>
            </a:r>
            <a:endParaRPr lang="en-GB"/>
          </a:p>
        </p:txBody>
      </p:sp>
      <p:sp>
        <p:nvSpPr>
          <p:cNvPr id="6" name="Content Placeholder 2">
            <a:extLst>
              <a:ext uri="{FF2B5EF4-FFF2-40B4-BE49-F238E27FC236}">
                <a16:creationId xmlns:a16="http://schemas.microsoft.com/office/drawing/2014/main" id="{6A27477E-EC01-4198-B023-84D37A3FE1A5}"/>
              </a:ext>
            </a:extLst>
          </p:cNvPr>
          <p:cNvSpPr txBox="1">
            <a:spLocks/>
          </p:cNvSpPr>
          <p:nvPr/>
        </p:nvSpPr>
        <p:spPr>
          <a:xfrm>
            <a:off x="728400" y="2208248"/>
            <a:ext cx="10912592" cy="295079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850" kern="1200">
                <a:solidFill>
                  <a:schemeClr val="bg1"/>
                </a:solidFill>
                <a:latin typeface="+mn-lt"/>
                <a:ea typeface="+mn-ea"/>
                <a:cs typeface="+mn-cs"/>
              </a:defRPr>
            </a:lvl1pPr>
            <a:lvl2pPr marL="181800" indent="-180000" algn="l" defTabSz="914400" rtl="0" eaLnBrk="1" latinLnBrk="0" hangingPunct="1">
              <a:lnSpc>
                <a:spcPct val="100000"/>
              </a:lnSpc>
              <a:spcBef>
                <a:spcPts val="0"/>
              </a:spcBef>
              <a:buClr>
                <a:schemeClr val="accent4"/>
              </a:buClr>
              <a:buFont typeface="Arial" panose="020B0604020202020204" pitchFamily="34" charset="0"/>
              <a:buChar char="•"/>
              <a:defRPr sz="1850" kern="1200">
                <a:solidFill>
                  <a:schemeClr val="bg1"/>
                </a:solidFill>
                <a:latin typeface="+mn-lt"/>
                <a:ea typeface="+mn-ea"/>
                <a:cs typeface="+mn-cs"/>
              </a:defRPr>
            </a:lvl2pPr>
            <a:lvl3pPr marL="180000" indent="0" algn="l" defTabSz="914400" rtl="0" eaLnBrk="1" latinLnBrk="0" hangingPunct="1">
              <a:lnSpc>
                <a:spcPct val="100000"/>
              </a:lnSpc>
              <a:spcBef>
                <a:spcPts val="0"/>
              </a:spcBef>
              <a:buFont typeface="Arial" panose="020B0604020202020204" pitchFamily="34" charset="0"/>
              <a:buNone/>
              <a:defRPr sz="1850" kern="1200">
                <a:solidFill>
                  <a:schemeClr val="bg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bg1"/>
                </a:solidFill>
                <a:latin typeface="+mn-lt"/>
                <a:ea typeface="+mn-ea"/>
                <a:cs typeface="+mn-cs"/>
              </a:defRPr>
            </a:lvl4pPr>
            <a:lvl5pPr marL="144000" indent="-144000" algn="l" defTabSz="914400" rtl="0" eaLnBrk="1" latinLnBrk="0" hangingPunct="1">
              <a:lnSpc>
                <a:spcPct val="100000"/>
              </a:lnSpc>
              <a:spcBef>
                <a:spcPts val="0"/>
              </a:spcBef>
              <a:buClr>
                <a:schemeClr val="accent6"/>
              </a:buClr>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cs typeface="Arial"/>
            </a:endParaRPr>
          </a:p>
          <a:p>
            <a:pPr marL="457200" indent="-457200">
              <a:buFont typeface="Arial" panose="020B0604020202020204" pitchFamily="34" charset="0"/>
              <a:buAutoNum type="arabicPeriod"/>
            </a:pPr>
            <a:endParaRPr lang="en-GB"/>
          </a:p>
          <a:p>
            <a:endParaRPr lang="en-GB"/>
          </a:p>
        </p:txBody>
      </p:sp>
      <p:sp>
        <p:nvSpPr>
          <p:cNvPr id="7" name="Content Placeholder 2">
            <a:extLst>
              <a:ext uri="{FF2B5EF4-FFF2-40B4-BE49-F238E27FC236}">
                <a16:creationId xmlns:a16="http://schemas.microsoft.com/office/drawing/2014/main" id="{7B75BC44-0949-4D3C-943F-E0CC8DEA4979}"/>
              </a:ext>
            </a:extLst>
          </p:cNvPr>
          <p:cNvSpPr txBox="1">
            <a:spLocks/>
          </p:cNvSpPr>
          <p:nvPr/>
        </p:nvSpPr>
        <p:spPr>
          <a:xfrm>
            <a:off x="652200" y="1953603"/>
            <a:ext cx="10912592" cy="295079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850" kern="1200">
                <a:solidFill>
                  <a:schemeClr val="bg1"/>
                </a:solidFill>
                <a:latin typeface="+mn-lt"/>
                <a:ea typeface="+mn-ea"/>
                <a:cs typeface="+mn-cs"/>
              </a:defRPr>
            </a:lvl1pPr>
            <a:lvl2pPr marL="181800" indent="-180000" algn="l" defTabSz="914400" rtl="0" eaLnBrk="1" latinLnBrk="0" hangingPunct="1">
              <a:lnSpc>
                <a:spcPct val="100000"/>
              </a:lnSpc>
              <a:spcBef>
                <a:spcPts val="0"/>
              </a:spcBef>
              <a:buClr>
                <a:schemeClr val="accent4"/>
              </a:buClr>
              <a:buFont typeface="Arial" panose="020B0604020202020204" pitchFamily="34" charset="0"/>
              <a:buChar char="•"/>
              <a:defRPr sz="1850" kern="1200">
                <a:solidFill>
                  <a:schemeClr val="bg1"/>
                </a:solidFill>
                <a:latin typeface="+mn-lt"/>
                <a:ea typeface="+mn-ea"/>
                <a:cs typeface="+mn-cs"/>
              </a:defRPr>
            </a:lvl2pPr>
            <a:lvl3pPr marL="180000" indent="0" algn="l" defTabSz="914400" rtl="0" eaLnBrk="1" latinLnBrk="0" hangingPunct="1">
              <a:lnSpc>
                <a:spcPct val="100000"/>
              </a:lnSpc>
              <a:spcBef>
                <a:spcPts val="0"/>
              </a:spcBef>
              <a:buFont typeface="Arial" panose="020B0604020202020204" pitchFamily="34" charset="0"/>
              <a:buNone/>
              <a:defRPr sz="1850" kern="1200">
                <a:solidFill>
                  <a:schemeClr val="bg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bg1"/>
                </a:solidFill>
                <a:latin typeface="+mn-lt"/>
                <a:ea typeface="+mn-ea"/>
                <a:cs typeface="+mn-cs"/>
              </a:defRPr>
            </a:lvl4pPr>
            <a:lvl5pPr marL="144000" indent="-144000" algn="l" defTabSz="914400" rtl="0" eaLnBrk="1" latinLnBrk="0" hangingPunct="1">
              <a:lnSpc>
                <a:spcPct val="100000"/>
              </a:lnSpc>
              <a:spcBef>
                <a:spcPts val="0"/>
              </a:spcBef>
              <a:buClr>
                <a:schemeClr val="accent6"/>
              </a:buClr>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a:p>
          <a:p>
            <a:r>
              <a:rPr lang="en-GB" sz="2000">
                <a:latin typeface="Arial"/>
                <a:cs typeface="Calibri"/>
              </a:rPr>
              <a:t>We will establish a centre to support new ways of convening multi-disciplinary research to</a:t>
            </a:r>
            <a:r>
              <a:rPr lang="en-GB" sz="2000"/>
              <a:t> bring together researchers and partners to explore large grand challenge areas</a:t>
            </a:r>
            <a:endParaRPr lang="en-GB" sz="2000">
              <a:cs typeface="Arial"/>
            </a:endParaRPr>
          </a:p>
          <a:p>
            <a:endParaRPr lang="en-GB" sz="2000"/>
          </a:p>
          <a:p>
            <a:pPr marL="342900" indent="-342900">
              <a:buChar char="•"/>
            </a:pPr>
            <a:r>
              <a:rPr lang="en-GB" sz="1800">
                <a:cs typeface="Arial"/>
              </a:rPr>
              <a:t>P</a:t>
            </a:r>
            <a:r>
              <a:rPr lang="en-GB" sz="2000">
                <a:cs typeface="Arial"/>
              </a:rPr>
              <a:t>hysical location as focus for the convening activity</a:t>
            </a:r>
          </a:p>
          <a:p>
            <a:endParaRPr lang="en-GB" sz="2000">
              <a:cs typeface="Arial"/>
            </a:endParaRPr>
          </a:p>
          <a:p>
            <a:pPr marL="342900" indent="-342900">
              <a:buChar char="•"/>
            </a:pPr>
            <a:r>
              <a:rPr lang="en-GB" sz="2000">
                <a:cs typeface="Arial"/>
              </a:rPr>
              <a:t>Review of themes – cross Faculty (e.g. Digital and Climate Futures) run through the centre</a:t>
            </a:r>
          </a:p>
          <a:p>
            <a:pPr marL="457200" indent="-457200">
              <a:buChar char="•"/>
            </a:pPr>
            <a:endParaRPr lang="en-GB" sz="2000">
              <a:cs typeface="Arial"/>
            </a:endParaRPr>
          </a:p>
          <a:p>
            <a:pPr marL="342900" indent="-342900">
              <a:buChar char="•"/>
            </a:pPr>
            <a:r>
              <a:rPr lang="en-GB" sz="2000">
                <a:cs typeface="Arial"/>
              </a:rPr>
              <a:t>Visiting researchers to drive international activity</a:t>
            </a:r>
          </a:p>
          <a:p>
            <a:pPr marL="457200" indent="-457200">
              <a:buChar char="•"/>
            </a:pPr>
            <a:endParaRPr lang="en-GB" sz="2000">
              <a:cs typeface="Arial"/>
            </a:endParaRPr>
          </a:p>
          <a:p>
            <a:pPr marL="342900" indent="-342900">
              <a:buChar char="•"/>
            </a:pPr>
            <a:r>
              <a:rPr lang="en-GB" sz="2000">
                <a:cs typeface="Arial"/>
              </a:rPr>
              <a:t>Further ideas to be developed with stakeholders</a:t>
            </a:r>
          </a:p>
          <a:p>
            <a:pPr fontAlgn="base"/>
            <a:endParaRPr lang="en-GB"/>
          </a:p>
          <a:p>
            <a:endParaRPr lang="en-GB">
              <a:cs typeface="Arial"/>
            </a:endParaRPr>
          </a:p>
          <a:p>
            <a:pPr marL="457200" indent="-457200">
              <a:buFont typeface="Arial" panose="020B0604020202020204" pitchFamily="34" charset="0"/>
              <a:buAutoNum type="arabicPeriod"/>
            </a:pPr>
            <a:endParaRPr lang="en-GB"/>
          </a:p>
          <a:p>
            <a:endParaRPr lang="en-GB"/>
          </a:p>
        </p:txBody>
      </p:sp>
    </p:spTree>
    <p:extLst>
      <p:ext uri="{BB962C8B-B14F-4D97-AF65-F5344CB8AC3E}">
        <p14:creationId xmlns:p14="http://schemas.microsoft.com/office/powerpoint/2010/main" val="3583605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D47A6-39F2-2E00-EEA1-2E1E182E6C89}"/>
              </a:ext>
            </a:extLst>
          </p:cNvPr>
          <p:cNvSpPr>
            <a:spLocks noGrp="1"/>
          </p:cNvSpPr>
          <p:nvPr>
            <p:ph idx="1"/>
          </p:nvPr>
        </p:nvSpPr>
        <p:spPr>
          <a:xfrm>
            <a:off x="576000" y="2055848"/>
            <a:ext cx="10912592" cy="2950793"/>
          </a:xfrm>
        </p:spPr>
        <p:txBody>
          <a:bodyPr vert="horz" lIns="0" tIns="0" rIns="0" bIns="0" rtlCol="0" anchor="t">
            <a:noAutofit/>
          </a:bodyPr>
          <a:lstStyle/>
          <a:p>
            <a:pPr lvl="0"/>
            <a:endParaRPr lang="en-GB" sz="1600">
              <a:cs typeface="Arial"/>
            </a:endParaRPr>
          </a:p>
          <a:p>
            <a:pPr marL="285750" lvl="1" indent="-285750">
              <a:buFont typeface="Arial"/>
              <a:buChar char="•"/>
            </a:pPr>
            <a:r>
              <a:rPr lang="en-GB" sz="1600">
                <a:cs typeface="Calibri" panose="020F0502020204030204"/>
              </a:rPr>
              <a:t>We will establish research frontiers as a way to support </a:t>
            </a:r>
            <a:r>
              <a:rPr lang="en-GB" sz="1600">
                <a:latin typeface="Arial"/>
                <a:ea typeface="Calibri"/>
                <a:cs typeface="Calibri" panose="020F0502020204030204"/>
              </a:rPr>
              <a:t>clusters of </a:t>
            </a:r>
            <a:r>
              <a:rPr lang="en-GB" sz="1600" err="1">
                <a:latin typeface="Arial"/>
                <a:ea typeface="Calibri"/>
                <a:cs typeface="Calibri" panose="020F0502020204030204"/>
              </a:rPr>
              <a:t>UoL</a:t>
            </a:r>
            <a:r>
              <a:rPr lang="en-GB" sz="1600">
                <a:latin typeface="Arial"/>
                <a:ea typeface="Calibri"/>
                <a:cs typeface="Calibri" panose="020F0502020204030204"/>
              </a:rPr>
              <a:t> academics working in a field where they are forging new knowledge at the cutting edge of research with a clear USP and with demonstrable scale or potential to grow at scale </a:t>
            </a:r>
            <a:endParaRPr lang="en-GB" sz="1600">
              <a:cs typeface="Arial"/>
            </a:endParaRPr>
          </a:p>
          <a:p>
            <a:pPr marL="0" lvl="1" indent="0">
              <a:buNone/>
            </a:pPr>
            <a:endParaRPr lang="en-GB" sz="1600">
              <a:ea typeface="Calibri"/>
              <a:cs typeface="Calibri"/>
            </a:endParaRPr>
          </a:p>
          <a:p>
            <a:pPr marL="285750" lvl="1" indent="-285750">
              <a:buFont typeface="Arial"/>
              <a:buChar char="•"/>
            </a:pPr>
            <a:r>
              <a:rPr lang="en-GB" sz="1600">
                <a:cs typeface="Arial"/>
              </a:rPr>
              <a:t>A research frontier is a </a:t>
            </a:r>
            <a:r>
              <a:rPr lang="en-GB" sz="1600"/>
              <a:t>combination of the following, operating as an ecosystem</a:t>
            </a:r>
            <a:endParaRPr lang="en-GB" sz="1600">
              <a:cs typeface="Arial"/>
            </a:endParaRPr>
          </a:p>
          <a:p>
            <a:endParaRPr lang="en-GB" sz="1600">
              <a:cs typeface="Arial"/>
            </a:endParaRPr>
          </a:p>
          <a:p>
            <a:pPr marL="342900" indent="-342900">
              <a:buChar char="•"/>
            </a:pPr>
            <a:r>
              <a:rPr lang="en-GB" sz="1600" b="1"/>
              <a:t>Quality</a:t>
            </a:r>
            <a:r>
              <a:rPr lang="en-GB" sz="1600"/>
              <a:t>: Research strength as demonstrated by REF result, research income</a:t>
            </a:r>
            <a:br>
              <a:rPr lang="en-GB" sz="1600"/>
            </a:br>
            <a:endParaRPr lang="en-GB" sz="1600">
              <a:cs typeface="Arial"/>
            </a:endParaRPr>
          </a:p>
          <a:p>
            <a:pPr marL="342900" indent="-342900">
              <a:buChar char="•"/>
            </a:pPr>
            <a:r>
              <a:rPr lang="en-GB" sz="1600" b="1"/>
              <a:t>Critical Mass: </a:t>
            </a:r>
            <a:r>
              <a:rPr lang="en-GB" sz="1600"/>
              <a:t>Number of research leaders and wider community</a:t>
            </a:r>
            <a:br>
              <a:rPr lang="en-GB" sz="1600"/>
            </a:br>
            <a:endParaRPr lang="en-GB" sz="1600">
              <a:cs typeface="Arial"/>
            </a:endParaRPr>
          </a:p>
          <a:p>
            <a:pPr marL="342900" indent="-342900">
              <a:buChar char="•"/>
            </a:pPr>
            <a:r>
              <a:rPr lang="en-GB" sz="1600" b="1"/>
              <a:t>Uniqueness</a:t>
            </a:r>
            <a:r>
              <a:rPr lang="en-GB" sz="1600"/>
              <a:t>: Addressing an important problem in a truly unique way, making Liverpool the “go to” place, attracting best talent, stakeholders, funders</a:t>
            </a:r>
            <a:br>
              <a:rPr lang="en-GB" sz="1600"/>
            </a:br>
            <a:endParaRPr lang="en-GB" sz="1600">
              <a:cs typeface="Arial"/>
            </a:endParaRPr>
          </a:p>
          <a:p>
            <a:pPr marL="342900" indent="-342900">
              <a:buChar char="•"/>
            </a:pPr>
            <a:r>
              <a:rPr lang="en-GB" sz="1600" b="1"/>
              <a:t>Importance</a:t>
            </a:r>
            <a:r>
              <a:rPr lang="en-GB" sz="1600"/>
              <a:t>: alignment to key research questions / global challenges and associated availability of funding</a:t>
            </a:r>
            <a:endParaRPr lang="en-GB" sz="1600">
              <a:cs typeface="Arial"/>
            </a:endParaRPr>
          </a:p>
          <a:p>
            <a:pPr lvl="0"/>
            <a:r>
              <a:rPr lang="en-US" sz="1600"/>
              <a:t>​</a:t>
            </a:r>
            <a:endParaRPr lang="en-US" sz="1600">
              <a:cs typeface="Arial"/>
            </a:endParaRPr>
          </a:p>
          <a:p>
            <a:pPr fontAlgn="base"/>
            <a:r>
              <a:rPr lang="en-GB" sz="1600"/>
              <a:t>​</a:t>
            </a:r>
            <a:endParaRPr lang="en-GB" sz="1600">
              <a:cs typeface="Arial"/>
            </a:endParaRPr>
          </a:p>
          <a:p>
            <a:pPr fontAlgn="base"/>
            <a:r>
              <a:rPr lang="en-US" sz="1600"/>
              <a:t>​</a:t>
            </a:r>
            <a:endParaRPr lang="en-US" sz="1600">
              <a:cs typeface="Arial"/>
            </a:endParaRPr>
          </a:p>
          <a:p>
            <a:pPr lvl="0"/>
            <a:endParaRPr lang="en-GB" sz="1600">
              <a:cs typeface="Arial"/>
            </a:endParaRPr>
          </a:p>
          <a:p>
            <a:pPr lvl="0"/>
            <a:endParaRPr lang="en-GB" sz="1600">
              <a:cs typeface="Arial"/>
            </a:endParaRPr>
          </a:p>
          <a:p>
            <a:pPr marL="457200" indent="-457200">
              <a:buAutoNum type="arabicPeriod"/>
            </a:pPr>
            <a:endParaRPr lang="en-GB" sz="1600">
              <a:cs typeface="Arial"/>
            </a:endParaRPr>
          </a:p>
          <a:p>
            <a:endParaRPr lang="en-GB" sz="1600">
              <a:cs typeface="Arial"/>
            </a:endParaRPr>
          </a:p>
        </p:txBody>
      </p:sp>
      <p:sp>
        <p:nvSpPr>
          <p:cNvPr id="2" name="Title 1">
            <a:extLst>
              <a:ext uri="{FF2B5EF4-FFF2-40B4-BE49-F238E27FC236}">
                <a16:creationId xmlns:a16="http://schemas.microsoft.com/office/drawing/2014/main" id="{825EB1E4-81E8-3F6C-F389-340B8E9E8CA6}"/>
              </a:ext>
            </a:extLst>
          </p:cNvPr>
          <p:cNvSpPr>
            <a:spLocks noGrp="1"/>
          </p:cNvSpPr>
          <p:nvPr>
            <p:ph type="title"/>
          </p:nvPr>
        </p:nvSpPr>
        <p:spPr>
          <a:xfrm>
            <a:off x="576000" y="424799"/>
            <a:ext cx="5044174" cy="720001"/>
          </a:xfrm>
        </p:spPr>
        <p:txBody>
          <a:bodyPr/>
          <a:lstStyle/>
          <a:p>
            <a:r>
              <a:rPr lang="en-GB"/>
              <a:t>Research &amp; impact </a:t>
            </a:r>
          </a:p>
        </p:txBody>
      </p:sp>
      <p:sp>
        <p:nvSpPr>
          <p:cNvPr id="5" name="Subtitle 4">
            <a:extLst>
              <a:ext uri="{FF2B5EF4-FFF2-40B4-BE49-F238E27FC236}">
                <a16:creationId xmlns:a16="http://schemas.microsoft.com/office/drawing/2014/main" id="{182FC7F5-D9B0-143B-F3AC-95D47B1F6EA2}"/>
              </a:ext>
            </a:extLst>
          </p:cNvPr>
          <p:cNvSpPr>
            <a:spLocks noGrp="1"/>
          </p:cNvSpPr>
          <p:nvPr>
            <p:ph type="subTitle" idx="14"/>
          </p:nvPr>
        </p:nvSpPr>
        <p:spPr>
          <a:xfrm>
            <a:off x="3000587" y="1141943"/>
            <a:ext cx="4678257" cy="624750"/>
          </a:xfrm>
        </p:spPr>
        <p:txBody>
          <a:bodyPr/>
          <a:lstStyle/>
          <a:p>
            <a:r>
              <a:rPr lang="en-GB" sz="2400" b="1"/>
              <a:t>3. RESEARCH FRONTIERS</a:t>
            </a:r>
            <a:endParaRPr lang="en-GB"/>
          </a:p>
        </p:txBody>
      </p:sp>
    </p:spTree>
    <p:extLst>
      <p:ext uri="{BB962C8B-B14F-4D97-AF65-F5344CB8AC3E}">
        <p14:creationId xmlns:p14="http://schemas.microsoft.com/office/powerpoint/2010/main" val="2414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994E176-7F3B-06C6-CDD3-899D43DDFBD7}"/>
              </a:ext>
            </a:extLst>
          </p:cNvPr>
          <p:cNvGraphicFramePr>
            <a:graphicFrameLocks noGrp="1"/>
          </p:cNvGraphicFramePr>
          <p:nvPr>
            <p:extLst>
              <p:ext uri="{D42A27DB-BD31-4B8C-83A1-F6EECF244321}">
                <p14:modId xmlns:p14="http://schemas.microsoft.com/office/powerpoint/2010/main" val="499441498"/>
              </p:ext>
            </p:extLst>
          </p:nvPr>
        </p:nvGraphicFramePr>
        <p:xfrm>
          <a:off x="306917" y="1608666"/>
          <a:ext cx="11631175" cy="4571989"/>
        </p:xfrm>
        <a:graphic>
          <a:graphicData uri="http://schemas.openxmlformats.org/drawingml/2006/table">
            <a:tbl>
              <a:tblPr firstRow="1" bandRow="1">
                <a:tableStyleId>{5C22544A-7EE6-4342-B048-85BDC9FD1C3A}</a:tableStyleId>
              </a:tblPr>
              <a:tblGrid>
                <a:gridCol w="2106082">
                  <a:extLst>
                    <a:ext uri="{9D8B030D-6E8A-4147-A177-3AD203B41FA5}">
                      <a16:colId xmlns:a16="http://schemas.microsoft.com/office/drawing/2014/main" val="1450974445"/>
                    </a:ext>
                  </a:extLst>
                </a:gridCol>
                <a:gridCol w="2776117">
                  <a:extLst>
                    <a:ext uri="{9D8B030D-6E8A-4147-A177-3AD203B41FA5}">
                      <a16:colId xmlns:a16="http://schemas.microsoft.com/office/drawing/2014/main" val="3285331366"/>
                    </a:ext>
                  </a:extLst>
                </a:gridCol>
                <a:gridCol w="1964681">
                  <a:extLst>
                    <a:ext uri="{9D8B030D-6E8A-4147-A177-3AD203B41FA5}">
                      <a16:colId xmlns:a16="http://schemas.microsoft.com/office/drawing/2014/main" val="2125635946"/>
                    </a:ext>
                  </a:extLst>
                </a:gridCol>
                <a:gridCol w="3058583">
                  <a:extLst>
                    <a:ext uri="{9D8B030D-6E8A-4147-A177-3AD203B41FA5}">
                      <a16:colId xmlns:a16="http://schemas.microsoft.com/office/drawing/2014/main" val="2616988152"/>
                    </a:ext>
                  </a:extLst>
                </a:gridCol>
                <a:gridCol w="1725712">
                  <a:extLst>
                    <a:ext uri="{9D8B030D-6E8A-4147-A177-3AD203B41FA5}">
                      <a16:colId xmlns:a16="http://schemas.microsoft.com/office/drawing/2014/main" val="3370083147"/>
                    </a:ext>
                  </a:extLst>
                </a:gridCol>
              </a:tblGrid>
              <a:tr h="1627981">
                <a:tc>
                  <a:txBody>
                    <a:bodyPr/>
                    <a:lstStyle/>
                    <a:p>
                      <a:r>
                        <a:rPr lang="en-US" sz="1600"/>
                        <a:t>Frontier</a:t>
                      </a:r>
                    </a:p>
                    <a:p>
                      <a:r>
                        <a:rPr lang="en-US" sz="1600">
                          <a:solidFill>
                            <a:srgbClr val="00B050"/>
                          </a:solidFill>
                        </a:rPr>
                        <a:t>Proposed Name</a:t>
                      </a:r>
                    </a:p>
                  </a:txBody>
                  <a:tcPr/>
                </a:tc>
                <a:tc>
                  <a:txBody>
                    <a:bodyPr/>
                    <a:lstStyle/>
                    <a:p>
                      <a:r>
                        <a:rPr lang="en-US" sz="1600"/>
                        <a:t>Quality</a:t>
                      </a:r>
                    </a:p>
                    <a:p>
                      <a:r>
                        <a:rPr lang="en-US" sz="1600">
                          <a:solidFill>
                            <a:srgbClr val="00B050"/>
                          </a:solidFill>
                        </a:rPr>
                        <a:t>REF</a:t>
                      </a:r>
                    </a:p>
                    <a:p>
                      <a:r>
                        <a:rPr lang="en-US" sz="1600">
                          <a:solidFill>
                            <a:srgbClr val="00B050"/>
                          </a:solidFill>
                        </a:rPr>
                        <a:t>Larger research grants, </a:t>
                      </a:r>
                      <a:r>
                        <a:rPr lang="en-US" sz="1600" err="1">
                          <a:solidFill>
                            <a:srgbClr val="00B050"/>
                          </a:solidFill>
                        </a:rPr>
                        <a:t>centre</a:t>
                      </a:r>
                      <a:r>
                        <a:rPr lang="en-US" sz="1600">
                          <a:solidFill>
                            <a:srgbClr val="00B050"/>
                          </a:solidFill>
                        </a:rPr>
                        <a:t>,  Infrastructure,  Partnerships</a:t>
                      </a:r>
                    </a:p>
                  </a:txBody>
                  <a:tcPr/>
                </a:tc>
                <a:tc>
                  <a:txBody>
                    <a:bodyPr/>
                    <a:lstStyle/>
                    <a:p>
                      <a:r>
                        <a:rPr lang="en-US" sz="1600"/>
                        <a:t>Critical Mass</a:t>
                      </a:r>
                    </a:p>
                    <a:p>
                      <a:r>
                        <a:rPr lang="en-US" sz="1600">
                          <a:solidFill>
                            <a:srgbClr val="00B050"/>
                          </a:solidFill>
                        </a:rPr>
                        <a:t>Number of research leaders plus critical mass of research community</a:t>
                      </a:r>
                    </a:p>
                  </a:txBody>
                  <a:tcPr/>
                </a:tc>
                <a:tc>
                  <a:txBody>
                    <a:bodyPr/>
                    <a:lstStyle/>
                    <a:p>
                      <a:r>
                        <a:rPr lang="en-US" sz="1600"/>
                        <a:t>Uniqueness</a:t>
                      </a:r>
                    </a:p>
                    <a:p>
                      <a:r>
                        <a:rPr lang="en-US" sz="1600">
                          <a:solidFill>
                            <a:srgbClr val="00B050"/>
                          </a:solidFill>
                        </a:rPr>
                        <a:t>Describe the clear USP/evidence</a:t>
                      </a:r>
                    </a:p>
                  </a:txBody>
                  <a:tcPr/>
                </a:tc>
                <a:tc>
                  <a:txBody>
                    <a:bodyPr/>
                    <a:lstStyle/>
                    <a:p>
                      <a:r>
                        <a:rPr lang="en-US" sz="1600"/>
                        <a:t>Importance</a:t>
                      </a:r>
                    </a:p>
                    <a:p>
                      <a:r>
                        <a:rPr lang="en-US" sz="1600">
                          <a:solidFill>
                            <a:srgbClr val="00B050"/>
                          </a:solidFill>
                        </a:rPr>
                        <a:t>Evidence of importance</a:t>
                      </a:r>
                    </a:p>
                  </a:txBody>
                  <a:tcPr/>
                </a:tc>
                <a:extLst>
                  <a:ext uri="{0D108BD9-81ED-4DB2-BD59-A6C34878D82A}">
                    <a16:rowId xmlns:a16="http://schemas.microsoft.com/office/drawing/2014/main" val="1990610337"/>
                  </a:ext>
                </a:extLst>
              </a:tr>
              <a:tr h="2944008">
                <a:tc>
                  <a:txBody>
                    <a:bodyPr/>
                    <a:lstStyle/>
                    <a:p>
                      <a:r>
                        <a:rPr lang="en-US" sz="1600" b="1">
                          <a:solidFill>
                            <a:srgbClr val="00B050"/>
                          </a:solidFill>
                        </a:rPr>
                        <a:t>Digitally designed net zero materials</a:t>
                      </a:r>
                    </a:p>
                  </a:txBody>
                  <a:tcPr/>
                </a:tc>
                <a:tc>
                  <a:txBody>
                    <a:bodyPr/>
                    <a:lstStyle/>
                    <a:p>
                      <a:r>
                        <a:rPr lang="en-US" sz="1600">
                          <a:solidFill>
                            <a:schemeClr val="tx1"/>
                          </a:solidFill>
                        </a:rPr>
                        <a:t>Chemistry top quartile in REF plus strong computer science return;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Grant income e.g. Leverhulme Centre, EPSRC Prosperity Partnership</a:t>
                      </a:r>
                    </a:p>
                    <a:p>
                      <a:r>
                        <a:rPr lang="en-US" sz="1600">
                          <a:solidFill>
                            <a:schemeClr val="tx1"/>
                          </a:solidFill>
                        </a:rPr>
                        <a:t>MIF;</a:t>
                      </a:r>
                    </a:p>
                    <a:p>
                      <a:r>
                        <a:rPr lang="en-US" sz="1600">
                          <a:solidFill>
                            <a:schemeClr val="tx1"/>
                          </a:solidFill>
                        </a:rPr>
                        <a:t>Unilever plus strong non-HEI partnership portfolio</a:t>
                      </a:r>
                    </a:p>
                    <a:p>
                      <a:r>
                        <a:rPr lang="en-US" sz="1600">
                          <a:solidFill>
                            <a:schemeClr val="tx1"/>
                          </a:solidFill>
                        </a:rPr>
                        <a:t>Ministerial interest</a:t>
                      </a:r>
                    </a:p>
                  </a:txBody>
                  <a:tcPr/>
                </a:tc>
                <a:tc>
                  <a:txBody>
                    <a:bodyPr/>
                    <a:lstStyle/>
                    <a:p>
                      <a:r>
                        <a:rPr lang="en-US" sz="1600">
                          <a:solidFill>
                            <a:schemeClr val="tx1"/>
                          </a:solidFill>
                        </a:rPr>
                        <a:t>2 x FRS chemists and various others, including </a:t>
                      </a:r>
                    </a:p>
                    <a:p>
                      <a:r>
                        <a:rPr lang="en-US" sz="1600">
                          <a:solidFill>
                            <a:schemeClr val="tx1"/>
                          </a:solidFill>
                        </a:rPr>
                        <a:t>many ECRs mainly based in MIF and Computer Sciences</a:t>
                      </a:r>
                    </a:p>
                  </a:txBody>
                  <a:tcPr/>
                </a:tc>
                <a:tc>
                  <a:txBody>
                    <a:bodyPr/>
                    <a:lstStyle/>
                    <a:p>
                      <a:r>
                        <a:rPr lang="en-US" sz="1600">
                          <a:solidFill>
                            <a:schemeClr val="tx1"/>
                          </a:solidFill>
                        </a:rPr>
                        <a:t>Novel approach using  digital/computational modelling to design specific functionality in net zero materials </a:t>
                      </a:r>
                      <a:r>
                        <a:rPr lang="en-US" sz="1600" i="1">
                          <a:solidFill>
                            <a:schemeClr val="tx1"/>
                          </a:solidFill>
                        </a:rPr>
                        <a:t>in silico</a:t>
                      </a:r>
                      <a:r>
                        <a:rPr lang="en-US" sz="1600">
                          <a:solidFill>
                            <a:schemeClr val="tx1"/>
                          </a:solidFill>
                        </a:rPr>
                        <a:t> and test in high-throughput labs. Discovery speed greatly enhanced by unique infrastructure in MIF, with growth of robotic lab of future potentially underpinning several of the Frontiers.</a:t>
                      </a:r>
                    </a:p>
                  </a:txBody>
                  <a:tcPr/>
                </a:tc>
                <a:tc>
                  <a:txBody>
                    <a:bodyPr/>
                    <a:lstStyle/>
                    <a:p>
                      <a:r>
                        <a:rPr lang="en-US" sz="1600">
                          <a:solidFill>
                            <a:schemeClr val="tx1"/>
                          </a:solidFill>
                        </a:rPr>
                        <a:t>Potential to contribute game-changing solutions to creating net zero infrastructure </a:t>
                      </a:r>
                    </a:p>
                  </a:txBody>
                  <a:tcPr/>
                </a:tc>
                <a:extLst>
                  <a:ext uri="{0D108BD9-81ED-4DB2-BD59-A6C34878D82A}">
                    <a16:rowId xmlns:a16="http://schemas.microsoft.com/office/drawing/2014/main" val="230451553"/>
                  </a:ext>
                </a:extLst>
              </a:tr>
            </a:tbl>
          </a:graphicData>
        </a:graphic>
      </p:graphicFrame>
      <p:sp>
        <p:nvSpPr>
          <p:cNvPr id="3" name="Title 2">
            <a:extLst>
              <a:ext uri="{FF2B5EF4-FFF2-40B4-BE49-F238E27FC236}">
                <a16:creationId xmlns:a16="http://schemas.microsoft.com/office/drawing/2014/main" id="{E639D296-4798-4802-A28C-998A314C0401}"/>
              </a:ext>
            </a:extLst>
          </p:cNvPr>
          <p:cNvSpPr txBox="1">
            <a:spLocks/>
          </p:cNvSpPr>
          <p:nvPr/>
        </p:nvSpPr>
        <p:spPr>
          <a:xfrm>
            <a:off x="576000" y="387470"/>
            <a:ext cx="8566800" cy="720001"/>
          </a:xfrm>
          <a:prstGeom prst="rect">
            <a:avLst/>
          </a:prstGeom>
          <a:ln w="22225">
            <a:solidFill>
              <a:schemeClr val="bg1"/>
            </a:solidFill>
          </a:ln>
        </p:spPr>
        <p:txBody>
          <a:bodyPr vert="horz" lIns="216000" tIns="108000" rIns="216000" bIns="108000" rtlCol="0" anchor="t">
            <a:noAutofit/>
          </a:bodyPr>
          <a:lstStyle>
            <a:lvl1pPr algn="l" defTabSz="914400" rtl="0" eaLnBrk="1" latinLnBrk="0" hangingPunct="1">
              <a:lnSpc>
                <a:spcPct val="90000"/>
              </a:lnSpc>
              <a:spcBef>
                <a:spcPct val="0"/>
              </a:spcBef>
              <a:buNone/>
              <a:defRPr sz="3450" b="1" i="0" kern="1200" cap="all" baseline="0">
                <a:solidFill>
                  <a:schemeClr val="bg1"/>
                </a:solidFill>
                <a:latin typeface="+mj-lt"/>
                <a:ea typeface="Polaris Book" panose="02000000000000000000" pitchFamily="2" charset="0"/>
                <a:cs typeface="Polaris Book" panose="02000000000000000000" pitchFamily="2" charset="0"/>
              </a:defRPr>
            </a:lvl1pPr>
          </a:lstStyle>
          <a:p>
            <a:r>
              <a:rPr lang="en-GB" sz="3300"/>
              <a:t>Research Frontiers – an example</a:t>
            </a:r>
          </a:p>
        </p:txBody>
      </p:sp>
    </p:spTree>
    <p:extLst>
      <p:ext uri="{BB962C8B-B14F-4D97-AF65-F5344CB8AC3E}">
        <p14:creationId xmlns:p14="http://schemas.microsoft.com/office/powerpoint/2010/main" val="374989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UOL-Brick">
      <a:dk1>
        <a:srgbClr val="000000"/>
      </a:dk1>
      <a:lt1>
        <a:srgbClr val="FFFFFF"/>
      </a:lt1>
      <a:dk2>
        <a:srgbClr val="4A3040"/>
      </a:dk2>
      <a:lt2>
        <a:srgbClr val="F8F8F6"/>
      </a:lt2>
      <a:accent1>
        <a:srgbClr val="202B58"/>
      </a:accent1>
      <a:accent2>
        <a:srgbClr val="009CDE"/>
      </a:accent2>
      <a:accent3>
        <a:srgbClr val="00AB8E"/>
      </a:accent3>
      <a:accent4>
        <a:srgbClr val="FFD100"/>
      </a:accent4>
      <a:accent5>
        <a:srgbClr val="285C4D"/>
      </a:accent5>
      <a:accent6>
        <a:srgbClr val="F87C56"/>
      </a:accent6>
      <a:hlink>
        <a:srgbClr val="0563C1"/>
      </a:hlink>
      <a:folHlink>
        <a:srgbClr val="954F72"/>
      </a:folHlink>
    </a:clrScheme>
    <a:fontScheme name="UO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L-V2" id="{443A1C12-020B-3547-B69D-D002608E1838}" vid="{5C800DF7-281D-524B-941D-B43F2168F620}"/>
    </a:ext>
  </a:extLst>
</a:theme>
</file>

<file path=ppt/theme/theme2.xml><?xml version="1.0" encoding="utf-8"?>
<a:theme xmlns:a="http://schemas.openxmlformats.org/drawingml/2006/main" name="Office Theme">
  <a:themeElements>
    <a:clrScheme name="UOL-Brick">
      <a:dk1>
        <a:srgbClr val="000000"/>
      </a:dk1>
      <a:lt1>
        <a:srgbClr val="FFFFFF"/>
      </a:lt1>
      <a:dk2>
        <a:srgbClr val="4A3040"/>
      </a:dk2>
      <a:lt2>
        <a:srgbClr val="F8F8F6"/>
      </a:lt2>
      <a:accent1>
        <a:srgbClr val="202B58"/>
      </a:accent1>
      <a:accent2>
        <a:srgbClr val="009CDE"/>
      </a:accent2>
      <a:accent3>
        <a:srgbClr val="00AB8E"/>
      </a:accent3>
      <a:accent4>
        <a:srgbClr val="FFD100"/>
      </a:accent4>
      <a:accent5>
        <a:srgbClr val="285C4D"/>
      </a:accent5>
      <a:accent6>
        <a:srgbClr val="F87C56"/>
      </a:accent6>
      <a:hlink>
        <a:srgbClr val="0563C1"/>
      </a:hlink>
      <a:folHlink>
        <a:srgbClr val="954F72"/>
      </a:folHlink>
    </a:clrScheme>
    <a:fontScheme name="UO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L-V2" id="{443A1C12-020B-3547-B69D-D002608E1838}" vid="{5C800DF7-281D-524B-941D-B43F2168F6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605b6b6-8364-469d-8d5f-0fd82433a602">
      <UserInfo>
        <DisplayName>Davies, Nicola [daviesn]</DisplayName>
        <AccountId>12</AccountId>
        <AccountType/>
      </UserInfo>
      <UserInfo>
        <DisplayName>Hopwood, Philip</DisplayName>
        <AccountId>13</AccountId>
        <AccountType/>
      </UserInfo>
      <UserInfo>
        <DisplayName>Parkes, Rachel</DisplayName>
        <AccountId>9</AccountId>
        <AccountType/>
      </UserInfo>
      <UserInfo>
        <DisplayName>Kerwin, Alison</DisplayName>
        <AccountId>27</AccountId>
        <AccountType/>
      </UserInfo>
      <UserInfo>
        <DisplayName>Seamans, Tim</DisplayName>
        <AccountId>30</AccountId>
        <AccountType/>
      </UserInfo>
      <UserInfo>
        <DisplayName>Mizen, Kate</DisplayName>
        <AccountId>17</AccountId>
        <AccountType/>
      </UserInfo>
      <UserInfo>
        <DisplayName>Hollander, Anthony</DisplayName>
        <AccountId>24</AccountId>
        <AccountType/>
      </UserInfo>
      <UserInfo>
        <DisplayName>Beveridge, Fiona</DisplayName>
        <AccountId>18</AccountId>
        <AccountType/>
      </UserInfo>
      <UserInfo>
        <DisplayName>Jackson, Sarah [RPIDIR]</DisplayName>
        <AccountId>19</AccountId>
        <AccountType/>
      </UserInfo>
      <UserInfo>
        <DisplayName>Balogun, Julia</DisplayName>
        <AccountId>45</AccountId>
        <AccountType/>
      </UserInfo>
      <UserInfo>
        <DisplayName>Brown, Gavin [gmbrown]</DisplayName>
        <AccountId>48</AccountId>
        <AccountType/>
      </UserInfo>
      <UserInfo>
        <DisplayName>Bateman, Christine</DisplayName>
        <AccountId>36</AccountId>
        <AccountType/>
      </UserInfo>
      <UserInfo>
        <DisplayName>Vujovic, Sonja</DisplayName>
        <AccountId>20</AccountId>
        <AccountType/>
      </UserInfo>
      <UserInfo>
        <DisplayName>Shaw, Sally</DisplayName>
        <AccountId>93</AccountId>
        <AccountType/>
      </UserInfo>
      <UserInfo>
        <DisplayName>Bardsley, Joseph [joebards]</DisplayName>
        <AccountId>94</AccountId>
        <AccountType/>
      </UserInfo>
      <UserInfo>
        <DisplayName>Wilkie, Shonagh</DisplayName>
        <AccountId>28</AccountId>
        <AccountType/>
      </UserInfo>
      <UserInfo>
        <DisplayName>Banks, Karen</DisplayName>
        <AccountId>49</AccountId>
        <AccountType/>
      </UserInfo>
      <UserInfo>
        <DisplayName>Jones, Tim [tsjones, VC]</DisplayName>
        <AccountId>43</AccountId>
        <AccountType/>
      </UserInfo>
      <UserInfo>
        <DisplayName>Costello, Carol</DisplayName>
        <AccountId>50</AccountId>
        <AccountType/>
      </UserInfo>
      <UserInfo>
        <DisplayName>Carpenter, Natalie [njcarpe]</DisplayName>
        <AccountId>39</AccountId>
        <AccountType/>
      </UserInfo>
      <UserInfo>
        <DisplayName>Sergeant, Lindsey</DisplayName>
        <AccountId>15</AccountId>
        <AccountType/>
      </UserInfo>
      <UserInfo>
        <DisplayName>Endfield, Georgina</DisplayName>
        <AccountId>40</AccountId>
        <AccountType/>
      </UserInfo>
      <UserInfo>
        <DisplayName>Louise Ellis</DisplayName>
        <AccountId>89</AccountId>
        <AccountType/>
      </UserInfo>
      <UserInfo>
        <DisplayName>Jarvis, Susan</DisplayName>
        <AccountId>70</AccountId>
        <AccountType/>
      </UserInfo>
      <UserInfo>
        <DisplayName>Wigham, Carol</DisplayName>
        <AccountId>134</AccountId>
        <AccountType/>
      </UserInfo>
      <UserInfo>
        <DisplayName>Coleman, Karl</DisplayName>
        <AccountId>137</AccountId>
        <AccountType/>
      </UserInfo>
    </SharedWithUsers>
    <lcf76f155ced4ddcb4097134ff3c332f xmlns="80317770-fc11-4741-bce2-239c0d249e30">
      <Terms xmlns="http://schemas.microsoft.com/office/infopath/2007/PartnerControls"/>
    </lcf76f155ced4ddcb4097134ff3c332f>
    <TaxCatchAll xmlns="b605b6b6-8364-469d-8d5f-0fd82433a60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A2D6F51E14C348AB9C308D910549D0" ma:contentTypeVersion="10" ma:contentTypeDescription="Create a new document." ma:contentTypeScope="" ma:versionID="9cf9eb08f713afcc8dbdb53dbb76da85">
  <xsd:schema xmlns:xsd="http://www.w3.org/2001/XMLSchema" xmlns:xs="http://www.w3.org/2001/XMLSchema" xmlns:p="http://schemas.microsoft.com/office/2006/metadata/properties" xmlns:ns2="80317770-fc11-4741-bce2-239c0d249e30" xmlns:ns3="b605b6b6-8364-469d-8d5f-0fd82433a602" targetNamespace="http://schemas.microsoft.com/office/2006/metadata/properties" ma:root="true" ma:fieldsID="d8560976556d2453533e3bd6113e378f" ns2:_="" ns3:_="">
    <xsd:import namespace="80317770-fc11-4741-bce2-239c0d249e30"/>
    <xsd:import namespace="b605b6b6-8364-469d-8d5f-0fd82433a6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317770-fc11-4741-bce2-239c0d249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38f81-9561-40ce-98eb-cd713668d4d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05b6b6-8364-469d-8d5f-0fd82433a6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f32fda3d-f20d-4bca-8681-6f1317fac1c1}" ma:internalName="TaxCatchAll" ma:showField="CatchAllData" ma:web="b605b6b6-8364-469d-8d5f-0fd82433a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C8CA9B-C87A-4526-ABE1-04E83DC228FC}">
  <ds:schemaRefs>
    <ds:schemaRef ds:uri="http://schemas.microsoft.com/sharepoint/v3/contenttype/forms"/>
  </ds:schemaRefs>
</ds:datastoreItem>
</file>

<file path=customXml/itemProps2.xml><?xml version="1.0" encoding="utf-8"?>
<ds:datastoreItem xmlns:ds="http://schemas.openxmlformats.org/officeDocument/2006/customXml" ds:itemID="{56542434-DAFA-4537-84AF-C9AED01A0673}">
  <ds:schemaRefs>
    <ds:schemaRef ds:uri="80317770-fc11-4741-bce2-239c0d249e30"/>
    <ds:schemaRef ds:uri="b605b6b6-8364-469d-8d5f-0fd82433a6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2438BE-A12E-42F6-BED0-36382D6FB46F}">
  <ds:schemaRefs>
    <ds:schemaRef ds:uri="80317770-fc11-4741-bce2-239c0d249e30"/>
    <ds:schemaRef ds:uri="b605b6b6-8364-469d-8d5f-0fd82433a6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UOL-V2</Template>
  <TotalTime>2</TotalTime>
  <Words>2525</Words>
  <Application>Microsoft Macintosh PowerPoint</Application>
  <PresentationFormat>Widescreen</PresentationFormat>
  <Paragraphs>338</Paragraphs>
  <Slides>17</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Arial Bold</vt:lpstr>
      <vt:lpstr>Calibri</vt:lpstr>
      <vt:lpstr>Courier New</vt:lpstr>
      <vt:lpstr>Poppins</vt:lpstr>
      <vt:lpstr>Office Theme</vt:lpstr>
      <vt:lpstr>Office Theme</vt:lpstr>
      <vt:lpstr>PowerPoint Presentation</vt:lpstr>
      <vt:lpstr>Our strategic Framework</vt:lpstr>
      <vt:lpstr> consultation</vt:lpstr>
      <vt:lpstr>PowerPoint Presentation</vt:lpstr>
      <vt:lpstr>Research &amp; impact</vt:lpstr>
      <vt:lpstr>Research &amp; impact </vt:lpstr>
      <vt:lpstr>Research &amp; impact </vt:lpstr>
      <vt:lpstr>Research &amp; impact </vt:lpstr>
      <vt:lpstr>PowerPoint Presentation</vt:lpstr>
      <vt:lpstr>From the FRAP to the </vt:lpstr>
      <vt:lpstr>REF 2028 will be conducted at the level of whole institutions and disciplinary groupings within institutions</vt:lpstr>
      <vt:lpstr>REF 2028 has a revised and rebalanced definition of research excellence</vt:lpstr>
      <vt:lpstr>REF 2028 will draw on a range of evidence to inform assessment</vt:lpstr>
      <vt:lpstr>REF 2028 will draw on a range of evidence to inform assessment</vt:lpstr>
      <vt:lpstr>REF 2028 will draw on a range of evidence to inform assessment</vt:lpstr>
      <vt:lpstr>The next REF will conclude in 2028, and have expert review by disciplinary panels at its core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to go here</dc:title>
  <dc:creator>Oswell, Jennifer</dc:creator>
  <cp:lastModifiedBy>D'Onofrio, Monica</cp:lastModifiedBy>
  <cp:revision>35</cp:revision>
  <cp:lastPrinted>2023-04-19T07:55:27Z</cp:lastPrinted>
  <dcterms:created xsi:type="dcterms:W3CDTF">2022-05-26T08:00:52Z</dcterms:created>
  <dcterms:modified xsi:type="dcterms:W3CDTF">2023-07-13T13:22:04Z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0x01010048A2D6F51E14C348AB9C308D910549D0</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{"FileActivityType":"9","FileActivityTimeStamp":"2022-12-05T18:51:32.957Z","FileActivityUsersOnPage":[{"DisplayName":"Parkes, Rachel","Id":"parkesr@liverpool.ac.uk"},{"DisplayName":"Wilkie, Shonagh","Id":"sywilkie@liverpool.ac.uk"},{"DisplayName":"Byrne, </vt:lpwstr>
  </property>
  <property fmtid="{D5CDD505-2E9C-101B-9397-08002B2CF9AE}" pid="7" name="TriggerFlowInfo">
    <vt:lpwstr/>
  </property>
</Properties>
</file>