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13"/>
  </p:notesMasterIdLst>
  <p:sldIdLst>
    <p:sldId id="298" r:id="rId2"/>
    <p:sldId id="285" r:id="rId3"/>
    <p:sldId id="300" r:id="rId4"/>
    <p:sldId id="288" r:id="rId5"/>
    <p:sldId id="302" r:id="rId6"/>
    <p:sldId id="304" r:id="rId7"/>
    <p:sldId id="305" r:id="rId8"/>
    <p:sldId id="308" r:id="rId9"/>
    <p:sldId id="306" r:id="rId10"/>
    <p:sldId id="301" r:id="rId11"/>
    <p:sldId id="290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Helvetica" panose="020B0604020202020204" pitchFamily="34" charset="0"/>
      <p:regular r:id="rId18"/>
      <p:bold r:id="rId19"/>
      <p:italic r:id="rId20"/>
      <p:boldItalic r:id="rId21"/>
    </p:embeddedFont>
    <p:embeddedFont>
      <p:font typeface="Helvetica Neue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1515"/>
    <a:srgbClr val="440154"/>
    <a:srgbClr val="FDE724"/>
    <a:srgbClr val="5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D15805-F283-4344-B0DC-2B32B5638116}" v="5" dt="2023-09-21T13:06:58.9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400" y="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ciardiello" userId="26f8927878a5edbe" providerId="LiveId" clId="{07D15805-F283-4344-B0DC-2B32B5638116}"/>
    <pc:docChg chg="custSel addSld delSld modSld">
      <pc:chgData name="andrea ciardiello" userId="26f8927878a5edbe" providerId="LiveId" clId="{07D15805-F283-4344-B0DC-2B32B5638116}" dt="2023-09-21T13:06:58.960" v="979"/>
      <pc:docMkLst>
        <pc:docMk/>
      </pc:docMkLst>
      <pc:sldChg chg="del">
        <pc:chgData name="andrea ciardiello" userId="26f8927878a5edbe" providerId="LiveId" clId="{07D15805-F283-4344-B0DC-2B32B5638116}" dt="2023-09-21T07:03:44.465" v="0" actId="47"/>
        <pc:sldMkLst>
          <pc:docMk/>
          <pc:sldMk cId="0" sldId="257"/>
        </pc:sldMkLst>
      </pc:sldChg>
      <pc:sldChg chg="del">
        <pc:chgData name="andrea ciardiello" userId="26f8927878a5edbe" providerId="LiveId" clId="{07D15805-F283-4344-B0DC-2B32B5638116}" dt="2023-09-21T07:03:47.031" v="1" actId="47"/>
        <pc:sldMkLst>
          <pc:docMk/>
          <pc:sldMk cId="0" sldId="258"/>
        </pc:sldMkLst>
      </pc:sldChg>
      <pc:sldChg chg="del">
        <pc:chgData name="andrea ciardiello" userId="26f8927878a5edbe" providerId="LiveId" clId="{07D15805-F283-4344-B0DC-2B32B5638116}" dt="2023-09-21T07:03:47.814" v="2" actId="47"/>
        <pc:sldMkLst>
          <pc:docMk/>
          <pc:sldMk cId="0" sldId="259"/>
        </pc:sldMkLst>
      </pc:sldChg>
      <pc:sldChg chg="del">
        <pc:chgData name="andrea ciardiello" userId="26f8927878a5edbe" providerId="LiveId" clId="{07D15805-F283-4344-B0DC-2B32B5638116}" dt="2023-09-21T07:03:48.269" v="3" actId="47"/>
        <pc:sldMkLst>
          <pc:docMk/>
          <pc:sldMk cId="0" sldId="260"/>
        </pc:sldMkLst>
      </pc:sldChg>
      <pc:sldChg chg="del">
        <pc:chgData name="andrea ciardiello" userId="26f8927878a5edbe" providerId="LiveId" clId="{07D15805-F283-4344-B0DC-2B32B5638116}" dt="2023-09-21T07:03:48.597" v="4" actId="47"/>
        <pc:sldMkLst>
          <pc:docMk/>
          <pc:sldMk cId="0" sldId="261"/>
        </pc:sldMkLst>
      </pc:sldChg>
      <pc:sldChg chg="del">
        <pc:chgData name="andrea ciardiello" userId="26f8927878a5edbe" providerId="LiveId" clId="{07D15805-F283-4344-B0DC-2B32B5638116}" dt="2023-09-21T07:03:49.115" v="5" actId="47"/>
        <pc:sldMkLst>
          <pc:docMk/>
          <pc:sldMk cId="0" sldId="262"/>
        </pc:sldMkLst>
      </pc:sldChg>
      <pc:sldChg chg="del">
        <pc:chgData name="andrea ciardiello" userId="26f8927878a5edbe" providerId="LiveId" clId="{07D15805-F283-4344-B0DC-2B32B5638116}" dt="2023-09-21T07:03:49.680" v="6" actId="47"/>
        <pc:sldMkLst>
          <pc:docMk/>
          <pc:sldMk cId="0" sldId="263"/>
        </pc:sldMkLst>
      </pc:sldChg>
      <pc:sldChg chg="del">
        <pc:chgData name="andrea ciardiello" userId="26f8927878a5edbe" providerId="LiveId" clId="{07D15805-F283-4344-B0DC-2B32B5638116}" dt="2023-09-21T07:03:50.790" v="7" actId="47"/>
        <pc:sldMkLst>
          <pc:docMk/>
          <pc:sldMk cId="0" sldId="264"/>
        </pc:sldMkLst>
      </pc:sldChg>
      <pc:sldChg chg="del">
        <pc:chgData name="andrea ciardiello" userId="26f8927878a5edbe" providerId="LiveId" clId="{07D15805-F283-4344-B0DC-2B32B5638116}" dt="2023-09-21T07:03:56.134" v="8" actId="47"/>
        <pc:sldMkLst>
          <pc:docMk/>
          <pc:sldMk cId="0" sldId="265"/>
        </pc:sldMkLst>
      </pc:sldChg>
      <pc:sldChg chg="del">
        <pc:chgData name="andrea ciardiello" userId="26f8927878a5edbe" providerId="LiveId" clId="{07D15805-F283-4344-B0DC-2B32B5638116}" dt="2023-09-21T07:04:36.289" v="19" actId="47"/>
        <pc:sldMkLst>
          <pc:docMk/>
          <pc:sldMk cId="0" sldId="266"/>
        </pc:sldMkLst>
      </pc:sldChg>
      <pc:sldChg chg="del">
        <pc:chgData name="andrea ciardiello" userId="26f8927878a5edbe" providerId="LiveId" clId="{07D15805-F283-4344-B0DC-2B32B5638116}" dt="2023-09-21T07:04:36.523" v="20" actId="47"/>
        <pc:sldMkLst>
          <pc:docMk/>
          <pc:sldMk cId="0" sldId="267"/>
        </pc:sldMkLst>
      </pc:sldChg>
      <pc:sldChg chg="del">
        <pc:chgData name="andrea ciardiello" userId="26f8927878a5edbe" providerId="LiveId" clId="{07D15805-F283-4344-B0DC-2B32B5638116}" dt="2023-09-21T07:04:37.056" v="21" actId="47"/>
        <pc:sldMkLst>
          <pc:docMk/>
          <pc:sldMk cId="0" sldId="268"/>
        </pc:sldMkLst>
      </pc:sldChg>
      <pc:sldChg chg="del">
        <pc:chgData name="andrea ciardiello" userId="26f8927878a5edbe" providerId="LiveId" clId="{07D15805-F283-4344-B0DC-2B32B5638116}" dt="2023-09-21T07:04:37.389" v="22" actId="47"/>
        <pc:sldMkLst>
          <pc:docMk/>
          <pc:sldMk cId="0" sldId="269"/>
        </pc:sldMkLst>
      </pc:sldChg>
      <pc:sldChg chg="del">
        <pc:chgData name="andrea ciardiello" userId="26f8927878a5edbe" providerId="LiveId" clId="{07D15805-F283-4344-B0DC-2B32B5638116}" dt="2023-09-21T07:04:39.054" v="24" actId="47"/>
        <pc:sldMkLst>
          <pc:docMk/>
          <pc:sldMk cId="0" sldId="274"/>
        </pc:sldMkLst>
      </pc:sldChg>
      <pc:sldChg chg="del">
        <pc:chgData name="andrea ciardiello" userId="26f8927878a5edbe" providerId="LiveId" clId="{07D15805-F283-4344-B0DC-2B32B5638116}" dt="2023-09-21T07:04:38.005" v="23" actId="47"/>
        <pc:sldMkLst>
          <pc:docMk/>
          <pc:sldMk cId="0" sldId="275"/>
        </pc:sldMkLst>
      </pc:sldChg>
      <pc:sldChg chg="del">
        <pc:chgData name="andrea ciardiello" userId="26f8927878a5edbe" providerId="LiveId" clId="{07D15805-F283-4344-B0DC-2B32B5638116}" dt="2023-09-21T07:03:57.592" v="12" actId="47"/>
        <pc:sldMkLst>
          <pc:docMk/>
          <pc:sldMk cId="0" sldId="276"/>
        </pc:sldMkLst>
      </pc:sldChg>
      <pc:sldChg chg="del">
        <pc:chgData name="andrea ciardiello" userId="26f8927878a5edbe" providerId="LiveId" clId="{07D15805-F283-4344-B0DC-2B32B5638116}" dt="2023-09-21T07:03:56.742" v="10" actId="47"/>
        <pc:sldMkLst>
          <pc:docMk/>
          <pc:sldMk cId="0" sldId="277"/>
        </pc:sldMkLst>
      </pc:sldChg>
      <pc:sldChg chg="del">
        <pc:chgData name="andrea ciardiello" userId="26f8927878a5edbe" providerId="LiveId" clId="{07D15805-F283-4344-B0DC-2B32B5638116}" dt="2023-09-21T07:03:57.225" v="11" actId="47"/>
        <pc:sldMkLst>
          <pc:docMk/>
          <pc:sldMk cId="0" sldId="278"/>
        </pc:sldMkLst>
      </pc:sldChg>
      <pc:sldChg chg="del">
        <pc:chgData name="andrea ciardiello" userId="26f8927878a5edbe" providerId="LiveId" clId="{07D15805-F283-4344-B0DC-2B32B5638116}" dt="2023-09-21T07:04:39.473" v="25" actId="47"/>
        <pc:sldMkLst>
          <pc:docMk/>
          <pc:sldMk cId="0" sldId="279"/>
        </pc:sldMkLst>
      </pc:sldChg>
      <pc:sldChg chg="del">
        <pc:chgData name="andrea ciardiello" userId="26f8927878a5edbe" providerId="LiveId" clId="{07D15805-F283-4344-B0DC-2B32B5638116}" dt="2023-09-21T07:04:39.888" v="26" actId="47"/>
        <pc:sldMkLst>
          <pc:docMk/>
          <pc:sldMk cId="0" sldId="280"/>
        </pc:sldMkLst>
      </pc:sldChg>
      <pc:sldChg chg="del">
        <pc:chgData name="andrea ciardiello" userId="26f8927878a5edbe" providerId="LiveId" clId="{07D15805-F283-4344-B0DC-2B32B5638116}" dt="2023-09-21T07:03:57.974" v="13" actId="47"/>
        <pc:sldMkLst>
          <pc:docMk/>
          <pc:sldMk cId="0" sldId="281"/>
        </pc:sldMkLst>
      </pc:sldChg>
      <pc:sldChg chg="del">
        <pc:chgData name="andrea ciardiello" userId="26f8927878a5edbe" providerId="LiveId" clId="{07D15805-F283-4344-B0DC-2B32B5638116}" dt="2023-09-21T07:03:58.277" v="14" actId="47"/>
        <pc:sldMkLst>
          <pc:docMk/>
          <pc:sldMk cId="0" sldId="282"/>
        </pc:sldMkLst>
      </pc:sldChg>
      <pc:sldChg chg="del">
        <pc:chgData name="andrea ciardiello" userId="26f8927878a5edbe" providerId="LiveId" clId="{07D15805-F283-4344-B0DC-2B32B5638116}" dt="2023-09-21T07:03:58.644" v="15" actId="47"/>
        <pc:sldMkLst>
          <pc:docMk/>
          <pc:sldMk cId="0" sldId="283"/>
        </pc:sldMkLst>
      </pc:sldChg>
      <pc:sldChg chg="del">
        <pc:chgData name="andrea ciardiello" userId="26f8927878a5edbe" providerId="LiveId" clId="{07D15805-F283-4344-B0DC-2B32B5638116}" dt="2023-09-21T07:03:59.224" v="16" actId="47"/>
        <pc:sldMkLst>
          <pc:docMk/>
          <pc:sldMk cId="0" sldId="284"/>
        </pc:sldMkLst>
      </pc:sldChg>
      <pc:sldChg chg="add del">
        <pc:chgData name="andrea ciardiello" userId="26f8927878a5edbe" providerId="LiveId" clId="{07D15805-F283-4344-B0DC-2B32B5638116}" dt="2023-09-21T13:06:58.960" v="979"/>
        <pc:sldMkLst>
          <pc:docMk/>
          <pc:sldMk cId="0" sldId="285"/>
        </pc:sldMkLst>
      </pc:sldChg>
      <pc:sldChg chg="del">
        <pc:chgData name="andrea ciardiello" userId="26f8927878a5edbe" providerId="LiveId" clId="{07D15805-F283-4344-B0DC-2B32B5638116}" dt="2023-09-21T07:04:35.691" v="18" actId="47"/>
        <pc:sldMkLst>
          <pc:docMk/>
          <pc:sldMk cId="0" sldId="291"/>
        </pc:sldMkLst>
      </pc:sldChg>
      <pc:sldChg chg="del">
        <pc:chgData name="andrea ciardiello" userId="26f8927878a5edbe" providerId="LiveId" clId="{07D15805-F283-4344-B0DC-2B32B5638116}" dt="2023-09-21T07:03:56.395" v="9" actId="47"/>
        <pc:sldMkLst>
          <pc:docMk/>
          <pc:sldMk cId="368714827" sldId="299"/>
        </pc:sldMkLst>
      </pc:sldChg>
      <pc:sldChg chg="modSp mod">
        <pc:chgData name="andrea ciardiello" userId="26f8927878a5edbe" providerId="LiveId" clId="{07D15805-F283-4344-B0DC-2B32B5638116}" dt="2023-09-21T12:54:43.094" v="978" actId="313"/>
        <pc:sldMkLst>
          <pc:docMk/>
          <pc:sldMk cId="178385417" sldId="301"/>
        </pc:sldMkLst>
        <pc:spChg chg="mod">
          <ac:chgData name="andrea ciardiello" userId="26f8927878a5edbe" providerId="LiveId" clId="{07D15805-F283-4344-B0DC-2B32B5638116}" dt="2023-09-21T12:54:43.094" v="978" actId="313"/>
          <ac:spMkLst>
            <pc:docMk/>
            <pc:sldMk cId="178385417" sldId="301"/>
            <ac:spMk id="499" creationId="{00000000-0000-0000-0000-000000000000}"/>
          </ac:spMkLst>
        </pc:spChg>
      </pc:sldChg>
      <pc:sldChg chg="addSp delSp modSp mod">
        <pc:chgData name="andrea ciardiello" userId="26f8927878a5edbe" providerId="LiveId" clId="{07D15805-F283-4344-B0DC-2B32B5638116}" dt="2023-09-21T08:33:57.985" v="834" actId="313"/>
        <pc:sldMkLst>
          <pc:docMk/>
          <pc:sldMk cId="1304540377" sldId="304"/>
        </pc:sldMkLst>
        <pc:spChg chg="add del">
          <ac:chgData name="andrea ciardiello" userId="26f8927878a5edbe" providerId="LiveId" clId="{07D15805-F283-4344-B0DC-2B32B5638116}" dt="2023-09-21T08:29:35.466" v="746" actId="478"/>
          <ac:spMkLst>
            <pc:docMk/>
            <pc:sldMk cId="1304540377" sldId="304"/>
            <ac:spMk id="2" creationId="{48FF68B8-F869-1D3C-AB7B-874041407909}"/>
          </ac:spMkLst>
        </pc:spChg>
        <pc:spChg chg="add mod">
          <ac:chgData name="andrea ciardiello" userId="26f8927878a5edbe" providerId="LiveId" clId="{07D15805-F283-4344-B0DC-2B32B5638116}" dt="2023-09-21T08:30:38.282" v="756" actId="1582"/>
          <ac:spMkLst>
            <pc:docMk/>
            <pc:sldMk cId="1304540377" sldId="304"/>
            <ac:spMk id="3" creationId="{D82751B3-8F04-5AD8-8895-5BCDB6EBE995}"/>
          </ac:spMkLst>
        </pc:spChg>
        <pc:spChg chg="add mod">
          <ac:chgData name="andrea ciardiello" userId="26f8927878a5edbe" providerId="LiveId" clId="{07D15805-F283-4344-B0DC-2B32B5638116}" dt="2023-09-21T08:33:57.985" v="834" actId="313"/>
          <ac:spMkLst>
            <pc:docMk/>
            <pc:sldMk cId="1304540377" sldId="304"/>
            <ac:spMk id="7" creationId="{E949EBFE-81F7-54D8-4888-7B98B61A7B13}"/>
          </ac:spMkLst>
        </pc:spChg>
        <pc:cxnChg chg="add mod">
          <ac:chgData name="andrea ciardiello" userId="26f8927878a5edbe" providerId="LiveId" clId="{07D15805-F283-4344-B0DC-2B32B5638116}" dt="2023-09-21T08:32:56.333" v="759" actId="14100"/>
          <ac:cxnSpMkLst>
            <pc:docMk/>
            <pc:sldMk cId="1304540377" sldId="304"/>
            <ac:cxnSpMk id="4" creationId="{AB4E3E27-AB49-A0E0-BDDC-013A62D5A5D1}"/>
          </ac:cxnSpMkLst>
        </pc:cxnChg>
      </pc:sldChg>
      <pc:sldChg chg="modSp mod">
        <pc:chgData name="andrea ciardiello" userId="26f8927878a5edbe" providerId="LiveId" clId="{07D15805-F283-4344-B0DC-2B32B5638116}" dt="2023-09-21T07:22:51.464" v="137" actId="113"/>
        <pc:sldMkLst>
          <pc:docMk/>
          <pc:sldMk cId="1051899021" sldId="305"/>
        </pc:sldMkLst>
        <pc:spChg chg="mod">
          <ac:chgData name="andrea ciardiello" userId="26f8927878a5edbe" providerId="LiveId" clId="{07D15805-F283-4344-B0DC-2B32B5638116}" dt="2023-09-21T07:22:51.464" v="137" actId="113"/>
          <ac:spMkLst>
            <pc:docMk/>
            <pc:sldMk cId="1051899021" sldId="305"/>
            <ac:spMk id="4" creationId="{4D82497D-E555-9868-190A-5FBF53498E56}"/>
          </ac:spMkLst>
        </pc:spChg>
      </pc:sldChg>
      <pc:sldChg chg="del">
        <pc:chgData name="andrea ciardiello" userId="26f8927878a5edbe" providerId="LiveId" clId="{07D15805-F283-4344-B0DC-2B32B5638116}" dt="2023-09-21T07:04:41.938" v="27" actId="47"/>
        <pc:sldMkLst>
          <pc:docMk/>
          <pc:sldMk cId="0" sldId="307"/>
        </pc:sldMkLst>
      </pc:sldChg>
      <pc:sldChg chg="modSp new del mod">
        <pc:chgData name="andrea ciardiello" userId="26f8927878a5edbe" providerId="LiveId" clId="{07D15805-F283-4344-B0DC-2B32B5638116}" dt="2023-09-21T07:23:11.420" v="142" actId="47"/>
        <pc:sldMkLst>
          <pc:docMk/>
          <pc:sldMk cId="1917889940" sldId="307"/>
        </pc:sldMkLst>
        <pc:spChg chg="mod">
          <ac:chgData name="andrea ciardiello" userId="26f8927878a5edbe" providerId="LiveId" clId="{07D15805-F283-4344-B0DC-2B32B5638116}" dt="2023-09-21T07:23:07.105" v="140" actId="27636"/>
          <ac:spMkLst>
            <pc:docMk/>
            <pc:sldMk cId="1917889940" sldId="307"/>
            <ac:spMk id="2" creationId="{D93FF02C-6DFA-3C2F-4943-D66B4BFC68EF}"/>
          </ac:spMkLst>
        </pc:spChg>
      </pc:sldChg>
      <pc:sldChg chg="addSp delSp modSp add del mod">
        <pc:chgData name="andrea ciardiello" userId="26f8927878a5edbe" providerId="LiveId" clId="{07D15805-F283-4344-B0DC-2B32B5638116}" dt="2023-09-21T08:28:11.548" v="744" actId="1076"/>
        <pc:sldMkLst>
          <pc:docMk/>
          <pc:sldMk cId="2298197566" sldId="308"/>
        </pc:sldMkLst>
        <pc:spChg chg="mod">
          <ac:chgData name="andrea ciardiello" userId="26f8927878a5edbe" providerId="LiveId" clId="{07D15805-F283-4344-B0DC-2B32B5638116}" dt="2023-09-21T07:30:00.135" v="193" actId="20577"/>
          <ac:spMkLst>
            <pc:docMk/>
            <pc:sldMk cId="2298197566" sldId="308"/>
            <ac:spMk id="2" creationId="{4F1EFBC6-EF2C-3191-D7DE-61AEC165076F}"/>
          </ac:spMkLst>
        </pc:spChg>
        <pc:spChg chg="mod">
          <ac:chgData name="andrea ciardiello" userId="26f8927878a5edbe" providerId="LiveId" clId="{07D15805-F283-4344-B0DC-2B32B5638116}" dt="2023-09-21T07:34:01.365" v="462" actId="20577"/>
          <ac:spMkLst>
            <pc:docMk/>
            <pc:sldMk cId="2298197566" sldId="308"/>
            <ac:spMk id="4" creationId="{4D82497D-E555-9868-190A-5FBF53498E56}"/>
          </ac:spMkLst>
        </pc:spChg>
        <pc:spChg chg="del mod">
          <ac:chgData name="andrea ciardiello" userId="26f8927878a5edbe" providerId="LiveId" clId="{07D15805-F283-4344-B0DC-2B32B5638116}" dt="2023-09-21T07:26:42.264" v="177" actId="478"/>
          <ac:spMkLst>
            <pc:docMk/>
            <pc:sldMk cId="2298197566" sldId="308"/>
            <ac:spMk id="17" creationId="{40792A95-D589-3B45-6292-63612E2479CF}"/>
          </ac:spMkLst>
        </pc:spChg>
        <pc:spChg chg="del mod">
          <ac:chgData name="andrea ciardiello" userId="26f8927878a5edbe" providerId="LiveId" clId="{07D15805-F283-4344-B0DC-2B32B5638116}" dt="2023-09-21T07:26:41.067" v="175" actId="478"/>
          <ac:spMkLst>
            <pc:docMk/>
            <pc:sldMk cId="2298197566" sldId="308"/>
            <ac:spMk id="19" creationId="{AF04DC5F-6F1C-38BB-3A6F-4BC59DDA0C10}"/>
          </ac:spMkLst>
        </pc:spChg>
        <pc:spChg chg="del">
          <ac:chgData name="andrea ciardiello" userId="26f8927878a5edbe" providerId="LiveId" clId="{07D15805-F283-4344-B0DC-2B32B5638116}" dt="2023-09-21T07:26:43.332" v="178" actId="478"/>
          <ac:spMkLst>
            <pc:docMk/>
            <pc:sldMk cId="2298197566" sldId="308"/>
            <ac:spMk id="21" creationId="{F681EB5C-FEF8-A83B-8156-E49B29DB8FB1}"/>
          </ac:spMkLst>
        </pc:spChg>
        <pc:spChg chg="add mod">
          <ac:chgData name="andrea ciardiello" userId="26f8927878a5edbe" providerId="LiveId" clId="{07D15805-F283-4344-B0DC-2B32B5638116}" dt="2023-09-21T07:36:13.899" v="573" actId="403"/>
          <ac:spMkLst>
            <pc:docMk/>
            <pc:sldMk cId="2298197566" sldId="308"/>
            <ac:spMk id="22" creationId="{FA16A14D-121F-D4BF-7EDD-F3298F1065AA}"/>
          </ac:spMkLst>
        </pc:spChg>
        <pc:spChg chg="add mod">
          <ac:chgData name="andrea ciardiello" userId="26f8927878a5edbe" providerId="LiveId" clId="{07D15805-F283-4344-B0DC-2B32B5638116}" dt="2023-09-21T07:37:35.020" v="719" actId="14100"/>
          <ac:spMkLst>
            <pc:docMk/>
            <pc:sldMk cId="2298197566" sldId="308"/>
            <ac:spMk id="23" creationId="{84F4F8E2-4919-4AB5-A7C0-91A109DE24AB}"/>
          </ac:spMkLst>
        </pc:spChg>
        <pc:spChg chg="add mod">
          <ac:chgData name="andrea ciardiello" userId="26f8927878a5edbe" providerId="LiveId" clId="{07D15805-F283-4344-B0DC-2B32B5638116}" dt="2023-09-21T08:28:09.043" v="743" actId="1076"/>
          <ac:spMkLst>
            <pc:docMk/>
            <pc:sldMk cId="2298197566" sldId="308"/>
            <ac:spMk id="24" creationId="{0B822AF4-264B-339F-F8A1-DE5F6F94E862}"/>
          </ac:spMkLst>
        </pc:spChg>
        <pc:picChg chg="del">
          <ac:chgData name="andrea ciardiello" userId="26f8927878a5edbe" providerId="LiveId" clId="{07D15805-F283-4344-B0DC-2B32B5638116}" dt="2023-09-21T07:26:44.497" v="180" actId="478"/>
          <ac:picMkLst>
            <pc:docMk/>
            <pc:sldMk cId="2298197566" sldId="308"/>
            <ac:picMk id="5" creationId="{B0F0FB93-73EE-7FF7-887E-0EE3C582C0E7}"/>
          </ac:picMkLst>
        </pc:picChg>
        <pc:picChg chg="del">
          <ac:chgData name="andrea ciardiello" userId="26f8927878a5edbe" providerId="LiveId" clId="{07D15805-F283-4344-B0DC-2B32B5638116}" dt="2023-09-21T07:26:43.933" v="179" actId="478"/>
          <ac:picMkLst>
            <pc:docMk/>
            <pc:sldMk cId="2298197566" sldId="308"/>
            <ac:picMk id="7" creationId="{1CB1291A-1B83-90C8-E7DB-CCBF5C2CBD0C}"/>
          </ac:picMkLst>
        </pc:picChg>
        <pc:picChg chg="add mod">
          <ac:chgData name="andrea ciardiello" userId="26f8927878a5edbe" providerId="LiveId" clId="{07D15805-F283-4344-B0DC-2B32B5638116}" dt="2023-09-21T07:36:04.286" v="567" actId="1076"/>
          <ac:picMkLst>
            <pc:docMk/>
            <pc:sldMk cId="2298197566" sldId="308"/>
            <ac:picMk id="8" creationId="{5B9420D0-2CF4-25E8-65C3-4CC7F092ED5B}"/>
          </ac:picMkLst>
        </pc:picChg>
        <pc:picChg chg="del">
          <ac:chgData name="andrea ciardiello" userId="26f8927878a5edbe" providerId="LiveId" clId="{07D15805-F283-4344-B0DC-2B32B5638116}" dt="2023-09-21T07:26:39.217" v="174" actId="478"/>
          <ac:picMkLst>
            <pc:docMk/>
            <pc:sldMk cId="2298197566" sldId="308"/>
            <ac:picMk id="9" creationId="{02B0244A-2615-41BA-8539-F13A31929A09}"/>
          </ac:picMkLst>
        </pc:picChg>
        <pc:picChg chg="del">
          <ac:chgData name="andrea ciardiello" userId="26f8927878a5edbe" providerId="LiveId" clId="{07D15805-F283-4344-B0DC-2B32B5638116}" dt="2023-09-21T07:26:45.199" v="181" actId="478"/>
          <ac:picMkLst>
            <pc:docMk/>
            <pc:sldMk cId="2298197566" sldId="308"/>
            <ac:picMk id="11" creationId="{69B2AF91-CBE8-CF9D-24F1-064DC4213422}"/>
          </ac:picMkLst>
        </pc:picChg>
        <pc:picChg chg="add mod">
          <ac:chgData name="andrea ciardiello" userId="26f8927878a5edbe" providerId="LiveId" clId="{07D15805-F283-4344-B0DC-2B32B5638116}" dt="2023-09-21T07:34:03.779" v="463" actId="1076"/>
          <ac:picMkLst>
            <pc:docMk/>
            <pc:sldMk cId="2298197566" sldId="308"/>
            <ac:picMk id="12" creationId="{28B5275E-6BA0-0643-121A-57EC4D09C114}"/>
          </ac:picMkLst>
        </pc:picChg>
        <pc:picChg chg="del">
          <ac:chgData name="andrea ciardiello" userId="26f8927878a5edbe" providerId="LiveId" clId="{07D15805-F283-4344-B0DC-2B32B5638116}" dt="2023-09-21T07:26:45.597" v="182" actId="478"/>
          <ac:picMkLst>
            <pc:docMk/>
            <pc:sldMk cId="2298197566" sldId="308"/>
            <ac:picMk id="13" creationId="{099D00B6-6201-DC82-46C0-237BFDC548A3}"/>
          </ac:picMkLst>
        </pc:picChg>
        <pc:picChg chg="del">
          <ac:chgData name="andrea ciardiello" userId="26f8927878a5edbe" providerId="LiveId" clId="{07D15805-F283-4344-B0DC-2B32B5638116}" dt="2023-09-21T07:26:46.380" v="183" actId="478"/>
          <ac:picMkLst>
            <pc:docMk/>
            <pc:sldMk cId="2298197566" sldId="308"/>
            <ac:picMk id="15" creationId="{35DAEA15-EC64-DAF6-CC44-B27AD50CEFD6}"/>
          </ac:picMkLst>
        </pc:picChg>
        <pc:picChg chg="add mod modCrop">
          <ac:chgData name="andrea ciardiello" userId="26f8927878a5edbe" providerId="LiveId" clId="{07D15805-F283-4344-B0DC-2B32B5638116}" dt="2023-09-21T08:28:11.548" v="744" actId="1076"/>
          <ac:picMkLst>
            <pc:docMk/>
            <pc:sldMk cId="2298197566" sldId="308"/>
            <ac:picMk id="16" creationId="{41080256-FC8A-E9EE-26A0-E75053F6BEBA}"/>
          </ac:picMkLst>
        </pc:picChg>
        <pc:picChg chg="add mod">
          <ac:chgData name="andrea ciardiello" userId="26f8927878a5edbe" providerId="LiveId" clId="{07D15805-F283-4344-B0DC-2B32B5638116}" dt="2023-09-21T07:37:23.597" v="695" actId="1076"/>
          <ac:picMkLst>
            <pc:docMk/>
            <pc:sldMk cId="2298197566" sldId="308"/>
            <ac:picMk id="20" creationId="{F0FC5EA9-C256-2411-927F-094F5D53A20A}"/>
          </ac:picMkLst>
        </pc:picChg>
      </pc:sldChg>
      <pc:sldChg chg="del">
        <pc:chgData name="andrea ciardiello" userId="26f8927878a5edbe" providerId="LiveId" clId="{07D15805-F283-4344-B0DC-2B32B5638116}" dt="2023-09-21T07:04:43.237" v="29" actId="47"/>
        <pc:sldMkLst>
          <pc:docMk/>
          <pc:sldMk cId="0" sldId="309"/>
        </pc:sldMkLst>
      </pc:sldChg>
      <pc:sldChg chg="del">
        <pc:chgData name="andrea ciardiello" userId="26f8927878a5edbe" providerId="LiveId" clId="{07D15805-F283-4344-B0DC-2B32B5638116}" dt="2023-09-21T07:04:43.652" v="30" actId="47"/>
        <pc:sldMkLst>
          <pc:docMk/>
          <pc:sldMk cId="0" sldId="310"/>
        </pc:sldMkLst>
      </pc:sldChg>
      <pc:sldChg chg="del">
        <pc:chgData name="andrea ciardiello" userId="26f8927878a5edbe" providerId="LiveId" clId="{07D15805-F283-4344-B0DC-2B32B5638116}" dt="2023-09-21T07:04:46.601" v="31" actId="47"/>
        <pc:sldMkLst>
          <pc:docMk/>
          <pc:sldMk cId="0" sldId="311"/>
        </pc:sldMkLst>
      </pc:sldChg>
      <pc:sldChg chg="del">
        <pc:chgData name="andrea ciardiello" userId="26f8927878a5edbe" providerId="LiveId" clId="{07D15805-F283-4344-B0DC-2B32B5638116}" dt="2023-09-21T07:04:47.236" v="32" actId="47"/>
        <pc:sldMkLst>
          <pc:docMk/>
          <pc:sldMk cId="0" sldId="312"/>
        </pc:sldMkLst>
      </pc:sldChg>
      <pc:sldChg chg="del">
        <pc:chgData name="andrea ciardiello" userId="26f8927878a5edbe" providerId="LiveId" clId="{07D15805-F283-4344-B0DC-2B32B5638116}" dt="2023-09-21T07:04:49.517" v="33" actId="47"/>
        <pc:sldMkLst>
          <pc:docMk/>
          <pc:sldMk cId="0" sldId="313"/>
        </pc:sldMkLst>
      </pc:sldChg>
      <pc:sldMasterChg chg="delSldLayout">
        <pc:chgData name="andrea ciardiello" userId="26f8927878a5edbe" providerId="LiveId" clId="{07D15805-F283-4344-B0DC-2B32B5638116}" dt="2023-09-21T07:04:49.517" v="33" actId="47"/>
        <pc:sldMasterMkLst>
          <pc:docMk/>
          <pc:sldMasterMk cId="0" sldId="2147483662"/>
        </pc:sldMasterMkLst>
        <pc:sldLayoutChg chg="del">
          <pc:chgData name="andrea ciardiello" userId="26f8927878a5edbe" providerId="LiveId" clId="{07D15805-F283-4344-B0DC-2B32B5638116}" dt="2023-09-21T07:04:35.691" v="18" actId="47"/>
          <pc:sldLayoutMkLst>
            <pc:docMk/>
            <pc:sldMasterMk cId="0" sldId="2147483662"/>
            <pc:sldLayoutMk cId="0" sldId="2147483649"/>
          </pc:sldLayoutMkLst>
        </pc:sldLayoutChg>
        <pc:sldLayoutChg chg="del">
          <pc:chgData name="andrea ciardiello" userId="26f8927878a5edbe" providerId="LiveId" clId="{07D15805-F283-4344-B0DC-2B32B5638116}" dt="2023-09-21T07:04:36.289" v="19" actId="47"/>
          <pc:sldLayoutMkLst>
            <pc:docMk/>
            <pc:sldMasterMk cId="0" sldId="2147483662"/>
            <pc:sldLayoutMk cId="0" sldId="2147483660"/>
          </pc:sldLayoutMkLst>
        </pc:sldLayoutChg>
        <pc:sldLayoutChg chg="del">
          <pc:chgData name="andrea ciardiello" userId="26f8927878a5edbe" providerId="LiveId" clId="{07D15805-F283-4344-B0DC-2B32B5638116}" dt="2023-09-21T07:04:37.056" v="21" actId="47"/>
          <pc:sldLayoutMkLst>
            <pc:docMk/>
            <pc:sldMasterMk cId="0" sldId="2147483662"/>
            <pc:sldLayoutMk cId="0" sldId="2147483661"/>
          </pc:sldLayoutMkLst>
        </pc:sldLayoutChg>
        <pc:sldLayoutChg chg="del">
          <pc:chgData name="andrea ciardiello" userId="26f8927878a5edbe" providerId="LiveId" clId="{07D15805-F283-4344-B0DC-2B32B5638116}" dt="2023-09-21T07:04:43.652" v="30" actId="47"/>
          <pc:sldLayoutMkLst>
            <pc:docMk/>
            <pc:sldMasterMk cId="0" sldId="2147483662"/>
            <pc:sldLayoutMk cId="2358645756" sldId="2147483664"/>
          </pc:sldLayoutMkLst>
        </pc:sldLayoutChg>
        <pc:sldLayoutChg chg="del">
          <pc:chgData name="andrea ciardiello" userId="26f8927878a5edbe" providerId="LiveId" clId="{07D15805-F283-4344-B0DC-2B32B5638116}" dt="2023-09-21T07:04:49.517" v="33" actId="47"/>
          <pc:sldLayoutMkLst>
            <pc:docMk/>
            <pc:sldMasterMk cId="0" sldId="2147483662"/>
            <pc:sldLayoutMk cId="2956265011" sldId="214748366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0" dirty="0">
                <a:cs typeface="Arial" panose="020B0604020202020204" pitchFamily="34" charset="0"/>
              </a:rPr>
              <a:t>This work is a part of the MUCCA project.</a:t>
            </a:r>
          </a:p>
          <a:p>
            <a:pPr marL="0" indent="0">
              <a:buNone/>
            </a:pPr>
            <a:r>
              <a:rPr lang="en-IT" sz="1200" b="1" dirty="0">
                <a:cs typeface="Arial" panose="020B0604020202020204" pitchFamily="34" charset="0"/>
              </a:rPr>
              <a:t>Ultimate Goal</a:t>
            </a:r>
            <a:r>
              <a:rPr lang="en-IT" sz="1200" dirty="0">
                <a:cs typeface="Arial" panose="020B0604020202020204" pitchFamily="34" charset="0"/>
              </a:rPr>
              <a:t>: </a:t>
            </a:r>
            <a:r>
              <a:rPr lang="en-IT" sz="1200" i="1" dirty="0">
                <a:solidFill>
                  <a:schemeClr val="accent1"/>
                </a:solidFill>
                <a:cs typeface="Arial" panose="020B0604020202020204" pitchFamily="34" charset="0"/>
              </a:rPr>
              <a:t>quantifying strengths</a:t>
            </a:r>
            <a:r>
              <a:rPr lang="en-IT" sz="1200" dirty="0">
                <a:cs typeface="Arial" panose="020B0604020202020204" pitchFamily="34" charset="0"/>
              </a:rPr>
              <a:t> and</a:t>
            </a:r>
            <a:r>
              <a:rPr lang="en-IT" sz="1200" b="1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IT" sz="1200" dirty="0">
                <a:solidFill>
                  <a:schemeClr val="accent1"/>
                </a:solidFill>
                <a:cs typeface="Arial" panose="020B0604020202020204" pitchFamily="34" charset="0"/>
              </a:rPr>
              <a:t>solving weaknesses</a:t>
            </a:r>
            <a:r>
              <a:rPr lang="en-IT" sz="12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IT" sz="1200" dirty="0">
                <a:cs typeface="Arial" panose="020B0604020202020204" pitchFamily="34" charset="0"/>
              </a:rPr>
              <a:t>of new and state of</a:t>
            </a:r>
          </a:p>
          <a:p>
            <a:pPr marL="0" indent="0">
              <a:buNone/>
            </a:pPr>
            <a:r>
              <a:rPr lang="en-IT" sz="1200" dirty="0">
                <a:cs typeface="Arial" panose="020B0604020202020204" pitchFamily="34" charset="0"/>
              </a:rPr>
              <a:t>the art xAI methods</a:t>
            </a:r>
            <a:r>
              <a:rPr lang="en-US" sz="1200" dirty="0"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IT" sz="12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T" sz="1200" b="1" dirty="0">
                <a:cs typeface="Arial" panose="020B0604020202020204" pitchFamily="34" charset="0"/>
              </a:rPr>
              <a:t>Strategy</a:t>
            </a:r>
            <a:r>
              <a:rPr lang="en-IT" sz="1200" dirty="0">
                <a:cs typeface="Arial" panose="020B0604020202020204" pitchFamily="34" charset="0"/>
              </a:rPr>
              <a:t>: study xAI in </a:t>
            </a:r>
            <a:r>
              <a:rPr lang="en-IT" sz="1200" i="1" dirty="0">
                <a:solidFill>
                  <a:schemeClr val="accent1"/>
                </a:solidFill>
                <a:cs typeface="Arial" panose="020B0604020202020204" pitchFamily="34" charset="0"/>
              </a:rPr>
              <a:t>heterogenous use cases</a:t>
            </a:r>
            <a:r>
              <a:rPr lang="en-IT" sz="12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  <a:r>
              <a:rPr lang="en-IT" sz="1200" dirty="0">
                <a:cs typeface="Arial" panose="020B0604020202020204" pitchFamily="34" charset="0"/>
              </a:rPr>
              <a:t>from High Energy Physics (HEP), </a:t>
            </a:r>
          </a:p>
          <a:p>
            <a:pPr marL="0" indent="0">
              <a:buNone/>
            </a:pPr>
            <a:r>
              <a:rPr lang="en-IT" sz="1200" dirty="0">
                <a:cs typeface="Arial" panose="020B0604020202020204" pitchFamily="34" charset="0"/>
              </a:rPr>
              <a:t>medical imaging, diagnosis of pulmonary, tracheal and nasal disease, </a:t>
            </a:r>
            <a:r>
              <a:rPr lang="en-IT" sz="1200" b="1" dirty="0">
                <a:cs typeface="Arial" panose="020B0604020202020204" pitchFamily="34" charset="0"/>
              </a:rPr>
              <a:t>neuroscience</a:t>
            </a:r>
            <a:endParaRPr lang="en-US" sz="12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2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b="1" dirty="0" err="1">
                <a:cs typeface="Arial" panose="020B0604020202020204" pitchFamily="34" charset="0"/>
              </a:rPr>
              <a:t>xAI</a:t>
            </a:r>
            <a:r>
              <a:rPr lang="en-US" sz="1200" b="1" dirty="0">
                <a:cs typeface="Arial" panose="020B0604020202020204" pitchFamily="34" charset="0"/>
              </a:rPr>
              <a:t> : Better understanding of the AI algorithms and promote trust in them</a:t>
            </a:r>
            <a:endParaRPr lang="en-IT" sz="1200" b="1" dirty="0">
              <a:cs typeface="Arial" panose="020B0604020202020204" pitchFamily="34" charset="0"/>
            </a:endParaRPr>
          </a:p>
          <a:p>
            <a:endParaRPr lang="en-US" dirty="0"/>
          </a:p>
          <a:p>
            <a:pPr algn="l"/>
            <a:r>
              <a:rPr lang="en-GB" sz="12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Three phases:</a:t>
            </a:r>
          </a:p>
          <a:p>
            <a:pPr algn="l"/>
            <a:r>
              <a:rPr lang="en-GB" sz="12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Apply </a:t>
            </a:r>
            <a:r>
              <a:rPr lang="en-GB" sz="12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xAI</a:t>
            </a:r>
            <a:r>
              <a:rPr lang="en-GB" sz="12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techniques</a:t>
            </a:r>
          </a:p>
          <a:p>
            <a:pPr algn="l"/>
            <a:r>
              <a:rPr lang="en-GB" sz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Identify shortcomings and metrics</a:t>
            </a:r>
          </a:p>
          <a:p>
            <a:pPr algn="l"/>
            <a:r>
              <a:rPr lang="en-GB" sz="12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Get new transparent algorithms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06E41-0846-4D0B-91A3-BC212ECAA8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71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0909f8421c_0_58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g20909f8421c_0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0909f8421c_0_58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g20909f8421c_0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6704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20909f8421c_0_4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g20909f8421c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20909f8421c_0_4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g20909f8421c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2589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20909f8421c_0_4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g20909f8421c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467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20909f8421c_0_4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g20909f8421c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6212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20e4e247f7b_0_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20e4e247f7b_0_7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r>
              <a:rPr lang="en-US"/>
              <a:t>Andrea Ciardiello, MSMM 2023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034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390474" y="4570842"/>
            <a:ext cx="8239127" cy="238868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350">
                <a:solidFill>
                  <a:srgbClr val="FFFFFF"/>
                </a:solidFill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2436" y="965622"/>
            <a:ext cx="8239127" cy="1743076"/>
          </a:xfrm>
          <a:prstGeom prst="rect">
            <a:avLst/>
          </a:prstGeom>
        </p:spPr>
        <p:txBody>
          <a:bodyPr anchor="b"/>
          <a:lstStyle>
            <a:lvl1pPr>
              <a:defRPr sz="4350" spc="-87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pic>
        <p:nvPicPr>
          <p:cNvPr id="13" name="Image" descr="Image"/>
          <p:cNvPicPr>
            <a:picLocks noChangeAspect="1"/>
          </p:cNvPicPr>
          <p:nvPr/>
        </p:nvPicPr>
        <p:blipFill>
          <a:blip r:embed="rId2"/>
          <a:srcRect r="72234"/>
          <a:stretch>
            <a:fillRect/>
          </a:stretch>
        </p:blipFill>
        <p:spPr>
          <a:xfrm>
            <a:off x="7787958" y="4307491"/>
            <a:ext cx="656932" cy="765602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0504" y="2703934"/>
            <a:ext cx="8239126" cy="714376"/>
          </a:xfrm>
          <a:prstGeom prst="rect">
            <a:avLst/>
          </a:prstGeom>
        </p:spPr>
        <p:txBody>
          <a:bodyPr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>
                <a:solidFill>
                  <a:srgbClr val="FFFFFF"/>
                </a:solidFill>
              </a:defRPr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>
                <a:solidFill>
                  <a:srgbClr val="FFFFFF"/>
                </a:solidFill>
              </a:defRPr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>
                <a:solidFill>
                  <a:srgbClr val="FFFFFF"/>
                </a:solidFill>
              </a:defRPr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>
                <a:solidFill>
                  <a:srgbClr val="FFFFFF"/>
                </a:solidFill>
              </a:defRPr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>
                <a:solidFill>
                  <a:srgbClr val="FFFFFF"/>
                </a:solidFill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500563" y="4905375"/>
            <a:ext cx="138190" cy="140475"/>
          </a:xfrm>
          <a:prstGeom prst="rect">
            <a:avLst/>
          </a:prstGeom>
        </p:spPr>
        <p:txBody>
          <a:bodyPr/>
          <a:lstStyle>
            <a:lvl1pPr>
              <a:defRPr sz="675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20575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3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tommaso.torda@roma1.infn.i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andrea.ciardiello@roma1.infn.it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MUCCA Multi-disciplinary Use Cases for Convergent new Approaches to AI explainability"/>
          <p:cNvSpPr txBox="1">
            <a:spLocks noGrp="1"/>
          </p:cNvSpPr>
          <p:nvPr>
            <p:ph type="title"/>
          </p:nvPr>
        </p:nvSpPr>
        <p:spPr>
          <a:xfrm>
            <a:off x="4500563" y="3711051"/>
            <a:ext cx="4595321" cy="929546"/>
          </a:xfrm>
          <a:prstGeom prst="rect">
            <a:avLst/>
          </a:prstGeom>
        </p:spPr>
        <p:txBody>
          <a:bodyPr>
            <a:noAutofit/>
          </a:bodyPr>
          <a:lstStyle>
            <a:lvl1pPr defTabSz="1658070">
              <a:lnSpc>
                <a:spcPct val="100000"/>
              </a:lnSpc>
              <a:defRPr sz="7887" spc="-157"/>
            </a:lvl1pPr>
          </a:lstStyle>
          <a:p>
            <a:pPr algn="r"/>
            <a:r>
              <a:rPr sz="1800" dirty="0"/>
              <a:t>MUCCA Multi-disciplinary Use Cases for Convergent new Approaches to AI </a:t>
            </a:r>
            <a:r>
              <a:rPr sz="1800" dirty="0" err="1"/>
              <a:t>explainability</a:t>
            </a:r>
            <a:br>
              <a:rPr lang="en-US" sz="1800" dirty="0"/>
            </a:br>
            <a:r>
              <a:rPr lang="en-US" sz="1800" dirty="0"/>
              <a:t>CHIST-ERA XAI</a:t>
            </a:r>
            <a:br>
              <a:rPr lang="en-US" sz="2100" dirty="0"/>
            </a:br>
            <a:r>
              <a:rPr sz="2100" dirty="0"/>
              <a:t> </a:t>
            </a:r>
          </a:p>
        </p:txBody>
      </p:sp>
      <p:sp>
        <p:nvSpPr>
          <p:cNvPr id="167" name="Stefano Giagu…"/>
          <p:cNvSpPr txBox="1">
            <a:spLocks noGrp="1"/>
          </p:cNvSpPr>
          <p:nvPr>
            <p:ph type="body" sz="quarter" idx="1"/>
          </p:nvPr>
        </p:nvSpPr>
        <p:spPr>
          <a:xfrm>
            <a:off x="290764" y="3288736"/>
            <a:ext cx="3138237" cy="111360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>
              <a:defRPr sz="5000" b="0"/>
            </a:pPr>
            <a:r>
              <a:rPr lang="en-US" sz="1800" dirty="0"/>
              <a:t>Andrea Ciardiello</a:t>
            </a:r>
          </a:p>
          <a:p>
            <a:pPr>
              <a:defRPr sz="5000" b="0"/>
            </a:pPr>
            <a:r>
              <a:rPr lang="en-US" sz="1800" dirty="0"/>
              <a:t>From Graph Neural Networks to Explainable AI: comprehending and trusting Machine Learning algorithms</a:t>
            </a:r>
          </a:p>
          <a:p>
            <a:pPr>
              <a:defRPr sz="5000" b="0"/>
            </a:pPr>
            <a:r>
              <a:rPr lang="en-US" sz="1800" dirty="0"/>
              <a:t>Liverpool, 21 09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6AA293-B89A-4771-8B87-5C6034BC2DB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>
            <a:normAutofit fontScale="25000" lnSpcReduction="20000"/>
          </a:bodyPr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  <p:grpSp>
        <p:nvGrpSpPr>
          <p:cNvPr id="170" name="Group"/>
          <p:cNvGrpSpPr/>
          <p:nvPr/>
        </p:nvGrpSpPr>
        <p:grpSpPr>
          <a:xfrm>
            <a:off x="6806971" y="4402342"/>
            <a:ext cx="883760" cy="556160"/>
            <a:chOff x="0" y="0"/>
            <a:chExt cx="2356691" cy="1483090"/>
          </a:xfrm>
        </p:grpSpPr>
        <p:pic>
          <p:nvPicPr>
            <p:cNvPr id="168" name="logo_infn_lnf_1_sigla_lnf_white.png" descr="logo_infn_lnf_1_sigla_lnf_whit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356692" cy="14830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9" name="Rectangle"/>
            <p:cNvSpPr/>
            <p:nvPr/>
          </p:nvSpPr>
          <p:spPr>
            <a:xfrm>
              <a:off x="1444455" y="923344"/>
              <a:ext cx="640014" cy="330850"/>
            </a:xfrm>
            <a:prstGeom prst="rect">
              <a:avLst/>
            </a:prstGeom>
            <a:solidFill>
              <a:srgbClr val="034D7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309563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200"/>
            </a:p>
          </p:txBody>
        </p:sp>
      </p:grpSp>
      <p:grpSp>
        <p:nvGrpSpPr>
          <p:cNvPr id="177" name="Group"/>
          <p:cNvGrpSpPr/>
          <p:nvPr/>
        </p:nvGrpSpPr>
        <p:grpSpPr>
          <a:xfrm>
            <a:off x="5574670" y="10510"/>
            <a:ext cx="3524870" cy="3187070"/>
            <a:chOff x="12700" y="25400"/>
            <a:chExt cx="9399651" cy="8498852"/>
          </a:xfrm>
        </p:grpSpPr>
        <p:pic>
          <p:nvPicPr>
            <p:cNvPr id="175" name="MUCCA_logo.jpg" descr="MUCCA_logo.jpg"/>
            <p:cNvPicPr>
              <a:picLocks/>
            </p:cNvPicPr>
            <p:nvPr/>
          </p:nvPicPr>
          <p:blipFill>
            <a:blip r:embed="rId4">
              <a:alphaModFix amt="75726"/>
            </a:blip>
            <a:stretch>
              <a:fillRect/>
            </a:stretch>
          </p:blipFill>
          <p:spPr>
            <a:xfrm>
              <a:off x="12700" y="25400"/>
              <a:ext cx="9399651" cy="8498852"/>
            </a:xfrm>
            <a:prstGeom prst="rect">
              <a:avLst/>
            </a:prstGeom>
            <a:effectLst/>
          </p:spPr>
        </p:pic>
        <p:sp>
          <p:nvSpPr>
            <p:cNvPr id="176" name="M…"/>
            <p:cNvSpPr txBox="1"/>
            <p:nvPr/>
          </p:nvSpPr>
          <p:spPr>
            <a:xfrm>
              <a:off x="8651501" y="5733231"/>
              <a:ext cx="440120" cy="23797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>
                <a:lnSpc>
                  <a:spcPct val="70000"/>
                </a:lnSpc>
                <a:defRPr sz="4400" b="1" spc="-88"/>
              </a:pPr>
              <a:r>
                <a:rPr sz="1650" dirty="0"/>
                <a:t>M</a:t>
              </a:r>
            </a:p>
            <a:p>
              <a:pPr>
                <a:lnSpc>
                  <a:spcPct val="70000"/>
                </a:lnSpc>
                <a:defRPr sz="4400" b="1" spc="-88"/>
              </a:pPr>
              <a:r>
                <a:rPr sz="1650" dirty="0"/>
                <a:t>U</a:t>
              </a:r>
            </a:p>
            <a:p>
              <a:pPr>
                <a:lnSpc>
                  <a:spcPct val="70000"/>
                </a:lnSpc>
                <a:defRPr sz="4400" b="1" spc="-88"/>
              </a:pPr>
              <a:r>
                <a:rPr sz="1650" dirty="0"/>
                <a:t>C</a:t>
              </a:r>
            </a:p>
            <a:p>
              <a:pPr>
                <a:lnSpc>
                  <a:spcPct val="70000"/>
                </a:lnSpc>
                <a:defRPr sz="4400" b="1" spc="-88"/>
              </a:pPr>
              <a:r>
                <a:rPr sz="1650" dirty="0"/>
                <a:t>C</a:t>
              </a:r>
            </a:p>
            <a:p>
              <a:pPr>
                <a:lnSpc>
                  <a:spcPct val="70000"/>
                </a:lnSpc>
                <a:defRPr sz="4400" b="1" spc="-88"/>
              </a:pPr>
              <a:r>
                <a:rPr sz="1650" dirty="0"/>
                <a:t>A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FB74125-4070-433A-A6D4-DF85A466317C}"/>
              </a:ext>
            </a:extLst>
          </p:cNvPr>
          <p:cNvSpPr txBox="1"/>
          <p:nvPr/>
        </p:nvSpPr>
        <p:spPr>
          <a:xfrm>
            <a:off x="140610" y="238137"/>
            <a:ext cx="5365812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300" b="1" dirty="0">
                <a:solidFill>
                  <a:schemeClr val="bg1"/>
                </a:solidFill>
              </a:rPr>
              <a:t>From “Which” to “Why”: Interpretation map for</a:t>
            </a:r>
          </a:p>
          <a:p>
            <a:r>
              <a:rPr lang="en-US" sz="3300" b="1" dirty="0">
                <a:solidFill>
                  <a:schemeClr val="bg1"/>
                </a:solidFill>
              </a:rPr>
              <a:t>Explainable Deep Learning based on Influence methods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7CA5C4-92DB-4DE7-B7DD-EFB97134A37B}"/>
              </a:ext>
            </a:extLst>
          </p:cNvPr>
          <p:cNvSpPr txBox="1"/>
          <p:nvPr/>
        </p:nvSpPr>
        <p:spPr>
          <a:xfrm>
            <a:off x="140610" y="4618342"/>
            <a:ext cx="62007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Tommaso </a:t>
            </a:r>
            <a:r>
              <a:rPr lang="en-US" sz="1050" dirty="0" err="1">
                <a:solidFill>
                  <a:schemeClr val="bg1"/>
                </a:solidFill>
              </a:rPr>
              <a:t>Torda</a:t>
            </a:r>
            <a:r>
              <a:rPr lang="en-US" sz="1050" dirty="0">
                <a:solidFill>
                  <a:schemeClr val="bg1"/>
                </a:solidFill>
              </a:rPr>
              <a:t>, </a:t>
            </a:r>
            <a:r>
              <a:rPr lang="en-US" sz="1050" u="sng" dirty="0">
                <a:solidFill>
                  <a:schemeClr val="bg1"/>
                </a:solidFill>
              </a:rPr>
              <a:t>Andrea Ciardiello</a:t>
            </a:r>
            <a:r>
              <a:rPr lang="en-US" sz="1050" dirty="0">
                <a:solidFill>
                  <a:schemeClr val="bg1"/>
                </a:solidFill>
              </a:rPr>
              <a:t>, Simona Gargiulo, Greta Grillo, Cecilia </a:t>
            </a:r>
            <a:r>
              <a:rPr lang="en-US" sz="1050" dirty="0" err="1">
                <a:solidFill>
                  <a:schemeClr val="bg1"/>
                </a:solidFill>
              </a:rPr>
              <a:t>Voena</a:t>
            </a:r>
            <a:r>
              <a:rPr lang="en-US" sz="1050" dirty="0">
                <a:solidFill>
                  <a:schemeClr val="bg1"/>
                </a:solidFill>
              </a:rPr>
              <a:t> and Stefano </a:t>
            </a:r>
            <a:r>
              <a:rPr lang="en-US" sz="1050" dirty="0" err="1">
                <a:solidFill>
                  <a:schemeClr val="bg1"/>
                </a:solidFill>
              </a:rPr>
              <a:t>Giagu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8"/>
          <p:cNvSpPr txBox="1">
            <a:spLocks noGrp="1"/>
          </p:cNvSpPr>
          <p:nvPr>
            <p:ph type="title"/>
          </p:nvPr>
        </p:nvSpPr>
        <p:spPr>
          <a:xfrm>
            <a:off x="0" y="0"/>
            <a:ext cx="78867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Calibri"/>
              <a:buNone/>
            </a:pPr>
            <a:r>
              <a:rPr lang="en-GB" b="1">
                <a:solidFill>
                  <a:srgbClr val="931515"/>
                </a:solidFill>
              </a:rPr>
              <a:t>Conclusions and perspective</a:t>
            </a:r>
            <a:endParaRPr>
              <a:solidFill>
                <a:srgbClr val="931515"/>
              </a:solidFill>
            </a:endParaRPr>
          </a:p>
        </p:txBody>
      </p:sp>
      <p:sp>
        <p:nvSpPr>
          <p:cNvPr id="499" name="Google Shape;499;p48"/>
          <p:cNvSpPr txBox="1"/>
          <p:nvPr/>
        </p:nvSpPr>
        <p:spPr>
          <a:xfrm>
            <a:off x="0" y="723025"/>
            <a:ext cx="8808600" cy="520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15900" marR="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GB" sz="2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xAI</a:t>
            </a:r>
            <a:r>
              <a:rPr lang="en-GB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algorithms can be used to check how AI models are working but hopefully we can use them also to </a:t>
            </a:r>
            <a:r>
              <a:rPr lang="en-GB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 something more about the underlying process</a:t>
            </a:r>
            <a:endParaRPr sz="2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•"/>
            </a:pPr>
            <a:r>
              <a:rPr lang="en-GB" sz="2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xAI</a:t>
            </a:r>
            <a:r>
              <a:rPr lang="en-GB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increase the Trust of the Users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98450" algn="l" rtl="0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•"/>
            </a:pPr>
            <a:r>
              <a:rPr lang="en-GB" sz="2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xAI</a:t>
            </a:r>
            <a:r>
              <a:rPr lang="en-GB" sz="2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algorithms as a </a:t>
            </a:r>
            <a:r>
              <a:rPr lang="en-GB" sz="21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Discovery Tools</a:t>
            </a:r>
            <a:endParaRPr sz="21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GB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Influence functions (and approximate measures) are model agnostic and can be ported to numerous use-cases. 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○"/>
            </a:pPr>
            <a:r>
              <a:rPr lang="en-GB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expert is still needed to correctly interpret the results</a:t>
            </a:r>
          </a:p>
          <a:p>
            <a:pPr marL="914400" marR="0" lvl="1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○"/>
            </a:pPr>
            <a:r>
              <a:rPr lang="en-GB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subjective evaluation is needed </a:t>
            </a:r>
          </a:p>
          <a:p>
            <a:pPr marL="914400" marR="0" lvl="1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○"/>
            </a:pPr>
            <a:r>
              <a:rPr lang="en-GB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insights gained may be more useful from the point of view of the “machine learning expert” than the final user “the clinicians”.</a:t>
            </a:r>
          </a:p>
          <a:p>
            <a:pPr marL="552450"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</a:pP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8800" marR="0" lvl="1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5900" marR="0" lvl="0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8800" marR="0" lvl="1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8800" marR="0" lvl="1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8800" marR="0" lvl="1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385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50"/>
          <p:cNvSpPr txBox="1">
            <a:spLocks noGrp="1"/>
          </p:cNvSpPr>
          <p:nvPr>
            <p:ph type="title"/>
          </p:nvPr>
        </p:nvSpPr>
        <p:spPr>
          <a:xfrm>
            <a:off x="226208" y="103708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931515"/>
                </a:solidFill>
              </a:rPr>
              <a:t>THANK YOU FOR YOUR ATTENTION</a:t>
            </a:r>
            <a:endParaRPr b="1">
              <a:solidFill>
                <a:srgbClr val="931515"/>
              </a:solidFill>
            </a:endParaRPr>
          </a:p>
        </p:txBody>
      </p:sp>
      <p:sp>
        <p:nvSpPr>
          <p:cNvPr id="517" name="Google Shape;517;p50"/>
          <p:cNvSpPr txBox="1">
            <a:spLocks noGrp="1"/>
          </p:cNvSpPr>
          <p:nvPr>
            <p:ph type="subTitle" idx="4294967295"/>
          </p:nvPr>
        </p:nvSpPr>
        <p:spPr>
          <a:xfrm>
            <a:off x="130543" y="2925702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Tommaso </a:t>
            </a:r>
            <a:r>
              <a:rPr lang="en-GB" sz="7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Torda</a:t>
            </a:r>
            <a:endParaRPr lang="en-GB" sz="7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7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tommaso.torda@roma1.infn.it</a:t>
            </a:r>
            <a:endParaRPr lang="en-GB" sz="7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7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7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7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Andrea Ciardiello  </a:t>
            </a:r>
            <a:endParaRPr sz="7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7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andrea.ciardiello@uniroma1.it</a:t>
            </a:r>
            <a:endParaRPr sz="7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518" name="Google Shape;518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5"/>
          <p:cNvSpPr txBox="1">
            <a:spLocks noGrp="1"/>
          </p:cNvSpPr>
          <p:nvPr>
            <p:ph type="title"/>
          </p:nvPr>
        </p:nvSpPr>
        <p:spPr>
          <a:xfrm>
            <a:off x="215175" y="214884"/>
            <a:ext cx="82392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 fontScale="90000"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ct val="100000"/>
              <a:buFont typeface="Helvetica Neue"/>
              <a:buNone/>
            </a:pPr>
            <a:r>
              <a:rPr lang="en-GB" sz="2900" b="1">
                <a:solidFill>
                  <a:srgbClr val="931515"/>
                </a:solidFill>
              </a:rPr>
              <a:t>A MUCCA USE-CASE: xAI IN MEDICAL IMAGING</a:t>
            </a:r>
            <a:endParaRPr b="1">
              <a:solidFill>
                <a:srgbClr val="931515"/>
              </a:solidFill>
            </a:endParaRPr>
          </a:p>
        </p:txBody>
      </p:sp>
      <p:sp>
        <p:nvSpPr>
          <p:cNvPr id="433" name="Google Shape;433;p45"/>
          <p:cNvSpPr txBox="1">
            <a:spLocks noGrp="1"/>
          </p:cNvSpPr>
          <p:nvPr>
            <p:ph type="body" idx="1"/>
          </p:nvPr>
        </p:nvSpPr>
        <p:spPr>
          <a:xfrm>
            <a:off x="215172" y="894623"/>
            <a:ext cx="8736000" cy="17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 lnSpcReduction="10000"/>
          </a:bodyPr>
          <a:lstStyle/>
          <a:p>
            <a:pPr marL="20320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●"/>
            </a:pPr>
            <a:r>
              <a:rPr lang="en-GB">
                <a:solidFill>
                  <a:srgbClr val="000000"/>
                </a:solidFill>
              </a:rPr>
              <a:t>use open MRI images databases to train DNN for segmentation tasks of both anatomical brain structures and healthy/pathological tissue</a:t>
            </a:r>
            <a:endParaRPr sz="2000">
              <a:solidFill>
                <a:srgbClr val="000000"/>
              </a:solidFill>
            </a:endParaRPr>
          </a:p>
          <a:p>
            <a:pPr marL="203200" lvl="0" indent="-215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●"/>
            </a:pPr>
            <a:r>
              <a:rPr lang="en-GB">
                <a:solidFill>
                  <a:srgbClr val="000000"/>
                </a:solidFill>
              </a:rPr>
              <a:t>apply state of the art xAI algorithms and test their ability to produce consensus on final users quantifying it by appropriate metric  </a:t>
            </a:r>
            <a:endParaRPr sz="2000">
              <a:solidFill>
                <a:srgbClr val="000000"/>
              </a:solidFill>
            </a:endParaRPr>
          </a:p>
          <a:p>
            <a:pPr marL="203200" lvl="0" indent="-2032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Char char="●"/>
            </a:pPr>
            <a:r>
              <a:rPr lang="en-GB">
                <a:solidFill>
                  <a:srgbClr val="000000"/>
                </a:solidFill>
              </a:rPr>
              <a:t>study stability of the metric vs different datasets, training strategies, architecture constraints, data augmentation, </a:t>
            </a:r>
            <a:r>
              <a:rPr lang="en-GB" sz="1600"/>
              <a:t>…</a:t>
            </a:r>
            <a:endParaRPr/>
          </a:p>
        </p:txBody>
      </p:sp>
      <p:sp>
        <p:nvSpPr>
          <p:cNvPr id="434" name="Google Shape;434;p45"/>
          <p:cNvSpPr txBox="1">
            <a:spLocks noGrp="1"/>
          </p:cNvSpPr>
          <p:nvPr>
            <p:ph type="sldNum" idx="12"/>
          </p:nvPr>
        </p:nvSpPr>
        <p:spPr>
          <a:xfrm>
            <a:off x="3177172" y="1748706"/>
            <a:ext cx="2058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pic>
        <p:nvPicPr>
          <p:cNvPr id="435" name="Google Shape;435;p45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647" y="3242474"/>
            <a:ext cx="3780655" cy="1414401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45"/>
          <p:cNvSpPr txBox="1"/>
          <p:nvPr/>
        </p:nvSpPr>
        <p:spPr>
          <a:xfrm>
            <a:off x="644755" y="4690116"/>
            <a:ext cx="848545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rPr lang="en-GB" sz="13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BraTs19</a:t>
            </a:r>
            <a:endParaRPr sz="500" dirty="0"/>
          </a:p>
        </p:txBody>
      </p:sp>
      <p:sp>
        <p:nvSpPr>
          <p:cNvPr id="437" name="Google Shape;437;p45"/>
          <p:cNvSpPr txBox="1"/>
          <p:nvPr/>
        </p:nvSpPr>
        <p:spPr>
          <a:xfrm>
            <a:off x="1745553" y="4773692"/>
            <a:ext cx="23874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</a:pPr>
            <a:r>
              <a:rPr lang="en-GB" sz="13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UNet , DeepLabV3+, ResNet3D</a:t>
            </a:r>
            <a:endParaRPr sz="500"/>
          </a:p>
        </p:txBody>
      </p:sp>
      <p:pic>
        <p:nvPicPr>
          <p:cNvPr id="438" name="Google Shape;438;p45" descr="Picture 17"/>
          <p:cNvPicPr preferRelativeResize="0"/>
          <p:nvPr/>
        </p:nvPicPr>
        <p:blipFill rotWithShape="1">
          <a:blip r:embed="rId4">
            <a:alphaModFix/>
          </a:blip>
          <a:srcRect l="4227" t="9801" r="69679" b="8319"/>
          <a:stretch/>
        </p:blipFill>
        <p:spPr>
          <a:xfrm>
            <a:off x="7121950" y="4124004"/>
            <a:ext cx="936498" cy="922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45" descr="Picture 18"/>
          <p:cNvPicPr preferRelativeResize="0"/>
          <p:nvPr/>
        </p:nvPicPr>
        <p:blipFill rotWithShape="1">
          <a:blip r:embed="rId5">
            <a:alphaModFix/>
          </a:blip>
          <a:srcRect l="13490" t="8339" r="5042" b="9416"/>
          <a:stretch/>
        </p:blipFill>
        <p:spPr>
          <a:xfrm>
            <a:off x="7104537" y="2702451"/>
            <a:ext cx="971320" cy="973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45" descr="Image"/>
          <p:cNvPicPr preferRelativeResize="0"/>
          <p:nvPr/>
        </p:nvPicPr>
        <p:blipFill rotWithShape="1">
          <a:blip r:embed="rId6">
            <a:alphaModFix/>
          </a:blip>
          <a:srcRect l="7995"/>
          <a:stretch/>
        </p:blipFill>
        <p:spPr>
          <a:xfrm>
            <a:off x="4531645" y="2702451"/>
            <a:ext cx="943120" cy="107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45" descr="Image"/>
          <p:cNvPicPr preferRelativeResize="0"/>
          <p:nvPr/>
        </p:nvPicPr>
        <p:blipFill rotWithShape="1">
          <a:blip r:embed="rId7">
            <a:alphaModFix/>
          </a:blip>
          <a:srcRect t="6794" r="714"/>
          <a:stretch/>
        </p:blipFill>
        <p:spPr>
          <a:xfrm>
            <a:off x="4536835" y="3949721"/>
            <a:ext cx="932799" cy="109788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pic>
      <p:pic>
        <p:nvPicPr>
          <p:cNvPr id="442" name="Google Shape;442;p45" descr="Imag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136113" y="4127273"/>
            <a:ext cx="922139" cy="922139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45"/>
          <p:cNvSpPr txBox="1"/>
          <p:nvPr/>
        </p:nvSpPr>
        <p:spPr>
          <a:xfrm>
            <a:off x="5582391" y="2792200"/>
            <a:ext cx="828684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600"/>
              </a:buClr>
              <a:buSzPts val="1400"/>
              <a:buFont typeface="Helvetica Neue"/>
              <a:buNone/>
            </a:pPr>
            <a:r>
              <a:rPr lang="en-GB" sz="1400" b="0" i="0" u="none" strike="noStrike" cap="none" dirty="0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saliency</a:t>
            </a:r>
            <a:endParaRPr sz="5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600"/>
              </a:buClr>
              <a:buSzPts val="1400"/>
              <a:buFont typeface="Helvetica Neue"/>
              <a:buNone/>
            </a:pPr>
            <a:r>
              <a:rPr lang="en-GB" sz="1400" b="0" i="0" u="none" strike="noStrike" cap="none" dirty="0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maps</a:t>
            </a:r>
            <a:endParaRPr sz="500" dirty="0"/>
          </a:p>
        </p:txBody>
      </p:sp>
      <p:pic>
        <p:nvPicPr>
          <p:cNvPr id="444" name="Google Shape;444;p45" descr="Image"/>
          <p:cNvPicPr preferRelativeResize="0"/>
          <p:nvPr/>
        </p:nvPicPr>
        <p:blipFill rotWithShape="1">
          <a:blip r:embed="rId9">
            <a:alphaModFix/>
          </a:blip>
          <a:srcRect t="3400"/>
          <a:stretch/>
        </p:blipFill>
        <p:spPr>
          <a:xfrm>
            <a:off x="8131600" y="4121293"/>
            <a:ext cx="943124" cy="915325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45"/>
          <p:cNvSpPr txBox="1"/>
          <p:nvPr/>
        </p:nvSpPr>
        <p:spPr>
          <a:xfrm>
            <a:off x="6411075" y="3910149"/>
            <a:ext cx="117515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F00"/>
              </a:buClr>
              <a:buSzPts val="1400"/>
              <a:buFont typeface="Helvetica Neue"/>
              <a:buNone/>
            </a:pPr>
            <a:r>
              <a:rPr lang="en-GB" sz="1400" b="0" i="0" u="none" strike="noStrike" cap="none" dirty="0">
                <a:solidFill>
                  <a:srgbClr val="008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proponents</a:t>
            </a:r>
            <a:endParaRPr sz="500" dirty="0"/>
          </a:p>
        </p:txBody>
      </p:sp>
      <p:sp>
        <p:nvSpPr>
          <p:cNvPr id="446" name="Google Shape;446;p45"/>
          <p:cNvSpPr txBox="1"/>
          <p:nvPr/>
        </p:nvSpPr>
        <p:spPr>
          <a:xfrm>
            <a:off x="8075857" y="3802357"/>
            <a:ext cx="8001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600"/>
              </a:buClr>
              <a:buSzPts val="1400"/>
              <a:buFont typeface="Helvetica Neue"/>
              <a:buNone/>
            </a:pPr>
            <a:r>
              <a:rPr lang="en-GB" sz="1400" b="0" i="0" u="none" strike="noStrike" cap="none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opponent</a:t>
            </a:r>
            <a:endParaRPr sz="500"/>
          </a:p>
        </p:txBody>
      </p:sp>
      <p:sp>
        <p:nvSpPr>
          <p:cNvPr id="447" name="Google Shape;447;p45"/>
          <p:cNvSpPr txBox="1"/>
          <p:nvPr/>
        </p:nvSpPr>
        <p:spPr>
          <a:xfrm>
            <a:off x="8203050" y="2684430"/>
            <a:ext cx="6891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600"/>
              </a:buClr>
              <a:buSzPts val="1400"/>
              <a:buFont typeface="Helvetica Neue"/>
              <a:buNone/>
            </a:pPr>
            <a:r>
              <a:rPr lang="en-GB" sz="1400" b="0" i="0" u="none" strike="noStrike" cap="none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gradient</a:t>
            </a:r>
            <a:endParaRPr sz="5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600"/>
              </a:buClr>
              <a:buSzPts val="1400"/>
              <a:buFont typeface="Helvetica Neue"/>
              <a:buNone/>
            </a:pPr>
            <a:r>
              <a:rPr lang="en-GB" sz="1400" b="0" i="0" u="none" strike="noStrike" cap="none"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tracing</a:t>
            </a:r>
            <a:endParaRPr sz="500"/>
          </a:p>
        </p:txBody>
      </p:sp>
      <p:pic>
        <p:nvPicPr>
          <p:cNvPr id="448" name="Google Shape;448;p45" descr="Line Lin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8100000">
            <a:off x="7156683" y="3726485"/>
            <a:ext cx="281884" cy="98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45" descr="Line Lin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1050652">
            <a:off x="7643287" y="3727614"/>
            <a:ext cx="582536" cy="98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5"/>
          <p:cNvSpPr txBox="1">
            <a:spLocks noGrp="1"/>
          </p:cNvSpPr>
          <p:nvPr>
            <p:ph type="title"/>
          </p:nvPr>
        </p:nvSpPr>
        <p:spPr>
          <a:xfrm>
            <a:off x="215175" y="214884"/>
            <a:ext cx="8239200" cy="509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 fontScale="90000"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ct val="100000"/>
              <a:buFont typeface="Helvetica Neue"/>
              <a:buNone/>
            </a:pPr>
            <a:r>
              <a:rPr lang="en-US" sz="2900" b="1" dirty="0">
                <a:solidFill>
                  <a:srgbClr val="931515"/>
                </a:solidFill>
              </a:rPr>
              <a:t>A MUCCA USE-CASE:  Brats 2019 Dataset</a:t>
            </a:r>
            <a:br>
              <a:rPr lang="en-US" sz="2900" b="1" dirty="0">
                <a:solidFill>
                  <a:srgbClr val="931515"/>
                </a:solidFill>
              </a:rPr>
            </a:br>
            <a:endParaRPr lang="en-US" b="1" dirty="0">
              <a:solidFill>
                <a:srgbClr val="931515"/>
              </a:solidFill>
            </a:endParaRPr>
          </a:p>
        </p:txBody>
      </p:sp>
      <p:sp>
        <p:nvSpPr>
          <p:cNvPr id="4" name="Brats 2019 Dataset:…">
            <a:extLst>
              <a:ext uri="{FF2B5EF4-FFF2-40B4-BE49-F238E27FC236}">
                <a16:creationId xmlns:a16="http://schemas.microsoft.com/office/drawing/2014/main" id="{DA05A518-58F6-4439-980D-AA873591769E}"/>
              </a:ext>
            </a:extLst>
          </p:cNvPr>
          <p:cNvSpPr/>
          <p:nvPr/>
        </p:nvSpPr>
        <p:spPr>
          <a:xfrm>
            <a:off x="89646" y="601083"/>
            <a:ext cx="8239201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56399" indent="-356399" algn="l">
              <a:spcBef>
                <a:spcPts val="1000"/>
              </a:spcBef>
              <a:buSzPct val="100000"/>
              <a:buBlip>
                <a:blip r:embed="rId3"/>
              </a:buBlip>
              <a:defRPr sz="2400"/>
            </a:pPr>
            <a:r>
              <a:rPr sz="1600" dirty="0"/>
              <a:t>Brats 2019 Dataset:</a:t>
            </a:r>
          </a:p>
          <a:p>
            <a:pPr marL="720000" indent="-360000" algn="l">
              <a:buSzPct val="70000"/>
              <a:buBlip>
                <a:blip r:embed="rId3"/>
              </a:buBlip>
              <a:defRPr sz="2400"/>
            </a:pPr>
            <a:r>
              <a:rPr sz="1600" b="1" u="sng" dirty="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4 channels</a:t>
            </a:r>
            <a:r>
              <a:rPr sz="1600" dirty="0"/>
              <a:t>: native (</a:t>
            </a:r>
            <a:r>
              <a:rPr sz="1600" b="1" dirty="0">
                <a:latin typeface="Helvetica"/>
                <a:ea typeface="Helvetica"/>
                <a:cs typeface="Helvetica"/>
                <a:sym typeface="Helvetica"/>
              </a:rPr>
              <a:t>T1</a:t>
            </a:r>
            <a:r>
              <a:rPr sz="1600" dirty="0"/>
              <a:t>), post-contrast T1-weighted (</a:t>
            </a:r>
            <a:r>
              <a:rPr sz="1600" b="1" dirty="0">
                <a:latin typeface="Helvetica"/>
                <a:ea typeface="Helvetica"/>
                <a:cs typeface="Helvetica"/>
                <a:sym typeface="Helvetica"/>
              </a:rPr>
              <a:t>T1Gd</a:t>
            </a:r>
            <a:r>
              <a:rPr sz="1600" dirty="0"/>
              <a:t>), T2-weighted (</a:t>
            </a:r>
            <a:r>
              <a:rPr sz="1600" b="1" dirty="0">
                <a:latin typeface="Helvetica"/>
                <a:ea typeface="Helvetica"/>
                <a:cs typeface="Helvetica"/>
                <a:sym typeface="Helvetica"/>
              </a:rPr>
              <a:t>T2</a:t>
            </a:r>
            <a:r>
              <a:rPr sz="1600" dirty="0"/>
              <a:t>) and T2 Fluid Attenuated Inversion Recovery (</a:t>
            </a:r>
            <a:r>
              <a:rPr sz="1600" b="1" dirty="0">
                <a:latin typeface="Helvetica"/>
                <a:ea typeface="Helvetica"/>
                <a:cs typeface="Helvetica"/>
                <a:sym typeface="Helvetica"/>
              </a:rPr>
              <a:t>T2-FLAIR</a:t>
            </a:r>
            <a:r>
              <a:rPr sz="1600" dirty="0"/>
              <a:t>)</a:t>
            </a:r>
          </a:p>
          <a:p>
            <a:pPr marL="720000" indent="-360000" algn="l">
              <a:buSzPct val="70000"/>
              <a:buBlip>
                <a:blip r:embed="rId3"/>
              </a:buBlip>
              <a:defRPr sz="2400"/>
            </a:pPr>
            <a:r>
              <a:rPr sz="1600" b="1" u="sng" dirty="0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rPr>
              <a:t>4 labels</a:t>
            </a:r>
            <a:r>
              <a:rPr sz="1600" dirty="0"/>
              <a:t>: background (</a:t>
            </a:r>
            <a:r>
              <a:rPr sz="1600" b="1" dirty="0">
                <a:latin typeface="Helvetica"/>
                <a:ea typeface="Helvetica"/>
                <a:cs typeface="Helvetica"/>
                <a:sym typeface="Helvetica"/>
              </a:rPr>
              <a:t>label 0</a:t>
            </a:r>
            <a:r>
              <a:rPr sz="1600" dirty="0"/>
              <a:t>), necrotic and non-enhancing tumor core (NCR/NET - </a:t>
            </a:r>
            <a:r>
              <a:rPr sz="1600" b="1" dirty="0">
                <a:latin typeface="Helvetica"/>
                <a:ea typeface="Helvetica"/>
                <a:cs typeface="Helvetica"/>
                <a:sym typeface="Helvetica"/>
              </a:rPr>
              <a:t>label 1</a:t>
            </a:r>
            <a:r>
              <a:rPr sz="1600" dirty="0"/>
              <a:t>), peritumoral edema (ED - </a:t>
            </a:r>
            <a:r>
              <a:rPr sz="1600" b="1" dirty="0">
                <a:latin typeface="Helvetica"/>
                <a:ea typeface="Helvetica"/>
                <a:cs typeface="Helvetica"/>
                <a:sym typeface="Helvetica"/>
              </a:rPr>
              <a:t>label 2</a:t>
            </a:r>
            <a:r>
              <a:rPr sz="1600" dirty="0"/>
              <a:t>), GD-enhancing tumor (ET - </a:t>
            </a:r>
            <a:r>
              <a:rPr sz="1600" b="1" dirty="0">
                <a:latin typeface="Helvetica"/>
                <a:ea typeface="Helvetica"/>
                <a:cs typeface="Helvetica"/>
                <a:sym typeface="Helvetica"/>
              </a:rPr>
              <a:t>label 4</a:t>
            </a:r>
            <a:r>
              <a:rPr sz="1600" dirty="0"/>
              <a:t>)</a:t>
            </a:r>
          </a:p>
        </p:txBody>
      </p:sp>
      <p:sp>
        <p:nvSpPr>
          <p:cNvPr id="5" name="whole tumor (yellow) visible in T2-FLAIR…">
            <a:extLst>
              <a:ext uri="{FF2B5EF4-FFF2-40B4-BE49-F238E27FC236}">
                <a16:creationId xmlns:a16="http://schemas.microsoft.com/office/drawing/2014/main" id="{87F1A058-1447-2773-912F-E41F25D3B7DF}"/>
              </a:ext>
            </a:extLst>
          </p:cNvPr>
          <p:cNvSpPr/>
          <p:nvPr/>
        </p:nvSpPr>
        <p:spPr>
          <a:xfrm>
            <a:off x="0" y="3998677"/>
            <a:ext cx="9032167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60000" indent="-360000" algn="l">
              <a:buSzPct val="100000"/>
              <a:buBlip>
                <a:blip r:embed="rId3"/>
              </a:buBlip>
              <a:defRPr sz="2400"/>
            </a:pPr>
            <a:r>
              <a:rPr sz="1600" dirty="0"/>
              <a:t>whole tumor (yellow) visible in T2-FLAIR</a:t>
            </a:r>
          </a:p>
          <a:p>
            <a:pPr marL="360000" indent="-360000" algn="l">
              <a:buSzPct val="100000"/>
              <a:buBlip>
                <a:blip r:embed="rId3"/>
              </a:buBlip>
              <a:defRPr sz="2400"/>
            </a:pPr>
            <a:r>
              <a:rPr sz="1600" dirty="0"/>
              <a:t>tumor core (red) visible in T2</a:t>
            </a:r>
          </a:p>
          <a:p>
            <a:pPr marL="360000" indent="-360000" algn="l">
              <a:buSzPct val="100000"/>
              <a:buBlip>
                <a:blip r:embed="rId3"/>
              </a:buBlip>
              <a:defRPr sz="2400"/>
            </a:pPr>
            <a:r>
              <a:rPr sz="1600" dirty="0"/>
              <a:t>the enhancing tutor structures visible in T1Gd, surrounding the necrotic components of the core (green)</a:t>
            </a:r>
          </a:p>
        </p:txBody>
      </p:sp>
      <p:pic>
        <p:nvPicPr>
          <p:cNvPr id="6" name="brats_tasks.png" descr="brats_tasks.png">
            <a:extLst>
              <a:ext uri="{FF2B5EF4-FFF2-40B4-BE49-F238E27FC236}">
                <a16:creationId xmlns:a16="http://schemas.microsoft.com/office/drawing/2014/main" id="{034F6D13-ED55-72D0-6E83-C122C08CE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178" y="2025074"/>
            <a:ext cx="4701810" cy="187484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5BDDE-13E6-F347-ADEC-4F42546D5B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651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8"/>
          <p:cNvSpPr txBox="1">
            <a:spLocks noGrp="1"/>
          </p:cNvSpPr>
          <p:nvPr>
            <p:ph type="title"/>
          </p:nvPr>
        </p:nvSpPr>
        <p:spPr>
          <a:xfrm>
            <a:off x="0" y="0"/>
            <a:ext cx="78867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Calibri"/>
              <a:buNone/>
            </a:pPr>
            <a:r>
              <a:rPr lang="en-GB" b="1" dirty="0" err="1">
                <a:solidFill>
                  <a:srgbClr val="931515"/>
                </a:solidFill>
              </a:rPr>
              <a:t>TracIn</a:t>
            </a:r>
            <a:r>
              <a:rPr lang="en-GB" b="1" dirty="0">
                <a:solidFill>
                  <a:srgbClr val="931515"/>
                </a:solidFill>
              </a:rPr>
              <a:t> for segmentation task</a:t>
            </a:r>
            <a:endParaRPr dirty="0">
              <a:solidFill>
                <a:srgbClr val="931515"/>
              </a:solidFill>
            </a:endParaRPr>
          </a:p>
        </p:txBody>
      </p:sp>
      <p:sp>
        <p:nvSpPr>
          <p:cNvPr id="499" name="Google Shape;499;p48"/>
          <p:cNvSpPr txBox="1"/>
          <p:nvPr/>
        </p:nvSpPr>
        <p:spPr>
          <a:xfrm>
            <a:off x="0" y="529616"/>
            <a:ext cx="8808600" cy="2946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15900" marR="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Segmentation is a classification of groups of pixels</a:t>
            </a:r>
          </a:p>
          <a:p>
            <a:pPr marL="215900" marR="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Proponents for different labels can be </a:t>
            </a:r>
          </a:p>
          <a:p>
            <a:pPr marL="215900" marR="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We want to isolate contribution for each segmented area</a:t>
            </a:r>
          </a:p>
          <a:p>
            <a:pPr marL="215900" marR="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endParaRPr sz="210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8800" marR="0" lvl="1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5900" marR="0" lvl="0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8800" marR="0" lvl="1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8800" marR="0" lvl="1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8800" marR="0" lvl="1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EB0B14-5812-A41A-2D91-6226D80F1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120" y="1501562"/>
            <a:ext cx="6530733" cy="15618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D98016-EDBC-3F19-430C-57C654163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826" y="3236194"/>
            <a:ext cx="7608668" cy="1719266"/>
          </a:xfrm>
          <a:prstGeom prst="rect">
            <a:avLst/>
          </a:prstGeom>
        </p:spPr>
      </p:pic>
      <p:pic>
        <p:nvPicPr>
          <p:cNvPr id="14" name="Picture 13" descr="A picture containing font, text, white, line&#10;&#10;Description automatically generated">
            <a:extLst>
              <a:ext uri="{FF2B5EF4-FFF2-40B4-BE49-F238E27FC236}">
                <a16:creationId xmlns:a16="http://schemas.microsoft.com/office/drawing/2014/main" id="{653C0425-505B-5607-4D94-B39704B0C8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6478" y="86683"/>
            <a:ext cx="2794680" cy="5100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8A4E66-4E49-864F-CF71-E05628C5D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855" y="1995389"/>
            <a:ext cx="3436297" cy="3061428"/>
          </a:xfrm>
          <a:prstGeom prst="rect">
            <a:avLst/>
          </a:prstGeom>
        </p:spPr>
      </p:pic>
      <p:sp>
        <p:nvSpPr>
          <p:cNvPr id="498" name="Google Shape;498;p48"/>
          <p:cNvSpPr txBox="1">
            <a:spLocks noGrp="1"/>
          </p:cNvSpPr>
          <p:nvPr>
            <p:ph type="title"/>
          </p:nvPr>
        </p:nvSpPr>
        <p:spPr>
          <a:xfrm>
            <a:off x="0" y="0"/>
            <a:ext cx="78867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Calibri"/>
              <a:buNone/>
            </a:pPr>
            <a:r>
              <a:rPr lang="en-GB" b="1" dirty="0">
                <a:solidFill>
                  <a:srgbClr val="931515"/>
                </a:solidFill>
              </a:rPr>
              <a:t>Calibration with temperature scaling</a:t>
            </a:r>
            <a:endParaRPr dirty="0">
              <a:solidFill>
                <a:srgbClr val="931515"/>
              </a:solidFill>
            </a:endParaRPr>
          </a:p>
        </p:txBody>
      </p:sp>
      <p:sp>
        <p:nvSpPr>
          <p:cNvPr id="499" name="Google Shape;499;p48"/>
          <p:cNvSpPr txBox="1"/>
          <p:nvPr/>
        </p:nvSpPr>
        <p:spPr>
          <a:xfrm>
            <a:off x="-72362" y="580593"/>
            <a:ext cx="9021158" cy="3362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15900" marR="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Simple, post training calibration scheme (Guo, 2017)</a:t>
            </a:r>
          </a:p>
          <a:p>
            <a:pPr marL="215900" marR="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 is optimized with respect to NLL on the validation set.</a:t>
            </a:r>
          </a:p>
          <a:p>
            <a:pPr marL="215900" marR="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 does not change the maximum of the </a:t>
            </a:r>
            <a:r>
              <a:rPr lang="en-US" sz="18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softmax</a:t>
            </a:r>
            <a:r>
              <a:rPr lang="en-US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function, the class prediction remains unchanged</a:t>
            </a:r>
          </a:p>
          <a:p>
            <a:pPr marL="29210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Temperature scaling does not affect accuracy</a:t>
            </a:r>
          </a:p>
          <a:p>
            <a:pPr marL="215900" marR="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endParaRPr sz="210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8800" marR="0" lvl="1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lang="en-US" sz="2100"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8800" marR="0" lvl="1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Temperature scaling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5900" marR="0" lvl="0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8800" marR="0" lvl="1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8800" marR="0" lvl="1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8800" marR="0" lvl="1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025874-1DF0-0CEB-5F26-C0427D0D7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9245" y="2058496"/>
            <a:ext cx="3331468" cy="29983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90EEC6-4958-ADCD-DCEA-3A94D63124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41" y="3135627"/>
            <a:ext cx="2285714" cy="3904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083F99-9014-FB64-D8C3-85B057E12E77}"/>
              </a:ext>
            </a:extLst>
          </p:cNvPr>
          <p:cNvSpPr txBox="1"/>
          <p:nvPr/>
        </p:nvSpPr>
        <p:spPr>
          <a:xfrm>
            <a:off x="5203551" y="1809947"/>
            <a:ext cx="1645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Confidence Plots</a:t>
            </a:r>
          </a:p>
        </p:txBody>
      </p:sp>
    </p:spTree>
    <p:extLst>
      <p:ext uri="{BB962C8B-B14F-4D97-AF65-F5344CB8AC3E}">
        <p14:creationId xmlns:p14="http://schemas.microsoft.com/office/powerpoint/2010/main" val="517475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8"/>
          <p:cNvSpPr txBox="1">
            <a:spLocks noGrp="1"/>
          </p:cNvSpPr>
          <p:nvPr>
            <p:ph type="title"/>
          </p:nvPr>
        </p:nvSpPr>
        <p:spPr>
          <a:xfrm>
            <a:off x="0" y="0"/>
            <a:ext cx="78867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Calibri"/>
              <a:buNone/>
            </a:pPr>
            <a:r>
              <a:rPr lang="en-GB" b="1" dirty="0">
                <a:solidFill>
                  <a:srgbClr val="931515"/>
                </a:solidFill>
              </a:rPr>
              <a:t>Influence for a test patient</a:t>
            </a:r>
            <a:endParaRPr dirty="0">
              <a:solidFill>
                <a:srgbClr val="931515"/>
              </a:solidFill>
            </a:endParaRPr>
          </a:p>
        </p:txBody>
      </p:sp>
      <p:sp>
        <p:nvSpPr>
          <p:cNvPr id="500" name="Google Shape;500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767925-CF3A-D8A8-6F32-2C43F878A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402" y="3034393"/>
            <a:ext cx="285750" cy="17430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0615DE-178C-32B5-B326-79A000D9F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751" y="4629589"/>
            <a:ext cx="1724025" cy="48577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B3B941C-BA8C-6480-4FF1-53E4D6786D19}"/>
              </a:ext>
            </a:extLst>
          </p:cNvPr>
          <p:cNvGrpSpPr/>
          <p:nvPr/>
        </p:nvGrpSpPr>
        <p:grpSpPr>
          <a:xfrm>
            <a:off x="855872" y="3292314"/>
            <a:ext cx="1372739" cy="656344"/>
            <a:chOff x="6174253" y="590096"/>
            <a:chExt cx="1372739" cy="6563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99E53DB-08AA-FAC5-2466-8C91C6CEACA8}"/>
                </a:ext>
              </a:extLst>
            </p:cNvPr>
            <p:cNvSpPr/>
            <p:nvPr/>
          </p:nvSpPr>
          <p:spPr>
            <a:xfrm>
              <a:off x="6174253" y="636983"/>
              <a:ext cx="214004" cy="214004"/>
            </a:xfrm>
            <a:prstGeom prst="rect">
              <a:avLst/>
            </a:prstGeom>
            <a:solidFill>
              <a:srgbClr val="FDE72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F674AD5-E8F5-48CE-236F-C4C00909377A}"/>
                </a:ext>
              </a:extLst>
            </p:cNvPr>
            <p:cNvSpPr/>
            <p:nvPr/>
          </p:nvSpPr>
          <p:spPr>
            <a:xfrm>
              <a:off x="6174253" y="985550"/>
              <a:ext cx="214004" cy="214004"/>
            </a:xfrm>
            <a:prstGeom prst="rect">
              <a:avLst/>
            </a:prstGeom>
            <a:solidFill>
              <a:srgbClr val="44015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00B2BA-601C-F650-3CEE-9547E725D802}"/>
                </a:ext>
              </a:extLst>
            </p:cNvPr>
            <p:cNvSpPr txBox="1"/>
            <p:nvPr/>
          </p:nvSpPr>
          <p:spPr>
            <a:xfrm>
              <a:off x="6467850" y="590096"/>
              <a:ext cx="10791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Proponent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03EB1E-82F5-D159-A36A-FAFA122E82AF}"/>
                </a:ext>
              </a:extLst>
            </p:cNvPr>
            <p:cNvSpPr txBox="1"/>
            <p:nvPr/>
          </p:nvSpPr>
          <p:spPr>
            <a:xfrm>
              <a:off x="6467849" y="938663"/>
              <a:ext cx="10278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Opponent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6E3B811-A45F-1D45-37DD-52B40BCC3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9405" y="396997"/>
            <a:ext cx="3377403" cy="249125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0B75B2A-D80C-8D72-69C3-F531FE29E57C}"/>
              </a:ext>
            </a:extLst>
          </p:cNvPr>
          <p:cNvSpPr txBox="1"/>
          <p:nvPr/>
        </p:nvSpPr>
        <p:spPr>
          <a:xfrm>
            <a:off x="5434054" y="290698"/>
            <a:ext cx="3440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Influence distribution for a test patient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300730-AC22-8068-2CE8-AB9701B7A102}"/>
              </a:ext>
            </a:extLst>
          </p:cNvPr>
          <p:cNvSpPr txBox="1"/>
          <p:nvPr/>
        </p:nvSpPr>
        <p:spPr>
          <a:xfrm>
            <a:off x="162261" y="656711"/>
            <a:ext cx="50795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Proponents/Opponents defined as the highest/lowest scoring training examples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Influence can be computed for the whole dataset or for a hand-picked subsample of training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New elements can be described in relation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Problem: High self influence items in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" name="TestExamples_arraym10p1_p10_p90_percentili.png" descr="TestExamples_arraym10p1_p10_p90_percentili.png">
            <a:extLst>
              <a:ext uri="{FF2B5EF4-FFF2-40B4-BE49-F238E27FC236}">
                <a16:creationId xmlns:a16="http://schemas.microsoft.com/office/drawing/2014/main" id="{143C7D10-AC9A-B77A-1826-CB4E3051303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55" b="915"/>
          <a:stretch/>
        </p:blipFill>
        <p:spPr>
          <a:xfrm>
            <a:off x="2727740" y="3109726"/>
            <a:ext cx="6330622" cy="174307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2751B3-8F04-5AD8-8895-5BCDB6EBE995}"/>
              </a:ext>
            </a:extLst>
          </p:cNvPr>
          <p:cNvSpPr/>
          <p:nvPr/>
        </p:nvSpPr>
        <p:spPr>
          <a:xfrm>
            <a:off x="2702028" y="3733207"/>
            <a:ext cx="6356334" cy="954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B4E3E27-AB49-A0E0-BDDC-013A62D5A5D1}"/>
              </a:ext>
            </a:extLst>
          </p:cNvPr>
          <p:cNvCxnSpPr>
            <a:cxnSpLocks/>
          </p:cNvCxnSpPr>
          <p:nvPr/>
        </p:nvCxnSpPr>
        <p:spPr>
          <a:xfrm>
            <a:off x="2980591" y="2743200"/>
            <a:ext cx="0" cy="10694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949EBFE-81F7-54D8-4888-7B98B61A7B13}"/>
              </a:ext>
            </a:extLst>
          </p:cNvPr>
          <p:cNvSpPr/>
          <p:nvPr/>
        </p:nvSpPr>
        <p:spPr>
          <a:xfrm>
            <a:off x="53613" y="2356119"/>
            <a:ext cx="5348253" cy="4196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row of Influence relations with train patient is the “explanation”</a:t>
            </a:r>
          </a:p>
        </p:txBody>
      </p:sp>
    </p:spTree>
    <p:extLst>
      <p:ext uri="{BB962C8B-B14F-4D97-AF65-F5344CB8AC3E}">
        <p14:creationId xmlns:p14="http://schemas.microsoft.com/office/powerpoint/2010/main" val="1304540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EFBC6-EF2C-3191-D7DE-61AEC1650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683"/>
            <a:ext cx="4012835" cy="5727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931515"/>
                </a:solidFill>
              </a:rPr>
              <a:t>A set of proponents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9C9BDB-5AB1-07ED-86F1-A9A2197163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F0FB93-73EE-7FF7-887E-0EE3C582C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373" y="742583"/>
            <a:ext cx="1522270" cy="15440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B1291A-1B83-90C8-E7DB-CCBF5C2CB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099" y="751193"/>
            <a:ext cx="1522270" cy="15354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B0244A-2615-41BA-8539-F13A31929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4647" y="742583"/>
            <a:ext cx="1522270" cy="15270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B2AF91-CBE8-CF9D-24F1-064DC42134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4647" y="2396769"/>
            <a:ext cx="1522270" cy="15282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9D00B6-6201-DC82-46C0-237BFDC548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5373" y="2396769"/>
            <a:ext cx="1537218" cy="15282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DAEA15-EC64-DAF6-CC44-B27AD50CEF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0310" y="2396769"/>
            <a:ext cx="1538059" cy="154407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0792A95-D589-3B45-6292-63612E2479CF}"/>
              </a:ext>
            </a:extLst>
          </p:cNvPr>
          <p:cNvSpPr txBox="1"/>
          <p:nvPr/>
        </p:nvSpPr>
        <p:spPr>
          <a:xfrm>
            <a:off x="5603834" y="373033"/>
            <a:ext cx="12202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ED - </a:t>
            </a:r>
            <a:r>
              <a:rPr lang="en-US" sz="1400" b="1" dirty="0">
                <a:latin typeface="Helvetica"/>
                <a:ea typeface="Helvetica"/>
                <a:cs typeface="Helvetica"/>
                <a:sym typeface="Helvetica"/>
              </a:rPr>
              <a:t>label 2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04DC5F-6F1C-38BB-3A6F-4BC59DDA0C10}"/>
              </a:ext>
            </a:extLst>
          </p:cNvPr>
          <p:cNvSpPr txBox="1"/>
          <p:nvPr/>
        </p:nvSpPr>
        <p:spPr>
          <a:xfrm>
            <a:off x="3721739" y="373033"/>
            <a:ext cx="17005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NCR/NET - </a:t>
            </a:r>
            <a:r>
              <a:rPr lang="en-US" sz="1400" b="1" dirty="0">
                <a:latin typeface="Helvetica"/>
                <a:ea typeface="Helvetica"/>
                <a:cs typeface="Helvetica"/>
                <a:sym typeface="Helvetica"/>
              </a:rPr>
              <a:t>label 1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81EB5C-FEF8-A83B-8156-E49B29DB8FB1}"/>
              </a:ext>
            </a:extLst>
          </p:cNvPr>
          <p:cNvSpPr txBox="1"/>
          <p:nvPr/>
        </p:nvSpPr>
        <p:spPr>
          <a:xfrm>
            <a:off x="7252480" y="388362"/>
            <a:ext cx="12137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ET - </a:t>
            </a:r>
            <a:r>
              <a:rPr lang="en-US" sz="1400" b="1" dirty="0">
                <a:latin typeface="Helvetica"/>
                <a:ea typeface="Helvetica"/>
                <a:cs typeface="Helvetica"/>
                <a:sym typeface="Helvetica"/>
              </a:rPr>
              <a:t>label 4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82497D-E555-9868-190A-5FBF53498E56}"/>
              </a:ext>
            </a:extLst>
          </p:cNvPr>
          <p:cNvSpPr txBox="1"/>
          <p:nvPr/>
        </p:nvSpPr>
        <p:spPr>
          <a:xfrm>
            <a:off x="302607" y="874930"/>
            <a:ext cx="341913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Proponents for RED area (confidence under threshold)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Different patients for each label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One modality for each patient is shown (arbitrary chosen)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For the untrained eye, the interpretation of the explanation is difficult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results are not Robust – </a:t>
            </a:r>
            <a:r>
              <a:rPr lang="en-US" sz="1800" b="1" dirty="0"/>
              <a:t>The proponents list can change after retraining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899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EFBC6-EF2C-3191-D7DE-61AEC1650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683"/>
            <a:ext cx="4012835" cy="5727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931515"/>
                </a:solidFill>
              </a:rPr>
              <a:t>Robustness of TracIn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9C9BDB-5AB1-07ED-86F1-A9A2197163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8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82497D-E555-9868-190A-5FBF53498E56}"/>
              </a:ext>
            </a:extLst>
          </p:cNvPr>
          <p:cNvSpPr txBox="1"/>
          <p:nvPr/>
        </p:nvSpPr>
        <p:spPr>
          <a:xfrm>
            <a:off x="151304" y="709145"/>
            <a:ext cx="34191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Statistical Robustness</a:t>
            </a:r>
          </a:p>
          <a:p>
            <a:r>
              <a:rPr lang="en-US" sz="1800" dirty="0"/>
              <a:t>Given a row in the Influence score matrix as the explanation for the patient we can compute the cosine similarity between two explanation after retraining with fixed  train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9420D0-2CF4-25E8-65C3-4CC7F092E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435" y="1061533"/>
            <a:ext cx="5324646" cy="9612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B5275E-6BA0-0643-121A-57EC4D09C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11" y="2795004"/>
            <a:ext cx="2657475" cy="8286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1080256-FC8A-E9EE-26A0-E75053F6BE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080"/>
          <a:stretch/>
        </p:blipFill>
        <p:spPr>
          <a:xfrm>
            <a:off x="339610" y="4407514"/>
            <a:ext cx="1752600" cy="4779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0FC5EA9-C256-2411-927F-094F5D53A2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4914" y="3552541"/>
            <a:ext cx="3440512" cy="962337"/>
          </a:xfrm>
          <a:prstGeom prst="rect">
            <a:avLst/>
          </a:prstGeom>
        </p:spPr>
      </p:pic>
      <p:sp>
        <p:nvSpPr>
          <p:cNvPr id="22" name="Google Shape;174;p29">
            <a:extLst>
              <a:ext uri="{FF2B5EF4-FFF2-40B4-BE49-F238E27FC236}">
                <a16:creationId xmlns:a16="http://schemas.microsoft.com/office/drawing/2014/main" id="{FA16A14D-121F-D4BF-7EDD-F3298F1065AA}"/>
              </a:ext>
            </a:extLst>
          </p:cNvPr>
          <p:cNvSpPr txBox="1"/>
          <p:nvPr/>
        </p:nvSpPr>
        <p:spPr>
          <a:xfrm>
            <a:off x="3812358" y="175545"/>
            <a:ext cx="5208800" cy="9612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GB" sz="1600" b="1" dirty="0"/>
              <a:t>Explanation cosine similarity </a:t>
            </a:r>
          </a:p>
          <a:p>
            <a:pPr algn="ctr"/>
            <a:r>
              <a:rPr lang="en-GB" sz="1600" b="1" dirty="0"/>
              <a:t>After retrain, between folds in a K-fold CV (on test set)</a:t>
            </a:r>
            <a:endParaRPr sz="1600" b="1" dirty="0"/>
          </a:p>
        </p:txBody>
      </p:sp>
      <p:sp>
        <p:nvSpPr>
          <p:cNvPr id="23" name="Google Shape;174;p29">
            <a:extLst>
              <a:ext uri="{FF2B5EF4-FFF2-40B4-BE49-F238E27FC236}">
                <a16:creationId xmlns:a16="http://schemas.microsoft.com/office/drawing/2014/main" id="{84F4F8E2-4919-4AB5-A7C0-91A109DE24AB}"/>
              </a:ext>
            </a:extLst>
          </p:cNvPr>
          <p:cNvSpPr txBox="1"/>
          <p:nvPr/>
        </p:nvSpPr>
        <p:spPr>
          <a:xfrm>
            <a:off x="3754435" y="2442905"/>
            <a:ext cx="5208800" cy="1180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GB" sz="1600" b="1" dirty="0"/>
              <a:t>Explanation cosine similarity </a:t>
            </a:r>
          </a:p>
          <a:p>
            <a:pPr algn="ctr"/>
            <a:r>
              <a:rPr lang="en-GB" sz="1600" b="1" dirty="0"/>
              <a:t>Between a test patient original image and after the application of a transformation (same trained network)</a:t>
            </a:r>
            <a:endParaRPr sz="16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822AF4-264B-339F-F8A1-DE5F6F94E862}"/>
              </a:ext>
            </a:extLst>
          </p:cNvPr>
          <p:cNvSpPr txBox="1"/>
          <p:nvPr/>
        </p:nvSpPr>
        <p:spPr>
          <a:xfrm>
            <a:off x="296851" y="4033709"/>
            <a:ext cx="3419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Cosine Similarity</a:t>
            </a:r>
          </a:p>
        </p:txBody>
      </p:sp>
    </p:spTree>
    <p:extLst>
      <p:ext uri="{BB962C8B-B14F-4D97-AF65-F5344CB8AC3E}">
        <p14:creationId xmlns:p14="http://schemas.microsoft.com/office/powerpoint/2010/main" val="2298197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4FA2C-FAF2-045E-0112-6228F81B2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12" y="86683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931515"/>
                </a:solidFill>
              </a:rPr>
              <a:t>Interpretation of Influence?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207A33-DEF6-C180-EFB7-542B9E42A4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9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EBEBE5-4FDF-7C61-0D13-67543CE7A464}"/>
              </a:ext>
            </a:extLst>
          </p:cNvPr>
          <p:cNvSpPr txBox="1"/>
          <p:nvPr/>
        </p:nvSpPr>
        <p:spPr>
          <a:xfrm>
            <a:off x="177618" y="845418"/>
            <a:ext cx="7709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looking for a quantitative interpretation for proponents/opponents that can also be “understandable” by clinicians:</a:t>
            </a:r>
          </a:p>
          <a:p>
            <a:endParaRPr lang="en-US" dirty="0"/>
          </a:p>
          <a:p>
            <a:r>
              <a:rPr lang="en-US" dirty="0"/>
              <a:t>Relation with “classical” texture analysis : </a:t>
            </a:r>
            <a:r>
              <a:rPr lang="en-US" b="1" dirty="0"/>
              <a:t>Radiomic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Proponents share the same Radiomic signature?</a:t>
            </a:r>
          </a:p>
          <a:p>
            <a:endParaRPr lang="en-US" b="1" dirty="0"/>
          </a:p>
          <a:p>
            <a:r>
              <a:rPr lang="en-US" dirty="0"/>
              <a:t>Relation with </a:t>
            </a:r>
            <a:r>
              <a:rPr lang="en-US" b="1" dirty="0"/>
              <a:t>modality importance: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Proponents have the same pattern of modality importance?</a:t>
            </a:r>
          </a:p>
        </p:txBody>
      </p:sp>
      <p:sp>
        <p:nvSpPr>
          <p:cNvPr id="5" name="In the reference paper: define the modality Shapley value φmmod to be the ground truth Modality Importance score for a modality m. Calculated as:">
            <a:extLst>
              <a:ext uri="{FF2B5EF4-FFF2-40B4-BE49-F238E27FC236}">
                <a16:creationId xmlns:a16="http://schemas.microsoft.com/office/drawing/2014/main" id="{B84E67DB-9D68-E69B-08CB-FD756FBAD851}"/>
              </a:ext>
            </a:extLst>
          </p:cNvPr>
          <p:cNvSpPr/>
          <p:nvPr/>
        </p:nvSpPr>
        <p:spPr>
          <a:xfrm>
            <a:off x="94612" y="2885378"/>
            <a:ext cx="5914695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buSzPct val="100000"/>
              <a:defRPr sz="2400"/>
            </a:pPr>
            <a:r>
              <a:rPr sz="1600" b="1" u="sng" dirty="0">
                <a:latin typeface="+mn-lt"/>
                <a:ea typeface="Helvetica"/>
                <a:cs typeface="Helvetica"/>
                <a:sym typeface="Helvetica"/>
              </a:rPr>
              <a:t>modality Shapley value </a:t>
            </a:r>
            <a:r>
              <a:rPr sz="1600" b="1" u="sng" dirty="0" err="1">
                <a:latin typeface="+mn-lt"/>
                <a:ea typeface="Helvetica"/>
                <a:cs typeface="Helvetica"/>
                <a:sym typeface="Helvetica"/>
              </a:rPr>
              <a:t>φ</a:t>
            </a:r>
            <a:r>
              <a:rPr sz="1600" b="1" u="sng" baseline="-5999" dirty="0" err="1">
                <a:latin typeface="+mn-lt"/>
                <a:ea typeface="Helvetica"/>
                <a:cs typeface="Helvetica"/>
                <a:sym typeface="Helvetica"/>
              </a:rPr>
              <a:t>m</a:t>
            </a:r>
            <a:r>
              <a:rPr sz="1600" b="1" u="sng" baseline="31999" dirty="0" err="1">
                <a:latin typeface="+mn-lt"/>
                <a:ea typeface="Helvetica"/>
                <a:cs typeface="Helvetica"/>
                <a:sym typeface="Helvetica"/>
              </a:rPr>
              <a:t>mod</a:t>
            </a:r>
            <a:r>
              <a:rPr sz="1600" dirty="0">
                <a:latin typeface="+mn-lt"/>
              </a:rPr>
              <a:t> to be the </a:t>
            </a:r>
            <a:r>
              <a:rPr sz="1600" b="1" u="sng" dirty="0">
                <a:latin typeface="+mn-lt"/>
                <a:ea typeface="Helvetica"/>
                <a:cs typeface="Helvetica"/>
                <a:sym typeface="Helvetica"/>
              </a:rPr>
              <a:t>ground truth Modality Importance score for a modality m</a:t>
            </a:r>
            <a:r>
              <a:rPr sz="1600" dirty="0">
                <a:latin typeface="+mn-lt"/>
              </a:rPr>
              <a:t>. Calculated as:</a:t>
            </a:r>
          </a:p>
        </p:txBody>
      </p:sp>
      <p:pic>
        <p:nvPicPr>
          <p:cNvPr id="6" name="Schermata 2023-01-23 alle 12.23.16.png" descr="Schermata 2023-01-23 alle 12.23.16.png">
            <a:extLst>
              <a:ext uri="{FF2B5EF4-FFF2-40B4-BE49-F238E27FC236}">
                <a16:creationId xmlns:a16="http://schemas.microsoft.com/office/drawing/2014/main" id="{4F08CA59-ED28-EB75-3BD2-75E7782C56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4970" y="3565575"/>
            <a:ext cx="3818149" cy="621025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4DBC0B-4C4E-45A1-3022-F7B0A0EBE56E}"/>
              </a:ext>
            </a:extLst>
          </p:cNvPr>
          <p:cNvSpPr txBox="1"/>
          <p:nvPr/>
        </p:nvSpPr>
        <p:spPr>
          <a:xfrm>
            <a:off x="6208383" y="4860017"/>
            <a:ext cx="30408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https://arxiv.org/pdf/2107.05047.pdf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185BE1-FA07-E5E9-840B-CF58F2EA1E82}"/>
              </a:ext>
            </a:extLst>
          </p:cNvPr>
          <p:cNvSpPr txBox="1"/>
          <p:nvPr/>
        </p:nvSpPr>
        <p:spPr>
          <a:xfrm>
            <a:off x="-47190" y="4148876"/>
            <a:ext cx="6341091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spcBef>
                <a:spcPts val="600"/>
              </a:spcBef>
              <a:buSzPct val="60000"/>
              <a:buFont typeface="Arial" panose="020B0604020202020204" pitchFamily="34" charset="0"/>
              <a:buChar char="•"/>
              <a:defRPr sz="2400"/>
            </a:pPr>
            <a:r>
              <a:rPr lang="en-US" sz="1600" dirty="0">
                <a:latin typeface="+mn-lt"/>
              </a:rPr>
              <a:t>where </a:t>
            </a:r>
            <a:r>
              <a:rPr lang="en-US" sz="1600" b="1" i="1" u="sng" dirty="0">
                <a:solidFill>
                  <a:schemeClr val="accent1"/>
                </a:solidFill>
                <a:latin typeface="+mn-lt"/>
                <a:ea typeface="Helvetica"/>
                <a:cs typeface="Helvetica"/>
                <a:sym typeface="Helvetica"/>
              </a:rPr>
              <a:t>v</a:t>
            </a:r>
            <a:r>
              <a:rPr lang="en-US" sz="1600" b="1" u="sng" dirty="0">
                <a:solidFill>
                  <a:schemeClr val="accent1"/>
                </a:solidFill>
                <a:latin typeface="+mn-lt"/>
                <a:ea typeface="Helvetica"/>
                <a:cs typeface="Helvetica"/>
                <a:sym typeface="Helvetica"/>
              </a:rPr>
              <a:t> is the modality-specific performance metric</a:t>
            </a:r>
            <a:r>
              <a:rPr lang="en-US" sz="1600" dirty="0">
                <a:latin typeface="+mn-lt"/>
              </a:rPr>
              <a:t>, calculated as the </a:t>
            </a:r>
            <a:r>
              <a:rPr lang="en-US" sz="1600" b="1" u="sng" dirty="0">
                <a:solidFill>
                  <a:schemeClr val="accent1"/>
                </a:solidFill>
                <a:latin typeface="+mn-lt"/>
                <a:ea typeface="Helvetica"/>
                <a:cs typeface="Helvetica"/>
                <a:sym typeface="Helvetica"/>
              </a:rPr>
              <a:t>prediction model accuracy on the test set</a:t>
            </a:r>
            <a:endParaRPr lang="en-US" sz="1600" b="1" dirty="0">
              <a:solidFill>
                <a:schemeClr val="accent1"/>
              </a:solidFill>
              <a:latin typeface="+mn-lt"/>
              <a:ea typeface="Helvetica"/>
              <a:cs typeface="Helvetica"/>
              <a:sym typeface="Helvetica"/>
            </a:endParaRPr>
          </a:p>
          <a:p>
            <a:pPr marL="171450" indent="-171450" algn="l">
              <a:spcBef>
                <a:spcPts val="600"/>
              </a:spcBef>
              <a:buSzPct val="60000"/>
              <a:buFont typeface="Arial" panose="020B0604020202020204" pitchFamily="34" charset="0"/>
              <a:buChar char="•"/>
              <a:defRPr sz="2400"/>
            </a:pPr>
            <a:r>
              <a:rPr lang="en-US" sz="1600" dirty="0">
                <a:latin typeface="+mn-lt"/>
              </a:rPr>
              <a:t>M\{m} denotes all modality subsets not including modality m</a:t>
            </a:r>
          </a:p>
        </p:txBody>
      </p:sp>
    </p:spTree>
    <p:extLst>
      <p:ext uri="{BB962C8B-B14F-4D97-AF65-F5344CB8AC3E}">
        <p14:creationId xmlns:p14="http://schemas.microsoft.com/office/powerpoint/2010/main" val="230137048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905</Words>
  <Application>Microsoft Office PowerPoint</Application>
  <PresentationFormat>On-screen Show (16:9)</PresentationFormat>
  <Paragraphs>135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Helvetica Neue</vt:lpstr>
      <vt:lpstr>Arial</vt:lpstr>
      <vt:lpstr>Helvetica Light</vt:lpstr>
      <vt:lpstr>Calibri</vt:lpstr>
      <vt:lpstr>Helvetica</vt:lpstr>
      <vt:lpstr>Simple Light</vt:lpstr>
      <vt:lpstr>MUCCA Multi-disciplinary Use Cases for Convergent new Approaches to AI explainability CHIST-ERA XAI  </vt:lpstr>
      <vt:lpstr>A MUCCA USE-CASE: xAI IN MEDICAL IMAGING</vt:lpstr>
      <vt:lpstr>A MUCCA USE-CASE:  Brats 2019 Dataset </vt:lpstr>
      <vt:lpstr>TracIn for segmentation task</vt:lpstr>
      <vt:lpstr>Calibration with temperature scaling</vt:lpstr>
      <vt:lpstr>Influence for a test patient</vt:lpstr>
      <vt:lpstr>A set of proponents</vt:lpstr>
      <vt:lpstr>Robustness of TracIn</vt:lpstr>
      <vt:lpstr>Interpretation of Influence?</vt:lpstr>
      <vt:lpstr>Conclusions and perspective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MUCCA Multi-disciplinary Use Cases for Convergent new Approaches to AI explainability CHIST-ERA XAI  </dc:title>
  <cp:lastModifiedBy>andrea ciardiello</cp:lastModifiedBy>
  <cp:revision>3</cp:revision>
  <dcterms:modified xsi:type="dcterms:W3CDTF">2023-09-21T13:07:12Z</dcterms:modified>
</cp:coreProperties>
</file>