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40E1-DB53-66F2-F303-4087C0018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3864D-BB07-875A-ADD2-006886935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92B26-2740-082D-38AB-426C039F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62-DF4E-4F0E-8E00-4F503FA51622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6EBCB-AEA2-EE80-79ED-33679B33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03010-FC3C-A4E1-214A-C051D248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5CC3-F53F-44AC-BC68-57D076A06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38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942A-A20D-6721-3864-3A012CE4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3B73A-2625-1F8D-BE64-7DBDD09E4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D7091-4911-3E92-602E-088F31BE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62-DF4E-4F0E-8E00-4F503FA51622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06C39-C3C7-694B-1251-C2D1E55D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400C3-B06B-3C70-69A8-74651834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5CC3-F53F-44AC-BC68-57D076A06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7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887678-3548-69F3-18AA-310E5E91B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BF48E-1416-CAD4-54C5-930919230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A84C9-6C51-F1C6-C861-87414833A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62-DF4E-4F0E-8E00-4F503FA51622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53C49-B3C9-C609-F4E9-5288325E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AAE79-A5C7-FC8A-F978-EB0C7EFA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5CC3-F53F-44AC-BC68-57D076A06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96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E5EF-9F23-4427-E60A-D8CA8610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64CDA-A4C4-A297-6AC5-EE3017782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C8A07-5DD8-5496-2AB6-E1734C8D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62-DF4E-4F0E-8E00-4F503FA51622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2E019-5C4E-6BBD-459B-81F76F62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08E28-F42F-F97C-43AA-F89E9CD9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5CC3-F53F-44AC-BC68-57D076A06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02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65EA-C3D9-2F84-DC0A-EA38AFBF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927D5-F1E8-F95D-764A-BFE9CDF4D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8F52F-F892-3287-6B7A-30507397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62-DF4E-4F0E-8E00-4F503FA51622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B5D81-7A86-2900-1968-117A9E2F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72380-2C88-DEB6-381A-F10D7B27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5CC3-F53F-44AC-BC68-57D076A06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72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D942-269B-405C-7D2E-41B4F6201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B3CC6-BCE0-E2EF-957A-153CF39EE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EDC75-2C57-3103-3B95-72B7A17E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46E1F-2C99-AD2F-D3D7-7D189A8E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62-DF4E-4F0E-8E00-4F503FA51622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6F1BA-507E-812A-8E87-67875527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466F5-A418-667F-852C-2685BE51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5CC3-F53F-44AC-BC68-57D076A06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72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EA30F-F3FA-CEBE-417A-890AF3EE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082B0-8B58-CDB1-C70E-B028D5D5C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A3B2E-B794-78FB-F892-DEC259F91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706FA3-038A-7CA7-7256-D0A2D7437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AE51E-B8BF-3851-2D1D-1E3DB28D3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ABA15B-FC2F-5F20-4CEF-4C0A5F52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62-DF4E-4F0E-8E00-4F503FA51622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D27FCA-3E7C-C28A-4D77-D2021230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CEE895-F49F-7E35-30C6-5BF98A4C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5CC3-F53F-44AC-BC68-57D076A06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1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4789E-951E-5A82-6DED-CC6C0D7E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91DA5-B5A4-17E3-C2FB-50FD4667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62-DF4E-4F0E-8E00-4F503FA51622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01232-6AF5-6BFB-0F20-B9C53E45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CC402-8EFC-D34F-1B63-8DBF2D22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5CC3-F53F-44AC-BC68-57D076A06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99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E39109-1C6A-5A6F-8A38-1D9285FE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62-DF4E-4F0E-8E00-4F503FA51622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921E9-5172-DBDC-7BE9-CD1F623DD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FB212-97E9-2D5F-F513-AACA19A6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5CC3-F53F-44AC-BC68-57D076A06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25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EDD92-0651-77B3-C3FC-0A02FB40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CCA83-9039-361F-A547-CDEE590C8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701D3-8B5C-03B3-1068-1A5794BF1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A9233-F022-3DBA-0A65-355CC0CC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62-DF4E-4F0E-8E00-4F503FA51622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D932E-91B1-551E-09B0-D4428EE8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83AF3-B400-0AC5-A355-9A0F0502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5CC3-F53F-44AC-BC68-57D076A06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93A37-407E-A165-C049-1A6F27177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DCE48-6607-9549-BA27-E8E843A9D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29627-9D3D-E805-1587-D34D0BFD9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2FF89-2755-37E1-21CB-56027DD7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62-DF4E-4F0E-8E00-4F503FA51622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12F31-A8D0-C22B-D1F3-7AAB3BCD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513E7-DF96-D517-7331-A042990F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5CC3-F53F-44AC-BC68-57D076A06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51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77F212-2366-BB3C-A83C-4A524AC7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44918-0CD3-E839-4423-6C97158A2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E78B9-9E88-00D1-A0DA-AE37DA268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68762-DF4E-4F0E-8E00-4F503FA51622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405B-6648-CA53-DE99-DFFE3399F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398DF-BB20-22B3-99B8-5CDB9F4BD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5CC3-F53F-44AC-BC68-57D076A06C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29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C0F0-65E9-A27C-DA1E-F1861B908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E17F8-A6F6-46E7-BDFB-9C16BCA762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group of metal devices with wires&#10;&#10;Description automatically generated">
            <a:extLst>
              <a:ext uri="{FF2B5EF4-FFF2-40B4-BE49-F238E27FC236}">
                <a16:creationId xmlns:a16="http://schemas.microsoft.com/office/drawing/2014/main" id="{4FC07B67-68E5-3E60-293A-A714B19A0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04029" y="-2436813"/>
            <a:ext cx="5983942" cy="118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0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electrical device with wires&#10;&#10;Description automatically generated">
            <a:extLst>
              <a:ext uri="{FF2B5EF4-FFF2-40B4-BE49-F238E27FC236}">
                <a16:creationId xmlns:a16="http://schemas.microsoft.com/office/drawing/2014/main" id="{2258C577-A063-9D67-5378-00A148C00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5" t="29368" r="1799" b="8098"/>
          <a:stretch/>
        </p:blipFill>
        <p:spPr>
          <a:xfrm>
            <a:off x="298076" y="1560092"/>
            <a:ext cx="4666131" cy="3737815"/>
          </a:xfrm>
          <a:prstGeom prst="rect">
            <a:avLst/>
          </a:prstGeom>
        </p:spPr>
      </p:pic>
      <p:pic>
        <p:nvPicPr>
          <p:cNvPr id="7" name="Picture 6" descr="A close-up of a device&#10;&#10;Description automatically generated">
            <a:extLst>
              <a:ext uri="{FF2B5EF4-FFF2-40B4-BE49-F238E27FC236}">
                <a16:creationId xmlns:a16="http://schemas.microsoft.com/office/drawing/2014/main" id="{33B8F2C0-39A0-87C5-59D9-05BD32B113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40196" r="3637" b="38824"/>
          <a:stretch/>
        </p:blipFill>
        <p:spPr>
          <a:xfrm>
            <a:off x="5338482" y="1872502"/>
            <a:ext cx="6555442" cy="31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8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FA16-983D-D8DD-DD50-05CF3C9CCA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0D4E5-5D47-DD34-0393-8EC52BD4BE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green circuit board in a black box&#10;&#10;Description automatically generated">
            <a:extLst>
              <a:ext uri="{FF2B5EF4-FFF2-40B4-BE49-F238E27FC236}">
                <a16:creationId xmlns:a16="http://schemas.microsoft.com/office/drawing/2014/main" id="{B209CCC8-17FB-B33E-12B1-16D400939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20" y="39220"/>
            <a:ext cx="6779559" cy="67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10A98009-0BA2-E3E9-2B97-0FBF75FB5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7" y="0"/>
            <a:ext cx="11762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6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07E75-C29D-8796-BAE3-969F2611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685B1-CC14-9542-5382-34438CA4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B3F0CD1-9433-E177-35E7-F4B99A606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0" y="0"/>
            <a:ext cx="1182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9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F2B4-449D-C05C-D96C-01A7204E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DC60-3FA4-E562-E1BE-5E331E843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5189663-4FDE-A9E1-5D87-D7450BE2A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5" y="0"/>
            <a:ext cx="11868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91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Adam</dc:creator>
  <cp:lastModifiedBy>Roberts, Adam</cp:lastModifiedBy>
  <cp:revision>2</cp:revision>
  <dcterms:created xsi:type="dcterms:W3CDTF">2023-07-07T08:57:25Z</dcterms:created>
  <dcterms:modified xsi:type="dcterms:W3CDTF">2023-07-07T09:50:21Z</dcterms:modified>
</cp:coreProperties>
</file>