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65" r:id="rId5"/>
    <p:sldId id="270" r:id="rId6"/>
    <p:sldId id="269" r:id="rId7"/>
    <p:sldId id="273" r:id="rId8"/>
    <p:sldId id="264" r:id="rId9"/>
    <p:sldId id="277" r:id="rId10"/>
    <p:sldId id="274" r:id="rId11"/>
    <p:sldId id="275" r:id="rId12"/>
    <p:sldId id="284" r:id="rId13"/>
    <p:sldId id="282" r:id="rId14"/>
    <p:sldId id="281" r:id="rId15"/>
    <p:sldId id="278" r:id="rId16"/>
    <p:sldId id="280" r:id="rId17"/>
    <p:sldId id="459" r:id="rId18"/>
    <p:sldId id="460" r:id="rId19"/>
    <p:sldId id="285" r:id="rId20"/>
    <p:sldId id="272"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394C0-21C7-4426-9472-71821AD032A8}" v="282" dt="2023-09-21T09:55:47.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9" autoAdjust="0"/>
    <p:restoredTop sz="70123" autoAdjust="0"/>
  </p:normalViewPr>
  <p:slideViewPr>
    <p:cSldViewPr snapToGrid="0">
      <p:cViewPr varScale="1">
        <p:scale>
          <a:sx n="48" d="100"/>
          <a:sy n="48" d="100"/>
        </p:scale>
        <p:origin x="2016" y="48"/>
      </p:cViewPr>
      <p:guideLst/>
    </p:cSldViewPr>
  </p:slideViewPr>
  <p:notesTextViewPr>
    <p:cViewPr>
      <p:scale>
        <a:sx n="1" d="1"/>
        <a:sy n="1" d="1"/>
      </p:scale>
      <p:origin x="0" y="0"/>
    </p:cViewPr>
  </p:notesTextViewPr>
  <p:notesViewPr>
    <p:cSldViewPr snapToGrid="0">
      <p:cViewPr varScale="1">
        <p:scale>
          <a:sx n="57" d="100"/>
          <a:sy n="57" d="100"/>
        </p:scale>
        <p:origin x="3259"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ang, Hao [haozhang]" userId="24e64bb6-7a3b-4ace-8960-3339a8934562" providerId="ADAL" clId="{8DF93C6B-B1FF-4F03-8AC9-FC2B18C52FC9}"/>
    <pc:docChg chg="custSel addSld modSld">
      <pc:chgData name="Zhang, Hao [haozhang]" userId="24e64bb6-7a3b-4ace-8960-3339a8934562" providerId="ADAL" clId="{8DF93C6B-B1FF-4F03-8AC9-FC2B18C52FC9}" dt="2023-09-20T20:51:40.214" v="804" actId="207"/>
      <pc:docMkLst>
        <pc:docMk/>
      </pc:docMkLst>
      <pc:sldChg chg="modSp mod">
        <pc:chgData name="Zhang, Hao [haozhang]" userId="24e64bb6-7a3b-4ace-8960-3339a8934562" providerId="ADAL" clId="{8DF93C6B-B1FF-4F03-8AC9-FC2B18C52FC9}" dt="2023-09-20T20:50:12.691" v="785" actId="20577"/>
        <pc:sldMkLst>
          <pc:docMk/>
          <pc:sldMk cId="2729325224" sldId="272"/>
        </pc:sldMkLst>
        <pc:spChg chg="mod">
          <ac:chgData name="Zhang, Hao [haozhang]" userId="24e64bb6-7a3b-4ace-8960-3339a8934562" providerId="ADAL" clId="{8DF93C6B-B1FF-4F03-8AC9-FC2B18C52FC9}" dt="2023-09-20T20:50:12.691" v="785" actId="20577"/>
          <ac:spMkLst>
            <pc:docMk/>
            <pc:sldMk cId="2729325224" sldId="272"/>
            <ac:spMk id="3" creationId="{8C9CA37B-907C-17FC-8D2D-2EAA8A998340}"/>
          </ac:spMkLst>
        </pc:spChg>
      </pc:sldChg>
      <pc:sldChg chg="modSp mod">
        <pc:chgData name="Zhang, Hao [haozhang]" userId="24e64bb6-7a3b-4ace-8960-3339a8934562" providerId="ADAL" clId="{8DF93C6B-B1FF-4F03-8AC9-FC2B18C52FC9}" dt="2023-09-20T20:47:30.947" v="646"/>
        <pc:sldMkLst>
          <pc:docMk/>
          <pc:sldMk cId="3126976255" sldId="275"/>
        </pc:sldMkLst>
        <pc:spChg chg="mod">
          <ac:chgData name="Zhang, Hao [haozhang]" userId="24e64bb6-7a3b-4ace-8960-3339a8934562" providerId="ADAL" clId="{8DF93C6B-B1FF-4F03-8AC9-FC2B18C52FC9}" dt="2023-09-20T20:47:30.947" v="646"/>
          <ac:spMkLst>
            <pc:docMk/>
            <pc:sldMk cId="3126976255" sldId="275"/>
            <ac:spMk id="2" creationId="{06D7E29F-532E-E914-A540-FFF96A455E20}"/>
          </ac:spMkLst>
        </pc:spChg>
      </pc:sldChg>
      <pc:sldChg chg="modSp mod">
        <pc:chgData name="Zhang, Hao [haozhang]" userId="24e64bb6-7a3b-4ace-8960-3339a8934562" providerId="ADAL" clId="{8DF93C6B-B1FF-4F03-8AC9-FC2B18C52FC9}" dt="2023-09-20T20:47:23.110" v="645"/>
        <pc:sldMkLst>
          <pc:docMk/>
          <pc:sldMk cId="4055862044" sldId="277"/>
        </pc:sldMkLst>
        <pc:spChg chg="mod">
          <ac:chgData name="Zhang, Hao [haozhang]" userId="24e64bb6-7a3b-4ace-8960-3339a8934562" providerId="ADAL" clId="{8DF93C6B-B1FF-4F03-8AC9-FC2B18C52FC9}" dt="2023-09-20T20:47:23.110" v="645"/>
          <ac:spMkLst>
            <pc:docMk/>
            <pc:sldMk cId="4055862044" sldId="277"/>
            <ac:spMk id="2" creationId="{1FD85D3E-3E37-A934-9CF4-F69318438E7D}"/>
          </ac:spMkLst>
        </pc:spChg>
      </pc:sldChg>
      <pc:sldChg chg="modSp mod">
        <pc:chgData name="Zhang, Hao [haozhang]" userId="24e64bb6-7a3b-4ace-8960-3339a8934562" providerId="ADAL" clId="{8DF93C6B-B1FF-4F03-8AC9-FC2B18C52FC9}" dt="2023-09-20T20:36:58.332" v="162" actId="20577"/>
        <pc:sldMkLst>
          <pc:docMk/>
          <pc:sldMk cId="2390115083" sldId="282"/>
        </pc:sldMkLst>
        <pc:spChg chg="mod">
          <ac:chgData name="Zhang, Hao [haozhang]" userId="24e64bb6-7a3b-4ace-8960-3339a8934562" providerId="ADAL" clId="{8DF93C6B-B1FF-4F03-8AC9-FC2B18C52FC9}" dt="2023-09-20T20:36:58.332" v="162" actId="20577"/>
          <ac:spMkLst>
            <pc:docMk/>
            <pc:sldMk cId="2390115083" sldId="282"/>
            <ac:spMk id="3" creationId="{B44DB8D0-B42A-DA8F-85D0-939BA352AD5D}"/>
          </ac:spMkLst>
        </pc:spChg>
      </pc:sldChg>
      <pc:sldChg chg="modSp mod">
        <pc:chgData name="Zhang, Hao [haozhang]" userId="24e64bb6-7a3b-4ace-8960-3339a8934562" providerId="ADAL" clId="{8DF93C6B-B1FF-4F03-8AC9-FC2B18C52FC9}" dt="2023-09-20T20:47:43.409" v="648" actId="20577"/>
        <pc:sldMkLst>
          <pc:docMk/>
          <pc:sldMk cId="1467614492" sldId="284"/>
        </pc:sldMkLst>
        <pc:spChg chg="mod">
          <ac:chgData name="Zhang, Hao [haozhang]" userId="24e64bb6-7a3b-4ace-8960-3339a8934562" providerId="ADAL" clId="{8DF93C6B-B1FF-4F03-8AC9-FC2B18C52FC9}" dt="2023-09-20T20:47:43.409" v="648" actId="20577"/>
          <ac:spMkLst>
            <pc:docMk/>
            <pc:sldMk cId="1467614492" sldId="284"/>
            <ac:spMk id="2" creationId="{9322913C-648E-21A9-B902-CDA14B3F16F0}"/>
          </ac:spMkLst>
        </pc:spChg>
      </pc:sldChg>
      <pc:sldChg chg="delSp modSp new mod">
        <pc:chgData name="Zhang, Hao [haozhang]" userId="24e64bb6-7a3b-4ace-8960-3339a8934562" providerId="ADAL" clId="{8DF93C6B-B1FF-4F03-8AC9-FC2B18C52FC9}" dt="2023-09-20T20:51:40.214" v="804" actId="207"/>
        <pc:sldMkLst>
          <pc:docMk/>
          <pc:sldMk cId="1079195084" sldId="286"/>
        </pc:sldMkLst>
        <pc:spChg chg="mod">
          <ac:chgData name="Zhang, Hao [haozhang]" userId="24e64bb6-7a3b-4ace-8960-3339a8934562" providerId="ADAL" clId="{8DF93C6B-B1FF-4F03-8AC9-FC2B18C52FC9}" dt="2023-09-20T20:51:40.214" v="804" actId="207"/>
          <ac:spMkLst>
            <pc:docMk/>
            <pc:sldMk cId="1079195084" sldId="286"/>
            <ac:spMk id="2" creationId="{34D329D9-63FB-4243-1FE7-479D32C81C75}"/>
          </ac:spMkLst>
        </pc:spChg>
        <pc:spChg chg="del">
          <ac:chgData name="Zhang, Hao [haozhang]" userId="24e64bb6-7a3b-4ace-8960-3339a8934562" providerId="ADAL" clId="{8DF93C6B-B1FF-4F03-8AC9-FC2B18C52FC9}" dt="2023-09-20T20:51:35.035" v="802" actId="478"/>
          <ac:spMkLst>
            <pc:docMk/>
            <pc:sldMk cId="1079195084" sldId="286"/>
            <ac:spMk id="3" creationId="{02172FA3-79EC-57B9-1896-C8B13FA2636F}"/>
          </ac:spMkLst>
        </pc:spChg>
      </pc:sldChg>
    </pc:docChg>
  </pc:docChgLst>
  <pc:docChgLst>
    <pc:chgData name="Zhang, Hao [haozhang]" userId="24e64bb6-7a3b-4ace-8960-3339a8934562" providerId="ADAL" clId="{05C394C0-21C7-4426-9472-71821AD032A8}"/>
    <pc:docChg chg="undo custSel addSld delSld modSld sldOrd modMainMaster">
      <pc:chgData name="Zhang, Hao [haozhang]" userId="24e64bb6-7a3b-4ace-8960-3339a8934562" providerId="ADAL" clId="{05C394C0-21C7-4426-9472-71821AD032A8}" dt="2023-09-21T09:55:47.111" v="2984"/>
      <pc:docMkLst>
        <pc:docMk/>
      </pc:docMkLst>
      <pc:sldChg chg="del">
        <pc:chgData name="Zhang, Hao [haozhang]" userId="24e64bb6-7a3b-4ace-8960-3339a8934562" providerId="ADAL" clId="{05C394C0-21C7-4426-9472-71821AD032A8}" dt="2023-09-19T15:41:33.106" v="1" actId="47"/>
        <pc:sldMkLst>
          <pc:docMk/>
          <pc:sldMk cId="219524831" sldId="259"/>
        </pc:sldMkLst>
      </pc:sldChg>
      <pc:sldChg chg="delSp modSp mod ord">
        <pc:chgData name="Zhang, Hao [haozhang]" userId="24e64bb6-7a3b-4ace-8960-3339a8934562" providerId="ADAL" clId="{05C394C0-21C7-4426-9472-71821AD032A8}" dt="2023-09-20T14:38:00.056" v="1677" actId="20577"/>
        <pc:sldMkLst>
          <pc:docMk/>
          <pc:sldMk cId="3919783363" sldId="264"/>
        </pc:sldMkLst>
        <pc:spChg chg="del">
          <ac:chgData name="Zhang, Hao [haozhang]" userId="24e64bb6-7a3b-4ace-8960-3339a8934562" providerId="ADAL" clId="{05C394C0-21C7-4426-9472-71821AD032A8}" dt="2023-09-20T13:30:39.031" v="921" actId="478"/>
          <ac:spMkLst>
            <pc:docMk/>
            <pc:sldMk cId="3919783363" sldId="264"/>
            <ac:spMk id="2" creationId="{C1260A78-9902-C226-36D9-CB3858407625}"/>
          </ac:spMkLst>
        </pc:spChg>
        <pc:spChg chg="mod">
          <ac:chgData name="Zhang, Hao [haozhang]" userId="24e64bb6-7a3b-4ace-8960-3339a8934562" providerId="ADAL" clId="{05C394C0-21C7-4426-9472-71821AD032A8}" dt="2023-09-20T14:38:00.056" v="1677" actId="20577"/>
          <ac:spMkLst>
            <pc:docMk/>
            <pc:sldMk cId="3919783363" sldId="264"/>
            <ac:spMk id="5" creationId="{00000000-0000-0000-0000-000000000000}"/>
          </ac:spMkLst>
        </pc:spChg>
      </pc:sldChg>
      <pc:sldChg chg="del">
        <pc:chgData name="Zhang, Hao [haozhang]" userId="24e64bb6-7a3b-4ace-8960-3339a8934562" providerId="ADAL" clId="{05C394C0-21C7-4426-9472-71821AD032A8}" dt="2023-09-19T15:41:31.497" v="0" actId="47"/>
        <pc:sldMkLst>
          <pc:docMk/>
          <pc:sldMk cId="3457915568" sldId="265"/>
        </pc:sldMkLst>
      </pc:sldChg>
      <pc:sldChg chg="modSp new mod modNotesTx">
        <pc:chgData name="Zhang, Hao [haozhang]" userId="24e64bb6-7a3b-4ace-8960-3339a8934562" providerId="ADAL" clId="{05C394C0-21C7-4426-9472-71821AD032A8}" dt="2023-09-19T15:45:20.594" v="41" actId="20577"/>
        <pc:sldMkLst>
          <pc:docMk/>
          <pc:sldMk cId="3561503064" sldId="265"/>
        </pc:sldMkLst>
        <pc:spChg chg="mod">
          <ac:chgData name="Zhang, Hao [haozhang]" userId="24e64bb6-7a3b-4ace-8960-3339a8934562" providerId="ADAL" clId="{05C394C0-21C7-4426-9472-71821AD032A8}" dt="2023-09-19T15:45:20.594" v="41" actId="20577"/>
          <ac:spMkLst>
            <pc:docMk/>
            <pc:sldMk cId="3561503064" sldId="265"/>
            <ac:spMk id="2" creationId="{9CF4CD12-3AF0-BDD5-EFDB-7D255F3D14EE}"/>
          </ac:spMkLst>
        </pc:spChg>
        <pc:spChg chg="mod">
          <ac:chgData name="Zhang, Hao [haozhang]" userId="24e64bb6-7a3b-4ace-8960-3339a8934562" providerId="ADAL" clId="{05C394C0-21C7-4426-9472-71821AD032A8}" dt="2023-09-19T15:45:18.745" v="40" actId="20577"/>
          <ac:spMkLst>
            <pc:docMk/>
            <pc:sldMk cId="3561503064" sldId="265"/>
            <ac:spMk id="3" creationId="{D3C23E22-3F71-D9F6-F585-9879976CD9E9}"/>
          </ac:spMkLst>
        </pc:spChg>
      </pc:sldChg>
      <pc:sldChg chg="addSp modSp new add del mod modClrScheme chgLayout">
        <pc:chgData name="Zhang, Hao [haozhang]" userId="24e64bb6-7a3b-4ace-8960-3339a8934562" providerId="ADAL" clId="{05C394C0-21C7-4426-9472-71821AD032A8}" dt="2023-09-20T15:20:18.555" v="2517" actId="47"/>
        <pc:sldMkLst>
          <pc:docMk/>
          <pc:sldMk cId="1908724045" sldId="266"/>
        </pc:sldMkLst>
        <pc:spChg chg="mod ord">
          <ac:chgData name="Zhang, Hao [haozhang]" userId="24e64bb6-7a3b-4ace-8960-3339a8934562" providerId="ADAL" clId="{05C394C0-21C7-4426-9472-71821AD032A8}" dt="2023-09-20T09:37:05.370" v="43" actId="700"/>
          <ac:spMkLst>
            <pc:docMk/>
            <pc:sldMk cId="1908724045" sldId="266"/>
            <ac:spMk id="2" creationId="{9335A0DF-C8C6-AF0D-58AE-7857F915289A}"/>
          </ac:spMkLst>
        </pc:spChg>
        <pc:spChg chg="add mod ord">
          <ac:chgData name="Zhang, Hao [haozhang]" userId="24e64bb6-7a3b-4ace-8960-3339a8934562" providerId="ADAL" clId="{05C394C0-21C7-4426-9472-71821AD032A8}" dt="2023-09-20T10:19:46.844" v="48" actId="20577"/>
          <ac:spMkLst>
            <pc:docMk/>
            <pc:sldMk cId="1908724045" sldId="266"/>
            <ac:spMk id="3" creationId="{0DA2CAC9-003F-BDA8-8414-BA780D1B21EF}"/>
          </ac:spMkLst>
        </pc:spChg>
        <pc:spChg chg="add mod ord">
          <ac:chgData name="Zhang, Hao [haozhang]" userId="24e64bb6-7a3b-4ace-8960-3339a8934562" providerId="ADAL" clId="{05C394C0-21C7-4426-9472-71821AD032A8}" dt="2023-09-20T10:46:08.393" v="680" actId="20577"/>
          <ac:spMkLst>
            <pc:docMk/>
            <pc:sldMk cId="1908724045" sldId="266"/>
            <ac:spMk id="4" creationId="{19D323E8-9C27-5BD1-E973-D6D81B80BF62}"/>
          </ac:spMkLst>
        </pc:spChg>
      </pc:sldChg>
      <pc:sldChg chg="del">
        <pc:chgData name="Zhang, Hao [haozhang]" userId="24e64bb6-7a3b-4ace-8960-3339a8934562" providerId="ADAL" clId="{05C394C0-21C7-4426-9472-71821AD032A8}" dt="2023-09-19T15:41:33.996" v="2" actId="47"/>
        <pc:sldMkLst>
          <pc:docMk/>
          <pc:sldMk cId="384446989" sldId="267"/>
        </pc:sldMkLst>
      </pc:sldChg>
      <pc:sldChg chg="modSp new del mod">
        <pc:chgData name="Zhang, Hao [haozhang]" userId="24e64bb6-7a3b-4ace-8960-3339a8934562" providerId="ADAL" clId="{05C394C0-21C7-4426-9472-71821AD032A8}" dt="2023-09-20T13:48:43.070" v="924" actId="47"/>
        <pc:sldMkLst>
          <pc:docMk/>
          <pc:sldMk cId="3154766779" sldId="267"/>
        </pc:sldMkLst>
        <pc:spChg chg="mod">
          <ac:chgData name="Zhang, Hao [haozhang]" userId="24e64bb6-7a3b-4ace-8960-3339a8934562" providerId="ADAL" clId="{05C394C0-21C7-4426-9472-71821AD032A8}" dt="2023-09-20T10:50:55.291" v="716" actId="20577"/>
          <ac:spMkLst>
            <pc:docMk/>
            <pc:sldMk cId="3154766779" sldId="267"/>
            <ac:spMk id="2" creationId="{72CDC8F9-3337-269B-0EE0-64979FB476F8}"/>
          </ac:spMkLst>
        </pc:spChg>
        <pc:spChg chg="mod">
          <ac:chgData name="Zhang, Hao [haozhang]" userId="24e64bb6-7a3b-4ace-8960-3339a8934562" providerId="ADAL" clId="{05C394C0-21C7-4426-9472-71821AD032A8}" dt="2023-09-20T13:21:32.388" v="920" actId="20577"/>
          <ac:spMkLst>
            <pc:docMk/>
            <pc:sldMk cId="3154766779" sldId="267"/>
            <ac:spMk id="3" creationId="{2D7FE462-B3C8-6DF6-E6A6-65DD8246B4B7}"/>
          </ac:spMkLst>
        </pc:spChg>
      </pc:sldChg>
      <pc:sldChg chg="addSp modSp new add del mod modClrScheme chgLayout">
        <pc:chgData name="Zhang, Hao [haozhang]" userId="24e64bb6-7a3b-4ace-8960-3339a8934562" providerId="ADAL" clId="{05C394C0-21C7-4426-9472-71821AD032A8}" dt="2023-09-20T15:20:36.697" v="2518" actId="47"/>
        <pc:sldMkLst>
          <pc:docMk/>
          <pc:sldMk cId="1592827610" sldId="268"/>
        </pc:sldMkLst>
        <pc:spChg chg="mod ord">
          <ac:chgData name="Zhang, Hao [haozhang]" userId="24e64bb6-7a3b-4ace-8960-3339a8934562" providerId="ADAL" clId="{05C394C0-21C7-4426-9472-71821AD032A8}" dt="2023-09-20T10:20:51.417" v="97" actId="700"/>
          <ac:spMkLst>
            <pc:docMk/>
            <pc:sldMk cId="1592827610" sldId="268"/>
            <ac:spMk id="2" creationId="{509A7BD2-836C-3BB1-316D-BCAA9CF3B4B5}"/>
          </ac:spMkLst>
        </pc:spChg>
        <pc:spChg chg="add mod ord">
          <ac:chgData name="Zhang, Hao [haozhang]" userId="24e64bb6-7a3b-4ace-8960-3339a8934562" providerId="ADAL" clId="{05C394C0-21C7-4426-9472-71821AD032A8}" dt="2023-09-20T10:21:36.278" v="179" actId="20577"/>
          <ac:spMkLst>
            <pc:docMk/>
            <pc:sldMk cId="1592827610" sldId="268"/>
            <ac:spMk id="3" creationId="{BDC941D6-54CA-8B87-1ADE-8F049BBBAF6C}"/>
          </ac:spMkLst>
        </pc:spChg>
        <pc:spChg chg="add mod ord">
          <ac:chgData name="Zhang, Hao [haozhang]" userId="24e64bb6-7a3b-4ace-8960-3339a8934562" providerId="ADAL" clId="{05C394C0-21C7-4426-9472-71821AD032A8}" dt="2023-09-20T10:46:47.595" v="691" actId="20577"/>
          <ac:spMkLst>
            <pc:docMk/>
            <pc:sldMk cId="1592827610" sldId="268"/>
            <ac:spMk id="4" creationId="{1E433E40-F4C3-2559-2B57-46E5C5C74648}"/>
          </ac:spMkLst>
        </pc:spChg>
      </pc:sldChg>
      <pc:sldChg chg="del">
        <pc:chgData name="Zhang, Hao [haozhang]" userId="24e64bb6-7a3b-4ace-8960-3339a8934562" providerId="ADAL" clId="{05C394C0-21C7-4426-9472-71821AD032A8}" dt="2023-09-19T15:41:34.879" v="3" actId="47"/>
        <pc:sldMkLst>
          <pc:docMk/>
          <pc:sldMk cId="1746390321" sldId="268"/>
        </pc:sldMkLst>
      </pc:sldChg>
      <pc:sldChg chg="del">
        <pc:chgData name="Zhang, Hao [haozhang]" userId="24e64bb6-7a3b-4ace-8960-3339a8934562" providerId="ADAL" clId="{05C394C0-21C7-4426-9472-71821AD032A8}" dt="2023-09-19T15:41:35.924" v="4" actId="47"/>
        <pc:sldMkLst>
          <pc:docMk/>
          <pc:sldMk cId="918613767" sldId="269"/>
        </pc:sldMkLst>
      </pc:sldChg>
      <pc:sldChg chg="addSp modSp new mod">
        <pc:chgData name="Zhang, Hao [haozhang]" userId="24e64bb6-7a3b-4ace-8960-3339a8934562" providerId="ADAL" clId="{05C394C0-21C7-4426-9472-71821AD032A8}" dt="2023-09-21T09:54:40.394" v="2966"/>
        <pc:sldMkLst>
          <pc:docMk/>
          <pc:sldMk cId="1166785748" sldId="269"/>
        </pc:sldMkLst>
        <pc:spChg chg="mod">
          <ac:chgData name="Zhang, Hao [haozhang]" userId="24e64bb6-7a3b-4ace-8960-3339a8934562" providerId="ADAL" clId="{05C394C0-21C7-4426-9472-71821AD032A8}" dt="2023-09-20T10:23:53.362" v="268" actId="20577"/>
          <ac:spMkLst>
            <pc:docMk/>
            <pc:sldMk cId="1166785748" sldId="269"/>
            <ac:spMk id="2" creationId="{A6A51F21-7104-D76B-5D41-1DD05AED0095}"/>
          </ac:spMkLst>
        </pc:spChg>
        <pc:spChg chg="mod">
          <ac:chgData name="Zhang, Hao [haozhang]" userId="24e64bb6-7a3b-4ace-8960-3339a8934562" providerId="ADAL" clId="{05C394C0-21C7-4426-9472-71821AD032A8}" dt="2023-09-20T13:55:24.470" v="998" actId="20577"/>
          <ac:spMkLst>
            <pc:docMk/>
            <pc:sldMk cId="1166785748" sldId="269"/>
            <ac:spMk id="3" creationId="{EC53909B-8461-76B9-2393-15CF4EDBB3B8}"/>
          </ac:spMkLst>
        </pc:spChg>
        <pc:spChg chg="add mod">
          <ac:chgData name="Zhang, Hao [haozhang]" userId="24e64bb6-7a3b-4ace-8960-3339a8934562" providerId="ADAL" clId="{05C394C0-21C7-4426-9472-71821AD032A8}" dt="2023-09-21T09:54:40.394" v="2966"/>
          <ac:spMkLst>
            <pc:docMk/>
            <pc:sldMk cId="1166785748" sldId="269"/>
            <ac:spMk id="4" creationId="{91099D15-CBAD-F30B-1F63-80B0EC9DB253}"/>
          </ac:spMkLst>
        </pc:spChg>
        <pc:spChg chg="add mod">
          <ac:chgData name="Zhang, Hao [haozhang]" userId="24e64bb6-7a3b-4ace-8960-3339a8934562" providerId="ADAL" clId="{05C394C0-21C7-4426-9472-71821AD032A8}" dt="2023-09-20T14:02:04.830" v="1028" actId="20577"/>
          <ac:spMkLst>
            <pc:docMk/>
            <pc:sldMk cId="1166785748" sldId="269"/>
            <ac:spMk id="5" creationId="{ACB5FEB4-474A-5150-09D0-0B5E48365DD6}"/>
          </ac:spMkLst>
        </pc:spChg>
        <pc:spChg chg="add mod">
          <ac:chgData name="Zhang, Hao [haozhang]" userId="24e64bb6-7a3b-4ace-8960-3339a8934562" providerId="ADAL" clId="{05C394C0-21C7-4426-9472-71821AD032A8}" dt="2023-09-20T13:55:32.423" v="999" actId="1076"/>
          <ac:spMkLst>
            <pc:docMk/>
            <pc:sldMk cId="1166785748" sldId="269"/>
            <ac:spMk id="7" creationId="{29DEE4DD-2FE6-5F39-9731-07B1773D0FCF}"/>
          </ac:spMkLst>
        </pc:spChg>
        <pc:spChg chg="add mod">
          <ac:chgData name="Zhang, Hao [haozhang]" userId="24e64bb6-7a3b-4ace-8960-3339a8934562" providerId="ADAL" clId="{05C394C0-21C7-4426-9472-71821AD032A8}" dt="2023-09-20T13:55:32.423" v="999" actId="1076"/>
          <ac:spMkLst>
            <pc:docMk/>
            <pc:sldMk cId="1166785748" sldId="269"/>
            <ac:spMk id="9" creationId="{F9757D01-20DF-D2D3-5C0C-9EE8C72F6EF4}"/>
          </ac:spMkLst>
        </pc:spChg>
        <pc:spChg chg="add mod">
          <ac:chgData name="Zhang, Hao [haozhang]" userId="24e64bb6-7a3b-4ace-8960-3339a8934562" providerId="ADAL" clId="{05C394C0-21C7-4426-9472-71821AD032A8}" dt="2023-09-20T13:57:15.194" v="1025" actId="20577"/>
          <ac:spMkLst>
            <pc:docMk/>
            <pc:sldMk cId="1166785748" sldId="269"/>
            <ac:spMk id="11" creationId="{409FB055-8207-B54A-0268-4C5DF72B4255}"/>
          </ac:spMkLst>
        </pc:spChg>
        <pc:picChg chg="add mod">
          <ac:chgData name="Zhang, Hao [haozhang]" userId="24e64bb6-7a3b-4ace-8960-3339a8934562" providerId="ADAL" clId="{05C394C0-21C7-4426-9472-71821AD032A8}" dt="2023-09-20T13:55:32.423" v="999" actId="1076"/>
          <ac:picMkLst>
            <pc:docMk/>
            <pc:sldMk cId="1166785748" sldId="269"/>
            <ac:picMk id="2050" creationId="{9C7C300A-06BC-F207-536B-761C98849544}"/>
          </ac:picMkLst>
        </pc:picChg>
        <pc:picChg chg="add mod">
          <ac:chgData name="Zhang, Hao [haozhang]" userId="24e64bb6-7a3b-4ace-8960-3339a8934562" providerId="ADAL" clId="{05C394C0-21C7-4426-9472-71821AD032A8}" dt="2023-09-20T13:55:32.423" v="999" actId="1076"/>
          <ac:picMkLst>
            <pc:docMk/>
            <pc:sldMk cId="1166785748" sldId="269"/>
            <ac:picMk id="2052" creationId="{68736BAF-025A-D887-589D-FDAC4914E128}"/>
          </ac:picMkLst>
        </pc:picChg>
        <pc:picChg chg="add mod">
          <ac:chgData name="Zhang, Hao [haozhang]" userId="24e64bb6-7a3b-4ace-8960-3339a8934562" providerId="ADAL" clId="{05C394C0-21C7-4426-9472-71821AD032A8}" dt="2023-09-20T13:55:32.423" v="999" actId="1076"/>
          <ac:picMkLst>
            <pc:docMk/>
            <pc:sldMk cId="1166785748" sldId="269"/>
            <ac:picMk id="2054" creationId="{634AC137-5A8A-DFDE-FA65-454B81864B83}"/>
          </ac:picMkLst>
        </pc:picChg>
      </pc:sldChg>
      <pc:sldChg chg="addSp delSp modSp new mod modNotesTx">
        <pc:chgData name="Zhang, Hao [haozhang]" userId="24e64bb6-7a3b-4ace-8960-3339a8934562" providerId="ADAL" clId="{05C394C0-21C7-4426-9472-71821AD032A8}" dt="2023-09-21T09:54:39.145" v="2965"/>
        <pc:sldMkLst>
          <pc:docMk/>
          <pc:sldMk cId="3657742497" sldId="270"/>
        </pc:sldMkLst>
        <pc:spChg chg="mod">
          <ac:chgData name="Zhang, Hao [haozhang]" userId="24e64bb6-7a3b-4ace-8960-3339a8934562" providerId="ADAL" clId="{05C394C0-21C7-4426-9472-71821AD032A8}" dt="2023-09-20T11:07:29.385" v="821" actId="20577"/>
          <ac:spMkLst>
            <pc:docMk/>
            <pc:sldMk cId="3657742497" sldId="270"/>
            <ac:spMk id="2" creationId="{1C4BFF0D-BB62-35BF-D13D-A884E6C3EFB9}"/>
          </ac:spMkLst>
        </pc:spChg>
        <pc:spChg chg="add mod">
          <ac:chgData name="Zhang, Hao [haozhang]" userId="24e64bb6-7a3b-4ace-8960-3339a8934562" providerId="ADAL" clId="{05C394C0-21C7-4426-9472-71821AD032A8}" dt="2023-09-21T09:54:39.145" v="2965"/>
          <ac:spMkLst>
            <pc:docMk/>
            <pc:sldMk cId="3657742497" sldId="270"/>
            <ac:spMk id="3" creationId="{6F46C143-59C6-89C8-0FAC-B8448B129FFA}"/>
          </ac:spMkLst>
        </pc:spChg>
        <pc:spChg chg="del">
          <ac:chgData name="Zhang, Hao [haozhang]" userId="24e64bb6-7a3b-4ace-8960-3339a8934562" providerId="ADAL" clId="{05C394C0-21C7-4426-9472-71821AD032A8}" dt="2023-09-20T11:06:08.478" v="773"/>
          <ac:spMkLst>
            <pc:docMk/>
            <pc:sldMk cId="3657742497" sldId="270"/>
            <ac:spMk id="3" creationId="{EFD218D6-8BE7-ECA3-2C2E-A07A51EBF989}"/>
          </ac:spMkLst>
        </pc:spChg>
        <pc:spChg chg="add mod">
          <ac:chgData name="Zhang, Hao [haozhang]" userId="24e64bb6-7a3b-4ace-8960-3339a8934562" providerId="ADAL" clId="{05C394C0-21C7-4426-9472-71821AD032A8}" dt="2023-09-20T11:08:07.948" v="837" actId="14100"/>
          <ac:spMkLst>
            <pc:docMk/>
            <pc:sldMk cId="3657742497" sldId="270"/>
            <ac:spMk id="5" creationId="{4991311C-7FBC-6459-0014-E2BF52497DA6}"/>
          </ac:spMkLst>
        </pc:spChg>
        <pc:picChg chg="add mod">
          <ac:chgData name="Zhang, Hao [haozhang]" userId="24e64bb6-7a3b-4ace-8960-3339a8934562" providerId="ADAL" clId="{05C394C0-21C7-4426-9472-71821AD032A8}" dt="2023-09-20T11:07:59.175" v="827" actId="14100"/>
          <ac:picMkLst>
            <pc:docMk/>
            <pc:sldMk cId="3657742497" sldId="270"/>
            <ac:picMk id="1026" creationId="{B875CCE0-974E-E8A1-35EE-7F6977A8C640}"/>
          </ac:picMkLst>
        </pc:picChg>
      </pc:sldChg>
      <pc:sldChg chg="modSp new del mod">
        <pc:chgData name="Zhang, Hao [haozhang]" userId="24e64bb6-7a3b-4ace-8960-3339a8934562" providerId="ADAL" clId="{05C394C0-21C7-4426-9472-71821AD032A8}" dt="2023-09-20T15:20:15.768" v="2516" actId="47"/>
        <pc:sldMkLst>
          <pc:docMk/>
          <pc:sldMk cId="3402164963" sldId="271"/>
        </pc:sldMkLst>
        <pc:spChg chg="mod">
          <ac:chgData name="Zhang, Hao [haozhang]" userId="24e64bb6-7a3b-4ace-8960-3339a8934562" providerId="ADAL" clId="{05C394C0-21C7-4426-9472-71821AD032A8}" dt="2023-09-20T11:11:59.648" v="873" actId="20577"/>
          <ac:spMkLst>
            <pc:docMk/>
            <pc:sldMk cId="3402164963" sldId="271"/>
            <ac:spMk id="2" creationId="{ABC5531C-CE70-AA34-D39C-25488E839779}"/>
          </ac:spMkLst>
        </pc:spChg>
      </pc:sldChg>
      <pc:sldChg chg="addSp modSp new mod">
        <pc:chgData name="Zhang, Hao [haozhang]" userId="24e64bb6-7a3b-4ace-8960-3339a8934562" providerId="ADAL" clId="{05C394C0-21C7-4426-9472-71821AD032A8}" dt="2023-09-21T09:55:45.737" v="2983"/>
        <pc:sldMkLst>
          <pc:docMk/>
          <pc:sldMk cId="2729325224" sldId="272"/>
        </pc:sldMkLst>
        <pc:spChg chg="mod">
          <ac:chgData name="Zhang, Hao [haozhang]" userId="24e64bb6-7a3b-4ace-8960-3339a8934562" providerId="ADAL" clId="{05C394C0-21C7-4426-9472-71821AD032A8}" dt="2023-09-20T14:03:08.997" v="1043" actId="20577"/>
          <ac:spMkLst>
            <pc:docMk/>
            <pc:sldMk cId="2729325224" sldId="272"/>
            <ac:spMk id="2" creationId="{02359542-D734-D88B-4FEF-1A85C464A76D}"/>
          </ac:spMkLst>
        </pc:spChg>
        <pc:spChg chg="add mod">
          <ac:chgData name="Zhang, Hao [haozhang]" userId="24e64bb6-7a3b-4ace-8960-3339a8934562" providerId="ADAL" clId="{05C394C0-21C7-4426-9472-71821AD032A8}" dt="2023-09-21T09:55:45.737" v="2983"/>
          <ac:spMkLst>
            <pc:docMk/>
            <pc:sldMk cId="2729325224" sldId="272"/>
            <ac:spMk id="4" creationId="{87A23D6B-3A73-5418-8AD9-E7E40264F998}"/>
          </ac:spMkLst>
        </pc:spChg>
      </pc:sldChg>
      <pc:sldChg chg="new del">
        <pc:chgData name="Zhang, Hao [haozhang]" userId="24e64bb6-7a3b-4ace-8960-3339a8934562" providerId="ADAL" clId="{05C394C0-21C7-4426-9472-71821AD032A8}" dt="2023-09-20T14:09:21.641" v="1045" actId="47"/>
        <pc:sldMkLst>
          <pc:docMk/>
          <pc:sldMk cId="3067095835" sldId="273"/>
        </pc:sldMkLst>
      </pc:sldChg>
      <pc:sldChg chg="addSp delSp modSp new mod setBg modClrScheme chgLayout">
        <pc:chgData name="Zhang, Hao [haozhang]" userId="24e64bb6-7a3b-4ace-8960-3339a8934562" providerId="ADAL" clId="{05C394C0-21C7-4426-9472-71821AD032A8}" dt="2023-09-21T09:55:11.663" v="2970" actId="478"/>
        <pc:sldMkLst>
          <pc:docMk/>
          <pc:sldMk cId="3722153971" sldId="273"/>
        </pc:sldMkLst>
        <pc:spChg chg="del mod ord">
          <ac:chgData name="Zhang, Hao [haozhang]" userId="24e64bb6-7a3b-4ace-8960-3339a8934562" providerId="ADAL" clId="{05C394C0-21C7-4426-9472-71821AD032A8}" dt="2023-09-21T09:55:11.663" v="2970" actId="478"/>
          <ac:spMkLst>
            <pc:docMk/>
            <pc:sldMk cId="3722153971" sldId="273"/>
            <ac:spMk id="2" creationId="{C6690AE5-499B-1DBC-8C42-F5893F4E27E9}"/>
          </ac:spMkLst>
        </pc:spChg>
        <pc:spChg chg="add mod ord">
          <ac:chgData name="Zhang, Hao [haozhang]" userId="24e64bb6-7a3b-4ace-8960-3339a8934562" providerId="ADAL" clId="{05C394C0-21C7-4426-9472-71821AD032A8}" dt="2023-09-20T14:20:12.637" v="1287" actId="14100"/>
          <ac:spMkLst>
            <pc:docMk/>
            <pc:sldMk cId="3722153971" sldId="273"/>
            <ac:spMk id="3" creationId="{4A56BB87-6159-3D58-EF74-614C06D25530}"/>
          </ac:spMkLst>
        </pc:spChg>
        <pc:spChg chg="add del mod ord">
          <ac:chgData name="Zhang, Hao [haozhang]" userId="24e64bb6-7a3b-4ace-8960-3339a8934562" providerId="ADAL" clId="{05C394C0-21C7-4426-9472-71821AD032A8}" dt="2023-09-20T14:15:05.024" v="1071"/>
          <ac:spMkLst>
            <pc:docMk/>
            <pc:sldMk cId="3722153971" sldId="273"/>
            <ac:spMk id="4" creationId="{5FB900D2-2381-A9C9-ADDF-727667B011D0}"/>
          </ac:spMkLst>
        </pc:spChg>
        <pc:spChg chg="add mod">
          <ac:chgData name="Zhang, Hao [haozhang]" userId="24e64bb6-7a3b-4ace-8960-3339a8934562" providerId="ADAL" clId="{05C394C0-21C7-4426-9472-71821AD032A8}" dt="2023-09-21T09:55:02.730" v="2969" actId="1076"/>
          <ac:spMkLst>
            <pc:docMk/>
            <pc:sldMk cId="3722153971" sldId="273"/>
            <ac:spMk id="4" creationId="{C1DA29D0-8820-CD5B-E0D8-F40B23F10A20}"/>
          </ac:spMkLst>
        </pc:spChg>
        <pc:spChg chg="add mod">
          <ac:chgData name="Zhang, Hao [haozhang]" userId="24e64bb6-7a3b-4ace-8960-3339a8934562" providerId="ADAL" clId="{05C394C0-21C7-4426-9472-71821AD032A8}" dt="2023-09-20T14:20:16.771" v="1289" actId="403"/>
          <ac:spMkLst>
            <pc:docMk/>
            <pc:sldMk cId="3722153971" sldId="273"/>
            <ac:spMk id="5" creationId="{E535327A-05F5-E9EA-FC31-D185C9445964}"/>
          </ac:spMkLst>
        </pc:spChg>
        <pc:spChg chg="add del">
          <ac:chgData name="Zhang, Hao [haozhang]" userId="24e64bb6-7a3b-4ace-8960-3339a8934562" providerId="ADAL" clId="{05C394C0-21C7-4426-9472-71821AD032A8}" dt="2023-09-20T14:19:59.714" v="1283" actId="26606"/>
          <ac:spMkLst>
            <pc:docMk/>
            <pc:sldMk cId="3722153971" sldId="273"/>
            <ac:spMk id="3079" creationId="{F13C74B1-5B17-4795-BED0-7140497B445A}"/>
          </ac:spMkLst>
        </pc:spChg>
        <pc:spChg chg="add del">
          <ac:chgData name="Zhang, Hao [haozhang]" userId="24e64bb6-7a3b-4ace-8960-3339a8934562" providerId="ADAL" clId="{05C394C0-21C7-4426-9472-71821AD032A8}" dt="2023-09-20T14:19:59.714" v="1283" actId="26606"/>
          <ac:spMkLst>
            <pc:docMk/>
            <pc:sldMk cId="3722153971" sldId="273"/>
            <ac:spMk id="3081" creationId="{D4974D33-8DC5-464E-8C6D-BE58F0669C17}"/>
          </ac:spMkLst>
        </pc:spChg>
        <pc:spChg chg="add">
          <ac:chgData name="Zhang, Hao [haozhang]" userId="24e64bb6-7a3b-4ace-8960-3339a8934562" providerId="ADAL" clId="{05C394C0-21C7-4426-9472-71821AD032A8}" dt="2023-09-20T14:19:59.720" v="1284" actId="26606"/>
          <ac:spMkLst>
            <pc:docMk/>
            <pc:sldMk cId="3722153971" sldId="273"/>
            <ac:spMk id="3083" creationId="{04812C46-200A-4DEB-A05E-3ED6C68C2387}"/>
          </ac:spMkLst>
        </pc:spChg>
        <pc:spChg chg="add">
          <ac:chgData name="Zhang, Hao [haozhang]" userId="24e64bb6-7a3b-4ace-8960-3339a8934562" providerId="ADAL" clId="{05C394C0-21C7-4426-9472-71821AD032A8}" dt="2023-09-20T14:19:59.720" v="1284" actId="26606"/>
          <ac:spMkLst>
            <pc:docMk/>
            <pc:sldMk cId="3722153971" sldId="273"/>
            <ac:spMk id="3084" creationId="{D1EA859B-E555-4109-94F3-6700E046E008}"/>
          </ac:spMkLst>
        </pc:spChg>
        <pc:picChg chg="add mod ord">
          <ac:chgData name="Zhang, Hao [haozhang]" userId="24e64bb6-7a3b-4ace-8960-3339a8934562" providerId="ADAL" clId="{05C394C0-21C7-4426-9472-71821AD032A8}" dt="2023-09-20T14:19:59.720" v="1284" actId="26606"/>
          <ac:picMkLst>
            <pc:docMk/>
            <pc:sldMk cId="3722153971" sldId="273"/>
            <ac:picMk id="3074" creationId="{BA3F543E-96D3-E887-0947-0DB87CEF19E2}"/>
          </ac:picMkLst>
        </pc:picChg>
      </pc:sldChg>
      <pc:sldChg chg="addSp delSp modSp new mod">
        <pc:chgData name="Zhang, Hao [haozhang]" userId="24e64bb6-7a3b-4ace-8960-3339a8934562" providerId="ADAL" clId="{05C394C0-21C7-4426-9472-71821AD032A8}" dt="2023-09-21T09:55:22.128" v="2972"/>
        <pc:sldMkLst>
          <pc:docMk/>
          <pc:sldMk cId="1188940636" sldId="274"/>
        </pc:sldMkLst>
        <pc:spChg chg="mod">
          <ac:chgData name="Zhang, Hao [haozhang]" userId="24e64bb6-7a3b-4ace-8960-3339a8934562" providerId="ADAL" clId="{05C394C0-21C7-4426-9472-71821AD032A8}" dt="2023-09-20T14:50:30.527" v="1873" actId="20577"/>
          <ac:spMkLst>
            <pc:docMk/>
            <pc:sldMk cId="1188940636" sldId="274"/>
            <ac:spMk id="2" creationId="{AC43C343-C422-B828-F957-E112A4FE1C81}"/>
          </ac:spMkLst>
        </pc:spChg>
        <pc:spChg chg="add mod">
          <ac:chgData name="Zhang, Hao [haozhang]" userId="24e64bb6-7a3b-4ace-8960-3339a8934562" providerId="ADAL" clId="{05C394C0-21C7-4426-9472-71821AD032A8}" dt="2023-09-21T09:55:22.128" v="2972"/>
          <ac:spMkLst>
            <pc:docMk/>
            <pc:sldMk cId="1188940636" sldId="274"/>
            <ac:spMk id="3" creationId="{668C8E74-D375-E6AF-ED57-71E674059AF7}"/>
          </ac:spMkLst>
        </pc:spChg>
        <pc:spChg chg="del mod">
          <ac:chgData name="Zhang, Hao [haozhang]" userId="24e64bb6-7a3b-4ace-8960-3339a8934562" providerId="ADAL" clId="{05C394C0-21C7-4426-9472-71821AD032A8}" dt="2023-09-20T14:50:35.168" v="1874" actId="478"/>
          <ac:spMkLst>
            <pc:docMk/>
            <pc:sldMk cId="1188940636" sldId="274"/>
            <ac:spMk id="3" creationId="{E33E5A72-A201-6A87-A1A3-151648201EB4}"/>
          </ac:spMkLst>
        </pc:spChg>
        <pc:spChg chg="add mod">
          <ac:chgData name="Zhang, Hao [haozhang]" userId="24e64bb6-7a3b-4ace-8960-3339a8934562" providerId="ADAL" clId="{05C394C0-21C7-4426-9472-71821AD032A8}" dt="2023-09-20T14:30:08.015" v="1473" actId="1076"/>
          <ac:spMkLst>
            <pc:docMk/>
            <pc:sldMk cId="1188940636" sldId="274"/>
            <ac:spMk id="5" creationId="{5E8C008B-ED94-29EB-D56D-4705D54D5DB9}"/>
          </ac:spMkLst>
        </pc:spChg>
        <pc:spChg chg="add mod">
          <ac:chgData name="Zhang, Hao [haozhang]" userId="24e64bb6-7a3b-4ace-8960-3339a8934562" providerId="ADAL" clId="{05C394C0-21C7-4426-9472-71821AD032A8}" dt="2023-09-20T14:24:53.442" v="1384" actId="1076"/>
          <ac:spMkLst>
            <pc:docMk/>
            <pc:sldMk cId="1188940636" sldId="274"/>
            <ac:spMk id="6" creationId="{48663FA5-0714-57BD-F330-BD22D869F84F}"/>
          </ac:spMkLst>
        </pc:spChg>
        <pc:spChg chg="add mod">
          <ac:chgData name="Zhang, Hao [haozhang]" userId="24e64bb6-7a3b-4ace-8960-3339a8934562" providerId="ADAL" clId="{05C394C0-21C7-4426-9472-71821AD032A8}" dt="2023-09-20T14:30:10.218" v="1474" actId="1076"/>
          <ac:spMkLst>
            <pc:docMk/>
            <pc:sldMk cId="1188940636" sldId="274"/>
            <ac:spMk id="7" creationId="{D8AADAB1-C1CD-C2DC-84D9-E31794A553FC}"/>
          </ac:spMkLst>
        </pc:spChg>
        <pc:spChg chg="add mod">
          <ac:chgData name="Zhang, Hao [haozhang]" userId="24e64bb6-7a3b-4ace-8960-3339a8934562" providerId="ADAL" clId="{05C394C0-21C7-4426-9472-71821AD032A8}" dt="2023-09-20T14:26:00.272" v="1425" actId="1076"/>
          <ac:spMkLst>
            <pc:docMk/>
            <pc:sldMk cId="1188940636" sldId="274"/>
            <ac:spMk id="8" creationId="{585DEF65-E0F2-2E65-6E13-3D6F216C82DF}"/>
          </ac:spMkLst>
        </pc:spChg>
        <pc:picChg chg="add mod">
          <ac:chgData name="Zhang, Hao [haozhang]" userId="24e64bb6-7a3b-4ace-8960-3339a8934562" providerId="ADAL" clId="{05C394C0-21C7-4426-9472-71821AD032A8}" dt="2023-09-21T08:39:40.484" v="2756" actId="1076"/>
          <ac:picMkLst>
            <pc:docMk/>
            <pc:sldMk cId="1188940636" sldId="274"/>
            <ac:picMk id="1026" creationId="{9985AF15-BF86-404C-F524-FD67216E1779}"/>
          </ac:picMkLst>
        </pc:picChg>
        <pc:picChg chg="add del mod">
          <ac:chgData name="Zhang, Hao [haozhang]" userId="24e64bb6-7a3b-4ace-8960-3339a8934562" providerId="ADAL" clId="{05C394C0-21C7-4426-9472-71821AD032A8}" dt="2023-09-21T08:39:29.719" v="2749" actId="478"/>
          <ac:picMkLst>
            <pc:docMk/>
            <pc:sldMk cId="1188940636" sldId="274"/>
            <ac:picMk id="4098" creationId="{2A23BBD8-3A35-85FB-EA30-5251C57884CD}"/>
          </ac:picMkLst>
        </pc:picChg>
        <pc:picChg chg="add mod">
          <ac:chgData name="Zhang, Hao [haozhang]" userId="24e64bb6-7a3b-4ace-8960-3339a8934562" providerId="ADAL" clId="{05C394C0-21C7-4426-9472-71821AD032A8}" dt="2023-09-20T14:30:06.428" v="1472" actId="14100"/>
          <ac:picMkLst>
            <pc:docMk/>
            <pc:sldMk cId="1188940636" sldId="274"/>
            <ac:picMk id="4100" creationId="{C97FF4FE-370D-E068-0767-446C88E3E072}"/>
          </ac:picMkLst>
        </pc:picChg>
        <pc:picChg chg="add del mod">
          <ac:chgData name="Zhang, Hao [haozhang]" userId="24e64bb6-7a3b-4ace-8960-3339a8934562" providerId="ADAL" clId="{05C394C0-21C7-4426-9472-71821AD032A8}" dt="2023-09-20T14:44:16.820" v="1755" actId="478"/>
          <ac:picMkLst>
            <pc:docMk/>
            <pc:sldMk cId="1188940636" sldId="274"/>
            <ac:picMk id="4102" creationId="{BD1D94BD-6480-7928-98DF-1D8C29FB3D5F}"/>
          </ac:picMkLst>
        </pc:picChg>
      </pc:sldChg>
      <pc:sldChg chg="new del">
        <pc:chgData name="Zhang, Hao [haozhang]" userId="24e64bb6-7a3b-4ace-8960-3339a8934562" providerId="ADAL" clId="{05C394C0-21C7-4426-9472-71821AD032A8}" dt="2023-09-20T14:23:48.072" v="1312" actId="680"/>
        <pc:sldMkLst>
          <pc:docMk/>
          <pc:sldMk cId="1201903416" sldId="275"/>
        </pc:sldMkLst>
      </pc:sldChg>
      <pc:sldChg chg="addSp delSp modSp new mod">
        <pc:chgData name="Zhang, Hao [haozhang]" userId="24e64bb6-7a3b-4ace-8960-3339a8934562" providerId="ADAL" clId="{05C394C0-21C7-4426-9472-71821AD032A8}" dt="2023-09-21T09:55:23.178" v="2973"/>
        <pc:sldMkLst>
          <pc:docMk/>
          <pc:sldMk cId="3126976255" sldId="275"/>
        </pc:sldMkLst>
        <pc:spChg chg="mod">
          <ac:chgData name="Zhang, Hao [haozhang]" userId="24e64bb6-7a3b-4ace-8960-3339a8934562" providerId="ADAL" clId="{05C394C0-21C7-4426-9472-71821AD032A8}" dt="2023-09-20T14:28:45.562" v="1449" actId="20577"/>
          <ac:spMkLst>
            <pc:docMk/>
            <pc:sldMk cId="3126976255" sldId="275"/>
            <ac:spMk id="2" creationId="{06D7E29F-532E-E914-A540-FFF96A455E20}"/>
          </ac:spMkLst>
        </pc:spChg>
        <pc:spChg chg="del">
          <ac:chgData name="Zhang, Hao [haozhang]" userId="24e64bb6-7a3b-4ace-8960-3339a8934562" providerId="ADAL" clId="{05C394C0-21C7-4426-9472-71821AD032A8}" dt="2023-09-20T14:28:47.620" v="1450"/>
          <ac:spMkLst>
            <pc:docMk/>
            <pc:sldMk cId="3126976255" sldId="275"/>
            <ac:spMk id="3" creationId="{82BB0DB3-670B-9A44-62C5-3479ED716596}"/>
          </ac:spMkLst>
        </pc:spChg>
        <pc:spChg chg="add mod">
          <ac:chgData name="Zhang, Hao [haozhang]" userId="24e64bb6-7a3b-4ace-8960-3339a8934562" providerId="ADAL" clId="{05C394C0-21C7-4426-9472-71821AD032A8}" dt="2023-09-21T09:55:23.178" v="2973"/>
          <ac:spMkLst>
            <pc:docMk/>
            <pc:sldMk cId="3126976255" sldId="275"/>
            <ac:spMk id="3" creationId="{CFFFB279-F8D2-DBA1-DCA6-8271971742AA}"/>
          </ac:spMkLst>
        </pc:spChg>
        <pc:spChg chg="add mod">
          <ac:chgData name="Zhang, Hao [haozhang]" userId="24e64bb6-7a3b-4ace-8960-3339a8934562" providerId="ADAL" clId="{05C394C0-21C7-4426-9472-71821AD032A8}" dt="2023-09-20T14:37:13.384" v="1653" actId="2711"/>
          <ac:spMkLst>
            <pc:docMk/>
            <pc:sldMk cId="3126976255" sldId="275"/>
            <ac:spMk id="5" creationId="{C3AE1066-7F79-F846-21D5-8FE57F02CD7A}"/>
          </ac:spMkLst>
        </pc:spChg>
        <pc:spChg chg="add mod">
          <ac:chgData name="Zhang, Hao [haozhang]" userId="24e64bb6-7a3b-4ace-8960-3339a8934562" providerId="ADAL" clId="{05C394C0-21C7-4426-9472-71821AD032A8}" dt="2023-09-20T14:37:13.384" v="1653" actId="2711"/>
          <ac:spMkLst>
            <pc:docMk/>
            <pc:sldMk cId="3126976255" sldId="275"/>
            <ac:spMk id="6" creationId="{3E3D5A30-DE26-9894-AC7C-050D081FAFC6}"/>
          </ac:spMkLst>
        </pc:spChg>
        <pc:spChg chg="add mod">
          <ac:chgData name="Zhang, Hao [haozhang]" userId="24e64bb6-7a3b-4ace-8960-3339a8934562" providerId="ADAL" clId="{05C394C0-21C7-4426-9472-71821AD032A8}" dt="2023-09-20T14:37:13.384" v="1653" actId="2711"/>
          <ac:spMkLst>
            <pc:docMk/>
            <pc:sldMk cId="3126976255" sldId="275"/>
            <ac:spMk id="7" creationId="{1A566059-BE43-4D1A-D18F-FF0D84D6CDF2}"/>
          </ac:spMkLst>
        </pc:spChg>
        <pc:picChg chg="add mod">
          <ac:chgData name="Zhang, Hao [haozhang]" userId="24e64bb6-7a3b-4ace-8960-3339a8934562" providerId="ADAL" clId="{05C394C0-21C7-4426-9472-71821AD032A8}" dt="2023-09-20T14:37:13.384" v="1653" actId="2711"/>
          <ac:picMkLst>
            <pc:docMk/>
            <pc:sldMk cId="3126976255" sldId="275"/>
            <ac:picMk id="5122" creationId="{49BAD703-F66A-A853-2A66-3A73487923F2}"/>
          </ac:picMkLst>
        </pc:picChg>
        <pc:picChg chg="add del mod">
          <ac:chgData name="Zhang, Hao [haozhang]" userId="24e64bb6-7a3b-4ace-8960-3339a8934562" providerId="ADAL" clId="{05C394C0-21C7-4426-9472-71821AD032A8}" dt="2023-09-20T14:29:40.034" v="1460"/>
          <ac:picMkLst>
            <pc:docMk/>
            <pc:sldMk cId="3126976255" sldId="275"/>
            <ac:picMk id="5124" creationId="{00E301B7-BD56-E767-9370-90531F26E3C9}"/>
          </ac:picMkLst>
        </pc:picChg>
        <pc:picChg chg="add mod">
          <ac:chgData name="Zhang, Hao [haozhang]" userId="24e64bb6-7a3b-4ace-8960-3339a8934562" providerId="ADAL" clId="{05C394C0-21C7-4426-9472-71821AD032A8}" dt="2023-09-20T14:37:13.384" v="1653" actId="2711"/>
          <ac:picMkLst>
            <pc:docMk/>
            <pc:sldMk cId="3126976255" sldId="275"/>
            <ac:picMk id="5126" creationId="{CC0F1CD2-6687-CCFB-241A-F0218215934F}"/>
          </ac:picMkLst>
        </pc:picChg>
        <pc:picChg chg="add mod">
          <ac:chgData name="Zhang, Hao [haozhang]" userId="24e64bb6-7a3b-4ace-8960-3339a8934562" providerId="ADAL" clId="{05C394C0-21C7-4426-9472-71821AD032A8}" dt="2023-09-20T14:44:29.129" v="1759" actId="1076"/>
          <ac:picMkLst>
            <pc:docMk/>
            <pc:sldMk cId="3126976255" sldId="275"/>
            <ac:picMk id="5128" creationId="{7D91396E-6EDA-CFEE-A721-A0110F556A98}"/>
          </ac:picMkLst>
        </pc:picChg>
      </pc:sldChg>
      <pc:sldChg chg="addSp modSp new del mod ord">
        <pc:chgData name="Zhang, Hao [haozhang]" userId="24e64bb6-7a3b-4ace-8960-3339a8934562" providerId="ADAL" clId="{05C394C0-21C7-4426-9472-71821AD032A8}" dt="2023-09-20T14:40:34.478" v="1718" actId="47"/>
        <pc:sldMkLst>
          <pc:docMk/>
          <pc:sldMk cId="2029063846" sldId="276"/>
        </pc:sldMkLst>
        <pc:spChg chg="mod">
          <ac:chgData name="Zhang, Hao [haozhang]" userId="24e64bb6-7a3b-4ace-8960-3339a8934562" providerId="ADAL" clId="{05C394C0-21C7-4426-9472-71821AD032A8}" dt="2023-09-20T14:40:15.653" v="1704" actId="21"/>
          <ac:spMkLst>
            <pc:docMk/>
            <pc:sldMk cId="2029063846" sldId="276"/>
            <ac:spMk id="2" creationId="{03924015-4D91-5E5B-8A49-B0028B82882B}"/>
          </ac:spMkLst>
        </pc:spChg>
        <pc:spChg chg="mod">
          <ac:chgData name="Zhang, Hao [haozhang]" userId="24e64bb6-7a3b-4ace-8960-3339a8934562" providerId="ADAL" clId="{05C394C0-21C7-4426-9472-71821AD032A8}" dt="2023-09-20T14:34:15.641" v="1531" actId="20577"/>
          <ac:spMkLst>
            <pc:docMk/>
            <pc:sldMk cId="2029063846" sldId="276"/>
            <ac:spMk id="3" creationId="{6E0FFC2F-1466-4563-B23B-779FDA544596}"/>
          </ac:spMkLst>
        </pc:spChg>
        <pc:picChg chg="add mod">
          <ac:chgData name="Zhang, Hao [haozhang]" userId="24e64bb6-7a3b-4ace-8960-3339a8934562" providerId="ADAL" clId="{05C394C0-21C7-4426-9472-71821AD032A8}" dt="2023-09-20T14:35:22.456" v="1535" actId="1076"/>
          <ac:picMkLst>
            <pc:docMk/>
            <pc:sldMk cId="2029063846" sldId="276"/>
            <ac:picMk id="6146" creationId="{227B9645-BA96-C68A-5C18-6857EDC3578A}"/>
          </ac:picMkLst>
        </pc:picChg>
      </pc:sldChg>
      <pc:sldChg chg="addSp delSp modSp new mod">
        <pc:chgData name="Zhang, Hao [haozhang]" userId="24e64bb6-7a3b-4ace-8960-3339a8934562" providerId="ADAL" clId="{05C394C0-21C7-4426-9472-71821AD032A8}" dt="2023-09-21T09:55:20.713" v="2971"/>
        <pc:sldMkLst>
          <pc:docMk/>
          <pc:sldMk cId="4055862044" sldId="277"/>
        </pc:sldMkLst>
        <pc:spChg chg="mod">
          <ac:chgData name="Zhang, Hao [haozhang]" userId="24e64bb6-7a3b-4ace-8960-3339a8934562" providerId="ADAL" clId="{05C394C0-21C7-4426-9472-71821AD032A8}" dt="2023-09-20T14:49:55.823" v="1868" actId="20577"/>
          <ac:spMkLst>
            <pc:docMk/>
            <pc:sldMk cId="4055862044" sldId="277"/>
            <ac:spMk id="2" creationId="{1FD85D3E-3E37-A934-9CF4-F69318438E7D}"/>
          </ac:spMkLst>
        </pc:spChg>
        <pc:spChg chg="add mod">
          <ac:chgData name="Zhang, Hao [haozhang]" userId="24e64bb6-7a3b-4ace-8960-3339a8934562" providerId="ADAL" clId="{05C394C0-21C7-4426-9472-71821AD032A8}" dt="2023-09-21T09:55:20.713" v="2971"/>
          <ac:spMkLst>
            <pc:docMk/>
            <pc:sldMk cId="4055862044" sldId="277"/>
            <ac:spMk id="3" creationId="{0771B944-8BF9-E91F-B0E1-6EE4A5B4C763}"/>
          </ac:spMkLst>
        </pc:spChg>
        <pc:spChg chg="del">
          <ac:chgData name="Zhang, Hao [haozhang]" userId="24e64bb6-7a3b-4ace-8960-3339a8934562" providerId="ADAL" clId="{05C394C0-21C7-4426-9472-71821AD032A8}" dt="2023-09-20T14:38:17.866" v="1679" actId="22"/>
          <ac:spMkLst>
            <pc:docMk/>
            <pc:sldMk cId="4055862044" sldId="277"/>
            <ac:spMk id="3" creationId="{7B51B1AF-24A1-4420-2D30-AF1969B8696A}"/>
          </ac:spMkLst>
        </pc:spChg>
        <pc:spChg chg="add del mod">
          <ac:chgData name="Zhang, Hao [haozhang]" userId="24e64bb6-7a3b-4ace-8960-3339a8934562" providerId="ADAL" clId="{05C394C0-21C7-4426-9472-71821AD032A8}" dt="2023-09-20T14:38:50.889" v="1684" actId="22"/>
          <ac:spMkLst>
            <pc:docMk/>
            <pc:sldMk cId="4055862044" sldId="277"/>
            <ac:spMk id="7" creationId="{F0AA5847-5B8E-DD92-4FE0-E5B2A96CC80A}"/>
          </ac:spMkLst>
        </pc:spChg>
        <pc:spChg chg="add mod">
          <ac:chgData name="Zhang, Hao [haozhang]" userId="24e64bb6-7a3b-4ace-8960-3339a8934562" providerId="ADAL" clId="{05C394C0-21C7-4426-9472-71821AD032A8}" dt="2023-09-20T14:39:52.771" v="1698" actId="1038"/>
          <ac:spMkLst>
            <pc:docMk/>
            <pc:sldMk cId="4055862044" sldId="277"/>
            <ac:spMk id="12" creationId="{48745F8F-C322-4EEA-BB44-B14575EB1386}"/>
          </ac:spMkLst>
        </pc:spChg>
        <pc:spChg chg="add mod">
          <ac:chgData name="Zhang, Hao [haozhang]" userId="24e64bb6-7a3b-4ace-8960-3339a8934562" providerId="ADAL" clId="{05C394C0-21C7-4426-9472-71821AD032A8}" dt="2023-09-20T15:04:06.102" v="2141" actId="20577"/>
          <ac:spMkLst>
            <pc:docMk/>
            <pc:sldMk cId="4055862044" sldId="277"/>
            <ac:spMk id="13" creationId="{99B57C8A-E8F9-C544-CED6-569C00C2AA69}"/>
          </ac:spMkLst>
        </pc:spChg>
        <pc:picChg chg="add del mod ord modCrop">
          <ac:chgData name="Zhang, Hao [haozhang]" userId="24e64bb6-7a3b-4ace-8960-3339a8934562" providerId="ADAL" clId="{05C394C0-21C7-4426-9472-71821AD032A8}" dt="2023-09-20T14:38:43.995" v="1681" actId="478"/>
          <ac:picMkLst>
            <pc:docMk/>
            <pc:sldMk cId="4055862044" sldId="277"/>
            <ac:picMk id="5" creationId="{AD05750A-1C07-FED2-A16B-61E0F6221E73}"/>
          </ac:picMkLst>
        </pc:picChg>
        <pc:picChg chg="add del">
          <ac:chgData name="Zhang, Hao [haozhang]" userId="24e64bb6-7a3b-4ace-8960-3339a8934562" providerId="ADAL" clId="{05C394C0-21C7-4426-9472-71821AD032A8}" dt="2023-09-20T14:38:46.210" v="1683" actId="478"/>
          <ac:picMkLst>
            <pc:docMk/>
            <pc:sldMk cId="4055862044" sldId="277"/>
            <ac:picMk id="9" creationId="{3A30D030-A495-1E37-834B-30D9A5730DAB}"/>
          </ac:picMkLst>
        </pc:picChg>
        <pc:picChg chg="add mod ord modCrop">
          <ac:chgData name="Zhang, Hao [haozhang]" userId="24e64bb6-7a3b-4ace-8960-3339a8934562" providerId="ADAL" clId="{05C394C0-21C7-4426-9472-71821AD032A8}" dt="2023-09-20T14:39:44.473" v="1694" actId="1076"/>
          <ac:picMkLst>
            <pc:docMk/>
            <pc:sldMk cId="4055862044" sldId="277"/>
            <ac:picMk id="11" creationId="{A43100D4-25FA-D71F-6723-540C88D3A4EE}"/>
          </ac:picMkLst>
        </pc:picChg>
        <pc:picChg chg="add mod">
          <ac:chgData name="Zhang, Hao [haozhang]" userId="24e64bb6-7a3b-4ace-8960-3339a8934562" providerId="ADAL" clId="{05C394C0-21C7-4426-9472-71821AD032A8}" dt="2023-09-20T14:40:10.166" v="1703" actId="14100"/>
          <ac:picMkLst>
            <pc:docMk/>
            <pc:sldMk cId="4055862044" sldId="277"/>
            <ac:picMk id="7170" creationId="{26EF836B-3658-059E-84BA-F874A9A5E82A}"/>
          </ac:picMkLst>
        </pc:picChg>
      </pc:sldChg>
      <pc:sldChg chg="addSp delSp modSp new mod">
        <pc:chgData name="Zhang, Hao [haozhang]" userId="24e64bb6-7a3b-4ace-8960-3339a8934562" providerId="ADAL" clId="{05C394C0-21C7-4426-9472-71821AD032A8}" dt="2023-09-21T09:55:29.162" v="2977"/>
        <pc:sldMkLst>
          <pc:docMk/>
          <pc:sldMk cId="2792271903" sldId="278"/>
        </pc:sldMkLst>
        <pc:spChg chg="mod">
          <ac:chgData name="Zhang, Hao [haozhang]" userId="24e64bb6-7a3b-4ace-8960-3339a8934562" providerId="ADAL" clId="{05C394C0-21C7-4426-9472-71821AD032A8}" dt="2023-09-20T14:51:08.495" v="1883" actId="20577"/>
          <ac:spMkLst>
            <pc:docMk/>
            <pc:sldMk cId="2792271903" sldId="278"/>
            <ac:spMk id="2" creationId="{59BE8E60-B3C0-F11E-7B9F-712395951A7D}"/>
          </ac:spMkLst>
        </pc:spChg>
        <pc:spChg chg="del">
          <ac:chgData name="Zhang, Hao [haozhang]" userId="24e64bb6-7a3b-4ace-8960-3339a8934562" providerId="ADAL" clId="{05C394C0-21C7-4426-9472-71821AD032A8}" dt="2023-09-20T14:46:34.432" v="1760"/>
          <ac:spMkLst>
            <pc:docMk/>
            <pc:sldMk cId="2792271903" sldId="278"/>
            <ac:spMk id="3" creationId="{542B08EC-D512-91AA-8340-905FB6B74259}"/>
          </ac:spMkLst>
        </pc:spChg>
        <pc:spChg chg="add mod">
          <ac:chgData name="Zhang, Hao [haozhang]" userId="24e64bb6-7a3b-4ace-8960-3339a8934562" providerId="ADAL" clId="{05C394C0-21C7-4426-9472-71821AD032A8}" dt="2023-09-21T09:55:29.162" v="2977"/>
          <ac:spMkLst>
            <pc:docMk/>
            <pc:sldMk cId="2792271903" sldId="278"/>
            <ac:spMk id="3" creationId="{8C651194-8325-BB0E-25EC-D2F13F421937}"/>
          </ac:spMkLst>
        </pc:spChg>
        <pc:spChg chg="add mod">
          <ac:chgData name="Zhang, Hao [haozhang]" userId="24e64bb6-7a3b-4ace-8960-3339a8934562" providerId="ADAL" clId="{05C394C0-21C7-4426-9472-71821AD032A8}" dt="2023-09-20T14:48:50.776" v="1812" actId="1035"/>
          <ac:spMkLst>
            <pc:docMk/>
            <pc:sldMk cId="2792271903" sldId="278"/>
            <ac:spMk id="5" creationId="{F5643A82-780A-41DD-9BB8-1EAB412ACE0A}"/>
          </ac:spMkLst>
        </pc:spChg>
        <pc:spChg chg="add mod">
          <ac:chgData name="Zhang, Hao [haozhang]" userId="24e64bb6-7a3b-4ace-8960-3339a8934562" providerId="ADAL" clId="{05C394C0-21C7-4426-9472-71821AD032A8}" dt="2023-09-20T14:47:30.196" v="1766"/>
          <ac:spMkLst>
            <pc:docMk/>
            <pc:sldMk cId="2792271903" sldId="278"/>
            <ac:spMk id="8" creationId="{57FE3F59-F2B8-9480-ADF4-789B25725A87}"/>
          </ac:spMkLst>
        </pc:spChg>
        <pc:spChg chg="add mod">
          <ac:chgData name="Zhang, Hao [haozhang]" userId="24e64bb6-7a3b-4ace-8960-3339a8934562" providerId="ADAL" clId="{05C394C0-21C7-4426-9472-71821AD032A8}" dt="2023-09-20T14:47:30.196" v="1766"/>
          <ac:spMkLst>
            <pc:docMk/>
            <pc:sldMk cId="2792271903" sldId="278"/>
            <ac:spMk id="11" creationId="{0FF65D85-E404-3A81-6914-FBFE6D3CA6AB}"/>
          </ac:spMkLst>
        </pc:spChg>
        <pc:spChg chg="add mod">
          <ac:chgData name="Zhang, Hao [haozhang]" userId="24e64bb6-7a3b-4ace-8960-3339a8934562" providerId="ADAL" clId="{05C394C0-21C7-4426-9472-71821AD032A8}" dt="2023-09-20T14:47:30.196" v="1766"/>
          <ac:spMkLst>
            <pc:docMk/>
            <pc:sldMk cId="2792271903" sldId="278"/>
            <ac:spMk id="14" creationId="{56171555-4080-072B-3965-9FDFA6CC3249}"/>
          </ac:spMkLst>
        </pc:spChg>
        <pc:spChg chg="add mod">
          <ac:chgData name="Zhang, Hao [haozhang]" userId="24e64bb6-7a3b-4ace-8960-3339a8934562" providerId="ADAL" clId="{05C394C0-21C7-4426-9472-71821AD032A8}" dt="2023-09-20T14:47:30.196" v="1766"/>
          <ac:spMkLst>
            <pc:docMk/>
            <pc:sldMk cId="2792271903" sldId="278"/>
            <ac:spMk id="15" creationId="{49B180E8-F888-4B71-8ED3-86C8EE6663CD}"/>
          </ac:spMkLst>
        </pc:spChg>
        <pc:spChg chg="add mod">
          <ac:chgData name="Zhang, Hao [haozhang]" userId="24e64bb6-7a3b-4ace-8960-3339a8934562" providerId="ADAL" clId="{05C394C0-21C7-4426-9472-71821AD032A8}" dt="2023-09-20T14:47:42.055" v="1769" actId="1076"/>
          <ac:spMkLst>
            <pc:docMk/>
            <pc:sldMk cId="2792271903" sldId="278"/>
            <ac:spMk id="18" creationId="{44CA6F3A-91B4-6026-5A84-609161439F12}"/>
          </ac:spMkLst>
        </pc:spChg>
        <pc:spChg chg="add mod">
          <ac:chgData name="Zhang, Hao [haozhang]" userId="24e64bb6-7a3b-4ace-8960-3339a8934562" providerId="ADAL" clId="{05C394C0-21C7-4426-9472-71821AD032A8}" dt="2023-09-20T14:47:42.055" v="1769" actId="1076"/>
          <ac:spMkLst>
            <pc:docMk/>
            <pc:sldMk cId="2792271903" sldId="278"/>
            <ac:spMk id="20" creationId="{B49DCC59-F5E3-BF81-A4DB-D00EFE11D296}"/>
          </ac:spMkLst>
        </pc:spChg>
        <pc:spChg chg="add mod">
          <ac:chgData name="Zhang, Hao [haozhang]" userId="24e64bb6-7a3b-4ace-8960-3339a8934562" providerId="ADAL" clId="{05C394C0-21C7-4426-9472-71821AD032A8}" dt="2023-09-20T14:47:57.498" v="1773" actId="1076"/>
          <ac:spMkLst>
            <pc:docMk/>
            <pc:sldMk cId="2792271903" sldId="278"/>
            <ac:spMk id="24" creationId="{9DE9634A-9695-243A-E70A-F59B1EFB0886}"/>
          </ac:spMkLst>
        </pc:spChg>
        <pc:spChg chg="add mod">
          <ac:chgData name="Zhang, Hao [haozhang]" userId="24e64bb6-7a3b-4ace-8960-3339a8934562" providerId="ADAL" clId="{05C394C0-21C7-4426-9472-71821AD032A8}" dt="2023-09-20T14:48:58.545" v="1815" actId="14100"/>
          <ac:spMkLst>
            <pc:docMk/>
            <pc:sldMk cId="2792271903" sldId="278"/>
            <ac:spMk id="25" creationId="{EC8EE9FB-FE0C-163C-246E-F51F51C7C453}"/>
          </ac:spMkLst>
        </pc:spChg>
        <pc:spChg chg="add mod">
          <ac:chgData name="Zhang, Hao [haozhang]" userId="24e64bb6-7a3b-4ace-8960-3339a8934562" providerId="ADAL" clId="{05C394C0-21C7-4426-9472-71821AD032A8}" dt="2023-09-20T14:49:23.635" v="1846" actId="1076"/>
          <ac:spMkLst>
            <pc:docMk/>
            <pc:sldMk cId="2792271903" sldId="278"/>
            <ac:spMk id="26" creationId="{E4034A53-5B4A-7F2E-D7ED-BAC8C9AB07F0}"/>
          </ac:spMkLst>
        </pc:spChg>
        <pc:grpChg chg="add mod">
          <ac:chgData name="Zhang, Hao [haozhang]" userId="24e64bb6-7a3b-4ace-8960-3339a8934562" providerId="ADAL" clId="{05C394C0-21C7-4426-9472-71821AD032A8}" dt="2023-09-20T14:47:43.218" v="1770" actId="1076"/>
          <ac:grpSpMkLst>
            <pc:docMk/>
            <pc:sldMk cId="2792271903" sldId="278"/>
            <ac:grpSpMk id="7" creationId="{B49B65DB-349B-FCFE-6F01-84E14CC2E85D}"/>
          </ac:grpSpMkLst>
        </pc:grpChg>
        <pc:grpChg chg="add mod">
          <ac:chgData name="Zhang, Hao [haozhang]" userId="24e64bb6-7a3b-4ace-8960-3339a8934562" providerId="ADAL" clId="{05C394C0-21C7-4426-9472-71821AD032A8}" dt="2023-09-20T14:47:30.196" v="1766"/>
          <ac:grpSpMkLst>
            <pc:docMk/>
            <pc:sldMk cId="2792271903" sldId="278"/>
            <ac:grpSpMk id="9" creationId="{DDB2713D-0CCF-D104-6E61-9254691B94A7}"/>
          </ac:grpSpMkLst>
        </pc:grpChg>
        <pc:grpChg chg="add mod">
          <ac:chgData name="Zhang, Hao [haozhang]" userId="24e64bb6-7a3b-4ace-8960-3339a8934562" providerId="ADAL" clId="{05C394C0-21C7-4426-9472-71821AD032A8}" dt="2023-09-20T14:47:42.055" v="1769" actId="1076"/>
          <ac:grpSpMkLst>
            <pc:docMk/>
            <pc:sldMk cId="2792271903" sldId="278"/>
            <ac:grpSpMk id="17" creationId="{1F68CB86-6DC1-6B87-6219-81F4C7388FF4}"/>
          </ac:grpSpMkLst>
        </pc:grpChg>
        <pc:grpChg chg="add mod">
          <ac:chgData name="Zhang, Hao [haozhang]" userId="24e64bb6-7a3b-4ace-8960-3339a8934562" providerId="ADAL" clId="{05C394C0-21C7-4426-9472-71821AD032A8}" dt="2023-09-20T14:47:42.055" v="1769" actId="1076"/>
          <ac:grpSpMkLst>
            <pc:docMk/>
            <pc:sldMk cId="2792271903" sldId="278"/>
            <ac:grpSpMk id="19" creationId="{6590190E-D4DE-F144-73DA-2B994C5BBAA1}"/>
          </ac:grpSpMkLst>
        </pc:grpChg>
        <pc:picChg chg="add mod">
          <ac:chgData name="Zhang, Hao [haozhang]" userId="24e64bb6-7a3b-4ace-8960-3339a8934562" providerId="ADAL" clId="{05C394C0-21C7-4426-9472-71821AD032A8}" dt="2023-09-20T14:42:48.324" v="1754" actId="1076"/>
          <ac:picMkLst>
            <pc:docMk/>
            <pc:sldMk cId="2792271903" sldId="278"/>
            <ac:picMk id="4" creationId="{776E9ED7-ACDB-B4B1-7884-CD2261863AD2}"/>
          </ac:picMkLst>
        </pc:picChg>
        <pc:picChg chg="add mod">
          <ac:chgData name="Zhang, Hao [haozhang]" userId="24e64bb6-7a3b-4ace-8960-3339a8934562" providerId="ADAL" clId="{05C394C0-21C7-4426-9472-71821AD032A8}" dt="2023-09-20T14:48:50.776" v="1812" actId="1035"/>
          <ac:picMkLst>
            <pc:docMk/>
            <pc:sldMk cId="2792271903" sldId="278"/>
            <ac:picMk id="6" creationId="{2C850A99-2434-381F-1023-65AC5587DB28}"/>
          </ac:picMkLst>
        </pc:picChg>
        <pc:picChg chg="add mod">
          <ac:chgData name="Zhang, Hao [haozhang]" userId="24e64bb6-7a3b-4ace-8960-3339a8934562" providerId="ADAL" clId="{05C394C0-21C7-4426-9472-71821AD032A8}" dt="2023-09-20T14:47:30.196" v="1766"/>
          <ac:picMkLst>
            <pc:docMk/>
            <pc:sldMk cId="2792271903" sldId="278"/>
            <ac:picMk id="10" creationId="{9AD70972-EAA2-D6C9-EFB3-D69399955BBE}"/>
          </ac:picMkLst>
        </pc:picChg>
        <pc:picChg chg="add mod">
          <ac:chgData name="Zhang, Hao [haozhang]" userId="24e64bb6-7a3b-4ace-8960-3339a8934562" providerId="ADAL" clId="{05C394C0-21C7-4426-9472-71821AD032A8}" dt="2023-09-20T14:47:42.055" v="1769" actId="1076"/>
          <ac:picMkLst>
            <pc:docMk/>
            <pc:sldMk cId="2792271903" sldId="278"/>
            <ac:picMk id="21" creationId="{1CC5D1EA-C08A-D486-6AA3-19C2F0FFFC3A}"/>
          </ac:picMkLst>
        </pc:picChg>
        <pc:picChg chg="add mod">
          <ac:chgData name="Zhang, Hao [haozhang]" userId="24e64bb6-7a3b-4ace-8960-3339a8934562" providerId="ADAL" clId="{05C394C0-21C7-4426-9472-71821AD032A8}" dt="2023-09-20T14:47:42.055" v="1769" actId="1076"/>
          <ac:picMkLst>
            <pc:docMk/>
            <pc:sldMk cId="2792271903" sldId="278"/>
            <ac:picMk id="22" creationId="{B0633265-C24D-431F-C8BB-B28A9A5D9880}"/>
          </ac:picMkLst>
        </pc:picChg>
        <pc:picChg chg="add mod">
          <ac:chgData name="Zhang, Hao [haozhang]" userId="24e64bb6-7a3b-4ace-8960-3339a8934562" providerId="ADAL" clId="{05C394C0-21C7-4426-9472-71821AD032A8}" dt="2023-09-20T14:47:49.116" v="1771" actId="1076"/>
          <ac:picMkLst>
            <pc:docMk/>
            <pc:sldMk cId="2792271903" sldId="278"/>
            <ac:picMk id="8194" creationId="{3123C60F-0DF1-7B2F-07F9-E6F9D8ED4ADE}"/>
          </ac:picMkLst>
        </pc:picChg>
        <pc:cxnChg chg="add mod">
          <ac:chgData name="Zhang, Hao [haozhang]" userId="24e64bb6-7a3b-4ace-8960-3339a8934562" providerId="ADAL" clId="{05C394C0-21C7-4426-9472-71821AD032A8}" dt="2023-09-20T14:47:30.196" v="1766"/>
          <ac:cxnSpMkLst>
            <pc:docMk/>
            <pc:sldMk cId="2792271903" sldId="278"/>
            <ac:cxnSpMk id="12" creationId="{6FB220F4-9C40-6082-18CF-2B8F31329767}"/>
          </ac:cxnSpMkLst>
        </pc:cxnChg>
        <pc:cxnChg chg="add mod">
          <ac:chgData name="Zhang, Hao [haozhang]" userId="24e64bb6-7a3b-4ace-8960-3339a8934562" providerId="ADAL" clId="{05C394C0-21C7-4426-9472-71821AD032A8}" dt="2023-09-20T14:47:30.196" v="1766"/>
          <ac:cxnSpMkLst>
            <pc:docMk/>
            <pc:sldMk cId="2792271903" sldId="278"/>
            <ac:cxnSpMk id="13" creationId="{EFD735E3-CD22-53FB-8A7C-8F30D6E613A1}"/>
          </ac:cxnSpMkLst>
        </pc:cxnChg>
        <pc:cxnChg chg="add mod">
          <ac:chgData name="Zhang, Hao [haozhang]" userId="24e64bb6-7a3b-4ace-8960-3339a8934562" providerId="ADAL" clId="{05C394C0-21C7-4426-9472-71821AD032A8}" dt="2023-09-20T14:47:30.196" v="1766"/>
          <ac:cxnSpMkLst>
            <pc:docMk/>
            <pc:sldMk cId="2792271903" sldId="278"/>
            <ac:cxnSpMk id="16" creationId="{7861FD51-0CF9-4C3D-B093-37F2D4FD127F}"/>
          </ac:cxnSpMkLst>
        </pc:cxnChg>
      </pc:sldChg>
      <pc:sldChg chg="new del">
        <pc:chgData name="Zhang, Hao [haozhang]" userId="24e64bb6-7a3b-4ace-8960-3339a8934562" providerId="ADAL" clId="{05C394C0-21C7-4426-9472-71821AD032A8}" dt="2023-09-20T14:41:08.474" v="1720" actId="47"/>
        <pc:sldMkLst>
          <pc:docMk/>
          <pc:sldMk cId="2875858256" sldId="278"/>
        </pc:sldMkLst>
      </pc:sldChg>
      <pc:sldChg chg="modSp new del mod">
        <pc:chgData name="Zhang, Hao [haozhang]" userId="24e64bb6-7a3b-4ace-8960-3339a8934562" providerId="ADAL" clId="{05C394C0-21C7-4426-9472-71821AD032A8}" dt="2023-09-20T15:05:23.795" v="2152" actId="47"/>
        <pc:sldMkLst>
          <pc:docMk/>
          <pc:sldMk cId="2855506595" sldId="279"/>
        </pc:sldMkLst>
        <pc:spChg chg="mod">
          <ac:chgData name="Zhang, Hao [haozhang]" userId="24e64bb6-7a3b-4ace-8960-3339a8934562" providerId="ADAL" clId="{05C394C0-21C7-4426-9472-71821AD032A8}" dt="2023-09-20T15:04:27.785" v="2151" actId="20577"/>
          <ac:spMkLst>
            <pc:docMk/>
            <pc:sldMk cId="2855506595" sldId="279"/>
            <ac:spMk id="2" creationId="{E2CCAEE0-65F0-6021-03F7-E30485E724DC}"/>
          </ac:spMkLst>
        </pc:spChg>
      </pc:sldChg>
      <pc:sldChg chg="addSp delSp modSp new mod">
        <pc:chgData name="Zhang, Hao [haozhang]" userId="24e64bb6-7a3b-4ace-8960-3339a8934562" providerId="ADAL" clId="{05C394C0-21C7-4426-9472-71821AD032A8}" dt="2023-09-21T09:55:39.976" v="2981"/>
        <pc:sldMkLst>
          <pc:docMk/>
          <pc:sldMk cId="1264602403" sldId="280"/>
        </pc:sldMkLst>
        <pc:spChg chg="mod">
          <ac:chgData name="Zhang, Hao [haozhang]" userId="24e64bb6-7a3b-4ace-8960-3339a8934562" providerId="ADAL" clId="{05C394C0-21C7-4426-9472-71821AD032A8}" dt="2023-09-20T14:51:39.998" v="1895" actId="20577"/>
          <ac:spMkLst>
            <pc:docMk/>
            <pc:sldMk cId="1264602403" sldId="280"/>
            <ac:spMk id="2" creationId="{D54083B3-A7EB-9069-6620-06AF8184388C}"/>
          </ac:spMkLst>
        </pc:spChg>
        <pc:spChg chg="mod">
          <ac:chgData name="Zhang, Hao [haozhang]" userId="24e64bb6-7a3b-4ace-8960-3339a8934562" providerId="ADAL" clId="{05C394C0-21C7-4426-9472-71821AD032A8}" dt="2023-09-20T14:58:48.088" v="1966" actId="554"/>
          <ac:spMkLst>
            <pc:docMk/>
            <pc:sldMk cId="1264602403" sldId="280"/>
            <ac:spMk id="3" creationId="{2F856285-B102-4434-36F7-361141DADDCF}"/>
          </ac:spMkLst>
        </pc:spChg>
        <pc:spChg chg="add del">
          <ac:chgData name="Zhang, Hao [haozhang]" userId="24e64bb6-7a3b-4ace-8960-3339a8934562" providerId="ADAL" clId="{05C394C0-21C7-4426-9472-71821AD032A8}" dt="2023-09-20T14:54:30.664" v="1930" actId="478"/>
          <ac:spMkLst>
            <pc:docMk/>
            <pc:sldMk cId="1264602403" sldId="280"/>
            <ac:spMk id="4" creationId="{3D4774AD-5F8F-881B-91FC-4193FCCF988E}"/>
          </ac:spMkLst>
        </pc:spChg>
        <pc:spChg chg="add mod">
          <ac:chgData name="Zhang, Hao [haozhang]" userId="24e64bb6-7a3b-4ace-8960-3339a8934562" providerId="ADAL" clId="{05C394C0-21C7-4426-9472-71821AD032A8}" dt="2023-09-21T09:49:34.002" v="2874" actId="14100"/>
          <ac:spMkLst>
            <pc:docMk/>
            <pc:sldMk cId="1264602403" sldId="280"/>
            <ac:spMk id="4" creationId="{40A0DC0E-B6AC-75B8-ADA0-22FC239C1D7F}"/>
          </ac:spMkLst>
        </pc:spChg>
        <pc:spChg chg="add mod">
          <ac:chgData name="Zhang, Hao [haozhang]" userId="24e64bb6-7a3b-4ace-8960-3339a8934562" providerId="ADAL" clId="{05C394C0-21C7-4426-9472-71821AD032A8}" dt="2023-09-21T09:49:50.514" v="2893" actId="20577"/>
          <ac:spMkLst>
            <pc:docMk/>
            <pc:sldMk cId="1264602403" sldId="280"/>
            <ac:spMk id="5" creationId="{2F08EB5D-7841-A1F9-46ED-8AA48B0E7D1F}"/>
          </ac:spMkLst>
        </pc:spChg>
        <pc:spChg chg="add del">
          <ac:chgData name="Zhang, Hao [haozhang]" userId="24e64bb6-7a3b-4ace-8960-3339a8934562" providerId="ADAL" clId="{05C394C0-21C7-4426-9472-71821AD032A8}" dt="2023-09-20T14:54:34.424" v="1932" actId="478"/>
          <ac:spMkLst>
            <pc:docMk/>
            <pc:sldMk cId="1264602403" sldId="280"/>
            <ac:spMk id="5" creationId="{4BACCB95-DAC5-94D9-98EC-2EF505379500}"/>
          </ac:spMkLst>
        </pc:spChg>
        <pc:spChg chg="add mod">
          <ac:chgData name="Zhang, Hao [haozhang]" userId="24e64bb6-7a3b-4ace-8960-3339a8934562" providerId="ADAL" clId="{05C394C0-21C7-4426-9472-71821AD032A8}" dt="2023-09-21T09:50:33.280" v="2909" actId="14100"/>
          <ac:spMkLst>
            <pc:docMk/>
            <pc:sldMk cId="1264602403" sldId="280"/>
            <ac:spMk id="6" creationId="{46D057FC-D5D3-4469-4412-850EDE1C125D}"/>
          </ac:spMkLst>
        </pc:spChg>
        <pc:spChg chg="add del">
          <ac:chgData name="Zhang, Hao [haozhang]" userId="24e64bb6-7a3b-4ace-8960-3339a8934562" providerId="ADAL" clId="{05C394C0-21C7-4426-9472-71821AD032A8}" dt="2023-09-20T14:54:43.374" v="1934" actId="478"/>
          <ac:spMkLst>
            <pc:docMk/>
            <pc:sldMk cId="1264602403" sldId="280"/>
            <ac:spMk id="6" creationId="{DF3712A4-7C3C-8639-D5A0-E3D889628212}"/>
          </ac:spMkLst>
        </pc:spChg>
        <pc:spChg chg="add mod">
          <ac:chgData name="Zhang, Hao [haozhang]" userId="24e64bb6-7a3b-4ace-8960-3339a8934562" providerId="ADAL" clId="{05C394C0-21C7-4426-9472-71821AD032A8}" dt="2023-09-21T09:55:39.976" v="2981"/>
          <ac:spMkLst>
            <pc:docMk/>
            <pc:sldMk cId="1264602403" sldId="280"/>
            <ac:spMk id="7" creationId="{7755FD16-6053-2EB1-11BE-350A47A99E31}"/>
          </ac:spMkLst>
        </pc:spChg>
        <pc:spChg chg="add del">
          <ac:chgData name="Zhang, Hao [haozhang]" userId="24e64bb6-7a3b-4ace-8960-3339a8934562" providerId="ADAL" clId="{05C394C0-21C7-4426-9472-71821AD032A8}" dt="2023-09-20T14:54:58.533" v="1936" actId="478"/>
          <ac:spMkLst>
            <pc:docMk/>
            <pc:sldMk cId="1264602403" sldId="280"/>
            <ac:spMk id="7" creationId="{C27F1A65-D6B8-8CA8-8F51-5522BC5C3E62}"/>
          </ac:spMkLst>
        </pc:spChg>
        <pc:spChg chg="add mod">
          <ac:chgData name="Zhang, Hao [haozhang]" userId="24e64bb6-7a3b-4ace-8960-3339a8934562" providerId="ADAL" clId="{05C394C0-21C7-4426-9472-71821AD032A8}" dt="2023-09-20T14:59:55.342" v="2131" actId="1037"/>
          <ac:spMkLst>
            <pc:docMk/>
            <pc:sldMk cId="1264602403" sldId="280"/>
            <ac:spMk id="15" creationId="{168277F7-1EC9-2E80-F62F-1F0CB1114C02}"/>
          </ac:spMkLst>
        </pc:spChg>
        <pc:picChg chg="add mod modCrop">
          <ac:chgData name="Zhang, Hao [haozhang]" userId="24e64bb6-7a3b-4ace-8960-3339a8934562" providerId="ADAL" clId="{05C394C0-21C7-4426-9472-71821AD032A8}" dt="2023-09-20T14:55:33.859" v="1948" actId="1076"/>
          <ac:picMkLst>
            <pc:docMk/>
            <pc:sldMk cId="1264602403" sldId="280"/>
            <ac:picMk id="9" creationId="{C1463DEF-5E52-1A6D-D5E0-F724D92A49B0}"/>
          </ac:picMkLst>
        </pc:picChg>
        <pc:picChg chg="add del">
          <ac:chgData name="Zhang, Hao [haozhang]" userId="24e64bb6-7a3b-4ace-8960-3339a8934562" providerId="ADAL" clId="{05C394C0-21C7-4426-9472-71821AD032A8}" dt="2023-09-20T14:57:57.613" v="1951" actId="478"/>
          <ac:picMkLst>
            <pc:docMk/>
            <pc:sldMk cId="1264602403" sldId="280"/>
            <ac:picMk id="11" creationId="{2037BF26-04A7-B69F-1917-2D9753F7F125}"/>
          </ac:picMkLst>
        </pc:picChg>
        <pc:picChg chg="add mod modCrop">
          <ac:chgData name="Zhang, Hao [haozhang]" userId="24e64bb6-7a3b-4ace-8960-3339a8934562" providerId="ADAL" clId="{05C394C0-21C7-4426-9472-71821AD032A8}" dt="2023-09-21T09:49:56.352" v="2896" actId="1076"/>
          <ac:picMkLst>
            <pc:docMk/>
            <pc:sldMk cId="1264602403" sldId="280"/>
            <ac:picMk id="13" creationId="{05E09C5A-8403-679E-B586-052C5147B67F}"/>
          </ac:picMkLst>
        </pc:picChg>
        <pc:picChg chg="add mod">
          <ac:chgData name="Zhang, Hao [haozhang]" userId="24e64bb6-7a3b-4ace-8960-3339a8934562" providerId="ADAL" clId="{05C394C0-21C7-4426-9472-71821AD032A8}" dt="2023-09-20T14:55:35.319" v="1949" actId="1076"/>
          <ac:picMkLst>
            <pc:docMk/>
            <pc:sldMk cId="1264602403" sldId="280"/>
            <ac:picMk id="9218" creationId="{39616EDD-54F7-9344-01FD-F6CC9FB40DB0}"/>
          </ac:picMkLst>
        </pc:picChg>
      </pc:sldChg>
      <pc:sldChg chg="addSp delSp modSp new mod">
        <pc:chgData name="Zhang, Hao [haozhang]" userId="24e64bb6-7a3b-4ace-8960-3339a8934562" providerId="ADAL" clId="{05C394C0-21C7-4426-9472-71821AD032A8}" dt="2023-09-21T09:55:28.063" v="2976"/>
        <pc:sldMkLst>
          <pc:docMk/>
          <pc:sldMk cId="3781743198" sldId="281"/>
        </pc:sldMkLst>
        <pc:spChg chg="mod">
          <ac:chgData name="Zhang, Hao [haozhang]" userId="24e64bb6-7a3b-4ace-8960-3339a8934562" providerId="ADAL" clId="{05C394C0-21C7-4426-9472-71821AD032A8}" dt="2023-09-20T15:06:45.218" v="2196" actId="20577"/>
          <ac:spMkLst>
            <pc:docMk/>
            <pc:sldMk cId="3781743198" sldId="281"/>
            <ac:spMk id="2" creationId="{84E324D9-AA3D-E26E-B9FA-973E4ACF09BF}"/>
          </ac:spMkLst>
        </pc:spChg>
        <pc:spChg chg="del">
          <ac:chgData name="Zhang, Hao [haozhang]" userId="24e64bb6-7a3b-4ace-8960-3339a8934562" providerId="ADAL" clId="{05C394C0-21C7-4426-9472-71821AD032A8}" dt="2023-09-20T15:06:46.736" v="2197"/>
          <ac:spMkLst>
            <pc:docMk/>
            <pc:sldMk cId="3781743198" sldId="281"/>
            <ac:spMk id="3" creationId="{146972DE-D2AB-5406-32AC-E662C25B6099}"/>
          </ac:spMkLst>
        </pc:spChg>
        <pc:spChg chg="add mod">
          <ac:chgData name="Zhang, Hao [haozhang]" userId="24e64bb6-7a3b-4ace-8960-3339a8934562" providerId="ADAL" clId="{05C394C0-21C7-4426-9472-71821AD032A8}" dt="2023-09-21T09:55:28.063" v="2976"/>
          <ac:spMkLst>
            <pc:docMk/>
            <pc:sldMk cId="3781743198" sldId="281"/>
            <ac:spMk id="3" creationId="{4216FE2D-6E2F-AE34-5764-6B40103C1B22}"/>
          </ac:spMkLst>
        </pc:spChg>
        <pc:spChg chg="add mod">
          <ac:chgData name="Zhang, Hao [haozhang]" userId="24e64bb6-7a3b-4ace-8960-3339a8934562" providerId="ADAL" clId="{05C394C0-21C7-4426-9472-71821AD032A8}" dt="2023-09-20T15:07:59.142" v="2219" actId="20577"/>
          <ac:spMkLst>
            <pc:docMk/>
            <pc:sldMk cId="3781743198" sldId="281"/>
            <ac:spMk id="4" creationId="{F9BBD238-378B-21D2-B999-1A048DDAEED1}"/>
          </ac:spMkLst>
        </pc:spChg>
        <pc:spChg chg="add mod">
          <ac:chgData name="Zhang, Hao [haozhang]" userId="24e64bb6-7a3b-4ace-8960-3339a8934562" providerId="ADAL" clId="{05C394C0-21C7-4426-9472-71821AD032A8}" dt="2023-09-20T15:16:36.616" v="2482" actId="1076"/>
          <ac:spMkLst>
            <pc:docMk/>
            <pc:sldMk cId="3781743198" sldId="281"/>
            <ac:spMk id="5" creationId="{C3C9BF16-61FD-7C72-1D59-0B3C9EECEC5D}"/>
          </ac:spMkLst>
        </pc:spChg>
        <pc:spChg chg="add del mod">
          <ac:chgData name="Zhang, Hao [haozhang]" userId="24e64bb6-7a3b-4ace-8960-3339a8934562" providerId="ADAL" clId="{05C394C0-21C7-4426-9472-71821AD032A8}" dt="2023-09-20T15:16:10.122" v="2476" actId="478"/>
          <ac:spMkLst>
            <pc:docMk/>
            <pc:sldMk cId="3781743198" sldId="281"/>
            <ac:spMk id="6" creationId="{85EA1FC0-586C-FC4A-CB33-E1A491956EA9}"/>
          </ac:spMkLst>
        </pc:spChg>
        <pc:spChg chg="add mod">
          <ac:chgData name="Zhang, Hao [haozhang]" userId="24e64bb6-7a3b-4ace-8960-3339a8934562" providerId="ADAL" clId="{05C394C0-21C7-4426-9472-71821AD032A8}" dt="2023-09-20T15:16:57.476" v="2510" actId="1076"/>
          <ac:spMkLst>
            <pc:docMk/>
            <pc:sldMk cId="3781743198" sldId="281"/>
            <ac:spMk id="7" creationId="{3FA515CD-EB84-6CF0-F1CB-18850C947C66}"/>
          </ac:spMkLst>
        </pc:spChg>
        <pc:picChg chg="add mod">
          <ac:chgData name="Zhang, Hao [haozhang]" userId="24e64bb6-7a3b-4ace-8960-3339a8934562" providerId="ADAL" clId="{05C394C0-21C7-4426-9472-71821AD032A8}" dt="2023-09-20T15:16:34.178" v="2481" actId="14100"/>
          <ac:picMkLst>
            <pc:docMk/>
            <pc:sldMk cId="3781743198" sldId="281"/>
            <ac:picMk id="10242" creationId="{0EF4D16A-0980-5721-5CD6-1F2D9A9A1C51}"/>
          </ac:picMkLst>
        </pc:picChg>
        <pc:picChg chg="add mod">
          <ac:chgData name="Zhang, Hao [haozhang]" userId="24e64bb6-7a3b-4ace-8960-3339a8934562" providerId="ADAL" clId="{05C394C0-21C7-4426-9472-71821AD032A8}" dt="2023-09-20T15:07:24.911" v="2206" actId="1076"/>
          <ac:picMkLst>
            <pc:docMk/>
            <pc:sldMk cId="3781743198" sldId="281"/>
            <ac:picMk id="10244" creationId="{6A337235-74CF-8863-1874-0AED81E4488E}"/>
          </ac:picMkLst>
        </pc:picChg>
        <pc:picChg chg="add del mod">
          <ac:chgData name="Zhang, Hao [haozhang]" userId="24e64bb6-7a3b-4ace-8960-3339a8934562" providerId="ADAL" clId="{05C394C0-21C7-4426-9472-71821AD032A8}" dt="2023-09-20T15:16:10.122" v="2476" actId="478"/>
          <ac:picMkLst>
            <pc:docMk/>
            <pc:sldMk cId="3781743198" sldId="281"/>
            <ac:picMk id="10246" creationId="{349E2686-2D76-FCEC-4D9F-174A9E638FA9}"/>
          </ac:picMkLst>
        </pc:picChg>
        <pc:picChg chg="add mod">
          <ac:chgData name="Zhang, Hao [haozhang]" userId="24e64bb6-7a3b-4ace-8960-3339a8934562" providerId="ADAL" clId="{05C394C0-21C7-4426-9472-71821AD032A8}" dt="2023-09-20T15:16:40.483" v="2485" actId="14100"/>
          <ac:picMkLst>
            <pc:docMk/>
            <pc:sldMk cId="3781743198" sldId="281"/>
            <ac:picMk id="10248" creationId="{B75FAE6D-001D-B6B2-CAFF-0B8366E9F11A}"/>
          </ac:picMkLst>
        </pc:picChg>
      </pc:sldChg>
      <pc:sldChg chg="addSp delSp modSp new mod">
        <pc:chgData name="Zhang, Hao [haozhang]" userId="24e64bb6-7a3b-4ace-8960-3339a8934562" providerId="ADAL" clId="{05C394C0-21C7-4426-9472-71821AD032A8}" dt="2023-09-21T09:55:26.522" v="2975"/>
        <pc:sldMkLst>
          <pc:docMk/>
          <pc:sldMk cId="2390115083" sldId="282"/>
        </pc:sldMkLst>
        <pc:spChg chg="mod">
          <ac:chgData name="Zhang, Hao [haozhang]" userId="24e64bb6-7a3b-4ace-8960-3339a8934562" providerId="ADAL" clId="{05C394C0-21C7-4426-9472-71821AD032A8}" dt="2023-09-20T15:10:39.769" v="2312" actId="20577"/>
          <ac:spMkLst>
            <pc:docMk/>
            <pc:sldMk cId="2390115083" sldId="282"/>
            <ac:spMk id="2" creationId="{4779BCFD-30E9-1C9E-63EE-5BBD08ED43CF}"/>
          </ac:spMkLst>
        </pc:spChg>
        <pc:spChg chg="mod">
          <ac:chgData name="Zhang, Hao [haozhang]" userId="24e64bb6-7a3b-4ace-8960-3339a8934562" providerId="ADAL" clId="{05C394C0-21C7-4426-9472-71821AD032A8}" dt="2023-09-20T15:13:15.081" v="2460" actId="20577"/>
          <ac:spMkLst>
            <pc:docMk/>
            <pc:sldMk cId="2390115083" sldId="282"/>
            <ac:spMk id="3" creationId="{B44DB8D0-B42A-DA8F-85D0-939BA352AD5D}"/>
          </ac:spMkLst>
        </pc:spChg>
        <pc:spChg chg="add mod">
          <ac:chgData name="Zhang, Hao [haozhang]" userId="24e64bb6-7a3b-4ace-8960-3339a8934562" providerId="ADAL" clId="{05C394C0-21C7-4426-9472-71821AD032A8}" dt="2023-09-21T09:55:26.522" v="2975"/>
          <ac:spMkLst>
            <pc:docMk/>
            <pc:sldMk cId="2390115083" sldId="282"/>
            <ac:spMk id="4" creationId="{5B91B3B4-DCB3-EDD0-7A95-0A4135255005}"/>
          </ac:spMkLst>
        </pc:spChg>
        <pc:picChg chg="add del mod">
          <ac:chgData name="Zhang, Hao [haozhang]" userId="24e64bb6-7a3b-4ace-8960-3339a8934562" providerId="ADAL" clId="{05C394C0-21C7-4426-9472-71821AD032A8}" dt="2023-09-20T15:13:08.154" v="2447" actId="478"/>
          <ac:picMkLst>
            <pc:docMk/>
            <pc:sldMk cId="2390115083" sldId="282"/>
            <ac:picMk id="11266" creationId="{210ABD18-359F-962D-AC46-FAAAD2A7E517}"/>
          </ac:picMkLst>
        </pc:picChg>
        <pc:picChg chg="add mod">
          <ac:chgData name="Zhang, Hao [haozhang]" userId="24e64bb6-7a3b-4ace-8960-3339a8934562" providerId="ADAL" clId="{05C394C0-21C7-4426-9472-71821AD032A8}" dt="2023-09-20T15:13:26.971" v="2466" actId="1076"/>
          <ac:picMkLst>
            <pc:docMk/>
            <pc:sldMk cId="2390115083" sldId="282"/>
            <ac:picMk id="11268" creationId="{A22B45F0-7232-D1EF-09D1-8955CB3A8A36}"/>
          </ac:picMkLst>
        </pc:picChg>
      </pc:sldChg>
      <pc:sldChg chg="addSp modSp new del mod">
        <pc:chgData name="Zhang, Hao [haozhang]" userId="24e64bb6-7a3b-4ace-8960-3339a8934562" providerId="ADAL" clId="{05C394C0-21C7-4426-9472-71821AD032A8}" dt="2023-09-21T09:42:02.031" v="2803" actId="47"/>
        <pc:sldMkLst>
          <pc:docMk/>
          <pc:sldMk cId="2697324110" sldId="283"/>
        </pc:sldMkLst>
        <pc:spChg chg="mod">
          <ac:chgData name="Zhang, Hao [haozhang]" userId="24e64bb6-7a3b-4ace-8960-3339a8934562" providerId="ADAL" clId="{05C394C0-21C7-4426-9472-71821AD032A8}" dt="2023-09-20T15:17:36.126" v="2515" actId="20577"/>
          <ac:spMkLst>
            <pc:docMk/>
            <pc:sldMk cId="2697324110" sldId="283"/>
            <ac:spMk id="2" creationId="{8B66C98F-54A4-9901-DC01-241B6C277EC2}"/>
          </ac:spMkLst>
        </pc:spChg>
        <pc:spChg chg="mod">
          <ac:chgData name="Zhang, Hao [haozhang]" userId="24e64bb6-7a3b-4ace-8960-3339a8934562" providerId="ADAL" clId="{05C394C0-21C7-4426-9472-71821AD032A8}" dt="2023-09-20T15:34:32.389" v="2742" actId="20577"/>
          <ac:spMkLst>
            <pc:docMk/>
            <pc:sldMk cId="2697324110" sldId="283"/>
            <ac:spMk id="3" creationId="{A51D9075-A2B9-9F07-2B45-31C7C43C4894}"/>
          </ac:spMkLst>
        </pc:spChg>
        <pc:picChg chg="add mod modCrop">
          <ac:chgData name="Zhang, Hao [haozhang]" userId="24e64bb6-7a3b-4ace-8960-3339a8934562" providerId="ADAL" clId="{05C394C0-21C7-4426-9472-71821AD032A8}" dt="2023-09-20T15:34:07.717" v="2703" actId="732"/>
          <ac:picMkLst>
            <pc:docMk/>
            <pc:sldMk cId="2697324110" sldId="283"/>
            <ac:picMk id="5" creationId="{85DFDC99-F62A-4C1D-3D0D-84CB92E466BC}"/>
          </ac:picMkLst>
        </pc:picChg>
      </pc:sldChg>
      <pc:sldChg chg="addSp delSp modSp new mod">
        <pc:chgData name="Zhang, Hao [haozhang]" userId="24e64bb6-7a3b-4ace-8960-3339a8934562" providerId="ADAL" clId="{05C394C0-21C7-4426-9472-71821AD032A8}" dt="2023-09-21T09:55:24.744" v="2974"/>
        <pc:sldMkLst>
          <pc:docMk/>
          <pc:sldMk cId="1467614492" sldId="284"/>
        </pc:sldMkLst>
        <pc:spChg chg="mod">
          <ac:chgData name="Zhang, Hao [haozhang]" userId="24e64bb6-7a3b-4ace-8960-3339a8934562" providerId="ADAL" clId="{05C394C0-21C7-4426-9472-71821AD032A8}" dt="2023-09-20T15:21:33.731" v="2547" actId="20577"/>
          <ac:spMkLst>
            <pc:docMk/>
            <pc:sldMk cId="1467614492" sldId="284"/>
            <ac:spMk id="2" creationId="{9322913C-648E-21A9-B902-CDA14B3F16F0}"/>
          </ac:spMkLst>
        </pc:spChg>
        <pc:spChg chg="del">
          <ac:chgData name="Zhang, Hao [haozhang]" userId="24e64bb6-7a3b-4ace-8960-3339a8934562" providerId="ADAL" clId="{05C394C0-21C7-4426-9472-71821AD032A8}" dt="2023-09-20T15:22:18.526" v="2548"/>
          <ac:spMkLst>
            <pc:docMk/>
            <pc:sldMk cId="1467614492" sldId="284"/>
            <ac:spMk id="3" creationId="{E7468098-2A33-C601-9DE3-65BD0F9FFF72}"/>
          </ac:spMkLst>
        </pc:spChg>
        <pc:spChg chg="add mod">
          <ac:chgData name="Zhang, Hao [haozhang]" userId="24e64bb6-7a3b-4ace-8960-3339a8934562" providerId="ADAL" clId="{05C394C0-21C7-4426-9472-71821AD032A8}" dt="2023-09-21T08:40:43.712" v="2783" actId="17032"/>
          <ac:spMkLst>
            <pc:docMk/>
            <pc:sldMk cId="1467614492" sldId="284"/>
            <ac:spMk id="4" creationId="{061A8064-D1D5-32F7-7687-EA97E8119019}"/>
          </ac:spMkLst>
        </pc:spChg>
        <pc:spChg chg="add mod">
          <ac:chgData name="Zhang, Hao [haozhang]" userId="24e64bb6-7a3b-4ace-8960-3339a8934562" providerId="ADAL" clId="{05C394C0-21C7-4426-9472-71821AD032A8}" dt="2023-09-21T08:39:56.086" v="2759" actId="1076"/>
          <ac:spMkLst>
            <pc:docMk/>
            <pc:sldMk cId="1467614492" sldId="284"/>
            <ac:spMk id="5" creationId="{D348566D-771B-A96E-FCBE-074CC506CE2A}"/>
          </ac:spMkLst>
        </pc:spChg>
        <pc:spChg chg="add mod">
          <ac:chgData name="Zhang, Hao [haozhang]" userId="24e64bb6-7a3b-4ace-8960-3339a8934562" providerId="ADAL" clId="{05C394C0-21C7-4426-9472-71821AD032A8}" dt="2023-09-21T09:55:24.744" v="2974"/>
          <ac:spMkLst>
            <pc:docMk/>
            <pc:sldMk cId="1467614492" sldId="284"/>
            <ac:spMk id="6" creationId="{C79F365C-11DB-353B-3954-30AB45D3FB95}"/>
          </ac:spMkLst>
        </pc:spChg>
        <pc:spChg chg="add mod">
          <ac:chgData name="Zhang, Hao [haozhang]" userId="24e64bb6-7a3b-4ace-8960-3339a8934562" providerId="ADAL" clId="{05C394C0-21C7-4426-9472-71821AD032A8}" dt="2023-09-21T08:39:59.702" v="2760" actId="1076"/>
          <ac:spMkLst>
            <pc:docMk/>
            <pc:sldMk cId="1467614492" sldId="284"/>
            <ac:spMk id="7" creationId="{F7628CC4-6B11-0710-7DE9-436E30F73B46}"/>
          </ac:spMkLst>
        </pc:spChg>
        <pc:picChg chg="add mod">
          <ac:chgData name="Zhang, Hao [haozhang]" userId="24e64bb6-7a3b-4ace-8960-3339a8934562" providerId="ADAL" clId="{05C394C0-21C7-4426-9472-71821AD032A8}" dt="2023-09-21T08:40:24.687" v="2780" actId="732"/>
          <ac:picMkLst>
            <pc:docMk/>
            <pc:sldMk cId="1467614492" sldId="284"/>
            <ac:picMk id="3" creationId="{CC920FD8-6A24-792A-6BAC-BC23A02F3B76}"/>
          </ac:picMkLst>
        </pc:picChg>
        <pc:picChg chg="add mod">
          <ac:chgData name="Zhang, Hao [haozhang]" userId="24e64bb6-7a3b-4ace-8960-3339a8934562" providerId="ADAL" clId="{05C394C0-21C7-4426-9472-71821AD032A8}" dt="2023-09-21T08:40:26.296" v="2781" actId="1076"/>
          <ac:picMkLst>
            <pc:docMk/>
            <pc:sldMk cId="1467614492" sldId="284"/>
            <ac:picMk id="12290" creationId="{68A1738F-915F-95A2-C316-B9E1636C49C9}"/>
          </ac:picMkLst>
        </pc:picChg>
      </pc:sldChg>
      <pc:sldChg chg="addSp delSp modSp new mod">
        <pc:chgData name="Zhang, Hao [haozhang]" userId="24e64bb6-7a3b-4ace-8960-3339a8934562" providerId="ADAL" clId="{05C394C0-21C7-4426-9472-71821AD032A8}" dt="2023-09-21T09:55:44.109" v="2982"/>
        <pc:sldMkLst>
          <pc:docMk/>
          <pc:sldMk cId="3292033996" sldId="285"/>
        </pc:sldMkLst>
        <pc:spChg chg="mod">
          <ac:chgData name="Zhang, Hao [haozhang]" userId="24e64bb6-7a3b-4ace-8960-3339a8934562" providerId="ADAL" clId="{05C394C0-21C7-4426-9472-71821AD032A8}" dt="2023-09-21T09:46:06.078" v="2852"/>
          <ac:spMkLst>
            <pc:docMk/>
            <pc:sldMk cId="3292033996" sldId="285"/>
            <ac:spMk id="2" creationId="{EDCDFAFA-5427-7952-D574-9809955AA59F}"/>
          </ac:spMkLst>
        </pc:spChg>
        <pc:spChg chg="del">
          <ac:chgData name="Zhang, Hao [haozhang]" userId="24e64bb6-7a3b-4ace-8960-3339a8934562" providerId="ADAL" clId="{05C394C0-21C7-4426-9472-71821AD032A8}" dt="2023-09-20T15:27:04.119" v="2627" actId="22"/>
          <ac:spMkLst>
            <pc:docMk/>
            <pc:sldMk cId="3292033996" sldId="285"/>
            <ac:spMk id="3" creationId="{9CD1A01C-6305-E065-4C7D-2829F12D2A83}"/>
          </ac:spMkLst>
        </pc:spChg>
        <pc:spChg chg="add del mod">
          <ac:chgData name="Zhang, Hao [haozhang]" userId="24e64bb6-7a3b-4ace-8960-3339a8934562" providerId="ADAL" clId="{05C394C0-21C7-4426-9472-71821AD032A8}" dt="2023-09-21T09:47:51.006" v="2856"/>
          <ac:spMkLst>
            <pc:docMk/>
            <pc:sldMk cId="3292033996" sldId="285"/>
            <ac:spMk id="4" creationId="{31E25B6B-1BA2-2807-AC88-73BF9068B628}"/>
          </ac:spMkLst>
        </pc:spChg>
        <pc:spChg chg="add del mod">
          <ac:chgData name="Zhang, Hao [haozhang]" userId="24e64bb6-7a3b-4ace-8960-3339a8934562" providerId="ADAL" clId="{05C394C0-21C7-4426-9472-71821AD032A8}" dt="2023-09-20T15:35:39.275" v="2746" actId="478"/>
          <ac:spMkLst>
            <pc:docMk/>
            <pc:sldMk cId="3292033996" sldId="285"/>
            <ac:spMk id="7" creationId="{67CFAAD5-F4BC-C89B-7465-E1F88D1C2180}"/>
          </ac:spMkLst>
        </pc:spChg>
        <pc:spChg chg="add del">
          <ac:chgData name="Zhang, Hao [haozhang]" userId="24e64bb6-7a3b-4ace-8960-3339a8934562" providerId="ADAL" clId="{05C394C0-21C7-4426-9472-71821AD032A8}" dt="2023-09-21T09:47:46.857" v="2855" actId="478"/>
          <ac:spMkLst>
            <pc:docMk/>
            <pc:sldMk cId="3292033996" sldId="285"/>
            <ac:spMk id="7" creationId="{D9CF6450-17F0-50E6-0975-8E3A5E2A3B3D}"/>
          </ac:spMkLst>
        </pc:spChg>
        <pc:spChg chg="add mod">
          <ac:chgData name="Zhang, Hao [haozhang]" userId="24e64bb6-7a3b-4ace-8960-3339a8934562" providerId="ADAL" clId="{05C394C0-21C7-4426-9472-71821AD032A8}" dt="2023-09-21T09:52:24.284" v="2964" actId="1076"/>
          <ac:spMkLst>
            <pc:docMk/>
            <pc:sldMk cId="3292033996" sldId="285"/>
            <ac:spMk id="10" creationId="{F07DF58D-9D11-5ABB-684E-E7E4B9E0252E}"/>
          </ac:spMkLst>
        </pc:spChg>
        <pc:spChg chg="add mod">
          <ac:chgData name="Zhang, Hao [haozhang]" userId="24e64bb6-7a3b-4ace-8960-3339a8934562" providerId="ADAL" clId="{05C394C0-21C7-4426-9472-71821AD032A8}" dt="2023-09-21T09:55:44.109" v="2982"/>
          <ac:spMkLst>
            <pc:docMk/>
            <pc:sldMk cId="3292033996" sldId="285"/>
            <ac:spMk id="11" creationId="{D90C9717-25C5-7A9A-5AEE-580B03E6C798}"/>
          </ac:spMkLst>
        </pc:spChg>
        <pc:picChg chg="add del mod ord modCrop">
          <ac:chgData name="Zhang, Hao [haozhang]" userId="24e64bb6-7a3b-4ace-8960-3339a8934562" providerId="ADAL" clId="{05C394C0-21C7-4426-9472-71821AD032A8}" dt="2023-09-21T09:47:44.335" v="2853" actId="478"/>
          <ac:picMkLst>
            <pc:docMk/>
            <pc:sldMk cId="3292033996" sldId="285"/>
            <ac:picMk id="5" creationId="{D2179D0A-AA19-8E38-C7F7-269E4F000C4E}"/>
          </ac:picMkLst>
        </pc:picChg>
        <pc:picChg chg="add mod modCrop">
          <ac:chgData name="Zhang, Hao [haozhang]" userId="24e64bb6-7a3b-4ace-8960-3339a8934562" providerId="ADAL" clId="{05C394C0-21C7-4426-9472-71821AD032A8}" dt="2023-09-21T09:48:45.290" v="2866" actId="1076"/>
          <ac:picMkLst>
            <pc:docMk/>
            <pc:sldMk cId="3292033996" sldId="285"/>
            <ac:picMk id="9" creationId="{E61DD21F-5562-BAAF-BA25-288E6244B036}"/>
          </ac:picMkLst>
        </pc:picChg>
        <pc:picChg chg="add mod">
          <ac:chgData name="Zhang, Hao [haozhang]" userId="24e64bb6-7a3b-4ace-8960-3339a8934562" providerId="ADAL" clId="{05C394C0-21C7-4426-9472-71821AD032A8}" dt="2023-09-21T09:48:51.008" v="2867" actId="1076"/>
          <ac:picMkLst>
            <pc:docMk/>
            <pc:sldMk cId="3292033996" sldId="285"/>
            <ac:picMk id="2050" creationId="{27A520B7-7670-9840-C728-488B409A1981}"/>
          </ac:picMkLst>
        </pc:picChg>
      </pc:sldChg>
      <pc:sldChg chg="addSp modSp">
        <pc:chgData name="Zhang, Hao [haozhang]" userId="24e64bb6-7a3b-4ace-8960-3339a8934562" providerId="ADAL" clId="{05C394C0-21C7-4426-9472-71821AD032A8}" dt="2023-09-21T09:55:47.111" v="2984"/>
        <pc:sldMkLst>
          <pc:docMk/>
          <pc:sldMk cId="1079195084" sldId="286"/>
        </pc:sldMkLst>
        <pc:spChg chg="add mod">
          <ac:chgData name="Zhang, Hao [haozhang]" userId="24e64bb6-7a3b-4ace-8960-3339a8934562" providerId="ADAL" clId="{05C394C0-21C7-4426-9472-71821AD032A8}" dt="2023-09-21T09:55:47.111" v="2984"/>
          <ac:spMkLst>
            <pc:docMk/>
            <pc:sldMk cId="1079195084" sldId="286"/>
            <ac:spMk id="3" creationId="{B266B9F0-DD45-985B-DBB4-D8FD4654E9B0}"/>
          </ac:spMkLst>
        </pc:spChg>
      </pc:sldChg>
      <pc:sldChg chg="new del">
        <pc:chgData name="Zhang, Hao [haozhang]" userId="24e64bb6-7a3b-4ace-8960-3339a8934562" providerId="ADAL" clId="{05C394C0-21C7-4426-9472-71821AD032A8}" dt="2023-09-20T15:35:52.396" v="2748" actId="47"/>
        <pc:sldMkLst>
          <pc:docMk/>
          <pc:sldMk cId="3452343765" sldId="286"/>
        </pc:sldMkLst>
      </pc:sldChg>
      <pc:sldChg chg="addSp delSp modSp add del mod modAnim">
        <pc:chgData name="Zhang, Hao [haozhang]" userId="24e64bb6-7a3b-4ace-8960-3339a8934562" providerId="ADAL" clId="{05C394C0-21C7-4426-9472-71821AD032A8}" dt="2023-09-21T09:55:37.485" v="2980" actId="478"/>
        <pc:sldMkLst>
          <pc:docMk/>
          <pc:sldMk cId="845724166" sldId="459"/>
        </pc:sldMkLst>
        <pc:spChg chg="del">
          <ac:chgData name="Zhang, Hao [haozhang]" userId="24e64bb6-7a3b-4ace-8960-3339a8934562" providerId="ADAL" clId="{05C394C0-21C7-4426-9472-71821AD032A8}" dt="2023-09-21T09:42:18.598" v="2805" actId="478"/>
          <ac:spMkLst>
            <pc:docMk/>
            <pc:sldMk cId="845724166" sldId="459"/>
            <ac:spMk id="3" creationId="{00000000-0000-0000-0000-000000000000}"/>
          </ac:spMkLst>
        </pc:spChg>
        <pc:spChg chg="mod">
          <ac:chgData name="Zhang, Hao [haozhang]" userId="24e64bb6-7a3b-4ace-8960-3339a8934562" providerId="ADAL" clId="{05C394C0-21C7-4426-9472-71821AD032A8}" dt="2023-09-21T09:41:01.288" v="2799" actId="20577"/>
          <ac:spMkLst>
            <pc:docMk/>
            <pc:sldMk cId="845724166" sldId="459"/>
            <ac:spMk id="6" creationId="{00000000-0000-0000-0000-000000000000}"/>
          </ac:spMkLst>
        </pc:spChg>
        <pc:spChg chg="del">
          <ac:chgData name="Zhang, Hao [haozhang]" userId="24e64bb6-7a3b-4ace-8960-3339a8934562" providerId="ADAL" clId="{05C394C0-21C7-4426-9472-71821AD032A8}" dt="2023-09-21T09:42:15.864" v="2804" actId="478"/>
          <ac:spMkLst>
            <pc:docMk/>
            <pc:sldMk cId="845724166" sldId="459"/>
            <ac:spMk id="7" creationId="{00000000-0000-0000-0000-000000000000}"/>
          </ac:spMkLst>
        </pc:spChg>
        <pc:spChg chg="add mod">
          <ac:chgData name="Zhang, Hao [haozhang]" userId="24e64bb6-7a3b-4ace-8960-3339a8934562" providerId="ADAL" clId="{05C394C0-21C7-4426-9472-71821AD032A8}" dt="2023-09-21T09:50:53.321" v="2928" actId="14100"/>
          <ac:spMkLst>
            <pc:docMk/>
            <pc:sldMk cId="845724166" sldId="459"/>
            <ac:spMk id="10" creationId="{257126C9-731A-CFDF-EF60-C3A6306C4A18}"/>
          </ac:spMkLst>
        </pc:spChg>
        <pc:spChg chg="add del mod">
          <ac:chgData name="Zhang, Hao [haozhang]" userId="24e64bb6-7a3b-4ace-8960-3339a8934562" providerId="ADAL" clId="{05C394C0-21C7-4426-9472-71821AD032A8}" dt="2023-09-21T09:55:37.485" v="2980" actId="478"/>
          <ac:spMkLst>
            <pc:docMk/>
            <pc:sldMk cId="845724166" sldId="459"/>
            <ac:spMk id="14" creationId="{D9C3D9D6-58F5-03E3-F43C-9BB994C01AC6}"/>
          </ac:spMkLst>
        </pc:spChg>
      </pc:sldChg>
      <pc:sldChg chg="addSp delSp modSp new mod modClrScheme chgLayout">
        <pc:chgData name="Zhang, Hao [haozhang]" userId="24e64bb6-7a3b-4ace-8960-3339a8934562" providerId="ADAL" clId="{05C394C0-21C7-4426-9472-71821AD032A8}" dt="2023-09-21T09:55:33.095" v="2979"/>
        <pc:sldMkLst>
          <pc:docMk/>
          <pc:sldMk cId="2605459438" sldId="460"/>
        </pc:sldMkLst>
        <pc:spChg chg="del mod ord">
          <ac:chgData name="Zhang, Hao [haozhang]" userId="24e64bb6-7a3b-4ace-8960-3339a8934562" providerId="ADAL" clId="{05C394C0-21C7-4426-9472-71821AD032A8}" dt="2023-09-21T09:45:54.013" v="2851" actId="478"/>
          <ac:spMkLst>
            <pc:docMk/>
            <pc:sldMk cId="2605459438" sldId="460"/>
            <ac:spMk id="2" creationId="{89DCB9BE-E375-FE2B-AE95-EED307CDB572}"/>
          </ac:spMkLst>
        </pc:spChg>
        <pc:spChg chg="add mod">
          <ac:chgData name="Zhang, Hao [haozhang]" userId="24e64bb6-7a3b-4ace-8960-3339a8934562" providerId="ADAL" clId="{05C394C0-21C7-4426-9472-71821AD032A8}" dt="2023-09-21T09:51:07.381" v="2931" actId="20577"/>
          <ac:spMkLst>
            <pc:docMk/>
            <pc:sldMk cId="2605459438" sldId="460"/>
            <ac:spMk id="4" creationId="{91C4A614-E4BD-5A5C-DAEF-40D49B6D09B5}"/>
          </ac:spMkLst>
        </pc:spChg>
        <pc:spChg chg="add del">
          <ac:chgData name="Zhang, Hao [haozhang]" userId="24e64bb6-7a3b-4ace-8960-3339a8934562" providerId="ADAL" clId="{05C394C0-21C7-4426-9472-71821AD032A8}" dt="2023-09-21T09:45:29.339" v="2835" actId="22"/>
          <ac:spMkLst>
            <pc:docMk/>
            <pc:sldMk cId="2605459438" sldId="460"/>
            <ac:spMk id="6" creationId="{5A947FE7-91C7-6656-6F1B-615ECA8BC302}"/>
          </ac:spMkLst>
        </pc:spChg>
        <pc:spChg chg="add mod ord">
          <ac:chgData name="Zhang, Hao [haozhang]" userId="24e64bb6-7a3b-4ace-8960-3339a8934562" providerId="ADAL" clId="{05C394C0-21C7-4426-9472-71821AD032A8}" dt="2023-09-21T09:45:39.103" v="2850" actId="20577"/>
          <ac:spMkLst>
            <pc:docMk/>
            <pc:sldMk cId="2605459438" sldId="460"/>
            <ac:spMk id="7" creationId="{E2D4548F-4197-4703-619E-0BBD0354B21A}"/>
          </ac:spMkLst>
        </pc:spChg>
        <pc:spChg chg="add del mod ord">
          <ac:chgData name="Zhang, Hao [haozhang]" userId="24e64bb6-7a3b-4ace-8960-3339a8934562" providerId="ADAL" clId="{05C394C0-21C7-4426-9472-71821AD032A8}" dt="2023-09-21T09:50:59.293" v="2929" actId="478"/>
          <ac:spMkLst>
            <pc:docMk/>
            <pc:sldMk cId="2605459438" sldId="460"/>
            <ac:spMk id="8" creationId="{2D8E8872-DCD1-5022-714C-248FB983ADA5}"/>
          </ac:spMkLst>
        </pc:spChg>
        <pc:spChg chg="add mod">
          <ac:chgData name="Zhang, Hao [haozhang]" userId="24e64bb6-7a3b-4ace-8960-3339a8934562" providerId="ADAL" clId="{05C394C0-21C7-4426-9472-71821AD032A8}" dt="2023-09-21T09:52:05.168" v="2950" actId="14100"/>
          <ac:spMkLst>
            <pc:docMk/>
            <pc:sldMk cId="2605459438" sldId="460"/>
            <ac:spMk id="9" creationId="{DA455FD3-564B-EAAF-806C-3C182336E016}"/>
          </ac:spMkLst>
        </pc:spChg>
        <pc:spChg chg="add mod">
          <ac:chgData name="Zhang, Hao [haozhang]" userId="24e64bb6-7a3b-4ace-8960-3339a8934562" providerId="ADAL" clId="{05C394C0-21C7-4426-9472-71821AD032A8}" dt="2023-09-21T09:55:33.095" v="2979"/>
          <ac:spMkLst>
            <pc:docMk/>
            <pc:sldMk cId="2605459438" sldId="460"/>
            <ac:spMk id="10" creationId="{5438E905-946D-58E7-0C7F-422965E6B995}"/>
          </ac:spMkLst>
        </pc:spChg>
        <pc:picChg chg="add mod">
          <ac:chgData name="Zhang, Hao [haozhang]" userId="24e64bb6-7a3b-4ace-8960-3339a8934562" providerId="ADAL" clId="{05C394C0-21C7-4426-9472-71821AD032A8}" dt="2023-09-21T09:44:56.509" v="2829" actId="1076"/>
          <ac:picMkLst>
            <pc:docMk/>
            <pc:sldMk cId="2605459438" sldId="460"/>
            <ac:picMk id="1026" creationId="{F5D9A328-0CE8-6E97-E0B3-D35C7620A22C}"/>
          </ac:picMkLst>
        </pc:picChg>
      </pc:sldChg>
      <pc:sldChg chg="new del">
        <pc:chgData name="Zhang, Hao [haozhang]" userId="24e64bb6-7a3b-4ace-8960-3339a8934562" providerId="ADAL" clId="{05C394C0-21C7-4426-9472-71821AD032A8}" dt="2023-09-21T09:41:54.241" v="2801" actId="47"/>
        <pc:sldMkLst>
          <pc:docMk/>
          <pc:sldMk cId="2901957190" sldId="460"/>
        </pc:sldMkLst>
      </pc:sldChg>
      <pc:sldMasterChg chg="delSp mod">
        <pc:chgData name="Zhang, Hao [haozhang]" userId="24e64bb6-7a3b-4ace-8960-3339a8934562" providerId="ADAL" clId="{05C394C0-21C7-4426-9472-71821AD032A8}" dt="2023-09-20T13:30:55.269" v="922" actId="478"/>
        <pc:sldMasterMkLst>
          <pc:docMk/>
          <pc:sldMasterMk cId="198096499" sldId="2147483660"/>
        </pc:sldMasterMkLst>
        <pc:spChg chg="del">
          <ac:chgData name="Zhang, Hao [haozhang]" userId="24e64bb6-7a3b-4ace-8960-3339a8934562" providerId="ADAL" clId="{05C394C0-21C7-4426-9472-71821AD032A8}" dt="2023-09-20T11:07:03.002" v="774" actId="478"/>
          <ac:spMkLst>
            <pc:docMk/>
            <pc:sldMasterMk cId="198096499" sldId="2147483660"/>
            <ac:spMk id="14" creationId="{84E2BA8A-8822-4E00-81BE-32A63BD1C0B5}"/>
          </ac:spMkLst>
        </pc:spChg>
        <pc:picChg chg="del">
          <ac:chgData name="Zhang, Hao [haozhang]" userId="24e64bb6-7a3b-4ace-8960-3339a8934562" providerId="ADAL" clId="{05C394C0-21C7-4426-9472-71821AD032A8}" dt="2023-09-20T13:30:55.269" v="922" actId="478"/>
          <ac:picMkLst>
            <pc:docMk/>
            <pc:sldMasterMk cId="198096499" sldId="2147483660"/>
            <ac:picMk id="10" creationId="{ABC8CCD5-8875-414B-AAFC-57E9AC37F7C1}"/>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EC118-E0E4-4C20-B363-686641ED2625}" type="datetimeFigureOut">
              <a:rPr lang="en-GB" smtClean="0"/>
              <a:t>21/09/2023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2F2BB-FF64-4243-AE20-95F785229F66}" type="slidenum">
              <a:rPr lang="en-GB" smtClean="0"/>
              <a:t>‹#›</a:t>
            </a:fld>
            <a:endParaRPr lang="en-GB"/>
          </a:p>
        </p:txBody>
      </p:sp>
    </p:spTree>
    <p:extLst>
      <p:ext uri="{BB962C8B-B14F-4D97-AF65-F5344CB8AC3E}">
        <p14:creationId xmlns:p14="http://schemas.microsoft.com/office/powerpoint/2010/main" val="1669515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Helvetica" panose="020B0604020202020204" pitchFamily="34" charset="0"/>
                <a:ea typeface="Times New Roman" panose="02020603050405020304" pitchFamily="18" charset="0"/>
              </a:rPr>
              <a:t>The talk is just meant to be a general introduction of the group, its members, activities, and the locations where it works. Perhaps it would be useful to discuss the group’s contributions to major projects like CERN and the FCC, as well as the major ongoing projects.</a:t>
            </a:r>
            <a:endParaRPr lang="en-GB" sz="1800" dirty="0">
              <a:effectLst/>
              <a:latin typeface="Calibri" panose="020F0502020204030204" pitchFamily="34" charset="0"/>
              <a:ea typeface="宋体" panose="02010600030101010101" pitchFamily="2" charset="-122"/>
            </a:endParaRPr>
          </a:p>
          <a:p>
            <a:r>
              <a:rPr lang="en-GB" sz="1800" dirty="0">
                <a:solidFill>
                  <a:srgbClr val="000000"/>
                </a:solidFill>
                <a:effectLst/>
                <a:latin typeface="Helvetica" panose="020B0604020202020204" pitchFamily="34" charset="0"/>
                <a:ea typeface="Times New Roman" panose="02020603050405020304" pitchFamily="18" charset="0"/>
              </a:rPr>
              <a:t> </a:t>
            </a:r>
            <a:endParaRPr lang="en-GB" sz="1800" dirty="0">
              <a:effectLst/>
              <a:latin typeface="Calibri" panose="020F0502020204030204" pitchFamily="34" charset="0"/>
              <a:ea typeface="宋体" panose="02010600030101010101" pitchFamily="2" charset="-122"/>
            </a:endParaRPr>
          </a:p>
          <a:p>
            <a:r>
              <a:rPr lang="en-GB" sz="1800" dirty="0">
                <a:solidFill>
                  <a:srgbClr val="000000"/>
                </a:solidFill>
                <a:effectLst/>
                <a:latin typeface="Helvetica" panose="020B0604020202020204" pitchFamily="34" charset="0"/>
                <a:ea typeface="Times New Roman" panose="02020603050405020304" pitchFamily="18" charset="0"/>
              </a:rPr>
              <a:t>I hope this helps, let me know if you have any further questions.</a:t>
            </a:r>
            <a:endParaRPr lang="en-GB" sz="1800" dirty="0">
              <a:effectLst/>
              <a:latin typeface="Calibri" panose="020F0502020204030204" pitchFamily="34" charset="0"/>
              <a:ea typeface="宋体" panose="02010600030101010101" pitchFamily="2" charset="-122"/>
            </a:endParaRPr>
          </a:p>
          <a:p>
            <a:endParaRPr lang="en-GB" dirty="0"/>
          </a:p>
          <a:p>
            <a:r>
              <a:rPr lang="en-GB" sz="1800" dirty="0">
                <a:effectLst/>
                <a:latin typeface="Calibri" panose="020F0502020204030204" pitchFamily="34" charset="0"/>
                <a:ea typeface="Times New Roman" panose="02020603050405020304" pitchFamily="18" charset="0"/>
              </a:rPr>
              <a:t>A few PDRAs/fellows and I are organising an away day in September for all staff of a ~postdoc level. The aim is to start to build a community and set up a network of peer support in career progression etc. </a:t>
            </a:r>
            <a:endParaRPr lang="en-GB" sz="1800" dirty="0">
              <a:effectLst/>
              <a:latin typeface="Calibri" panose="020F0502020204030204" pitchFamily="34" charset="0"/>
              <a:ea typeface="宋体" panose="02010600030101010101" pitchFamily="2" charset="-122"/>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Calibri" panose="020F0502020204030204" pitchFamily="34" charset="0"/>
              <a:ea typeface="宋体" panose="02010600030101010101" pitchFamily="2" charset="-122"/>
            </a:endParaRPr>
          </a:p>
          <a:p>
            <a:r>
              <a:rPr lang="en-GB" sz="1800" dirty="0">
                <a:effectLst/>
                <a:latin typeface="Calibri" panose="020F0502020204030204" pitchFamily="34" charset="0"/>
                <a:ea typeface="Times New Roman" panose="02020603050405020304" pitchFamily="18" charset="0"/>
              </a:rPr>
              <a:t>As part of the day, we are inviting members of the physics department to deliver overview talks on the various research clusters. Would you be available to deliver a talk on the activities and facilities of the accelerator physics cluster?</a:t>
            </a:r>
            <a:endParaRPr lang="en-GB" sz="1800" dirty="0">
              <a:effectLst/>
              <a:latin typeface="Calibri" panose="020F0502020204030204" pitchFamily="34" charset="0"/>
              <a:ea typeface="宋体" panose="02010600030101010101" pitchFamily="2" charset="-122"/>
            </a:endParaRPr>
          </a:p>
          <a:p>
            <a:endParaRPr lang="en-GB" dirty="0"/>
          </a:p>
        </p:txBody>
      </p:sp>
      <p:sp>
        <p:nvSpPr>
          <p:cNvPr id="4" name="Slide Number Placeholder 3"/>
          <p:cNvSpPr>
            <a:spLocks noGrp="1"/>
          </p:cNvSpPr>
          <p:nvPr>
            <p:ph type="sldNum" sz="quarter" idx="5"/>
          </p:nvPr>
        </p:nvSpPr>
        <p:spPr/>
        <p:txBody>
          <a:bodyPr/>
          <a:lstStyle/>
          <a:p>
            <a:fld id="{4BE2F2BB-FF64-4243-AE20-95F785229F66}" type="slidenum">
              <a:rPr lang="en-GB" smtClean="0"/>
              <a:t>1</a:t>
            </a:fld>
            <a:endParaRPr lang="en-GB"/>
          </a:p>
        </p:txBody>
      </p:sp>
    </p:spTree>
    <p:extLst>
      <p:ext uri="{BB962C8B-B14F-4D97-AF65-F5344CB8AC3E}">
        <p14:creationId xmlns:p14="http://schemas.microsoft.com/office/powerpoint/2010/main" val="3733544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Open Sans" panose="020B0606030504020204" pitchFamily="34" charset="0"/>
              </a:rPr>
              <a:t>Particle accelerators produce and accelerate beams of charged particles, such as electrons, protons and ions, of atomic and sub-atomic size. They are used not only in fundamental research for an improved understanding of matter, but also in plethora of socioeconomic applications related to health, environmental monitoring, food quality, energy and aerospace technologies, and others.</a:t>
            </a:r>
            <a:endParaRPr lang="en-GB" dirty="0"/>
          </a:p>
        </p:txBody>
      </p:sp>
      <p:sp>
        <p:nvSpPr>
          <p:cNvPr id="4" name="Slide Number Placeholder 3"/>
          <p:cNvSpPr>
            <a:spLocks noGrp="1"/>
          </p:cNvSpPr>
          <p:nvPr>
            <p:ph type="sldNum" sz="quarter" idx="5"/>
          </p:nvPr>
        </p:nvSpPr>
        <p:spPr/>
        <p:txBody>
          <a:bodyPr/>
          <a:lstStyle/>
          <a:p>
            <a:fld id="{4BE2F2BB-FF64-4243-AE20-95F785229F66}" type="slidenum">
              <a:rPr lang="en-GB" smtClean="0"/>
              <a:t>2</a:t>
            </a:fld>
            <a:endParaRPr lang="en-GB"/>
          </a:p>
        </p:txBody>
      </p:sp>
    </p:spTree>
    <p:extLst>
      <p:ext uri="{BB962C8B-B14F-4D97-AF65-F5344CB8AC3E}">
        <p14:creationId xmlns:p14="http://schemas.microsoft.com/office/powerpoint/2010/main" val="1563801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2F2BB-FF64-4243-AE20-95F785229F66}" type="slidenum">
              <a:rPr lang="en-GB" smtClean="0"/>
              <a:t>4</a:t>
            </a:fld>
            <a:endParaRPr lang="en-GB"/>
          </a:p>
        </p:txBody>
      </p:sp>
    </p:spTree>
    <p:extLst>
      <p:ext uri="{BB962C8B-B14F-4D97-AF65-F5344CB8AC3E}">
        <p14:creationId xmlns:p14="http://schemas.microsoft.com/office/powerpoint/2010/main" val="4078840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2F2BB-FF64-4243-AE20-95F785229F66}" type="slidenum">
              <a:rPr lang="en-GB" smtClean="0"/>
              <a:t>5</a:t>
            </a:fld>
            <a:endParaRPr lang="en-GB"/>
          </a:p>
        </p:txBody>
      </p:sp>
    </p:spTree>
    <p:extLst>
      <p:ext uri="{BB962C8B-B14F-4D97-AF65-F5344CB8AC3E}">
        <p14:creationId xmlns:p14="http://schemas.microsoft.com/office/powerpoint/2010/main" val="3356350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8" descr="title">
            <a:extLst>
              <a:ext uri="{FF2B5EF4-FFF2-40B4-BE49-F238E27FC236}">
                <a16:creationId xmlns:a16="http://schemas.microsoft.com/office/drawing/2014/main" id="{4D86B39E-833B-4283-8994-16A583F82451}"/>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5820"/>
          <a:stretch/>
        </p:blipFill>
        <p:spPr bwMode="auto">
          <a:xfrm>
            <a:off x="0" y="0"/>
            <a:ext cx="12192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C5D5C33-4398-4EB1-B378-0361ECF0B590}"/>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35D4B31-C315-4175-80B6-A858A5BEBFC7}"/>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1537D0-8062-4EDB-BCBB-E840C352C9E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D6285164-F13F-4AA0-A050-BE87A76958FC}"/>
              </a:ext>
            </a:extLst>
          </p:cNvPr>
          <p:cNvSpPr>
            <a:spLocks noGrp="1"/>
          </p:cNvSpPr>
          <p:nvPr>
            <p:ph type="ftr" sz="quarter" idx="11"/>
          </p:nvPr>
        </p:nvSpPr>
        <p:spPr>
          <a:xfrm>
            <a:off x="2604303" y="6356350"/>
            <a:ext cx="6285053" cy="501649"/>
          </a:xfrm>
          <a:prstGeom prst="rect">
            <a:avLst/>
          </a:prstGeom>
        </p:spPr>
        <p:txBody>
          <a:bodyPr/>
          <a:lstStyle>
            <a:lvl1pPr>
              <a:defRPr>
                <a:solidFill>
                  <a:schemeClr val="bg1"/>
                </a:solidFill>
              </a:defRPr>
            </a:lvl1pPr>
          </a:lstStyle>
          <a:p>
            <a:endParaRPr lang="en-GB">
              <a:solidFill>
                <a:schemeClr val="bg1"/>
              </a:solidFill>
            </a:endParaRPr>
          </a:p>
        </p:txBody>
      </p:sp>
      <p:sp>
        <p:nvSpPr>
          <p:cNvPr id="6" name="Slide Number Placeholder 5">
            <a:extLst>
              <a:ext uri="{FF2B5EF4-FFF2-40B4-BE49-F238E27FC236}">
                <a16:creationId xmlns:a16="http://schemas.microsoft.com/office/drawing/2014/main" id="{6E645624-1313-4576-94F0-135A4D43C3D1}"/>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40D957F4-03A3-4092-94D8-B933114429E7}" type="slidenum">
              <a:rPr lang="en-GB" smtClean="0"/>
              <a:pPr/>
              <a:t>‹#›</a:t>
            </a:fld>
            <a:endParaRPr lang="en-GB"/>
          </a:p>
        </p:txBody>
      </p:sp>
    </p:spTree>
    <p:extLst>
      <p:ext uri="{BB962C8B-B14F-4D97-AF65-F5344CB8AC3E}">
        <p14:creationId xmlns:p14="http://schemas.microsoft.com/office/powerpoint/2010/main" val="1457311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AD24A-3C5D-45CE-A008-0525F8E32E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31491B-A2D3-4B36-ACD5-1AF3D6BD40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A02794-742D-4E14-B618-EE38D67540EE}"/>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D315E249-4C0E-408D-87FC-D0F72B15A248}"/>
              </a:ext>
            </a:extLst>
          </p:cNvPr>
          <p:cNvSpPr>
            <a:spLocks noGrp="1"/>
          </p:cNvSpPr>
          <p:nvPr>
            <p:ph type="ftr" sz="quarter" idx="11"/>
          </p:nvPr>
        </p:nvSpPr>
        <p:spPr>
          <a:xfrm>
            <a:off x="2604303" y="6356350"/>
            <a:ext cx="6285053" cy="501649"/>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AC48483-353F-4010-A3BC-3FC627F6F0B7}"/>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pPr/>
              <a:t>‹#›</a:t>
            </a:fld>
            <a:endParaRPr lang="en-GB"/>
          </a:p>
        </p:txBody>
      </p:sp>
    </p:spTree>
    <p:extLst>
      <p:ext uri="{BB962C8B-B14F-4D97-AF65-F5344CB8AC3E}">
        <p14:creationId xmlns:p14="http://schemas.microsoft.com/office/powerpoint/2010/main" val="1831210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C55553-2949-458D-B90D-4FC752ABF1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C7A1D78-4E92-456E-8F9F-51A7AE72A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94803B-9C8C-4A87-98D3-29FC3D7AEB41}"/>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591857D2-D994-458D-9E23-5866C61D016A}"/>
              </a:ext>
            </a:extLst>
          </p:cNvPr>
          <p:cNvSpPr>
            <a:spLocks noGrp="1"/>
          </p:cNvSpPr>
          <p:nvPr>
            <p:ph type="ftr" sz="quarter" idx="11"/>
          </p:nvPr>
        </p:nvSpPr>
        <p:spPr>
          <a:xfrm>
            <a:off x="2604303" y="6356350"/>
            <a:ext cx="6285053" cy="501649"/>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8057BB2-E647-42A3-8136-88BB323006C0}"/>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pPr/>
              <a:t>‹#›</a:t>
            </a:fld>
            <a:endParaRPr lang="en-GB"/>
          </a:p>
        </p:txBody>
      </p:sp>
    </p:spTree>
    <p:extLst>
      <p:ext uri="{BB962C8B-B14F-4D97-AF65-F5344CB8AC3E}">
        <p14:creationId xmlns:p14="http://schemas.microsoft.com/office/powerpoint/2010/main" val="1545154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18" descr="title">
            <a:extLst>
              <a:ext uri="{FF2B5EF4-FFF2-40B4-BE49-F238E27FC236}">
                <a16:creationId xmlns:a16="http://schemas.microsoft.com/office/drawing/2014/main" id="{96397E8B-DBDD-4DE8-B1AE-58DF6D56AD10}"/>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5820" b="62471"/>
          <a:stretch/>
        </p:blipFill>
        <p:spPr bwMode="auto">
          <a:xfrm>
            <a:off x="0" y="1"/>
            <a:ext cx="12192000" cy="108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274F0A-EE34-4EDD-8DA6-437CBB235349}"/>
              </a:ext>
            </a:extLst>
          </p:cNvPr>
          <p:cNvSpPr>
            <a:spLocks noGrp="1"/>
          </p:cNvSpPr>
          <p:nvPr>
            <p:ph type="title"/>
          </p:nvPr>
        </p:nvSpPr>
        <p:spPr>
          <a:xfrm>
            <a:off x="838200" y="0"/>
            <a:ext cx="7680767" cy="1088021"/>
          </a:xfrm>
        </p:spPr>
        <p:txBody>
          <a:bodyPr>
            <a:normAutofit/>
          </a:bodyPr>
          <a:lstStyle>
            <a:lvl1pPr>
              <a:defRPr sz="3600" b="1">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778B39C-71F4-4E3D-B92B-CA35BA0680EE}"/>
              </a:ext>
            </a:extLst>
          </p:cNvPr>
          <p:cNvSpPr>
            <a:spLocks noGrp="1"/>
          </p:cNvSpPr>
          <p:nvPr>
            <p:ph idx="1"/>
          </p:nvPr>
        </p:nvSpPr>
        <p:spPr>
          <a:xfrm>
            <a:off x="838200" y="1244859"/>
            <a:ext cx="10515600" cy="493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3" name="Straight Connector 12">
            <a:extLst>
              <a:ext uri="{FF2B5EF4-FFF2-40B4-BE49-F238E27FC236}">
                <a16:creationId xmlns:a16="http://schemas.microsoft.com/office/drawing/2014/main" id="{22AEEDA4-F83D-4FE0-AFC4-E29D7EDA2557}"/>
              </a:ext>
            </a:extLst>
          </p:cNvPr>
          <p:cNvCxnSpPr/>
          <p:nvPr userDrawn="1"/>
        </p:nvCxnSpPr>
        <p:spPr>
          <a:xfrm>
            <a:off x="0" y="6176362"/>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82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A0FE2FD-00BF-4EEA-A361-290ECA7FA4E6}"/>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5CDBC2E9-EA97-4C94-9079-308DCA001628}"/>
              </a:ext>
            </a:extLst>
          </p:cNvPr>
          <p:cNvSpPr>
            <a:spLocks noGrp="1"/>
          </p:cNvSpPr>
          <p:nvPr>
            <p:ph type="ftr" sz="quarter" idx="11"/>
          </p:nvPr>
        </p:nvSpPr>
        <p:spPr>
          <a:xfrm>
            <a:off x="2604303" y="6356350"/>
            <a:ext cx="6285053" cy="501649"/>
          </a:xfrm>
          <a:prstGeom prst="rect">
            <a:avLst/>
          </a:prstGeom>
        </p:spPr>
        <p:txBody>
          <a:bodyPr/>
          <a:lstStyle/>
          <a:p>
            <a:endParaRPr lang="en-GB"/>
          </a:p>
        </p:txBody>
      </p:sp>
      <p:sp>
        <p:nvSpPr>
          <p:cNvPr id="2" name="Title 1">
            <a:extLst>
              <a:ext uri="{FF2B5EF4-FFF2-40B4-BE49-F238E27FC236}">
                <a16:creationId xmlns:a16="http://schemas.microsoft.com/office/drawing/2014/main" id="{E6FD1C24-748C-4F6C-8252-CAAE8C966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841460-ED77-4DC1-B34B-27F51A3F2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30EE7CBF-0E10-4054-AB10-C74167B1EE24}"/>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pPr/>
              <a:t>‹#›</a:t>
            </a:fld>
            <a:endParaRPr lang="en-GB"/>
          </a:p>
        </p:txBody>
      </p:sp>
      <p:pic>
        <p:nvPicPr>
          <p:cNvPr id="7" name="Picture 18" descr="title">
            <a:extLst>
              <a:ext uri="{FF2B5EF4-FFF2-40B4-BE49-F238E27FC236}">
                <a16:creationId xmlns:a16="http://schemas.microsoft.com/office/drawing/2014/main" id="{6F8860AA-EC05-4CB7-8311-4D444148BFE2}"/>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5820" b="62471"/>
          <a:stretch/>
        </p:blipFill>
        <p:spPr bwMode="auto">
          <a:xfrm>
            <a:off x="0"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6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291EB7-2FDE-4DF7-B6B4-070208D03F19}"/>
              </a:ext>
            </a:extLst>
          </p:cNvPr>
          <p:cNvSpPr>
            <a:spLocks noGrp="1"/>
          </p:cNvSpPr>
          <p:nvPr>
            <p:ph sz="half" idx="1"/>
          </p:nvPr>
        </p:nvSpPr>
        <p:spPr>
          <a:xfrm>
            <a:off x="838200" y="1400537"/>
            <a:ext cx="5181600" cy="47764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405068-3C68-40CF-9D73-E579F930FD1D}"/>
              </a:ext>
            </a:extLst>
          </p:cNvPr>
          <p:cNvSpPr>
            <a:spLocks noGrp="1"/>
          </p:cNvSpPr>
          <p:nvPr>
            <p:ph sz="half" idx="2"/>
          </p:nvPr>
        </p:nvSpPr>
        <p:spPr>
          <a:xfrm>
            <a:off x="6096000" y="1400537"/>
            <a:ext cx="5257800" cy="47764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403F8C7-841D-4823-9B2C-E37B0816ABF8}"/>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1A383337-8236-4E09-AD78-F348C5B002B8}"/>
              </a:ext>
            </a:extLst>
          </p:cNvPr>
          <p:cNvSpPr>
            <a:spLocks noGrp="1"/>
          </p:cNvSpPr>
          <p:nvPr>
            <p:ph type="ftr" sz="quarter" idx="11"/>
          </p:nvPr>
        </p:nvSpPr>
        <p:spPr>
          <a:xfrm>
            <a:off x="2604303" y="6356350"/>
            <a:ext cx="6285053" cy="501649"/>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7EB0C96-E8ED-47C6-8BFE-12BB520D174C}"/>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pPr/>
              <a:t>‹#›</a:t>
            </a:fld>
            <a:endParaRPr lang="en-GB"/>
          </a:p>
        </p:txBody>
      </p:sp>
      <p:sp>
        <p:nvSpPr>
          <p:cNvPr id="8" name="Title 1">
            <a:extLst>
              <a:ext uri="{FF2B5EF4-FFF2-40B4-BE49-F238E27FC236}">
                <a16:creationId xmlns:a16="http://schemas.microsoft.com/office/drawing/2014/main" id="{38B5F9E5-2312-4276-ABBE-42037FFA76CB}"/>
              </a:ext>
            </a:extLst>
          </p:cNvPr>
          <p:cNvSpPr>
            <a:spLocks noGrp="1"/>
          </p:cNvSpPr>
          <p:nvPr>
            <p:ph type="title"/>
          </p:nvPr>
        </p:nvSpPr>
        <p:spPr>
          <a:xfrm>
            <a:off x="838200" y="0"/>
            <a:ext cx="7680767" cy="1088021"/>
          </a:xfrm>
        </p:spPr>
        <p:txBody>
          <a:bodyPr>
            <a:normAutofit/>
          </a:bodyPr>
          <a:lstStyle>
            <a:lvl1pPr>
              <a:defRPr sz="36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21844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A295DD-E83D-45C4-ADF7-C2A3F0C039F4}"/>
              </a:ext>
            </a:extLst>
          </p:cNvPr>
          <p:cNvSpPr>
            <a:spLocks noGrp="1"/>
          </p:cNvSpPr>
          <p:nvPr>
            <p:ph type="body" idx="1"/>
          </p:nvPr>
        </p:nvSpPr>
        <p:spPr>
          <a:xfrm>
            <a:off x="836612" y="11858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E9081F-BD67-40F7-8D6E-C361B2B5CD4A}"/>
              </a:ext>
            </a:extLst>
          </p:cNvPr>
          <p:cNvSpPr>
            <a:spLocks noGrp="1"/>
          </p:cNvSpPr>
          <p:nvPr>
            <p:ph sz="half" idx="2"/>
          </p:nvPr>
        </p:nvSpPr>
        <p:spPr>
          <a:xfrm>
            <a:off x="839788" y="2009776"/>
            <a:ext cx="5157787" cy="4179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F6F55C2-DEC1-4E49-99B6-7244CB048AB6}"/>
              </a:ext>
            </a:extLst>
          </p:cNvPr>
          <p:cNvSpPr>
            <a:spLocks noGrp="1"/>
          </p:cNvSpPr>
          <p:nvPr>
            <p:ph type="body" sz="quarter" idx="3"/>
          </p:nvPr>
        </p:nvSpPr>
        <p:spPr>
          <a:xfrm>
            <a:off x="6170612" y="11858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6E18FD-8449-4B2D-B05D-D928C8933C41}"/>
              </a:ext>
            </a:extLst>
          </p:cNvPr>
          <p:cNvSpPr>
            <a:spLocks noGrp="1"/>
          </p:cNvSpPr>
          <p:nvPr>
            <p:ph sz="quarter" idx="4"/>
          </p:nvPr>
        </p:nvSpPr>
        <p:spPr>
          <a:xfrm>
            <a:off x="6172200" y="2009776"/>
            <a:ext cx="5183188" cy="4179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CAAC3F6-5702-41DE-B3A6-C699092B4CCE}"/>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2880EC76-56FE-4A18-9D8B-4B703C499636}"/>
              </a:ext>
            </a:extLst>
          </p:cNvPr>
          <p:cNvSpPr>
            <a:spLocks noGrp="1"/>
          </p:cNvSpPr>
          <p:nvPr>
            <p:ph type="ftr" sz="quarter" idx="11"/>
          </p:nvPr>
        </p:nvSpPr>
        <p:spPr>
          <a:xfrm>
            <a:off x="2604303" y="6356350"/>
            <a:ext cx="6285053" cy="501649"/>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1D806A03-9BE5-44A8-B429-AE39FC27696B}"/>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pPr/>
              <a:t>‹#›</a:t>
            </a:fld>
            <a:endParaRPr lang="en-GB"/>
          </a:p>
        </p:txBody>
      </p:sp>
      <p:sp>
        <p:nvSpPr>
          <p:cNvPr id="10" name="Title 1">
            <a:extLst>
              <a:ext uri="{FF2B5EF4-FFF2-40B4-BE49-F238E27FC236}">
                <a16:creationId xmlns:a16="http://schemas.microsoft.com/office/drawing/2014/main" id="{1FBC9B73-D2D6-4B2E-9D38-D556589FB4D9}"/>
              </a:ext>
            </a:extLst>
          </p:cNvPr>
          <p:cNvSpPr>
            <a:spLocks noGrp="1"/>
          </p:cNvSpPr>
          <p:nvPr>
            <p:ph type="title"/>
          </p:nvPr>
        </p:nvSpPr>
        <p:spPr>
          <a:xfrm>
            <a:off x="838200" y="0"/>
            <a:ext cx="7680767" cy="1088021"/>
          </a:xfrm>
        </p:spPr>
        <p:txBody>
          <a:bodyPr>
            <a:normAutofit/>
          </a:bodyPr>
          <a:lstStyle>
            <a:lvl1pPr>
              <a:defRPr sz="36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059020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614148A-D121-4684-ABB3-86A851484DC2}"/>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796C8639-71B6-49C4-84DF-892EADEF52C0}"/>
              </a:ext>
            </a:extLst>
          </p:cNvPr>
          <p:cNvSpPr>
            <a:spLocks noGrp="1"/>
          </p:cNvSpPr>
          <p:nvPr>
            <p:ph type="ftr" sz="quarter" idx="11"/>
          </p:nvPr>
        </p:nvSpPr>
        <p:spPr>
          <a:xfrm>
            <a:off x="2604303" y="6356350"/>
            <a:ext cx="6285053" cy="501649"/>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6F70AD40-35D7-464C-93C6-E8483DA4B758}"/>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pPr/>
              <a:t>‹#›</a:t>
            </a:fld>
            <a:endParaRPr lang="en-GB"/>
          </a:p>
        </p:txBody>
      </p:sp>
      <p:sp>
        <p:nvSpPr>
          <p:cNvPr id="6" name="Title 1">
            <a:extLst>
              <a:ext uri="{FF2B5EF4-FFF2-40B4-BE49-F238E27FC236}">
                <a16:creationId xmlns:a16="http://schemas.microsoft.com/office/drawing/2014/main" id="{0B22CD9D-D505-48AA-A2E7-20905EE24BE4}"/>
              </a:ext>
            </a:extLst>
          </p:cNvPr>
          <p:cNvSpPr>
            <a:spLocks noGrp="1"/>
          </p:cNvSpPr>
          <p:nvPr>
            <p:ph type="title"/>
          </p:nvPr>
        </p:nvSpPr>
        <p:spPr>
          <a:xfrm>
            <a:off x="838200" y="0"/>
            <a:ext cx="7680767" cy="1088021"/>
          </a:xfrm>
        </p:spPr>
        <p:txBody>
          <a:bodyPr>
            <a:normAutofit/>
          </a:bodyPr>
          <a:lstStyle>
            <a:lvl1pPr>
              <a:defRPr sz="36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916879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F0980D-5618-4828-B42B-0136ECE14525}"/>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3" name="Footer Placeholder 2">
            <a:extLst>
              <a:ext uri="{FF2B5EF4-FFF2-40B4-BE49-F238E27FC236}">
                <a16:creationId xmlns:a16="http://schemas.microsoft.com/office/drawing/2014/main" id="{1B797D32-13E2-417D-85EB-F63998B1DB07}"/>
              </a:ext>
            </a:extLst>
          </p:cNvPr>
          <p:cNvSpPr>
            <a:spLocks noGrp="1"/>
          </p:cNvSpPr>
          <p:nvPr>
            <p:ph type="ftr" sz="quarter" idx="11"/>
          </p:nvPr>
        </p:nvSpPr>
        <p:spPr>
          <a:xfrm>
            <a:off x="2604303" y="6356350"/>
            <a:ext cx="6285053" cy="501649"/>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81AF69C-D609-465E-AC9D-C6C23A8F9E34}"/>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pPr/>
              <a:t>‹#›</a:t>
            </a:fld>
            <a:endParaRPr lang="en-GB"/>
          </a:p>
        </p:txBody>
      </p:sp>
    </p:spTree>
    <p:extLst>
      <p:ext uri="{BB962C8B-B14F-4D97-AF65-F5344CB8AC3E}">
        <p14:creationId xmlns:p14="http://schemas.microsoft.com/office/powerpoint/2010/main" val="1016908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46A29-5FFB-48FA-9438-0C79D529E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259988-AAB6-41D3-8020-AD2135865F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5BB0BFB-5EFC-4ADF-88B2-0A858915FB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3CEA61-3248-4686-8546-8E69D02C7C14}"/>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49B1AA77-24BE-4674-91BE-BAE59E6267F9}"/>
              </a:ext>
            </a:extLst>
          </p:cNvPr>
          <p:cNvSpPr>
            <a:spLocks noGrp="1"/>
          </p:cNvSpPr>
          <p:nvPr>
            <p:ph type="ftr" sz="quarter" idx="11"/>
          </p:nvPr>
        </p:nvSpPr>
        <p:spPr>
          <a:xfrm>
            <a:off x="2604303" y="6356350"/>
            <a:ext cx="6285053" cy="501649"/>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B527B87-63B5-46BD-98C1-F04E39356554}"/>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pPr/>
              <a:t>‹#›</a:t>
            </a:fld>
            <a:endParaRPr lang="en-GB"/>
          </a:p>
        </p:txBody>
      </p:sp>
    </p:spTree>
    <p:extLst>
      <p:ext uri="{BB962C8B-B14F-4D97-AF65-F5344CB8AC3E}">
        <p14:creationId xmlns:p14="http://schemas.microsoft.com/office/powerpoint/2010/main" val="3941379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7A58-65CB-4E52-84E6-A20F6D011D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064A11F-60F4-4359-B3E6-19B65FBB7C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D38C5E-E67B-4679-99F1-97A853D06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7FD32-0887-4AC3-AF0F-62DE654B5856}"/>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817E5EFE-3FF3-4821-9425-4B6C05BE4EB9}"/>
              </a:ext>
            </a:extLst>
          </p:cNvPr>
          <p:cNvSpPr>
            <a:spLocks noGrp="1"/>
          </p:cNvSpPr>
          <p:nvPr>
            <p:ph type="ftr" sz="quarter" idx="11"/>
          </p:nvPr>
        </p:nvSpPr>
        <p:spPr>
          <a:xfrm>
            <a:off x="2604303" y="6356350"/>
            <a:ext cx="6285053" cy="501649"/>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D9BB72B-FAC5-467A-A4DB-738DD97EE8AC}"/>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pPr/>
              <a:t>‹#›</a:t>
            </a:fld>
            <a:endParaRPr lang="en-GB"/>
          </a:p>
        </p:txBody>
      </p:sp>
    </p:spTree>
    <p:extLst>
      <p:ext uri="{BB962C8B-B14F-4D97-AF65-F5344CB8AC3E}">
        <p14:creationId xmlns:p14="http://schemas.microsoft.com/office/powerpoint/2010/main" val="1114124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C6DA26-CD46-4C16-AD78-15D58C187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FB79CC-9D09-44A3-B73C-3C3882231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18" descr="title">
            <a:extLst>
              <a:ext uri="{FF2B5EF4-FFF2-40B4-BE49-F238E27FC236}">
                <a16:creationId xmlns:a16="http://schemas.microsoft.com/office/drawing/2014/main" id="{4AA92521-5D1C-4D75-9E46-D38479E1E3EF}"/>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25820" b="62471"/>
          <a:stretch/>
        </p:blipFill>
        <p:spPr bwMode="auto">
          <a:xfrm>
            <a:off x="0" y="1"/>
            <a:ext cx="12192000" cy="108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jfl85473\Dropbox\Visuals\Logos\CI_logo_smaller.jpg">
            <a:extLst>
              <a:ext uri="{FF2B5EF4-FFF2-40B4-BE49-F238E27FC236}">
                <a16:creationId xmlns:a16="http://schemas.microsoft.com/office/drawing/2014/main" id="{0EF77D62-56E1-4289-94FA-3A9AE6294ADB}"/>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562593" y="6279133"/>
            <a:ext cx="884816" cy="4998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jfl85473\Dropbox\Presentations\Logos\UoLiv.jpg">
            <a:extLst>
              <a:ext uri="{FF2B5EF4-FFF2-40B4-BE49-F238E27FC236}">
                <a16:creationId xmlns:a16="http://schemas.microsoft.com/office/drawing/2014/main" id="{9678FDEA-28E7-4455-AE89-551D6298629D}"/>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90855" y="6204213"/>
            <a:ext cx="2099654" cy="57481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B1571BDA-BB9B-4AA1-B3D1-4A6B2024415C}"/>
              </a:ext>
            </a:extLst>
          </p:cNvPr>
          <p:cNvCxnSpPr/>
          <p:nvPr userDrawn="1"/>
        </p:nvCxnSpPr>
        <p:spPr>
          <a:xfrm>
            <a:off x="0" y="6176362"/>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96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4CD12-3AF0-BDD5-EFDB-7D255F3D14EE}"/>
              </a:ext>
            </a:extLst>
          </p:cNvPr>
          <p:cNvSpPr>
            <a:spLocks noGrp="1"/>
          </p:cNvSpPr>
          <p:nvPr>
            <p:ph type="ctrTitle"/>
          </p:nvPr>
        </p:nvSpPr>
        <p:spPr/>
        <p:txBody>
          <a:bodyPr/>
          <a:lstStyle/>
          <a:p>
            <a:r>
              <a:rPr lang="en-GB"/>
              <a:t>Accelerator Cluster </a:t>
            </a:r>
            <a:endParaRPr lang="en-GB" dirty="0"/>
          </a:p>
        </p:txBody>
      </p:sp>
      <p:sp>
        <p:nvSpPr>
          <p:cNvPr id="3" name="Subtitle 2">
            <a:extLst>
              <a:ext uri="{FF2B5EF4-FFF2-40B4-BE49-F238E27FC236}">
                <a16:creationId xmlns:a16="http://schemas.microsoft.com/office/drawing/2014/main" id="{D3C23E22-3F71-D9F6-F585-9879976CD9E9}"/>
              </a:ext>
            </a:extLst>
          </p:cNvPr>
          <p:cNvSpPr>
            <a:spLocks noGrp="1"/>
          </p:cNvSpPr>
          <p:nvPr>
            <p:ph type="subTitle" idx="1"/>
          </p:nvPr>
        </p:nvSpPr>
        <p:spPr/>
        <p:txBody>
          <a:bodyPr/>
          <a:lstStyle/>
          <a:p>
            <a:r>
              <a:rPr lang="en-GB" dirty="0"/>
              <a:t>Hao Zhang</a:t>
            </a:r>
          </a:p>
        </p:txBody>
      </p:sp>
      <p:sp>
        <p:nvSpPr>
          <p:cNvPr id="4" name="Slide Number Placeholder 3">
            <a:extLst>
              <a:ext uri="{FF2B5EF4-FFF2-40B4-BE49-F238E27FC236}">
                <a16:creationId xmlns:a16="http://schemas.microsoft.com/office/drawing/2014/main" id="{3EB67262-607C-DD7A-658B-FC8E904DDE61}"/>
              </a:ext>
            </a:extLst>
          </p:cNvPr>
          <p:cNvSpPr>
            <a:spLocks noGrp="1"/>
          </p:cNvSpPr>
          <p:nvPr>
            <p:ph type="sldNum" sz="quarter" idx="12"/>
          </p:nvPr>
        </p:nvSpPr>
        <p:spPr/>
        <p:txBody>
          <a:bodyPr/>
          <a:lstStyle/>
          <a:p>
            <a:fld id="{40D957F4-03A3-4092-94D8-B933114429E7}" type="slidenum">
              <a:rPr lang="en-GB" smtClean="0"/>
              <a:pPr/>
              <a:t>1</a:t>
            </a:fld>
            <a:endParaRPr lang="en-GB"/>
          </a:p>
        </p:txBody>
      </p:sp>
    </p:spTree>
    <p:extLst>
      <p:ext uri="{BB962C8B-B14F-4D97-AF65-F5344CB8AC3E}">
        <p14:creationId xmlns:p14="http://schemas.microsoft.com/office/powerpoint/2010/main" val="3561503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9BCFD-30E9-1C9E-63EE-5BBD08ED43CF}"/>
              </a:ext>
            </a:extLst>
          </p:cNvPr>
          <p:cNvSpPr>
            <a:spLocks noGrp="1"/>
          </p:cNvSpPr>
          <p:nvPr>
            <p:ph type="title"/>
          </p:nvPr>
        </p:nvSpPr>
        <p:spPr/>
        <p:txBody>
          <a:bodyPr/>
          <a:lstStyle/>
          <a:p>
            <a:r>
              <a:rPr lang="en-GB" dirty="0"/>
              <a:t>Future mega facilities?</a:t>
            </a:r>
          </a:p>
        </p:txBody>
      </p:sp>
      <p:sp>
        <p:nvSpPr>
          <p:cNvPr id="3" name="Content Placeholder 2">
            <a:extLst>
              <a:ext uri="{FF2B5EF4-FFF2-40B4-BE49-F238E27FC236}">
                <a16:creationId xmlns:a16="http://schemas.microsoft.com/office/drawing/2014/main" id="{B44DB8D0-B42A-DA8F-85D0-939BA352AD5D}"/>
              </a:ext>
            </a:extLst>
          </p:cNvPr>
          <p:cNvSpPr>
            <a:spLocks noGrp="1"/>
          </p:cNvSpPr>
          <p:nvPr>
            <p:ph idx="1"/>
          </p:nvPr>
        </p:nvSpPr>
        <p:spPr/>
        <p:txBody>
          <a:bodyPr/>
          <a:lstStyle/>
          <a:p>
            <a:r>
              <a:rPr lang="en-GB" dirty="0"/>
              <a:t>The International linear collider (ILC at Japan?)</a:t>
            </a:r>
          </a:p>
          <a:p>
            <a:r>
              <a:rPr lang="en-GB" dirty="0"/>
              <a:t>The Compact Linear Collider (CLIC at CERN?)</a:t>
            </a:r>
          </a:p>
          <a:p>
            <a:r>
              <a:rPr lang="en-GB" dirty="0"/>
              <a:t>FCC-</a:t>
            </a:r>
            <a:r>
              <a:rPr lang="en-GB" dirty="0" err="1"/>
              <a:t>ee</a:t>
            </a:r>
            <a:r>
              <a:rPr lang="en-GB" dirty="0"/>
              <a:t>, FCC (CERN)  </a:t>
            </a:r>
            <a:r>
              <a:rPr lang="en-US" altLang="zh-CN" dirty="0"/>
              <a:t>VS CEPC (China)</a:t>
            </a:r>
          </a:p>
          <a:p>
            <a:r>
              <a:rPr lang="en-GB" dirty="0"/>
              <a:t>Muon collider</a:t>
            </a:r>
          </a:p>
          <a:p>
            <a:endParaRPr lang="en-GB" dirty="0"/>
          </a:p>
          <a:p>
            <a:r>
              <a:rPr lang="en-GB" dirty="0"/>
              <a:t>So many other facilities</a:t>
            </a:r>
          </a:p>
          <a:p>
            <a:pPr lvl="1"/>
            <a:r>
              <a:rPr lang="en-GB" dirty="0"/>
              <a:t>4</a:t>
            </a:r>
            <a:r>
              <a:rPr lang="en-GB" baseline="30000" dirty="0"/>
              <a:t>th</a:t>
            </a:r>
            <a:r>
              <a:rPr lang="en-GB" dirty="0"/>
              <a:t> generation light source</a:t>
            </a:r>
          </a:p>
          <a:p>
            <a:pPr lvl="2"/>
            <a:r>
              <a:rPr lang="en-GB" dirty="0"/>
              <a:t>Diamond upgrade</a:t>
            </a:r>
          </a:p>
          <a:p>
            <a:pPr lvl="2"/>
            <a:r>
              <a:rPr lang="en-GB" dirty="0"/>
              <a:t>UK-XFEL</a:t>
            </a:r>
          </a:p>
          <a:p>
            <a:pPr lvl="1"/>
            <a:r>
              <a:rPr lang="en-GB" dirty="0"/>
              <a:t>ISIS upgrade</a:t>
            </a:r>
          </a:p>
          <a:p>
            <a:endParaRPr lang="en-GB" dirty="0"/>
          </a:p>
          <a:p>
            <a:endParaRPr lang="en-GB" dirty="0"/>
          </a:p>
        </p:txBody>
      </p:sp>
      <p:pic>
        <p:nvPicPr>
          <p:cNvPr id="11268" name="Picture 4" descr="High voltage for tomorrow's particle accelerator">
            <a:extLst>
              <a:ext uri="{FF2B5EF4-FFF2-40B4-BE49-F238E27FC236}">
                <a16:creationId xmlns:a16="http://schemas.microsoft.com/office/drawing/2014/main" id="{A22B45F0-7232-D1EF-09D1-8955CB3A8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6370" y="2815712"/>
            <a:ext cx="6445353" cy="323091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5B91B3B4-DCB3-EDD0-7A95-0A413525500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10</a:t>
            </a:fld>
            <a:endParaRPr lang="en-GB"/>
          </a:p>
        </p:txBody>
      </p:sp>
    </p:spTree>
    <p:extLst>
      <p:ext uri="{BB962C8B-B14F-4D97-AF65-F5344CB8AC3E}">
        <p14:creationId xmlns:p14="http://schemas.microsoft.com/office/powerpoint/2010/main" val="2390115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324D9-AA3D-E26E-B9FA-973E4ACF09BF}"/>
              </a:ext>
            </a:extLst>
          </p:cNvPr>
          <p:cNvSpPr>
            <a:spLocks noGrp="1"/>
          </p:cNvSpPr>
          <p:nvPr>
            <p:ph type="title"/>
          </p:nvPr>
        </p:nvSpPr>
        <p:spPr/>
        <p:txBody>
          <a:bodyPr/>
          <a:lstStyle/>
          <a:p>
            <a:r>
              <a:rPr lang="en-US" altLang="zh-CN" dirty="0"/>
              <a:t>Laser Plasma Wakefield Acceleration</a:t>
            </a:r>
            <a:endParaRPr lang="en-GB" dirty="0"/>
          </a:p>
        </p:txBody>
      </p:sp>
      <p:pic>
        <p:nvPicPr>
          <p:cNvPr id="10242" name="Picture 2" descr="The crowded vacuum chamber of our 2018 experiment in Target Area 2 of the Central Laser Facility, Rutherford Appleton Laboratory">
            <a:extLst>
              <a:ext uri="{FF2B5EF4-FFF2-40B4-BE49-F238E27FC236}">
                <a16:creationId xmlns:a16="http://schemas.microsoft.com/office/drawing/2014/main" id="{0EF4D16A-0980-5721-5CD6-1F2D9A9A1C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60355" y="1750334"/>
            <a:ext cx="4391485" cy="329361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LF Landmark Nature paper featuring CLF work hits 1000 citation mark">
            <a:extLst>
              <a:ext uri="{FF2B5EF4-FFF2-40B4-BE49-F238E27FC236}">
                <a16:creationId xmlns:a16="http://schemas.microsoft.com/office/drawing/2014/main" id="{6A337235-74CF-8863-1874-0AED81E44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45" y="1224265"/>
            <a:ext cx="3343736" cy="44094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BBD238-378B-21D2-B999-1A048DDAEED1}"/>
              </a:ext>
            </a:extLst>
          </p:cNvPr>
          <p:cNvSpPr txBox="1"/>
          <p:nvPr/>
        </p:nvSpPr>
        <p:spPr>
          <a:xfrm>
            <a:off x="815693" y="5633734"/>
            <a:ext cx="2694040" cy="369332"/>
          </a:xfrm>
          <a:prstGeom prst="rect">
            <a:avLst/>
          </a:prstGeom>
          <a:noFill/>
        </p:spPr>
        <p:txBody>
          <a:bodyPr wrap="square">
            <a:spAutoFit/>
          </a:bodyPr>
          <a:lstStyle/>
          <a:p>
            <a:pPr algn="l"/>
            <a:r>
              <a:rPr lang="en-GB" b="0" i="0" dirty="0">
                <a:solidFill>
                  <a:srgbClr val="292929"/>
                </a:solidFill>
                <a:effectLst/>
                <a:latin typeface="+mj-lt"/>
              </a:rPr>
              <a:t>Credit: Nature 2004</a:t>
            </a:r>
          </a:p>
        </p:txBody>
      </p:sp>
      <p:sp>
        <p:nvSpPr>
          <p:cNvPr id="5" name="TextBox 4">
            <a:extLst>
              <a:ext uri="{FF2B5EF4-FFF2-40B4-BE49-F238E27FC236}">
                <a16:creationId xmlns:a16="http://schemas.microsoft.com/office/drawing/2014/main" id="{C3C9BF16-61FD-7C72-1D59-0B3C9EECEC5D}"/>
              </a:ext>
            </a:extLst>
          </p:cNvPr>
          <p:cNvSpPr txBox="1"/>
          <p:nvPr/>
        </p:nvSpPr>
        <p:spPr>
          <a:xfrm>
            <a:off x="7260355" y="5329094"/>
            <a:ext cx="4931645" cy="369332"/>
          </a:xfrm>
          <a:prstGeom prst="rect">
            <a:avLst/>
          </a:prstGeom>
          <a:noFill/>
        </p:spPr>
        <p:txBody>
          <a:bodyPr wrap="square">
            <a:spAutoFit/>
          </a:bodyPr>
          <a:lstStyle/>
          <a:p>
            <a:pPr algn="l"/>
            <a:r>
              <a:rPr lang="en-GB" b="0" i="0" dirty="0">
                <a:solidFill>
                  <a:srgbClr val="292929"/>
                </a:solidFill>
                <a:effectLst/>
                <a:latin typeface="+mj-lt"/>
              </a:rPr>
              <a:t>Credit: Laura Corner from CLF experiment RAL</a:t>
            </a:r>
          </a:p>
        </p:txBody>
      </p:sp>
      <p:pic>
        <p:nvPicPr>
          <p:cNvPr id="10248" name="Picture 8" descr="Applications of Accelerators">
            <a:extLst>
              <a:ext uri="{FF2B5EF4-FFF2-40B4-BE49-F238E27FC236}">
                <a16:creationId xmlns:a16="http://schemas.microsoft.com/office/drawing/2014/main" id="{B75FAE6D-001D-B6B2-CAFF-0B8366E9F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8039" y="1912681"/>
            <a:ext cx="2507226" cy="23505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FA515CD-EB84-6CF0-F1CB-18850C947C66}"/>
              </a:ext>
            </a:extLst>
          </p:cNvPr>
          <p:cNvSpPr txBox="1"/>
          <p:nvPr/>
        </p:nvSpPr>
        <p:spPr>
          <a:xfrm>
            <a:off x="4931646" y="4263205"/>
            <a:ext cx="1508866" cy="369332"/>
          </a:xfrm>
          <a:prstGeom prst="rect">
            <a:avLst/>
          </a:prstGeom>
          <a:noFill/>
        </p:spPr>
        <p:txBody>
          <a:bodyPr wrap="square">
            <a:spAutoFit/>
          </a:bodyPr>
          <a:lstStyle/>
          <a:p>
            <a:pPr algn="l"/>
            <a:r>
              <a:rPr lang="en-GB" b="0" i="0" dirty="0">
                <a:solidFill>
                  <a:srgbClr val="292929"/>
                </a:solidFill>
                <a:effectLst/>
                <a:latin typeface="+mj-lt"/>
              </a:rPr>
              <a:t>Credit: CAS</a:t>
            </a:r>
          </a:p>
        </p:txBody>
      </p:sp>
      <p:sp>
        <p:nvSpPr>
          <p:cNvPr id="3" name="Slide Number Placeholder 1">
            <a:extLst>
              <a:ext uri="{FF2B5EF4-FFF2-40B4-BE49-F238E27FC236}">
                <a16:creationId xmlns:a16="http://schemas.microsoft.com/office/drawing/2014/main" id="{4216FE2D-6E2F-AE34-5764-6B40103C1B2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11</a:t>
            </a:fld>
            <a:endParaRPr lang="en-GB"/>
          </a:p>
        </p:txBody>
      </p:sp>
    </p:spTree>
    <p:extLst>
      <p:ext uri="{BB962C8B-B14F-4D97-AF65-F5344CB8AC3E}">
        <p14:creationId xmlns:p14="http://schemas.microsoft.com/office/powerpoint/2010/main" val="3781743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E8E60-B3C0-F11E-7B9F-712395951A7D}"/>
              </a:ext>
            </a:extLst>
          </p:cNvPr>
          <p:cNvSpPr>
            <a:spLocks noGrp="1"/>
          </p:cNvSpPr>
          <p:nvPr>
            <p:ph type="title"/>
          </p:nvPr>
        </p:nvSpPr>
        <p:spPr/>
        <p:txBody>
          <a:bodyPr/>
          <a:lstStyle/>
          <a:p>
            <a:r>
              <a:rPr lang="en-GB" sz="3600" b="1" i="1" dirty="0"/>
              <a:t>Novel Accelerators: </a:t>
            </a:r>
            <a:r>
              <a:rPr lang="en-GB" dirty="0"/>
              <a:t>AWAKE Project</a:t>
            </a:r>
          </a:p>
        </p:txBody>
      </p:sp>
      <p:pic>
        <p:nvPicPr>
          <p:cNvPr id="4" name="Picture 3">
            <a:extLst>
              <a:ext uri="{FF2B5EF4-FFF2-40B4-BE49-F238E27FC236}">
                <a16:creationId xmlns:a16="http://schemas.microsoft.com/office/drawing/2014/main" id="{776E9ED7-ACDB-B4B1-7884-CD2261863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1193" y="79383"/>
            <a:ext cx="1817511" cy="929253"/>
          </a:xfrm>
          <a:prstGeom prst="rect">
            <a:avLst/>
          </a:prstGeom>
        </p:spPr>
      </p:pic>
      <p:pic>
        <p:nvPicPr>
          <p:cNvPr id="8194" name="Picture 2" descr="AWAKE: to high energies in a single leap – CERN Courier">
            <a:extLst>
              <a:ext uri="{FF2B5EF4-FFF2-40B4-BE49-F238E27FC236}">
                <a16:creationId xmlns:a16="http://schemas.microsoft.com/office/drawing/2014/main" id="{3123C60F-0DF1-7B2F-07F9-E6F9D8ED4AD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0835" y="1233168"/>
            <a:ext cx="6667500" cy="235267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3">
            <a:extLst>
              <a:ext uri="{FF2B5EF4-FFF2-40B4-BE49-F238E27FC236}">
                <a16:creationId xmlns:a16="http://schemas.microsoft.com/office/drawing/2014/main" id="{F5643A82-780A-41DD-9BB8-1EAB412ACE0A}"/>
              </a:ext>
            </a:extLst>
          </p:cNvPr>
          <p:cNvSpPr/>
          <p:nvPr/>
        </p:nvSpPr>
        <p:spPr>
          <a:xfrm>
            <a:off x="8256698" y="1100436"/>
            <a:ext cx="2433367" cy="2730607"/>
          </a:xfrm>
          <a:prstGeom prst="roundRect">
            <a:avLst>
              <a:gd name="adj" fmla="val 4479"/>
            </a:avLst>
          </a:prstGeom>
          <a:solidFill>
            <a:srgbClr val="E2AC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6" name="Content Placeholder 3">
            <a:extLst>
              <a:ext uri="{FF2B5EF4-FFF2-40B4-BE49-F238E27FC236}">
                <a16:creationId xmlns:a16="http://schemas.microsoft.com/office/drawing/2014/main" id="{2C850A99-2434-381F-1023-65AC5587DB28}"/>
              </a:ext>
            </a:extLst>
          </p:cNvPr>
          <p:cNvPicPr>
            <a:picLocks noGrp="1" noChangeAspect="1"/>
          </p:cNvPicPr>
          <p:nvPr/>
        </p:nvPicPr>
        <p:blipFill rotWithShape="1">
          <a:blip r:embed="rId4" cstate="print">
            <a:extLst>
              <a:ext uri="{28A0092B-C50C-407E-A947-70E740481C1C}">
                <a14:useLocalDpi xmlns:a14="http://schemas.microsoft.com/office/drawing/2010/main" val="0"/>
              </a:ext>
            </a:extLst>
          </a:blip>
          <a:srcRect l="36370" t="34153" r="21900" b="43252"/>
          <a:stretch/>
        </p:blipFill>
        <p:spPr bwMode="auto">
          <a:xfrm>
            <a:off x="8340985" y="1172315"/>
            <a:ext cx="2264793" cy="2586850"/>
          </a:xfrm>
          <a:prstGeom prst="rect">
            <a:avLst/>
          </a:prstGeom>
          <a:noFill/>
          <a:ln>
            <a:noFill/>
          </a:ln>
          <a:effectLst>
            <a:outerShdw blurRad="50800" dist="38100" dir="2700000" algn="tl" rotWithShape="0">
              <a:prstClr val="black">
                <a:alpha val="40000"/>
              </a:prstClr>
            </a:outerShdw>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lc="http://schemas.openxmlformats.org/drawingml/2006/lockedCanvas" xmlns:ma14="http://schemas.microsoft.com/office/mac/drawingml/2011/main" xmlns="" val="1"/>
            </a:ext>
          </a:extLst>
        </p:spPr>
      </p:pic>
      <p:grpSp>
        <p:nvGrpSpPr>
          <p:cNvPr id="7" name="Group 6">
            <a:extLst>
              <a:ext uri="{FF2B5EF4-FFF2-40B4-BE49-F238E27FC236}">
                <a16:creationId xmlns:a16="http://schemas.microsoft.com/office/drawing/2014/main" id="{B49B65DB-349B-FCFE-6F01-84E14CC2E85D}"/>
              </a:ext>
            </a:extLst>
          </p:cNvPr>
          <p:cNvGrpSpPr/>
          <p:nvPr/>
        </p:nvGrpSpPr>
        <p:grpSpPr>
          <a:xfrm>
            <a:off x="564741" y="4062482"/>
            <a:ext cx="4499226" cy="2734449"/>
            <a:chOff x="477983" y="1465118"/>
            <a:chExt cx="6483926" cy="3221182"/>
          </a:xfrm>
        </p:grpSpPr>
        <p:sp>
          <p:nvSpPr>
            <p:cNvPr id="8" name="Rounded Rectangle 33">
              <a:extLst>
                <a:ext uri="{FF2B5EF4-FFF2-40B4-BE49-F238E27FC236}">
                  <a16:creationId xmlns:a16="http://schemas.microsoft.com/office/drawing/2014/main" id="{57FE3F59-F2B8-9480-ADF4-789B25725A87}"/>
                </a:ext>
              </a:extLst>
            </p:cNvPr>
            <p:cNvSpPr/>
            <p:nvPr/>
          </p:nvSpPr>
          <p:spPr>
            <a:xfrm>
              <a:off x="477983" y="1465118"/>
              <a:ext cx="6483926" cy="3221182"/>
            </a:xfrm>
            <a:prstGeom prst="roundRect">
              <a:avLst>
                <a:gd name="adj" fmla="val 2681"/>
              </a:avLst>
            </a:prstGeom>
            <a:solidFill>
              <a:srgbClr val="05649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nvGrpSpPr>
            <p:cNvPr id="9" name="Group 8">
              <a:extLst>
                <a:ext uri="{FF2B5EF4-FFF2-40B4-BE49-F238E27FC236}">
                  <a16:creationId xmlns:a16="http://schemas.microsoft.com/office/drawing/2014/main" id="{DDB2713D-0CCF-D104-6E61-9254691B94A7}"/>
                </a:ext>
              </a:extLst>
            </p:cNvPr>
            <p:cNvGrpSpPr/>
            <p:nvPr/>
          </p:nvGrpSpPr>
          <p:grpSpPr>
            <a:xfrm>
              <a:off x="602973" y="1577938"/>
              <a:ext cx="6260951" cy="2976087"/>
              <a:chOff x="519977" y="2540454"/>
              <a:chExt cx="4616886" cy="2194594"/>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9AD70972-EAA2-D6C9-EFB3-D69399955B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22" t="11873" r="3022" b="28212"/>
              <a:stretch/>
            </p:blipFill>
            <p:spPr>
              <a:xfrm>
                <a:off x="519977" y="2540506"/>
                <a:ext cx="4588479" cy="2194490"/>
              </a:xfrm>
              <a:prstGeom prst="rect">
                <a:avLst/>
              </a:prstGeom>
            </p:spPr>
          </p:pic>
          <p:sp>
            <p:nvSpPr>
              <p:cNvPr id="11" name="TextBox 36">
                <a:extLst>
                  <a:ext uri="{FF2B5EF4-FFF2-40B4-BE49-F238E27FC236}">
                    <a16:creationId xmlns:a16="http://schemas.microsoft.com/office/drawing/2014/main" id="{0FF65D85-E404-3A81-6914-FBFE6D3CA6AB}"/>
                  </a:ext>
                </a:extLst>
              </p:cNvPr>
              <p:cNvSpPr txBox="1"/>
              <p:nvPr/>
            </p:nvSpPr>
            <p:spPr>
              <a:xfrm>
                <a:off x="3815919" y="4457563"/>
                <a:ext cx="1292537" cy="27748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err="1"/>
                  <a:t>Pyrocam</a:t>
                </a:r>
                <a:endParaRPr lang="en-GB" dirty="0"/>
              </a:p>
            </p:txBody>
          </p:sp>
          <p:cxnSp>
            <p:nvCxnSpPr>
              <p:cNvPr id="12" name="Straight Arrow Connector 11">
                <a:extLst>
                  <a:ext uri="{FF2B5EF4-FFF2-40B4-BE49-F238E27FC236}">
                    <a16:creationId xmlns:a16="http://schemas.microsoft.com/office/drawing/2014/main" id="{6FB220F4-9C40-6082-18CF-2B8F31329767}"/>
                  </a:ext>
                </a:extLst>
              </p:cNvPr>
              <p:cNvCxnSpPr>
                <a:stCxn id="11" idx="0"/>
              </p:cNvCxnSpPr>
              <p:nvPr/>
            </p:nvCxnSpPr>
            <p:spPr>
              <a:xfrm flipH="1" flipV="1">
                <a:off x="4227664" y="3589729"/>
                <a:ext cx="234524" cy="8678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FD735E3-CD22-53FB-8A7C-8F30D6E613A1}"/>
                  </a:ext>
                </a:extLst>
              </p:cNvPr>
              <p:cNvCxnSpPr>
                <a:stCxn id="14" idx="2"/>
              </p:cNvCxnSpPr>
              <p:nvPr/>
            </p:nvCxnSpPr>
            <p:spPr>
              <a:xfrm flipH="1">
                <a:off x="2392877" y="2800857"/>
                <a:ext cx="743061" cy="6372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37">
                <a:extLst>
                  <a:ext uri="{FF2B5EF4-FFF2-40B4-BE49-F238E27FC236}">
                    <a16:creationId xmlns:a16="http://schemas.microsoft.com/office/drawing/2014/main" id="{56171555-4080-072B-3965-9FDFA6CC3249}"/>
                  </a:ext>
                </a:extLst>
              </p:cNvPr>
              <p:cNvSpPr txBox="1"/>
              <p:nvPr/>
            </p:nvSpPr>
            <p:spPr>
              <a:xfrm>
                <a:off x="2305456" y="2540454"/>
                <a:ext cx="1660964" cy="260403"/>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t>HRFZ Si Lens</a:t>
                </a:r>
              </a:p>
            </p:txBody>
          </p:sp>
          <p:sp>
            <p:nvSpPr>
              <p:cNvPr id="15" name="TextBox 40">
                <a:extLst>
                  <a:ext uri="{FF2B5EF4-FFF2-40B4-BE49-F238E27FC236}">
                    <a16:creationId xmlns:a16="http://schemas.microsoft.com/office/drawing/2014/main" id="{49B180E8-F888-4B71-8ED3-86C8EE6663CD}"/>
                  </a:ext>
                </a:extLst>
              </p:cNvPr>
              <p:cNvSpPr txBox="1"/>
              <p:nvPr/>
            </p:nvSpPr>
            <p:spPr>
              <a:xfrm>
                <a:off x="3844326" y="4457512"/>
                <a:ext cx="1292537" cy="27748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err="1"/>
                  <a:t>Pyrocam</a:t>
                </a:r>
                <a:endParaRPr lang="en-GB" dirty="0"/>
              </a:p>
            </p:txBody>
          </p:sp>
          <p:cxnSp>
            <p:nvCxnSpPr>
              <p:cNvPr id="16" name="Straight Arrow Connector 15">
                <a:extLst>
                  <a:ext uri="{FF2B5EF4-FFF2-40B4-BE49-F238E27FC236}">
                    <a16:creationId xmlns:a16="http://schemas.microsoft.com/office/drawing/2014/main" id="{7861FD51-0CF9-4C3D-B093-37F2D4FD127F}"/>
                  </a:ext>
                </a:extLst>
              </p:cNvPr>
              <p:cNvCxnSpPr>
                <a:stCxn id="15" idx="0"/>
              </p:cNvCxnSpPr>
              <p:nvPr/>
            </p:nvCxnSpPr>
            <p:spPr>
              <a:xfrm flipH="1" flipV="1">
                <a:off x="4256072" y="3589677"/>
                <a:ext cx="234524" cy="8678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 name="Group 16">
            <a:extLst>
              <a:ext uri="{FF2B5EF4-FFF2-40B4-BE49-F238E27FC236}">
                <a16:creationId xmlns:a16="http://schemas.microsoft.com/office/drawing/2014/main" id="{1F68CB86-6DC1-6B87-6219-81F4C7388FF4}"/>
              </a:ext>
            </a:extLst>
          </p:cNvPr>
          <p:cNvGrpSpPr/>
          <p:nvPr/>
        </p:nvGrpSpPr>
        <p:grpSpPr>
          <a:xfrm>
            <a:off x="5146230" y="4057418"/>
            <a:ext cx="4845056" cy="2739513"/>
            <a:chOff x="427238" y="2008123"/>
            <a:chExt cx="6154537" cy="3479926"/>
          </a:xfrm>
        </p:grpSpPr>
        <p:sp>
          <p:nvSpPr>
            <p:cNvPr id="18" name="Rounded Rectangle 30">
              <a:extLst>
                <a:ext uri="{FF2B5EF4-FFF2-40B4-BE49-F238E27FC236}">
                  <a16:creationId xmlns:a16="http://schemas.microsoft.com/office/drawing/2014/main" id="{44CA6F3A-91B4-6026-5A84-609161439F12}"/>
                </a:ext>
              </a:extLst>
            </p:cNvPr>
            <p:cNvSpPr/>
            <p:nvPr/>
          </p:nvSpPr>
          <p:spPr>
            <a:xfrm>
              <a:off x="427238" y="2008123"/>
              <a:ext cx="6154537" cy="3479926"/>
            </a:xfrm>
            <a:prstGeom prst="roundRect">
              <a:avLst>
                <a:gd name="adj" fmla="val 2433"/>
              </a:avLst>
            </a:prstGeom>
            <a:solidFill>
              <a:srgbClr val="05649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nvGrpSpPr>
            <p:cNvPr id="19" name="Group 18">
              <a:extLst>
                <a:ext uri="{FF2B5EF4-FFF2-40B4-BE49-F238E27FC236}">
                  <a16:creationId xmlns:a16="http://schemas.microsoft.com/office/drawing/2014/main" id="{6590190E-D4DE-F144-73DA-2B994C5BBAA1}"/>
                </a:ext>
              </a:extLst>
            </p:cNvPr>
            <p:cNvGrpSpPr/>
            <p:nvPr/>
          </p:nvGrpSpPr>
          <p:grpSpPr>
            <a:xfrm>
              <a:off x="505502" y="2096322"/>
              <a:ext cx="5998009" cy="3315628"/>
              <a:chOff x="486181" y="2088384"/>
              <a:chExt cx="5998009" cy="3315628"/>
            </a:xfrm>
          </p:grpSpPr>
          <mc:AlternateContent xmlns:mc="http://schemas.openxmlformats.org/markup-compatibility/2006" xmlns:a14="http://schemas.microsoft.com/office/drawing/2010/main">
            <mc:Choice Requires="a14">
              <p:sp>
                <p:nvSpPr>
                  <p:cNvPr id="20" name="TextBox 3">
                    <a:extLst>
                      <a:ext uri="{FF2B5EF4-FFF2-40B4-BE49-F238E27FC236}">
                        <a16:creationId xmlns:a16="http://schemas.microsoft.com/office/drawing/2014/main" id="{B49DCC59-F5E3-BF81-A4DB-D00EFE11D296}"/>
                      </a:ext>
                    </a:extLst>
                  </p:cNvPr>
                  <p:cNvSpPr txBox="1"/>
                  <p:nvPr/>
                </p:nvSpPr>
                <p:spPr>
                  <a:xfrm>
                    <a:off x="486181" y="2088384"/>
                    <a:ext cx="5998009" cy="93920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GB" sz="1800" i="1" smtClean="0">
                                  <a:latin typeface="Cambria Math" panose="02040503050406030204" pitchFamily="18" charset="0"/>
                                </a:rPr>
                              </m:ctrlPr>
                            </m:fPr>
                            <m:num>
                              <m:r>
                                <a:rPr lang="en-GB" sz="1800" b="0" i="1" smtClean="0">
                                  <a:latin typeface="Cambria Math"/>
                                </a:rPr>
                                <m:t>𝑑</m:t>
                              </m:r>
                              <m:sSubSup>
                                <m:sSubSupPr>
                                  <m:ctrlPr>
                                    <a:rPr lang="en-GB" altLang="en-US" sz="1800" i="1" smtClean="0">
                                      <a:latin typeface="Cambria Math" panose="02040503050406030204" pitchFamily="18" charset="0"/>
                                    </a:rPr>
                                  </m:ctrlPr>
                                </m:sSubSupPr>
                                <m:e>
                                  <m:r>
                                    <a:rPr lang="en-GB" altLang="en-US" sz="1800" b="0" i="1" smtClean="0">
                                      <a:latin typeface="Cambria Math"/>
                                    </a:rPr>
                                    <m:t>𝐼</m:t>
                                  </m:r>
                                </m:e>
                                <m:sub>
                                  <m:r>
                                    <a:rPr lang="en-GB" altLang="en-US" sz="1800" b="0" i="1" smtClean="0">
                                      <a:latin typeface="Cambria Math"/>
                                    </a:rPr>
                                    <m:t>𝑏𝑢𝑛𝑐h</m:t>
                                  </m:r>
                                </m:sub>
                                <m:sup>
                                  <m:r>
                                    <a:rPr lang="en-GB" altLang="en-US" sz="1800" b="0" i="1" smtClean="0">
                                      <a:latin typeface="Cambria Math"/>
                                    </a:rPr>
                                    <m:t>𝑖</m:t>
                                  </m:r>
                                </m:sup>
                              </m:sSubSup>
                            </m:num>
                            <m:den>
                              <m:r>
                                <a:rPr lang="en-GB" sz="1800" b="0" i="1" smtClean="0">
                                  <a:latin typeface="Cambria Math"/>
                                </a:rPr>
                                <m:t>𝑑𝑟</m:t>
                              </m:r>
                            </m:den>
                          </m:f>
                          <m:r>
                            <a:rPr lang="en-GB" sz="1800" b="0" i="1" smtClean="0">
                              <a:latin typeface="Cambria Math"/>
                              <a:ea typeface="Cambria Math"/>
                            </a:rPr>
                            <m:t>≈</m:t>
                          </m:r>
                          <m:sSubSup>
                            <m:sSubSupPr>
                              <m:ctrlPr>
                                <a:rPr lang="en-GB" sz="1800" b="0" i="1" smtClean="0">
                                  <a:latin typeface="Cambria Math" panose="02040503050406030204" pitchFamily="18" charset="0"/>
                                </a:rPr>
                              </m:ctrlPr>
                            </m:sSubSupPr>
                            <m:e>
                              <m:r>
                                <a:rPr lang="en-GB" sz="1800" b="0" i="1" smtClean="0">
                                  <a:latin typeface="Cambria Math"/>
                                </a:rPr>
                                <m:t>𝑁</m:t>
                              </m:r>
                            </m:e>
                            <m:sub>
                              <m:r>
                                <a:rPr lang="en-GB" sz="1800" b="0" i="1" smtClean="0">
                                  <a:latin typeface="Cambria Math"/>
                                </a:rPr>
                                <m:t>𝑒</m:t>
                              </m:r>
                            </m:sub>
                            <m:sup>
                              <m:r>
                                <a:rPr lang="en-GB" sz="1800" b="0" i="1" smtClean="0">
                                  <a:latin typeface="Cambria Math"/>
                                </a:rPr>
                                <m:t>2</m:t>
                              </m:r>
                            </m:sup>
                          </m:sSubSup>
                          <m:nary>
                            <m:naryPr>
                              <m:ctrlPr>
                                <a:rPr lang="en-GB" sz="1800" b="0" i="1" smtClean="0">
                                  <a:latin typeface="Cambria Math" panose="02040503050406030204" pitchFamily="18" charset="0"/>
                                </a:rPr>
                              </m:ctrlPr>
                            </m:naryPr>
                            <m:sub>
                              <m:r>
                                <m:rPr>
                                  <m:sty m:val="p"/>
                                  <m:brk m:alnAt="23"/>
                                </m:rPr>
                                <a:rPr lang="el-GR" sz="1800" b="0" i="1" smtClean="0">
                                  <a:latin typeface="Cambria Math"/>
                                </a:rPr>
                                <m:t>Δ</m:t>
                              </m:r>
                              <m:r>
                                <m:rPr>
                                  <m:sty m:val="p"/>
                                </m:rPr>
                                <a:rPr lang="el-GR" sz="1800" b="0" i="1" smtClean="0">
                                  <a:latin typeface="Cambria Math"/>
                                </a:rPr>
                                <m:t>ω</m:t>
                              </m:r>
                            </m:sub>
                            <m:sup/>
                            <m:e>
                              <m:f>
                                <m:fPr>
                                  <m:ctrlPr>
                                    <a:rPr lang="en-GB" sz="1800" b="0" i="1" smtClean="0">
                                      <a:latin typeface="Cambria Math" panose="02040503050406030204" pitchFamily="18" charset="0"/>
                                    </a:rPr>
                                  </m:ctrlPr>
                                </m:fPr>
                                <m:num>
                                  <m:sSup>
                                    <m:sSupPr>
                                      <m:ctrlPr>
                                        <a:rPr lang="en-GB" sz="1800" b="0" i="1" smtClean="0">
                                          <a:latin typeface="Cambria Math" panose="02040503050406030204" pitchFamily="18" charset="0"/>
                                        </a:rPr>
                                      </m:ctrlPr>
                                    </m:sSupPr>
                                    <m:e>
                                      <m:r>
                                        <a:rPr lang="en-GB" sz="1800" b="0" i="1" smtClean="0">
                                          <a:latin typeface="Cambria Math"/>
                                        </a:rPr>
                                        <m:t>𝑑</m:t>
                                      </m:r>
                                    </m:e>
                                    <m:sup>
                                      <m:r>
                                        <a:rPr lang="en-GB" sz="1800" b="0" i="1" smtClean="0">
                                          <a:latin typeface="Cambria Math"/>
                                        </a:rPr>
                                        <m:t>2</m:t>
                                      </m:r>
                                    </m:sup>
                                  </m:sSup>
                                  <m:sSubSup>
                                    <m:sSubSupPr>
                                      <m:ctrlPr>
                                        <a:rPr lang="en-GB" altLang="en-US" sz="1800" i="1" smtClean="0">
                                          <a:latin typeface="Cambria Math" panose="02040503050406030204" pitchFamily="18" charset="0"/>
                                        </a:rPr>
                                      </m:ctrlPr>
                                    </m:sSubSupPr>
                                    <m:e>
                                      <m:r>
                                        <a:rPr lang="en-GB" altLang="en-US" sz="1800" b="0" i="1" smtClean="0">
                                          <a:latin typeface="Cambria Math"/>
                                        </a:rPr>
                                        <m:t>𝐼</m:t>
                                      </m:r>
                                    </m:e>
                                    <m:sub>
                                      <m:r>
                                        <a:rPr lang="en-GB" altLang="en-US" sz="1800" b="0" i="1" smtClean="0">
                                          <a:latin typeface="Cambria Math"/>
                                        </a:rPr>
                                        <m:t>𝑒</m:t>
                                      </m:r>
                                    </m:sub>
                                    <m:sup>
                                      <m:r>
                                        <a:rPr lang="en-GB" altLang="en-US" sz="1800" b="0" i="1" smtClean="0">
                                          <a:latin typeface="Cambria Math"/>
                                        </a:rPr>
                                        <m:t>𝑖</m:t>
                                      </m:r>
                                    </m:sup>
                                  </m:sSubSup>
                                </m:num>
                                <m:den>
                                  <m:r>
                                    <a:rPr lang="en-GB" sz="1800" b="0" i="1" smtClean="0">
                                      <a:latin typeface="Cambria Math"/>
                                    </a:rPr>
                                    <m:t>𝑑</m:t>
                                  </m:r>
                                  <m:r>
                                    <m:rPr>
                                      <m:sty m:val="p"/>
                                    </m:rPr>
                                    <a:rPr lang="el-GR" sz="1800" b="0" i="1" smtClean="0">
                                      <a:latin typeface="Cambria Math"/>
                                    </a:rPr>
                                    <m:t>ω</m:t>
                                  </m:r>
                                  <m:r>
                                    <a:rPr lang="en-GB" sz="1800" b="0" i="1" smtClean="0">
                                      <a:latin typeface="Cambria Math"/>
                                    </a:rPr>
                                    <m:t>𝑑𝑟</m:t>
                                  </m:r>
                                </m:den>
                              </m:f>
                              <m:sSup>
                                <m:sSupPr>
                                  <m:ctrlPr>
                                    <a:rPr lang="en-GB" sz="1800" b="0" i="1" smtClean="0">
                                      <a:latin typeface="Cambria Math" panose="02040503050406030204" pitchFamily="18" charset="0"/>
                                    </a:rPr>
                                  </m:ctrlPr>
                                </m:sSupPr>
                                <m:e>
                                  <m:d>
                                    <m:dPr>
                                      <m:begChr m:val="|"/>
                                      <m:endChr m:val="|"/>
                                      <m:ctrlPr>
                                        <a:rPr lang="en-GB" sz="1800" b="0" i="1" smtClean="0">
                                          <a:latin typeface="Cambria Math" panose="02040503050406030204" pitchFamily="18" charset="0"/>
                                        </a:rPr>
                                      </m:ctrlPr>
                                    </m:dPr>
                                    <m:e>
                                      <m:sSub>
                                        <m:sSubPr>
                                          <m:ctrlPr>
                                            <a:rPr lang="en-GB" sz="1800" b="0" i="1" smtClean="0">
                                              <a:latin typeface="Cambria Math" panose="02040503050406030204" pitchFamily="18" charset="0"/>
                                            </a:rPr>
                                          </m:ctrlPr>
                                        </m:sSubPr>
                                        <m:e>
                                          <m:r>
                                            <a:rPr lang="en-GB" sz="1800" b="0" i="1" smtClean="0">
                                              <a:latin typeface="Cambria Math"/>
                                            </a:rPr>
                                            <m:t>𝐹</m:t>
                                          </m:r>
                                        </m:e>
                                        <m:sub>
                                          <m:r>
                                            <a:rPr lang="en-GB" sz="1800" b="0" i="1" smtClean="0">
                                              <a:latin typeface="Cambria Math"/>
                                            </a:rPr>
                                            <m:t>𝑧</m:t>
                                          </m:r>
                                        </m:sub>
                                      </m:sSub>
                                      <m:r>
                                        <a:rPr lang="en-GB" sz="1800" b="0" i="1" smtClean="0">
                                          <a:latin typeface="Cambria Math"/>
                                        </a:rPr>
                                        <m:t>(</m:t>
                                      </m:r>
                                      <m:r>
                                        <m:rPr>
                                          <m:sty m:val="p"/>
                                        </m:rPr>
                                        <a:rPr lang="el-GR" sz="1800" b="0" i="1" smtClean="0">
                                          <a:latin typeface="Cambria Math"/>
                                        </a:rPr>
                                        <m:t>ρ</m:t>
                                      </m:r>
                                      <m:d>
                                        <m:dPr>
                                          <m:ctrlPr>
                                            <a:rPr lang="en-GB" sz="1800" b="0" i="1" smtClean="0">
                                              <a:latin typeface="Cambria Math" panose="02040503050406030204" pitchFamily="18" charset="0"/>
                                            </a:rPr>
                                          </m:ctrlPr>
                                        </m:dPr>
                                        <m:e>
                                          <m:r>
                                            <a:rPr lang="en-GB" sz="1800" b="0" i="1" smtClean="0">
                                              <a:latin typeface="Cambria Math"/>
                                            </a:rPr>
                                            <m:t>𝑧</m:t>
                                          </m:r>
                                        </m:e>
                                      </m:d>
                                      <m:r>
                                        <a:rPr lang="en-GB" sz="1800" b="0" i="1" smtClean="0">
                                          <a:latin typeface="Cambria Math"/>
                                        </a:rPr>
                                        <m:t>,</m:t>
                                      </m:r>
                                      <m:r>
                                        <m:rPr>
                                          <m:sty m:val="p"/>
                                        </m:rPr>
                                        <a:rPr lang="el-GR" sz="1800" b="0" i="1" smtClean="0">
                                          <a:latin typeface="Cambria Math"/>
                                        </a:rPr>
                                        <m:t>ω</m:t>
                                      </m:r>
                                      <m:r>
                                        <a:rPr lang="en-GB" sz="1800" b="0" i="1" smtClean="0">
                                          <a:latin typeface="Cambria Math"/>
                                        </a:rPr>
                                        <m:t>)</m:t>
                                      </m:r>
                                    </m:e>
                                  </m:d>
                                </m:e>
                                <m:sup>
                                  <m:r>
                                    <a:rPr lang="en-GB" sz="1800" b="0" i="1" smtClean="0">
                                      <a:latin typeface="Cambria Math"/>
                                    </a:rPr>
                                    <m:t>2</m:t>
                                  </m:r>
                                </m:sup>
                              </m:sSup>
                              <m:r>
                                <a:rPr lang="en-GB" sz="1800" b="0" i="1" smtClean="0">
                                  <a:latin typeface="Cambria Math"/>
                                </a:rPr>
                                <m:t>𝑑</m:t>
                              </m:r>
                              <m:r>
                                <m:rPr>
                                  <m:sty m:val="p"/>
                                </m:rPr>
                                <a:rPr lang="el-GR" sz="1800" b="0" i="1" smtClean="0">
                                  <a:latin typeface="Cambria Math"/>
                                </a:rPr>
                                <m:t>ω</m:t>
                              </m:r>
                            </m:e>
                          </m:nary>
                        </m:oMath>
                      </m:oMathPara>
                    </a14:m>
                    <a:endParaRPr lang="en-GB" sz="1800" dirty="0"/>
                  </a:p>
                </p:txBody>
              </p:sp>
            </mc:Choice>
            <mc:Fallback xmlns="">
              <p:sp>
                <p:nvSpPr>
                  <p:cNvPr id="20" name="TextBox 3">
                    <a:extLst>
                      <a:ext uri="{FF2B5EF4-FFF2-40B4-BE49-F238E27FC236}">
                        <a16:creationId xmlns:a16="http://schemas.microsoft.com/office/drawing/2014/main" id="{B49DCC59-F5E3-BF81-A4DB-D00EFE11D296}"/>
                      </a:ext>
                    </a:extLst>
                  </p:cNvPr>
                  <p:cNvSpPr txBox="1">
                    <a:spLocks noRot="1" noChangeAspect="1" noMove="1" noResize="1" noEditPoints="1" noAdjustHandles="1" noChangeArrowheads="1" noChangeShapeType="1" noTextEdit="1"/>
                  </p:cNvSpPr>
                  <p:nvPr/>
                </p:nvSpPr>
                <p:spPr>
                  <a:xfrm>
                    <a:off x="486181" y="2088384"/>
                    <a:ext cx="5998009" cy="939201"/>
                  </a:xfrm>
                  <a:prstGeom prst="rect">
                    <a:avLst/>
                  </a:prstGeom>
                  <a:blipFill>
                    <a:blip r:embed="rId6"/>
                    <a:stretch>
                      <a:fillRect/>
                    </a:stretch>
                  </a:blipFill>
                  <a:effectLst>
                    <a:outerShdw blurRad="50800" dist="38100" dir="2700000" algn="tl" rotWithShape="0">
                      <a:prstClr val="black">
                        <a:alpha val="40000"/>
                      </a:prstClr>
                    </a:outerShdw>
                  </a:effectLst>
                </p:spPr>
                <p:txBody>
                  <a:bodyPr/>
                  <a:lstStyle/>
                  <a:p>
                    <a:r>
                      <a:rPr lang="en-GB">
                        <a:noFill/>
                      </a:rPr>
                      <a:t> </a:t>
                    </a:r>
                  </a:p>
                </p:txBody>
              </p:sp>
            </mc:Fallback>
          </mc:AlternateContent>
          <p:pic>
            <p:nvPicPr>
              <p:cNvPr id="21" name="Picture 20">
                <a:extLst>
                  <a:ext uri="{FF2B5EF4-FFF2-40B4-BE49-F238E27FC236}">
                    <a16:creationId xmlns:a16="http://schemas.microsoft.com/office/drawing/2014/main" id="{1CC5D1EA-C08A-D486-6AA3-19C2F0FFFC3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36" r="6796"/>
              <a:stretch/>
            </p:blipFill>
            <p:spPr bwMode="auto">
              <a:xfrm>
                <a:off x="486181" y="3029854"/>
                <a:ext cx="3047808" cy="23741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B0633265-C24D-431F-C8BB-B28A9A5D988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220" r="7112"/>
              <a:stretch/>
            </p:blipFill>
            <p:spPr bwMode="auto">
              <a:xfrm>
                <a:off x="3533989" y="3029853"/>
                <a:ext cx="2950201" cy="23741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9DE9634A-9695-243A-E70A-F59B1EFB0886}"/>
              </a:ext>
            </a:extLst>
          </p:cNvPr>
          <p:cNvSpPr txBox="1"/>
          <p:nvPr/>
        </p:nvSpPr>
        <p:spPr>
          <a:xfrm>
            <a:off x="726778" y="3645171"/>
            <a:ext cx="6105832" cy="369332"/>
          </a:xfrm>
          <a:prstGeom prst="rect">
            <a:avLst/>
          </a:prstGeom>
          <a:noFill/>
        </p:spPr>
        <p:txBody>
          <a:bodyPr wrap="square">
            <a:spAutoFit/>
          </a:bodyPr>
          <a:lstStyle/>
          <a:p>
            <a:r>
              <a:rPr lang="en-GB" sz="1800" b="1" dirty="0"/>
              <a:t>CTR imaging bunch length monitor</a:t>
            </a:r>
          </a:p>
        </p:txBody>
      </p:sp>
      <p:sp>
        <p:nvSpPr>
          <p:cNvPr id="25" name="TextBox 24">
            <a:extLst>
              <a:ext uri="{FF2B5EF4-FFF2-40B4-BE49-F238E27FC236}">
                <a16:creationId xmlns:a16="http://schemas.microsoft.com/office/drawing/2014/main" id="{EC8EE9FB-FE0C-163C-246E-F51F51C7C453}"/>
              </a:ext>
            </a:extLst>
          </p:cNvPr>
          <p:cNvSpPr txBox="1"/>
          <p:nvPr/>
        </p:nvSpPr>
        <p:spPr>
          <a:xfrm>
            <a:off x="9497961" y="3772500"/>
            <a:ext cx="2694040" cy="369332"/>
          </a:xfrm>
          <a:prstGeom prst="rect">
            <a:avLst/>
          </a:prstGeom>
          <a:noFill/>
        </p:spPr>
        <p:txBody>
          <a:bodyPr wrap="square">
            <a:spAutoFit/>
          </a:bodyPr>
          <a:lstStyle/>
          <a:p>
            <a:pPr algn="l"/>
            <a:r>
              <a:rPr lang="en-GB" b="0" i="0" dirty="0">
                <a:solidFill>
                  <a:srgbClr val="292929"/>
                </a:solidFill>
                <a:effectLst/>
                <a:latin typeface="+mj-lt"/>
              </a:rPr>
              <a:t>Credit: Joseph Wolfenden</a:t>
            </a:r>
          </a:p>
        </p:txBody>
      </p:sp>
      <p:sp>
        <p:nvSpPr>
          <p:cNvPr id="26" name="TextBox 25">
            <a:extLst>
              <a:ext uri="{FF2B5EF4-FFF2-40B4-BE49-F238E27FC236}">
                <a16:creationId xmlns:a16="http://schemas.microsoft.com/office/drawing/2014/main" id="{E4034A53-5B4A-7F2E-D7ED-BAC8C9AB07F0}"/>
              </a:ext>
            </a:extLst>
          </p:cNvPr>
          <p:cNvSpPr txBox="1"/>
          <p:nvPr/>
        </p:nvSpPr>
        <p:spPr>
          <a:xfrm>
            <a:off x="4913138" y="3538207"/>
            <a:ext cx="2694040" cy="369332"/>
          </a:xfrm>
          <a:prstGeom prst="rect">
            <a:avLst/>
          </a:prstGeom>
          <a:noFill/>
        </p:spPr>
        <p:txBody>
          <a:bodyPr wrap="square">
            <a:spAutoFit/>
          </a:bodyPr>
          <a:lstStyle/>
          <a:p>
            <a:pPr algn="l"/>
            <a:r>
              <a:rPr lang="en-GB" b="0" i="0" dirty="0">
                <a:solidFill>
                  <a:srgbClr val="292929"/>
                </a:solidFill>
                <a:effectLst/>
                <a:latin typeface="+mj-lt"/>
              </a:rPr>
              <a:t>Credit: CERN courier</a:t>
            </a:r>
          </a:p>
        </p:txBody>
      </p:sp>
      <p:sp>
        <p:nvSpPr>
          <p:cNvPr id="3" name="Slide Number Placeholder 1">
            <a:extLst>
              <a:ext uri="{FF2B5EF4-FFF2-40B4-BE49-F238E27FC236}">
                <a16:creationId xmlns:a16="http://schemas.microsoft.com/office/drawing/2014/main" id="{8C651194-8325-BB0E-25EC-D2F13F42193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12</a:t>
            </a:fld>
            <a:endParaRPr lang="en-GB"/>
          </a:p>
        </p:txBody>
      </p:sp>
    </p:spTree>
    <p:extLst>
      <p:ext uri="{BB962C8B-B14F-4D97-AF65-F5344CB8AC3E}">
        <p14:creationId xmlns:p14="http://schemas.microsoft.com/office/powerpoint/2010/main" val="2792271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083B3-A7EB-9069-6620-06AF8184388C}"/>
              </a:ext>
            </a:extLst>
          </p:cNvPr>
          <p:cNvSpPr>
            <a:spLocks noGrp="1"/>
          </p:cNvSpPr>
          <p:nvPr>
            <p:ph type="title"/>
          </p:nvPr>
        </p:nvSpPr>
        <p:spPr/>
        <p:txBody>
          <a:bodyPr/>
          <a:lstStyle/>
          <a:p>
            <a:r>
              <a:rPr lang="en-GB" dirty="0"/>
              <a:t>M</a:t>
            </a:r>
            <a:r>
              <a:rPr lang="en-GB" sz="3600" b="1" dirty="0"/>
              <a:t>icro-accelerators</a:t>
            </a:r>
            <a:endParaRPr lang="en-GB" dirty="0"/>
          </a:p>
        </p:txBody>
      </p:sp>
      <p:sp>
        <p:nvSpPr>
          <p:cNvPr id="3" name="Content Placeholder 2">
            <a:extLst>
              <a:ext uri="{FF2B5EF4-FFF2-40B4-BE49-F238E27FC236}">
                <a16:creationId xmlns:a16="http://schemas.microsoft.com/office/drawing/2014/main" id="{2F856285-B102-4434-36F7-361141DADDCF}"/>
              </a:ext>
            </a:extLst>
          </p:cNvPr>
          <p:cNvSpPr>
            <a:spLocks noGrp="1"/>
          </p:cNvSpPr>
          <p:nvPr>
            <p:ph idx="1"/>
          </p:nvPr>
        </p:nvSpPr>
        <p:spPr>
          <a:xfrm>
            <a:off x="838200" y="1244859"/>
            <a:ext cx="4825181" cy="4932104"/>
          </a:xfrm>
        </p:spPr>
        <p:txBody>
          <a:bodyPr/>
          <a:lstStyle/>
          <a:p>
            <a:r>
              <a:rPr lang="en-GB" dirty="0"/>
              <a:t>Dielectric laser accelerators</a:t>
            </a:r>
          </a:p>
        </p:txBody>
      </p:sp>
      <p:pic>
        <p:nvPicPr>
          <p:cNvPr id="9218" name="Picture 2" descr="dielectric grating structure">
            <a:extLst>
              <a:ext uri="{FF2B5EF4-FFF2-40B4-BE49-F238E27FC236}">
                <a16:creationId xmlns:a16="http://schemas.microsoft.com/office/drawing/2014/main" id="{39616EDD-54F7-9344-01FD-F6CC9FB40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068490"/>
            <a:ext cx="3342324" cy="19892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1463DEF-5E52-1A6D-D5E0-F724D92A49B0}"/>
              </a:ext>
            </a:extLst>
          </p:cNvPr>
          <p:cNvPicPr>
            <a:picLocks noChangeAspect="1"/>
          </p:cNvPicPr>
          <p:nvPr/>
        </p:nvPicPr>
        <p:blipFill rotWithShape="1">
          <a:blip r:embed="rId3"/>
          <a:srcRect l="30242" t="32073" r="32741" b="18995"/>
          <a:stretch/>
        </p:blipFill>
        <p:spPr>
          <a:xfrm>
            <a:off x="1061884" y="1960017"/>
            <a:ext cx="2805148" cy="1989204"/>
          </a:xfrm>
          <a:prstGeom prst="rect">
            <a:avLst/>
          </a:prstGeom>
        </p:spPr>
      </p:pic>
      <p:pic>
        <p:nvPicPr>
          <p:cNvPr id="13" name="Picture 12">
            <a:extLst>
              <a:ext uri="{FF2B5EF4-FFF2-40B4-BE49-F238E27FC236}">
                <a16:creationId xmlns:a16="http://schemas.microsoft.com/office/drawing/2014/main" id="{05E09C5A-8403-679E-B586-052C5147B67F}"/>
              </a:ext>
            </a:extLst>
          </p:cNvPr>
          <p:cNvPicPr>
            <a:picLocks noChangeAspect="1"/>
          </p:cNvPicPr>
          <p:nvPr/>
        </p:nvPicPr>
        <p:blipFill rotWithShape="1">
          <a:blip r:embed="rId4"/>
          <a:srcRect l="6875" t="21701" r="64436" b="6142"/>
          <a:stretch/>
        </p:blipFill>
        <p:spPr>
          <a:xfrm>
            <a:off x="6959838" y="1724558"/>
            <a:ext cx="3497826" cy="4719484"/>
          </a:xfrm>
          <a:prstGeom prst="rect">
            <a:avLst/>
          </a:prstGeom>
        </p:spPr>
      </p:pic>
      <p:sp>
        <p:nvSpPr>
          <p:cNvPr id="15" name="TextBox 14">
            <a:extLst>
              <a:ext uri="{FF2B5EF4-FFF2-40B4-BE49-F238E27FC236}">
                <a16:creationId xmlns:a16="http://schemas.microsoft.com/office/drawing/2014/main" id="{168277F7-1EC9-2E80-F62F-1F0CB1114C02}"/>
              </a:ext>
            </a:extLst>
          </p:cNvPr>
          <p:cNvSpPr txBox="1"/>
          <p:nvPr/>
        </p:nvSpPr>
        <p:spPr>
          <a:xfrm>
            <a:off x="6120580" y="1201338"/>
            <a:ext cx="6105832" cy="523220"/>
          </a:xfrm>
          <a:prstGeom prst="rect">
            <a:avLst/>
          </a:prstGeom>
          <a:noFill/>
        </p:spPr>
        <p:txBody>
          <a:bodyPr wrap="square">
            <a:spAutoFit/>
          </a:bodyPr>
          <a:lstStyle/>
          <a:p>
            <a:pPr marL="285750" indent="-285750">
              <a:buFont typeface="Arial" panose="020B0604020202020204" pitchFamily="34" charset="0"/>
              <a:buChar char="•"/>
            </a:pPr>
            <a:r>
              <a:rPr lang="en-GB" sz="2800" dirty="0"/>
              <a:t>Graphene layer for laser accelerator</a:t>
            </a:r>
          </a:p>
        </p:txBody>
      </p:sp>
      <p:sp>
        <p:nvSpPr>
          <p:cNvPr id="4" name="TextBox 3">
            <a:extLst>
              <a:ext uri="{FF2B5EF4-FFF2-40B4-BE49-F238E27FC236}">
                <a16:creationId xmlns:a16="http://schemas.microsoft.com/office/drawing/2014/main" id="{40A0DC0E-B6AC-75B8-ADA0-22FC239C1D7F}"/>
              </a:ext>
            </a:extLst>
          </p:cNvPr>
          <p:cNvSpPr txBox="1"/>
          <p:nvPr/>
        </p:nvSpPr>
        <p:spPr>
          <a:xfrm>
            <a:off x="3867032" y="3260787"/>
            <a:ext cx="1324897" cy="369332"/>
          </a:xfrm>
          <a:prstGeom prst="rect">
            <a:avLst/>
          </a:prstGeom>
          <a:noFill/>
        </p:spPr>
        <p:txBody>
          <a:bodyPr wrap="square">
            <a:spAutoFit/>
          </a:bodyPr>
          <a:lstStyle/>
          <a:p>
            <a:r>
              <a:rPr lang="en-GB" sz="1800" dirty="0"/>
              <a:t>Credit: SLAC</a:t>
            </a:r>
            <a:endParaRPr lang="en-GB" dirty="0"/>
          </a:p>
        </p:txBody>
      </p:sp>
      <p:sp>
        <p:nvSpPr>
          <p:cNvPr id="5" name="TextBox 4">
            <a:extLst>
              <a:ext uri="{FF2B5EF4-FFF2-40B4-BE49-F238E27FC236}">
                <a16:creationId xmlns:a16="http://schemas.microsoft.com/office/drawing/2014/main" id="{2F08EB5D-7841-A1F9-46ED-8AA48B0E7D1F}"/>
              </a:ext>
            </a:extLst>
          </p:cNvPr>
          <p:cNvSpPr txBox="1"/>
          <p:nvPr/>
        </p:nvSpPr>
        <p:spPr>
          <a:xfrm>
            <a:off x="3931006" y="5239798"/>
            <a:ext cx="1574415" cy="369332"/>
          </a:xfrm>
          <a:prstGeom prst="rect">
            <a:avLst/>
          </a:prstGeom>
          <a:noFill/>
        </p:spPr>
        <p:txBody>
          <a:bodyPr wrap="square">
            <a:spAutoFit/>
          </a:bodyPr>
          <a:lstStyle/>
          <a:p>
            <a:r>
              <a:rPr lang="en-GB" sz="1800" dirty="0"/>
              <a:t>Credit: Y. Wei</a:t>
            </a:r>
            <a:endParaRPr lang="en-GB" dirty="0"/>
          </a:p>
        </p:txBody>
      </p:sp>
      <p:sp>
        <p:nvSpPr>
          <p:cNvPr id="6" name="TextBox 5">
            <a:extLst>
              <a:ext uri="{FF2B5EF4-FFF2-40B4-BE49-F238E27FC236}">
                <a16:creationId xmlns:a16="http://schemas.microsoft.com/office/drawing/2014/main" id="{46D057FC-D5D3-4469-4412-850EDE1C125D}"/>
              </a:ext>
            </a:extLst>
          </p:cNvPr>
          <p:cNvSpPr txBox="1"/>
          <p:nvPr/>
        </p:nvSpPr>
        <p:spPr>
          <a:xfrm>
            <a:off x="10282990" y="4461755"/>
            <a:ext cx="1909010" cy="369332"/>
          </a:xfrm>
          <a:prstGeom prst="rect">
            <a:avLst/>
          </a:prstGeom>
          <a:noFill/>
        </p:spPr>
        <p:txBody>
          <a:bodyPr wrap="square">
            <a:spAutoFit/>
          </a:bodyPr>
          <a:lstStyle/>
          <a:p>
            <a:r>
              <a:rPr lang="en-GB" sz="1800" dirty="0"/>
              <a:t>Credit: C. Bontoiu</a:t>
            </a:r>
            <a:endParaRPr lang="en-GB" dirty="0"/>
          </a:p>
        </p:txBody>
      </p:sp>
      <p:sp>
        <p:nvSpPr>
          <p:cNvPr id="7" name="Slide Number Placeholder 1">
            <a:extLst>
              <a:ext uri="{FF2B5EF4-FFF2-40B4-BE49-F238E27FC236}">
                <a16:creationId xmlns:a16="http://schemas.microsoft.com/office/drawing/2014/main" id="{7755FD16-6053-2EB1-11BE-350A47A99E31}"/>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13</a:t>
            </a:fld>
            <a:endParaRPr lang="en-GB"/>
          </a:p>
        </p:txBody>
      </p:sp>
    </p:spTree>
    <p:extLst>
      <p:ext uri="{BB962C8B-B14F-4D97-AF65-F5344CB8AC3E}">
        <p14:creationId xmlns:p14="http://schemas.microsoft.com/office/powerpoint/2010/main" val="1264602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l="25436" t="45666" r="33058"/>
          <a:stretch/>
        </p:blipFill>
        <p:spPr>
          <a:xfrm>
            <a:off x="258618" y="1158133"/>
            <a:ext cx="5054107" cy="3060000"/>
          </a:xfrm>
          <a:prstGeom prst="rect">
            <a:avLst/>
          </a:prstGeom>
        </p:spPr>
      </p:pic>
      <p:sp>
        <p:nvSpPr>
          <p:cNvPr id="6" name="Rectangle 5"/>
          <p:cNvSpPr/>
          <p:nvPr/>
        </p:nvSpPr>
        <p:spPr>
          <a:xfrm>
            <a:off x="162560" y="257294"/>
            <a:ext cx="5661614" cy="584775"/>
          </a:xfrm>
          <a:prstGeom prst="rect">
            <a:avLst/>
          </a:prstGeom>
        </p:spPr>
        <p:txBody>
          <a:bodyPr wrap="none">
            <a:spAutoFit/>
          </a:bodyPr>
          <a:lstStyle/>
          <a:p>
            <a:r>
              <a:rPr lang="en-GB" sz="3200" b="1" dirty="0">
                <a:solidFill>
                  <a:prstClr val="white"/>
                </a:solidFill>
                <a:latin typeface="Calibri Light" panose="020F0302020204030204"/>
                <a:ea typeface="+mj-ea"/>
                <a:cs typeface="+mj-cs"/>
              </a:rPr>
              <a:t>Accelerator Applications:  </a:t>
            </a:r>
            <a:r>
              <a:rPr lang="en-GB" sz="3200" b="1" dirty="0" err="1">
                <a:solidFill>
                  <a:prstClr val="white"/>
                </a:solidFill>
                <a:latin typeface="Calibri Light" panose="020F0302020204030204"/>
                <a:ea typeface="+mj-ea"/>
                <a:cs typeface="+mj-cs"/>
              </a:rPr>
              <a:t>JetDose</a:t>
            </a:r>
            <a:endParaRPr lang="en-GB" sz="1600" dirty="0"/>
          </a:p>
        </p:txBody>
      </p:sp>
      <p:sp>
        <p:nvSpPr>
          <p:cNvPr id="2" name="TextBox 1"/>
          <p:cNvSpPr txBox="1"/>
          <p:nvPr/>
        </p:nvSpPr>
        <p:spPr>
          <a:xfrm>
            <a:off x="258618" y="4218133"/>
            <a:ext cx="4895273" cy="1754326"/>
          </a:xfrm>
          <a:prstGeom prst="rect">
            <a:avLst/>
          </a:prstGeom>
          <a:noFill/>
        </p:spPr>
        <p:txBody>
          <a:bodyPr wrap="square" rtlCol="0">
            <a:spAutoFit/>
          </a:bodyPr>
          <a:lstStyle/>
          <a:p>
            <a:r>
              <a:rPr lang="en-GB" b="1" i="1" u="sng" dirty="0"/>
              <a:t>Beam Parameters </a:t>
            </a:r>
          </a:p>
          <a:p>
            <a:endParaRPr lang="en-GB" b="1" i="1" u="sng" dirty="0"/>
          </a:p>
          <a:p>
            <a:r>
              <a:rPr lang="en-GB" dirty="0"/>
              <a:t>Beam Species: 		</a:t>
            </a:r>
            <a:r>
              <a:rPr lang="en-GB" b="1" i="1" dirty="0"/>
              <a:t>Proton</a:t>
            </a:r>
          </a:p>
          <a:p>
            <a:r>
              <a:rPr lang="en-GB" dirty="0"/>
              <a:t>Beam Energy:  		</a:t>
            </a:r>
            <a:r>
              <a:rPr lang="en-GB" b="1" i="1" dirty="0"/>
              <a:t>28 MeV </a:t>
            </a:r>
          </a:p>
          <a:p>
            <a:r>
              <a:rPr lang="en-GB" dirty="0"/>
              <a:t>Beam Current: 		</a:t>
            </a:r>
            <a:r>
              <a:rPr lang="en-GB" b="1" i="1" dirty="0"/>
              <a:t>150-750 </a:t>
            </a:r>
            <a:r>
              <a:rPr lang="en-GB" b="1" i="1" dirty="0" err="1"/>
              <a:t>nA</a:t>
            </a:r>
            <a:r>
              <a:rPr lang="en-GB" b="1" i="1" dirty="0"/>
              <a:t> (on FC1)</a:t>
            </a:r>
          </a:p>
          <a:p>
            <a:r>
              <a:rPr lang="en-GB" dirty="0"/>
              <a:t>Beam Collimator Area: 	</a:t>
            </a:r>
            <a:r>
              <a:rPr lang="en-GB" b="1" i="1" dirty="0"/>
              <a:t>4-100 mm</a:t>
            </a:r>
            <a:r>
              <a:rPr lang="en-GB" b="1" i="1" baseline="30000" dirty="0"/>
              <a:t>2</a:t>
            </a:r>
            <a:r>
              <a:rPr lang="en-GB" b="1" i="1" dirty="0"/>
              <a:t> </a:t>
            </a:r>
          </a:p>
        </p:txBody>
      </p:sp>
      <p:sp>
        <p:nvSpPr>
          <p:cNvPr id="4" name="Rectangle 3"/>
          <p:cNvSpPr/>
          <p:nvPr/>
        </p:nvSpPr>
        <p:spPr>
          <a:xfrm>
            <a:off x="7897947" y="1693089"/>
            <a:ext cx="2042759" cy="1990088"/>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792720" y="2408812"/>
            <a:ext cx="105227" cy="412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9940706" y="2412689"/>
            <a:ext cx="87214" cy="412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776998" y="2255520"/>
            <a:ext cx="1241465" cy="772160"/>
          </a:xfrm>
          <a:prstGeom prst="rect">
            <a:avLst/>
          </a:prstGeom>
          <a:solidFill>
            <a:schemeClr val="bg1"/>
          </a:solidFill>
          <a:ln w="57150">
            <a:solidFill>
              <a:srgbClr val="0B2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193280" y="2072640"/>
            <a:ext cx="60960" cy="46736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93280" y="2748013"/>
            <a:ext cx="60960" cy="46736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owchart: Process 16"/>
          <p:cNvSpPr/>
          <p:nvPr/>
        </p:nvSpPr>
        <p:spPr>
          <a:xfrm>
            <a:off x="5882640" y="2408812"/>
            <a:ext cx="73792" cy="486788"/>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Process 17"/>
          <p:cNvSpPr/>
          <p:nvPr/>
        </p:nvSpPr>
        <p:spPr>
          <a:xfrm>
            <a:off x="7203439" y="2540000"/>
            <a:ext cx="50801" cy="208013"/>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p:cNvGrpSpPr/>
          <p:nvPr/>
        </p:nvGrpSpPr>
        <p:grpSpPr>
          <a:xfrm>
            <a:off x="10305867" y="1937080"/>
            <a:ext cx="711200" cy="1463040"/>
            <a:chOff x="10383520" y="2001520"/>
            <a:chExt cx="711200" cy="1463040"/>
          </a:xfrm>
          <a:solidFill>
            <a:schemeClr val="accent2">
              <a:lumMod val="75000"/>
            </a:schemeClr>
          </a:solidFill>
        </p:grpSpPr>
        <p:sp>
          <p:nvSpPr>
            <p:cNvPr id="28" name="Flowchart: Process 27"/>
            <p:cNvSpPr/>
            <p:nvPr/>
          </p:nvSpPr>
          <p:spPr>
            <a:xfrm>
              <a:off x="10383520" y="2001520"/>
              <a:ext cx="711200" cy="46736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lowchart: Process 28"/>
            <p:cNvSpPr/>
            <p:nvPr/>
          </p:nvSpPr>
          <p:spPr>
            <a:xfrm>
              <a:off x="10830560" y="2337692"/>
              <a:ext cx="264160" cy="806561"/>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Process 29"/>
            <p:cNvSpPr/>
            <p:nvPr/>
          </p:nvSpPr>
          <p:spPr>
            <a:xfrm>
              <a:off x="10383520" y="2997200"/>
              <a:ext cx="711200" cy="46736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Straight Arrow Connector 32"/>
          <p:cNvCxnSpPr/>
          <p:nvPr/>
        </p:nvCxnSpPr>
        <p:spPr>
          <a:xfrm flipH="1" flipV="1">
            <a:off x="8909165" y="3788173"/>
            <a:ext cx="10160" cy="30593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897946" y="4094111"/>
            <a:ext cx="2042759" cy="646331"/>
          </a:xfrm>
          <a:prstGeom prst="rect">
            <a:avLst/>
          </a:prstGeom>
          <a:noFill/>
        </p:spPr>
        <p:txBody>
          <a:bodyPr wrap="square" rtlCol="0">
            <a:spAutoFit/>
          </a:bodyPr>
          <a:lstStyle/>
          <a:p>
            <a:pPr algn="ctr"/>
            <a:r>
              <a:rPr lang="en-GB" dirty="0">
                <a:solidFill>
                  <a:schemeClr val="tx2">
                    <a:lumMod val="75000"/>
                  </a:schemeClr>
                </a:solidFill>
              </a:rPr>
              <a:t>Interaction Chamber</a:t>
            </a:r>
          </a:p>
        </p:txBody>
      </p:sp>
      <p:cxnSp>
        <p:nvCxnSpPr>
          <p:cNvPr id="37" name="Straight Arrow Connector 36"/>
          <p:cNvCxnSpPr/>
          <p:nvPr/>
        </p:nvCxnSpPr>
        <p:spPr>
          <a:xfrm flipV="1">
            <a:off x="7792719" y="2828724"/>
            <a:ext cx="1" cy="128546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771340" y="4114187"/>
            <a:ext cx="2042759" cy="646331"/>
          </a:xfrm>
          <a:prstGeom prst="rect">
            <a:avLst/>
          </a:prstGeom>
          <a:noFill/>
        </p:spPr>
        <p:txBody>
          <a:bodyPr wrap="square" rtlCol="0">
            <a:spAutoFit/>
          </a:bodyPr>
          <a:lstStyle/>
          <a:p>
            <a:pPr algn="ctr"/>
            <a:r>
              <a:rPr lang="en-GB" dirty="0">
                <a:solidFill>
                  <a:schemeClr val="tx2">
                    <a:lumMod val="75000"/>
                  </a:schemeClr>
                </a:solidFill>
              </a:rPr>
              <a:t>125 µm</a:t>
            </a:r>
          </a:p>
          <a:p>
            <a:pPr algn="ctr"/>
            <a:r>
              <a:rPr lang="en-GB" dirty="0" err="1">
                <a:solidFill>
                  <a:schemeClr val="tx2">
                    <a:lumMod val="75000"/>
                  </a:schemeClr>
                </a:solidFill>
              </a:rPr>
              <a:t>Ti</a:t>
            </a:r>
            <a:r>
              <a:rPr lang="en-GB" dirty="0">
                <a:solidFill>
                  <a:schemeClr val="tx2">
                    <a:lumMod val="75000"/>
                  </a:schemeClr>
                </a:solidFill>
              </a:rPr>
              <a:t> Foil</a:t>
            </a:r>
          </a:p>
        </p:txBody>
      </p:sp>
      <p:cxnSp>
        <p:nvCxnSpPr>
          <p:cNvPr id="40" name="Straight Arrow Connector 39"/>
          <p:cNvCxnSpPr/>
          <p:nvPr/>
        </p:nvCxnSpPr>
        <p:spPr>
          <a:xfrm flipV="1">
            <a:off x="10027919" y="2828724"/>
            <a:ext cx="1" cy="128546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006540" y="4114187"/>
            <a:ext cx="2042759" cy="646331"/>
          </a:xfrm>
          <a:prstGeom prst="rect">
            <a:avLst/>
          </a:prstGeom>
          <a:noFill/>
        </p:spPr>
        <p:txBody>
          <a:bodyPr wrap="square" rtlCol="0">
            <a:spAutoFit/>
          </a:bodyPr>
          <a:lstStyle/>
          <a:p>
            <a:pPr algn="ctr"/>
            <a:r>
              <a:rPr lang="en-GB" dirty="0">
                <a:solidFill>
                  <a:schemeClr val="tx2">
                    <a:lumMod val="75000"/>
                  </a:schemeClr>
                </a:solidFill>
              </a:rPr>
              <a:t>125 µm</a:t>
            </a:r>
          </a:p>
          <a:p>
            <a:pPr algn="ctr"/>
            <a:r>
              <a:rPr lang="en-GB" dirty="0" err="1">
                <a:solidFill>
                  <a:schemeClr val="tx2">
                    <a:lumMod val="75000"/>
                  </a:schemeClr>
                </a:solidFill>
              </a:rPr>
              <a:t>Ti</a:t>
            </a:r>
            <a:r>
              <a:rPr lang="en-GB" dirty="0">
                <a:solidFill>
                  <a:schemeClr val="tx2">
                    <a:lumMod val="75000"/>
                  </a:schemeClr>
                </a:solidFill>
              </a:rPr>
              <a:t> Foil</a:t>
            </a:r>
          </a:p>
        </p:txBody>
      </p:sp>
      <p:cxnSp>
        <p:nvCxnSpPr>
          <p:cNvPr id="42" name="Straight Arrow Connector 41"/>
          <p:cNvCxnSpPr/>
          <p:nvPr/>
        </p:nvCxnSpPr>
        <p:spPr>
          <a:xfrm flipV="1">
            <a:off x="10901679" y="3415985"/>
            <a:ext cx="0" cy="68804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880300" y="4104027"/>
            <a:ext cx="2042759" cy="646331"/>
          </a:xfrm>
          <a:prstGeom prst="rect">
            <a:avLst/>
          </a:prstGeom>
          <a:noFill/>
        </p:spPr>
        <p:txBody>
          <a:bodyPr wrap="square" rtlCol="0">
            <a:spAutoFit/>
          </a:bodyPr>
          <a:lstStyle/>
          <a:p>
            <a:pPr algn="ctr"/>
            <a:r>
              <a:rPr lang="en-GB" dirty="0">
                <a:solidFill>
                  <a:schemeClr val="tx2">
                    <a:lumMod val="75000"/>
                  </a:schemeClr>
                </a:solidFill>
              </a:rPr>
              <a:t>Beam</a:t>
            </a:r>
          </a:p>
          <a:p>
            <a:pPr algn="ctr"/>
            <a:r>
              <a:rPr lang="en-GB" dirty="0">
                <a:solidFill>
                  <a:schemeClr val="tx2">
                    <a:lumMod val="75000"/>
                  </a:schemeClr>
                </a:solidFill>
              </a:rPr>
              <a:t> Dump</a:t>
            </a:r>
          </a:p>
        </p:txBody>
      </p:sp>
      <p:cxnSp>
        <p:nvCxnSpPr>
          <p:cNvPr id="45" name="Straight Arrow Connector 44"/>
          <p:cNvCxnSpPr/>
          <p:nvPr/>
        </p:nvCxnSpPr>
        <p:spPr>
          <a:xfrm flipV="1">
            <a:off x="6400799" y="2828724"/>
            <a:ext cx="1" cy="128546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379420" y="4114187"/>
            <a:ext cx="2042759" cy="923330"/>
          </a:xfrm>
          <a:prstGeom prst="rect">
            <a:avLst/>
          </a:prstGeom>
          <a:noFill/>
        </p:spPr>
        <p:txBody>
          <a:bodyPr wrap="square" rtlCol="0">
            <a:spAutoFit/>
          </a:bodyPr>
          <a:lstStyle/>
          <a:p>
            <a:pPr algn="ctr"/>
            <a:r>
              <a:rPr lang="en-GB" dirty="0">
                <a:solidFill>
                  <a:schemeClr val="tx2">
                    <a:lumMod val="75000"/>
                  </a:schemeClr>
                </a:solidFill>
              </a:rPr>
              <a:t>Proton </a:t>
            </a:r>
          </a:p>
          <a:p>
            <a:pPr algn="ctr"/>
            <a:r>
              <a:rPr lang="en-GB" dirty="0">
                <a:solidFill>
                  <a:schemeClr val="tx2">
                    <a:lumMod val="75000"/>
                  </a:schemeClr>
                </a:solidFill>
              </a:rPr>
              <a:t>Beam</a:t>
            </a:r>
          </a:p>
          <a:p>
            <a:pPr algn="ctr"/>
            <a:r>
              <a:rPr lang="en-GB" dirty="0">
                <a:solidFill>
                  <a:schemeClr val="tx2">
                    <a:lumMod val="75000"/>
                  </a:schemeClr>
                </a:solidFill>
              </a:rPr>
              <a:t>(</a:t>
            </a:r>
            <a:r>
              <a:rPr lang="en-GB" i="1" dirty="0">
                <a:solidFill>
                  <a:schemeClr val="tx2">
                    <a:lumMod val="75000"/>
                  </a:schemeClr>
                </a:solidFill>
              </a:rPr>
              <a:t>in vacuum</a:t>
            </a:r>
            <a:r>
              <a:rPr lang="en-GB" dirty="0">
                <a:solidFill>
                  <a:schemeClr val="tx2">
                    <a:lumMod val="75000"/>
                  </a:schemeClr>
                </a:solidFill>
              </a:rPr>
              <a:t>)</a:t>
            </a:r>
          </a:p>
        </p:txBody>
      </p:sp>
      <p:cxnSp>
        <p:nvCxnSpPr>
          <p:cNvPr id="47" name="Straight Arrow Connector 46"/>
          <p:cNvCxnSpPr>
            <a:stCxn id="48" idx="2"/>
            <a:endCxn id="11" idx="0"/>
          </p:cNvCxnSpPr>
          <p:nvPr/>
        </p:nvCxnSpPr>
        <p:spPr>
          <a:xfrm flipH="1">
            <a:off x="6397731" y="1895325"/>
            <a:ext cx="3069" cy="360195"/>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379420" y="1248994"/>
            <a:ext cx="2042759" cy="646331"/>
          </a:xfrm>
          <a:prstGeom prst="rect">
            <a:avLst/>
          </a:prstGeom>
          <a:noFill/>
        </p:spPr>
        <p:txBody>
          <a:bodyPr wrap="square" rtlCol="0">
            <a:spAutoFit/>
          </a:bodyPr>
          <a:lstStyle/>
          <a:p>
            <a:pPr algn="ctr"/>
            <a:r>
              <a:rPr lang="en-GB" dirty="0">
                <a:solidFill>
                  <a:schemeClr val="tx2">
                    <a:lumMod val="75000"/>
                  </a:schemeClr>
                </a:solidFill>
              </a:rPr>
              <a:t>Beamline</a:t>
            </a:r>
          </a:p>
          <a:p>
            <a:pPr algn="ctr"/>
            <a:r>
              <a:rPr lang="en-GB" dirty="0">
                <a:solidFill>
                  <a:schemeClr val="tx2">
                    <a:lumMod val="75000"/>
                  </a:schemeClr>
                </a:solidFill>
              </a:rPr>
              <a:t>(ending with </a:t>
            </a:r>
            <a:r>
              <a:rPr lang="en-GB" dirty="0" err="1">
                <a:solidFill>
                  <a:schemeClr val="tx2">
                    <a:lumMod val="75000"/>
                  </a:schemeClr>
                </a:solidFill>
              </a:rPr>
              <a:t>Ti</a:t>
            </a:r>
            <a:r>
              <a:rPr lang="en-GB" dirty="0">
                <a:solidFill>
                  <a:schemeClr val="tx2">
                    <a:lumMod val="75000"/>
                  </a:schemeClr>
                </a:solidFill>
              </a:rPr>
              <a:t> Foil)</a:t>
            </a:r>
          </a:p>
        </p:txBody>
      </p:sp>
      <p:cxnSp>
        <p:nvCxnSpPr>
          <p:cNvPr id="53" name="Straight Arrow Connector 52"/>
          <p:cNvCxnSpPr/>
          <p:nvPr/>
        </p:nvCxnSpPr>
        <p:spPr>
          <a:xfrm flipH="1" flipV="1">
            <a:off x="9591039" y="2783288"/>
            <a:ext cx="10160" cy="1960820"/>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8579820" y="4744107"/>
            <a:ext cx="2042759" cy="923330"/>
          </a:xfrm>
          <a:prstGeom prst="rect">
            <a:avLst/>
          </a:prstGeom>
          <a:noFill/>
        </p:spPr>
        <p:txBody>
          <a:bodyPr wrap="square" rtlCol="0">
            <a:spAutoFit/>
          </a:bodyPr>
          <a:lstStyle/>
          <a:p>
            <a:pPr algn="ctr"/>
            <a:r>
              <a:rPr lang="en-GB" dirty="0">
                <a:solidFill>
                  <a:schemeClr val="tx2">
                    <a:lumMod val="75000"/>
                  </a:schemeClr>
                </a:solidFill>
              </a:rPr>
              <a:t>Proton </a:t>
            </a:r>
          </a:p>
          <a:p>
            <a:pPr algn="ctr"/>
            <a:r>
              <a:rPr lang="en-GB" dirty="0">
                <a:solidFill>
                  <a:schemeClr val="tx2">
                    <a:lumMod val="75000"/>
                  </a:schemeClr>
                </a:solidFill>
              </a:rPr>
              <a:t>Beam</a:t>
            </a:r>
          </a:p>
          <a:p>
            <a:pPr algn="ctr"/>
            <a:r>
              <a:rPr lang="en-GB" dirty="0">
                <a:solidFill>
                  <a:schemeClr val="tx2">
                    <a:lumMod val="75000"/>
                  </a:schemeClr>
                </a:solidFill>
              </a:rPr>
              <a:t>(</a:t>
            </a:r>
            <a:r>
              <a:rPr lang="en-GB" i="1" dirty="0">
                <a:solidFill>
                  <a:schemeClr val="tx2">
                    <a:lumMod val="75000"/>
                  </a:schemeClr>
                </a:solidFill>
              </a:rPr>
              <a:t>in vacuum</a:t>
            </a:r>
            <a:r>
              <a:rPr lang="en-GB" dirty="0">
                <a:solidFill>
                  <a:schemeClr val="tx2">
                    <a:lumMod val="75000"/>
                  </a:schemeClr>
                </a:solidFill>
              </a:rPr>
              <a:t>)</a:t>
            </a:r>
          </a:p>
        </p:txBody>
      </p:sp>
      <p:cxnSp>
        <p:nvCxnSpPr>
          <p:cNvPr id="56" name="Straight Arrow Connector 55"/>
          <p:cNvCxnSpPr/>
          <p:nvPr/>
        </p:nvCxnSpPr>
        <p:spPr>
          <a:xfrm flipH="1" flipV="1">
            <a:off x="7376159" y="2803608"/>
            <a:ext cx="10160" cy="1960820"/>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364940" y="4764427"/>
            <a:ext cx="2042759" cy="923330"/>
          </a:xfrm>
          <a:prstGeom prst="rect">
            <a:avLst/>
          </a:prstGeom>
          <a:noFill/>
        </p:spPr>
        <p:txBody>
          <a:bodyPr wrap="square" rtlCol="0">
            <a:spAutoFit/>
          </a:bodyPr>
          <a:lstStyle/>
          <a:p>
            <a:pPr algn="ctr"/>
            <a:r>
              <a:rPr lang="en-GB" dirty="0">
                <a:solidFill>
                  <a:schemeClr val="tx2">
                    <a:lumMod val="75000"/>
                  </a:schemeClr>
                </a:solidFill>
              </a:rPr>
              <a:t>Proton </a:t>
            </a:r>
          </a:p>
          <a:p>
            <a:pPr algn="ctr"/>
            <a:r>
              <a:rPr lang="en-GB" dirty="0">
                <a:solidFill>
                  <a:schemeClr val="tx2">
                    <a:lumMod val="75000"/>
                  </a:schemeClr>
                </a:solidFill>
              </a:rPr>
              <a:t>Beam</a:t>
            </a:r>
          </a:p>
          <a:p>
            <a:pPr algn="ctr"/>
            <a:r>
              <a:rPr lang="en-GB" dirty="0">
                <a:solidFill>
                  <a:schemeClr val="tx2">
                    <a:lumMod val="75000"/>
                  </a:schemeClr>
                </a:solidFill>
              </a:rPr>
              <a:t>(</a:t>
            </a:r>
            <a:r>
              <a:rPr lang="en-GB" i="1" dirty="0">
                <a:solidFill>
                  <a:schemeClr val="tx2">
                    <a:lumMod val="75000"/>
                  </a:schemeClr>
                </a:solidFill>
              </a:rPr>
              <a:t>in air</a:t>
            </a:r>
            <a:r>
              <a:rPr lang="en-GB" dirty="0">
                <a:solidFill>
                  <a:schemeClr val="tx2">
                    <a:lumMod val="75000"/>
                  </a:schemeClr>
                </a:solidFill>
              </a:rPr>
              <a:t>)</a:t>
            </a:r>
          </a:p>
        </p:txBody>
      </p:sp>
      <p:sp>
        <p:nvSpPr>
          <p:cNvPr id="58" name="Flowchart: Process 57"/>
          <p:cNvSpPr/>
          <p:nvPr/>
        </p:nvSpPr>
        <p:spPr>
          <a:xfrm>
            <a:off x="7792790" y="2540000"/>
            <a:ext cx="60960" cy="208013"/>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lowchart: Process 58"/>
          <p:cNvSpPr/>
          <p:nvPr/>
        </p:nvSpPr>
        <p:spPr>
          <a:xfrm>
            <a:off x="9940705" y="2440419"/>
            <a:ext cx="87214" cy="363189"/>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57126C9-731A-CFDF-EF60-C3A6306C4A18}"/>
              </a:ext>
            </a:extLst>
          </p:cNvPr>
          <p:cNvSpPr txBox="1"/>
          <p:nvPr/>
        </p:nvSpPr>
        <p:spPr>
          <a:xfrm>
            <a:off x="5601315" y="5847025"/>
            <a:ext cx="2042759" cy="369332"/>
          </a:xfrm>
          <a:prstGeom prst="rect">
            <a:avLst/>
          </a:prstGeom>
          <a:noFill/>
        </p:spPr>
        <p:txBody>
          <a:bodyPr wrap="square">
            <a:spAutoFit/>
          </a:bodyPr>
          <a:lstStyle/>
          <a:p>
            <a:r>
              <a:rPr lang="en-GB" sz="1800" dirty="0"/>
              <a:t>Credit: </a:t>
            </a:r>
            <a:r>
              <a:rPr lang="en-GB" dirty="0"/>
              <a:t>N. Kumar</a:t>
            </a:r>
          </a:p>
        </p:txBody>
      </p:sp>
      <p:sp>
        <p:nvSpPr>
          <p:cNvPr id="13" name="Slide Number Placeholder 12">
            <a:extLst>
              <a:ext uri="{FF2B5EF4-FFF2-40B4-BE49-F238E27FC236}">
                <a16:creationId xmlns:a16="http://schemas.microsoft.com/office/drawing/2014/main" id="{9F5B5690-D2A8-F411-E6CE-2B83AB1529B2}"/>
              </a:ext>
            </a:extLst>
          </p:cNvPr>
          <p:cNvSpPr>
            <a:spLocks noGrp="1"/>
          </p:cNvSpPr>
          <p:nvPr>
            <p:ph type="sldNum" sz="quarter" idx="12"/>
          </p:nvPr>
        </p:nvSpPr>
        <p:spPr/>
        <p:txBody>
          <a:bodyPr/>
          <a:lstStyle/>
          <a:p>
            <a:fld id="{40D957F4-03A3-4092-94D8-B933114429E7}" type="slidenum">
              <a:rPr lang="en-GB" smtClean="0"/>
              <a:pPr/>
              <a:t>14</a:t>
            </a:fld>
            <a:endParaRPr lang="en-GB"/>
          </a:p>
        </p:txBody>
      </p:sp>
    </p:spTree>
    <p:extLst>
      <p:ext uri="{BB962C8B-B14F-4D97-AF65-F5344CB8AC3E}">
        <p14:creationId xmlns:p14="http://schemas.microsoft.com/office/powerpoint/2010/main" val="845724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D4548F-4197-4703-619E-0BBD0354B21A}"/>
              </a:ext>
            </a:extLst>
          </p:cNvPr>
          <p:cNvSpPr>
            <a:spLocks noGrp="1"/>
          </p:cNvSpPr>
          <p:nvPr>
            <p:ph type="title"/>
          </p:nvPr>
        </p:nvSpPr>
        <p:spPr/>
        <p:txBody>
          <a:bodyPr/>
          <a:lstStyle/>
          <a:p>
            <a:r>
              <a:rPr lang="en-GB" sz="3600" b="1" dirty="0">
                <a:solidFill>
                  <a:prstClr val="white"/>
                </a:solidFill>
                <a:latin typeface="Calibri Light" panose="020F0302020204030204"/>
                <a:ea typeface="+mj-ea"/>
                <a:cs typeface="+mj-cs"/>
              </a:rPr>
              <a:t>Accelerator Applications:  </a:t>
            </a:r>
            <a:r>
              <a:rPr lang="en-GB" sz="3600" b="1" dirty="0" err="1">
                <a:solidFill>
                  <a:prstClr val="white"/>
                </a:solidFill>
                <a:latin typeface="Calibri Light" panose="020F0302020204030204"/>
                <a:ea typeface="+mj-ea"/>
                <a:cs typeface="+mj-cs"/>
              </a:rPr>
              <a:t>Lhara</a:t>
            </a:r>
            <a:endParaRPr lang="en-GB" dirty="0"/>
          </a:p>
        </p:txBody>
      </p:sp>
      <p:pic>
        <p:nvPicPr>
          <p:cNvPr id="1026" name="Picture 2" descr="Exploring a laser-hybrid accelerator for radiotherapy – CERN Courier">
            <a:extLst>
              <a:ext uri="{FF2B5EF4-FFF2-40B4-BE49-F238E27FC236}">
                <a16:creationId xmlns:a16="http://schemas.microsoft.com/office/drawing/2014/main" id="{F5D9A328-0CE8-6E97-E0B3-D35C7620A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54" y="1344877"/>
            <a:ext cx="6148304" cy="44062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C4A614-E4BD-5A5C-DAEF-40D49B6D09B5}"/>
              </a:ext>
            </a:extLst>
          </p:cNvPr>
          <p:cNvSpPr txBox="1"/>
          <p:nvPr/>
        </p:nvSpPr>
        <p:spPr>
          <a:xfrm>
            <a:off x="6994358" y="1551284"/>
            <a:ext cx="4936957" cy="3247043"/>
          </a:xfrm>
          <a:prstGeom prst="rect">
            <a:avLst/>
          </a:prstGeom>
          <a:noFill/>
        </p:spPr>
        <p:txBody>
          <a:bodyPr wrap="square">
            <a:spAutoFit/>
          </a:bodyPr>
          <a:lstStyle/>
          <a:p>
            <a:pPr>
              <a:lnSpc>
                <a:spcPct val="100000"/>
              </a:lnSpc>
              <a:spcBef>
                <a:spcPts val="1500"/>
              </a:spcBef>
            </a:pPr>
            <a:r>
              <a:rPr lang="en-US" dirty="0"/>
              <a:t>Clearly identified clinical benefits – opening opportunities for novel cancer treatment modalities such as </a:t>
            </a:r>
            <a:r>
              <a:rPr lang="en-US" dirty="0" err="1"/>
              <a:t>LhARA</a:t>
            </a:r>
            <a:r>
              <a:rPr lang="en-US" dirty="0"/>
              <a:t>, FLASH and improved ways to operate existing and future facilities;</a:t>
            </a:r>
          </a:p>
          <a:p>
            <a:pPr>
              <a:lnSpc>
                <a:spcPct val="100000"/>
              </a:lnSpc>
              <a:spcBef>
                <a:spcPts val="1500"/>
              </a:spcBef>
            </a:pPr>
            <a:r>
              <a:rPr lang="en-US" dirty="0"/>
              <a:t>Project will be realized by consortium with long-standing collaborative links who are recognized leaders in their respective area;</a:t>
            </a:r>
          </a:p>
          <a:p>
            <a:pPr>
              <a:lnSpc>
                <a:spcPct val="100000"/>
              </a:lnSpc>
              <a:spcBef>
                <a:spcPts val="1500"/>
              </a:spcBef>
            </a:pPr>
            <a:r>
              <a:rPr lang="en-US" dirty="0"/>
              <a:t>Exceptional international network for collaboration and dissemination established through OMA leadership.</a:t>
            </a:r>
          </a:p>
        </p:txBody>
      </p:sp>
      <p:sp>
        <p:nvSpPr>
          <p:cNvPr id="9" name="TextBox 8">
            <a:extLst>
              <a:ext uri="{FF2B5EF4-FFF2-40B4-BE49-F238E27FC236}">
                <a16:creationId xmlns:a16="http://schemas.microsoft.com/office/drawing/2014/main" id="{DA455FD3-564B-EAAF-806C-3C182336E016}"/>
              </a:ext>
            </a:extLst>
          </p:cNvPr>
          <p:cNvSpPr txBox="1"/>
          <p:nvPr/>
        </p:nvSpPr>
        <p:spPr>
          <a:xfrm>
            <a:off x="1669069" y="5381762"/>
            <a:ext cx="2357499" cy="369332"/>
          </a:xfrm>
          <a:prstGeom prst="rect">
            <a:avLst/>
          </a:prstGeom>
          <a:noFill/>
        </p:spPr>
        <p:txBody>
          <a:bodyPr wrap="square">
            <a:spAutoFit/>
          </a:bodyPr>
          <a:lstStyle/>
          <a:p>
            <a:r>
              <a:rPr lang="en-GB" sz="1800" dirty="0"/>
              <a:t>Credit: CERN Courier</a:t>
            </a:r>
            <a:endParaRPr lang="en-GB" dirty="0"/>
          </a:p>
        </p:txBody>
      </p:sp>
      <p:sp>
        <p:nvSpPr>
          <p:cNvPr id="10" name="Slide Number Placeholder 1">
            <a:extLst>
              <a:ext uri="{FF2B5EF4-FFF2-40B4-BE49-F238E27FC236}">
                <a16:creationId xmlns:a16="http://schemas.microsoft.com/office/drawing/2014/main" id="{5438E905-946D-58E7-0C7F-422965E6B99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15</a:t>
            </a:fld>
            <a:endParaRPr lang="en-GB"/>
          </a:p>
        </p:txBody>
      </p:sp>
    </p:spTree>
    <p:extLst>
      <p:ext uri="{BB962C8B-B14F-4D97-AF65-F5344CB8AC3E}">
        <p14:creationId xmlns:p14="http://schemas.microsoft.com/office/powerpoint/2010/main" val="2605459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FAFA-5427-7952-D574-9809955AA59F}"/>
              </a:ext>
            </a:extLst>
          </p:cNvPr>
          <p:cNvSpPr>
            <a:spLocks noGrp="1"/>
          </p:cNvSpPr>
          <p:nvPr>
            <p:ph type="title"/>
          </p:nvPr>
        </p:nvSpPr>
        <p:spPr/>
        <p:txBody>
          <a:bodyPr/>
          <a:lstStyle/>
          <a:p>
            <a:r>
              <a:rPr lang="en-GB" sz="3600" b="1" dirty="0">
                <a:solidFill>
                  <a:prstClr val="white"/>
                </a:solidFill>
                <a:latin typeface="Calibri Light" panose="020F0302020204030204"/>
                <a:ea typeface="+mj-ea"/>
                <a:cs typeface="+mj-cs"/>
              </a:rPr>
              <a:t>Accelerator Applications: </a:t>
            </a:r>
            <a:r>
              <a:rPr lang="en-GB" dirty="0" err="1"/>
              <a:t>Adaptix</a:t>
            </a:r>
            <a:endParaRPr lang="en-GB" dirty="0"/>
          </a:p>
        </p:txBody>
      </p:sp>
      <p:pic>
        <p:nvPicPr>
          <p:cNvPr id="2050" name="Picture 2" descr="Schematic of a Digital Tomosynthesis simulation using an X-ray source array and a flat panel detector. The phantom resembles a broken limb.">
            <a:extLst>
              <a:ext uri="{FF2B5EF4-FFF2-40B4-BE49-F238E27FC236}">
                <a16:creationId xmlns:a16="http://schemas.microsoft.com/office/drawing/2014/main" id="{27A520B7-7670-9840-C728-488B409A19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8964" y="1400386"/>
            <a:ext cx="6515100" cy="40862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61DD21F-5562-BAAF-BA25-288E6244B036}"/>
              </a:ext>
            </a:extLst>
          </p:cNvPr>
          <p:cNvPicPr>
            <a:picLocks noChangeAspect="1"/>
          </p:cNvPicPr>
          <p:nvPr/>
        </p:nvPicPr>
        <p:blipFill rotWithShape="1">
          <a:blip r:embed="rId3"/>
          <a:srcRect l="46184" t="30194" r="40131" b="44052"/>
          <a:stretch/>
        </p:blipFill>
        <p:spPr>
          <a:xfrm>
            <a:off x="449178" y="1400386"/>
            <a:ext cx="3753853" cy="3789945"/>
          </a:xfrm>
          <a:prstGeom prst="rect">
            <a:avLst/>
          </a:prstGeom>
        </p:spPr>
      </p:pic>
      <p:sp>
        <p:nvSpPr>
          <p:cNvPr id="10" name="TextBox 9">
            <a:extLst>
              <a:ext uri="{FF2B5EF4-FFF2-40B4-BE49-F238E27FC236}">
                <a16:creationId xmlns:a16="http://schemas.microsoft.com/office/drawing/2014/main" id="{F07DF58D-9D11-5ABB-684E-E7E4B9E0252E}"/>
              </a:ext>
            </a:extLst>
          </p:cNvPr>
          <p:cNvSpPr txBox="1"/>
          <p:nvPr/>
        </p:nvSpPr>
        <p:spPr>
          <a:xfrm>
            <a:off x="3240850" y="5374207"/>
            <a:ext cx="1924362" cy="369332"/>
          </a:xfrm>
          <a:prstGeom prst="rect">
            <a:avLst/>
          </a:prstGeom>
          <a:noFill/>
        </p:spPr>
        <p:txBody>
          <a:bodyPr wrap="square">
            <a:spAutoFit/>
          </a:bodyPr>
          <a:lstStyle/>
          <a:p>
            <a:r>
              <a:rPr lang="en-GB" sz="1800" dirty="0"/>
              <a:t>Credit: T. Primidis</a:t>
            </a:r>
            <a:endParaRPr lang="en-GB" dirty="0"/>
          </a:p>
        </p:txBody>
      </p:sp>
      <p:sp>
        <p:nvSpPr>
          <p:cNvPr id="11" name="Slide Number Placeholder 1">
            <a:extLst>
              <a:ext uri="{FF2B5EF4-FFF2-40B4-BE49-F238E27FC236}">
                <a16:creationId xmlns:a16="http://schemas.microsoft.com/office/drawing/2014/main" id="{D90C9717-25C5-7A9A-5AEE-580B03E6C798}"/>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16</a:t>
            </a:fld>
            <a:endParaRPr lang="en-GB"/>
          </a:p>
        </p:txBody>
      </p:sp>
    </p:spTree>
    <p:extLst>
      <p:ext uri="{BB962C8B-B14F-4D97-AF65-F5344CB8AC3E}">
        <p14:creationId xmlns:p14="http://schemas.microsoft.com/office/powerpoint/2010/main" val="3292033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9542-D734-D88B-4FEF-1A85C464A76D}"/>
              </a:ext>
            </a:extLst>
          </p:cNvPr>
          <p:cNvSpPr>
            <a:spLocks noGrp="1"/>
          </p:cNvSpPr>
          <p:nvPr>
            <p:ph type="title"/>
          </p:nvPr>
        </p:nvSpPr>
        <p:spPr/>
        <p:txBody>
          <a:bodyPr/>
          <a:lstStyle/>
          <a:p>
            <a:r>
              <a:rPr lang="en-GB" dirty="0"/>
              <a:t>Personal taste</a:t>
            </a:r>
          </a:p>
        </p:txBody>
      </p:sp>
      <p:sp>
        <p:nvSpPr>
          <p:cNvPr id="3" name="Content Placeholder 2">
            <a:extLst>
              <a:ext uri="{FF2B5EF4-FFF2-40B4-BE49-F238E27FC236}">
                <a16:creationId xmlns:a16="http://schemas.microsoft.com/office/drawing/2014/main" id="{8C9CA37B-907C-17FC-8D2D-2EAA8A998340}"/>
              </a:ext>
            </a:extLst>
          </p:cNvPr>
          <p:cNvSpPr>
            <a:spLocks noGrp="1"/>
          </p:cNvSpPr>
          <p:nvPr>
            <p:ph idx="1"/>
          </p:nvPr>
        </p:nvSpPr>
        <p:spPr/>
        <p:txBody>
          <a:bodyPr/>
          <a:lstStyle/>
          <a:p>
            <a:r>
              <a:rPr lang="en-GB" dirty="0"/>
              <a:t>Particle physicist used to be good at both Particle physics and accelerator physics historically.</a:t>
            </a:r>
          </a:p>
          <a:p>
            <a:r>
              <a:rPr lang="en-GB" dirty="0"/>
              <a:t>Good combination between physics and engineering. </a:t>
            </a:r>
          </a:p>
          <a:p>
            <a:r>
              <a:rPr lang="en-GB" dirty="0"/>
              <a:t>Nowadays, large accelerators is too big to be afford by a university lab. Collaboration is a must.</a:t>
            </a:r>
          </a:p>
          <a:p>
            <a:r>
              <a:rPr lang="en-GB" dirty="0"/>
              <a:t>New accelerating concepts are emerging, and new techniques were welcomed by the accelerator communities. </a:t>
            </a:r>
          </a:p>
          <a:p>
            <a:r>
              <a:rPr lang="en-GB" dirty="0"/>
              <a:t>Applications of accelerators are expanding. </a:t>
            </a:r>
          </a:p>
          <a:p>
            <a:endParaRPr lang="en-GB" dirty="0"/>
          </a:p>
          <a:p>
            <a:endParaRPr lang="en-GB" dirty="0"/>
          </a:p>
        </p:txBody>
      </p:sp>
      <p:sp>
        <p:nvSpPr>
          <p:cNvPr id="4" name="Slide Number Placeholder 1">
            <a:extLst>
              <a:ext uri="{FF2B5EF4-FFF2-40B4-BE49-F238E27FC236}">
                <a16:creationId xmlns:a16="http://schemas.microsoft.com/office/drawing/2014/main" id="{87A23D6B-3A73-5418-8AD9-E7E40264F998}"/>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17</a:t>
            </a:fld>
            <a:endParaRPr lang="en-GB"/>
          </a:p>
        </p:txBody>
      </p:sp>
    </p:spTree>
    <p:extLst>
      <p:ext uri="{BB962C8B-B14F-4D97-AF65-F5344CB8AC3E}">
        <p14:creationId xmlns:p14="http://schemas.microsoft.com/office/powerpoint/2010/main" val="2729325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329D9-63FB-4243-1FE7-479D32C81C75}"/>
              </a:ext>
            </a:extLst>
          </p:cNvPr>
          <p:cNvSpPr>
            <a:spLocks noGrp="1"/>
          </p:cNvSpPr>
          <p:nvPr>
            <p:ph type="title"/>
          </p:nvPr>
        </p:nvSpPr>
        <p:spPr>
          <a:xfrm>
            <a:off x="2463800" y="2366379"/>
            <a:ext cx="7680767" cy="1088021"/>
          </a:xfrm>
        </p:spPr>
        <p:txBody>
          <a:bodyPr/>
          <a:lstStyle/>
          <a:p>
            <a:r>
              <a:rPr lang="en-GB" dirty="0">
                <a:solidFill>
                  <a:schemeClr val="tx1"/>
                </a:solidFill>
              </a:rPr>
              <a:t>Questions?</a:t>
            </a:r>
          </a:p>
        </p:txBody>
      </p:sp>
      <p:sp>
        <p:nvSpPr>
          <p:cNvPr id="3" name="Slide Number Placeholder 1">
            <a:extLst>
              <a:ext uri="{FF2B5EF4-FFF2-40B4-BE49-F238E27FC236}">
                <a16:creationId xmlns:a16="http://schemas.microsoft.com/office/drawing/2014/main" id="{B266B9F0-DD45-985B-DBB4-D8FD4654E9B0}"/>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18</a:t>
            </a:fld>
            <a:endParaRPr lang="en-GB"/>
          </a:p>
        </p:txBody>
      </p:sp>
    </p:spTree>
    <p:extLst>
      <p:ext uri="{BB962C8B-B14F-4D97-AF65-F5344CB8AC3E}">
        <p14:creationId xmlns:p14="http://schemas.microsoft.com/office/powerpoint/2010/main" val="1079195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FF0D-BB62-35BF-D13D-A884E6C3EFB9}"/>
              </a:ext>
            </a:extLst>
          </p:cNvPr>
          <p:cNvSpPr>
            <a:spLocks noGrp="1"/>
          </p:cNvSpPr>
          <p:nvPr>
            <p:ph type="title"/>
          </p:nvPr>
        </p:nvSpPr>
        <p:spPr/>
        <p:txBody>
          <a:bodyPr/>
          <a:lstStyle/>
          <a:p>
            <a:r>
              <a:rPr lang="en-GB" dirty="0"/>
              <a:t>What are particle accelerators</a:t>
            </a:r>
          </a:p>
        </p:txBody>
      </p:sp>
      <p:pic>
        <p:nvPicPr>
          <p:cNvPr id="1026" name="Picture 2">
            <a:extLst>
              <a:ext uri="{FF2B5EF4-FFF2-40B4-BE49-F238E27FC236}">
                <a16:creationId xmlns:a16="http://schemas.microsoft.com/office/drawing/2014/main" id="{B875CCE0-974E-E8A1-35EE-7F6977A8C6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80544" y="1088022"/>
            <a:ext cx="8494976" cy="4776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91311C-7FBC-6459-0014-E2BF52497DA6}"/>
              </a:ext>
            </a:extLst>
          </p:cNvPr>
          <p:cNvSpPr txBox="1"/>
          <p:nvPr/>
        </p:nvSpPr>
        <p:spPr>
          <a:xfrm>
            <a:off x="4328160" y="5864322"/>
            <a:ext cx="7871267" cy="369332"/>
          </a:xfrm>
          <a:prstGeom prst="rect">
            <a:avLst/>
          </a:prstGeom>
          <a:noFill/>
        </p:spPr>
        <p:txBody>
          <a:bodyPr wrap="square">
            <a:spAutoFit/>
          </a:bodyPr>
          <a:lstStyle/>
          <a:p>
            <a:r>
              <a:rPr lang="en-GB" dirty="0"/>
              <a:t>Source: https://www.iaea.org/newscenter/news/what-are-particle-accelerators</a:t>
            </a:r>
          </a:p>
        </p:txBody>
      </p:sp>
      <p:sp>
        <p:nvSpPr>
          <p:cNvPr id="3" name="Slide Number Placeholder 3">
            <a:extLst>
              <a:ext uri="{FF2B5EF4-FFF2-40B4-BE49-F238E27FC236}">
                <a16:creationId xmlns:a16="http://schemas.microsoft.com/office/drawing/2014/main" id="{6F46C143-59C6-89C8-0FAC-B8448B129FFA}"/>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2</a:t>
            </a:fld>
            <a:endParaRPr lang="en-GB"/>
          </a:p>
        </p:txBody>
      </p:sp>
    </p:spTree>
    <p:extLst>
      <p:ext uri="{BB962C8B-B14F-4D97-AF65-F5344CB8AC3E}">
        <p14:creationId xmlns:p14="http://schemas.microsoft.com/office/powerpoint/2010/main" val="3657742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51F21-7104-D76B-5D41-1DD05AED0095}"/>
              </a:ext>
            </a:extLst>
          </p:cNvPr>
          <p:cNvSpPr>
            <a:spLocks noGrp="1"/>
          </p:cNvSpPr>
          <p:nvPr>
            <p:ph type="title"/>
          </p:nvPr>
        </p:nvSpPr>
        <p:spPr/>
        <p:txBody>
          <a:bodyPr/>
          <a:lstStyle/>
          <a:p>
            <a:r>
              <a:rPr lang="en-GB" dirty="0"/>
              <a:t>Members</a:t>
            </a:r>
          </a:p>
        </p:txBody>
      </p:sp>
      <p:sp>
        <p:nvSpPr>
          <p:cNvPr id="3" name="Content Placeholder 2">
            <a:extLst>
              <a:ext uri="{FF2B5EF4-FFF2-40B4-BE49-F238E27FC236}">
                <a16:creationId xmlns:a16="http://schemas.microsoft.com/office/drawing/2014/main" id="{EC53909B-8461-76B9-2393-15CF4EDBB3B8}"/>
              </a:ext>
            </a:extLst>
          </p:cNvPr>
          <p:cNvSpPr>
            <a:spLocks noGrp="1"/>
          </p:cNvSpPr>
          <p:nvPr>
            <p:ph idx="1"/>
          </p:nvPr>
        </p:nvSpPr>
        <p:spPr/>
        <p:txBody>
          <a:bodyPr>
            <a:normAutofit/>
          </a:bodyPr>
          <a:lstStyle/>
          <a:p>
            <a:r>
              <a:rPr lang="en-GB" dirty="0"/>
              <a:t>Academic Staff</a:t>
            </a:r>
          </a:p>
        </p:txBody>
      </p:sp>
      <p:pic>
        <p:nvPicPr>
          <p:cNvPr id="2050" name="Picture 2" descr="Photo of Dr Laura Corner">
            <a:extLst>
              <a:ext uri="{FF2B5EF4-FFF2-40B4-BE49-F238E27FC236}">
                <a16:creationId xmlns:a16="http://schemas.microsoft.com/office/drawing/2014/main" id="{9C7C300A-06BC-F207-536B-761C98849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105" y="2063760"/>
            <a:ext cx="1725500" cy="216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B5FEB4-474A-5150-09D0-0B5E48365DD6}"/>
              </a:ext>
            </a:extLst>
          </p:cNvPr>
          <p:cNvSpPr txBox="1"/>
          <p:nvPr/>
        </p:nvSpPr>
        <p:spPr>
          <a:xfrm>
            <a:off x="7304995" y="1244859"/>
            <a:ext cx="4336026" cy="4154984"/>
          </a:xfrm>
          <a:prstGeom prst="rect">
            <a:avLst/>
          </a:prstGeom>
          <a:noFill/>
        </p:spPr>
        <p:txBody>
          <a:bodyPr wrap="square">
            <a:spAutoFit/>
          </a:bodyPr>
          <a:lstStyle/>
          <a:p>
            <a:r>
              <a:rPr lang="en-GB" sz="2400" dirty="0"/>
              <a:t>Research Staffs</a:t>
            </a:r>
          </a:p>
          <a:p>
            <a:pPr lvl="1"/>
            <a:r>
              <a:rPr lang="en-GB" sz="2400" dirty="0" err="1"/>
              <a:t>Dr.</a:t>
            </a:r>
            <a:r>
              <a:rPr lang="en-GB" sz="2400" dirty="0"/>
              <a:t> Hao Zhang</a:t>
            </a:r>
          </a:p>
          <a:p>
            <a:pPr lvl="1"/>
            <a:r>
              <a:rPr lang="en-GB" sz="2400" dirty="0" err="1"/>
              <a:t>Dr.</a:t>
            </a:r>
            <a:r>
              <a:rPr lang="en-GB" sz="2400" dirty="0"/>
              <a:t> Narender Kumar</a:t>
            </a:r>
          </a:p>
          <a:p>
            <a:pPr lvl="1"/>
            <a:r>
              <a:rPr lang="en-GB" sz="2400" dirty="0" err="1"/>
              <a:t>Dr.</a:t>
            </a:r>
            <a:r>
              <a:rPr lang="en-GB" sz="2400" dirty="0"/>
              <a:t> Joseph Wolfenden</a:t>
            </a:r>
          </a:p>
          <a:p>
            <a:pPr lvl="1"/>
            <a:r>
              <a:rPr lang="en-GB" sz="2400" dirty="0" err="1"/>
              <a:t>Dr.</a:t>
            </a:r>
            <a:r>
              <a:rPr lang="en-GB" sz="2400" dirty="0"/>
              <a:t> Debdeep Ghosal</a:t>
            </a:r>
          </a:p>
          <a:p>
            <a:pPr lvl="1"/>
            <a:r>
              <a:rPr lang="en-GB" sz="2400" dirty="0" err="1"/>
              <a:t>Dr.</a:t>
            </a:r>
            <a:r>
              <a:rPr lang="en-GB" sz="2400" dirty="0"/>
              <a:t> Alex Webber-Date</a:t>
            </a:r>
          </a:p>
          <a:p>
            <a:pPr lvl="1"/>
            <a:r>
              <a:rPr lang="en-GB" sz="2400" dirty="0" err="1"/>
              <a:t>Dr.</a:t>
            </a:r>
            <a:r>
              <a:rPr lang="en-GB" sz="2400" dirty="0"/>
              <a:t> Alex Hill</a:t>
            </a:r>
          </a:p>
          <a:p>
            <a:pPr lvl="1"/>
            <a:r>
              <a:rPr lang="en-GB" sz="2400" dirty="0" err="1"/>
              <a:t>Dr.</a:t>
            </a:r>
            <a:r>
              <a:rPr lang="en-GB" sz="2400" dirty="0"/>
              <a:t> Daliya Aflyatunova</a:t>
            </a:r>
          </a:p>
          <a:p>
            <a:pPr lvl="1"/>
            <a:r>
              <a:rPr lang="en-GB" sz="2400" dirty="0" err="1"/>
              <a:t>Dr.</a:t>
            </a:r>
            <a:r>
              <a:rPr lang="en-GB" sz="2400" dirty="0"/>
              <a:t> Bharat Rawat</a:t>
            </a:r>
          </a:p>
          <a:p>
            <a:pPr lvl="1"/>
            <a:r>
              <a:rPr lang="en-GB" sz="2400" dirty="0" err="1"/>
              <a:t>Dr.</a:t>
            </a:r>
            <a:r>
              <a:rPr lang="en-GB" sz="2400" dirty="0"/>
              <a:t> Benjamin Rienacker</a:t>
            </a:r>
          </a:p>
          <a:p>
            <a:pPr lvl="1"/>
            <a:r>
              <a:rPr lang="en-GB" sz="2400" dirty="0" err="1"/>
              <a:t>Dr.</a:t>
            </a:r>
            <a:r>
              <a:rPr lang="en-GB" sz="2400" dirty="0"/>
              <a:t> Milaan Patel</a:t>
            </a:r>
          </a:p>
        </p:txBody>
      </p:sp>
      <p:pic>
        <p:nvPicPr>
          <p:cNvPr id="2052" name="Picture 4" descr="Photo of Professor Andrzej Wolski">
            <a:extLst>
              <a:ext uri="{FF2B5EF4-FFF2-40B4-BE49-F238E27FC236}">
                <a16:creationId xmlns:a16="http://schemas.microsoft.com/office/drawing/2014/main" id="{68736BAF-025A-D887-589D-FDAC4914E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208" y="2063760"/>
            <a:ext cx="1661538"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oto of Professor Carsten Welsch">
            <a:extLst>
              <a:ext uri="{FF2B5EF4-FFF2-40B4-BE49-F238E27FC236}">
                <a16:creationId xmlns:a16="http://schemas.microsoft.com/office/drawing/2014/main" id="{634AC137-5A8A-DFDE-FA65-454B81864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979" y="2063760"/>
            <a:ext cx="144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DEE4DD-2FE6-5F39-9731-07B1773D0FCF}"/>
              </a:ext>
            </a:extLst>
          </p:cNvPr>
          <p:cNvSpPr txBox="1"/>
          <p:nvPr/>
        </p:nvSpPr>
        <p:spPr>
          <a:xfrm>
            <a:off x="-162233" y="4195294"/>
            <a:ext cx="2560619" cy="369332"/>
          </a:xfrm>
          <a:prstGeom prst="rect">
            <a:avLst/>
          </a:prstGeom>
          <a:noFill/>
        </p:spPr>
        <p:txBody>
          <a:bodyPr wrap="square">
            <a:spAutoFit/>
          </a:bodyPr>
          <a:lstStyle/>
          <a:p>
            <a:pPr lvl="1"/>
            <a:r>
              <a:rPr lang="en-GB" dirty="0"/>
              <a:t>Prof. Carsten Welsch</a:t>
            </a:r>
          </a:p>
        </p:txBody>
      </p:sp>
      <p:sp>
        <p:nvSpPr>
          <p:cNvPr id="9" name="TextBox 8">
            <a:extLst>
              <a:ext uri="{FF2B5EF4-FFF2-40B4-BE49-F238E27FC236}">
                <a16:creationId xmlns:a16="http://schemas.microsoft.com/office/drawing/2014/main" id="{F9757D01-20DF-D2D3-5C0C-9EE8C72F6EF4}"/>
              </a:ext>
            </a:extLst>
          </p:cNvPr>
          <p:cNvSpPr txBox="1"/>
          <p:nvPr/>
        </p:nvSpPr>
        <p:spPr>
          <a:xfrm>
            <a:off x="2140922" y="4195294"/>
            <a:ext cx="2323776" cy="369332"/>
          </a:xfrm>
          <a:prstGeom prst="rect">
            <a:avLst/>
          </a:prstGeom>
          <a:noFill/>
        </p:spPr>
        <p:txBody>
          <a:bodyPr wrap="square">
            <a:spAutoFit/>
          </a:bodyPr>
          <a:lstStyle/>
          <a:p>
            <a:pPr lvl="1"/>
            <a:r>
              <a:rPr lang="en-GB" dirty="0"/>
              <a:t>Prof. Andy Wolski</a:t>
            </a:r>
          </a:p>
        </p:txBody>
      </p:sp>
      <p:sp>
        <p:nvSpPr>
          <p:cNvPr id="11" name="TextBox 10">
            <a:extLst>
              <a:ext uri="{FF2B5EF4-FFF2-40B4-BE49-F238E27FC236}">
                <a16:creationId xmlns:a16="http://schemas.microsoft.com/office/drawing/2014/main" id="{409FB055-8207-B54A-0268-4C5DF72B4255}"/>
              </a:ext>
            </a:extLst>
          </p:cNvPr>
          <p:cNvSpPr txBox="1"/>
          <p:nvPr/>
        </p:nvSpPr>
        <p:spPr>
          <a:xfrm>
            <a:off x="4872105" y="4195294"/>
            <a:ext cx="1725500" cy="646331"/>
          </a:xfrm>
          <a:prstGeom prst="rect">
            <a:avLst/>
          </a:prstGeom>
          <a:noFill/>
        </p:spPr>
        <p:txBody>
          <a:bodyPr wrap="square">
            <a:spAutoFit/>
          </a:bodyPr>
          <a:lstStyle/>
          <a:p>
            <a:r>
              <a:rPr lang="en-GB" dirty="0" err="1"/>
              <a:t>Dr.</a:t>
            </a:r>
            <a:r>
              <a:rPr lang="en-GB" dirty="0"/>
              <a:t> Laura Corner </a:t>
            </a:r>
          </a:p>
          <a:p>
            <a:r>
              <a:rPr lang="en-GB" dirty="0"/>
              <a:t>(Engineering)</a:t>
            </a:r>
          </a:p>
        </p:txBody>
      </p:sp>
      <p:sp>
        <p:nvSpPr>
          <p:cNvPr id="4" name="Slide Number Placeholder 3">
            <a:extLst>
              <a:ext uri="{FF2B5EF4-FFF2-40B4-BE49-F238E27FC236}">
                <a16:creationId xmlns:a16="http://schemas.microsoft.com/office/drawing/2014/main" id="{91099D15-CBAD-F30B-1F63-80B0EC9DB25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3</a:t>
            </a:fld>
            <a:endParaRPr lang="en-GB"/>
          </a:p>
        </p:txBody>
      </p:sp>
    </p:spTree>
    <p:extLst>
      <p:ext uri="{BB962C8B-B14F-4D97-AF65-F5344CB8AC3E}">
        <p14:creationId xmlns:p14="http://schemas.microsoft.com/office/powerpoint/2010/main" val="1166785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o photo description available.">
            <a:extLst>
              <a:ext uri="{FF2B5EF4-FFF2-40B4-BE49-F238E27FC236}">
                <a16:creationId xmlns:a16="http://schemas.microsoft.com/office/drawing/2014/main" id="{BA3F543E-96D3-E887-0947-0DB87CEF19E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175"/>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4"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A56BB87-6159-3D58-EF74-614C06D25530}"/>
              </a:ext>
            </a:extLst>
          </p:cNvPr>
          <p:cNvSpPr>
            <a:spLocks noGrp="1"/>
          </p:cNvSpPr>
          <p:nvPr>
            <p:ph type="title"/>
          </p:nvPr>
        </p:nvSpPr>
        <p:spPr>
          <a:xfrm>
            <a:off x="7531610" y="365125"/>
            <a:ext cx="4296596" cy="1899912"/>
          </a:xfrm>
        </p:spPr>
        <p:txBody>
          <a:bodyPr vert="horz" lIns="91440" tIns="45720" rIns="91440" bIns="45720" rtlCol="0" anchor="ctr">
            <a:normAutofit/>
          </a:bodyPr>
          <a:lstStyle/>
          <a:p>
            <a:r>
              <a:rPr lang="en-US" sz="4000" dirty="0">
                <a:solidFill>
                  <a:schemeClr val="tx1"/>
                </a:solidFill>
              </a:rPr>
              <a:t>Cockcroft Institute</a:t>
            </a:r>
          </a:p>
        </p:txBody>
      </p:sp>
      <p:sp>
        <p:nvSpPr>
          <p:cNvPr id="5" name="Content Placeholder 3">
            <a:extLst>
              <a:ext uri="{FF2B5EF4-FFF2-40B4-BE49-F238E27FC236}">
                <a16:creationId xmlns:a16="http://schemas.microsoft.com/office/drawing/2014/main" id="{E535327A-05F5-E9EA-FC31-D185C9445964}"/>
              </a:ext>
            </a:extLst>
          </p:cNvPr>
          <p:cNvSpPr txBox="1">
            <a:spLocks/>
          </p:cNvSpPr>
          <p:nvPr/>
        </p:nvSpPr>
        <p:spPr>
          <a:xfrm>
            <a:off x="7971704" y="2439312"/>
            <a:ext cx="3822189"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Named after Nobel Prize laureate John Cockcroft.</a:t>
            </a:r>
          </a:p>
          <a:p>
            <a:r>
              <a:rPr lang="en-US" sz="2400" dirty="0"/>
              <a:t>Four universities</a:t>
            </a:r>
          </a:p>
          <a:p>
            <a:pPr lvl="1"/>
            <a:r>
              <a:rPr lang="en-US" dirty="0"/>
              <a:t>Liverpool</a:t>
            </a:r>
          </a:p>
          <a:p>
            <a:pPr lvl="1"/>
            <a:r>
              <a:rPr lang="en-US" dirty="0"/>
              <a:t>Lancaster</a:t>
            </a:r>
          </a:p>
          <a:p>
            <a:pPr lvl="1"/>
            <a:r>
              <a:rPr lang="en-US" dirty="0"/>
              <a:t>Manchester</a:t>
            </a:r>
          </a:p>
          <a:p>
            <a:pPr lvl="1"/>
            <a:r>
              <a:rPr lang="en-US" dirty="0"/>
              <a:t>Strathclyde </a:t>
            </a:r>
          </a:p>
          <a:p>
            <a:r>
              <a:rPr lang="en-US" sz="2400" dirty="0"/>
              <a:t>One STFC partner</a:t>
            </a:r>
          </a:p>
          <a:p>
            <a:pPr lvl="1"/>
            <a:r>
              <a:rPr lang="en-US" dirty="0"/>
              <a:t>ASTeC</a:t>
            </a:r>
          </a:p>
          <a:p>
            <a:endParaRPr lang="en-US" sz="2400" dirty="0"/>
          </a:p>
        </p:txBody>
      </p:sp>
      <p:sp>
        <p:nvSpPr>
          <p:cNvPr id="4" name="Slide Number Placeholder 3">
            <a:extLst>
              <a:ext uri="{FF2B5EF4-FFF2-40B4-BE49-F238E27FC236}">
                <a16:creationId xmlns:a16="http://schemas.microsoft.com/office/drawing/2014/main" id="{C1DA29D0-8820-CD5B-E0D8-F40B23F10A20}"/>
              </a:ext>
            </a:extLst>
          </p:cNvPr>
          <p:cNvSpPr txBox="1">
            <a:spLocks/>
          </p:cNvSpPr>
          <p:nvPr/>
        </p:nvSpPr>
        <p:spPr>
          <a:xfrm>
            <a:off x="8763000" y="65087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4</a:t>
            </a:fld>
            <a:endParaRPr lang="en-GB"/>
          </a:p>
        </p:txBody>
      </p:sp>
    </p:spTree>
    <p:extLst>
      <p:ext uri="{BB962C8B-B14F-4D97-AF65-F5344CB8AC3E}">
        <p14:creationId xmlns:p14="http://schemas.microsoft.com/office/powerpoint/2010/main" val="3722153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1055" y="1089168"/>
            <a:ext cx="11605490" cy="4770537"/>
          </a:xfrm>
          <a:prstGeom prst="rect">
            <a:avLst/>
          </a:prstGeom>
        </p:spPr>
        <p:txBody>
          <a:bodyPr wrap="square" lIns="91440" tIns="45720" rIns="91440" bIns="45720" anchor="t">
            <a:spAutoFit/>
          </a:bodyPr>
          <a:lstStyle/>
          <a:p>
            <a:r>
              <a:rPr lang="en-GB" sz="1600" b="1" i="1" dirty="0"/>
              <a:t>Frontier Accelerators</a:t>
            </a:r>
          </a:p>
          <a:p>
            <a:r>
              <a:rPr lang="en-GB" sz="1600" dirty="0"/>
              <a:t>In the next decade we will focus on the </a:t>
            </a:r>
            <a:r>
              <a:rPr lang="en-GB" sz="1600" b="1" dirty="0"/>
              <a:t>LHC </a:t>
            </a:r>
            <a:r>
              <a:rPr lang="en-GB" sz="1600" dirty="0"/>
              <a:t>at CERN, where we lead the development of gas jet monitors for the high luminosity upgrade, and other collider options; on the exploitation of the </a:t>
            </a:r>
            <a:r>
              <a:rPr lang="en-GB" sz="1600" b="1" dirty="0"/>
              <a:t>CLARA </a:t>
            </a:r>
            <a:r>
              <a:rPr lang="en-GB" sz="1600" dirty="0"/>
              <a:t>facility on Daresbury campus to explore next-generation FEL technologies; on the development and exploitation of the new facilities </a:t>
            </a:r>
            <a:r>
              <a:rPr lang="en-GB" sz="1600" b="1" dirty="0"/>
              <a:t>PERLE and RUEDI</a:t>
            </a:r>
            <a:r>
              <a:rPr lang="en-GB" sz="1600" dirty="0"/>
              <a:t>; and on the optimization of low energy beam transport and efficient injection into traps at the Antiproton Decelerator, in particular contributions to </a:t>
            </a:r>
            <a:r>
              <a:rPr lang="en-GB" sz="1600" b="1" dirty="0"/>
              <a:t>AEgIS</a:t>
            </a:r>
            <a:r>
              <a:rPr lang="en-GB" sz="1600" dirty="0"/>
              <a:t>.</a:t>
            </a:r>
          </a:p>
          <a:p>
            <a:endParaRPr lang="en-GB" sz="1600" dirty="0"/>
          </a:p>
          <a:p>
            <a:r>
              <a:rPr lang="en-GB" sz="1600" b="1" i="1" dirty="0"/>
              <a:t>Novel Accelerators</a:t>
            </a:r>
          </a:p>
          <a:p>
            <a:r>
              <a:rPr lang="en-GB" sz="1600" dirty="0"/>
              <a:t>As part of </a:t>
            </a:r>
            <a:r>
              <a:rPr lang="en-GB" sz="1600" b="1" dirty="0"/>
              <a:t>AWAKE</a:t>
            </a:r>
            <a:r>
              <a:rPr lang="en-GB" sz="1600" dirty="0"/>
              <a:t>, we will continue our efforts on novel (high gradient) acceleration techniques. Following the successful demonstration of proton-driven wakefield acceleration in 2018, we are leading the development of novel diagnostics that will give more detailed insight into the physics of the acceleration process and also benefit other large scale plasma accelerator projects such as </a:t>
            </a:r>
            <a:r>
              <a:rPr lang="en-GB" sz="1600" b="1" dirty="0"/>
              <a:t>EuPRAXIA</a:t>
            </a:r>
            <a:r>
              <a:rPr lang="en-GB" sz="1600" dirty="0"/>
              <a:t>. We will also expand simulation and experimental studies into </a:t>
            </a:r>
            <a:r>
              <a:rPr lang="en-GB" sz="1600" b="1" dirty="0"/>
              <a:t>micro-accelerators using </a:t>
            </a:r>
            <a:r>
              <a:rPr lang="en-GB" sz="1600" dirty="0"/>
              <a:t>carbon nanotubes and dielectric structures. </a:t>
            </a:r>
          </a:p>
          <a:p>
            <a:endParaRPr lang="en-GB" sz="1600" b="1" i="1" dirty="0"/>
          </a:p>
          <a:p>
            <a:r>
              <a:rPr lang="en-GB" sz="1600" b="1" i="1" dirty="0"/>
              <a:t>Accelerator Applications</a:t>
            </a:r>
          </a:p>
          <a:p>
            <a:r>
              <a:rPr lang="en-GB" sz="1600" dirty="0"/>
              <a:t>For impact, we will carry out R&amp;D into least invasive </a:t>
            </a:r>
            <a:r>
              <a:rPr lang="en-GB" sz="1600" b="1" dirty="0"/>
              <a:t>beam and dose monitors</a:t>
            </a:r>
            <a:r>
              <a:rPr lang="en-GB" sz="1600" dirty="0"/>
              <a:t>, to help improve patient treatment and medical accelerator operation; continue to develop and optimize </a:t>
            </a:r>
            <a:r>
              <a:rPr lang="en-GB" sz="1600" b="1" dirty="0"/>
              <a:t>novel low dose 3D X-ray imaging systems </a:t>
            </a:r>
            <a:r>
              <a:rPr lang="en-GB" sz="1600" dirty="0"/>
              <a:t>with Adaptix; drive </a:t>
            </a:r>
            <a:r>
              <a:rPr lang="en-GB" sz="1600" b="1" dirty="0"/>
              <a:t>quantum technologies </a:t>
            </a:r>
            <a:r>
              <a:rPr lang="en-GB" sz="1600" dirty="0"/>
              <a:t>for accelerator applications; grow our </a:t>
            </a:r>
            <a:r>
              <a:rPr lang="en-GB" sz="1600" b="1" dirty="0"/>
              <a:t>spinout company D-Beam</a:t>
            </a:r>
            <a:r>
              <a:rPr lang="en-GB" sz="1600" dirty="0"/>
              <a:t>, targeting a product portfolio that benefits accelerator facilities around the world.</a:t>
            </a:r>
          </a:p>
          <a:p>
            <a:endParaRPr lang="en-GB" sz="1600" dirty="0"/>
          </a:p>
          <a:p>
            <a:pPr algn="ctr"/>
            <a:r>
              <a:rPr lang="en-GB" sz="1600" dirty="0"/>
              <a:t>A backbone of all areas will be our continued leadership in </a:t>
            </a:r>
            <a:r>
              <a:rPr lang="en-GB" sz="1600" b="1" dirty="0"/>
              <a:t>Data Intensive Science </a:t>
            </a:r>
            <a:r>
              <a:rPr lang="en-GB" sz="1600" dirty="0"/>
              <a:t>through LIV.DAT and LIV.INNO.</a:t>
            </a:r>
          </a:p>
        </p:txBody>
      </p:sp>
      <p:sp>
        <p:nvSpPr>
          <p:cNvPr id="5" name="TextBox 4"/>
          <p:cNvSpPr txBox="1"/>
          <p:nvPr/>
        </p:nvSpPr>
        <p:spPr>
          <a:xfrm>
            <a:off x="471055" y="354332"/>
            <a:ext cx="7075054" cy="523220"/>
          </a:xfrm>
          <a:prstGeom prst="rect">
            <a:avLst/>
          </a:prstGeom>
          <a:noFill/>
        </p:spPr>
        <p:txBody>
          <a:bodyPr wrap="square" rtlCol="0">
            <a:spAutoFit/>
          </a:bodyPr>
          <a:lstStyle/>
          <a:p>
            <a:r>
              <a:rPr lang="en-GB" sz="2800" i="1" dirty="0">
                <a:solidFill>
                  <a:schemeClr val="bg1"/>
                </a:solidFill>
              </a:rPr>
              <a:t>Research Strategy for Quasar group</a:t>
            </a:r>
          </a:p>
        </p:txBody>
      </p:sp>
      <p:sp>
        <p:nvSpPr>
          <p:cNvPr id="2" name="Slide Number Placeholder 1">
            <a:extLst>
              <a:ext uri="{FF2B5EF4-FFF2-40B4-BE49-F238E27FC236}">
                <a16:creationId xmlns:a16="http://schemas.microsoft.com/office/drawing/2014/main" id="{FF600FE4-15AA-46F9-7470-0C2B8575B774}"/>
              </a:ext>
            </a:extLst>
          </p:cNvPr>
          <p:cNvSpPr>
            <a:spLocks noGrp="1"/>
          </p:cNvSpPr>
          <p:nvPr>
            <p:ph type="sldNum" sz="quarter" idx="12"/>
          </p:nvPr>
        </p:nvSpPr>
        <p:spPr/>
        <p:txBody>
          <a:bodyPr/>
          <a:lstStyle/>
          <a:p>
            <a:fld id="{40D957F4-03A3-4092-94D8-B933114429E7}" type="slidenum">
              <a:rPr lang="en-GB" smtClean="0"/>
              <a:pPr/>
              <a:t>5</a:t>
            </a:fld>
            <a:endParaRPr lang="en-GB"/>
          </a:p>
        </p:txBody>
      </p:sp>
    </p:spTree>
    <p:extLst>
      <p:ext uri="{BB962C8B-B14F-4D97-AF65-F5344CB8AC3E}">
        <p14:creationId xmlns:p14="http://schemas.microsoft.com/office/powerpoint/2010/main" val="3919783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85D3E-3E37-A934-9CF4-F69318438E7D}"/>
              </a:ext>
            </a:extLst>
          </p:cNvPr>
          <p:cNvSpPr>
            <a:spLocks noGrp="1"/>
          </p:cNvSpPr>
          <p:nvPr>
            <p:ph type="title"/>
          </p:nvPr>
        </p:nvSpPr>
        <p:spPr/>
        <p:txBody>
          <a:bodyPr/>
          <a:lstStyle/>
          <a:p>
            <a:r>
              <a:rPr lang="en-GB" sz="3600" b="1" i="1" dirty="0"/>
              <a:t>Frontier Accelerators: </a:t>
            </a:r>
            <a:r>
              <a:rPr lang="en-GB" dirty="0"/>
              <a:t>Daresbury Lab</a:t>
            </a:r>
          </a:p>
        </p:txBody>
      </p:sp>
      <p:pic>
        <p:nvPicPr>
          <p:cNvPr id="11" name="Content Placeholder 10">
            <a:extLst>
              <a:ext uri="{FF2B5EF4-FFF2-40B4-BE49-F238E27FC236}">
                <a16:creationId xmlns:a16="http://schemas.microsoft.com/office/drawing/2014/main" id="{A43100D4-25FA-D71F-6723-540C88D3A4EE}"/>
              </a:ext>
            </a:extLst>
          </p:cNvPr>
          <p:cNvPicPr>
            <a:picLocks noGrp="1" noChangeAspect="1"/>
          </p:cNvPicPr>
          <p:nvPr>
            <p:ph idx="1"/>
          </p:nvPr>
        </p:nvPicPr>
        <p:blipFill rotWithShape="1">
          <a:blip r:embed="rId2"/>
          <a:srcRect l="16462" t="19319" r="33211" b="5629"/>
          <a:stretch/>
        </p:blipFill>
        <p:spPr>
          <a:xfrm>
            <a:off x="6016141" y="1139640"/>
            <a:ext cx="6175859" cy="4940716"/>
          </a:xfrm>
        </p:spPr>
      </p:pic>
      <p:sp>
        <p:nvSpPr>
          <p:cNvPr id="12" name="Rectangle 11">
            <a:extLst>
              <a:ext uri="{FF2B5EF4-FFF2-40B4-BE49-F238E27FC236}">
                <a16:creationId xmlns:a16="http://schemas.microsoft.com/office/drawing/2014/main" id="{48745F8F-C322-4EEA-BB44-B14575EB1386}"/>
              </a:ext>
            </a:extLst>
          </p:cNvPr>
          <p:cNvSpPr/>
          <p:nvPr/>
        </p:nvSpPr>
        <p:spPr>
          <a:xfrm>
            <a:off x="6125497" y="2861043"/>
            <a:ext cx="703006" cy="2361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7170" name="Picture 2" descr="Figure 1">
            <a:extLst>
              <a:ext uri="{FF2B5EF4-FFF2-40B4-BE49-F238E27FC236}">
                <a16:creationId xmlns:a16="http://schemas.microsoft.com/office/drawing/2014/main" id="{26EF836B-3658-059E-84BA-F874A9A5E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43" y="2657148"/>
            <a:ext cx="5730273" cy="2681768"/>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99B57C8A-E8F9-C544-CED6-569C00C2AA69}"/>
              </a:ext>
            </a:extLst>
          </p:cNvPr>
          <p:cNvSpPr txBox="1">
            <a:spLocks/>
          </p:cNvSpPr>
          <p:nvPr/>
        </p:nvSpPr>
        <p:spPr>
          <a:xfrm>
            <a:off x="838200" y="1244859"/>
            <a:ext cx="10515600" cy="4932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CLARA facility (UK-XFEL)</a:t>
            </a:r>
          </a:p>
        </p:txBody>
      </p:sp>
      <p:sp>
        <p:nvSpPr>
          <p:cNvPr id="3" name="Slide Number Placeholder 1">
            <a:extLst>
              <a:ext uri="{FF2B5EF4-FFF2-40B4-BE49-F238E27FC236}">
                <a16:creationId xmlns:a16="http://schemas.microsoft.com/office/drawing/2014/main" id="{0771B944-8BF9-E91F-B0E1-6EE4A5B4C76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6</a:t>
            </a:fld>
            <a:endParaRPr lang="en-GB"/>
          </a:p>
        </p:txBody>
      </p:sp>
    </p:spTree>
    <p:extLst>
      <p:ext uri="{BB962C8B-B14F-4D97-AF65-F5344CB8AC3E}">
        <p14:creationId xmlns:p14="http://schemas.microsoft.com/office/powerpoint/2010/main" val="4055862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C343-C422-B828-F957-E112A4FE1C81}"/>
              </a:ext>
            </a:extLst>
          </p:cNvPr>
          <p:cNvSpPr>
            <a:spLocks noGrp="1"/>
          </p:cNvSpPr>
          <p:nvPr>
            <p:ph type="title"/>
          </p:nvPr>
        </p:nvSpPr>
        <p:spPr/>
        <p:txBody>
          <a:bodyPr/>
          <a:lstStyle/>
          <a:p>
            <a:r>
              <a:rPr lang="en-GB" sz="3600" b="1" i="1" dirty="0"/>
              <a:t>Frontier Accelerators: </a:t>
            </a:r>
            <a:r>
              <a:rPr lang="en-GB" dirty="0"/>
              <a:t>CERN</a:t>
            </a:r>
          </a:p>
        </p:txBody>
      </p:sp>
      <p:pic>
        <p:nvPicPr>
          <p:cNvPr id="4100" name="Picture 4">
            <a:extLst>
              <a:ext uri="{FF2B5EF4-FFF2-40B4-BE49-F238E27FC236}">
                <a16:creationId xmlns:a16="http://schemas.microsoft.com/office/drawing/2014/main" id="{C97FF4FE-370D-E068-0767-446C88E3E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855" y="2223043"/>
            <a:ext cx="4015958" cy="26495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8C008B-ED94-29EB-D56D-4705D54D5DB9}"/>
              </a:ext>
            </a:extLst>
          </p:cNvPr>
          <p:cNvSpPr txBox="1"/>
          <p:nvPr/>
        </p:nvSpPr>
        <p:spPr>
          <a:xfrm>
            <a:off x="6786373" y="4958526"/>
            <a:ext cx="5165352" cy="400110"/>
          </a:xfrm>
          <a:prstGeom prst="rect">
            <a:avLst/>
          </a:prstGeom>
          <a:noFill/>
        </p:spPr>
        <p:txBody>
          <a:bodyPr wrap="square">
            <a:spAutoFit/>
          </a:bodyPr>
          <a:lstStyle/>
          <a:p>
            <a:r>
              <a:rPr lang="en-US" sz="2000" dirty="0"/>
              <a:t>Crab cavity development and beam dynamics.</a:t>
            </a:r>
          </a:p>
        </p:txBody>
      </p:sp>
      <p:sp>
        <p:nvSpPr>
          <p:cNvPr id="6" name="TextBox 5">
            <a:extLst>
              <a:ext uri="{FF2B5EF4-FFF2-40B4-BE49-F238E27FC236}">
                <a16:creationId xmlns:a16="http://schemas.microsoft.com/office/drawing/2014/main" id="{48663FA5-0714-57BD-F330-BD22D869F84F}"/>
              </a:ext>
            </a:extLst>
          </p:cNvPr>
          <p:cNvSpPr txBox="1"/>
          <p:nvPr/>
        </p:nvSpPr>
        <p:spPr>
          <a:xfrm>
            <a:off x="4484530" y="5725775"/>
            <a:ext cx="1927602" cy="338554"/>
          </a:xfrm>
          <a:prstGeom prst="rect">
            <a:avLst/>
          </a:prstGeom>
          <a:noFill/>
        </p:spPr>
        <p:txBody>
          <a:bodyPr wrap="square">
            <a:spAutoFit/>
          </a:bodyPr>
          <a:lstStyle/>
          <a:p>
            <a:r>
              <a:rPr lang="en-US" sz="1600" dirty="0"/>
              <a:t>Credit: CERN</a:t>
            </a:r>
            <a:endParaRPr lang="en-US" sz="1200" dirty="0"/>
          </a:p>
        </p:txBody>
      </p:sp>
      <p:sp>
        <p:nvSpPr>
          <p:cNvPr id="7" name="TextBox 6">
            <a:extLst>
              <a:ext uri="{FF2B5EF4-FFF2-40B4-BE49-F238E27FC236}">
                <a16:creationId xmlns:a16="http://schemas.microsoft.com/office/drawing/2014/main" id="{D8AADAB1-C1CD-C2DC-84D9-E31794A553FC}"/>
              </a:ext>
            </a:extLst>
          </p:cNvPr>
          <p:cNvSpPr txBox="1"/>
          <p:nvPr/>
        </p:nvSpPr>
        <p:spPr>
          <a:xfrm>
            <a:off x="10502487" y="3359785"/>
            <a:ext cx="1449237" cy="351126"/>
          </a:xfrm>
          <a:prstGeom prst="rect">
            <a:avLst/>
          </a:prstGeom>
          <a:noFill/>
        </p:spPr>
        <p:txBody>
          <a:bodyPr wrap="square">
            <a:spAutoFit/>
          </a:bodyPr>
          <a:lstStyle/>
          <a:p>
            <a:r>
              <a:rPr lang="en-US" sz="1600" dirty="0"/>
              <a:t>Credit: CERN</a:t>
            </a:r>
            <a:endParaRPr lang="en-US" sz="1200" dirty="0"/>
          </a:p>
        </p:txBody>
      </p:sp>
      <p:sp>
        <p:nvSpPr>
          <p:cNvPr id="8" name="TextBox 7">
            <a:extLst>
              <a:ext uri="{FF2B5EF4-FFF2-40B4-BE49-F238E27FC236}">
                <a16:creationId xmlns:a16="http://schemas.microsoft.com/office/drawing/2014/main" id="{585DEF65-E0F2-2E65-6E13-3D6F216C82DF}"/>
              </a:ext>
            </a:extLst>
          </p:cNvPr>
          <p:cNvSpPr txBox="1"/>
          <p:nvPr/>
        </p:nvSpPr>
        <p:spPr>
          <a:xfrm>
            <a:off x="6568011" y="1152396"/>
            <a:ext cx="4174752" cy="523220"/>
          </a:xfrm>
          <a:prstGeom prst="rect">
            <a:avLst/>
          </a:prstGeom>
          <a:noFill/>
        </p:spPr>
        <p:txBody>
          <a:bodyPr wrap="square">
            <a:spAutoFit/>
          </a:bodyPr>
          <a:lstStyle/>
          <a:p>
            <a:r>
              <a:rPr lang="en-US" sz="2800" dirty="0"/>
              <a:t>HLLHC project</a:t>
            </a:r>
          </a:p>
        </p:txBody>
      </p:sp>
      <p:pic>
        <p:nvPicPr>
          <p:cNvPr id="1026" name="Picture 2" descr="Antiproton Decelerator - Wikipedia">
            <a:extLst>
              <a:ext uri="{FF2B5EF4-FFF2-40B4-BE49-F238E27FC236}">
                <a16:creationId xmlns:a16="http://schemas.microsoft.com/office/drawing/2014/main" id="{9985AF15-BF86-404C-F524-FD67216E1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62" y="1575734"/>
            <a:ext cx="7060061" cy="370653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668C8E74-D375-E6AF-ED57-71E674059AF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7</a:t>
            </a:fld>
            <a:endParaRPr lang="en-GB"/>
          </a:p>
        </p:txBody>
      </p:sp>
    </p:spTree>
    <p:extLst>
      <p:ext uri="{BB962C8B-B14F-4D97-AF65-F5344CB8AC3E}">
        <p14:creationId xmlns:p14="http://schemas.microsoft.com/office/powerpoint/2010/main" val="1188940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7E29F-532E-E914-A540-FFF96A455E20}"/>
              </a:ext>
            </a:extLst>
          </p:cNvPr>
          <p:cNvSpPr>
            <a:spLocks noGrp="1"/>
          </p:cNvSpPr>
          <p:nvPr>
            <p:ph type="title"/>
          </p:nvPr>
        </p:nvSpPr>
        <p:spPr/>
        <p:txBody>
          <a:bodyPr/>
          <a:lstStyle/>
          <a:p>
            <a:r>
              <a:rPr lang="en-GB" sz="3600" b="1" i="1" dirty="0"/>
              <a:t>Frontier Accelerators: </a:t>
            </a:r>
            <a:r>
              <a:rPr lang="en-GB" dirty="0"/>
              <a:t>HLLHC project</a:t>
            </a:r>
          </a:p>
        </p:txBody>
      </p:sp>
      <p:pic>
        <p:nvPicPr>
          <p:cNvPr id="5122" name="Picture 2">
            <a:extLst>
              <a:ext uri="{FF2B5EF4-FFF2-40B4-BE49-F238E27FC236}">
                <a16:creationId xmlns:a16="http://schemas.microsoft.com/office/drawing/2014/main" id="{49BAD703-F66A-A853-2A66-3A73487923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8744" y="1847973"/>
            <a:ext cx="432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X">
            <a:extLst>
              <a:ext uri="{FF2B5EF4-FFF2-40B4-BE49-F238E27FC236}">
                <a16:creationId xmlns:a16="http://schemas.microsoft.com/office/drawing/2014/main" id="{CC0F1CD2-6687-CCFB-241A-F02182159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726" y="1847973"/>
            <a:ext cx="432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AE1066-7F79-F846-21D5-8FE57F02CD7A}"/>
              </a:ext>
            </a:extLst>
          </p:cNvPr>
          <p:cNvSpPr txBox="1"/>
          <p:nvPr/>
        </p:nvSpPr>
        <p:spPr>
          <a:xfrm>
            <a:off x="516193" y="1233282"/>
            <a:ext cx="6105832" cy="523220"/>
          </a:xfrm>
          <a:prstGeom prst="rect">
            <a:avLst/>
          </a:prstGeom>
          <a:noFill/>
        </p:spPr>
        <p:txBody>
          <a:bodyPr wrap="square">
            <a:spAutoFit/>
          </a:bodyPr>
          <a:lstStyle/>
          <a:p>
            <a:pPr algn="l"/>
            <a:r>
              <a:rPr lang="en-GB" sz="2800" b="0" i="0" dirty="0">
                <a:solidFill>
                  <a:srgbClr val="292929"/>
                </a:solidFill>
                <a:effectLst/>
                <a:latin typeface="+mj-lt"/>
              </a:rPr>
              <a:t>Beam Gas Curtain profile monitor</a:t>
            </a:r>
          </a:p>
        </p:txBody>
      </p:sp>
      <p:sp>
        <p:nvSpPr>
          <p:cNvPr id="6" name="TextBox 5">
            <a:extLst>
              <a:ext uri="{FF2B5EF4-FFF2-40B4-BE49-F238E27FC236}">
                <a16:creationId xmlns:a16="http://schemas.microsoft.com/office/drawing/2014/main" id="{3E3D5A30-DE26-9894-AC7C-050D081FAFC6}"/>
              </a:ext>
            </a:extLst>
          </p:cNvPr>
          <p:cNvSpPr txBox="1"/>
          <p:nvPr/>
        </p:nvSpPr>
        <p:spPr>
          <a:xfrm>
            <a:off x="1128744" y="5224608"/>
            <a:ext cx="10046110" cy="400110"/>
          </a:xfrm>
          <a:prstGeom prst="rect">
            <a:avLst/>
          </a:prstGeom>
          <a:noFill/>
        </p:spPr>
        <p:txBody>
          <a:bodyPr wrap="square">
            <a:spAutoFit/>
          </a:bodyPr>
          <a:lstStyle/>
          <a:p>
            <a:pPr algn="l"/>
            <a:r>
              <a:rPr lang="en-GB" sz="2000" b="0" i="0" dirty="0">
                <a:solidFill>
                  <a:srgbClr val="292929"/>
                </a:solidFill>
                <a:effectLst/>
                <a:latin typeface="+mj-lt"/>
              </a:rPr>
              <a:t>Installed into the LHC and began to measure beam profile this year.</a:t>
            </a:r>
          </a:p>
        </p:txBody>
      </p:sp>
      <p:sp>
        <p:nvSpPr>
          <p:cNvPr id="7" name="TextBox 6">
            <a:extLst>
              <a:ext uri="{FF2B5EF4-FFF2-40B4-BE49-F238E27FC236}">
                <a16:creationId xmlns:a16="http://schemas.microsoft.com/office/drawing/2014/main" id="{1A566059-BE43-4D1A-D18F-FF0D84D6CDF2}"/>
              </a:ext>
            </a:extLst>
          </p:cNvPr>
          <p:cNvSpPr txBox="1"/>
          <p:nvPr/>
        </p:nvSpPr>
        <p:spPr>
          <a:xfrm>
            <a:off x="7675750" y="4732167"/>
            <a:ext cx="3918155" cy="369332"/>
          </a:xfrm>
          <a:prstGeom prst="rect">
            <a:avLst/>
          </a:prstGeom>
          <a:noFill/>
        </p:spPr>
        <p:txBody>
          <a:bodyPr wrap="square">
            <a:spAutoFit/>
          </a:bodyPr>
          <a:lstStyle/>
          <a:p>
            <a:pPr algn="l"/>
            <a:r>
              <a:rPr lang="en-GB" b="0" i="0" dirty="0">
                <a:solidFill>
                  <a:srgbClr val="292929"/>
                </a:solidFill>
                <a:effectLst/>
                <a:latin typeface="+mj-lt"/>
              </a:rPr>
              <a:t>Credit: Accelerating news</a:t>
            </a:r>
          </a:p>
        </p:txBody>
      </p:sp>
      <p:pic>
        <p:nvPicPr>
          <p:cNvPr id="5128" name="Picture 8" descr="Home | HL-LHC Industry">
            <a:extLst>
              <a:ext uri="{FF2B5EF4-FFF2-40B4-BE49-F238E27FC236}">
                <a16:creationId xmlns:a16="http://schemas.microsoft.com/office/drawing/2014/main" id="{7D91396E-6EDA-CFEE-A721-A0110F556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0950" y="45021"/>
            <a:ext cx="2515522" cy="10190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CFFFB279-F8D2-DBA1-DCA6-8271971742AA}"/>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8</a:t>
            </a:fld>
            <a:endParaRPr lang="en-GB"/>
          </a:p>
        </p:txBody>
      </p:sp>
    </p:spTree>
    <p:extLst>
      <p:ext uri="{BB962C8B-B14F-4D97-AF65-F5344CB8AC3E}">
        <p14:creationId xmlns:p14="http://schemas.microsoft.com/office/powerpoint/2010/main" val="312697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tiproton Decelerator - Wikipedia">
            <a:extLst>
              <a:ext uri="{FF2B5EF4-FFF2-40B4-BE49-F238E27FC236}">
                <a16:creationId xmlns:a16="http://schemas.microsoft.com/office/drawing/2014/main" id="{CC920FD8-6A24-792A-6BAC-BC23A02F3B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02"/>
          <a:stretch/>
        </p:blipFill>
        <p:spPr bwMode="auto">
          <a:xfrm>
            <a:off x="294968" y="1891476"/>
            <a:ext cx="6558667" cy="37065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22913C-648E-21A9-B902-CDA14B3F16F0}"/>
              </a:ext>
            </a:extLst>
          </p:cNvPr>
          <p:cNvSpPr>
            <a:spLocks noGrp="1"/>
          </p:cNvSpPr>
          <p:nvPr>
            <p:ph type="title"/>
          </p:nvPr>
        </p:nvSpPr>
        <p:spPr/>
        <p:txBody>
          <a:bodyPr/>
          <a:lstStyle/>
          <a:p>
            <a:r>
              <a:rPr lang="en-GB" sz="3600" b="1" i="1" dirty="0"/>
              <a:t>Frontier Accelerators: </a:t>
            </a:r>
            <a:r>
              <a:rPr lang="en-GB" dirty="0"/>
              <a:t>Antimatter facility</a:t>
            </a:r>
          </a:p>
        </p:txBody>
      </p:sp>
      <p:pic>
        <p:nvPicPr>
          <p:cNvPr id="12290" name="Picture 2" descr="The AEgIS Experiment | EP News">
            <a:extLst>
              <a:ext uri="{FF2B5EF4-FFF2-40B4-BE49-F238E27FC236}">
                <a16:creationId xmlns:a16="http://schemas.microsoft.com/office/drawing/2014/main" id="{68A1738F-915F-95A2-C316-B9E1636C49C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02212" y="1733532"/>
            <a:ext cx="5589788" cy="41295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48566D-771B-A96E-FCBE-074CC506CE2A}"/>
              </a:ext>
            </a:extLst>
          </p:cNvPr>
          <p:cNvSpPr txBox="1"/>
          <p:nvPr/>
        </p:nvSpPr>
        <p:spPr>
          <a:xfrm>
            <a:off x="7003249" y="1313435"/>
            <a:ext cx="4085303" cy="1200329"/>
          </a:xfrm>
          <a:prstGeom prst="rect">
            <a:avLst/>
          </a:prstGeom>
          <a:noFill/>
        </p:spPr>
        <p:txBody>
          <a:bodyPr wrap="square">
            <a:spAutoFit/>
          </a:bodyPr>
          <a:lstStyle/>
          <a:p>
            <a:r>
              <a:rPr lang="en-GB" dirty="0"/>
              <a:t>Beam dynamic Task: O</a:t>
            </a:r>
            <a:r>
              <a:rPr lang="en-GB" sz="1800" dirty="0"/>
              <a:t>ptimization of low energy beam transport and efficient injection into traps at the Antiproton Decelerator</a:t>
            </a:r>
            <a:endParaRPr lang="en-GB" dirty="0"/>
          </a:p>
        </p:txBody>
      </p:sp>
      <p:sp>
        <p:nvSpPr>
          <p:cNvPr id="7" name="TextBox 6">
            <a:extLst>
              <a:ext uri="{FF2B5EF4-FFF2-40B4-BE49-F238E27FC236}">
                <a16:creationId xmlns:a16="http://schemas.microsoft.com/office/drawing/2014/main" id="{F7628CC4-6B11-0710-7DE9-436E30F73B46}"/>
              </a:ext>
            </a:extLst>
          </p:cNvPr>
          <p:cNvSpPr txBox="1"/>
          <p:nvPr/>
        </p:nvSpPr>
        <p:spPr>
          <a:xfrm>
            <a:off x="9193161" y="5863131"/>
            <a:ext cx="6194322" cy="369332"/>
          </a:xfrm>
          <a:prstGeom prst="rect">
            <a:avLst/>
          </a:prstGeom>
          <a:noFill/>
        </p:spPr>
        <p:txBody>
          <a:bodyPr wrap="square">
            <a:spAutoFit/>
          </a:bodyPr>
          <a:lstStyle/>
          <a:p>
            <a:r>
              <a:rPr lang="en-GB" sz="1800" dirty="0"/>
              <a:t>Credit: </a:t>
            </a:r>
            <a:r>
              <a:rPr lang="en-GB" sz="1800" dirty="0" err="1"/>
              <a:t>AEgIS</a:t>
            </a:r>
            <a:r>
              <a:rPr lang="en-GB" sz="1800" dirty="0"/>
              <a:t> collaboration.</a:t>
            </a:r>
            <a:endParaRPr lang="en-GB" dirty="0"/>
          </a:p>
        </p:txBody>
      </p:sp>
      <p:sp>
        <p:nvSpPr>
          <p:cNvPr id="4" name="Oval 3">
            <a:extLst>
              <a:ext uri="{FF2B5EF4-FFF2-40B4-BE49-F238E27FC236}">
                <a16:creationId xmlns:a16="http://schemas.microsoft.com/office/drawing/2014/main" id="{061A8064-D1D5-32F7-7687-EA97E8119019}"/>
              </a:ext>
            </a:extLst>
          </p:cNvPr>
          <p:cNvSpPr/>
          <p:nvPr/>
        </p:nvSpPr>
        <p:spPr>
          <a:xfrm>
            <a:off x="1637071" y="3798331"/>
            <a:ext cx="1460090" cy="714675"/>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Slide Number Placeholder 1">
            <a:extLst>
              <a:ext uri="{FF2B5EF4-FFF2-40B4-BE49-F238E27FC236}">
                <a16:creationId xmlns:a16="http://schemas.microsoft.com/office/drawing/2014/main" id="{C79F365C-11DB-353B-3954-30AB45D3FB9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D957F4-03A3-4092-94D8-B933114429E7}" type="slidenum">
              <a:rPr lang="en-GB" smtClean="0"/>
              <a:pPr/>
              <a:t>9</a:t>
            </a:fld>
            <a:endParaRPr lang="en-GB"/>
          </a:p>
        </p:txBody>
      </p:sp>
    </p:spTree>
    <p:extLst>
      <p:ext uri="{BB962C8B-B14F-4D97-AF65-F5344CB8AC3E}">
        <p14:creationId xmlns:p14="http://schemas.microsoft.com/office/powerpoint/2010/main" val="146761449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0090EC8B984C489989E0FE7CA9D63A" ma:contentTypeVersion="17" ma:contentTypeDescription="Create a new document." ma:contentTypeScope="" ma:versionID="a87187d0be1989c27da4b39e6958c8d6">
  <xsd:schema xmlns:xsd="http://www.w3.org/2001/XMLSchema" xmlns:xs="http://www.w3.org/2001/XMLSchema" xmlns:p="http://schemas.microsoft.com/office/2006/metadata/properties" xmlns:ns2="310d0dbb-532f-4493-a8c2-b3e89024f525" xmlns:ns3="e6820daa-d2e7-412e-947d-51b1dafb8693" targetNamespace="http://schemas.microsoft.com/office/2006/metadata/properties" ma:root="true" ma:fieldsID="bf4ac5fe5798d63fd6c81b20ad50a7cd" ns2:_="" ns3:_="">
    <xsd:import namespace="310d0dbb-532f-4493-a8c2-b3e89024f525"/>
    <xsd:import namespace="e6820daa-d2e7-412e-947d-51b1dafb869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lcf76f155ced4ddcb4097134ff3c332f" minOccurs="0"/>
                <xsd:element ref="ns3:TaxCatchAll" minOccurs="0"/>
                <xsd:element ref="ns2:MediaServiceLocation"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0d0dbb-532f-4493-a8c2-b3e89024f5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fd38f81-9561-40ce-98eb-cd713668d4d7"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820daa-d2e7-412e-947d-51b1dafb869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18074572-148c-46a7-bfc7-12a72a7c56b1}" ma:internalName="TaxCatchAll" ma:showField="CatchAllData" ma:web="e6820daa-d2e7-412e-947d-51b1dafb869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0d0dbb-532f-4493-a8c2-b3e89024f525">
      <Terms xmlns="http://schemas.microsoft.com/office/infopath/2007/PartnerControls"/>
    </lcf76f155ced4ddcb4097134ff3c332f>
    <TaxCatchAll xmlns="e6820daa-d2e7-412e-947d-51b1dafb8693" xsi:nil="true"/>
  </documentManagement>
</p:properties>
</file>

<file path=customXml/itemProps1.xml><?xml version="1.0" encoding="utf-8"?>
<ds:datastoreItem xmlns:ds="http://schemas.openxmlformats.org/officeDocument/2006/customXml" ds:itemID="{EBD965D6-DEEE-4CB0-8996-AB5915FADE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0d0dbb-532f-4493-a8c2-b3e89024f525"/>
    <ds:schemaRef ds:uri="e6820daa-d2e7-412e-947d-51b1dafb86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5EA722-C48D-4E45-BE7B-4BE781CBA811}">
  <ds:schemaRefs>
    <ds:schemaRef ds:uri="http://schemas.microsoft.com/sharepoint/v3/contenttype/forms"/>
  </ds:schemaRefs>
</ds:datastoreItem>
</file>

<file path=customXml/itemProps3.xml><?xml version="1.0" encoding="utf-8"?>
<ds:datastoreItem xmlns:ds="http://schemas.openxmlformats.org/officeDocument/2006/customXml" ds:itemID="{5D030240-550B-4786-8E84-BB64154AC1BF}">
  <ds:schemaRefs>
    <ds:schemaRef ds:uri="http://www.w3.org/XML/1998/namespace"/>
    <ds:schemaRef ds:uri="http://purl.org/dc/elements/1.1/"/>
    <ds:schemaRef ds:uri="http://purl.org/dc/dcmitype/"/>
    <ds:schemaRef ds:uri="http://schemas.microsoft.com/office/2006/documentManagement/types"/>
    <ds:schemaRef ds:uri="a24a3d72-5a6c-4a9f-9bbb-37c804410c6a"/>
    <ds:schemaRef ds:uri="http://schemas.microsoft.com/office/infopath/2007/PartnerControls"/>
    <ds:schemaRef ds:uri="e0b738a9-653f-4255-90a4-40c59e26946f"/>
    <ds:schemaRef ds:uri="http://schemas.openxmlformats.org/package/2006/metadata/core-properties"/>
    <ds:schemaRef ds:uri="http://schemas.microsoft.com/office/2006/metadata/properties"/>
    <ds:schemaRef ds:uri="http://purl.org/dc/terms/"/>
    <ds:schemaRef ds:uri="310d0dbb-532f-4493-a8c2-b3e89024f525"/>
    <ds:schemaRef ds:uri="e6820daa-d2e7-412e-947d-51b1dafb8693"/>
  </ds:schemaRefs>
</ds:datastoreItem>
</file>

<file path=docMetadata/LabelInfo.xml><?xml version="1.0" encoding="utf-8"?>
<clbl:labelList xmlns:clbl="http://schemas.microsoft.com/office/2020/mipLabelMetadata">
  <clbl:label id="{53255131-b129-4010-86e1-474bfd7e8076}" enabled="0" method="" siteId="{53255131-b129-4010-86e1-474bfd7e8076}" removed="1"/>
</clbl:labelList>
</file>

<file path=docProps/app.xml><?xml version="1.0" encoding="utf-8"?>
<Properties xmlns="http://schemas.openxmlformats.org/officeDocument/2006/extended-properties" xmlns:vt="http://schemas.openxmlformats.org/officeDocument/2006/docPropsVTypes">
  <TotalTime>404</TotalTime>
  <Words>1041</Words>
  <Application>Microsoft Office PowerPoint</Application>
  <PresentationFormat>Widescreen</PresentationFormat>
  <Paragraphs>154</Paragraphs>
  <Slides>18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Cambria Math</vt:lpstr>
      <vt:lpstr>Helvetica</vt:lpstr>
      <vt:lpstr>Open Sans</vt:lpstr>
      <vt:lpstr>1_Office Theme</vt:lpstr>
      <vt:lpstr>Accelerator Cluster </vt:lpstr>
      <vt:lpstr>What are particle accelerators</vt:lpstr>
      <vt:lpstr>Members</vt:lpstr>
      <vt:lpstr>Cockcroft Institute</vt:lpstr>
      <vt:lpstr>PowerPoint Presentation</vt:lpstr>
      <vt:lpstr>Frontier Accelerators: Daresbury Lab</vt:lpstr>
      <vt:lpstr>Frontier Accelerators: CERN</vt:lpstr>
      <vt:lpstr>Frontier Accelerators: HLLHC project</vt:lpstr>
      <vt:lpstr>Frontier Accelerators: Antimatter facility</vt:lpstr>
      <vt:lpstr>Future mega facilities?</vt:lpstr>
      <vt:lpstr>Laser Plasma Wakefield Acceleration</vt:lpstr>
      <vt:lpstr>Novel Accelerators: AWAKE Project</vt:lpstr>
      <vt:lpstr>Micro-accelerators</vt:lpstr>
      <vt:lpstr>PowerPoint Presentation</vt:lpstr>
      <vt:lpstr>Accelerator Applications:  Lhara</vt:lpstr>
      <vt:lpstr>Accelerator Applications: Adaptix</vt:lpstr>
      <vt:lpstr>Personal taste</vt:lpstr>
      <vt:lpstr>Questions?</vt:lpstr>
    </vt:vector>
  </TitlesOfParts>
  <Company>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Kumar, Narender (Liverpool Uni.,DL,-)</dc:creator>
  <cp:lastModifiedBy>Zhang, Hao [haozhang]</cp:lastModifiedBy>
  <cp:revision>37</cp:revision>
  <dcterms:created xsi:type="dcterms:W3CDTF">2022-10-21T08:53:32Z</dcterms:created>
  <dcterms:modified xsi:type="dcterms:W3CDTF">2023-09-21T09:55:52Z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0x010100070090EC8B984C489989E0FE7CA9D63A</vt:lpwstr>
  </property>
</Properties>
</file>