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79" r:id="rId2"/>
    <p:sldId id="280" r:id="rId3"/>
    <p:sldId id="281" r:id="rId4"/>
    <p:sldId id="283" r:id="rId5"/>
    <p:sldId id="286" r:id="rId6"/>
    <p:sldId id="284" r:id="rId7"/>
    <p:sldId id="287" r:id="rId8"/>
    <p:sldId id="288" r:id="rId9"/>
    <p:sldId id="282" r:id="rId10"/>
    <p:sldId id="269" r:id="rId11"/>
    <p:sldId id="271" r:id="rId12"/>
    <p:sldId id="270" r:id="rId13"/>
    <p:sldId id="272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1F64"/>
    <a:srgbClr val="956700"/>
    <a:srgbClr val="1E2B7D"/>
    <a:srgbClr val="0B2065"/>
    <a:srgbClr val="0B2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17E6BA-F2D5-5B42-A973-AFE221772113}" v="89" dt="2024-01-19T13:08:01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4"/>
    <p:restoredTop sz="96181"/>
  </p:normalViewPr>
  <p:slideViewPr>
    <p:cSldViewPr snapToGrid="0">
      <p:cViewPr>
        <p:scale>
          <a:sx n="126" d="100"/>
          <a:sy n="126" d="100"/>
        </p:scale>
        <p:origin x="133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g, Ce" userId="c9598c0e-bc64-4e00-9e8f-556173b7fb60" providerId="ADAL" clId="{C617E6BA-F2D5-5B42-A973-AFE221772113}"/>
    <pc:docChg chg="undo custSel addSld delSld modSld sldOrd">
      <pc:chgData name="Zhang, Ce" userId="c9598c0e-bc64-4e00-9e8f-556173b7fb60" providerId="ADAL" clId="{C617E6BA-F2D5-5B42-A973-AFE221772113}" dt="2024-01-19T13:37:22.352" v="1607" actId="20577"/>
      <pc:docMkLst>
        <pc:docMk/>
      </pc:docMkLst>
      <pc:sldChg chg="add del">
        <pc:chgData name="Zhang, Ce" userId="c9598c0e-bc64-4e00-9e8f-556173b7fb60" providerId="ADAL" clId="{C617E6BA-F2D5-5B42-A973-AFE221772113}" dt="2024-01-19T09:20:44.092" v="564" actId="2696"/>
        <pc:sldMkLst>
          <pc:docMk/>
          <pc:sldMk cId="2238164290" sldId="269"/>
        </pc:sldMkLst>
      </pc:sldChg>
      <pc:sldChg chg="add del">
        <pc:chgData name="Zhang, Ce" userId="c9598c0e-bc64-4e00-9e8f-556173b7fb60" providerId="ADAL" clId="{C617E6BA-F2D5-5B42-A973-AFE221772113}" dt="2024-01-19T09:20:43.177" v="563" actId="2696"/>
        <pc:sldMkLst>
          <pc:docMk/>
          <pc:sldMk cId="7801279" sldId="272"/>
        </pc:sldMkLst>
      </pc:sldChg>
      <pc:sldChg chg="modSp del mod">
        <pc:chgData name="Zhang, Ce" userId="c9598c0e-bc64-4e00-9e8f-556173b7fb60" providerId="ADAL" clId="{C617E6BA-F2D5-5B42-A973-AFE221772113}" dt="2024-01-19T09:20:54.462" v="574" actId="2696"/>
        <pc:sldMkLst>
          <pc:docMk/>
          <pc:sldMk cId="3060214374" sldId="274"/>
        </pc:sldMkLst>
        <pc:spChg chg="mod">
          <ac:chgData name="Zhang, Ce" userId="c9598c0e-bc64-4e00-9e8f-556173b7fb60" providerId="ADAL" clId="{C617E6BA-F2D5-5B42-A973-AFE221772113}" dt="2024-01-19T09:06:11.748" v="174" actId="20577"/>
          <ac:spMkLst>
            <pc:docMk/>
            <pc:sldMk cId="3060214374" sldId="274"/>
            <ac:spMk id="14" creationId="{CD76AA96-22CD-6DF4-41F1-CF37341D7DDE}"/>
          </ac:spMkLst>
        </pc:spChg>
      </pc:sldChg>
      <pc:sldChg chg="del">
        <pc:chgData name="Zhang, Ce" userId="c9598c0e-bc64-4e00-9e8f-556173b7fb60" providerId="ADAL" clId="{C617E6BA-F2D5-5B42-A973-AFE221772113}" dt="2024-01-19T09:21:08.944" v="575" actId="2696"/>
        <pc:sldMkLst>
          <pc:docMk/>
          <pc:sldMk cId="492820837" sldId="276"/>
        </pc:sldMkLst>
      </pc:sldChg>
      <pc:sldChg chg="add del">
        <pc:chgData name="Zhang, Ce" userId="c9598c0e-bc64-4e00-9e8f-556173b7fb60" providerId="ADAL" clId="{C617E6BA-F2D5-5B42-A973-AFE221772113}" dt="2024-01-19T09:20:42.720" v="562" actId="2696"/>
        <pc:sldMkLst>
          <pc:docMk/>
          <pc:sldMk cId="3288063854" sldId="277"/>
        </pc:sldMkLst>
      </pc:sldChg>
      <pc:sldChg chg="addSp delSp modSp new del mod ord modClrScheme chgLayout">
        <pc:chgData name="Zhang, Ce" userId="c9598c0e-bc64-4e00-9e8f-556173b7fb60" providerId="ADAL" clId="{C617E6BA-F2D5-5B42-A973-AFE221772113}" dt="2024-01-19T09:12:34.433" v="293" actId="2696"/>
        <pc:sldMkLst>
          <pc:docMk/>
          <pc:sldMk cId="1117433309" sldId="278"/>
        </pc:sldMkLst>
        <pc:spChg chg="mod ord">
          <ac:chgData name="Zhang, Ce" userId="c9598c0e-bc64-4e00-9e8f-556173b7fb60" providerId="ADAL" clId="{C617E6BA-F2D5-5B42-A973-AFE221772113}" dt="2024-01-19T09:05:37.614" v="164" actId="700"/>
          <ac:spMkLst>
            <pc:docMk/>
            <pc:sldMk cId="1117433309" sldId="278"/>
            <ac:spMk id="2" creationId="{3797CCEA-5752-FB8C-2518-BB3AA2196E38}"/>
          </ac:spMkLst>
        </pc:spChg>
        <pc:spChg chg="mod ord">
          <ac:chgData name="Zhang, Ce" userId="c9598c0e-bc64-4e00-9e8f-556173b7fb60" providerId="ADAL" clId="{C617E6BA-F2D5-5B42-A973-AFE221772113}" dt="2024-01-19T09:05:37.614" v="164" actId="700"/>
          <ac:spMkLst>
            <pc:docMk/>
            <pc:sldMk cId="1117433309" sldId="278"/>
            <ac:spMk id="3" creationId="{55807434-2A7D-AB50-0B26-3DA782401CE7}"/>
          </ac:spMkLst>
        </pc:spChg>
        <pc:spChg chg="mod ord">
          <ac:chgData name="Zhang, Ce" userId="c9598c0e-bc64-4e00-9e8f-556173b7fb60" providerId="ADAL" clId="{C617E6BA-F2D5-5B42-A973-AFE221772113}" dt="2024-01-19T09:05:37.614" v="164" actId="700"/>
          <ac:spMkLst>
            <pc:docMk/>
            <pc:sldMk cId="1117433309" sldId="278"/>
            <ac:spMk id="4" creationId="{D2502190-4FC1-6DBC-F403-3636696CA242}"/>
          </ac:spMkLst>
        </pc:spChg>
        <pc:spChg chg="mod ord">
          <ac:chgData name="Zhang, Ce" userId="c9598c0e-bc64-4e00-9e8f-556173b7fb60" providerId="ADAL" clId="{C617E6BA-F2D5-5B42-A973-AFE221772113}" dt="2024-01-19T09:05:37.614" v="164" actId="700"/>
          <ac:spMkLst>
            <pc:docMk/>
            <pc:sldMk cId="1117433309" sldId="278"/>
            <ac:spMk id="5" creationId="{2B0E8539-EC4A-1808-748F-838D12E443F8}"/>
          </ac:spMkLst>
        </pc:spChg>
        <pc:spChg chg="del mod ord">
          <ac:chgData name="Zhang, Ce" userId="c9598c0e-bc64-4e00-9e8f-556173b7fb60" providerId="ADAL" clId="{C617E6BA-F2D5-5B42-A973-AFE221772113}" dt="2024-01-18T16:30:01.101" v="51" actId="700"/>
          <ac:spMkLst>
            <pc:docMk/>
            <pc:sldMk cId="1117433309" sldId="278"/>
            <ac:spMk id="6" creationId="{F2659157-9776-77FC-16A2-8F515D10F6D9}"/>
          </ac:spMkLst>
        </pc:spChg>
        <pc:spChg chg="add mod ord">
          <ac:chgData name="Zhang, Ce" userId="c9598c0e-bc64-4e00-9e8f-556173b7fb60" providerId="ADAL" clId="{C617E6BA-F2D5-5B42-A973-AFE221772113}" dt="2024-01-19T09:05:37.614" v="164" actId="700"/>
          <ac:spMkLst>
            <pc:docMk/>
            <pc:sldMk cId="1117433309" sldId="278"/>
            <ac:spMk id="7" creationId="{54855D76-DB2B-3167-E54C-D286BAD89429}"/>
          </ac:spMkLst>
        </pc:spChg>
        <pc:spChg chg="add del mod ord">
          <ac:chgData name="Zhang, Ce" userId="c9598c0e-bc64-4e00-9e8f-556173b7fb60" providerId="ADAL" clId="{C617E6BA-F2D5-5B42-A973-AFE221772113}" dt="2024-01-18T16:46:52.316" v="53" actId="3680"/>
          <ac:spMkLst>
            <pc:docMk/>
            <pc:sldMk cId="1117433309" sldId="278"/>
            <ac:spMk id="8" creationId="{F57BE1CA-BDC9-4815-95DD-307DD5B85BEB}"/>
          </ac:spMkLst>
        </pc:spChg>
        <pc:spChg chg="add mod">
          <ac:chgData name="Zhang, Ce" userId="c9598c0e-bc64-4e00-9e8f-556173b7fb60" providerId="ADAL" clId="{C617E6BA-F2D5-5B42-A973-AFE221772113}" dt="2024-01-19T09:05:28.773" v="163"/>
          <ac:spMkLst>
            <pc:docMk/>
            <pc:sldMk cId="1117433309" sldId="278"/>
            <ac:spMk id="10" creationId="{1149F5ED-C33A-7B74-2B39-4CD7DDC1BF5F}"/>
          </ac:spMkLst>
        </pc:spChg>
        <pc:spChg chg="add del">
          <ac:chgData name="Zhang, Ce" userId="c9598c0e-bc64-4e00-9e8f-556173b7fb60" providerId="ADAL" clId="{C617E6BA-F2D5-5B42-A973-AFE221772113}" dt="2024-01-19T09:05:52.727" v="167" actId="22"/>
          <ac:spMkLst>
            <pc:docMk/>
            <pc:sldMk cId="1117433309" sldId="278"/>
            <ac:spMk id="12" creationId="{DD4B90C3-B6F4-E1FF-B76D-B8626D78A9A1}"/>
          </ac:spMkLst>
        </pc:spChg>
        <pc:spChg chg="add mod">
          <ac:chgData name="Zhang, Ce" userId="c9598c0e-bc64-4e00-9e8f-556173b7fb60" providerId="ADAL" clId="{C617E6BA-F2D5-5B42-A973-AFE221772113}" dt="2024-01-19T09:06:03.115" v="171"/>
          <ac:spMkLst>
            <pc:docMk/>
            <pc:sldMk cId="1117433309" sldId="278"/>
            <ac:spMk id="13" creationId="{9640CC3D-1513-1B26-14E8-30BB8572CA20}"/>
          </ac:spMkLst>
        </pc:spChg>
        <pc:graphicFrameChg chg="add mod ord modGraphic">
          <ac:chgData name="Zhang, Ce" userId="c9598c0e-bc64-4e00-9e8f-556173b7fb60" providerId="ADAL" clId="{C617E6BA-F2D5-5B42-A973-AFE221772113}" dt="2024-01-19T09:06:34.559" v="175" actId="1076"/>
          <ac:graphicFrameMkLst>
            <pc:docMk/>
            <pc:sldMk cId="1117433309" sldId="278"/>
            <ac:graphicFrameMk id="9" creationId="{C4509BEB-DE38-B2E3-3BFD-C643231F1527}"/>
          </ac:graphicFrameMkLst>
        </pc:graphicFrameChg>
      </pc:sldChg>
      <pc:sldChg chg="addSp delSp modSp add mod">
        <pc:chgData name="Zhang, Ce" userId="c9598c0e-bc64-4e00-9e8f-556173b7fb60" providerId="ADAL" clId="{C617E6BA-F2D5-5B42-A973-AFE221772113}" dt="2024-01-19T12:51:35.975" v="1038" actId="20577"/>
        <pc:sldMkLst>
          <pc:docMk/>
          <pc:sldMk cId="1312952621" sldId="279"/>
        </pc:sldMkLst>
        <pc:spChg chg="add mod">
          <ac:chgData name="Zhang, Ce" userId="c9598c0e-bc64-4e00-9e8f-556173b7fb60" providerId="ADAL" clId="{C617E6BA-F2D5-5B42-A973-AFE221772113}" dt="2024-01-19T09:10:22.618" v="260" actId="20577"/>
          <ac:spMkLst>
            <pc:docMk/>
            <pc:sldMk cId="1312952621" sldId="279"/>
            <ac:spMk id="13" creationId="{AA589DBF-EFBD-870E-44BD-945474CD5FD6}"/>
          </ac:spMkLst>
        </pc:spChg>
        <pc:spChg chg="add mod">
          <ac:chgData name="Zhang, Ce" userId="c9598c0e-bc64-4e00-9e8f-556173b7fb60" providerId="ADAL" clId="{C617E6BA-F2D5-5B42-A973-AFE221772113}" dt="2024-01-19T09:12:14.394" v="289" actId="1076"/>
          <ac:spMkLst>
            <pc:docMk/>
            <pc:sldMk cId="1312952621" sldId="279"/>
            <ac:spMk id="14" creationId="{70DC5473-B1E3-3266-0638-D61803EBBF70}"/>
          </ac:spMkLst>
        </pc:spChg>
        <pc:spChg chg="add del mod">
          <ac:chgData name="Zhang, Ce" userId="c9598c0e-bc64-4e00-9e8f-556173b7fb60" providerId="ADAL" clId="{C617E6BA-F2D5-5B42-A973-AFE221772113}" dt="2024-01-19T09:12:16.854" v="290" actId="478"/>
          <ac:spMkLst>
            <pc:docMk/>
            <pc:sldMk cId="1312952621" sldId="279"/>
            <ac:spMk id="15" creationId="{0549AB5C-25F6-C963-AE79-BDB3300D87EA}"/>
          </ac:spMkLst>
        </pc:spChg>
        <pc:spChg chg="add mod">
          <ac:chgData name="Zhang, Ce" userId="c9598c0e-bc64-4e00-9e8f-556173b7fb60" providerId="ADAL" clId="{C617E6BA-F2D5-5B42-A973-AFE221772113}" dt="2024-01-19T09:12:23.089" v="292" actId="1076"/>
          <ac:spMkLst>
            <pc:docMk/>
            <pc:sldMk cId="1312952621" sldId="279"/>
            <ac:spMk id="16" creationId="{381650FA-FB8B-790B-C56F-FCC163B06165}"/>
          </ac:spMkLst>
        </pc:spChg>
        <pc:graphicFrameChg chg="mod modGraphic">
          <ac:chgData name="Zhang, Ce" userId="c9598c0e-bc64-4e00-9e8f-556173b7fb60" providerId="ADAL" clId="{C617E6BA-F2D5-5B42-A973-AFE221772113}" dt="2024-01-19T12:51:35.975" v="1038" actId="20577"/>
          <ac:graphicFrameMkLst>
            <pc:docMk/>
            <pc:sldMk cId="1312952621" sldId="279"/>
            <ac:graphicFrameMk id="9" creationId="{DA6A8E5A-6A5A-1837-B57A-046D4B458B31}"/>
          </ac:graphicFrameMkLst>
        </pc:graphicFrameChg>
        <pc:picChg chg="add mod">
          <ac:chgData name="Zhang, Ce" userId="c9598c0e-bc64-4e00-9e8f-556173b7fb60" providerId="ADAL" clId="{C617E6BA-F2D5-5B42-A973-AFE221772113}" dt="2024-01-19T09:10:33.581" v="263" actId="1076"/>
          <ac:picMkLst>
            <pc:docMk/>
            <pc:sldMk cId="1312952621" sldId="279"/>
            <ac:picMk id="8" creationId="{65012889-C618-6C96-DCF4-FB3377683A78}"/>
          </ac:picMkLst>
        </pc:picChg>
        <pc:picChg chg="add mod">
          <ac:chgData name="Zhang, Ce" userId="c9598c0e-bc64-4e00-9e8f-556173b7fb60" providerId="ADAL" clId="{C617E6BA-F2D5-5B42-A973-AFE221772113}" dt="2024-01-19T09:10:29.871" v="262" actId="1076"/>
          <ac:picMkLst>
            <pc:docMk/>
            <pc:sldMk cId="1312952621" sldId="279"/>
            <ac:picMk id="11" creationId="{C48BB6C2-F85F-4ABE-54D7-56FC8E911FFB}"/>
          </ac:picMkLst>
        </pc:picChg>
      </pc:sldChg>
      <pc:sldChg chg="addSp delSp modSp new mod">
        <pc:chgData name="Zhang, Ce" userId="c9598c0e-bc64-4e00-9e8f-556173b7fb60" providerId="ADAL" clId="{C617E6BA-F2D5-5B42-A973-AFE221772113}" dt="2024-01-19T09:24:07.169" v="653" actId="20577"/>
        <pc:sldMkLst>
          <pc:docMk/>
          <pc:sldMk cId="1128142082" sldId="280"/>
        </pc:sldMkLst>
        <pc:spChg chg="mod">
          <ac:chgData name="Zhang, Ce" userId="c9598c0e-bc64-4e00-9e8f-556173b7fb60" providerId="ADAL" clId="{C617E6BA-F2D5-5B42-A973-AFE221772113}" dt="2024-01-19T09:12:41.828" v="304" actId="20577"/>
          <ac:spMkLst>
            <pc:docMk/>
            <pc:sldMk cId="1128142082" sldId="280"/>
            <ac:spMk id="2" creationId="{52A599BB-5D7A-8C5A-CEDF-101E44684AB8}"/>
          </ac:spMkLst>
        </pc:spChg>
        <pc:spChg chg="add del mod">
          <ac:chgData name="Zhang, Ce" userId="c9598c0e-bc64-4e00-9e8f-556173b7fb60" providerId="ADAL" clId="{C617E6BA-F2D5-5B42-A973-AFE221772113}" dt="2024-01-19T09:24:07.169" v="653" actId="20577"/>
          <ac:spMkLst>
            <pc:docMk/>
            <pc:sldMk cId="1128142082" sldId="280"/>
            <ac:spMk id="5" creationId="{491CEDCF-DAA8-E120-353F-DB7D4F8375F8}"/>
          </ac:spMkLst>
        </pc:spChg>
        <pc:spChg chg="del mod">
          <ac:chgData name="Zhang, Ce" userId="c9598c0e-bc64-4e00-9e8f-556173b7fb60" providerId="ADAL" clId="{C617E6BA-F2D5-5B42-A973-AFE221772113}" dt="2024-01-19T09:11:33.047" v="279"/>
          <ac:spMkLst>
            <pc:docMk/>
            <pc:sldMk cId="1128142082" sldId="280"/>
            <ac:spMk id="6" creationId="{94B98D43-52B7-1377-25F2-245AEA1CAB30}"/>
          </ac:spMkLst>
        </pc:spChg>
        <pc:spChg chg="add mod">
          <ac:chgData name="Zhang, Ce" userId="c9598c0e-bc64-4e00-9e8f-556173b7fb60" providerId="ADAL" clId="{C617E6BA-F2D5-5B42-A973-AFE221772113}" dt="2024-01-19T09:17:38.430" v="547" actId="113"/>
          <ac:spMkLst>
            <pc:docMk/>
            <pc:sldMk cId="1128142082" sldId="280"/>
            <ac:spMk id="12" creationId="{D7ED8905-48E4-4A02-700E-AA5AEC428AA2}"/>
          </ac:spMkLst>
        </pc:spChg>
        <pc:spChg chg="add mod">
          <ac:chgData name="Zhang, Ce" userId="c9598c0e-bc64-4e00-9e8f-556173b7fb60" providerId="ADAL" clId="{C617E6BA-F2D5-5B42-A973-AFE221772113}" dt="2024-01-19T09:17:35.098" v="546" actId="113"/>
          <ac:spMkLst>
            <pc:docMk/>
            <pc:sldMk cId="1128142082" sldId="280"/>
            <ac:spMk id="13" creationId="{8EE0C0B0-52A5-95E3-3C11-3B69E6B20779}"/>
          </ac:spMkLst>
        </pc:spChg>
        <pc:spChg chg="add mod">
          <ac:chgData name="Zhang, Ce" userId="c9598c0e-bc64-4e00-9e8f-556173b7fb60" providerId="ADAL" clId="{C617E6BA-F2D5-5B42-A973-AFE221772113}" dt="2024-01-19T09:16:27.064" v="460" actId="1038"/>
          <ac:spMkLst>
            <pc:docMk/>
            <pc:sldMk cId="1128142082" sldId="280"/>
            <ac:spMk id="14" creationId="{784525B6-BFA0-9042-9445-9636026B4DDD}"/>
          </ac:spMkLst>
        </pc:spChg>
        <pc:spChg chg="add mod">
          <ac:chgData name="Zhang, Ce" userId="c9598c0e-bc64-4e00-9e8f-556173b7fb60" providerId="ADAL" clId="{C617E6BA-F2D5-5B42-A973-AFE221772113}" dt="2024-01-19T09:16:49.283" v="480" actId="1035"/>
          <ac:spMkLst>
            <pc:docMk/>
            <pc:sldMk cId="1128142082" sldId="280"/>
            <ac:spMk id="15" creationId="{945CD1BE-EEC0-15FA-C689-B98A9D5A3ABC}"/>
          </ac:spMkLst>
        </pc:spChg>
        <pc:picChg chg="add mod">
          <ac:chgData name="Zhang, Ce" userId="c9598c0e-bc64-4e00-9e8f-556173b7fb60" providerId="ADAL" clId="{C617E6BA-F2D5-5B42-A973-AFE221772113}" dt="2024-01-19T09:11:30.032" v="275"/>
          <ac:picMkLst>
            <pc:docMk/>
            <pc:sldMk cId="1128142082" sldId="280"/>
            <ac:picMk id="9" creationId="{B59ABE21-3E3C-E7FC-13F7-F59CAAF781D8}"/>
          </ac:picMkLst>
        </pc:picChg>
        <pc:picChg chg="add mod modCrop">
          <ac:chgData name="Zhang, Ce" userId="c9598c0e-bc64-4e00-9e8f-556173b7fb60" providerId="ADAL" clId="{C617E6BA-F2D5-5B42-A973-AFE221772113}" dt="2024-01-19T09:16:21.353" v="452" actId="1038"/>
          <ac:picMkLst>
            <pc:docMk/>
            <pc:sldMk cId="1128142082" sldId="280"/>
            <ac:picMk id="11" creationId="{CFA71D42-DFBD-B0B9-2C5B-C381F0B8C124}"/>
          </ac:picMkLst>
        </pc:picChg>
      </pc:sldChg>
      <pc:sldChg chg="addSp delSp modSp add mod">
        <pc:chgData name="Zhang, Ce" userId="c9598c0e-bc64-4e00-9e8f-556173b7fb60" providerId="ADAL" clId="{C617E6BA-F2D5-5B42-A973-AFE221772113}" dt="2024-01-19T12:40:09.018" v="898" actId="1076"/>
        <pc:sldMkLst>
          <pc:docMk/>
          <pc:sldMk cId="1821850548" sldId="281"/>
        </pc:sldMkLst>
        <pc:spChg chg="mod">
          <ac:chgData name="Zhang, Ce" userId="c9598c0e-bc64-4e00-9e8f-556173b7fb60" providerId="ADAL" clId="{C617E6BA-F2D5-5B42-A973-AFE221772113}" dt="2024-01-19T09:19:46.064" v="555" actId="20577"/>
          <ac:spMkLst>
            <pc:docMk/>
            <pc:sldMk cId="1821850548" sldId="281"/>
            <ac:spMk id="2" creationId="{4CDEC203-5ECB-94B3-A1CA-6E2EAA5E8654}"/>
          </ac:spMkLst>
        </pc:spChg>
        <pc:spChg chg="mod">
          <ac:chgData name="Zhang, Ce" userId="c9598c0e-bc64-4e00-9e8f-556173b7fb60" providerId="ADAL" clId="{C617E6BA-F2D5-5B42-A973-AFE221772113}" dt="2024-01-19T09:24:00.648" v="642" actId="20577"/>
          <ac:spMkLst>
            <pc:docMk/>
            <pc:sldMk cId="1821850548" sldId="281"/>
            <ac:spMk id="5" creationId="{A6550373-027B-89FC-B028-41EDC6EF20C7}"/>
          </ac:spMkLst>
        </pc:spChg>
        <pc:spChg chg="add del mod">
          <ac:chgData name="Zhang, Ce" userId="c9598c0e-bc64-4e00-9e8f-556173b7fb60" providerId="ADAL" clId="{C617E6BA-F2D5-5B42-A973-AFE221772113}" dt="2024-01-19T12:35:38.870" v="707"/>
          <ac:spMkLst>
            <pc:docMk/>
            <pc:sldMk cId="1821850548" sldId="281"/>
            <ac:spMk id="8" creationId="{5319CA9A-A8D0-558F-874D-06E60F934497}"/>
          </ac:spMkLst>
        </pc:spChg>
        <pc:spChg chg="mod">
          <ac:chgData name="Zhang, Ce" userId="c9598c0e-bc64-4e00-9e8f-556173b7fb60" providerId="ADAL" clId="{C617E6BA-F2D5-5B42-A973-AFE221772113}" dt="2024-01-19T12:36:46.948" v="770" actId="20577"/>
          <ac:spMkLst>
            <pc:docMk/>
            <pc:sldMk cId="1821850548" sldId="281"/>
            <ac:spMk id="12" creationId="{578B9694-1FFF-A08E-98B7-9FC946593EF5}"/>
          </ac:spMkLst>
        </pc:spChg>
        <pc:spChg chg="mod">
          <ac:chgData name="Zhang, Ce" userId="c9598c0e-bc64-4e00-9e8f-556173b7fb60" providerId="ADAL" clId="{C617E6BA-F2D5-5B42-A973-AFE221772113}" dt="2024-01-19T12:36:50.621" v="771" actId="20577"/>
          <ac:spMkLst>
            <pc:docMk/>
            <pc:sldMk cId="1821850548" sldId="281"/>
            <ac:spMk id="13" creationId="{6C401887-1178-CB59-34CA-5C575936446E}"/>
          </ac:spMkLst>
        </pc:spChg>
        <pc:spChg chg="del">
          <ac:chgData name="Zhang, Ce" userId="c9598c0e-bc64-4e00-9e8f-556173b7fb60" providerId="ADAL" clId="{C617E6BA-F2D5-5B42-A973-AFE221772113}" dt="2024-01-19T09:20:05.153" v="558" actId="478"/>
          <ac:spMkLst>
            <pc:docMk/>
            <pc:sldMk cId="1821850548" sldId="281"/>
            <ac:spMk id="14" creationId="{082BBF6A-1709-2211-F914-5BAAB8627585}"/>
          </ac:spMkLst>
        </pc:spChg>
        <pc:spChg chg="del">
          <ac:chgData name="Zhang, Ce" userId="c9598c0e-bc64-4e00-9e8f-556173b7fb60" providerId="ADAL" clId="{C617E6BA-F2D5-5B42-A973-AFE221772113}" dt="2024-01-19T09:19:58.767" v="557" actId="478"/>
          <ac:spMkLst>
            <pc:docMk/>
            <pc:sldMk cId="1821850548" sldId="281"/>
            <ac:spMk id="15" creationId="{5EB75F55-4975-EAD2-C7A9-AC1B75DE1000}"/>
          </ac:spMkLst>
        </pc:spChg>
        <pc:spChg chg="add mod">
          <ac:chgData name="Zhang, Ce" userId="c9598c0e-bc64-4e00-9e8f-556173b7fb60" providerId="ADAL" clId="{C617E6BA-F2D5-5B42-A973-AFE221772113}" dt="2024-01-19T12:38:09.522" v="878" actId="1037"/>
          <ac:spMkLst>
            <pc:docMk/>
            <pc:sldMk cId="1821850548" sldId="281"/>
            <ac:spMk id="18" creationId="{3CDBD48B-3016-34F2-FD67-3885E730763D}"/>
          </ac:spMkLst>
        </pc:spChg>
        <pc:spChg chg="add mod">
          <ac:chgData name="Zhang, Ce" userId="c9598c0e-bc64-4e00-9e8f-556173b7fb60" providerId="ADAL" clId="{C617E6BA-F2D5-5B42-A973-AFE221772113}" dt="2024-01-19T12:39:58.727" v="889" actId="20577"/>
          <ac:spMkLst>
            <pc:docMk/>
            <pc:sldMk cId="1821850548" sldId="281"/>
            <ac:spMk id="19" creationId="{1B529B24-1CC0-C3E0-7FA4-24C3F099AFAE}"/>
          </ac:spMkLst>
        </pc:spChg>
        <pc:spChg chg="add mod">
          <ac:chgData name="Zhang, Ce" userId="c9598c0e-bc64-4e00-9e8f-556173b7fb60" providerId="ADAL" clId="{C617E6BA-F2D5-5B42-A973-AFE221772113}" dt="2024-01-19T12:40:09.018" v="898" actId="1076"/>
          <ac:spMkLst>
            <pc:docMk/>
            <pc:sldMk cId="1821850548" sldId="281"/>
            <ac:spMk id="20" creationId="{A2225084-DF1E-1ED9-AF79-FA8F6A2E9375}"/>
          </ac:spMkLst>
        </pc:spChg>
        <pc:picChg chg="add mod">
          <ac:chgData name="Zhang, Ce" userId="c9598c0e-bc64-4e00-9e8f-556173b7fb60" providerId="ADAL" clId="{C617E6BA-F2D5-5B42-A973-AFE221772113}" dt="2024-01-19T12:38:09.522" v="878" actId="1037"/>
          <ac:picMkLst>
            <pc:docMk/>
            <pc:sldMk cId="1821850548" sldId="281"/>
            <ac:picMk id="10" creationId="{DB8B54C0-65B0-94FC-13F5-7BB7C486B232}"/>
          </ac:picMkLst>
        </pc:picChg>
        <pc:picChg chg="del">
          <ac:chgData name="Zhang, Ce" userId="c9598c0e-bc64-4e00-9e8f-556173b7fb60" providerId="ADAL" clId="{C617E6BA-F2D5-5B42-A973-AFE221772113}" dt="2024-01-19T09:19:50.686" v="556" actId="478"/>
          <ac:picMkLst>
            <pc:docMk/>
            <pc:sldMk cId="1821850548" sldId="281"/>
            <ac:picMk id="11" creationId="{7225E331-D39B-0B86-5A7E-DEF889A183CA}"/>
          </ac:picMkLst>
        </pc:picChg>
        <pc:picChg chg="add mod">
          <ac:chgData name="Zhang, Ce" userId="c9598c0e-bc64-4e00-9e8f-556173b7fb60" providerId="ADAL" clId="{C617E6BA-F2D5-5B42-A973-AFE221772113}" dt="2024-01-19T12:38:16.408" v="880" actId="1076"/>
          <ac:picMkLst>
            <pc:docMk/>
            <pc:sldMk cId="1821850548" sldId="281"/>
            <ac:picMk id="17" creationId="{DB1B1F78-6268-E4FC-5EBD-D3F712776BF1}"/>
          </ac:picMkLst>
        </pc:picChg>
      </pc:sldChg>
      <pc:sldChg chg="modSp new mod">
        <pc:chgData name="Zhang, Ce" userId="c9598c0e-bc64-4e00-9e8f-556173b7fb60" providerId="ADAL" clId="{C617E6BA-F2D5-5B42-A973-AFE221772113}" dt="2024-01-19T09:20:49.497" v="573" actId="5793"/>
        <pc:sldMkLst>
          <pc:docMk/>
          <pc:sldMk cId="2704504621" sldId="282"/>
        </pc:sldMkLst>
        <pc:spChg chg="mod">
          <ac:chgData name="Zhang, Ce" userId="c9598c0e-bc64-4e00-9e8f-556173b7fb60" providerId="ADAL" clId="{C617E6BA-F2D5-5B42-A973-AFE221772113}" dt="2024-01-19T09:20:49.497" v="573" actId="5793"/>
          <ac:spMkLst>
            <pc:docMk/>
            <pc:sldMk cId="2704504621" sldId="282"/>
            <ac:spMk id="2" creationId="{CFBFBE0F-3B3F-0CB1-792F-3D8CEEBE2B4E}"/>
          </ac:spMkLst>
        </pc:spChg>
      </pc:sldChg>
      <pc:sldChg chg="addSp delSp modSp new mod">
        <pc:chgData name="Zhang, Ce" userId="c9598c0e-bc64-4e00-9e8f-556173b7fb60" providerId="ADAL" clId="{C617E6BA-F2D5-5B42-A973-AFE221772113}" dt="2024-01-19T12:34:23.084" v="706" actId="1076"/>
        <pc:sldMkLst>
          <pc:docMk/>
          <pc:sldMk cId="2831952347" sldId="283"/>
        </pc:sldMkLst>
        <pc:spChg chg="mod">
          <ac:chgData name="Zhang, Ce" userId="c9598c0e-bc64-4e00-9e8f-556173b7fb60" providerId="ADAL" clId="{C617E6BA-F2D5-5B42-A973-AFE221772113}" dt="2024-01-19T09:21:24.849" v="586" actId="20577"/>
          <ac:spMkLst>
            <pc:docMk/>
            <pc:sldMk cId="2831952347" sldId="283"/>
            <ac:spMk id="2" creationId="{B0A558F8-0F57-2626-DB79-79ABEE510340}"/>
          </ac:spMkLst>
        </pc:spChg>
        <pc:spChg chg="mod">
          <ac:chgData name="Zhang, Ce" userId="c9598c0e-bc64-4e00-9e8f-556173b7fb60" providerId="ADAL" clId="{C617E6BA-F2D5-5B42-A973-AFE221772113}" dt="2024-01-19T09:23:54.674" v="631" actId="20577"/>
          <ac:spMkLst>
            <pc:docMk/>
            <pc:sldMk cId="2831952347" sldId="283"/>
            <ac:spMk id="5" creationId="{D2A75E73-AB2E-3858-4990-4893937536A1}"/>
          </ac:spMkLst>
        </pc:spChg>
        <pc:spChg chg="del">
          <ac:chgData name="Zhang, Ce" userId="c9598c0e-bc64-4e00-9e8f-556173b7fb60" providerId="ADAL" clId="{C617E6BA-F2D5-5B42-A973-AFE221772113}" dt="2024-01-19T09:24:18.846" v="654"/>
          <ac:spMkLst>
            <pc:docMk/>
            <pc:sldMk cId="2831952347" sldId="283"/>
            <ac:spMk id="6" creationId="{D14106E4-501A-810A-5C81-7402C34D691C}"/>
          </ac:spMkLst>
        </pc:spChg>
        <pc:spChg chg="add mod">
          <ac:chgData name="Zhang, Ce" userId="c9598c0e-bc64-4e00-9e8f-556173b7fb60" providerId="ADAL" clId="{C617E6BA-F2D5-5B42-A973-AFE221772113}" dt="2024-01-19T09:24:42.998" v="675" actId="20577"/>
          <ac:spMkLst>
            <pc:docMk/>
            <pc:sldMk cId="2831952347" sldId="283"/>
            <ac:spMk id="10" creationId="{240CA714-1412-F8F8-1827-6A64C3FE3452}"/>
          </ac:spMkLst>
        </pc:spChg>
        <pc:spChg chg="add mod">
          <ac:chgData name="Zhang, Ce" userId="c9598c0e-bc64-4e00-9e8f-556173b7fb60" providerId="ADAL" clId="{C617E6BA-F2D5-5B42-A973-AFE221772113}" dt="2024-01-19T09:24:50.966" v="679" actId="20577"/>
          <ac:spMkLst>
            <pc:docMk/>
            <pc:sldMk cId="2831952347" sldId="283"/>
            <ac:spMk id="11" creationId="{B9EF27C3-B453-A809-931E-BFAA28A8C175}"/>
          </ac:spMkLst>
        </pc:spChg>
        <pc:spChg chg="add del mod">
          <ac:chgData name="Zhang, Ce" userId="c9598c0e-bc64-4e00-9e8f-556173b7fb60" providerId="ADAL" clId="{C617E6BA-F2D5-5B42-A973-AFE221772113}" dt="2024-01-19T12:29:52.095" v="692"/>
          <ac:spMkLst>
            <pc:docMk/>
            <pc:sldMk cId="2831952347" sldId="283"/>
            <ac:spMk id="13" creationId="{CB64CEC7-CB81-9165-CF44-AA669FC65DEF}"/>
          </ac:spMkLst>
        </pc:spChg>
        <pc:picChg chg="add del mod">
          <ac:chgData name="Zhang, Ce" userId="c9598c0e-bc64-4e00-9e8f-556173b7fb60" providerId="ADAL" clId="{C617E6BA-F2D5-5B42-A973-AFE221772113}" dt="2024-01-19T12:29:45.142" v="691" actId="478"/>
          <ac:picMkLst>
            <pc:docMk/>
            <pc:sldMk cId="2831952347" sldId="283"/>
            <ac:picMk id="9" creationId="{74D42B25-CC3B-1D8F-3F02-ED200EA83861}"/>
          </ac:picMkLst>
        </pc:picChg>
        <pc:picChg chg="add mod">
          <ac:chgData name="Zhang, Ce" userId="c9598c0e-bc64-4e00-9e8f-556173b7fb60" providerId="ADAL" clId="{C617E6BA-F2D5-5B42-A973-AFE221772113}" dt="2024-01-19T12:34:23.084" v="706" actId="1076"/>
          <ac:picMkLst>
            <pc:docMk/>
            <pc:sldMk cId="2831952347" sldId="283"/>
            <ac:picMk id="15" creationId="{970B3458-1E35-5650-FABD-D60711676A4A}"/>
          </ac:picMkLst>
        </pc:picChg>
        <pc:picChg chg="add del mod">
          <ac:chgData name="Zhang, Ce" userId="c9598c0e-bc64-4e00-9e8f-556173b7fb60" providerId="ADAL" clId="{C617E6BA-F2D5-5B42-A973-AFE221772113}" dt="2024-01-19T12:34:03.506" v="704" actId="478"/>
          <ac:picMkLst>
            <pc:docMk/>
            <pc:sldMk cId="2831952347" sldId="283"/>
            <ac:picMk id="16" creationId="{525A8971-5211-4725-A326-027B99F4F1AF}"/>
          </ac:picMkLst>
        </pc:picChg>
      </pc:sldChg>
      <pc:sldChg chg="addSp modSp add mod">
        <pc:chgData name="Zhang, Ce" userId="c9598c0e-bc64-4e00-9e8f-556173b7fb60" providerId="ADAL" clId="{C617E6BA-F2D5-5B42-A973-AFE221772113}" dt="2024-01-19T12:53:26.260" v="1084" actId="20577"/>
        <pc:sldMkLst>
          <pc:docMk/>
          <pc:sldMk cId="3359856695" sldId="284"/>
        </pc:sldMkLst>
        <pc:spChg chg="mod">
          <ac:chgData name="Zhang, Ce" userId="c9598c0e-bc64-4e00-9e8f-556173b7fb60" providerId="ADAL" clId="{C617E6BA-F2D5-5B42-A973-AFE221772113}" dt="2024-01-19T09:21:33.014" v="605" actId="20577"/>
          <ac:spMkLst>
            <pc:docMk/>
            <pc:sldMk cId="3359856695" sldId="284"/>
            <ac:spMk id="2" creationId="{0D8373F4-F672-E336-42AA-665F05CE1F80}"/>
          </ac:spMkLst>
        </pc:spChg>
        <pc:spChg chg="mod">
          <ac:chgData name="Zhang, Ce" userId="c9598c0e-bc64-4e00-9e8f-556173b7fb60" providerId="ADAL" clId="{C617E6BA-F2D5-5B42-A973-AFE221772113}" dt="2024-01-19T12:53:26.260" v="1084" actId="20577"/>
          <ac:spMkLst>
            <pc:docMk/>
            <pc:sldMk cId="3359856695" sldId="284"/>
            <ac:spMk id="5" creationId="{6F33179F-AD61-3CE3-4381-D74FC47A5F9E}"/>
          </ac:spMkLst>
        </pc:spChg>
        <pc:spChg chg="mod">
          <ac:chgData name="Zhang, Ce" userId="c9598c0e-bc64-4e00-9e8f-556173b7fb60" providerId="ADAL" clId="{C617E6BA-F2D5-5B42-A973-AFE221772113}" dt="2024-01-19T12:41:28.560" v="955" actId="20577"/>
          <ac:spMkLst>
            <pc:docMk/>
            <pc:sldMk cId="3359856695" sldId="284"/>
            <ac:spMk id="6" creationId="{06608680-C780-BF44-24A9-A7947AD8383C}"/>
          </ac:spMkLst>
        </pc:spChg>
        <pc:spChg chg="add mod">
          <ac:chgData name="Zhang, Ce" userId="c9598c0e-bc64-4e00-9e8f-556173b7fb60" providerId="ADAL" clId="{C617E6BA-F2D5-5B42-A973-AFE221772113}" dt="2024-01-19T12:53:05.989" v="1073" actId="113"/>
          <ac:spMkLst>
            <pc:docMk/>
            <pc:sldMk cId="3359856695" sldId="284"/>
            <ac:spMk id="11" creationId="{809DB6AC-6EA9-CE0C-2177-249859B0A733}"/>
          </ac:spMkLst>
        </pc:spChg>
        <pc:spChg chg="add mod">
          <ac:chgData name="Zhang, Ce" userId="c9598c0e-bc64-4e00-9e8f-556173b7fb60" providerId="ADAL" clId="{C617E6BA-F2D5-5B42-A973-AFE221772113}" dt="2024-01-19T12:53:00.780" v="1070" actId="113"/>
          <ac:spMkLst>
            <pc:docMk/>
            <pc:sldMk cId="3359856695" sldId="284"/>
            <ac:spMk id="12" creationId="{F1A20F0F-5C2C-1774-7A4D-5BB4B400722E}"/>
          </ac:spMkLst>
        </pc:spChg>
        <pc:spChg chg="add mod">
          <ac:chgData name="Zhang, Ce" userId="c9598c0e-bc64-4e00-9e8f-556173b7fb60" providerId="ADAL" clId="{C617E6BA-F2D5-5B42-A973-AFE221772113}" dt="2024-01-19T12:52:55.664" v="1069" actId="113"/>
          <ac:spMkLst>
            <pc:docMk/>
            <pc:sldMk cId="3359856695" sldId="284"/>
            <ac:spMk id="13" creationId="{FBBD3D8F-938D-B238-FA70-598185C93A81}"/>
          </ac:spMkLst>
        </pc:spChg>
        <pc:picChg chg="add mod">
          <ac:chgData name="Zhang, Ce" userId="c9598c0e-bc64-4e00-9e8f-556173b7fb60" providerId="ADAL" clId="{C617E6BA-F2D5-5B42-A973-AFE221772113}" dt="2024-01-19T12:50:41.990" v="976" actId="1076"/>
          <ac:picMkLst>
            <pc:docMk/>
            <pc:sldMk cId="3359856695" sldId="284"/>
            <ac:picMk id="8" creationId="{3433D628-90F7-4711-5B8F-C252EA5C412E}"/>
          </ac:picMkLst>
        </pc:picChg>
        <pc:picChg chg="add mod">
          <ac:chgData name="Zhang, Ce" userId="c9598c0e-bc64-4e00-9e8f-556173b7fb60" providerId="ADAL" clId="{C617E6BA-F2D5-5B42-A973-AFE221772113}" dt="2024-01-19T12:50:41.990" v="976" actId="1076"/>
          <ac:picMkLst>
            <pc:docMk/>
            <pc:sldMk cId="3359856695" sldId="284"/>
            <ac:picMk id="9" creationId="{6BEA3A7F-9DBC-D486-7406-03A792CAF779}"/>
          </ac:picMkLst>
        </pc:picChg>
        <pc:picChg chg="add mod">
          <ac:chgData name="Zhang, Ce" userId="c9598c0e-bc64-4e00-9e8f-556173b7fb60" providerId="ADAL" clId="{C617E6BA-F2D5-5B42-A973-AFE221772113}" dt="2024-01-19T12:50:41.990" v="976" actId="1076"/>
          <ac:picMkLst>
            <pc:docMk/>
            <pc:sldMk cId="3359856695" sldId="284"/>
            <ac:picMk id="10" creationId="{9CCCEA45-64B9-C049-BDD9-17B70B73A9CA}"/>
          </ac:picMkLst>
        </pc:picChg>
      </pc:sldChg>
      <pc:sldChg chg="modSp add del mod">
        <pc:chgData name="Zhang, Ce" userId="c9598c0e-bc64-4e00-9e8f-556173b7fb60" providerId="ADAL" clId="{C617E6BA-F2D5-5B42-A973-AFE221772113}" dt="2024-01-19T12:53:14.432" v="1074" actId="2696"/>
        <pc:sldMkLst>
          <pc:docMk/>
          <pc:sldMk cId="3882571335" sldId="285"/>
        </pc:sldMkLst>
        <pc:spChg chg="mod">
          <ac:chgData name="Zhang, Ce" userId="c9598c0e-bc64-4e00-9e8f-556173b7fb60" providerId="ADAL" clId="{C617E6BA-F2D5-5B42-A973-AFE221772113}" dt="2024-01-19T09:25:23.942" v="690"/>
          <ac:spMkLst>
            <pc:docMk/>
            <pc:sldMk cId="3882571335" sldId="285"/>
            <ac:spMk id="5" creationId="{C70E6359-5D17-468D-45A4-580CC8E0BB52}"/>
          </ac:spMkLst>
        </pc:spChg>
      </pc:sldChg>
      <pc:sldChg chg="addSp delSp modSp add mod">
        <pc:chgData name="Zhang, Ce" userId="c9598c0e-bc64-4e00-9e8f-556173b7fb60" providerId="ADAL" clId="{C617E6BA-F2D5-5B42-A973-AFE221772113}" dt="2024-01-19T12:32:09.307" v="699" actId="1076"/>
        <pc:sldMkLst>
          <pc:docMk/>
          <pc:sldMk cId="597869419" sldId="286"/>
        </pc:sldMkLst>
        <pc:spChg chg="add del mod">
          <ac:chgData name="Zhang, Ce" userId="c9598c0e-bc64-4e00-9e8f-556173b7fb60" providerId="ADAL" clId="{C617E6BA-F2D5-5B42-A973-AFE221772113}" dt="2024-01-19T09:25:00.450" v="682"/>
          <ac:spMkLst>
            <pc:docMk/>
            <pc:sldMk cId="597869419" sldId="286"/>
            <ac:spMk id="8" creationId="{5D307958-FA16-0161-D07F-983729FC2374}"/>
          </ac:spMkLst>
        </pc:spChg>
        <pc:spChg chg="mod">
          <ac:chgData name="Zhang, Ce" userId="c9598c0e-bc64-4e00-9e8f-556173b7fb60" providerId="ADAL" clId="{C617E6BA-F2D5-5B42-A973-AFE221772113}" dt="2024-01-19T09:25:03.880" v="686" actId="20577"/>
          <ac:spMkLst>
            <pc:docMk/>
            <pc:sldMk cId="597869419" sldId="286"/>
            <ac:spMk id="10" creationId="{EEE828F3-A922-7314-CCE2-623E19D738B8}"/>
          </ac:spMkLst>
        </pc:spChg>
        <pc:spChg chg="mod">
          <ac:chgData name="Zhang, Ce" userId="c9598c0e-bc64-4e00-9e8f-556173b7fb60" providerId="ADAL" clId="{C617E6BA-F2D5-5B42-A973-AFE221772113}" dt="2024-01-19T09:25:05.594" v="688" actId="20577"/>
          <ac:spMkLst>
            <pc:docMk/>
            <pc:sldMk cId="597869419" sldId="286"/>
            <ac:spMk id="11" creationId="{BD5FF94C-D586-6328-05FD-5A162C5896E1}"/>
          </ac:spMkLst>
        </pc:spChg>
        <pc:spChg chg="add del mod">
          <ac:chgData name="Zhang, Ce" userId="c9598c0e-bc64-4e00-9e8f-556173b7fb60" providerId="ADAL" clId="{C617E6BA-F2D5-5B42-A973-AFE221772113}" dt="2024-01-19T12:31:19.017" v="695"/>
          <ac:spMkLst>
            <pc:docMk/>
            <pc:sldMk cId="597869419" sldId="286"/>
            <ac:spMk id="15" creationId="{EFF47A94-35D2-D5E0-B840-A170A4B198C6}"/>
          </ac:spMkLst>
        </pc:spChg>
        <pc:picChg chg="del">
          <ac:chgData name="Zhang, Ce" userId="c9598c0e-bc64-4e00-9e8f-556173b7fb60" providerId="ADAL" clId="{C617E6BA-F2D5-5B42-A973-AFE221772113}" dt="2024-01-19T09:24:59.312" v="681" actId="478"/>
          <ac:picMkLst>
            <pc:docMk/>
            <pc:sldMk cId="597869419" sldId="286"/>
            <ac:picMk id="9" creationId="{7229FCAC-207C-1BE7-DF3B-F8C55AC29D13}"/>
          </ac:picMkLst>
        </pc:picChg>
        <pc:picChg chg="add del mod">
          <ac:chgData name="Zhang, Ce" userId="c9598c0e-bc64-4e00-9e8f-556173b7fb60" providerId="ADAL" clId="{C617E6BA-F2D5-5B42-A973-AFE221772113}" dt="2024-01-19T12:31:13.453" v="694" actId="478"/>
          <ac:picMkLst>
            <pc:docMk/>
            <pc:sldMk cId="597869419" sldId="286"/>
            <ac:picMk id="13" creationId="{43EE0F70-CC57-0D7E-CC65-523366661E5B}"/>
          </ac:picMkLst>
        </pc:picChg>
        <pc:picChg chg="add mod">
          <ac:chgData name="Zhang, Ce" userId="c9598c0e-bc64-4e00-9e8f-556173b7fb60" providerId="ADAL" clId="{C617E6BA-F2D5-5B42-A973-AFE221772113}" dt="2024-01-19T12:32:09.307" v="699" actId="1076"/>
          <ac:picMkLst>
            <pc:docMk/>
            <pc:sldMk cId="597869419" sldId="286"/>
            <ac:picMk id="17" creationId="{D224AA65-749F-152A-1A79-939024C4B0A5}"/>
          </ac:picMkLst>
        </pc:picChg>
      </pc:sldChg>
      <pc:sldChg chg="addSp delSp modSp new mod ord">
        <pc:chgData name="Zhang, Ce" userId="c9598c0e-bc64-4e00-9e8f-556173b7fb60" providerId="ADAL" clId="{C617E6BA-F2D5-5B42-A973-AFE221772113}" dt="2024-01-19T13:07:51.330" v="1438" actId="478"/>
        <pc:sldMkLst>
          <pc:docMk/>
          <pc:sldMk cId="1197456984" sldId="287"/>
        </pc:sldMkLst>
        <pc:spChg chg="mod">
          <ac:chgData name="Zhang, Ce" userId="c9598c0e-bc64-4e00-9e8f-556173b7fb60" providerId="ADAL" clId="{C617E6BA-F2D5-5B42-A973-AFE221772113}" dt="2024-01-19T12:54:05.200" v="1106" actId="20577"/>
          <ac:spMkLst>
            <pc:docMk/>
            <pc:sldMk cId="1197456984" sldId="287"/>
            <ac:spMk id="2" creationId="{C83B8C9B-2A7F-3378-3582-572D6C53C54E}"/>
          </ac:spMkLst>
        </pc:spChg>
        <pc:spChg chg="del">
          <ac:chgData name="Zhang, Ce" userId="c9598c0e-bc64-4e00-9e8f-556173b7fb60" providerId="ADAL" clId="{C617E6BA-F2D5-5B42-A973-AFE221772113}" dt="2024-01-19T13:07:51.330" v="1438" actId="478"/>
          <ac:spMkLst>
            <pc:docMk/>
            <pc:sldMk cId="1197456984" sldId="287"/>
            <ac:spMk id="6" creationId="{54D7EB7B-5699-95F7-F4C4-C5B365628E04}"/>
          </ac:spMkLst>
        </pc:spChg>
        <pc:graphicFrameChg chg="add mod modGraphic">
          <ac:chgData name="Zhang, Ce" userId="c9598c0e-bc64-4e00-9e8f-556173b7fb60" providerId="ADAL" clId="{C617E6BA-F2D5-5B42-A973-AFE221772113}" dt="2024-01-19T13:07:17.870" v="1437" actId="313"/>
          <ac:graphicFrameMkLst>
            <pc:docMk/>
            <pc:sldMk cId="1197456984" sldId="287"/>
            <ac:graphicFrameMk id="7" creationId="{8D9DA3C4-C3F9-FCB8-6B2D-817060D88319}"/>
          </ac:graphicFrameMkLst>
        </pc:graphicFrameChg>
      </pc:sldChg>
      <pc:sldChg chg="new del">
        <pc:chgData name="Zhang, Ce" userId="c9598c0e-bc64-4e00-9e8f-556173b7fb60" providerId="ADAL" clId="{C617E6BA-F2D5-5B42-A973-AFE221772113}" dt="2024-01-19T12:53:54.382" v="1086" actId="2696"/>
        <pc:sldMkLst>
          <pc:docMk/>
          <pc:sldMk cId="2537587212" sldId="287"/>
        </pc:sldMkLst>
      </pc:sldChg>
      <pc:sldChg chg="addSp delSp modSp new mod">
        <pc:chgData name="Zhang, Ce" userId="c9598c0e-bc64-4e00-9e8f-556173b7fb60" providerId="ADAL" clId="{C617E6BA-F2D5-5B42-A973-AFE221772113}" dt="2024-01-19T13:37:22.352" v="1607" actId="20577"/>
        <pc:sldMkLst>
          <pc:docMk/>
          <pc:sldMk cId="3890455777" sldId="288"/>
        </pc:sldMkLst>
        <pc:spChg chg="mod">
          <ac:chgData name="Zhang, Ce" userId="c9598c0e-bc64-4e00-9e8f-556173b7fb60" providerId="ADAL" clId="{C617E6BA-F2D5-5B42-A973-AFE221772113}" dt="2024-01-19T12:58:41.791" v="1258" actId="20577"/>
          <ac:spMkLst>
            <pc:docMk/>
            <pc:sldMk cId="3890455777" sldId="288"/>
            <ac:spMk id="2" creationId="{69B91B01-F5BB-D33D-31FD-D28B1D852DB3}"/>
          </ac:spMkLst>
        </pc:spChg>
        <pc:spChg chg="del">
          <ac:chgData name="Zhang, Ce" userId="c9598c0e-bc64-4e00-9e8f-556173b7fb60" providerId="ADAL" clId="{C617E6BA-F2D5-5B42-A973-AFE221772113}" dt="2024-01-19T12:57:26.439" v="1233"/>
          <ac:spMkLst>
            <pc:docMk/>
            <pc:sldMk cId="3890455777" sldId="288"/>
            <ac:spMk id="6" creationId="{B6A992C8-9A87-7A55-060D-C74A4E215787}"/>
          </ac:spMkLst>
        </pc:spChg>
        <pc:spChg chg="add mod">
          <ac:chgData name="Zhang, Ce" userId="c9598c0e-bc64-4e00-9e8f-556173b7fb60" providerId="ADAL" clId="{C617E6BA-F2D5-5B42-A973-AFE221772113}" dt="2024-01-19T13:37:22.352" v="1607" actId="20577"/>
          <ac:spMkLst>
            <pc:docMk/>
            <pc:sldMk cId="3890455777" sldId="288"/>
            <ac:spMk id="11" creationId="{51DE525F-1B67-0A19-9610-BAAD1FE17E0D}"/>
          </ac:spMkLst>
        </pc:spChg>
        <pc:picChg chg="add mod modCrop">
          <ac:chgData name="Zhang, Ce" userId="c9598c0e-bc64-4e00-9e8f-556173b7fb60" providerId="ADAL" clId="{C617E6BA-F2D5-5B42-A973-AFE221772113}" dt="2024-01-19T12:58:33.689" v="1242" actId="1076"/>
          <ac:picMkLst>
            <pc:docMk/>
            <pc:sldMk cId="3890455777" sldId="288"/>
            <ac:picMk id="8" creationId="{E01357EE-0765-65FE-46C8-039E48139D37}"/>
          </ac:picMkLst>
        </pc:picChg>
        <pc:picChg chg="add mod modCrop">
          <ac:chgData name="Zhang, Ce" userId="c9598c0e-bc64-4e00-9e8f-556173b7fb60" providerId="ADAL" clId="{C617E6BA-F2D5-5B42-A973-AFE221772113}" dt="2024-01-19T12:58:33.689" v="1242" actId="1076"/>
          <ac:picMkLst>
            <pc:docMk/>
            <pc:sldMk cId="3890455777" sldId="288"/>
            <ac:picMk id="10" creationId="{A2C0B97A-5EB3-E300-9B2B-DA29E672424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B197B-577E-064D-8132-E877507CC84D}" type="datetimeFigureOut">
              <a:rPr lang="en-US" smtClean="0"/>
              <a:t>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39FE3-98E4-A644-90E9-AA7A49590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5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2BBE6F-4984-32D8-17DF-C1AD54C919A4}"/>
              </a:ext>
            </a:extLst>
          </p:cNvPr>
          <p:cNvSpPr/>
          <p:nvPr userDrawn="1"/>
        </p:nvSpPr>
        <p:spPr>
          <a:xfrm>
            <a:off x="0" y="3213463"/>
            <a:ext cx="12192000" cy="3030269"/>
          </a:xfrm>
          <a:prstGeom prst="rect">
            <a:avLst/>
          </a:prstGeom>
          <a:solidFill>
            <a:srgbClr val="0B2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197BF-D2E7-1E6C-C919-876D61959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3872976"/>
            <a:ext cx="6947265" cy="1809367"/>
          </a:xfrm>
          <a:prstGeom prst="rect">
            <a:avLst/>
          </a:prstGeom>
          <a:solidFill>
            <a:srgbClr val="0B2165"/>
          </a:solidFill>
        </p:spPr>
        <p:txBody>
          <a:bodyPr lIns="251999" tIns="0" anchor="t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D7F6E-61E6-3C17-B244-62521B326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0850451" cy="2170514"/>
          </a:xfrm>
          <a:solidFill>
            <a:srgbClr val="956700"/>
          </a:solidFill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6FD0D2-7F5A-21C8-33EE-FADBFFC2D674}"/>
              </a:ext>
            </a:extLst>
          </p:cNvPr>
          <p:cNvSpPr/>
          <p:nvPr userDrawn="1"/>
        </p:nvSpPr>
        <p:spPr>
          <a:xfrm>
            <a:off x="0" y="614268"/>
            <a:ext cx="503349" cy="2168121"/>
          </a:xfrm>
          <a:prstGeom prst="rect">
            <a:avLst/>
          </a:prstGeom>
          <a:solidFill>
            <a:srgbClr val="9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8726CFE-4ED1-CEA6-6BFB-9DD2491DB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59" t="3529" b="7328"/>
          <a:stretch/>
        </p:blipFill>
        <p:spPr>
          <a:xfrm>
            <a:off x="8120312" y="3820724"/>
            <a:ext cx="3568339" cy="849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2882BD-E251-F75A-3165-C61BE2AE5C02}"/>
              </a:ext>
            </a:extLst>
          </p:cNvPr>
          <p:cNvSpPr/>
          <p:nvPr userDrawn="1"/>
        </p:nvSpPr>
        <p:spPr>
          <a:xfrm>
            <a:off x="11688651" y="614268"/>
            <a:ext cx="503349" cy="2168121"/>
          </a:xfrm>
          <a:prstGeom prst="rect">
            <a:avLst/>
          </a:prstGeom>
          <a:solidFill>
            <a:srgbClr val="9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8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ogo (double tit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7DE3E36-D6C1-A22F-AE7F-4F3FA2CB1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353185"/>
            <a:ext cx="11211698" cy="490855"/>
          </a:xfrm>
          <a:prstGeom prst="rect">
            <a:avLst/>
          </a:prstGeom>
        </p:spPr>
        <p:txBody>
          <a:bodyPr lIns="144000"/>
          <a:lstStyle>
            <a:lvl1pPr marL="0" indent="0">
              <a:buFontTx/>
              <a:buNone/>
              <a:defRPr>
                <a:solidFill>
                  <a:srgbClr val="956700"/>
                </a:solidFill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115A36-A3AA-4CEB-CF9B-9C3878430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5634" y="546351"/>
            <a:ext cx="2984570" cy="75843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C91480-9F01-D274-2D4A-9FC6D0D4AA7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2017735"/>
            <a:ext cx="11211698" cy="4164874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E10119-5743-6737-E759-82074745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365125"/>
            <a:ext cx="8120448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37AB031-9B59-A632-8D43-70673684E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DD9616F-D1DB-55AD-D125-B0ACCA591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BE7C115-719D-37F7-248A-770C2EAED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2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with Logo (no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6F75-2CE3-477F-67EE-2626D4C4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0099BA-A4D3-DB9C-05E9-C07F1447CF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5634" y="546351"/>
            <a:ext cx="2984570" cy="758431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EF2BE8D-8160-3A60-AB47-C2C6ED59E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418074-F141-78B0-B969-2CC555DC8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71BC96-D903-11C6-7D4B-E0A67BA56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84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without Logo (bi-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BDAA-AAD0-8B57-5F11-ED89AB64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365125"/>
            <a:ext cx="11211697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2798-4BF8-BB0C-4833-857AA6647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52" y="1366373"/>
            <a:ext cx="5507424" cy="823912"/>
          </a:xfrm>
          <a:prstGeom prst="rect">
            <a:avLst/>
          </a:prstGeom>
        </p:spPr>
        <p:txBody>
          <a:bodyPr lIns="18000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12F8F-7077-E987-E8E9-4C5230A92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151" y="2190285"/>
            <a:ext cx="5507424" cy="3999378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FBCA0-6DE9-76D7-773D-74E808328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6373"/>
            <a:ext cx="5529648" cy="823912"/>
          </a:xfrm>
          <a:prstGeom prst="rect">
            <a:avLst/>
          </a:prstGeom>
        </p:spPr>
        <p:txBody>
          <a:bodyPr lIns="18000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5BB17-29F4-00B2-D010-F4161B842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0285"/>
            <a:ext cx="5529648" cy="3999378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51CFB85-11F1-CEE9-8705-E2C8EECF13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773AF38-F0B5-99A0-51A7-3EBE7184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855F77-AF00-A1CE-199A-274F2885A6A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33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with Logo (bi-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ACC1-2586-0872-D2E2-7A005C24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CDE47-6EC6-13D9-AA20-4E5347112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151" y="1528997"/>
            <a:ext cx="5529649" cy="4647966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D223D-D812-0A8C-DFBF-B65C6DA74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28997"/>
            <a:ext cx="5529648" cy="4647966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D14ED32-8F23-5312-4D63-BCAA14DC7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5634" y="546351"/>
            <a:ext cx="2984570" cy="75843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C8C6E2C-1EF0-C11A-ACE1-75FE8012F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4C9B941-9C60-74FF-66D5-96671ED7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3097A9-8C17-2B5C-9A31-78A552183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8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AF07B-CCE2-470B-81FB-256352F0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1709738"/>
            <a:ext cx="1121169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7146A-DC74-AE54-413C-38FFFA4F9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51" y="4589463"/>
            <a:ext cx="11211697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8FD60B7-4872-6017-1888-404E02CAA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B7C4A7-E04C-EFDF-53DA-15AA63917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56AD9-417C-5039-2D8C-1F5A23226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DCBF34-3647-4637-D365-555B9DFB0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01B4C7-9F2E-8ADC-EDB8-83444666D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73C43B-2E9E-4BE8-1248-EA25C95292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87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ckup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4D04-5648-3018-35F2-EB94559C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365125"/>
            <a:ext cx="8120448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3207-CF00-827A-B04F-7F79A4AF2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690688"/>
            <a:ext cx="11211698" cy="4390418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F687EC-C3B9-2B7D-019F-425952136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5634" y="546351"/>
            <a:ext cx="2984570" cy="75843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6B74BD-D028-86FD-0EC1-09B0EB216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5A16E2-3557-8411-FF92-B86D8931E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C6455-75BF-B5F2-FD0C-37F810575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4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up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4D04-5648-3018-35F2-EB94559C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48047A8-CB64-3049-38A5-F622386B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AD90B56-A89E-7D51-44F8-D20357CEB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DEACF8-1E92-E518-101E-9037EF699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690688"/>
            <a:ext cx="11211698" cy="4318226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4AE428E-4B0C-D5B6-A7DC-C262675FC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2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D7F6E-61E6-3C17-B244-62521B326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0850451" cy="2170514"/>
          </a:xfrm>
          <a:solidFill>
            <a:srgbClr val="956700"/>
          </a:solidFill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6FD0D2-7F5A-21C8-33EE-FADBFFC2D674}"/>
              </a:ext>
            </a:extLst>
          </p:cNvPr>
          <p:cNvSpPr/>
          <p:nvPr userDrawn="1"/>
        </p:nvSpPr>
        <p:spPr>
          <a:xfrm>
            <a:off x="0" y="614268"/>
            <a:ext cx="503349" cy="2168121"/>
          </a:xfrm>
          <a:prstGeom prst="rect">
            <a:avLst/>
          </a:prstGeom>
          <a:solidFill>
            <a:srgbClr val="9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2882BD-E251-F75A-3165-C61BE2AE5C02}"/>
              </a:ext>
            </a:extLst>
          </p:cNvPr>
          <p:cNvSpPr/>
          <p:nvPr userDrawn="1"/>
        </p:nvSpPr>
        <p:spPr>
          <a:xfrm>
            <a:off x="11688651" y="614268"/>
            <a:ext cx="503349" cy="2168121"/>
          </a:xfrm>
          <a:prstGeom prst="rect">
            <a:avLst/>
          </a:prstGeom>
          <a:solidFill>
            <a:srgbClr val="9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CC7D24-E3D1-5EF6-AA64-4066AB691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24200"/>
            <a:ext cx="11353799" cy="3119532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2BBE6F-4984-32D8-17DF-C1AD54C919A4}"/>
              </a:ext>
            </a:extLst>
          </p:cNvPr>
          <p:cNvSpPr/>
          <p:nvPr userDrawn="1"/>
        </p:nvSpPr>
        <p:spPr>
          <a:xfrm>
            <a:off x="-102870" y="3213463"/>
            <a:ext cx="12481560" cy="3030269"/>
          </a:xfrm>
          <a:prstGeom prst="rect">
            <a:avLst/>
          </a:prstGeom>
          <a:noFill/>
          <a:ln w="22225">
            <a:solidFill>
              <a:srgbClr val="0B20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197BF-D2E7-1E6C-C919-876D61959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3872976"/>
            <a:ext cx="6947265" cy="1809367"/>
          </a:xfrm>
          <a:prstGeom prst="rect">
            <a:avLst/>
          </a:prstGeom>
          <a:noFill/>
        </p:spPr>
        <p:txBody>
          <a:bodyPr lIns="251999" tIns="0" anchor="t"/>
          <a:lstStyle>
            <a:lvl1pPr marL="0" indent="0" algn="l">
              <a:buNone/>
              <a:defRPr sz="2400" b="1">
                <a:solidFill>
                  <a:srgbClr val="0B2065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D7F6E-61E6-3C17-B244-62521B326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1540490" cy="2170514"/>
          </a:xfrm>
          <a:noFill/>
          <a:ln w="22225">
            <a:solidFill>
              <a:srgbClr val="956700"/>
            </a:solidFill>
          </a:ln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rgbClr val="956700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6FD0D2-7F5A-21C8-33EE-FADBFFC2D674}"/>
              </a:ext>
            </a:extLst>
          </p:cNvPr>
          <p:cNvSpPr/>
          <p:nvPr userDrawn="1"/>
        </p:nvSpPr>
        <p:spPr>
          <a:xfrm>
            <a:off x="-102870" y="614268"/>
            <a:ext cx="594789" cy="2168121"/>
          </a:xfrm>
          <a:prstGeom prst="rect">
            <a:avLst/>
          </a:prstGeom>
          <a:noFill/>
          <a:ln w="22225"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B4CB681-B62A-FEE0-A2C8-972D07F0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0312" y="3872976"/>
            <a:ext cx="3316358" cy="8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3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CC7D24-E3D1-5EF6-AA64-4066AB691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24200"/>
            <a:ext cx="11353799" cy="3119532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56A4E3-9017-8266-936F-790F4EF81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1540490" cy="2170514"/>
          </a:xfrm>
          <a:noFill/>
          <a:ln w="22225">
            <a:solidFill>
              <a:srgbClr val="956700"/>
            </a:solidFill>
          </a:ln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rgbClr val="956700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6AC17D-FCC4-84D5-FCC2-E22D6435F6FC}"/>
              </a:ext>
            </a:extLst>
          </p:cNvPr>
          <p:cNvSpPr/>
          <p:nvPr userDrawn="1"/>
        </p:nvSpPr>
        <p:spPr>
          <a:xfrm>
            <a:off x="-102870" y="614268"/>
            <a:ext cx="594789" cy="2168121"/>
          </a:xfrm>
          <a:prstGeom prst="rect">
            <a:avLst/>
          </a:prstGeom>
          <a:noFill/>
          <a:ln w="22225"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9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AF2598B-6C02-B41C-DF2C-9DA32AD11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3872976"/>
            <a:ext cx="6947265" cy="1809367"/>
          </a:xfrm>
          <a:prstGeom prst="rect">
            <a:avLst/>
          </a:prstGeom>
          <a:noFill/>
        </p:spPr>
        <p:txBody>
          <a:bodyPr lIns="270000" tIns="0" anchor="t"/>
          <a:lstStyle>
            <a:lvl1pPr marL="0" indent="0" algn="l">
              <a:buNone/>
              <a:defRPr sz="2400" b="1">
                <a:solidFill>
                  <a:srgbClr val="091F64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68178A-96F6-5762-7A90-F6F62B1AE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0850451" cy="2170514"/>
          </a:xfrm>
          <a:noFill/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rgbClr val="956700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6EA8B2B-EF5F-C815-4D0A-0687EAF9FF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0312" y="3872976"/>
            <a:ext cx="3316358" cy="8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9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ABB4EF-0F0E-527F-41D4-EE0477A497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61FAC-7561-0A20-5EDD-FC3CBCFFEBC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B8C98-E06E-FFA1-6C76-05F88095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AF2598B-6C02-B41C-DF2C-9DA32AD11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3872976"/>
            <a:ext cx="6947265" cy="1809367"/>
          </a:xfrm>
          <a:prstGeom prst="rect">
            <a:avLst/>
          </a:prstGeom>
          <a:noFill/>
        </p:spPr>
        <p:txBody>
          <a:bodyPr lIns="270000" tIns="0" anchor="t"/>
          <a:lstStyle>
            <a:lvl1pPr marL="0" indent="0" algn="l">
              <a:buNone/>
              <a:defRPr sz="2400" b="1">
                <a:solidFill>
                  <a:srgbClr val="091F64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68178A-96F6-5762-7A90-F6F62B1AE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0850451" cy="2170514"/>
          </a:xfrm>
          <a:noFill/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rgbClr val="956700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6EA8B2B-EF5F-C815-4D0A-0687EAF9FF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0312" y="3872976"/>
            <a:ext cx="3316358" cy="8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6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4D04-5648-3018-35F2-EB94559C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48047A8-CB64-3049-38A5-F622386B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969F6F9-0D26-7A81-8DD2-CCB8C428F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AD90B56-A89E-7D51-44F8-D20357CEB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DEACF8-1E92-E518-101E-9037EF699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528997"/>
            <a:ext cx="11211698" cy="4479917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61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4D04-5648-3018-35F2-EB94559C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365125"/>
            <a:ext cx="8120448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3207-CF00-827A-B04F-7F79A4AF2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601189"/>
            <a:ext cx="11211698" cy="4479917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F687EC-C3B9-2B7D-019F-425952136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5634" y="546351"/>
            <a:ext cx="2984570" cy="75843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6B74BD-D028-86FD-0EC1-09B0EB216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20A872A-A4D8-BE8F-D141-BF8EFE052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5A16E2-3557-8411-FF92-B86D8931E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7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Logo (double tit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9E10119-5743-6737-E759-82074745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0" y="365125"/>
            <a:ext cx="11211697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479472A-F6A8-3647-80D7-6F39083F8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47AAFB-D487-FF11-6DE3-BDA3A14EB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76E35B-99B2-44CD-3CDC-654183613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353185"/>
            <a:ext cx="11211698" cy="490855"/>
          </a:xfrm>
          <a:prstGeom prst="rect">
            <a:avLst/>
          </a:prstGeom>
        </p:spPr>
        <p:txBody>
          <a:bodyPr lIns="144000"/>
          <a:lstStyle>
            <a:lvl1pPr marL="0" indent="0">
              <a:buFontTx/>
              <a:buNone/>
              <a:defRPr>
                <a:solidFill>
                  <a:srgbClr val="956700"/>
                </a:solidFill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D4CE7-3D38-0F52-2288-8C4246BE3C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2017735"/>
            <a:ext cx="11211698" cy="4164874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A9255A-B827-CB49-A547-6829366E8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0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D4413-A234-54C4-F3AE-78FC5D7D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365125"/>
            <a:ext cx="11211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115E6BF-FF8B-12E7-4FE7-14BB40A38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A7C05C2-6BAF-DD80-7C15-89100D1F9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32E3A07-1C3A-311E-7A09-A6FFC7FEF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8CD17E-098A-3CD8-D565-850C6013C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51" y="1825625"/>
            <a:ext cx="11211697" cy="4178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39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71" r:id="rId3"/>
    <p:sldLayoutId id="2147483672" r:id="rId4"/>
    <p:sldLayoutId id="2147483669" r:id="rId5"/>
    <p:sldLayoutId id="2147483670" r:id="rId6"/>
    <p:sldLayoutId id="2147483660" r:id="rId7"/>
    <p:sldLayoutId id="2147483663" r:id="rId8"/>
    <p:sldLayoutId id="2147483665" r:id="rId9"/>
    <p:sldLayoutId id="2147483661" r:id="rId10"/>
    <p:sldLayoutId id="2147483654" r:id="rId11"/>
    <p:sldLayoutId id="2147483653" r:id="rId12"/>
    <p:sldLayoutId id="2147483662" r:id="rId13"/>
    <p:sldLayoutId id="2147483651" r:id="rId14"/>
    <p:sldLayoutId id="2147483655" r:id="rId15"/>
    <p:sldLayoutId id="2147483666" r:id="rId16"/>
    <p:sldLayoutId id="2147483668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5670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F6795-500C-80C7-364A-5095DB51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93219-2CCA-0EA7-0EE8-6294A6E0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newly</a:t>
            </a:r>
            <a:r>
              <a:rPr lang="zh-CN" altLang="en-US" dirty="0"/>
              <a:t> </a:t>
            </a:r>
            <a:r>
              <a:rPr lang="en-US" altLang="zh-CN" dirty="0"/>
              <a:t>merged</a:t>
            </a:r>
            <a:r>
              <a:rPr lang="zh-CN" altLang="en-US" dirty="0"/>
              <a:t> </a:t>
            </a:r>
            <a:r>
              <a:rPr lang="en-US" altLang="zh-CN" dirty="0"/>
              <a:t>files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D1B91-6068-E109-4BFC-36364D540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155A1-3B98-C249-4D32-77475EA2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32CB63-9D6E-F097-1023-28043613C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eos</a:t>
            </a:r>
            <a:r>
              <a:rPr lang="en-US" dirty="0"/>
              <a:t>/experiment/mu-e/staging/</a:t>
            </a:r>
            <a:r>
              <a:rPr lang="en-US" dirty="0" err="1"/>
              <a:t>daq</a:t>
            </a:r>
            <a:r>
              <a:rPr lang="en-US" dirty="0"/>
              <a:t>/2023/</a:t>
            </a:r>
            <a:r>
              <a:rPr lang="en-US" dirty="0" err="1"/>
              <a:t>dgm_merged</a:t>
            </a:r>
            <a:r>
              <a:rPr lang="en-US" dirty="0"/>
              <a:t>/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A6A8E5A-6A5A-1837-B57A-046D4B458B31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881862570"/>
              </p:ext>
            </p:extLst>
          </p:nvPr>
        </p:nvGraphicFramePr>
        <p:xfrm>
          <a:off x="490922" y="2021268"/>
          <a:ext cx="1121092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1878">
                  <a:extLst>
                    <a:ext uri="{9D8B030D-6E8A-4147-A177-3AD203B41FA5}">
                      <a16:colId xmlns:a16="http://schemas.microsoft.com/office/drawing/2014/main" val="505864530"/>
                    </a:ext>
                  </a:extLst>
                </a:gridCol>
                <a:gridCol w="4612072">
                  <a:extLst>
                    <a:ext uri="{9D8B030D-6E8A-4147-A177-3AD203B41FA5}">
                      <a16:colId xmlns:a16="http://schemas.microsoft.com/office/drawing/2014/main" val="1285165686"/>
                    </a:ext>
                  </a:extLst>
                </a:gridCol>
                <a:gridCol w="3736975">
                  <a:extLst>
                    <a:ext uri="{9D8B030D-6E8A-4147-A177-3AD203B41FA5}">
                      <a16:colId xmlns:a16="http://schemas.microsoft.com/office/drawing/2014/main" val="3403463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Intensity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Target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767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Low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intensity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(expect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w/o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target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39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High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intensity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(expect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40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MHz/30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w/o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target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539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High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intensity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(expect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40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MHz/30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target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(3cm)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12636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E4FAC-7E60-A7CF-B233-025D3F8F1F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19/01/2024</a:t>
            </a:fld>
            <a:endParaRPr lang="en-US" dirty="0"/>
          </a:p>
        </p:txBody>
      </p:sp>
      <p:pic>
        <p:nvPicPr>
          <p:cNvPr id="8" name="Picture 7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65012889-C618-6C96-DCF4-FB337768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790" y="3681857"/>
            <a:ext cx="3450284" cy="2339848"/>
          </a:xfrm>
          <a:prstGeom prst="rect">
            <a:avLst/>
          </a:prstGeom>
        </p:spPr>
      </p:pic>
      <p:pic>
        <p:nvPicPr>
          <p:cNvPr id="11" name="Picture 10" descr="A graph of a graph&#10;&#10;Description automatically generated">
            <a:extLst>
              <a:ext uri="{FF2B5EF4-FFF2-40B4-BE49-F238E27FC236}">
                <a16:creationId xmlns:a16="http://schemas.microsoft.com/office/drawing/2014/main" id="{C48BB6C2-F85F-4ABE-54D7-56FC8E911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50" y="3681857"/>
            <a:ext cx="3450284" cy="2339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589DBF-EFBD-870E-44BD-945474CD5FD6}"/>
              </a:ext>
            </a:extLst>
          </p:cNvPr>
          <p:cNvSpPr txBox="1"/>
          <p:nvPr/>
        </p:nvSpPr>
        <p:spPr>
          <a:xfrm>
            <a:off x="7811430" y="4667115"/>
            <a:ext cx="3640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[second]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endParaRPr lang="en-GB" altLang="zh-CN" dirty="0"/>
          </a:p>
          <a:p>
            <a:r>
              <a:rPr lang="zh-CN" altLang="en-US" dirty="0"/>
              <a:t> </a:t>
            </a:r>
            <a:r>
              <a:rPr lang="en-US" dirty="0"/>
              <a:t>25</a:t>
            </a:r>
            <a:r>
              <a:rPr lang="zh-CN" altLang="en-US" dirty="0"/>
              <a:t> </a:t>
            </a:r>
            <a:r>
              <a:rPr lang="en-US" altLang="zh-CN" dirty="0"/>
              <a:t>ns</a:t>
            </a:r>
            <a:r>
              <a:rPr lang="zh-CN" altLang="en-US" dirty="0"/>
              <a:t> </a:t>
            </a:r>
            <a:r>
              <a:rPr lang="en-US" dirty="0"/>
              <a:t>*(</a:t>
            </a:r>
            <a:r>
              <a:rPr lang="en-US" b="1" dirty="0" err="1"/>
              <a:t>SuperID</a:t>
            </a:r>
            <a:r>
              <a:rPr lang="en-US" dirty="0"/>
              <a:t>*3564 + </a:t>
            </a:r>
            <a:r>
              <a:rPr lang="en-US" b="1" dirty="0"/>
              <a:t>Bx</a:t>
            </a:r>
            <a:r>
              <a:rPr lang="en-US" dirty="0"/>
              <a:t>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DC5473-B1E3-3266-0638-D61803EBBF70}"/>
              </a:ext>
            </a:extLst>
          </p:cNvPr>
          <p:cNvSpPr txBox="1"/>
          <p:nvPr/>
        </p:nvSpPr>
        <p:spPr>
          <a:xfrm>
            <a:off x="1670299" y="5388611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Run</a:t>
            </a:r>
            <a:r>
              <a:rPr lang="zh-CN" altLang="en-US" sz="1200" dirty="0"/>
              <a:t> </a:t>
            </a:r>
            <a:r>
              <a:rPr lang="en-US" altLang="zh-CN" sz="1200" dirty="0"/>
              <a:t>6</a:t>
            </a:r>
            <a:r>
              <a:rPr lang="zh-CN" altLang="en-US" sz="1200" dirty="0"/>
              <a:t> </a:t>
            </a:r>
            <a:r>
              <a:rPr lang="en-US" altLang="zh-CN" sz="1200" dirty="0"/>
              <a:t>10002197_10012197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1650FA-FB8B-790B-C56F-FCC163B06165}"/>
              </a:ext>
            </a:extLst>
          </p:cNvPr>
          <p:cNvSpPr txBox="1"/>
          <p:nvPr/>
        </p:nvSpPr>
        <p:spPr>
          <a:xfrm>
            <a:off x="5391089" y="5388610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Run</a:t>
            </a:r>
            <a:r>
              <a:rPr lang="zh-CN" altLang="en-US" sz="1200" dirty="0"/>
              <a:t> </a:t>
            </a:r>
            <a:r>
              <a:rPr lang="en-US" altLang="zh-CN" sz="1200" dirty="0"/>
              <a:t>6</a:t>
            </a:r>
            <a:r>
              <a:rPr lang="zh-CN" altLang="en-US" sz="1200" dirty="0"/>
              <a:t> </a:t>
            </a:r>
            <a:r>
              <a:rPr lang="en-US" altLang="zh-CN" sz="1200" dirty="0"/>
              <a:t>10002197_10012197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2952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740C-3935-6D98-D0FF-1321B0C1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6 merged file check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A8E1E-9799-39C9-9B6B-AE60F3FFE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72590-78F3-0900-90DA-03B441CF67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19/01/2024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D9BAD-A436-A8D4-5499-1CD560C3D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01123D-82E9-0245-3143-26CEC7334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599" y="2288026"/>
            <a:ext cx="4419600" cy="2997200"/>
          </a:xfrm>
        </p:spPr>
      </p:pic>
      <p:pic>
        <p:nvPicPr>
          <p:cNvPr id="10" name="Picture 9" descr="A graph with blue lines&#10;&#10;Description automatically generated">
            <a:extLst>
              <a:ext uri="{FF2B5EF4-FFF2-40B4-BE49-F238E27FC236}">
                <a16:creationId xmlns:a16="http://schemas.microsoft.com/office/drawing/2014/main" id="{E1CF6B01-D458-3EC5-D573-123F2D0FC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034" y="2288026"/>
            <a:ext cx="44196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64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955B8-0D49-F4DC-4683-5F9D9C652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Strip rate ~ 1 MHz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82099C-D021-47F5-3261-0F1663FE9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AC94C-2ED0-F5D0-9C53-E455E7147A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4ABCE-5534-FE66-77ED-66E172300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2B2F41-26ED-8D3E-B3C8-1286CED0A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450" y="1635125"/>
            <a:ext cx="9309100" cy="4267200"/>
          </a:xfrm>
        </p:spPr>
      </p:pic>
    </p:spTree>
    <p:extLst>
      <p:ext uri="{BB962C8B-B14F-4D97-AF65-F5344CB8AC3E}">
        <p14:creationId xmlns:p14="http://schemas.microsoft.com/office/powerpoint/2010/main" val="350370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35C9E-94BE-6CA4-4A85-784EE50AC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strip rate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D7D6A-CCCE-F90F-DF71-1616F3ACC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70F55-E315-76E2-392C-17C34C3F91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4504A-1036-05AF-EDCC-BF5D146BC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7ED179-70B2-7335-3441-64336FFF0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450" y="1635125"/>
            <a:ext cx="9309100" cy="4267200"/>
          </a:xfrm>
        </p:spPr>
      </p:pic>
    </p:spTree>
    <p:extLst>
      <p:ext uri="{BB962C8B-B14F-4D97-AF65-F5344CB8AC3E}">
        <p14:creationId xmlns:p14="http://schemas.microsoft.com/office/powerpoint/2010/main" val="312468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E805-F94C-1BC5-4CF4-691F7FB8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rate per module ~ 30-35 MHz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D5DA5-365A-0B56-025F-97A1B0E5D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6CFA9-D8E9-3F36-F545-44B415D503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B2952-29C4-084E-4FEE-5E6FC6DED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A63791-386A-F774-366F-139CC64EE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2571" y="1528763"/>
            <a:ext cx="4786858" cy="4479925"/>
          </a:xfrm>
        </p:spPr>
      </p:pic>
    </p:spTree>
    <p:extLst>
      <p:ext uri="{BB962C8B-B14F-4D97-AF65-F5344CB8AC3E}">
        <p14:creationId xmlns:p14="http://schemas.microsoft.com/office/powerpoint/2010/main" val="7801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EDCAB-F996-BFCE-2452-3670AE7BB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Zoom-in view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C902A-ADEE-7AD2-8F48-9B4473885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EF627-6AB7-3806-0C40-CFA82C820F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18/01/2024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EA04B-BE31-A5EC-63DB-D5E84B688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Content Placeholder 11" descr="A group of graphs showing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3D94692F-7DEE-2765-6CEA-0916A5B3D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2571" y="1528763"/>
            <a:ext cx="4786858" cy="4479925"/>
          </a:xfrm>
        </p:spPr>
      </p:pic>
    </p:spTree>
    <p:extLst>
      <p:ext uri="{BB962C8B-B14F-4D97-AF65-F5344CB8AC3E}">
        <p14:creationId xmlns:p14="http://schemas.microsoft.com/office/powerpoint/2010/main" val="3288063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599BB-5D7A-8C5A-CEDF-101E44684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92E28-EC68-3518-D1C2-3DB55747C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AF2F1-96BF-AA9C-7280-72010689E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1CEDCF-DAA8-E120-353F-DB7D4F837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6;</a:t>
            </a:r>
            <a:r>
              <a:rPr lang="zh-CN" altLang="en-US" dirty="0"/>
              <a:t> </a:t>
            </a:r>
            <a:r>
              <a:rPr lang="en-US" altLang="zh-CN" dirty="0"/>
              <a:t>10002197_10012197</a:t>
            </a:r>
            <a:r>
              <a:rPr lang="zh-CN" altLang="en-US" dirty="0"/>
              <a:t> </a:t>
            </a:r>
            <a:r>
              <a:rPr lang="en-US" altLang="zh-CN" dirty="0"/>
              <a:t>(1</a:t>
            </a:r>
            <a:r>
              <a:rPr lang="zh-CN" altLang="en-US" dirty="0"/>
              <a:t> </a:t>
            </a:r>
            <a:r>
              <a:rPr lang="en-US" altLang="zh-CN" dirty="0"/>
              <a:t>file)</a:t>
            </a:r>
            <a:endParaRPr lang="en-US" dirty="0"/>
          </a:p>
        </p:txBody>
      </p:sp>
      <p:pic>
        <p:nvPicPr>
          <p:cNvPr id="11" name="Content Placeholder 1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FA71D42-DFBD-B0B9-2C5B-C381F0B8C12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075032" y="2009457"/>
            <a:ext cx="7439295" cy="4165600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CDD898-669C-63C3-38C5-19DDD402A9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19/01/2024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D8905-48E4-4A02-700E-AA5AEC428AA2}"/>
              </a:ext>
            </a:extLst>
          </p:cNvPr>
          <p:cNvSpPr txBox="1"/>
          <p:nvPr/>
        </p:nvSpPr>
        <p:spPr>
          <a:xfrm>
            <a:off x="591125" y="2155507"/>
            <a:ext cx="2544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Station</a:t>
            </a:r>
            <a:r>
              <a:rPr lang="zh-CN" altLang="en-US" b="1" dirty="0"/>
              <a:t> </a:t>
            </a:r>
            <a:r>
              <a:rPr lang="en-US" altLang="zh-CN" b="1" dirty="0"/>
              <a:t>1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1-6</a:t>
            </a:r>
          </a:p>
          <a:p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stable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~30</a:t>
            </a:r>
            <a:r>
              <a:rPr lang="zh-CN" altLang="en-US" dirty="0"/>
              <a:t> </a:t>
            </a:r>
            <a:r>
              <a:rPr lang="en-US" altLang="zh-CN" dirty="0"/>
              <a:t>MHz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0C0B0-52A5-95E3-3C11-3B69E6B20779}"/>
              </a:ext>
            </a:extLst>
          </p:cNvPr>
          <p:cNvSpPr txBox="1"/>
          <p:nvPr/>
        </p:nvSpPr>
        <p:spPr>
          <a:xfrm>
            <a:off x="606652" y="4165282"/>
            <a:ext cx="2544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Station</a:t>
            </a:r>
            <a:r>
              <a:rPr lang="zh-CN" altLang="en-US" b="1" dirty="0"/>
              <a:t> </a:t>
            </a:r>
            <a:r>
              <a:rPr lang="en-US" altLang="zh-CN" b="1" dirty="0"/>
              <a:t>2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7-12</a:t>
            </a:r>
          </a:p>
          <a:p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~30-35</a:t>
            </a:r>
            <a:r>
              <a:rPr lang="zh-CN" altLang="en-US" dirty="0"/>
              <a:t> </a:t>
            </a:r>
            <a:r>
              <a:rPr lang="en-US" altLang="zh-CN" dirty="0"/>
              <a:t>MHz</a:t>
            </a:r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seems</a:t>
            </a:r>
            <a:r>
              <a:rPr lang="zh-CN" altLang="en-US" dirty="0"/>
              <a:t> </a:t>
            </a:r>
            <a:r>
              <a:rPr lang="en-US" altLang="zh-CN" dirty="0"/>
              <a:t>less</a:t>
            </a:r>
            <a:r>
              <a:rPr lang="zh-CN" altLang="en-US" dirty="0"/>
              <a:t> </a:t>
            </a:r>
            <a:r>
              <a:rPr lang="en-US" altLang="zh-CN" dirty="0"/>
              <a:t>stable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station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84525B6-BFA0-9042-9445-9636026B4DDD}"/>
              </a:ext>
            </a:extLst>
          </p:cNvPr>
          <p:cNvSpPr/>
          <p:nvPr/>
        </p:nvSpPr>
        <p:spPr>
          <a:xfrm>
            <a:off x="8427727" y="2009457"/>
            <a:ext cx="467832" cy="680580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5CD1BE-EEC0-15FA-C689-B98A9D5A3ABC}"/>
              </a:ext>
            </a:extLst>
          </p:cNvPr>
          <p:cNvSpPr txBox="1"/>
          <p:nvPr/>
        </p:nvSpPr>
        <p:spPr>
          <a:xfrm>
            <a:off x="8516082" y="1780187"/>
            <a:ext cx="3128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</a:rPr>
              <a:t>Peak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at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the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end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of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the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leading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edge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42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8483A-2100-6E4C-9ED8-48B955954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EC203-5ECB-94B3-A1CA-6E2EAA5E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Station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0052C-132F-0B58-3D2E-7DEE0D420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E51FB-EA5B-F7DA-11A3-250EFFDAB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550373-027B-89FC-B028-41EDC6EF2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6;</a:t>
            </a:r>
            <a:r>
              <a:rPr lang="zh-CN" altLang="en-US" dirty="0"/>
              <a:t> </a:t>
            </a:r>
            <a:r>
              <a:rPr lang="en-US" altLang="zh-CN" dirty="0"/>
              <a:t>10002197_10012197</a:t>
            </a:r>
            <a:r>
              <a:rPr lang="zh-CN" altLang="en-US" dirty="0"/>
              <a:t> </a:t>
            </a:r>
            <a:r>
              <a:rPr lang="en-US" altLang="zh-CN" dirty="0"/>
              <a:t>(1</a:t>
            </a:r>
            <a:r>
              <a:rPr lang="zh-CN" altLang="en-US" dirty="0"/>
              <a:t> </a:t>
            </a:r>
            <a:r>
              <a:rPr lang="en-US" altLang="zh-CN" dirty="0"/>
              <a:t>file)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A749A2-363A-4D29-F8D1-44C539B3A6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19/01/2024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B9694-1FFF-A08E-98B7-9FC946593EF5}"/>
              </a:ext>
            </a:extLst>
          </p:cNvPr>
          <p:cNvSpPr txBox="1"/>
          <p:nvPr/>
        </p:nvSpPr>
        <p:spPr>
          <a:xfrm>
            <a:off x="591125" y="2155507"/>
            <a:ext cx="222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Station</a:t>
            </a:r>
            <a:r>
              <a:rPr lang="zh-CN" altLang="en-US" b="1" dirty="0"/>
              <a:t> </a:t>
            </a:r>
            <a:r>
              <a:rPr lang="en-US" altLang="zh-CN" b="1" dirty="0"/>
              <a:t>1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1-6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401887-1178-CB59-34CA-5C575936446E}"/>
              </a:ext>
            </a:extLst>
          </p:cNvPr>
          <p:cNvSpPr txBox="1"/>
          <p:nvPr/>
        </p:nvSpPr>
        <p:spPr>
          <a:xfrm>
            <a:off x="606652" y="4165282"/>
            <a:ext cx="254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Station</a:t>
            </a:r>
            <a:r>
              <a:rPr lang="zh-CN" altLang="en-US" b="1" dirty="0"/>
              <a:t> </a:t>
            </a:r>
            <a:r>
              <a:rPr lang="en-US" altLang="zh-CN" b="1" dirty="0"/>
              <a:t>2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7-12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B8B54C0-65B0-94FC-13F5-7BB7C486B23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765564" y="2110581"/>
            <a:ext cx="8550203" cy="1887102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1B1F78-6268-E4FC-5EBD-D3F712776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466" y="4165282"/>
            <a:ext cx="8550200" cy="18871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DBD48B-3016-34F2-FD67-3885E730763D}"/>
              </a:ext>
            </a:extLst>
          </p:cNvPr>
          <p:cNvSpPr txBox="1"/>
          <p:nvPr/>
        </p:nvSpPr>
        <p:spPr>
          <a:xfrm>
            <a:off x="3505200" y="3362960"/>
            <a:ext cx="1873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Sum</a:t>
            </a:r>
            <a:r>
              <a:rPr lang="zh-CN" altLang="en-US" sz="1200" dirty="0"/>
              <a:t> </a:t>
            </a:r>
            <a:r>
              <a:rPr lang="en-US" altLang="zh-CN" sz="1200" dirty="0"/>
              <a:t>of</a:t>
            </a:r>
            <a:r>
              <a:rPr lang="zh-CN" altLang="en-US" sz="1200" dirty="0"/>
              <a:t> </a:t>
            </a:r>
            <a:r>
              <a:rPr lang="en-US" altLang="zh-CN" sz="1200" dirty="0"/>
              <a:t>stubs</a:t>
            </a:r>
            <a:r>
              <a:rPr lang="zh-CN" altLang="en-US" sz="1200" dirty="0"/>
              <a:t> </a:t>
            </a:r>
            <a:r>
              <a:rPr lang="en-US" altLang="zh-CN" sz="1200" dirty="0"/>
              <a:t>on</a:t>
            </a:r>
            <a:r>
              <a:rPr lang="zh-CN" altLang="en-US" sz="1200" dirty="0"/>
              <a:t> </a:t>
            </a:r>
            <a:r>
              <a:rPr lang="en-US" altLang="zh-CN" sz="1200" dirty="0"/>
              <a:t>6</a:t>
            </a:r>
            <a:r>
              <a:rPr lang="zh-CN" altLang="en-US" sz="1200" dirty="0"/>
              <a:t> </a:t>
            </a:r>
            <a:r>
              <a:rPr lang="en-US" altLang="zh-CN" sz="1200" dirty="0"/>
              <a:t>modules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529B24-1CC0-C3E0-7FA4-24C3F099AFAE}"/>
              </a:ext>
            </a:extLst>
          </p:cNvPr>
          <p:cNvSpPr txBox="1"/>
          <p:nvPr/>
        </p:nvSpPr>
        <p:spPr>
          <a:xfrm>
            <a:off x="6351200" y="3134449"/>
            <a:ext cx="240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Sum</a:t>
            </a:r>
            <a:r>
              <a:rPr lang="zh-CN" altLang="en-US" sz="1200" dirty="0"/>
              <a:t> </a:t>
            </a:r>
            <a:r>
              <a:rPr lang="en-US" altLang="zh-CN" sz="1200" dirty="0"/>
              <a:t>of</a:t>
            </a:r>
            <a:r>
              <a:rPr lang="zh-CN" altLang="en-US" sz="1200" dirty="0"/>
              <a:t> </a:t>
            </a:r>
            <a:r>
              <a:rPr lang="en-US" altLang="zh-CN" sz="1200" dirty="0"/>
              <a:t>hits</a:t>
            </a:r>
            <a:r>
              <a:rPr lang="zh-CN" altLang="en-US" sz="1200" dirty="0"/>
              <a:t> </a:t>
            </a:r>
            <a:r>
              <a:rPr lang="en-US" altLang="zh-CN" sz="1200" dirty="0"/>
              <a:t>on</a:t>
            </a:r>
            <a:r>
              <a:rPr lang="zh-CN" altLang="en-US" sz="1200" dirty="0"/>
              <a:t> </a:t>
            </a:r>
            <a:r>
              <a:rPr lang="en-US" altLang="zh-CN" sz="1200" dirty="0"/>
              <a:t>6</a:t>
            </a:r>
            <a:r>
              <a:rPr lang="zh-CN" altLang="en-US" sz="1200" dirty="0"/>
              <a:t> </a:t>
            </a:r>
            <a:r>
              <a:rPr lang="en-US" altLang="zh-CN" sz="1200" dirty="0"/>
              <a:t>modules</a:t>
            </a:r>
          </a:p>
          <a:p>
            <a:r>
              <a:rPr lang="en-US" altLang="zh-CN" sz="1200" dirty="0"/>
              <a:t>’golden</a:t>
            </a:r>
            <a:r>
              <a:rPr lang="zh-CN" altLang="en-US" sz="1200" dirty="0"/>
              <a:t> </a:t>
            </a:r>
            <a:r>
              <a:rPr lang="en-US" altLang="zh-CN" sz="1200" dirty="0"/>
              <a:t>muons’</a:t>
            </a:r>
            <a:r>
              <a:rPr lang="zh-CN" altLang="en-US" sz="1200" dirty="0"/>
              <a:t> </a:t>
            </a:r>
            <a:r>
              <a:rPr lang="en-US" altLang="zh-CN" sz="1200" dirty="0"/>
              <a:t>(6</a:t>
            </a:r>
            <a:r>
              <a:rPr lang="zh-CN" altLang="en-US" sz="1200" dirty="0"/>
              <a:t> </a:t>
            </a:r>
            <a:r>
              <a:rPr lang="en-US" altLang="zh-CN" sz="1200" dirty="0"/>
              <a:t>stubs;</a:t>
            </a:r>
            <a:r>
              <a:rPr lang="zh-CN" altLang="en-US" sz="1200" dirty="0"/>
              <a:t> </a:t>
            </a:r>
            <a:r>
              <a:rPr lang="en-US" altLang="zh-CN" sz="1200" dirty="0"/>
              <a:t>1/module)</a:t>
            </a:r>
          </a:p>
          <a:p>
            <a:r>
              <a:rPr lang="en-US" altLang="zh-CN" sz="1200" dirty="0"/>
              <a:t>~22</a:t>
            </a:r>
            <a:r>
              <a:rPr lang="zh-CN" altLang="en-US" sz="1200" dirty="0"/>
              <a:t> </a:t>
            </a:r>
            <a:r>
              <a:rPr lang="en-US" altLang="zh-CN" sz="1200" dirty="0"/>
              <a:t>MHz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225084-DF1E-1ED9-AF79-FA8F6A2E9375}"/>
              </a:ext>
            </a:extLst>
          </p:cNvPr>
          <p:cNvSpPr txBox="1"/>
          <p:nvPr/>
        </p:nvSpPr>
        <p:spPr>
          <a:xfrm>
            <a:off x="9092156" y="3134449"/>
            <a:ext cx="282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Sum</a:t>
            </a:r>
            <a:r>
              <a:rPr lang="zh-CN" altLang="en-US" sz="1200" dirty="0"/>
              <a:t> </a:t>
            </a:r>
            <a:r>
              <a:rPr lang="en-US" altLang="zh-CN" sz="1200" dirty="0"/>
              <a:t>of</a:t>
            </a:r>
            <a:r>
              <a:rPr lang="zh-CN" altLang="en-US" sz="1200" dirty="0"/>
              <a:t> </a:t>
            </a:r>
            <a:r>
              <a:rPr lang="en-US" altLang="zh-CN" sz="1200" dirty="0"/>
              <a:t>hits</a:t>
            </a:r>
            <a:r>
              <a:rPr lang="zh-CN" altLang="en-US" sz="1200" dirty="0"/>
              <a:t> </a:t>
            </a:r>
            <a:r>
              <a:rPr lang="en-US" altLang="zh-CN" sz="1200" dirty="0"/>
              <a:t>on</a:t>
            </a:r>
            <a:r>
              <a:rPr lang="zh-CN" altLang="en-US" sz="1200" dirty="0"/>
              <a:t> </a:t>
            </a:r>
            <a:r>
              <a:rPr lang="en-US" altLang="zh-CN" sz="1200" dirty="0"/>
              <a:t>6</a:t>
            </a:r>
            <a:r>
              <a:rPr lang="zh-CN" altLang="en-US" sz="1200" dirty="0"/>
              <a:t> </a:t>
            </a:r>
            <a:r>
              <a:rPr lang="en-US" altLang="zh-CN" sz="1200" dirty="0"/>
              <a:t>modules</a:t>
            </a:r>
          </a:p>
          <a:p>
            <a:r>
              <a:rPr lang="en-US" altLang="zh-CN" sz="1200" b="1" dirty="0"/>
              <a:t>Single</a:t>
            </a:r>
            <a:r>
              <a:rPr lang="zh-CN" altLang="en-US" sz="1200" dirty="0"/>
              <a:t> </a:t>
            </a:r>
            <a:r>
              <a:rPr lang="en-US" altLang="zh-CN" sz="1200" dirty="0"/>
              <a:t>’golden</a:t>
            </a:r>
            <a:r>
              <a:rPr lang="zh-CN" altLang="en-US" sz="1200" dirty="0"/>
              <a:t> </a:t>
            </a:r>
            <a:r>
              <a:rPr lang="en-US" altLang="zh-CN" sz="1200" dirty="0"/>
              <a:t>muons’</a:t>
            </a:r>
            <a:r>
              <a:rPr lang="zh-CN" altLang="en-US" sz="1200" dirty="0"/>
              <a:t> </a:t>
            </a:r>
            <a:r>
              <a:rPr lang="en-US" altLang="zh-CN" sz="1200" dirty="0"/>
              <a:t>(6</a:t>
            </a:r>
            <a:r>
              <a:rPr lang="zh-CN" altLang="en-US" sz="1200" dirty="0"/>
              <a:t> </a:t>
            </a:r>
            <a:r>
              <a:rPr lang="en-US" altLang="zh-CN" sz="1200" dirty="0"/>
              <a:t>stubs;</a:t>
            </a:r>
            <a:r>
              <a:rPr lang="zh-CN" altLang="en-US" sz="1200" dirty="0"/>
              <a:t> </a:t>
            </a:r>
            <a:r>
              <a:rPr lang="en-US" altLang="zh-CN" sz="1200" dirty="0"/>
              <a:t>1/module)</a:t>
            </a:r>
          </a:p>
          <a:p>
            <a:r>
              <a:rPr lang="en-US" altLang="zh-CN" sz="1200" dirty="0"/>
              <a:t>~14</a:t>
            </a:r>
            <a:r>
              <a:rPr lang="zh-CN" altLang="en-US" sz="1200" dirty="0"/>
              <a:t> </a:t>
            </a:r>
            <a:r>
              <a:rPr lang="en-US" altLang="zh-CN" sz="1200" dirty="0"/>
              <a:t>MHz</a:t>
            </a:r>
          </a:p>
        </p:txBody>
      </p:sp>
    </p:spTree>
    <p:extLst>
      <p:ext uri="{BB962C8B-B14F-4D97-AF65-F5344CB8AC3E}">
        <p14:creationId xmlns:p14="http://schemas.microsoft.com/office/powerpoint/2010/main" val="1821850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558F8-0F57-2626-DB79-79ABEE510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Strip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DDF0D-E61B-9655-1C8F-AC3CED128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3A76C-0DB5-BF46-E0D1-5A26EAC80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A75E73-AB2E-3858-4990-489393753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6;</a:t>
            </a:r>
            <a:r>
              <a:rPr lang="zh-CN" altLang="en-US" dirty="0"/>
              <a:t> </a:t>
            </a:r>
            <a:r>
              <a:rPr lang="en-US" altLang="zh-CN" dirty="0"/>
              <a:t>10002197_11012197</a:t>
            </a:r>
            <a:r>
              <a:rPr lang="zh-CN" altLang="en-US" dirty="0"/>
              <a:t> </a:t>
            </a:r>
            <a:r>
              <a:rPr lang="en-US" altLang="zh-CN" dirty="0"/>
              <a:t>(100</a:t>
            </a:r>
            <a:r>
              <a:rPr lang="zh-CN" altLang="en-US" dirty="0"/>
              <a:t> </a:t>
            </a:r>
            <a:r>
              <a:rPr lang="en-US" altLang="zh-CN" dirty="0"/>
              <a:t>files)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C1D27-FD0A-6203-4124-BA662BF7A0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19/01/2024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0CA714-1412-F8F8-1827-6A64C3FE3452}"/>
              </a:ext>
            </a:extLst>
          </p:cNvPr>
          <p:cNvSpPr txBox="1"/>
          <p:nvPr/>
        </p:nvSpPr>
        <p:spPr>
          <a:xfrm>
            <a:off x="578226" y="2137144"/>
            <a:ext cx="1016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Station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</a:p>
          <a:p>
            <a:r>
              <a:rPr lang="en-US" altLang="zh-CN" dirty="0"/>
              <a:t>CIC0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EF27C3-B453-A809-931E-BFAA28A8C175}"/>
              </a:ext>
            </a:extLst>
          </p:cNvPr>
          <p:cNvSpPr txBox="1"/>
          <p:nvPr/>
        </p:nvSpPr>
        <p:spPr>
          <a:xfrm>
            <a:off x="578226" y="4100513"/>
            <a:ext cx="1016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Station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</a:p>
          <a:p>
            <a:r>
              <a:rPr lang="en-US" altLang="zh-CN" dirty="0"/>
              <a:t>CIC1</a:t>
            </a:r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70B3458-1E35-5650-FABD-D60711676A4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 rot="5400000">
            <a:off x="4033727" y="-379594"/>
            <a:ext cx="4124542" cy="8960214"/>
          </a:xfrm>
        </p:spPr>
      </p:pic>
    </p:spTree>
    <p:extLst>
      <p:ext uri="{BB962C8B-B14F-4D97-AF65-F5344CB8AC3E}">
        <p14:creationId xmlns:p14="http://schemas.microsoft.com/office/powerpoint/2010/main" val="2831952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E087B-1790-1B87-0284-C3AB4AAA6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92492-0FFA-04AF-31A9-5D25CA9C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Strip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F49C66-9547-FCDD-60E6-9E27A6425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03348-4629-4941-2346-2EC99FCF6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900268-6DF0-C6D7-A7ED-994DFD76D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6;</a:t>
            </a:r>
            <a:r>
              <a:rPr lang="zh-CN" altLang="en-US" dirty="0"/>
              <a:t> </a:t>
            </a:r>
            <a:r>
              <a:rPr lang="en-US" altLang="zh-CN" dirty="0"/>
              <a:t>10002197_11012197</a:t>
            </a:r>
            <a:r>
              <a:rPr lang="zh-CN" altLang="en-US" dirty="0"/>
              <a:t> </a:t>
            </a:r>
            <a:r>
              <a:rPr lang="en-US" altLang="zh-CN" dirty="0"/>
              <a:t>(100</a:t>
            </a:r>
            <a:r>
              <a:rPr lang="zh-CN" altLang="en-US" dirty="0"/>
              <a:t> </a:t>
            </a:r>
            <a:r>
              <a:rPr lang="en-US" altLang="zh-CN" dirty="0"/>
              <a:t>files)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AE8C89-0BF5-6C9B-9763-6DF4CE29A2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19/01/2024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828F3-A922-7314-CCE2-623E19D738B8}"/>
              </a:ext>
            </a:extLst>
          </p:cNvPr>
          <p:cNvSpPr txBox="1"/>
          <p:nvPr/>
        </p:nvSpPr>
        <p:spPr>
          <a:xfrm>
            <a:off x="578226" y="2137144"/>
            <a:ext cx="1016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Station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</a:p>
          <a:p>
            <a:r>
              <a:rPr lang="en-US" altLang="zh-CN" dirty="0"/>
              <a:t>CIC0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FF94C-D586-6328-05FD-5A162C5896E1}"/>
              </a:ext>
            </a:extLst>
          </p:cNvPr>
          <p:cNvSpPr txBox="1"/>
          <p:nvPr/>
        </p:nvSpPr>
        <p:spPr>
          <a:xfrm>
            <a:off x="578226" y="4100513"/>
            <a:ext cx="1016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Station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</a:p>
          <a:p>
            <a:r>
              <a:rPr lang="en-US" altLang="zh-CN" dirty="0"/>
              <a:t>CIC1</a:t>
            </a:r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D224AA65-749F-152A-1A79-939024C4B0A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 rot="5400000">
            <a:off x="4033727" y="-379594"/>
            <a:ext cx="4124542" cy="8960214"/>
          </a:xfrm>
        </p:spPr>
      </p:pic>
    </p:spTree>
    <p:extLst>
      <p:ext uri="{BB962C8B-B14F-4D97-AF65-F5344CB8AC3E}">
        <p14:creationId xmlns:p14="http://schemas.microsoft.com/office/powerpoint/2010/main" val="59786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6DCE9-241C-4A98-11BE-AA7910DF4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73F4-F672-E336-42AA-665F05CE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strip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E98C3-44E0-5C0F-D591-A2E02A388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28540-833F-21B8-FB15-62B4BF187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33179F-AD61-3CE3-4381-D74FC47A5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2,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6 (100</a:t>
            </a:r>
            <a:r>
              <a:rPr lang="zh-CN" altLang="en-US" dirty="0"/>
              <a:t> </a:t>
            </a:r>
            <a:r>
              <a:rPr lang="en-US" altLang="zh-CN" dirty="0"/>
              <a:t>files)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608680-C780-BF44-24A9-A7947AD8383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zh-CN" dirty="0"/>
              <a:t>Project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plot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1D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B0C687-911B-CE57-19AA-9C74E49641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19/01/2024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3D628-90F7-4711-5B8F-C252EA5C4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892" y="2832100"/>
            <a:ext cx="4114799" cy="1802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A3A7F-9DBC-D486-7406-03A792CAF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959" y="2832100"/>
            <a:ext cx="4114801" cy="1802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CCEA45-64B9-C049-BDD9-17B70B73A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2100"/>
            <a:ext cx="4114800" cy="1802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9DB6AC-6EA9-CE0C-2177-249859B0A733}"/>
              </a:ext>
            </a:extLst>
          </p:cNvPr>
          <p:cNvSpPr txBox="1"/>
          <p:nvPr/>
        </p:nvSpPr>
        <p:spPr>
          <a:xfrm>
            <a:off x="490150" y="4858484"/>
            <a:ext cx="3017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(LI)</a:t>
            </a:r>
          </a:p>
          <a:p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strip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b="1" dirty="0"/>
              <a:t>~0.006</a:t>
            </a:r>
            <a:r>
              <a:rPr lang="zh-CN" altLang="en-US" b="1" dirty="0"/>
              <a:t> </a:t>
            </a:r>
            <a:r>
              <a:rPr lang="en-US" altLang="zh-CN" b="1" dirty="0"/>
              <a:t>MHz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20F0F-5C2C-1774-7A4D-5BB4B400722E}"/>
              </a:ext>
            </a:extLst>
          </p:cNvPr>
          <p:cNvSpPr txBox="1"/>
          <p:nvPr/>
        </p:nvSpPr>
        <p:spPr>
          <a:xfrm>
            <a:off x="4546516" y="4858484"/>
            <a:ext cx="2783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  <a:r>
              <a:rPr lang="zh-CN" altLang="en-US" dirty="0"/>
              <a:t> </a:t>
            </a:r>
            <a:r>
              <a:rPr lang="en-US" altLang="zh-CN" dirty="0"/>
              <a:t>(HI</a:t>
            </a:r>
            <a:r>
              <a:rPr lang="zh-CN" altLang="en-US" dirty="0"/>
              <a:t> </a:t>
            </a:r>
            <a:r>
              <a:rPr lang="en-US" altLang="zh-CN" dirty="0"/>
              <a:t>w/o</a:t>
            </a:r>
            <a:r>
              <a:rPr lang="zh-CN" altLang="en-US" dirty="0"/>
              <a:t> </a:t>
            </a:r>
            <a:r>
              <a:rPr lang="en-US" altLang="zh-CN" dirty="0" err="1"/>
              <a:t>tgt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strip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b="1" dirty="0"/>
              <a:t>~0.6</a:t>
            </a:r>
            <a:r>
              <a:rPr lang="zh-CN" altLang="en-US" b="1" dirty="0"/>
              <a:t> </a:t>
            </a:r>
            <a:r>
              <a:rPr lang="en-US" altLang="zh-CN" b="1" dirty="0"/>
              <a:t>MHz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BD3D8F-938D-B238-FA70-598185C93A81}"/>
              </a:ext>
            </a:extLst>
          </p:cNvPr>
          <p:cNvSpPr txBox="1"/>
          <p:nvPr/>
        </p:nvSpPr>
        <p:spPr>
          <a:xfrm>
            <a:off x="8764399" y="4858483"/>
            <a:ext cx="2783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(HI</a:t>
            </a:r>
            <a:r>
              <a:rPr lang="zh-CN" altLang="en-US" dirty="0"/>
              <a:t>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altLang="zh-CN" dirty="0" err="1"/>
              <a:t>tgt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strip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b="1" dirty="0"/>
              <a:t>~1.0</a:t>
            </a:r>
            <a:r>
              <a:rPr lang="zh-CN" altLang="en-US" b="1" dirty="0"/>
              <a:t> </a:t>
            </a:r>
            <a:r>
              <a:rPr lang="en-US" altLang="zh-CN" b="1" dirty="0"/>
              <a:t>MHz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9856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B8C9B-2A7F-3378-3582-572D6C53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675338-312B-6631-7D52-9247F32AD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ABF59-E825-52B9-3532-01A1911451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19/01/2024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62E45-FDFC-EF02-9D15-750D9FA08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8D9DA3C4-C3F9-FCB8-6B2D-817060D883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818879"/>
              </p:ext>
            </p:extLst>
          </p:nvPr>
        </p:nvGraphicFramePr>
        <p:xfrm>
          <a:off x="490922" y="2021268"/>
          <a:ext cx="11210926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933">
                  <a:extLst>
                    <a:ext uri="{9D8B030D-6E8A-4147-A177-3AD203B41FA5}">
                      <a16:colId xmlns:a16="http://schemas.microsoft.com/office/drawing/2014/main" val="505864530"/>
                    </a:ext>
                  </a:extLst>
                </a:gridCol>
                <a:gridCol w="1558650">
                  <a:extLst>
                    <a:ext uri="{9D8B030D-6E8A-4147-A177-3AD203B41FA5}">
                      <a16:colId xmlns:a16="http://schemas.microsoft.com/office/drawing/2014/main" val="1285165686"/>
                    </a:ext>
                  </a:extLst>
                </a:gridCol>
                <a:gridCol w="2386306">
                  <a:extLst>
                    <a:ext uri="{9D8B030D-6E8A-4147-A177-3AD203B41FA5}">
                      <a16:colId xmlns:a16="http://schemas.microsoft.com/office/drawing/2014/main" val="3403463839"/>
                    </a:ext>
                  </a:extLst>
                </a:gridCol>
                <a:gridCol w="4263934">
                  <a:extLst>
                    <a:ext uri="{9D8B030D-6E8A-4147-A177-3AD203B41FA5}">
                      <a16:colId xmlns:a16="http://schemas.microsoft.com/office/drawing/2014/main" val="3291033827"/>
                    </a:ext>
                  </a:extLst>
                </a:gridCol>
                <a:gridCol w="1941103">
                  <a:extLst>
                    <a:ext uri="{9D8B030D-6E8A-4147-A177-3AD203B41FA5}">
                      <a16:colId xmlns:a16="http://schemas.microsoft.com/office/drawing/2014/main" val="5079254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Config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Module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Golden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rate</a:t>
                      </a:r>
                      <a:r>
                        <a:rPr lang="zh-CN" altLang="en-US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Ave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strip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767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LI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w/o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tgt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0.6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(S1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&amp;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S2)</a:t>
                      </a:r>
                      <a:br>
                        <a:rPr lang="en-US" altLang="zh-CN" dirty="0"/>
                      </a:br>
                      <a:r>
                        <a:rPr lang="en-US" altLang="zh-CN" dirty="0"/>
                        <a:t>0.6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(single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‘</a:t>
                      </a:r>
                      <a:r>
                        <a:rPr lang="en-US" altLang="zh-CN" dirty="0" err="1"/>
                        <a:t>trk</a:t>
                      </a:r>
                      <a:r>
                        <a:rPr lang="en-US" altLang="zh-CN" dirty="0"/>
                        <a:t>’,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&amp;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0.006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39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HI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w/o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tgt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(S1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&amp;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S2)</a:t>
                      </a:r>
                      <a:br>
                        <a:rPr lang="en-US" altLang="zh-CN" dirty="0"/>
                      </a:br>
                      <a:r>
                        <a:rPr lang="en-US" altLang="zh-CN" dirty="0"/>
                        <a:t>10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(single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‘</a:t>
                      </a:r>
                      <a:r>
                        <a:rPr lang="en-US" altLang="zh-CN" dirty="0" err="1"/>
                        <a:t>trk</a:t>
                      </a:r>
                      <a:r>
                        <a:rPr lang="en-US" altLang="zh-CN" dirty="0"/>
                        <a:t>’,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&amp;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0.6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539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HI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w/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tgt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22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(S1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&amp;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S2)</a:t>
                      </a:r>
                      <a:br>
                        <a:rPr lang="en-US" altLang="zh-CN" dirty="0"/>
                      </a:br>
                      <a:r>
                        <a:rPr lang="en-US" altLang="zh-CN" dirty="0"/>
                        <a:t>14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(single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‘</a:t>
                      </a:r>
                      <a:r>
                        <a:rPr lang="en-US" altLang="zh-CN" dirty="0" err="1"/>
                        <a:t>trk</a:t>
                      </a:r>
                      <a:r>
                        <a:rPr lang="en-US" altLang="zh-CN" dirty="0"/>
                        <a:t>’,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&amp;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1.0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126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456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91B01-F5BB-D33D-31FD-D28B1D852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C625F4-E56D-8437-96CC-BD0385F6A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7B2CA-8EBD-4A1F-7F1B-28961E5F56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19/01/2024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1780C-DE1E-4129-51BC-706E32595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1357EE-0765-65FE-46C8-039E48139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262"/>
          <a:stretch/>
        </p:blipFill>
        <p:spPr>
          <a:xfrm>
            <a:off x="8561137" y="1791811"/>
            <a:ext cx="3140711" cy="20447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C0B97A-5EB3-E300-9B2B-DA29E6724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262"/>
          <a:stretch/>
        </p:blipFill>
        <p:spPr>
          <a:xfrm>
            <a:off x="8561137" y="3866673"/>
            <a:ext cx="3140711" cy="2044700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1DE525F-1B67-0A19-9610-BAAD1FE17E0D}"/>
              </a:ext>
            </a:extLst>
          </p:cNvPr>
          <p:cNvSpPr txBox="1">
            <a:spLocks/>
          </p:cNvSpPr>
          <p:nvPr/>
        </p:nvSpPr>
        <p:spPr>
          <a:xfrm>
            <a:off x="490151" y="2017735"/>
            <a:ext cx="7962969" cy="38936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Entire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rates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spill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widths</a:t>
            </a:r>
          </a:p>
          <a:p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muons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lumi</a:t>
            </a:r>
            <a:r>
              <a:rPr lang="zh-CN" altLang="en-US" dirty="0"/>
              <a:t> </a:t>
            </a:r>
            <a:r>
              <a:rPr lang="en-US" altLang="zh-CN" dirty="0" err="1"/>
              <a:t>etc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 err="1"/>
              <a:t>FairMUonE</a:t>
            </a:r>
            <a:r>
              <a:rPr lang="en-US" altLang="zh-CN" dirty="0"/>
              <a:t>-reconstructed</a:t>
            </a:r>
            <a:r>
              <a:rPr lang="zh-CN" altLang="en-US" dirty="0"/>
              <a:t> </a:t>
            </a:r>
            <a:r>
              <a:rPr lang="en-US" altLang="zh-CN" dirty="0"/>
              <a:t>tracks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5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BE0F-3B3F-0CB1-792F-3D8CEEBE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2AD23-5585-F279-7535-D4763C32E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A4633-1C12-70F9-7EC2-B74AE4A15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02DD7B-9219-DD73-961C-6260255CB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726DF-326F-0524-3EBA-D2D4264994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E88E39-4627-CE3B-0243-5FF08616B9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E4EDF2-ABE3-B847-A154-24306C0DDEE4}" type="datetime1">
              <a:rPr lang="en-GB" smtClean="0"/>
              <a:pPr/>
              <a:t>19/01/2024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04621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">
  <a:themeElements>
    <a:clrScheme name="My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A2063"/>
      </a:accent1>
      <a:accent2>
        <a:srgbClr val="006B65"/>
      </a:accent2>
      <a:accent3>
        <a:srgbClr val="017001"/>
      </a:accent3>
      <a:accent4>
        <a:srgbClr val="956700"/>
      </a:accent4>
      <a:accent5>
        <a:srgbClr val="B41700"/>
      </a:accent5>
      <a:accent6>
        <a:srgbClr val="950E51"/>
      </a:accent6>
      <a:hlink>
        <a:srgbClr val="0B2064"/>
      </a:hlink>
      <a:folHlink>
        <a:srgbClr val="960D5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11A7036-CE7D-144B-B005-64CB1A964299}" vid="{C6D2DCCF-842C-AC43-BAFC-ED606D4D32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Master Slide</Template>
  <TotalTime>1471</TotalTime>
  <Words>480</Words>
  <Application>Microsoft Macintosh PowerPoint</Application>
  <PresentationFormat>Widescreen</PresentationFormat>
  <Paragraphs>117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Helvetica</vt:lpstr>
      <vt:lpstr>Master Slide</vt:lpstr>
      <vt:lpstr>Muon rate from newly merged files</vt:lpstr>
      <vt:lpstr>Module rate</vt:lpstr>
      <vt:lpstr>Station rate</vt:lpstr>
      <vt:lpstr>Strip rate</vt:lpstr>
      <vt:lpstr>Strip rate</vt:lpstr>
      <vt:lpstr>Average strip rate</vt:lpstr>
      <vt:lpstr>Rate summary</vt:lpstr>
      <vt:lpstr>Next</vt:lpstr>
      <vt:lpstr>Backup </vt:lpstr>
      <vt:lpstr>Run 6 merged file check</vt:lpstr>
      <vt:lpstr>Strip rate ~ 1 MHz</vt:lpstr>
      <vt:lpstr>Average strip rate</vt:lpstr>
      <vt:lpstr>Muon rate per module ~ 30-35 MHz</vt:lpstr>
      <vt:lpstr>Zoom-in 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UoL mark</dc:title>
  <dc:creator>Ce Zhang</dc:creator>
  <cp:lastModifiedBy>Ce Zhang</cp:lastModifiedBy>
  <cp:revision>1</cp:revision>
  <dcterms:created xsi:type="dcterms:W3CDTF">2024-01-17T10:04:52Z</dcterms:created>
  <dcterms:modified xsi:type="dcterms:W3CDTF">2024-01-19T13:38:12Z</dcterms:modified>
</cp:coreProperties>
</file>