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4" r:id="rId5"/>
    <p:sldId id="4276" r:id="rId6"/>
    <p:sldId id="4330" r:id="rId7"/>
    <p:sldId id="4332" r:id="rId8"/>
    <p:sldId id="4331" r:id="rId9"/>
    <p:sldId id="4329" r:id="rId10"/>
    <p:sldId id="4268" r:id="rId11"/>
    <p:sldId id="4301" r:id="rId12"/>
    <p:sldId id="4287" r:id="rId13"/>
    <p:sldId id="4278" r:id="rId14"/>
    <p:sldId id="4334" r:id="rId15"/>
    <p:sldId id="4270" r:id="rId16"/>
    <p:sldId id="4272" r:id="rId17"/>
    <p:sldId id="4279" r:id="rId18"/>
    <p:sldId id="4335" r:id="rId19"/>
    <p:sldId id="4297" r:id="rId20"/>
    <p:sldId id="4299" r:id="rId21"/>
    <p:sldId id="4336" r:id="rId22"/>
    <p:sldId id="4337" r:id="rId23"/>
    <p:sldId id="4338" r:id="rId24"/>
    <p:sldId id="4339" r:id="rId25"/>
    <p:sldId id="4340" r:id="rId26"/>
    <p:sldId id="276" r:id="rId27"/>
    <p:sldId id="277" r:id="rId28"/>
    <p:sldId id="4333" r:id="rId29"/>
    <p:sldId id="4280" r:id="rId30"/>
    <p:sldId id="4308" r:id="rId31"/>
    <p:sldId id="302" r:id="rId3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Cotrozzi" initials="LC" lastIdx="1" clrIdx="0">
    <p:extLst>
      <p:ext uri="{19B8F6BF-5375-455C-9EA6-DF929625EA0E}">
        <p15:presenceInfo xmlns:p15="http://schemas.microsoft.com/office/powerpoint/2012/main" userId="Lorenzo Cotroz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D27E45"/>
    <a:srgbClr val="0432FF"/>
    <a:srgbClr val="FFC102"/>
    <a:srgbClr val="FFCF3D"/>
    <a:srgbClr val="FFC000"/>
    <a:srgbClr val="66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ECA9D-49F7-B640-AEF1-EA98A9E86D43}" v="1128" dt="2023-12-04T17:45:20.990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94"/>
  </p:normalViewPr>
  <p:slideViewPr>
    <p:cSldViewPr snapToGrid="0">
      <p:cViewPr varScale="1">
        <p:scale>
          <a:sx n="57" d="100"/>
          <a:sy n="57" d="100"/>
        </p:scale>
        <p:origin x="984" y="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Cotrozzi" userId="S::l.cotrozzi@studenti.unipi.it::6cd7a3b0-bc3b-49e8-90ba-0219fa4b2273" providerId="AD" clId="Web-{B047D780-3F6A-8740-31F3-EB549AE08055}"/>
    <pc:docChg chg="modSld">
      <pc:chgData name="Lorenzo Cotrozzi" userId="S::l.cotrozzi@studenti.unipi.it::6cd7a3b0-bc3b-49e8-90ba-0219fa4b2273" providerId="AD" clId="Web-{B047D780-3F6A-8740-31F3-EB549AE08055}" dt="2023-12-01T22:04:04.704" v="7" actId="1076"/>
      <pc:docMkLst>
        <pc:docMk/>
      </pc:docMkLst>
      <pc:sldChg chg="modSp modNotes">
        <pc:chgData name="Lorenzo Cotrozzi" userId="S::l.cotrozzi@studenti.unipi.it::6cd7a3b0-bc3b-49e8-90ba-0219fa4b2273" providerId="AD" clId="Web-{B047D780-3F6A-8740-31F3-EB549AE08055}" dt="2023-12-01T22:04:04.704" v="7" actId="1076"/>
        <pc:sldMkLst>
          <pc:docMk/>
          <pc:sldMk cId="1965285599" sldId="284"/>
        </pc:sldMkLst>
        <pc:spChg chg="mod">
          <ac:chgData name="Lorenzo Cotrozzi" userId="S::l.cotrozzi@studenti.unipi.it::6cd7a3b0-bc3b-49e8-90ba-0219fa4b2273" providerId="AD" clId="Web-{B047D780-3F6A-8740-31F3-EB549AE08055}" dt="2023-12-01T22:04:04.704" v="7" actId="1076"/>
          <ac:spMkLst>
            <pc:docMk/>
            <pc:sldMk cId="1965285599" sldId="284"/>
            <ac:spMk id="2" creationId="{00000000-0000-0000-0000-000000000000}"/>
          </ac:spMkLst>
        </pc:spChg>
      </pc:sldChg>
    </pc:docChg>
  </pc:docChgLst>
  <pc:docChgLst>
    <pc:chgData name="Lorenzo Cotrozzi" userId="S::l.cotrozzi@studenti.unipi.it::6cd7a3b0-bc3b-49e8-90ba-0219fa4b2273" providerId="AD" clId="Web-{6CB0980E-6B73-9730-147D-7744517CCF5A}"/>
    <pc:docChg chg="addSld modSld">
      <pc:chgData name="Lorenzo Cotrozzi" userId="S::l.cotrozzi@studenti.unipi.it::6cd7a3b0-bc3b-49e8-90ba-0219fa4b2273" providerId="AD" clId="Web-{6CB0980E-6B73-9730-147D-7744517CCF5A}" dt="2023-12-02T21:43:38.792" v="702"/>
      <pc:docMkLst>
        <pc:docMk/>
      </pc:docMkLst>
      <pc:sldChg chg="addSp delSp modSp modNotes">
        <pc:chgData name="Lorenzo Cotrozzi" userId="S::l.cotrozzi@studenti.unipi.it::6cd7a3b0-bc3b-49e8-90ba-0219fa4b2273" providerId="AD" clId="Web-{6CB0980E-6B73-9730-147D-7744517CCF5A}" dt="2023-12-02T21:19:48.469" v="34" actId="20577"/>
        <pc:sldMkLst>
          <pc:docMk/>
          <pc:sldMk cId="2771859900" sldId="265"/>
        </pc:sldMkLst>
        <pc:spChg chg="add mod">
          <ac:chgData name="Lorenzo Cotrozzi" userId="S::l.cotrozzi@studenti.unipi.it::6cd7a3b0-bc3b-49e8-90ba-0219fa4b2273" providerId="AD" clId="Web-{6CB0980E-6B73-9730-147D-7744517CCF5A}" dt="2023-12-02T21:19:48.469" v="34" actId="20577"/>
          <ac:spMkLst>
            <pc:docMk/>
            <pc:sldMk cId="2771859900" sldId="265"/>
            <ac:spMk id="6" creationId="{A83F49B3-7C5F-C994-A423-CB48416264D4}"/>
          </ac:spMkLst>
        </pc:spChg>
        <pc:spChg chg="del">
          <ac:chgData name="Lorenzo Cotrozzi" userId="S::l.cotrozzi@studenti.unipi.it::6cd7a3b0-bc3b-49e8-90ba-0219fa4b2273" providerId="AD" clId="Web-{6CB0980E-6B73-9730-147D-7744517CCF5A}" dt="2023-12-02T21:19:41.750" v="30"/>
          <ac:spMkLst>
            <pc:docMk/>
            <pc:sldMk cId="2771859900" sldId="265"/>
            <ac:spMk id="14" creationId="{00000000-0000-0000-0000-000000000000}"/>
          </ac:spMkLst>
        </pc:spChg>
        <pc:picChg chg="del">
          <ac:chgData name="Lorenzo Cotrozzi" userId="S::l.cotrozzi@studenti.unipi.it::6cd7a3b0-bc3b-49e8-90ba-0219fa4b2273" providerId="AD" clId="Web-{6CB0980E-6B73-9730-147D-7744517CCF5A}" dt="2023-12-02T21:19:44.703" v="32"/>
          <ac:picMkLst>
            <pc:docMk/>
            <pc:sldMk cId="2771859900" sldId="265"/>
            <ac:picMk id="7" creationId="{686A9042-1B26-A00F-FE4A-5B4108614A07}"/>
          </ac:picMkLst>
        </pc:picChg>
        <pc:picChg chg="del">
          <ac:chgData name="Lorenzo Cotrozzi" userId="S::l.cotrozzi@studenti.unipi.it::6cd7a3b0-bc3b-49e8-90ba-0219fa4b2273" providerId="AD" clId="Web-{6CB0980E-6B73-9730-147D-7744517CCF5A}" dt="2023-12-02T21:19:43.390" v="31"/>
          <ac:picMkLst>
            <pc:docMk/>
            <pc:sldMk cId="2771859900" sldId="265"/>
            <ac:picMk id="12" creationId="{867CD50F-E325-308B-AD1F-2CEDEF5895E8}"/>
          </ac:picMkLst>
        </pc:picChg>
      </pc:sldChg>
      <pc:sldChg chg="modSp modNotes">
        <pc:chgData name="Lorenzo Cotrozzi" userId="S::l.cotrozzi@studenti.unipi.it::6cd7a3b0-bc3b-49e8-90ba-0219fa4b2273" providerId="AD" clId="Web-{6CB0980E-6B73-9730-147D-7744517CCF5A}" dt="2023-12-02T21:20:29.877" v="39"/>
        <pc:sldMkLst>
          <pc:docMk/>
          <pc:sldMk cId="1965285599" sldId="284"/>
        </pc:sldMkLst>
        <pc:spChg chg="mod">
          <ac:chgData name="Lorenzo Cotrozzi" userId="S::l.cotrozzi@studenti.unipi.it::6cd7a3b0-bc3b-49e8-90ba-0219fa4b2273" providerId="AD" clId="Web-{6CB0980E-6B73-9730-147D-7744517CCF5A}" dt="2023-12-02T21:17:50.569" v="1" actId="1076"/>
          <ac:spMkLst>
            <pc:docMk/>
            <pc:sldMk cId="1965285599" sldId="284"/>
            <ac:spMk id="2" creationId="{00000000-0000-0000-0000-000000000000}"/>
          </ac:spMkLst>
        </pc:spChg>
      </pc:sldChg>
      <pc:sldChg chg="modNotes">
        <pc:chgData name="Lorenzo Cotrozzi" userId="S::l.cotrozzi@studenti.unipi.it::6cd7a3b0-bc3b-49e8-90ba-0219fa4b2273" providerId="AD" clId="Web-{6CB0980E-6B73-9730-147D-7744517CCF5A}" dt="2023-12-02T21:43:38.792" v="702"/>
        <pc:sldMkLst>
          <pc:docMk/>
          <pc:sldMk cId="1524476110" sldId="285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28.451" v="166"/>
        <pc:sldMkLst>
          <pc:docMk/>
          <pc:sldMk cId="334858072" sldId="303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17.435" v="139"/>
        <pc:sldMkLst>
          <pc:docMk/>
          <pc:sldMk cId="1966310126" sldId="304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4:50.859" v="193"/>
        <pc:sldMkLst>
          <pc:docMk/>
          <pc:sldMk cId="3159072758" sldId="305"/>
        </pc:sldMkLst>
      </pc:sldChg>
      <pc:sldChg chg="add replId modNotes">
        <pc:chgData name="Lorenzo Cotrozzi" userId="S::l.cotrozzi@studenti.unipi.it::6cd7a3b0-bc3b-49e8-90ba-0219fa4b2273" providerId="AD" clId="Web-{6CB0980E-6B73-9730-147D-7744517CCF5A}" dt="2023-12-02T21:37:16.726" v="209"/>
        <pc:sldMkLst>
          <pc:docMk/>
          <pc:sldMk cId="2019805920" sldId="306"/>
        </pc:sldMkLst>
      </pc:sldChg>
    </pc:docChg>
  </pc:docChgLst>
  <pc:docChgLst>
    <pc:chgData name="Lorenzo Cotrozzi" userId="6cd7a3b0-bc3b-49e8-90ba-0219fa4b2273" providerId="ADAL" clId="{CBFECA9D-49F7-B640-AEF1-EA98A9E86D43}"/>
    <pc:docChg chg="undo redo custSel addSld delSld modSld">
      <pc:chgData name="Lorenzo Cotrozzi" userId="6cd7a3b0-bc3b-49e8-90ba-0219fa4b2273" providerId="ADAL" clId="{CBFECA9D-49F7-B640-AEF1-EA98A9E86D43}" dt="2023-12-04T17:46:44.195" v="4886" actId="20577"/>
      <pc:docMkLst>
        <pc:docMk/>
      </pc:docMkLst>
      <pc:sldChg chg="delSp modSp del mod">
        <pc:chgData name="Lorenzo Cotrozzi" userId="6cd7a3b0-bc3b-49e8-90ba-0219fa4b2273" providerId="ADAL" clId="{CBFECA9D-49F7-B640-AEF1-EA98A9E86D43}" dt="2023-12-03T14:03:58.416" v="1105" actId="2696"/>
        <pc:sldMkLst>
          <pc:docMk/>
          <pc:sldMk cId="2771859900" sldId="265"/>
        </pc:sldMkLst>
        <pc:spChg chg="mod">
          <ac:chgData name="Lorenzo Cotrozzi" userId="6cd7a3b0-bc3b-49e8-90ba-0219fa4b2273" providerId="ADAL" clId="{CBFECA9D-49F7-B640-AEF1-EA98A9E86D43}" dt="2023-12-03T13:50:50.639" v="624" actId="5793"/>
          <ac:spMkLst>
            <pc:docMk/>
            <pc:sldMk cId="2771859900" sldId="265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3T13:43:09.826" v="508" actId="20577"/>
          <ac:spMkLst>
            <pc:docMk/>
            <pc:sldMk cId="2771859900" sldId="265"/>
            <ac:spMk id="6" creationId="{A83F49B3-7C5F-C994-A423-CB48416264D4}"/>
          </ac:spMkLst>
        </pc:spChg>
        <pc:picChg chg="del">
          <ac:chgData name="Lorenzo Cotrozzi" userId="6cd7a3b0-bc3b-49e8-90ba-0219fa4b2273" providerId="ADAL" clId="{CBFECA9D-49F7-B640-AEF1-EA98A9E86D43}" dt="2023-12-03T13:43:01.582" v="506" actId="478"/>
          <ac:picMkLst>
            <pc:docMk/>
            <pc:sldMk cId="2771859900" sldId="265"/>
            <ac:picMk id="10" creationId="{61D14367-A9FE-7766-97C8-983F4B5E7F3F}"/>
          </ac:picMkLst>
        </pc:picChg>
      </pc:sldChg>
      <pc:sldChg chg="addSp delSp modSp mod">
        <pc:chgData name="Lorenzo Cotrozzi" userId="6cd7a3b0-bc3b-49e8-90ba-0219fa4b2273" providerId="ADAL" clId="{CBFECA9D-49F7-B640-AEF1-EA98A9E86D43}" dt="2023-12-04T15:52:33.029" v="2574"/>
        <pc:sldMkLst>
          <pc:docMk/>
          <pc:sldMk cId="1887530627" sldId="268"/>
        </pc:sldMkLst>
        <pc:spChg chg="add mod">
          <ac:chgData name="Lorenzo Cotrozzi" userId="6cd7a3b0-bc3b-49e8-90ba-0219fa4b2273" providerId="ADAL" clId="{CBFECA9D-49F7-B640-AEF1-EA98A9E86D43}" dt="2023-12-04T15:52:33.029" v="2574"/>
          <ac:spMkLst>
            <pc:docMk/>
            <pc:sldMk cId="1887530627" sldId="268"/>
            <ac:spMk id="4" creationId="{CEEB402E-44A3-AB75-9E20-AB076C90F52F}"/>
          </ac:spMkLst>
        </pc:spChg>
        <pc:spChg chg="del">
          <ac:chgData name="Lorenzo Cotrozzi" userId="6cd7a3b0-bc3b-49e8-90ba-0219fa4b2273" providerId="ADAL" clId="{CBFECA9D-49F7-B640-AEF1-EA98A9E86D43}" dt="2023-12-04T15:52:32.893" v="2573" actId="478"/>
          <ac:spMkLst>
            <pc:docMk/>
            <pc:sldMk cId="1887530627" sldId="268"/>
            <ac:spMk id="5" creationId="{ACB582A5-1988-73E2-60D2-AE61F856CEC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1:51.456" v="2552"/>
        <pc:sldMkLst>
          <pc:docMk/>
          <pc:sldMk cId="833066593" sldId="270"/>
        </pc:sldMkLst>
        <pc:spChg chg="del">
          <ac:chgData name="Lorenzo Cotrozzi" userId="6cd7a3b0-bc3b-49e8-90ba-0219fa4b2273" providerId="ADAL" clId="{CBFECA9D-49F7-B640-AEF1-EA98A9E86D43}" dt="2023-12-04T15:51:51.295" v="2551" actId="478"/>
          <ac:spMkLst>
            <pc:docMk/>
            <pc:sldMk cId="833066593" sldId="270"/>
            <ac:spMk id="6" creationId="{5293A90C-9742-9E32-18BC-6FFBDB3CBC6C}"/>
          </ac:spMkLst>
        </pc:spChg>
        <pc:spChg chg="add mod">
          <ac:chgData name="Lorenzo Cotrozzi" userId="6cd7a3b0-bc3b-49e8-90ba-0219fa4b2273" providerId="ADAL" clId="{CBFECA9D-49F7-B640-AEF1-EA98A9E86D43}" dt="2023-12-04T15:51:51.456" v="2552"/>
          <ac:spMkLst>
            <pc:docMk/>
            <pc:sldMk cId="833066593" sldId="270"/>
            <ac:spMk id="7" creationId="{E90AFF4C-F5A6-C38E-28EA-340CB1182AD2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6:36:54.150" v="3545" actId="20577"/>
        <pc:sldMkLst>
          <pc:docMk/>
          <pc:sldMk cId="2099411857" sldId="276"/>
        </pc:sldMkLst>
        <pc:spChg chg="add mod">
          <ac:chgData name="Lorenzo Cotrozzi" userId="6cd7a3b0-bc3b-49e8-90ba-0219fa4b2273" providerId="ADAL" clId="{CBFECA9D-49F7-B640-AEF1-EA98A9E86D43}" dt="2023-12-04T15:52:19.114" v="2570"/>
          <ac:spMkLst>
            <pc:docMk/>
            <pc:sldMk cId="2099411857" sldId="276"/>
            <ac:spMk id="4" creationId="{99F0BA29-7DA0-AD96-96D6-DAE209089011}"/>
          </ac:spMkLst>
        </pc:spChg>
        <pc:spChg chg="del">
          <ac:chgData name="Lorenzo Cotrozzi" userId="6cd7a3b0-bc3b-49e8-90ba-0219fa4b2273" providerId="ADAL" clId="{CBFECA9D-49F7-B640-AEF1-EA98A9E86D43}" dt="2023-12-04T15:52:18.948" v="2569" actId="478"/>
          <ac:spMkLst>
            <pc:docMk/>
            <pc:sldMk cId="2099411857" sldId="276"/>
            <ac:spMk id="5" creationId="{0291E8ED-4A1D-4B3F-70B8-3F6B6D8AD8EB}"/>
          </ac:spMkLst>
        </pc:spChg>
      </pc:sldChg>
      <pc:sldChg chg="modSp mod">
        <pc:chgData name="Lorenzo Cotrozzi" userId="6cd7a3b0-bc3b-49e8-90ba-0219fa4b2273" providerId="ADAL" clId="{CBFECA9D-49F7-B640-AEF1-EA98A9E86D43}" dt="2023-12-03T14:10:27.923" v="1339" actId="20577"/>
        <pc:sldMkLst>
          <pc:docMk/>
          <pc:sldMk cId="1000227798" sldId="277"/>
        </pc:sldMkLst>
        <pc:spChg chg="mod">
          <ac:chgData name="Lorenzo Cotrozzi" userId="6cd7a3b0-bc3b-49e8-90ba-0219fa4b2273" providerId="ADAL" clId="{CBFECA9D-49F7-B640-AEF1-EA98A9E86D43}" dt="2023-12-03T14:10:27.923" v="1339" actId="20577"/>
          <ac:spMkLst>
            <pc:docMk/>
            <pc:sldMk cId="1000227798" sldId="277"/>
            <ac:spMk id="3" creationId="{00000000-0000-0000-0000-00000000000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1:53.877" v="2554"/>
        <pc:sldMkLst>
          <pc:docMk/>
          <pc:sldMk cId="2551863931" sldId="278"/>
        </pc:sldMkLst>
        <pc:spChg chg="add mod">
          <ac:chgData name="Lorenzo Cotrozzi" userId="6cd7a3b0-bc3b-49e8-90ba-0219fa4b2273" providerId="ADAL" clId="{CBFECA9D-49F7-B640-AEF1-EA98A9E86D43}" dt="2023-12-04T15:51:53.877" v="2554"/>
          <ac:spMkLst>
            <pc:docMk/>
            <pc:sldMk cId="2551863931" sldId="278"/>
            <ac:spMk id="5" creationId="{0A40A352-5E35-C4DD-AAC9-DE3DFE2B2456}"/>
          </ac:spMkLst>
        </pc:spChg>
        <pc:spChg chg="del">
          <ac:chgData name="Lorenzo Cotrozzi" userId="6cd7a3b0-bc3b-49e8-90ba-0219fa4b2273" providerId="ADAL" clId="{CBFECA9D-49F7-B640-AEF1-EA98A9E86D43}" dt="2023-12-04T15:51:53.731" v="2553" actId="478"/>
          <ac:spMkLst>
            <pc:docMk/>
            <pc:sldMk cId="2551863931" sldId="278"/>
            <ac:spMk id="6" creationId="{EEB828D6-F071-3110-76BF-71FD5DD19A7E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0.118" v="2572"/>
        <pc:sldMkLst>
          <pc:docMk/>
          <pc:sldMk cId="2314425082" sldId="279"/>
        </pc:sldMkLst>
        <pc:spChg chg="add mod">
          <ac:chgData name="Lorenzo Cotrozzi" userId="6cd7a3b0-bc3b-49e8-90ba-0219fa4b2273" providerId="ADAL" clId="{CBFECA9D-49F7-B640-AEF1-EA98A9E86D43}" dt="2023-12-04T15:52:30.118" v="2572"/>
          <ac:spMkLst>
            <pc:docMk/>
            <pc:sldMk cId="2314425082" sldId="279"/>
            <ac:spMk id="4" creationId="{08B35FD2-5B85-7C04-AE57-AA07881AEFD6}"/>
          </ac:spMkLst>
        </pc:spChg>
        <pc:spChg chg="del">
          <ac:chgData name="Lorenzo Cotrozzi" userId="6cd7a3b0-bc3b-49e8-90ba-0219fa4b2273" providerId="ADAL" clId="{CBFECA9D-49F7-B640-AEF1-EA98A9E86D43}" dt="2023-12-04T15:52:29.908" v="2571" actId="478"/>
          <ac:spMkLst>
            <pc:docMk/>
            <pc:sldMk cId="2314425082" sldId="279"/>
            <ac:spMk id="5" creationId="{0BB94E78-E369-69D0-E398-D6C43B0451B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6.254" v="2576"/>
        <pc:sldMkLst>
          <pc:docMk/>
          <pc:sldMk cId="2877731993" sldId="280"/>
        </pc:sldMkLst>
        <pc:spChg chg="add mod">
          <ac:chgData name="Lorenzo Cotrozzi" userId="6cd7a3b0-bc3b-49e8-90ba-0219fa4b2273" providerId="ADAL" clId="{CBFECA9D-49F7-B640-AEF1-EA98A9E86D43}" dt="2023-12-04T15:52:36.254" v="2576"/>
          <ac:spMkLst>
            <pc:docMk/>
            <pc:sldMk cId="2877731993" sldId="280"/>
            <ac:spMk id="4" creationId="{09DDCC00-50B7-91FE-D6F9-C03ADB4DE020}"/>
          </ac:spMkLst>
        </pc:spChg>
        <pc:spChg chg="del">
          <ac:chgData name="Lorenzo Cotrozzi" userId="6cd7a3b0-bc3b-49e8-90ba-0219fa4b2273" providerId="ADAL" clId="{CBFECA9D-49F7-B640-AEF1-EA98A9E86D43}" dt="2023-12-04T15:52:36.110" v="2575" actId="478"/>
          <ac:spMkLst>
            <pc:docMk/>
            <pc:sldMk cId="2877731993" sldId="280"/>
            <ac:spMk id="6" creationId="{5E3A189E-0A46-DA5B-E4A5-C5F68E356A1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39.542" v="2578"/>
        <pc:sldMkLst>
          <pc:docMk/>
          <pc:sldMk cId="1009450024" sldId="281"/>
        </pc:sldMkLst>
        <pc:spChg chg="del">
          <ac:chgData name="Lorenzo Cotrozzi" userId="6cd7a3b0-bc3b-49e8-90ba-0219fa4b2273" providerId="ADAL" clId="{CBFECA9D-49F7-B640-AEF1-EA98A9E86D43}" dt="2023-12-04T15:52:39.414" v="2577" actId="478"/>
          <ac:spMkLst>
            <pc:docMk/>
            <pc:sldMk cId="1009450024" sldId="281"/>
            <ac:spMk id="5" creationId="{F8ED7AA5-84B9-9D4F-61A8-5F2215FED6AC}"/>
          </ac:spMkLst>
        </pc:spChg>
        <pc:spChg chg="add mod">
          <ac:chgData name="Lorenzo Cotrozzi" userId="6cd7a3b0-bc3b-49e8-90ba-0219fa4b2273" providerId="ADAL" clId="{CBFECA9D-49F7-B640-AEF1-EA98A9E86D43}" dt="2023-12-04T15:52:39.542" v="2578"/>
          <ac:spMkLst>
            <pc:docMk/>
            <pc:sldMk cId="1009450024" sldId="281"/>
            <ac:spMk id="7" creationId="{95718142-ED57-2C04-DEEC-2D065B0B25C1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6.405" v="2582"/>
        <pc:sldMkLst>
          <pc:docMk/>
          <pc:sldMk cId="1093209893" sldId="283"/>
        </pc:sldMkLst>
        <pc:spChg chg="add mod">
          <ac:chgData name="Lorenzo Cotrozzi" userId="6cd7a3b0-bc3b-49e8-90ba-0219fa4b2273" providerId="ADAL" clId="{CBFECA9D-49F7-B640-AEF1-EA98A9E86D43}" dt="2023-12-04T15:52:46.405" v="2582"/>
          <ac:spMkLst>
            <pc:docMk/>
            <pc:sldMk cId="1093209893" sldId="283"/>
            <ac:spMk id="4" creationId="{8086EE99-4F79-BB61-1C03-70568C440EBB}"/>
          </ac:spMkLst>
        </pc:spChg>
        <pc:spChg chg="del">
          <ac:chgData name="Lorenzo Cotrozzi" userId="6cd7a3b0-bc3b-49e8-90ba-0219fa4b2273" providerId="ADAL" clId="{CBFECA9D-49F7-B640-AEF1-EA98A9E86D43}" dt="2023-12-04T15:52:46.238" v="2581" actId="478"/>
          <ac:spMkLst>
            <pc:docMk/>
            <pc:sldMk cId="1093209893" sldId="283"/>
            <ac:spMk id="5" creationId="{54C4AF86-3817-1F7B-38B4-E79AB580FAB1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4:15:15.603" v="1547" actId="403"/>
        <pc:sldMkLst>
          <pc:docMk/>
          <pc:sldMk cId="1965285599" sldId="284"/>
        </pc:sldMkLst>
        <pc:spChg chg="mod">
          <ac:chgData name="Lorenzo Cotrozzi" userId="6cd7a3b0-bc3b-49e8-90ba-0219fa4b2273" providerId="ADAL" clId="{CBFECA9D-49F7-B640-AEF1-EA98A9E86D43}" dt="2023-12-03T04:17:13.457" v="254" actId="14100"/>
          <ac:spMkLst>
            <pc:docMk/>
            <pc:sldMk cId="1965285599" sldId="284"/>
            <ac:spMk id="2" creationId="{00000000-0000-0000-0000-000000000000}"/>
          </ac:spMkLst>
        </pc:spChg>
        <pc:spChg chg="mod">
          <ac:chgData name="Lorenzo Cotrozzi" userId="6cd7a3b0-bc3b-49e8-90ba-0219fa4b2273" providerId="ADAL" clId="{CBFECA9D-49F7-B640-AEF1-EA98A9E86D43}" dt="2023-12-04T14:15:15.603" v="1547" actId="403"/>
          <ac:spMkLst>
            <pc:docMk/>
            <pc:sldMk cId="1965285599" sldId="284"/>
            <ac:spMk id="3" creationId="{00000000-0000-0000-0000-000000000000}"/>
          </ac:spMkLst>
        </pc:spChg>
        <pc:spChg chg="add del">
          <ac:chgData name="Lorenzo Cotrozzi" userId="6cd7a3b0-bc3b-49e8-90ba-0219fa4b2273" providerId="ADAL" clId="{CBFECA9D-49F7-B640-AEF1-EA98A9E86D43}" dt="2023-12-03T04:24:31.159" v="407" actId="22"/>
          <ac:spMkLst>
            <pc:docMk/>
            <pc:sldMk cId="1965285599" sldId="284"/>
            <ac:spMk id="5" creationId="{31A0111C-906A-DBDC-DDCE-233F91F1D2F7}"/>
          </ac:spMkLst>
        </pc:spChg>
        <pc:picChg chg="mod">
          <ac:chgData name="Lorenzo Cotrozzi" userId="6cd7a3b0-bc3b-49e8-90ba-0219fa4b2273" providerId="ADAL" clId="{CBFECA9D-49F7-B640-AEF1-EA98A9E86D43}" dt="2023-12-03T04:24:41.564" v="409" actId="171"/>
          <ac:picMkLst>
            <pc:docMk/>
            <pc:sldMk cId="1965285599" sldId="284"/>
            <ac:picMk id="10" creationId="{D0C39A80-5F0B-B7F1-37CF-A8F000DF0345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46:44.195" v="4886" actId="20577"/>
        <pc:sldMkLst>
          <pc:docMk/>
          <pc:sldMk cId="1524476110" sldId="285"/>
        </pc:sldMkLst>
        <pc:spChg chg="add mod">
          <ac:chgData name="Lorenzo Cotrozzi" userId="6cd7a3b0-bc3b-49e8-90ba-0219fa4b2273" providerId="ADAL" clId="{CBFECA9D-49F7-B640-AEF1-EA98A9E86D43}" dt="2023-12-04T15:51:46.916" v="2550"/>
          <ac:spMkLst>
            <pc:docMk/>
            <pc:sldMk cId="1524476110" sldId="285"/>
            <ac:spMk id="4" creationId="{03633D3A-77EF-C2D4-B63D-67C3AE4E6217}"/>
          </ac:spMkLst>
        </pc:spChg>
        <pc:spChg chg="del">
          <ac:chgData name="Lorenzo Cotrozzi" userId="6cd7a3b0-bc3b-49e8-90ba-0219fa4b2273" providerId="ADAL" clId="{CBFECA9D-49F7-B640-AEF1-EA98A9E86D43}" dt="2023-12-04T15:51:46.751" v="2549" actId="478"/>
          <ac:spMkLst>
            <pc:docMk/>
            <pc:sldMk cId="1524476110" sldId="285"/>
            <ac:spMk id="6" creationId="{D888938A-3E21-62AC-DCD8-DE9FCF361263}"/>
          </ac:spMkLst>
        </pc:spChg>
        <pc:spChg chg="add mod">
          <ac:chgData name="Lorenzo Cotrozzi" userId="6cd7a3b0-bc3b-49e8-90ba-0219fa4b2273" providerId="ADAL" clId="{CBFECA9D-49F7-B640-AEF1-EA98A9E86D43}" dt="2023-12-04T17:45:40.886" v="4873" actId="1076"/>
          <ac:spMkLst>
            <pc:docMk/>
            <pc:sldMk cId="1524476110" sldId="285"/>
            <ac:spMk id="12" creationId="{E15EF444-6DF7-C5CF-BBEA-D6FD90EC8862}"/>
          </ac:spMkLst>
        </pc:spChg>
        <pc:spChg chg="mod">
          <ac:chgData name="Lorenzo Cotrozzi" userId="6cd7a3b0-bc3b-49e8-90ba-0219fa4b2273" providerId="ADAL" clId="{CBFECA9D-49F7-B640-AEF1-EA98A9E86D43}" dt="2023-12-04T17:42:49.112" v="4835" actId="20577"/>
          <ac:spMkLst>
            <pc:docMk/>
            <pc:sldMk cId="1524476110" sldId="285"/>
            <ac:spMk id="13" creationId="{00000000-0000-0000-0000-000000000000}"/>
          </ac:spMkLst>
        </pc:spChg>
        <pc:spChg chg="del">
          <ac:chgData name="Lorenzo Cotrozzi" userId="6cd7a3b0-bc3b-49e8-90ba-0219fa4b2273" providerId="ADAL" clId="{CBFECA9D-49F7-B640-AEF1-EA98A9E86D43}" dt="2023-12-04T17:35:05.469" v="4668" actId="478"/>
          <ac:spMkLst>
            <pc:docMk/>
            <pc:sldMk cId="1524476110" sldId="285"/>
            <ac:spMk id="23" creationId="{6C72E02A-67E4-94B2-AFD3-62F4A0D74947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5" creationId="{FD95C5D7-5DD0-7D53-7A8C-2B3A777256EA}"/>
          </ac:spMkLst>
        </pc:spChg>
        <pc:spChg chg="del">
          <ac:chgData name="Lorenzo Cotrozzi" userId="6cd7a3b0-bc3b-49e8-90ba-0219fa4b2273" providerId="ADAL" clId="{CBFECA9D-49F7-B640-AEF1-EA98A9E86D43}" dt="2023-12-04T17:35:05.469" v="4668" actId="478"/>
          <ac:spMkLst>
            <pc:docMk/>
            <pc:sldMk cId="1524476110" sldId="285"/>
            <ac:spMk id="26" creationId="{A34647D2-FC2F-DDE7-2F05-42995C58EB52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7" creationId="{4D35A4FE-A07E-8F5E-67A8-5CA76BCF5DF5}"/>
          </ac:spMkLst>
        </pc:spChg>
        <pc:spChg chg="del">
          <ac:chgData name="Lorenzo Cotrozzi" userId="6cd7a3b0-bc3b-49e8-90ba-0219fa4b2273" providerId="ADAL" clId="{CBFECA9D-49F7-B640-AEF1-EA98A9E86D43}" dt="2023-12-04T17:35:13.395" v="4670" actId="478"/>
          <ac:spMkLst>
            <pc:docMk/>
            <pc:sldMk cId="1524476110" sldId="285"/>
            <ac:spMk id="28" creationId="{5AD95EBF-5CA0-9783-F01A-6845B2467A4F}"/>
          </ac:spMkLst>
        </pc:spChg>
        <pc:spChg chg="del">
          <ac:chgData name="Lorenzo Cotrozzi" userId="6cd7a3b0-bc3b-49e8-90ba-0219fa4b2273" providerId="ADAL" clId="{CBFECA9D-49F7-B640-AEF1-EA98A9E86D43}" dt="2023-12-04T17:35:11.752" v="4669" actId="478"/>
          <ac:spMkLst>
            <pc:docMk/>
            <pc:sldMk cId="1524476110" sldId="285"/>
            <ac:spMk id="29" creationId="{3BD62938-05B2-6D82-9432-1A7A0E7035AF}"/>
          </ac:spMkLst>
        </pc:spChg>
        <pc:graphicFrameChg chg="add mod modGraphic">
          <ac:chgData name="Lorenzo Cotrozzi" userId="6cd7a3b0-bc3b-49e8-90ba-0219fa4b2273" providerId="ADAL" clId="{CBFECA9D-49F7-B640-AEF1-EA98A9E86D43}" dt="2023-12-04T17:46:25.573" v="4885" actId="1076"/>
          <ac:graphicFrameMkLst>
            <pc:docMk/>
            <pc:sldMk cId="1524476110" sldId="285"/>
            <ac:graphicFrameMk id="9" creationId="{EB763CF9-E9CD-6D44-C5BD-E0DA263E8B0F}"/>
          </ac:graphicFrameMkLst>
        </pc:graphicFrameChg>
        <pc:picChg chg="add del mod">
          <ac:chgData name="Lorenzo Cotrozzi" userId="6cd7a3b0-bc3b-49e8-90ba-0219fa4b2273" providerId="ADAL" clId="{CBFECA9D-49F7-B640-AEF1-EA98A9E86D43}" dt="2023-12-04T17:38:48.119" v="4705" actId="478"/>
          <ac:picMkLst>
            <pc:docMk/>
            <pc:sldMk cId="1524476110" sldId="285"/>
            <ac:picMk id="5" creationId="{E1567B92-3B19-B7E6-4C65-7C4947BD78E5}"/>
          </ac:picMkLst>
        </pc:picChg>
        <pc:picChg chg="add mod">
          <ac:chgData name="Lorenzo Cotrozzi" userId="6cd7a3b0-bc3b-49e8-90ba-0219fa4b2273" providerId="ADAL" clId="{CBFECA9D-49F7-B640-AEF1-EA98A9E86D43}" dt="2023-12-04T17:46:22.362" v="4884" actId="1076"/>
          <ac:picMkLst>
            <pc:docMk/>
            <pc:sldMk cId="1524476110" sldId="285"/>
            <ac:picMk id="7" creationId="{832A59DC-7F53-0A42-49D8-18AF214663ED}"/>
          </ac:picMkLst>
        </pc:picChg>
        <pc:picChg chg="del">
          <ac:chgData name="Lorenzo Cotrozzi" userId="6cd7a3b0-bc3b-49e8-90ba-0219fa4b2273" providerId="ADAL" clId="{CBFECA9D-49F7-B640-AEF1-EA98A9E86D43}" dt="2023-12-04T17:35:05.469" v="4668" actId="478"/>
          <ac:picMkLst>
            <pc:docMk/>
            <pc:sldMk cId="1524476110" sldId="285"/>
            <ac:picMk id="8" creationId="{622FB166-BFC7-20D2-F7F3-5BB99BE0022B}"/>
          </ac:picMkLst>
        </pc:picChg>
        <pc:picChg chg="add mod">
          <ac:chgData name="Lorenzo Cotrozzi" userId="6cd7a3b0-bc3b-49e8-90ba-0219fa4b2273" providerId="ADAL" clId="{CBFECA9D-49F7-B640-AEF1-EA98A9E86D43}" dt="2023-12-04T17:44:33.904" v="4846" actId="208"/>
          <ac:picMkLst>
            <pc:docMk/>
            <pc:sldMk cId="1524476110" sldId="285"/>
            <ac:picMk id="10" creationId="{F0AC2E43-BF08-AE4F-C27A-54832C92EBA9}"/>
          </ac:picMkLst>
        </pc:picChg>
        <pc:picChg chg="add mod">
          <ac:chgData name="Lorenzo Cotrozzi" userId="6cd7a3b0-bc3b-49e8-90ba-0219fa4b2273" providerId="ADAL" clId="{CBFECA9D-49F7-B640-AEF1-EA98A9E86D43}" dt="2023-12-04T17:45:00.467" v="4856" actId="1037"/>
          <ac:picMkLst>
            <pc:docMk/>
            <pc:sldMk cId="1524476110" sldId="285"/>
            <ac:picMk id="11" creationId="{AAA0D447-4EFE-9005-038A-24927E7FEC16}"/>
          </ac:picMkLst>
        </pc:picChg>
        <pc:picChg chg="del">
          <ac:chgData name="Lorenzo Cotrozzi" userId="6cd7a3b0-bc3b-49e8-90ba-0219fa4b2273" providerId="ADAL" clId="{CBFECA9D-49F7-B640-AEF1-EA98A9E86D43}" dt="2023-12-04T17:35:11.752" v="4669" actId="478"/>
          <ac:picMkLst>
            <pc:docMk/>
            <pc:sldMk cId="1524476110" sldId="285"/>
            <ac:picMk id="30" creationId="{D84F62B4-893C-2458-24A6-320C1B419060}"/>
          </ac:picMkLst>
        </pc:picChg>
        <pc:picChg chg="del">
          <ac:chgData name="Lorenzo Cotrozzi" userId="6cd7a3b0-bc3b-49e8-90ba-0219fa4b2273" providerId="ADAL" clId="{CBFECA9D-49F7-B640-AEF1-EA98A9E86D43}" dt="2023-12-04T17:35:11.752" v="4669" actId="478"/>
          <ac:picMkLst>
            <pc:docMk/>
            <pc:sldMk cId="1524476110" sldId="285"/>
            <ac:picMk id="31" creationId="{9C99AC10-5EAA-658E-D8D6-F78AB6234549}"/>
          </ac:picMkLst>
        </pc:picChg>
        <pc:cxnChg chg="del">
          <ac:chgData name="Lorenzo Cotrozzi" userId="6cd7a3b0-bc3b-49e8-90ba-0219fa4b2273" providerId="ADAL" clId="{CBFECA9D-49F7-B640-AEF1-EA98A9E86D43}" dt="2023-12-04T17:35:11.752" v="4669" actId="478"/>
          <ac:cxnSpMkLst>
            <pc:docMk/>
            <pc:sldMk cId="1524476110" sldId="285"/>
            <ac:cxnSpMk id="32" creationId="{33B98F97-5416-C6D6-5167-4036807660A3}"/>
          </ac:cxnSpMkLst>
        </pc:cxnChg>
        <pc:cxnChg chg="del">
          <ac:chgData name="Lorenzo Cotrozzi" userId="6cd7a3b0-bc3b-49e8-90ba-0219fa4b2273" providerId="ADAL" clId="{CBFECA9D-49F7-B640-AEF1-EA98A9E86D43}" dt="2023-12-04T17:35:11.752" v="4669" actId="478"/>
          <ac:cxnSpMkLst>
            <pc:docMk/>
            <pc:sldMk cId="1524476110" sldId="285"/>
            <ac:cxnSpMk id="39" creationId="{F8D5775F-143C-8268-ED25-E3531A88C568}"/>
          </ac:cxnSpMkLst>
        </pc:cxnChg>
      </pc:sldChg>
      <pc:sldChg chg="addSp delSp modSp mod">
        <pc:chgData name="Lorenzo Cotrozzi" userId="6cd7a3b0-bc3b-49e8-90ba-0219fa4b2273" providerId="ADAL" clId="{CBFECA9D-49F7-B640-AEF1-EA98A9E86D43}" dt="2023-12-04T15:51:57.529" v="2556"/>
        <pc:sldMkLst>
          <pc:docMk/>
          <pc:sldMk cId="3558885128" sldId="286"/>
        </pc:sldMkLst>
        <pc:spChg chg="add mod">
          <ac:chgData name="Lorenzo Cotrozzi" userId="6cd7a3b0-bc3b-49e8-90ba-0219fa4b2273" providerId="ADAL" clId="{CBFECA9D-49F7-B640-AEF1-EA98A9E86D43}" dt="2023-12-04T15:51:57.529" v="2556"/>
          <ac:spMkLst>
            <pc:docMk/>
            <pc:sldMk cId="3558885128" sldId="286"/>
            <ac:spMk id="3" creationId="{00E27041-98AF-437F-56C0-E75AA274EB81}"/>
          </ac:spMkLst>
        </pc:spChg>
        <pc:spChg chg="del">
          <ac:chgData name="Lorenzo Cotrozzi" userId="6cd7a3b0-bc3b-49e8-90ba-0219fa4b2273" providerId="ADAL" clId="{CBFECA9D-49F7-B640-AEF1-EA98A9E86D43}" dt="2023-12-04T15:51:57.383" v="2555" actId="478"/>
          <ac:spMkLst>
            <pc:docMk/>
            <pc:sldMk cId="3558885128" sldId="286"/>
            <ac:spMk id="7" creationId="{FAF3EF5A-18DA-446E-325E-CF92435621FE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0.816" v="2558"/>
        <pc:sldMkLst>
          <pc:docMk/>
          <pc:sldMk cId="1212476885" sldId="287"/>
        </pc:sldMkLst>
        <pc:spChg chg="add mod">
          <ac:chgData name="Lorenzo Cotrozzi" userId="6cd7a3b0-bc3b-49e8-90ba-0219fa4b2273" providerId="ADAL" clId="{CBFECA9D-49F7-B640-AEF1-EA98A9E86D43}" dt="2023-12-04T15:52:00.816" v="2558"/>
          <ac:spMkLst>
            <pc:docMk/>
            <pc:sldMk cId="1212476885" sldId="287"/>
            <ac:spMk id="2" creationId="{BB113D81-33D1-156E-CC3A-BFC29DDB8866}"/>
          </ac:spMkLst>
        </pc:spChg>
        <pc:spChg chg="del">
          <ac:chgData name="Lorenzo Cotrozzi" userId="6cd7a3b0-bc3b-49e8-90ba-0219fa4b2273" providerId="ADAL" clId="{CBFECA9D-49F7-B640-AEF1-EA98A9E86D43}" dt="2023-12-04T15:52:00.674" v="2557" actId="478"/>
          <ac:spMkLst>
            <pc:docMk/>
            <pc:sldMk cId="1212476885" sldId="287"/>
            <ac:spMk id="7" creationId="{10697D48-DECC-F99B-6F9E-CBF37A143A0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3.717" v="2560"/>
        <pc:sldMkLst>
          <pc:docMk/>
          <pc:sldMk cId="3392912139" sldId="288"/>
        </pc:sldMkLst>
        <pc:spChg chg="add mod">
          <ac:chgData name="Lorenzo Cotrozzi" userId="6cd7a3b0-bc3b-49e8-90ba-0219fa4b2273" providerId="ADAL" clId="{CBFECA9D-49F7-B640-AEF1-EA98A9E86D43}" dt="2023-12-04T15:52:03.717" v="2560"/>
          <ac:spMkLst>
            <pc:docMk/>
            <pc:sldMk cId="3392912139" sldId="288"/>
            <ac:spMk id="2" creationId="{2945CF1C-7D18-89CF-B977-C43393148766}"/>
          </ac:spMkLst>
        </pc:spChg>
        <pc:spChg chg="del">
          <ac:chgData name="Lorenzo Cotrozzi" userId="6cd7a3b0-bc3b-49e8-90ba-0219fa4b2273" providerId="ADAL" clId="{CBFECA9D-49F7-B640-AEF1-EA98A9E86D43}" dt="2023-12-04T15:52:03.580" v="2559" actId="478"/>
          <ac:spMkLst>
            <pc:docMk/>
            <pc:sldMk cId="3392912139" sldId="288"/>
            <ac:spMk id="7" creationId="{AF0ED3B9-DD09-84CB-D00F-3B80A4E1728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06.585" v="2562"/>
        <pc:sldMkLst>
          <pc:docMk/>
          <pc:sldMk cId="573429329" sldId="289"/>
        </pc:sldMkLst>
        <pc:spChg chg="add mod">
          <ac:chgData name="Lorenzo Cotrozzi" userId="6cd7a3b0-bc3b-49e8-90ba-0219fa4b2273" providerId="ADAL" clId="{CBFECA9D-49F7-B640-AEF1-EA98A9E86D43}" dt="2023-12-04T15:52:06.585" v="2562"/>
          <ac:spMkLst>
            <pc:docMk/>
            <pc:sldMk cId="573429329" sldId="289"/>
            <ac:spMk id="2" creationId="{2947264A-F42E-4886-B8A3-2F5B2492B043}"/>
          </ac:spMkLst>
        </pc:spChg>
        <pc:spChg chg="del">
          <ac:chgData name="Lorenzo Cotrozzi" userId="6cd7a3b0-bc3b-49e8-90ba-0219fa4b2273" providerId="ADAL" clId="{CBFECA9D-49F7-B640-AEF1-EA98A9E86D43}" dt="2023-12-04T15:52:06.450" v="2561" actId="478"/>
          <ac:spMkLst>
            <pc:docMk/>
            <pc:sldMk cId="573429329" sldId="289"/>
            <ac:spMk id="7" creationId="{9F5E604D-3135-A6FD-1E10-AC12B2580616}"/>
          </ac:spMkLst>
        </pc:spChg>
      </pc:sldChg>
      <pc:sldChg chg="del">
        <pc:chgData name="Lorenzo Cotrozzi" userId="6cd7a3b0-bc3b-49e8-90ba-0219fa4b2273" providerId="ADAL" clId="{CBFECA9D-49F7-B640-AEF1-EA98A9E86D43}" dt="2023-12-03T14:08:25.935" v="1252" actId="2696"/>
        <pc:sldMkLst>
          <pc:docMk/>
          <pc:sldMk cId="3198800183" sldId="290"/>
        </pc:sldMkLst>
      </pc:sldChg>
      <pc:sldChg chg="addSp delSp modSp mod">
        <pc:chgData name="Lorenzo Cotrozzi" userId="6cd7a3b0-bc3b-49e8-90ba-0219fa4b2273" providerId="ADAL" clId="{CBFECA9D-49F7-B640-AEF1-EA98A9E86D43}" dt="2023-12-04T15:52:09.481" v="2564"/>
        <pc:sldMkLst>
          <pc:docMk/>
          <pc:sldMk cId="1253344672" sldId="291"/>
        </pc:sldMkLst>
        <pc:spChg chg="add mod">
          <ac:chgData name="Lorenzo Cotrozzi" userId="6cd7a3b0-bc3b-49e8-90ba-0219fa4b2273" providerId="ADAL" clId="{CBFECA9D-49F7-B640-AEF1-EA98A9E86D43}" dt="2023-12-04T15:52:09.481" v="2564"/>
          <ac:spMkLst>
            <pc:docMk/>
            <pc:sldMk cId="1253344672" sldId="291"/>
            <ac:spMk id="2" creationId="{155930A8-1831-BDE7-5804-98AF658AEED8}"/>
          </ac:spMkLst>
        </pc:spChg>
        <pc:spChg chg="del">
          <ac:chgData name="Lorenzo Cotrozzi" userId="6cd7a3b0-bc3b-49e8-90ba-0219fa4b2273" providerId="ADAL" clId="{CBFECA9D-49F7-B640-AEF1-EA98A9E86D43}" dt="2023-12-04T15:52:09.322" v="2563" actId="478"/>
          <ac:spMkLst>
            <pc:docMk/>
            <pc:sldMk cId="1253344672" sldId="291"/>
            <ac:spMk id="7" creationId="{2BA365B1-5E86-3E02-6D2F-127A74938E80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12.249" v="2566"/>
        <pc:sldMkLst>
          <pc:docMk/>
          <pc:sldMk cId="4011429893" sldId="292"/>
        </pc:sldMkLst>
        <pc:spChg chg="add mod">
          <ac:chgData name="Lorenzo Cotrozzi" userId="6cd7a3b0-bc3b-49e8-90ba-0219fa4b2273" providerId="ADAL" clId="{CBFECA9D-49F7-B640-AEF1-EA98A9E86D43}" dt="2023-12-04T15:52:12.249" v="2566"/>
          <ac:spMkLst>
            <pc:docMk/>
            <pc:sldMk cId="4011429893" sldId="292"/>
            <ac:spMk id="2" creationId="{5210C878-86EE-1BDD-2FCB-A8B29F7BFB57}"/>
          </ac:spMkLst>
        </pc:spChg>
        <pc:spChg chg="del">
          <ac:chgData name="Lorenzo Cotrozzi" userId="6cd7a3b0-bc3b-49e8-90ba-0219fa4b2273" providerId="ADAL" clId="{CBFECA9D-49F7-B640-AEF1-EA98A9E86D43}" dt="2023-12-04T15:52:12.122" v="2565" actId="478"/>
          <ac:spMkLst>
            <pc:docMk/>
            <pc:sldMk cId="4011429893" sldId="292"/>
            <ac:spMk id="7" creationId="{EC11CCF6-C49A-2CD1-5EBC-A408CEF8292F}"/>
          </ac:spMkLst>
        </pc:spChg>
      </pc:sldChg>
      <pc:sldChg chg="del">
        <pc:chgData name="Lorenzo Cotrozzi" userId="6cd7a3b0-bc3b-49e8-90ba-0219fa4b2273" providerId="ADAL" clId="{CBFECA9D-49F7-B640-AEF1-EA98A9E86D43}" dt="2023-12-03T14:08:26.401" v="1253" actId="2696"/>
        <pc:sldMkLst>
          <pc:docMk/>
          <pc:sldMk cId="246746549" sldId="293"/>
        </pc:sldMkLst>
      </pc:sldChg>
      <pc:sldChg chg="del">
        <pc:chgData name="Lorenzo Cotrozzi" userId="6cd7a3b0-bc3b-49e8-90ba-0219fa4b2273" providerId="ADAL" clId="{CBFECA9D-49F7-B640-AEF1-EA98A9E86D43}" dt="2023-12-03T14:08:26.754" v="1254" actId="2696"/>
        <pc:sldMkLst>
          <pc:docMk/>
          <pc:sldMk cId="861876492" sldId="294"/>
        </pc:sldMkLst>
      </pc:sldChg>
      <pc:sldChg chg="del">
        <pc:chgData name="Lorenzo Cotrozzi" userId="6cd7a3b0-bc3b-49e8-90ba-0219fa4b2273" providerId="ADAL" clId="{CBFECA9D-49F7-B640-AEF1-EA98A9E86D43}" dt="2023-12-03T14:08:27.054" v="1255" actId="2696"/>
        <pc:sldMkLst>
          <pc:docMk/>
          <pc:sldMk cId="1692319694" sldId="295"/>
        </pc:sldMkLst>
      </pc:sldChg>
      <pc:sldChg chg="del">
        <pc:chgData name="Lorenzo Cotrozzi" userId="6cd7a3b0-bc3b-49e8-90ba-0219fa4b2273" providerId="ADAL" clId="{CBFECA9D-49F7-B640-AEF1-EA98A9E86D43}" dt="2023-12-03T14:08:27.318" v="1256" actId="2696"/>
        <pc:sldMkLst>
          <pc:docMk/>
          <pc:sldMk cId="2744838038" sldId="296"/>
        </pc:sldMkLst>
      </pc:sldChg>
      <pc:sldChg chg="del">
        <pc:chgData name="Lorenzo Cotrozzi" userId="6cd7a3b0-bc3b-49e8-90ba-0219fa4b2273" providerId="ADAL" clId="{CBFECA9D-49F7-B640-AEF1-EA98A9E86D43}" dt="2023-12-03T14:08:27.522" v="1257" actId="2696"/>
        <pc:sldMkLst>
          <pc:docMk/>
          <pc:sldMk cId="1448028458" sldId="297"/>
        </pc:sldMkLst>
      </pc:sldChg>
      <pc:sldChg chg="del">
        <pc:chgData name="Lorenzo Cotrozzi" userId="6cd7a3b0-bc3b-49e8-90ba-0219fa4b2273" providerId="ADAL" clId="{CBFECA9D-49F7-B640-AEF1-EA98A9E86D43}" dt="2023-12-03T14:08:27.776" v="1258" actId="2696"/>
        <pc:sldMkLst>
          <pc:docMk/>
          <pc:sldMk cId="2839077583" sldId="298"/>
        </pc:sldMkLst>
      </pc:sldChg>
      <pc:sldChg chg="addSp delSp modSp mod">
        <pc:chgData name="Lorenzo Cotrozzi" userId="6cd7a3b0-bc3b-49e8-90ba-0219fa4b2273" providerId="ADAL" clId="{CBFECA9D-49F7-B640-AEF1-EA98A9E86D43}" dt="2023-12-04T15:52:16.141" v="2568"/>
        <pc:sldMkLst>
          <pc:docMk/>
          <pc:sldMk cId="2957640950" sldId="299"/>
        </pc:sldMkLst>
        <pc:spChg chg="add mod">
          <ac:chgData name="Lorenzo Cotrozzi" userId="6cd7a3b0-bc3b-49e8-90ba-0219fa4b2273" providerId="ADAL" clId="{CBFECA9D-49F7-B640-AEF1-EA98A9E86D43}" dt="2023-12-04T15:52:16.141" v="2568"/>
          <ac:spMkLst>
            <pc:docMk/>
            <pc:sldMk cId="2957640950" sldId="299"/>
            <ac:spMk id="4" creationId="{74809C93-8AF6-4E14-DFF5-AE38C20930FD}"/>
          </ac:spMkLst>
        </pc:spChg>
        <pc:spChg chg="del">
          <ac:chgData name="Lorenzo Cotrozzi" userId="6cd7a3b0-bc3b-49e8-90ba-0219fa4b2273" providerId="ADAL" clId="{CBFECA9D-49F7-B640-AEF1-EA98A9E86D43}" dt="2023-12-04T15:52:15.985" v="2567" actId="478"/>
          <ac:spMkLst>
            <pc:docMk/>
            <pc:sldMk cId="2957640950" sldId="299"/>
            <ac:spMk id="7" creationId="{EC11CCF6-C49A-2CD1-5EBC-A408CEF8292F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50.982" v="2586"/>
        <pc:sldMkLst>
          <pc:docMk/>
          <pc:sldMk cId="3286355955" sldId="300"/>
        </pc:sldMkLst>
        <pc:spChg chg="add mod">
          <ac:chgData name="Lorenzo Cotrozzi" userId="6cd7a3b0-bc3b-49e8-90ba-0219fa4b2273" providerId="ADAL" clId="{CBFECA9D-49F7-B640-AEF1-EA98A9E86D43}" dt="2023-12-04T15:52:50.982" v="2586"/>
          <ac:spMkLst>
            <pc:docMk/>
            <pc:sldMk cId="3286355955" sldId="300"/>
            <ac:spMk id="5" creationId="{23D65664-CA7E-4DEF-D268-B00B06FF866C}"/>
          </ac:spMkLst>
        </pc:spChg>
        <pc:spChg chg="del">
          <ac:chgData name="Lorenzo Cotrozzi" userId="6cd7a3b0-bc3b-49e8-90ba-0219fa4b2273" providerId="ADAL" clId="{CBFECA9D-49F7-B640-AEF1-EA98A9E86D43}" dt="2023-12-04T15:52:50.795" v="2585" actId="478"/>
          <ac:spMkLst>
            <pc:docMk/>
            <pc:sldMk cId="3286355955" sldId="300"/>
            <ac:spMk id="6" creationId="{84B54EF2-0C62-F924-10CF-E5B0F3FE5888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2.479" v="2580"/>
        <pc:sldMkLst>
          <pc:docMk/>
          <pc:sldMk cId="2304036107" sldId="301"/>
        </pc:sldMkLst>
        <pc:spChg chg="add mod">
          <ac:chgData name="Lorenzo Cotrozzi" userId="6cd7a3b0-bc3b-49e8-90ba-0219fa4b2273" providerId="ADAL" clId="{CBFECA9D-49F7-B640-AEF1-EA98A9E86D43}" dt="2023-12-04T15:52:42.479" v="2580"/>
          <ac:spMkLst>
            <pc:docMk/>
            <pc:sldMk cId="2304036107" sldId="301"/>
            <ac:spMk id="4" creationId="{0EDD149B-593C-F978-AF98-4E76E4647672}"/>
          </ac:spMkLst>
        </pc:spChg>
        <pc:spChg chg="del">
          <ac:chgData name="Lorenzo Cotrozzi" userId="6cd7a3b0-bc3b-49e8-90ba-0219fa4b2273" providerId="ADAL" clId="{CBFECA9D-49F7-B640-AEF1-EA98A9E86D43}" dt="2023-12-04T15:52:42.341" v="2579" actId="478"/>
          <ac:spMkLst>
            <pc:docMk/>
            <pc:sldMk cId="2304036107" sldId="301"/>
            <ac:spMk id="5" creationId="{54C4AF86-3817-1F7B-38B4-E79AB580FAB1}"/>
          </ac:spMkLst>
        </pc:spChg>
      </pc:sldChg>
      <pc:sldChg chg="addSp delSp modSp mod">
        <pc:chgData name="Lorenzo Cotrozzi" userId="6cd7a3b0-bc3b-49e8-90ba-0219fa4b2273" providerId="ADAL" clId="{CBFECA9D-49F7-B640-AEF1-EA98A9E86D43}" dt="2023-12-04T15:52:48.649" v="2584"/>
        <pc:sldMkLst>
          <pc:docMk/>
          <pc:sldMk cId="898909786" sldId="302"/>
        </pc:sldMkLst>
        <pc:spChg chg="del">
          <ac:chgData name="Lorenzo Cotrozzi" userId="6cd7a3b0-bc3b-49e8-90ba-0219fa4b2273" providerId="ADAL" clId="{CBFECA9D-49F7-B640-AEF1-EA98A9E86D43}" dt="2023-12-04T15:52:48.465" v="2583" actId="478"/>
          <ac:spMkLst>
            <pc:docMk/>
            <pc:sldMk cId="898909786" sldId="302"/>
            <ac:spMk id="5" creationId="{54C4AF86-3817-1F7B-38B4-E79AB580FAB1}"/>
          </ac:spMkLst>
        </pc:spChg>
        <pc:spChg chg="add mod">
          <ac:chgData name="Lorenzo Cotrozzi" userId="6cd7a3b0-bc3b-49e8-90ba-0219fa4b2273" providerId="ADAL" clId="{CBFECA9D-49F7-B640-AEF1-EA98A9E86D43}" dt="2023-12-04T15:52:48.649" v="2584"/>
          <ac:spMkLst>
            <pc:docMk/>
            <pc:sldMk cId="898909786" sldId="302"/>
            <ac:spMk id="6" creationId="{F6B18BD3-7310-61B5-EE70-5B0FD6EF42BC}"/>
          </ac:spMkLst>
        </pc:spChg>
      </pc:sldChg>
      <pc:sldChg chg="addSp delSp modSp mod modNotesTx">
        <pc:chgData name="Lorenzo Cotrozzi" userId="6cd7a3b0-bc3b-49e8-90ba-0219fa4b2273" providerId="ADAL" clId="{CBFECA9D-49F7-B640-AEF1-EA98A9E86D43}" dt="2023-12-04T16:09:24.543" v="2824" actId="113"/>
        <pc:sldMkLst>
          <pc:docMk/>
          <pc:sldMk cId="334858072" sldId="303"/>
        </pc:sldMkLst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2" creationId="{B7CF45A9-D963-A206-CFF9-AD1C8D9ABD85}"/>
          </ac:spMkLst>
        </pc:spChg>
        <pc:spChg chg="mod">
          <ac:chgData name="Lorenzo Cotrozzi" userId="6cd7a3b0-bc3b-49e8-90ba-0219fa4b2273" providerId="ADAL" clId="{CBFECA9D-49F7-B640-AEF1-EA98A9E86D43}" dt="2023-12-04T15:51:21.937" v="2539" actId="20577"/>
          <ac:spMkLst>
            <pc:docMk/>
            <pc:sldMk cId="334858072" sldId="303"/>
            <ac:spMk id="4" creationId="{0399774A-8605-4FE2-AE9E-8C9693CA4781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6" creationId="{6BC1B5D7-4DC8-5EE0-7942-A3B352DB1E61}"/>
          </ac:spMkLst>
        </pc:spChg>
        <pc:spChg chg="add del mod">
          <ac:chgData name="Lorenzo Cotrozzi" userId="6cd7a3b0-bc3b-49e8-90ba-0219fa4b2273" providerId="ADAL" clId="{CBFECA9D-49F7-B640-AEF1-EA98A9E86D43}" dt="2023-12-03T13:49:09.377" v="563" actId="478"/>
          <ac:spMkLst>
            <pc:docMk/>
            <pc:sldMk cId="334858072" sldId="303"/>
            <ac:spMk id="6" creationId="{B5829DDE-B96F-A6D0-5D0E-3E4DDB5474F8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0" creationId="{594E8ED4-DE53-D0DF-CF00-26C6DC470B73}"/>
          </ac:spMkLst>
        </pc:spChg>
        <pc:spChg chg="add mod">
          <ac:chgData name="Lorenzo Cotrozzi" userId="6cd7a3b0-bc3b-49e8-90ba-0219fa4b2273" providerId="ADAL" clId="{CBFECA9D-49F7-B640-AEF1-EA98A9E86D43}" dt="2023-12-04T16:09:24.543" v="2824" actId="113"/>
          <ac:spMkLst>
            <pc:docMk/>
            <pc:sldMk cId="334858072" sldId="303"/>
            <ac:spMk id="12" creationId="{C3C6E659-45BC-B02F-F4FC-CF3FD065BD6B}"/>
          </ac:spMkLst>
        </pc:spChg>
        <pc:spChg chg="del mod">
          <ac:chgData name="Lorenzo Cotrozzi" userId="6cd7a3b0-bc3b-49e8-90ba-0219fa4b2273" providerId="ADAL" clId="{CBFECA9D-49F7-B640-AEF1-EA98A9E86D43}" dt="2023-12-04T15:40:48.188" v="2365" actId="478"/>
          <ac:spMkLst>
            <pc:docMk/>
            <pc:sldMk cId="334858072" sldId="303"/>
            <ac:spMk id="13" creationId="{00000000-0000-0000-0000-000000000000}"/>
          </ac:spMkLst>
        </pc:spChg>
        <pc:spChg chg="del">
          <ac:chgData name="Lorenzo Cotrozzi" userId="6cd7a3b0-bc3b-49e8-90ba-0219fa4b2273" providerId="ADAL" clId="{CBFECA9D-49F7-B640-AEF1-EA98A9E86D43}" dt="2023-12-03T13:49:04.789" v="562" actId="478"/>
          <ac:spMkLst>
            <pc:docMk/>
            <pc:sldMk cId="334858072" sldId="303"/>
            <ac:spMk id="14" creationId="{00000000-0000-0000-0000-000000000000}"/>
          </ac:spMkLst>
        </pc:spChg>
        <pc:spChg chg="add del mod">
          <ac:chgData name="Lorenzo Cotrozzi" userId="6cd7a3b0-bc3b-49e8-90ba-0219fa4b2273" providerId="ADAL" clId="{CBFECA9D-49F7-B640-AEF1-EA98A9E86D43}" dt="2023-12-04T15:41:28.801" v="2373" actId="478"/>
          <ac:spMkLst>
            <pc:docMk/>
            <pc:sldMk cId="334858072" sldId="303"/>
            <ac:spMk id="14" creationId="{D00C2908-675E-2F47-004F-DE96164CBAD2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5" creationId="{F222B7FB-74AC-500F-E2E1-D9B2289458F9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6" creationId="{28A15BEB-8F9E-0179-1517-1D6851FC7C50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7" creationId="{8E0D1C0A-BC11-538D-ABCA-E0BD11A4D66B}"/>
          </ac:spMkLst>
        </pc:spChg>
        <pc:spChg chg="add del mod">
          <ac:chgData name="Lorenzo Cotrozzi" userId="6cd7a3b0-bc3b-49e8-90ba-0219fa4b2273" providerId="ADAL" clId="{CBFECA9D-49F7-B640-AEF1-EA98A9E86D43}" dt="2023-12-04T15:40:25.455" v="2361" actId="478"/>
          <ac:spMkLst>
            <pc:docMk/>
            <pc:sldMk cId="334858072" sldId="303"/>
            <ac:spMk id="18" creationId="{24981439-7E67-F163-B9DE-0B355E8A833B}"/>
          </ac:spMkLst>
        </pc:spChg>
        <pc:spChg chg="add del mod">
          <ac:chgData name="Lorenzo Cotrozzi" userId="6cd7a3b0-bc3b-49e8-90ba-0219fa4b2273" providerId="ADAL" clId="{CBFECA9D-49F7-B640-AEF1-EA98A9E86D43}" dt="2023-12-04T15:41:34.628" v="2375" actId="1076"/>
          <ac:spMkLst>
            <pc:docMk/>
            <pc:sldMk cId="334858072" sldId="303"/>
            <ac:spMk id="20" creationId="{5A787AAB-671D-3D08-712B-58ECE71C5620}"/>
          </ac:spMkLst>
        </pc:spChg>
        <pc:picChg chg="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7" creationId="{686A9042-1B26-A00F-FE4A-5B4108614A07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8" creationId="{0A32BC5E-28B9-8F5D-A329-224A6033D5EA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9" creationId="{2C69663A-FBCC-B542-03A7-0582F912ED31}"/>
          </ac:picMkLst>
        </pc:picChg>
        <pc:picChg chg="del">
          <ac:chgData name="Lorenzo Cotrozzi" userId="6cd7a3b0-bc3b-49e8-90ba-0219fa4b2273" providerId="ADAL" clId="{CBFECA9D-49F7-B640-AEF1-EA98A9E86D43}" dt="2023-12-03T13:49:13.495" v="564" actId="478"/>
          <ac:picMkLst>
            <pc:docMk/>
            <pc:sldMk cId="334858072" sldId="303"/>
            <ac:picMk id="10" creationId="{61D14367-A9FE-7766-97C8-983F4B5E7F3F}"/>
          </ac:picMkLst>
        </pc:picChg>
        <pc:picChg chg="add del mod">
          <ac:chgData name="Lorenzo Cotrozzi" userId="6cd7a3b0-bc3b-49e8-90ba-0219fa4b2273" providerId="ADAL" clId="{CBFECA9D-49F7-B640-AEF1-EA98A9E86D43}" dt="2023-12-04T15:40:25.455" v="2361" actId="478"/>
          <ac:picMkLst>
            <pc:docMk/>
            <pc:sldMk cId="334858072" sldId="303"/>
            <ac:picMk id="11" creationId="{A68207A4-3E92-5D09-8C5F-DCE81B7FC3CA}"/>
          </ac:picMkLst>
        </pc:picChg>
        <pc:picChg chg="del">
          <ac:chgData name="Lorenzo Cotrozzi" userId="6cd7a3b0-bc3b-49e8-90ba-0219fa4b2273" providerId="ADAL" clId="{CBFECA9D-49F7-B640-AEF1-EA98A9E86D43}" dt="2023-12-03T13:49:15.379" v="565" actId="478"/>
          <ac:picMkLst>
            <pc:docMk/>
            <pc:sldMk cId="334858072" sldId="303"/>
            <ac:picMk id="12" creationId="{867CD50F-E325-308B-AD1F-2CEDEF5895E8}"/>
          </ac:picMkLst>
        </pc:picChg>
        <pc:picChg chg="add mod">
          <ac:chgData name="Lorenzo Cotrozzi" userId="6cd7a3b0-bc3b-49e8-90ba-0219fa4b2273" providerId="ADAL" clId="{CBFECA9D-49F7-B640-AEF1-EA98A9E86D43}" dt="2023-12-04T15:45:31.153" v="2396" actId="1076"/>
          <ac:picMkLst>
            <pc:docMk/>
            <pc:sldMk cId="334858072" sldId="303"/>
            <ac:picMk id="21" creationId="{27DCC04B-FBFB-318B-5316-267868EAC29D}"/>
          </ac:picMkLst>
        </pc:picChg>
      </pc:sldChg>
      <pc:sldChg chg="addSp delSp modSp del mod">
        <pc:chgData name="Lorenzo Cotrozzi" userId="6cd7a3b0-bc3b-49e8-90ba-0219fa4b2273" providerId="ADAL" clId="{CBFECA9D-49F7-B640-AEF1-EA98A9E86D43}" dt="2023-12-04T16:28:54.818" v="3465" actId="2696"/>
        <pc:sldMkLst>
          <pc:docMk/>
          <pc:sldMk cId="1966310126" sldId="304"/>
        </pc:sldMkLst>
        <pc:spChg chg="del mod">
          <ac:chgData name="Lorenzo Cotrozzi" userId="6cd7a3b0-bc3b-49e8-90ba-0219fa4b2273" providerId="ADAL" clId="{CBFECA9D-49F7-B640-AEF1-EA98A9E86D43}" dt="2023-12-04T15:51:38.377" v="2543" actId="478"/>
          <ac:spMkLst>
            <pc:docMk/>
            <pc:sldMk cId="1966310126" sldId="304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4T16:19:47.972" v="3029" actId="20577"/>
          <ac:spMkLst>
            <pc:docMk/>
            <pc:sldMk cId="1966310126" sldId="304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38.557" v="2544"/>
          <ac:spMkLst>
            <pc:docMk/>
            <pc:sldMk cId="1966310126" sldId="304"/>
            <ac:spMk id="7" creationId="{0181DEAB-75CF-013A-CC83-899F399C76F4}"/>
          </ac:spMkLst>
        </pc:spChg>
        <pc:spChg chg="mod">
          <ac:chgData name="Lorenzo Cotrozzi" userId="6cd7a3b0-bc3b-49e8-90ba-0219fa4b2273" providerId="ADAL" clId="{CBFECA9D-49F7-B640-AEF1-EA98A9E86D43}" dt="2023-12-03T13:57:49.473" v="924" actId="20577"/>
          <ac:spMkLst>
            <pc:docMk/>
            <pc:sldMk cId="1966310126" sldId="304"/>
            <ac:spMk id="13" creationId="{00000000-0000-0000-0000-000000000000}"/>
          </ac:spMkLst>
        </pc:spChg>
        <pc:picChg chg="add mod">
          <ac:chgData name="Lorenzo Cotrozzi" userId="6cd7a3b0-bc3b-49e8-90ba-0219fa4b2273" providerId="ADAL" clId="{CBFECA9D-49F7-B640-AEF1-EA98A9E86D43}" dt="2023-12-03T14:01:28.590" v="927" actId="1076"/>
          <ac:picMkLst>
            <pc:docMk/>
            <pc:sldMk cId="1966310126" sldId="304"/>
            <ac:picMk id="2" creationId="{4C3EB308-9C00-15A3-E107-51823AB22B67}"/>
          </ac:picMkLst>
        </pc:picChg>
        <pc:picChg chg="del">
          <ac:chgData name="Lorenzo Cotrozzi" userId="6cd7a3b0-bc3b-49e8-90ba-0219fa4b2273" providerId="ADAL" clId="{CBFECA9D-49F7-B640-AEF1-EA98A9E86D43}" dt="2023-12-03T13:57:04.401" v="876" actId="478"/>
          <ac:picMkLst>
            <pc:docMk/>
            <pc:sldMk cId="1966310126" sldId="304"/>
            <ac:picMk id="10" creationId="{61D14367-A9FE-7766-97C8-983F4B5E7F3F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09:57.824" v="4028" actId="1076"/>
        <pc:sldMkLst>
          <pc:docMk/>
          <pc:sldMk cId="3159072758" sldId="305"/>
        </pc:sldMkLst>
        <pc:spChg chg="del">
          <ac:chgData name="Lorenzo Cotrozzi" userId="6cd7a3b0-bc3b-49e8-90ba-0219fa4b2273" providerId="ADAL" clId="{CBFECA9D-49F7-B640-AEF1-EA98A9E86D43}" dt="2023-12-04T15:51:41.157" v="2545" actId="478"/>
          <ac:spMkLst>
            <pc:docMk/>
            <pc:sldMk cId="3159072758" sldId="305"/>
            <ac:spMk id="4" creationId="{0399774A-8605-4FE2-AE9E-8C9693CA4781}"/>
          </ac:spMkLst>
        </pc:spChg>
        <pc:spChg chg="del mod">
          <ac:chgData name="Lorenzo Cotrozzi" userId="6cd7a3b0-bc3b-49e8-90ba-0219fa4b2273" providerId="ADAL" clId="{CBFECA9D-49F7-B640-AEF1-EA98A9E86D43}" dt="2023-12-04T16:39:10.995" v="3682" actId="478"/>
          <ac:spMkLst>
            <pc:docMk/>
            <pc:sldMk cId="3159072758" sldId="305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41.351" v="2546"/>
          <ac:spMkLst>
            <pc:docMk/>
            <pc:sldMk cId="3159072758" sldId="305"/>
            <ac:spMk id="7" creationId="{8C6F49C7-B354-BD96-9AE5-161E206D2A0A}"/>
          </ac:spMkLst>
        </pc:spChg>
        <pc:spChg chg="add mod">
          <ac:chgData name="Lorenzo Cotrozzi" userId="6cd7a3b0-bc3b-49e8-90ba-0219fa4b2273" providerId="ADAL" clId="{CBFECA9D-49F7-B640-AEF1-EA98A9E86D43}" dt="2023-12-04T17:05:19.371" v="3941" actId="1035"/>
          <ac:spMkLst>
            <pc:docMk/>
            <pc:sldMk cId="3159072758" sldId="305"/>
            <ac:spMk id="9" creationId="{609170F0-D0B2-FF73-8F71-9D51267675F7}"/>
          </ac:spMkLst>
        </pc:spChg>
        <pc:spChg chg="mod">
          <ac:chgData name="Lorenzo Cotrozzi" userId="6cd7a3b0-bc3b-49e8-90ba-0219fa4b2273" providerId="ADAL" clId="{CBFECA9D-49F7-B640-AEF1-EA98A9E86D43}" dt="2023-12-04T16:38:13.679" v="3600" actId="20577"/>
          <ac:spMkLst>
            <pc:docMk/>
            <pc:sldMk cId="3159072758" sldId="305"/>
            <ac:spMk id="13" creationId="{00000000-0000-0000-0000-000000000000}"/>
          </ac:spMkLst>
        </pc:spChg>
        <pc:spChg chg="add mod">
          <ac:chgData name="Lorenzo Cotrozzi" userId="6cd7a3b0-bc3b-49e8-90ba-0219fa4b2273" providerId="ADAL" clId="{CBFECA9D-49F7-B640-AEF1-EA98A9E86D43}" dt="2023-12-04T17:09:30.007" v="4026" actId="1076"/>
          <ac:spMkLst>
            <pc:docMk/>
            <pc:sldMk cId="3159072758" sldId="305"/>
            <ac:spMk id="14" creationId="{679A8EFD-7A85-0034-437C-22D69A8B3218}"/>
          </ac:spMkLst>
        </pc:spChg>
        <pc:spChg chg="add mod">
          <ac:chgData name="Lorenzo Cotrozzi" userId="6cd7a3b0-bc3b-49e8-90ba-0219fa4b2273" providerId="ADAL" clId="{CBFECA9D-49F7-B640-AEF1-EA98A9E86D43}" dt="2023-12-04T17:06:24.617" v="3969" actId="20577"/>
          <ac:spMkLst>
            <pc:docMk/>
            <pc:sldMk cId="3159072758" sldId="305"/>
            <ac:spMk id="16" creationId="{6C3506A7-DC23-73AC-C69F-7B83B1AB58CC}"/>
          </ac:spMkLst>
        </pc:spChg>
        <pc:spChg chg="add mod">
          <ac:chgData name="Lorenzo Cotrozzi" userId="6cd7a3b0-bc3b-49e8-90ba-0219fa4b2273" providerId="ADAL" clId="{CBFECA9D-49F7-B640-AEF1-EA98A9E86D43}" dt="2023-12-04T17:09:11.173" v="4025" actId="1076"/>
          <ac:spMkLst>
            <pc:docMk/>
            <pc:sldMk cId="3159072758" sldId="305"/>
            <ac:spMk id="19" creationId="{024D3051-092F-FE73-55B1-639AB06F6BA2}"/>
          </ac:spMkLst>
        </pc:spChg>
        <pc:picChg chg="add del mod">
          <ac:chgData name="Lorenzo Cotrozzi" userId="6cd7a3b0-bc3b-49e8-90ba-0219fa4b2273" providerId="ADAL" clId="{CBFECA9D-49F7-B640-AEF1-EA98A9E86D43}" dt="2023-12-04T16:55:30.396" v="3883" actId="478"/>
          <ac:picMkLst>
            <pc:docMk/>
            <pc:sldMk cId="3159072758" sldId="305"/>
            <ac:picMk id="2" creationId="{17DF0B8F-8B3B-F3E3-4141-6E39CA384444}"/>
          </ac:picMkLst>
        </pc:picChg>
        <pc:picChg chg="del">
          <ac:chgData name="Lorenzo Cotrozzi" userId="6cd7a3b0-bc3b-49e8-90ba-0219fa4b2273" providerId="ADAL" clId="{CBFECA9D-49F7-B640-AEF1-EA98A9E86D43}" dt="2023-12-03T14:03:20.616" v="1074" actId="478"/>
          <ac:picMkLst>
            <pc:docMk/>
            <pc:sldMk cId="3159072758" sldId="305"/>
            <ac:picMk id="10" creationId="{61D14367-A9FE-7766-97C8-983F4B5E7F3F}"/>
          </ac:picMkLst>
        </pc:picChg>
        <pc:picChg chg="add mod">
          <ac:chgData name="Lorenzo Cotrozzi" userId="6cd7a3b0-bc3b-49e8-90ba-0219fa4b2273" providerId="ADAL" clId="{CBFECA9D-49F7-B640-AEF1-EA98A9E86D43}" dt="2023-12-04T17:09:54.972" v="4027" actId="1076"/>
          <ac:picMkLst>
            <pc:docMk/>
            <pc:sldMk cId="3159072758" sldId="305"/>
            <ac:picMk id="10" creationId="{AA46D5A3-3796-CD1E-54DD-84FBEBBA019E}"/>
          </ac:picMkLst>
        </pc:picChg>
        <pc:picChg chg="add mod">
          <ac:chgData name="Lorenzo Cotrozzi" userId="6cd7a3b0-bc3b-49e8-90ba-0219fa4b2273" providerId="ADAL" clId="{CBFECA9D-49F7-B640-AEF1-EA98A9E86D43}" dt="2023-12-04T17:09:57.824" v="4028" actId="1076"/>
          <ac:picMkLst>
            <pc:docMk/>
            <pc:sldMk cId="3159072758" sldId="305"/>
            <ac:picMk id="11" creationId="{35799630-0C04-86B7-C900-B77EB09ADE8B}"/>
          </ac:picMkLst>
        </pc:picChg>
        <pc:picChg chg="add mod">
          <ac:chgData name="Lorenzo Cotrozzi" userId="6cd7a3b0-bc3b-49e8-90ba-0219fa4b2273" providerId="ADAL" clId="{CBFECA9D-49F7-B640-AEF1-EA98A9E86D43}" dt="2023-12-04T17:05:19.371" v="3941" actId="1035"/>
          <ac:picMkLst>
            <pc:docMk/>
            <pc:sldMk cId="3159072758" sldId="305"/>
            <ac:picMk id="12" creationId="{F6BA61BE-C6AD-D7D9-BF06-53B8E3BDB32E}"/>
          </ac:picMkLst>
        </pc:picChg>
        <pc:picChg chg="add mod">
          <ac:chgData name="Lorenzo Cotrozzi" userId="6cd7a3b0-bc3b-49e8-90ba-0219fa4b2273" providerId="ADAL" clId="{CBFECA9D-49F7-B640-AEF1-EA98A9E86D43}" dt="2023-12-04T17:06:58.801" v="3972" actId="1076"/>
          <ac:picMkLst>
            <pc:docMk/>
            <pc:sldMk cId="3159072758" sldId="305"/>
            <ac:picMk id="17" creationId="{E33FE3DA-AB8D-A329-98C1-6DE784B1DD67}"/>
          </ac:picMkLst>
        </pc:picChg>
        <pc:picChg chg="add del">
          <ac:chgData name="Lorenzo Cotrozzi" userId="6cd7a3b0-bc3b-49e8-90ba-0219fa4b2273" providerId="ADAL" clId="{CBFECA9D-49F7-B640-AEF1-EA98A9E86D43}" dt="2023-12-04T17:07:09.289" v="3974" actId="478"/>
          <ac:picMkLst>
            <pc:docMk/>
            <pc:sldMk cId="3159072758" sldId="305"/>
            <ac:picMk id="18" creationId="{8CB1604E-B1DA-6720-2B56-71C4DF7D1EEB}"/>
          </ac:picMkLst>
        </pc:picChg>
      </pc:sldChg>
      <pc:sldChg chg="addSp delSp modSp mod modNotesTx">
        <pc:chgData name="Lorenzo Cotrozzi" userId="6cd7a3b0-bc3b-49e8-90ba-0219fa4b2273" providerId="ADAL" clId="{CBFECA9D-49F7-B640-AEF1-EA98A9E86D43}" dt="2023-12-04T17:29:35.623" v="4526" actId="6549"/>
        <pc:sldMkLst>
          <pc:docMk/>
          <pc:sldMk cId="2019805920" sldId="306"/>
        </pc:sldMkLst>
        <pc:spChg chg="del">
          <ac:chgData name="Lorenzo Cotrozzi" userId="6cd7a3b0-bc3b-49e8-90ba-0219fa4b2273" providerId="ADAL" clId="{CBFECA9D-49F7-B640-AEF1-EA98A9E86D43}" dt="2023-12-04T15:51:43.999" v="2547" actId="478"/>
          <ac:spMkLst>
            <pc:docMk/>
            <pc:sldMk cId="2019805920" sldId="306"/>
            <ac:spMk id="4" creationId="{0399774A-8605-4FE2-AE9E-8C9693CA4781}"/>
          </ac:spMkLst>
        </pc:spChg>
        <pc:spChg chg="mod">
          <ac:chgData name="Lorenzo Cotrozzi" userId="6cd7a3b0-bc3b-49e8-90ba-0219fa4b2273" providerId="ADAL" clId="{CBFECA9D-49F7-B640-AEF1-EA98A9E86D43}" dt="2023-12-04T17:29:35.623" v="4526" actId="6549"/>
          <ac:spMkLst>
            <pc:docMk/>
            <pc:sldMk cId="2019805920" sldId="306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5:51:44.191" v="2548"/>
          <ac:spMkLst>
            <pc:docMk/>
            <pc:sldMk cId="2019805920" sldId="306"/>
            <ac:spMk id="7" creationId="{9C896D7A-4AE4-C563-2113-8C4DD82C18F5}"/>
          </ac:spMkLst>
        </pc:spChg>
        <pc:spChg chg="add mod">
          <ac:chgData name="Lorenzo Cotrozzi" userId="6cd7a3b0-bc3b-49e8-90ba-0219fa4b2273" providerId="ADAL" clId="{CBFECA9D-49F7-B640-AEF1-EA98A9E86D43}" dt="2023-12-04T17:27:41.205" v="4417" actId="1076"/>
          <ac:spMkLst>
            <pc:docMk/>
            <pc:sldMk cId="2019805920" sldId="306"/>
            <ac:spMk id="11" creationId="{DAE8381F-17C4-9321-7DDC-1C868100AE98}"/>
          </ac:spMkLst>
        </pc:spChg>
        <pc:spChg chg="add del mod">
          <ac:chgData name="Lorenzo Cotrozzi" userId="6cd7a3b0-bc3b-49e8-90ba-0219fa4b2273" providerId="ADAL" clId="{CBFECA9D-49F7-B640-AEF1-EA98A9E86D43}" dt="2023-12-04T17:27:28.901" v="4413" actId="478"/>
          <ac:spMkLst>
            <pc:docMk/>
            <pc:sldMk cId="2019805920" sldId="306"/>
            <ac:spMk id="12" creationId="{26D35629-A58E-754E-7FAA-6A3DCB23DB01}"/>
          </ac:spMkLst>
        </pc:spChg>
        <pc:spChg chg="mod">
          <ac:chgData name="Lorenzo Cotrozzi" userId="6cd7a3b0-bc3b-49e8-90ba-0219fa4b2273" providerId="ADAL" clId="{CBFECA9D-49F7-B640-AEF1-EA98A9E86D43}" dt="2023-12-04T16:38:31.703" v="3633" actId="20577"/>
          <ac:spMkLst>
            <pc:docMk/>
            <pc:sldMk cId="2019805920" sldId="306"/>
            <ac:spMk id="13" creationId="{00000000-0000-0000-0000-000000000000}"/>
          </ac:spMkLst>
        </pc:spChg>
        <pc:spChg chg="add mod">
          <ac:chgData name="Lorenzo Cotrozzi" userId="6cd7a3b0-bc3b-49e8-90ba-0219fa4b2273" providerId="ADAL" clId="{CBFECA9D-49F7-B640-AEF1-EA98A9E86D43}" dt="2023-12-04T17:29:25.657" v="4516" actId="20577"/>
          <ac:spMkLst>
            <pc:docMk/>
            <pc:sldMk cId="2019805920" sldId="306"/>
            <ac:spMk id="14" creationId="{2E6836F4-17BB-1D69-939C-720A244C0AA7}"/>
          </ac:spMkLst>
        </pc:spChg>
        <pc:picChg chg="add del mod">
          <ac:chgData name="Lorenzo Cotrozzi" userId="6cd7a3b0-bc3b-49e8-90ba-0219fa4b2273" providerId="ADAL" clId="{CBFECA9D-49F7-B640-AEF1-EA98A9E86D43}" dt="2023-12-04T17:21:18.036" v="4235" actId="478"/>
          <ac:picMkLst>
            <pc:docMk/>
            <pc:sldMk cId="2019805920" sldId="306"/>
            <ac:picMk id="2" creationId="{E91CDB81-E2F6-E908-16C1-E292C9054A1B}"/>
          </ac:picMkLst>
        </pc:picChg>
        <pc:picChg chg="add mod">
          <ac:chgData name="Lorenzo Cotrozzi" userId="6cd7a3b0-bc3b-49e8-90ba-0219fa4b2273" providerId="ADAL" clId="{CBFECA9D-49F7-B640-AEF1-EA98A9E86D43}" dt="2023-12-04T17:27:35.411" v="4415" actId="1076"/>
          <ac:picMkLst>
            <pc:docMk/>
            <pc:sldMk cId="2019805920" sldId="306"/>
            <ac:picMk id="8" creationId="{B78094F1-F663-5EA2-CDC6-9DD29FE7E939}"/>
          </ac:picMkLst>
        </pc:picChg>
        <pc:picChg chg="add del mod">
          <ac:chgData name="Lorenzo Cotrozzi" userId="6cd7a3b0-bc3b-49e8-90ba-0219fa4b2273" providerId="ADAL" clId="{CBFECA9D-49F7-B640-AEF1-EA98A9E86D43}" dt="2023-12-04T17:27:25.914" v="4412" actId="478"/>
          <ac:picMkLst>
            <pc:docMk/>
            <pc:sldMk cId="2019805920" sldId="306"/>
            <ac:picMk id="9" creationId="{01779AC7-065F-5753-40C5-A1F545ADC7DA}"/>
          </ac:picMkLst>
        </pc:picChg>
        <pc:picChg chg="del">
          <ac:chgData name="Lorenzo Cotrozzi" userId="6cd7a3b0-bc3b-49e8-90ba-0219fa4b2273" providerId="ADAL" clId="{CBFECA9D-49F7-B640-AEF1-EA98A9E86D43}" dt="2023-12-03T14:04:59.538" v="1140" actId="478"/>
          <ac:picMkLst>
            <pc:docMk/>
            <pc:sldMk cId="2019805920" sldId="306"/>
            <ac:picMk id="10" creationId="{61D14367-A9FE-7766-97C8-983F4B5E7F3F}"/>
          </ac:picMkLst>
        </pc:picChg>
        <pc:picChg chg="add mod">
          <ac:chgData name="Lorenzo Cotrozzi" userId="6cd7a3b0-bc3b-49e8-90ba-0219fa4b2273" providerId="ADAL" clId="{CBFECA9D-49F7-B640-AEF1-EA98A9E86D43}" dt="2023-12-04T17:27:33.018" v="4414" actId="1076"/>
          <ac:picMkLst>
            <pc:docMk/>
            <pc:sldMk cId="2019805920" sldId="306"/>
            <ac:picMk id="10" creationId="{AF67FDD6-03AD-3ACB-B0E6-E0180E977CED}"/>
          </ac:picMkLst>
        </pc:picChg>
      </pc:sldChg>
      <pc:sldChg chg="delSp add del mod modNotesTx">
        <pc:chgData name="Lorenzo Cotrozzi" userId="6cd7a3b0-bc3b-49e8-90ba-0219fa4b2273" providerId="ADAL" clId="{CBFECA9D-49F7-B640-AEF1-EA98A9E86D43}" dt="2023-12-04T15:49:36.916" v="2472" actId="2696"/>
        <pc:sldMkLst>
          <pc:docMk/>
          <pc:sldMk cId="3783502281" sldId="4262"/>
        </pc:sldMkLst>
        <pc:picChg chg="del">
          <ac:chgData name="Lorenzo Cotrozzi" userId="6cd7a3b0-bc3b-49e8-90ba-0219fa4b2273" providerId="ADAL" clId="{CBFECA9D-49F7-B640-AEF1-EA98A9E86D43}" dt="2023-12-03T13:48:01.307" v="510" actId="478"/>
          <ac:picMkLst>
            <pc:docMk/>
            <pc:sldMk cId="3783502281" sldId="4262"/>
            <ac:picMk id="19" creationId="{7B2500CE-25E2-7E68-0BEC-7877FB0E5461}"/>
          </ac:picMkLst>
        </pc:picChg>
      </pc:sldChg>
      <pc:sldChg chg="addSp delSp modSp add del mod modAnim">
        <pc:chgData name="Lorenzo Cotrozzi" userId="6cd7a3b0-bc3b-49e8-90ba-0219fa4b2273" providerId="ADAL" clId="{CBFECA9D-49F7-B640-AEF1-EA98A9E86D43}" dt="2023-12-04T15:49:37.092" v="2473" actId="2696"/>
        <pc:sldMkLst>
          <pc:docMk/>
          <pc:sldMk cId="1790171752" sldId="4263"/>
        </pc:sldMkLst>
        <pc:spChg chg="del">
          <ac:chgData name="Lorenzo Cotrozzi" userId="6cd7a3b0-bc3b-49e8-90ba-0219fa4b2273" providerId="ADAL" clId="{CBFECA9D-49F7-B640-AEF1-EA98A9E86D43}" dt="2023-12-04T14:20:23.285" v="1705" actId="478"/>
          <ac:spMkLst>
            <pc:docMk/>
            <pc:sldMk cId="1790171752" sldId="4263"/>
            <ac:spMk id="2" creationId="{4755246C-24B9-C446-B839-179DB2D52776}"/>
          </ac:spMkLst>
        </pc:spChg>
        <pc:spChg chg="del">
          <ac:chgData name="Lorenzo Cotrozzi" userId="6cd7a3b0-bc3b-49e8-90ba-0219fa4b2273" providerId="ADAL" clId="{CBFECA9D-49F7-B640-AEF1-EA98A9E86D43}" dt="2023-12-04T14:17:09.896" v="1598" actId="478"/>
          <ac:spMkLst>
            <pc:docMk/>
            <pc:sldMk cId="1790171752" sldId="4263"/>
            <ac:spMk id="3" creationId="{168212EC-6C8F-9345-B117-D3B5F9611999}"/>
          </ac:spMkLst>
        </pc:spChg>
        <pc:spChg chg="add mod">
          <ac:chgData name="Lorenzo Cotrozzi" userId="6cd7a3b0-bc3b-49e8-90ba-0219fa4b2273" providerId="ADAL" clId="{CBFECA9D-49F7-B640-AEF1-EA98A9E86D43}" dt="2023-12-04T14:17:06.073" v="1597" actId="20577"/>
          <ac:spMkLst>
            <pc:docMk/>
            <pc:sldMk cId="1790171752" sldId="4263"/>
            <ac:spMk id="4" creationId="{2B785629-3224-05AB-433E-422A1172CCA5}"/>
          </ac:spMkLst>
        </pc:spChg>
        <pc:spChg chg="del">
          <ac:chgData name="Lorenzo Cotrozzi" userId="6cd7a3b0-bc3b-49e8-90ba-0219fa4b2273" providerId="ADAL" clId="{CBFECA9D-49F7-B640-AEF1-EA98A9E86D43}" dt="2023-12-04T15:32:54.085" v="2080" actId="478"/>
          <ac:spMkLst>
            <pc:docMk/>
            <pc:sldMk cId="1790171752" sldId="4263"/>
            <ac:spMk id="8" creationId="{ADFEE4F5-CEF4-69B8-F44D-9C1CF6622CA8}"/>
          </ac:spMkLst>
        </pc:spChg>
        <pc:spChg chg="add del mod">
          <ac:chgData name="Lorenzo Cotrozzi" userId="6cd7a3b0-bc3b-49e8-90ba-0219fa4b2273" providerId="ADAL" clId="{CBFECA9D-49F7-B640-AEF1-EA98A9E86D43}" dt="2023-12-04T14:17:12.201" v="1599" actId="478"/>
          <ac:spMkLst>
            <pc:docMk/>
            <pc:sldMk cId="1790171752" sldId="4263"/>
            <ac:spMk id="20" creationId="{8CC50A52-39CF-6472-95EB-2EFC9F9A8009}"/>
          </ac:spMkLst>
        </pc:spChg>
        <pc:spChg chg="add del mod">
          <ac:chgData name="Lorenzo Cotrozzi" userId="6cd7a3b0-bc3b-49e8-90ba-0219fa4b2273" providerId="ADAL" clId="{CBFECA9D-49F7-B640-AEF1-EA98A9E86D43}" dt="2023-12-04T15:30:31.912" v="1980" actId="478"/>
          <ac:spMkLst>
            <pc:docMk/>
            <pc:sldMk cId="1790171752" sldId="4263"/>
            <ac:spMk id="21" creationId="{BEBFFB39-A2C9-0713-CC4E-821DEAFCE837}"/>
          </ac:spMkLst>
        </pc:spChg>
        <pc:spChg chg="del">
          <ac:chgData name="Lorenzo Cotrozzi" userId="6cd7a3b0-bc3b-49e8-90ba-0219fa4b2273" providerId="ADAL" clId="{CBFECA9D-49F7-B640-AEF1-EA98A9E86D43}" dt="2023-12-04T14:16:37.963" v="1551" actId="478"/>
          <ac:spMkLst>
            <pc:docMk/>
            <pc:sldMk cId="1790171752" sldId="4263"/>
            <ac:spMk id="26" creationId="{0FE23FB9-32A3-E24B-A67F-657DEC4FA3CF}"/>
          </ac:spMkLst>
        </pc:spChg>
        <pc:spChg chg="add mod">
          <ac:chgData name="Lorenzo Cotrozzi" userId="6cd7a3b0-bc3b-49e8-90ba-0219fa4b2273" providerId="ADAL" clId="{CBFECA9D-49F7-B640-AEF1-EA98A9E86D43}" dt="2023-12-04T15:37:33.376" v="2356" actId="20577"/>
          <ac:spMkLst>
            <pc:docMk/>
            <pc:sldMk cId="1790171752" sldId="4263"/>
            <ac:spMk id="27" creationId="{AC0B1981-B1F5-81A8-595C-82C6715F3865}"/>
          </ac:spMkLst>
        </pc:spChg>
        <pc:spChg chg="del mod">
          <ac:chgData name="Lorenzo Cotrozzi" userId="6cd7a3b0-bc3b-49e8-90ba-0219fa4b2273" providerId="ADAL" clId="{CBFECA9D-49F7-B640-AEF1-EA98A9E86D43}" dt="2023-12-04T15:30:51.267" v="1998" actId="478"/>
          <ac:spMkLst>
            <pc:docMk/>
            <pc:sldMk cId="1790171752" sldId="4263"/>
            <ac:spMk id="28" creationId="{F4B0A438-68E6-CF4A-B54E-E72D6DAFE8FC}"/>
          </ac:spMkLst>
        </pc:spChg>
        <pc:spChg chg="del mod">
          <ac:chgData name="Lorenzo Cotrozzi" userId="6cd7a3b0-bc3b-49e8-90ba-0219fa4b2273" providerId="ADAL" clId="{CBFECA9D-49F7-B640-AEF1-EA98A9E86D43}" dt="2023-12-04T15:30:52.360" v="1999" actId="478"/>
          <ac:spMkLst>
            <pc:docMk/>
            <pc:sldMk cId="1790171752" sldId="4263"/>
            <ac:spMk id="29" creationId="{2CC361C5-18A2-F549-95CE-81C7BDE1D7B8}"/>
          </ac:spMkLst>
        </pc:spChg>
        <pc:spChg chg="del">
          <ac:chgData name="Lorenzo Cotrozzi" userId="6cd7a3b0-bc3b-49e8-90ba-0219fa4b2273" providerId="ADAL" clId="{CBFECA9D-49F7-B640-AEF1-EA98A9E86D43}" dt="2023-12-04T15:32:57.197" v="2081" actId="478"/>
          <ac:spMkLst>
            <pc:docMk/>
            <pc:sldMk cId="1790171752" sldId="4263"/>
            <ac:spMk id="36" creationId="{12C52FFF-955C-724B-A253-B11DF05F742B}"/>
          </ac:spMkLst>
        </pc:spChg>
        <pc:grpChg chg="del">
          <ac:chgData name="Lorenzo Cotrozzi" userId="6cd7a3b0-bc3b-49e8-90ba-0219fa4b2273" providerId="ADAL" clId="{CBFECA9D-49F7-B640-AEF1-EA98A9E86D43}" dt="2023-12-04T14:19:51.105" v="1700" actId="478"/>
          <ac:grpSpMkLst>
            <pc:docMk/>
            <pc:sldMk cId="1790171752" sldId="4263"/>
            <ac:grpSpMk id="9" creationId="{F2D4E540-ED56-DA7C-9503-6DCCDC2B37FF}"/>
          </ac:grpSpMkLst>
        </pc:grpChg>
        <pc:grpChg chg="del">
          <ac:chgData name="Lorenzo Cotrozzi" userId="6cd7a3b0-bc3b-49e8-90ba-0219fa4b2273" providerId="ADAL" clId="{CBFECA9D-49F7-B640-AEF1-EA98A9E86D43}" dt="2023-12-04T14:19:54.362" v="1702" actId="478"/>
          <ac:grpSpMkLst>
            <pc:docMk/>
            <pc:sldMk cId="1790171752" sldId="4263"/>
            <ac:grpSpMk id="13" creationId="{7690F217-4057-7F45-B275-A987DB5E764C}"/>
          </ac:grpSpMkLst>
        </pc:grpChg>
        <pc:picChg chg="del">
          <ac:chgData name="Lorenzo Cotrozzi" userId="6cd7a3b0-bc3b-49e8-90ba-0219fa4b2273" providerId="ADAL" clId="{CBFECA9D-49F7-B640-AEF1-EA98A9E86D43}" dt="2023-12-04T14:19:53.023" v="1701" actId="478"/>
          <ac:picMkLst>
            <pc:docMk/>
            <pc:sldMk cId="1790171752" sldId="4263"/>
            <ac:picMk id="12" creationId="{26C923A8-9267-23BE-404B-475B67D43EC2}"/>
          </ac:picMkLst>
        </pc:picChg>
        <pc:picChg chg="del">
          <ac:chgData name="Lorenzo Cotrozzi" userId="6cd7a3b0-bc3b-49e8-90ba-0219fa4b2273" providerId="ADAL" clId="{CBFECA9D-49F7-B640-AEF1-EA98A9E86D43}" dt="2023-12-04T14:20:06.664" v="1704" actId="478"/>
          <ac:picMkLst>
            <pc:docMk/>
            <pc:sldMk cId="1790171752" sldId="4263"/>
            <ac:picMk id="18" creationId="{EA6268B6-6295-9544-B128-1DE8E5DF2D9A}"/>
          </ac:picMkLst>
        </pc:picChg>
        <pc:picChg chg="del mod">
          <ac:chgData name="Lorenzo Cotrozzi" userId="6cd7a3b0-bc3b-49e8-90ba-0219fa4b2273" providerId="ADAL" clId="{CBFECA9D-49F7-B640-AEF1-EA98A9E86D43}" dt="2023-12-04T15:30:53.422" v="2000" actId="478"/>
          <ac:picMkLst>
            <pc:docMk/>
            <pc:sldMk cId="1790171752" sldId="4263"/>
            <ac:picMk id="30" creationId="{36C9DF29-BE29-A942-BBBE-461B6C4996D8}"/>
          </ac:picMkLst>
        </pc:picChg>
        <pc:picChg chg="del mod">
          <ac:chgData name="Lorenzo Cotrozzi" userId="6cd7a3b0-bc3b-49e8-90ba-0219fa4b2273" providerId="ADAL" clId="{CBFECA9D-49F7-B640-AEF1-EA98A9E86D43}" dt="2023-12-04T15:30:54.271" v="2001" actId="478"/>
          <ac:picMkLst>
            <pc:docMk/>
            <pc:sldMk cId="1790171752" sldId="4263"/>
            <ac:picMk id="31" creationId="{F07A6324-2C7F-744C-920D-F272A9D1D77A}"/>
          </ac:picMkLst>
        </pc:picChg>
        <pc:cxnChg chg="del">
          <ac:chgData name="Lorenzo Cotrozzi" userId="6cd7a3b0-bc3b-49e8-90ba-0219fa4b2273" providerId="ADAL" clId="{CBFECA9D-49F7-B640-AEF1-EA98A9E86D43}" dt="2023-12-04T14:16:35.753" v="1550" actId="478"/>
          <ac:cxnSpMkLst>
            <pc:docMk/>
            <pc:sldMk cId="1790171752" sldId="4263"/>
            <ac:cxnSpMk id="23" creationId="{3D20AB69-3B1C-9740-8993-D771660C2CD3}"/>
          </ac:cxnSpMkLst>
        </pc:cxnChg>
        <pc:cxnChg chg="del">
          <ac:chgData name="Lorenzo Cotrozzi" userId="6cd7a3b0-bc3b-49e8-90ba-0219fa4b2273" providerId="ADAL" clId="{CBFECA9D-49F7-B640-AEF1-EA98A9E86D43}" dt="2023-12-04T14:16:39.336" v="1552" actId="478"/>
          <ac:cxnSpMkLst>
            <pc:docMk/>
            <pc:sldMk cId="1790171752" sldId="4263"/>
            <ac:cxnSpMk id="24" creationId="{8BDB7390-F0C5-AB43-B7D9-3F444F1B0D12}"/>
          </ac:cxnSpMkLst>
        </pc:cxnChg>
        <pc:cxnChg chg="del">
          <ac:chgData name="Lorenzo Cotrozzi" userId="6cd7a3b0-bc3b-49e8-90ba-0219fa4b2273" providerId="ADAL" clId="{CBFECA9D-49F7-B640-AEF1-EA98A9E86D43}" dt="2023-12-04T14:16:40.372" v="1553" actId="478"/>
          <ac:cxnSpMkLst>
            <pc:docMk/>
            <pc:sldMk cId="1790171752" sldId="4263"/>
            <ac:cxnSpMk id="25" creationId="{57040179-A85C-7B48-A0AE-A2A688B64E8D}"/>
          </ac:cxnSpMkLst>
        </pc:cxnChg>
      </pc:sldChg>
      <pc:sldChg chg="addSp delSp modSp add mod modNotesTx">
        <pc:chgData name="Lorenzo Cotrozzi" userId="6cd7a3b0-bc3b-49e8-90ba-0219fa4b2273" providerId="ADAL" clId="{CBFECA9D-49F7-B640-AEF1-EA98A9E86D43}" dt="2023-12-04T16:08:59.090" v="2823" actId="20577"/>
        <pc:sldMkLst>
          <pc:docMk/>
          <pc:sldMk cId="1463741402" sldId="4264"/>
        </pc:sldMkLst>
        <pc:spChg chg="del">
          <ac:chgData name="Lorenzo Cotrozzi" userId="6cd7a3b0-bc3b-49e8-90ba-0219fa4b2273" providerId="ADAL" clId="{CBFECA9D-49F7-B640-AEF1-EA98A9E86D43}" dt="2023-12-04T15:47:27.163" v="2397" actId="478"/>
          <ac:spMkLst>
            <pc:docMk/>
            <pc:sldMk cId="1463741402" sldId="4264"/>
            <ac:spMk id="2" creationId="{B7CF45A9-D963-A206-CFF9-AD1C8D9ABD85}"/>
          </ac:spMkLst>
        </pc:spChg>
        <pc:spChg chg="del">
          <ac:chgData name="Lorenzo Cotrozzi" userId="6cd7a3b0-bc3b-49e8-90ba-0219fa4b2273" providerId="ADAL" clId="{CBFECA9D-49F7-B640-AEF1-EA98A9E86D43}" dt="2023-12-04T15:51:33.442" v="2540" actId="478"/>
          <ac:spMkLst>
            <pc:docMk/>
            <pc:sldMk cId="1463741402" sldId="4264"/>
            <ac:spMk id="4" creationId="{0399774A-8605-4FE2-AE9E-8C9693CA4781}"/>
          </ac:spMkLst>
        </pc:spChg>
        <pc:spChg chg="del">
          <ac:chgData name="Lorenzo Cotrozzi" userId="6cd7a3b0-bc3b-49e8-90ba-0219fa4b2273" providerId="ADAL" clId="{CBFECA9D-49F7-B640-AEF1-EA98A9E86D43}" dt="2023-12-04T15:55:20.096" v="2664" actId="478"/>
          <ac:spMkLst>
            <pc:docMk/>
            <pc:sldMk cId="1463741402" sldId="4264"/>
            <ac:spMk id="6" creationId="{6BC1B5D7-4DC8-5EE0-7942-A3B352DB1E61}"/>
          </ac:spMkLst>
        </pc:spChg>
        <pc:spChg chg="del">
          <ac:chgData name="Lorenzo Cotrozzi" userId="6cd7a3b0-bc3b-49e8-90ba-0219fa4b2273" providerId="ADAL" clId="{CBFECA9D-49F7-B640-AEF1-EA98A9E86D43}" dt="2023-12-04T15:57:56.831" v="2675" actId="478"/>
          <ac:spMkLst>
            <pc:docMk/>
            <pc:sldMk cId="1463741402" sldId="4264"/>
            <ac:spMk id="10" creationId="{594E8ED4-DE53-D0DF-CF00-26C6DC470B73}"/>
          </ac:spMkLst>
        </pc:spChg>
        <pc:spChg chg="add mod">
          <ac:chgData name="Lorenzo Cotrozzi" userId="6cd7a3b0-bc3b-49e8-90ba-0219fa4b2273" providerId="ADAL" clId="{CBFECA9D-49F7-B640-AEF1-EA98A9E86D43}" dt="2023-12-04T15:48:27.441" v="2461" actId="207"/>
          <ac:spMkLst>
            <pc:docMk/>
            <pc:sldMk cId="1463741402" sldId="4264"/>
            <ac:spMk id="12" creationId="{217AA34A-3116-0E95-7956-EC3E18EC62CD}"/>
          </ac:spMkLst>
        </pc:spChg>
        <pc:spChg chg="add mod">
          <ac:chgData name="Lorenzo Cotrozzi" userId="6cd7a3b0-bc3b-49e8-90ba-0219fa4b2273" providerId="ADAL" clId="{CBFECA9D-49F7-B640-AEF1-EA98A9E86D43}" dt="2023-12-04T15:55:25.317" v="2665" actId="1076"/>
          <ac:spMkLst>
            <pc:docMk/>
            <pc:sldMk cId="1463741402" sldId="4264"/>
            <ac:spMk id="14" creationId="{35D31EFD-AB24-DD33-6993-98E378DA5304}"/>
          </ac:spMkLst>
        </pc:spChg>
        <pc:spChg chg="mod">
          <ac:chgData name="Lorenzo Cotrozzi" userId="6cd7a3b0-bc3b-49e8-90ba-0219fa4b2273" providerId="ADAL" clId="{CBFECA9D-49F7-B640-AEF1-EA98A9E86D43}" dt="2023-12-04T15:54:34.186" v="2627" actId="20577"/>
          <ac:spMkLst>
            <pc:docMk/>
            <pc:sldMk cId="1463741402" sldId="4264"/>
            <ac:spMk id="15" creationId="{F222B7FB-74AC-500F-E2E1-D9B2289458F9}"/>
          </ac:spMkLst>
        </pc:spChg>
        <pc:spChg chg="mod">
          <ac:chgData name="Lorenzo Cotrozzi" userId="6cd7a3b0-bc3b-49e8-90ba-0219fa4b2273" providerId="ADAL" clId="{CBFECA9D-49F7-B640-AEF1-EA98A9E86D43}" dt="2023-12-04T15:54:48.818" v="2641" actId="20577"/>
          <ac:spMkLst>
            <pc:docMk/>
            <pc:sldMk cId="1463741402" sldId="4264"/>
            <ac:spMk id="16" creationId="{28A15BEB-8F9E-0179-1517-1D6851FC7C50}"/>
          </ac:spMkLst>
        </pc:spChg>
        <pc:spChg chg="mod">
          <ac:chgData name="Lorenzo Cotrozzi" userId="6cd7a3b0-bc3b-49e8-90ba-0219fa4b2273" providerId="ADAL" clId="{CBFECA9D-49F7-B640-AEF1-EA98A9E86D43}" dt="2023-12-04T15:55:34.915" v="2670" actId="1036"/>
          <ac:spMkLst>
            <pc:docMk/>
            <pc:sldMk cId="1463741402" sldId="4264"/>
            <ac:spMk id="17" creationId="{8E0D1C0A-BC11-538D-ABCA-E0BD11A4D66B}"/>
          </ac:spMkLst>
        </pc:spChg>
        <pc:spChg chg="mod">
          <ac:chgData name="Lorenzo Cotrozzi" userId="6cd7a3b0-bc3b-49e8-90ba-0219fa4b2273" providerId="ADAL" clId="{CBFECA9D-49F7-B640-AEF1-EA98A9E86D43}" dt="2023-12-04T16:06:23.594" v="2803" actId="20577"/>
          <ac:spMkLst>
            <pc:docMk/>
            <pc:sldMk cId="1463741402" sldId="4264"/>
            <ac:spMk id="18" creationId="{24981439-7E67-F163-B9DE-0B355E8A833B}"/>
          </ac:spMkLst>
        </pc:spChg>
        <pc:spChg chg="add mod">
          <ac:chgData name="Lorenzo Cotrozzi" userId="6cd7a3b0-bc3b-49e8-90ba-0219fa4b2273" providerId="ADAL" clId="{CBFECA9D-49F7-B640-AEF1-EA98A9E86D43}" dt="2023-12-04T15:51:33.891" v="2541"/>
          <ac:spMkLst>
            <pc:docMk/>
            <pc:sldMk cId="1463741402" sldId="4264"/>
            <ac:spMk id="19" creationId="{0FDDFC31-D288-924F-793C-6AC019757144}"/>
          </ac:spMkLst>
        </pc:spChg>
        <pc:spChg chg="add mod">
          <ac:chgData name="Lorenzo Cotrozzi" userId="6cd7a3b0-bc3b-49e8-90ba-0219fa4b2273" providerId="ADAL" clId="{CBFECA9D-49F7-B640-AEF1-EA98A9E86D43}" dt="2023-12-04T15:58:01.979" v="2676" actId="1076"/>
          <ac:spMkLst>
            <pc:docMk/>
            <pc:sldMk cId="1463741402" sldId="4264"/>
            <ac:spMk id="22" creationId="{0E857CA8-02E0-4EB5-0B8D-275E9FDA1B02}"/>
          </ac:spMkLst>
        </pc:spChg>
        <pc:picChg chg="add del mod">
          <ac:chgData name="Lorenzo Cotrozzi" userId="6cd7a3b0-bc3b-49e8-90ba-0219fa4b2273" providerId="ADAL" clId="{CBFECA9D-49F7-B640-AEF1-EA98A9E86D43}" dt="2023-12-04T16:07:43.606" v="2812" actId="208"/>
          <ac:picMkLst>
            <pc:docMk/>
            <pc:sldMk cId="1463741402" sldId="4264"/>
            <ac:picMk id="9" creationId="{2C69663A-FBCC-B542-03A7-0582F912ED31}"/>
          </ac:picMkLst>
        </pc:picChg>
        <pc:picChg chg="add mod">
          <ac:chgData name="Lorenzo Cotrozzi" userId="6cd7a3b0-bc3b-49e8-90ba-0219fa4b2273" providerId="ADAL" clId="{CBFECA9D-49F7-B640-AEF1-EA98A9E86D43}" dt="2023-12-04T15:54:12.269" v="2601" actId="1036"/>
          <ac:picMkLst>
            <pc:docMk/>
            <pc:sldMk cId="1463741402" sldId="4264"/>
            <ac:picMk id="20" creationId="{B135B592-9B46-AA05-9878-6B84D87AF98B}"/>
          </ac:picMkLst>
        </pc:picChg>
        <pc:picChg chg="add mod">
          <ac:chgData name="Lorenzo Cotrozzi" userId="6cd7a3b0-bc3b-49e8-90ba-0219fa4b2273" providerId="ADAL" clId="{CBFECA9D-49F7-B640-AEF1-EA98A9E86D43}" dt="2023-12-04T15:57:12.065" v="2673" actId="1076"/>
          <ac:picMkLst>
            <pc:docMk/>
            <pc:sldMk cId="1463741402" sldId="4264"/>
            <ac:picMk id="21" creationId="{9A13E570-39C7-C655-CE55-48D1456215DA}"/>
          </ac:picMkLst>
        </pc:picChg>
        <pc:picChg chg="add mod">
          <ac:chgData name="Lorenzo Cotrozzi" userId="6cd7a3b0-bc3b-49e8-90ba-0219fa4b2273" providerId="ADAL" clId="{CBFECA9D-49F7-B640-AEF1-EA98A9E86D43}" dt="2023-12-04T16:08:37.661" v="2818" actId="14100"/>
          <ac:picMkLst>
            <pc:docMk/>
            <pc:sldMk cId="1463741402" sldId="4264"/>
            <ac:picMk id="1026" creationId="{081E1755-EC30-5C50-78FB-1BFBA1F1BA08}"/>
          </ac:picMkLst>
        </pc:picChg>
        <pc:picChg chg="add mod">
          <ac:chgData name="Lorenzo Cotrozzi" userId="6cd7a3b0-bc3b-49e8-90ba-0219fa4b2273" providerId="ADAL" clId="{CBFECA9D-49F7-B640-AEF1-EA98A9E86D43}" dt="2023-12-04T16:08:39.694" v="2819" actId="14100"/>
          <ac:picMkLst>
            <pc:docMk/>
            <pc:sldMk cId="1463741402" sldId="4264"/>
            <ac:picMk id="1028" creationId="{F83E4E6E-A945-A481-A5B1-DBA71B403D41}"/>
          </ac:picMkLst>
        </pc:picChg>
      </pc:sldChg>
      <pc:sldChg chg="addSp delSp modSp add mod modNotesTx">
        <pc:chgData name="Lorenzo Cotrozzi" userId="6cd7a3b0-bc3b-49e8-90ba-0219fa4b2273" providerId="ADAL" clId="{CBFECA9D-49F7-B640-AEF1-EA98A9E86D43}" dt="2023-12-04T16:37:27.337" v="3548" actId="207"/>
        <pc:sldMkLst>
          <pc:docMk/>
          <pc:sldMk cId="3383351378" sldId="4265"/>
        </pc:sldMkLst>
        <pc:spChg chg="del">
          <ac:chgData name="Lorenzo Cotrozzi" userId="6cd7a3b0-bc3b-49e8-90ba-0219fa4b2273" providerId="ADAL" clId="{CBFECA9D-49F7-B640-AEF1-EA98A9E86D43}" dt="2023-12-04T16:13:36.199" v="2827" actId="478"/>
          <ac:spMkLst>
            <pc:docMk/>
            <pc:sldMk cId="3383351378" sldId="4265"/>
            <ac:spMk id="6" creationId="{A83F49B3-7C5F-C994-A423-CB48416264D4}"/>
          </ac:spMkLst>
        </pc:spChg>
        <pc:spChg chg="add mod">
          <ac:chgData name="Lorenzo Cotrozzi" userId="6cd7a3b0-bc3b-49e8-90ba-0219fa4b2273" providerId="ADAL" clId="{CBFECA9D-49F7-B640-AEF1-EA98A9E86D43}" dt="2023-12-04T16:33:42.295" v="3472" actId="1035"/>
          <ac:spMkLst>
            <pc:docMk/>
            <pc:sldMk cId="3383351378" sldId="4265"/>
            <ac:spMk id="8" creationId="{F617E55C-F3DE-2FA9-9C4D-3564FFE8589F}"/>
          </ac:spMkLst>
        </pc:spChg>
        <pc:spChg chg="add mod">
          <ac:chgData name="Lorenzo Cotrozzi" userId="6cd7a3b0-bc3b-49e8-90ba-0219fa4b2273" providerId="ADAL" clId="{CBFECA9D-49F7-B640-AEF1-EA98A9E86D43}" dt="2023-12-04T16:37:27.337" v="3548" actId="207"/>
          <ac:spMkLst>
            <pc:docMk/>
            <pc:sldMk cId="3383351378" sldId="4265"/>
            <ac:spMk id="11" creationId="{59A6DED2-8B20-8A84-CAD5-ECE96758C55F}"/>
          </ac:spMkLst>
        </pc:spChg>
        <pc:picChg chg="del">
          <ac:chgData name="Lorenzo Cotrozzi" userId="6cd7a3b0-bc3b-49e8-90ba-0219fa4b2273" providerId="ADAL" clId="{CBFECA9D-49F7-B640-AEF1-EA98A9E86D43}" dt="2023-12-04T16:13:37.319" v="2828" actId="478"/>
          <ac:picMkLst>
            <pc:docMk/>
            <pc:sldMk cId="3383351378" sldId="4265"/>
            <ac:picMk id="2" creationId="{4C3EB308-9C00-15A3-E107-51823AB22B67}"/>
          </ac:picMkLst>
        </pc:picChg>
        <pc:picChg chg="add mod">
          <ac:chgData name="Lorenzo Cotrozzi" userId="6cd7a3b0-bc3b-49e8-90ba-0219fa4b2273" providerId="ADAL" clId="{CBFECA9D-49F7-B640-AEF1-EA98A9E86D43}" dt="2023-12-04T16:15:14.437" v="2839" actId="1076"/>
          <ac:picMkLst>
            <pc:docMk/>
            <pc:sldMk cId="3383351378" sldId="4265"/>
            <ac:picMk id="9" creationId="{D1A65BCB-FEE8-5CD6-3D4D-5A641E212C0B}"/>
          </ac:picMkLst>
        </pc:picChg>
        <pc:picChg chg="add mod">
          <ac:chgData name="Lorenzo Cotrozzi" userId="6cd7a3b0-bc3b-49e8-90ba-0219fa4b2273" providerId="ADAL" clId="{CBFECA9D-49F7-B640-AEF1-EA98A9E86D43}" dt="2023-12-04T16:15:29.979" v="2844" actId="1076"/>
          <ac:picMkLst>
            <pc:docMk/>
            <pc:sldMk cId="3383351378" sldId="4265"/>
            <ac:picMk id="10" creationId="{68473F5F-0AE9-C0F0-CA26-5B65DD8B654A}"/>
          </ac:picMkLst>
        </pc:picChg>
      </pc:sldChg>
      <pc:sldChg chg="add modNotesTx">
        <pc:chgData name="Lorenzo Cotrozzi" userId="6cd7a3b0-bc3b-49e8-90ba-0219fa4b2273" providerId="ADAL" clId="{CBFECA9D-49F7-B640-AEF1-EA98A9E86D43}" dt="2023-12-04T17:31:28.665" v="4529" actId="20577"/>
        <pc:sldMkLst>
          <pc:docMk/>
          <pc:sldMk cId="4123443728" sldId="4266"/>
        </pc:sldMkLst>
      </pc:sldChg>
      <pc:sldMasterChg chg="addSldLayout delSldLayout">
        <pc:chgData name="Lorenzo Cotrozzi" userId="6cd7a3b0-bc3b-49e8-90ba-0219fa4b2273" providerId="ADAL" clId="{CBFECA9D-49F7-B640-AEF1-EA98A9E86D43}" dt="2023-12-04T15:49:37.093" v="2474" actId="2696"/>
        <pc:sldMasterMkLst>
          <pc:docMk/>
          <pc:sldMasterMk cId="2563760958" sldId="2147483648"/>
        </pc:sldMasterMkLst>
        <pc:sldLayoutChg chg="add del">
          <pc:chgData name="Lorenzo Cotrozzi" userId="6cd7a3b0-bc3b-49e8-90ba-0219fa4b2273" providerId="ADAL" clId="{CBFECA9D-49F7-B640-AEF1-EA98A9E86D43}" dt="2023-12-04T15:49:37.093" v="2474" actId="2696"/>
          <pc:sldLayoutMkLst>
            <pc:docMk/>
            <pc:sldMasterMk cId="2563760958" sldId="2147483648"/>
            <pc:sldLayoutMk cId="1025467171" sldId="214748366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A399ABC-53CC-44C8-BD34-5196D185A19A}" type="datetime1">
              <a:rPr lang="it-IT" smtClean="0"/>
              <a:t>23/05/2024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EE27D-5C57-49E7-ABB5-79E4946B1188}" type="datetime1">
              <a:rPr lang="it-IT" smtClean="0"/>
              <a:pPr/>
              <a:t>23/05/2024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5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10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10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13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83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44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6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011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143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877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42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803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83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538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715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813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153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826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341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945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1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5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80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61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96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0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77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4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-1" y="0"/>
            <a:ext cx="12188826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1" y="5102352"/>
            <a:ext cx="12188826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rtlCol="0" anchor="b">
            <a:normAutofit/>
          </a:bodyPr>
          <a:lstStyle>
            <a:lvl1pPr algn="ctr">
              <a:defRPr sz="54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rtlCol="0"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06EF73-9DB8-4763-865F-2F88181A47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 marL="59436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n-US"/>
              <a:t>03/08/2021 - ENGLISH for RESEARCH PUBLICATION and PRESENTATION PURPOSES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CA8D9AD5-F248-4919-864A-CFD76CC027D6}" type="slidenum">
              <a:rPr lang="it-IT" smtClean="0"/>
              <a:pPr rt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7" Type="http://schemas.openxmlformats.org/officeDocument/2006/relationships/image" Target="../media/image530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500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6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2.png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.gif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4" Type="http://schemas.openxmlformats.org/officeDocument/2006/relationships/image" Target="../media/image7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50.png"/><Relationship Id="rId4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openxmlformats.org/officeDocument/2006/relationships/image" Target="../media/image45.svg"/><Relationship Id="rId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7.jpeg"/><Relationship Id="rId10" Type="http://schemas.openxmlformats.org/officeDocument/2006/relationships/image" Target="../media/image1140.png"/><Relationship Id="rId4" Type="http://schemas.openxmlformats.org/officeDocument/2006/relationships/image" Target="../media/image47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blu, aqua, Turchese, Blu elettrico&#10;&#10;Descrizione generata automaticamente">
            <a:extLst>
              <a:ext uri="{FF2B5EF4-FFF2-40B4-BE49-F238E27FC236}">
                <a16:creationId xmlns:a16="http://schemas.microsoft.com/office/drawing/2014/main" id="{486BC0E2-0BDC-F451-1E11-B4FF5CFD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3242"/>
            <a:ext cx="12191987" cy="6269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5CD1A99-BCB9-4435-8510-0559AFBF5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825281"/>
            <a:ext cx="12192000" cy="2032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ctrTitle"/>
              </p:nvPr>
            </p:nvSpPr>
            <p:spPr>
              <a:xfrm>
                <a:off x="-6" y="0"/>
                <a:ext cx="12192000" cy="2458628"/>
              </a:xfrm>
            </p:spPr>
            <p:txBody>
              <a:bodyPr rtlCol="0" anchor="ctr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Muon </a:t>
                </a:r>
                <a14:m>
                  <m:oMath xmlns:m="http://schemas.openxmlformats.org/officeDocument/2006/math"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66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r>
                  <a:rPr lang="it-IT" sz="6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and KLOE activities in Liverpool</a:t>
                </a:r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-6" y="0"/>
                <a:ext cx="12192000" cy="2458628"/>
              </a:xfrm>
              <a:blipFill>
                <a:blip r:embed="rId5"/>
                <a:stretch>
                  <a:fillRect t="-1241" b="-119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linea, simbolo, Carattere&#10;&#10;Descrizione generata automaticamente">
            <a:extLst>
              <a:ext uri="{FF2B5EF4-FFF2-40B4-BE49-F238E27FC236}">
                <a16:creationId xmlns:a16="http://schemas.microsoft.com/office/drawing/2014/main" id="{D0C39A80-5F0B-B7F1-37CF-A8F000DF0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8" y="5539766"/>
            <a:ext cx="1318234" cy="1318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00DF9A-3E1C-A380-762B-9EB83FBB5B7B}"/>
              </a:ext>
            </a:extLst>
          </p:cNvPr>
          <p:cNvSpPr txBox="1"/>
          <p:nvPr/>
        </p:nvSpPr>
        <p:spPr>
          <a:xfrm>
            <a:off x="99071" y="2768128"/>
            <a:ext cx="1199384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2"/>
                </a:solidFill>
              </a:rPr>
              <a:t>Lorenzo Cotrozzi	</a:t>
            </a:r>
            <a:endParaRPr lang="it-IT" sz="1400" dirty="0">
              <a:solidFill>
                <a:schemeClr val="bg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2"/>
                </a:solidFill>
              </a:rPr>
              <a:t>Particle Physics </a:t>
            </a:r>
            <a:r>
              <a:rPr lang="it-IT" sz="3200" dirty="0" err="1">
                <a:solidFill>
                  <a:schemeClr val="bg2"/>
                </a:solidFill>
              </a:rPr>
              <a:t>Annual</a:t>
            </a:r>
            <a:r>
              <a:rPr lang="it-IT" sz="3200" dirty="0">
                <a:solidFill>
                  <a:schemeClr val="bg2"/>
                </a:solidFill>
              </a:rPr>
              <a:t> Meeting 2024 | Liverpool</a:t>
            </a: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2"/>
                </a:solidFill>
              </a:rPr>
              <a:t>23/05/2024</a:t>
            </a:r>
          </a:p>
        </p:txBody>
      </p:sp>
      <p:pic>
        <p:nvPicPr>
          <p:cNvPr id="5" name="Immagine 4" descr="Immagine che contiene Carattere, schermata, Elementi grafici, testo&#10;&#10;Descrizione generata automaticamente">
            <a:extLst>
              <a:ext uri="{FF2B5EF4-FFF2-40B4-BE49-F238E27FC236}">
                <a16:creationId xmlns:a16="http://schemas.microsoft.com/office/drawing/2014/main" id="{B2C51365-A58D-1497-E574-572500894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48" y="5455397"/>
            <a:ext cx="4141138" cy="834029"/>
          </a:xfrm>
          <a:prstGeom prst="rect">
            <a:avLst/>
          </a:prstGeom>
        </p:spPr>
      </p:pic>
      <p:pic>
        <p:nvPicPr>
          <p:cNvPr id="7" name="Immagine 6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63524BEC-06B4-1926-0815-E4896E9015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47" y="5285678"/>
            <a:ext cx="4495591" cy="1162537"/>
          </a:xfrm>
          <a:prstGeom prst="rect">
            <a:avLst/>
          </a:prstGeom>
        </p:spPr>
      </p:pic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581328A7-012F-EE59-77F5-4E57165F1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" y="4682516"/>
            <a:ext cx="17240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8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953985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Magnetic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field</a:t>
            </a:r>
            <a:endParaRPr lang="it-IT" sz="48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10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5A9868-B2DF-23E9-3CC1-4456BBA52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5" y="880110"/>
            <a:ext cx="4120696" cy="3937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13">
                <a:extLst>
                  <a:ext uri="{FF2B5EF4-FFF2-40B4-BE49-F238E27FC236}">
                    <a16:creationId xmlns:a16="http://schemas.microsoft.com/office/drawing/2014/main" id="{E80E6833-4BF3-B2FB-8385-C400C357DD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6479" y="880110"/>
                <a:ext cx="7344471" cy="5649544"/>
              </a:xfrm>
            </p:spPr>
            <p:txBody>
              <a:bodyPr rtlCol="0">
                <a:normAutofit/>
              </a:bodyPr>
              <a:lstStyle/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3.1</m:t>
                    </m:r>
                  </m:oMath>
                </a14:m>
                <a:r>
                  <a:rPr lang="it-IT" sz="2800" b="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-GeV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muons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are stored for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700 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in the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superconductive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storage ring,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kept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∼5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K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Highly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uniform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vertical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magnetic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field: </a:t>
                </a:r>
                <a14:m>
                  <m:oMath xmlns:m="http://schemas.openxmlformats.org/officeDocument/2006/math">
                    <m:r>
                      <a:rPr lang="it-IT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1.45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</a:t>
                </a: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Shimmed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passively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by wedges,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top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hats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and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surface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iron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foils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Actively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stabilized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by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surface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current coils</a:t>
                </a:r>
              </a:p>
            </p:txBody>
          </p:sp>
        </mc:Choice>
        <mc:Fallback xmlns="">
          <p:sp>
            <p:nvSpPr>
              <p:cNvPr id="5" name="Segnaposto contenuto 13">
                <a:extLst>
                  <a:ext uri="{FF2B5EF4-FFF2-40B4-BE49-F238E27FC236}">
                    <a16:creationId xmlns:a16="http://schemas.microsoft.com/office/drawing/2014/main" id="{E80E6833-4BF3-B2FB-8385-C400C357DD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6479" y="880110"/>
                <a:ext cx="7344471" cy="5649544"/>
              </a:xfrm>
              <a:blipFill>
                <a:blip r:embed="rId4"/>
                <a:stretch>
                  <a:fillRect l="-332" t="-1294" r="-17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681F890B-F049-206D-A196-2E9AD9EA8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" y="4189033"/>
            <a:ext cx="7043339" cy="234062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7C88DF-9BB9-0FB3-2FCB-9BD554531532}"/>
              </a:ext>
            </a:extLst>
          </p:cNvPr>
          <p:cNvSpPr txBox="1"/>
          <p:nvPr/>
        </p:nvSpPr>
        <p:spPr>
          <a:xfrm>
            <a:off x="8693501" y="4878802"/>
            <a:ext cx="3498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 ppm RMS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across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azimuth</a:t>
            </a:r>
            <a:endParaRPr lang="it-IT" sz="1600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B9AA9D7-2678-126B-B244-8DA8D34BD2F7}"/>
              </a:ext>
            </a:extLst>
          </p:cNvPr>
          <p:cNvCxnSpPr>
            <a:cxnSpLocks/>
          </p:cNvCxnSpPr>
          <p:nvPr/>
        </p:nvCxnSpPr>
        <p:spPr>
          <a:xfrm>
            <a:off x="7569119" y="5294300"/>
            <a:ext cx="14491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67912D10-DD19-3C67-FD90-37A0655B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63904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11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4645"/>
                <a:ext cx="12192000" cy="10828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Principle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measurement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ℏ</m:t>
                        </m:r>
                        <m:sSub>
                          <m:sSubPr>
                            <m:ctrlP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𝒑</m:t>
                            </m:r>
                          </m:sub>
                        </m:s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=</m:t>
                        </m:r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𝟐</m:t>
                        </m:r>
                        <m:sSub>
                          <m:sSubPr>
                            <m:ctrlP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Calibri Light" panose="020F0302020204030204" pitchFamily="34" charset="0"/>
                              </a:rPr>
                              <m:t>𝒑</m:t>
                            </m:r>
                          </m:sub>
                        </m:s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𝑩</m:t>
                        </m:r>
                      </m:e>
                    </m:d>
                  </m:oMath>
                </a14:m>
                <a:endParaRPr lang="it-IT" sz="3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45"/>
                <a:ext cx="12192000" cy="10828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92D6A0F0-7881-3816-82D5-A53DE2F7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10050350-CEB0-6C2B-470B-A2FA281D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4" name="Picture 10" descr="Diagram&#10;&#10;Description automatically generated">
            <a:extLst>
              <a:ext uri="{FF2B5EF4-FFF2-40B4-BE49-F238E27FC236}">
                <a16:creationId xmlns:a16="http://schemas.microsoft.com/office/drawing/2014/main" id="{8A85C8C8-76F8-1E9D-AE98-2E462B9645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048" y="1533534"/>
            <a:ext cx="2208683" cy="1826678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DD29FDD8-E966-1472-0802-2AD1022C8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0" t="21444" r="2275" b="2863"/>
          <a:stretch/>
        </p:blipFill>
        <p:spPr>
          <a:xfrm>
            <a:off x="205157" y="4206593"/>
            <a:ext cx="3704193" cy="2237434"/>
          </a:xfrm>
          <a:prstGeom prst="rect">
            <a:avLst/>
          </a:prstGeom>
        </p:spPr>
      </p:pic>
      <p:sp>
        <p:nvSpPr>
          <p:cNvPr id="9" name="Rectangle 38">
            <a:extLst>
              <a:ext uri="{FF2B5EF4-FFF2-40B4-BE49-F238E27FC236}">
                <a16:creationId xmlns:a16="http://schemas.microsoft.com/office/drawing/2014/main" id="{F7EC6E16-562A-D210-6FD1-5217D0FF906C}"/>
              </a:ext>
            </a:extLst>
          </p:cNvPr>
          <p:cNvSpPr/>
          <p:nvPr/>
        </p:nvSpPr>
        <p:spPr>
          <a:xfrm>
            <a:off x="2667169" y="3306533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field maps (~8000 points)</a:t>
            </a:r>
            <a:endParaRPr lang="en-US" altLang="en-US" sz="18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D1A45CE-27F0-822F-412C-B39642E520AE}"/>
              </a:ext>
            </a:extLst>
          </p:cNvPr>
          <p:cNvSpPr/>
          <p:nvPr/>
        </p:nvSpPr>
        <p:spPr>
          <a:xfrm>
            <a:off x="205157" y="3306532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17 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petroleum jelly NMR probes</a:t>
            </a:r>
            <a:endParaRPr lang="en-US" altLang="en-US" sz="18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3" name="Picture 41">
            <a:extLst>
              <a:ext uri="{FF2B5EF4-FFF2-40B4-BE49-F238E27FC236}">
                <a16:creationId xmlns:a16="http://schemas.microsoft.com/office/drawing/2014/main" id="{D81A3AD5-B396-6247-1A95-B6CA3544DB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8"/>
          <a:stretch/>
        </p:blipFill>
        <p:spPr>
          <a:xfrm>
            <a:off x="4970642" y="1528552"/>
            <a:ext cx="2339317" cy="1900448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224942F4-F45A-8EA9-88F8-B8C9DF1C1843}"/>
              </a:ext>
            </a:extLst>
          </p:cNvPr>
          <p:cNvSpPr txBox="1"/>
          <p:nvPr/>
        </p:nvSpPr>
        <p:spPr>
          <a:xfrm>
            <a:off x="4938655" y="3306532"/>
            <a:ext cx="240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Azimuthally-Averaged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Variation &lt; 1 ppm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3D2DCE5-2152-9448-F5DD-C02771391DA4}"/>
              </a:ext>
            </a:extLst>
          </p:cNvPr>
          <p:cNvSpPr txBox="1">
            <a:spLocks/>
          </p:cNvSpPr>
          <p:nvPr/>
        </p:nvSpPr>
        <p:spPr>
          <a:xfrm>
            <a:off x="4211077" y="4117200"/>
            <a:ext cx="7870433" cy="222644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378 fixed NMR probes </a:t>
            </a:r>
            <a:r>
              <a:rPr lang="en-US" sz="2800" dirty="0">
                <a:solidFill>
                  <a:srgbClr val="000000"/>
                </a:solidFill>
              </a:rPr>
              <a:t>continuously monitor field during muon storage at 72 azimuthal locations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Absolute calibration </a:t>
            </a:r>
            <a:r>
              <a:rPr lang="en-US" sz="2800" dirty="0">
                <a:solidFill>
                  <a:srgbClr val="000000"/>
                </a:solidFill>
              </a:rPr>
              <a:t>with water probes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Field is weighted with muon distribution</a:t>
            </a:r>
            <a:r>
              <a:rPr lang="en-US" sz="2800" dirty="0">
                <a:solidFill>
                  <a:srgbClr val="000000"/>
                </a:solidFill>
              </a:rPr>
              <a:t>, measured by trackers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A021F5EF-7056-2257-BE87-D6DE2082ACF7}"/>
              </a:ext>
            </a:extLst>
          </p:cNvPr>
          <p:cNvGrpSpPr/>
          <p:nvPr/>
        </p:nvGrpSpPr>
        <p:grpSpPr>
          <a:xfrm>
            <a:off x="330173" y="1650756"/>
            <a:ext cx="1895117" cy="1552868"/>
            <a:chOff x="704462" y="1205995"/>
            <a:chExt cx="1895117" cy="155286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CA6CFFA-D082-62F9-1CC0-1E59B7FEA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421"/>
            <a:stretch/>
          </p:blipFill>
          <p:spPr bwMode="auto">
            <a:xfrm>
              <a:off x="704462" y="1205995"/>
              <a:ext cx="1895117" cy="155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37">
              <a:extLst>
                <a:ext uri="{FF2B5EF4-FFF2-40B4-BE49-F238E27FC236}">
                  <a16:creationId xmlns:a16="http://schemas.microsoft.com/office/drawing/2014/main" id="{192FF711-3DB3-D7D5-6250-C0E66E3DD426}"/>
                </a:ext>
              </a:extLst>
            </p:cNvPr>
            <p:cNvGrpSpPr/>
            <p:nvPr/>
          </p:nvGrpSpPr>
          <p:grpSpPr>
            <a:xfrm>
              <a:off x="763431" y="1435884"/>
              <a:ext cx="757543" cy="956539"/>
              <a:chOff x="763431" y="1435884"/>
              <a:chExt cx="757543" cy="956539"/>
            </a:xfrm>
          </p:grpSpPr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id="{9E92334F-AEE6-E1D3-1D09-2294FD21D5BB}"/>
                  </a:ext>
                </a:extLst>
              </p:cNvPr>
              <p:cNvSpPr/>
              <p:nvPr/>
            </p:nvSpPr>
            <p:spPr>
              <a:xfrm>
                <a:off x="1116935" y="1435884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" name="Oval 20">
                <a:extLst>
                  <a:ext uri="{FF2B5EF4-FFF2-40B4-BE49-F238E27FC236}">
                    <a16:creationId xmlns:a16="http://schemas.microsoft.com/office/drawing/2014/main" id="{25BA68BA-134A-E7C1-8D9B-3ECE0AF5342E}"/>
                  </a:ext>
                </a:extLst>
              </p:cNvPr>
              <p:cNvSpPr/>
              <p:nvPr/>
            </p:nvSpPr>
            <p:spPr>
              <a:xfrm>
                <a:off x="1105136" y="165859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19905B03-45FE-623C-1056-4D4064792414}"/>
                  </a:ext>
                </a:extLst>
              </p:cNvPr>
              <p:cNvSpPr/>
              <p:nvPr/>
            </p:nvSpPr>
            <p:spPr>
              <a:xfrm>
                <a:off x="1099911" y="187140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2" name="Oval 22">
                <a:extLst>
                  <a:ext uri="{FF2B5EF4-FFF2-40B4-BE49-F238E27FC236}">
                    <a16:creationId xmlns:a16="http://schemas.microsoft.com/office/drawing/2014/main" id="{6D8ED888-BB6C-3723-D6C2-BAFC2E64634E}"/>
                  </a:ext>
                </a:extLst>
              </p:cNvPr>
              <p:cNvSpPr/>
              <p:nvPr/>
            </p:nvSpPr>
            <p:spPr>
              <a:xfrm>
                <a:off x="1096306" y="208407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id="{F6CFE3DB-1887-2E77-9510-35336345B73B}"/>
                  </a:ext>
                </a:extLst>
              </p:cNvPr>
              <p:cNvSpPr/>
              <p:nvPr/>
            </p:nvSpPr>
            <p:spPr>
              <a:xfrm>
                <a:off x="1087211" y="228815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4" name="Oval 24">
                <a:extLst>
                  <a:ext uri="{FF2B5EF4-FFF2-40B4-BE49-F238E27FC236}">
                    <a16:creationId xmlns:a16="http://schemas.microsoft.com/office/drawing/2014/main" id="{1BB1D7AE-0138-663F-7762-1CEB304FF587}"/>
                  </a:ext>
                </a:extLst>
              </p:cNvPr>
              <p:cNvSpPr/>
              <p:nvPr/>
            </p:nvSpPr>
            <p:spPr>
              <a:xfrm>
                <a:off x="763431" y="180114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5" name="Oval 25">
                <a:extLst>
                  <a:ext uri="{FF2B5EF4-FFF2-40B4-BE49-F238E27FC236}">
                    <a16:creationId xmlns:a16="http://schemas.microsoft.com/office/drawing/2014/main" id="{11901B7D-1E2C-073A-1831-777EDE3F644C}"/>
                  </a:ext>
                </a:extLst>
              </p:cNvPr>
              <p:cNvSpPr/>
              <p:nvPr/>
            </p:nvSpPr>
            <p:spPr>
              <a:xfrm>
                <a:off x="1395352" y="175576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" name="Oval 26">
                <a:extLst>
                  <a:ext uri="{FF2B5EF4-FFF2-40B4-BE49-F238E27FC236}">
                    <a16:creationId xmlns:a16="http://schemas.microsoft.com/office/drawing/2014/main" id="{99417C0E-9160-3373-18F2-A92DAF6C7C09}"/>
                  </a:ext>
                </a:extLst>
              </p:cNvPr>
              <p:cNvSpPr/>
              <p:nvPr/>
            </p:nvSpPr>
            <p:spPr>
              <a:xfrm>
                <a:off x="922416" y="182647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0AE89CAC-E569-AF68-2A69-CBE57DF6C0C0}"/>
                  </a:ext>
                </a:extLst>
              </p:cNvPr>
              <p:cNvSpPr/>
              <p:nvPr/>
            </p:nvSpPr>
            <p:spPr>
              <a:xfrm>
                <a:off x="1254579" y="225722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1" name="Oval 28">
                <a:extLst>
                  <a:ext uri="{FF2B5EF4-FFF2-40B4-BE49-F238E27FC236}">
                    <a16:creationId xmlns:a16="http://schemas.microsoft.com/office/drawing/2014/main" id="{7820F290-B6F0-7FA6-D70A-78E77BAB80AC}"/>
                  </a:ext>
                </a:extLst>
              </p:cNvPr>
              <p:cNvSpPr/>
              <p:nvPr/>
            </p:nvSpPr>
            <p:spPr>
              <a:xfrm>
                <a:off x="922416" y="216128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2" name="Oval 29">
                <a:extLst>
                  <a:ext uri="{FF2B5EF4-FFF2-40B4-BE49-F238E27FC236}">
                    <a16:creationId xmlns:a16="http://schemas.microsoft.com/office/drawing/2014/main" id="{FB7143C7-4350-4B10-4ACC-F572C2221E84}"/>
                  </a:ext>
                </a:extLst>
              </p:cNvPr>
              <p:cNvSpPr/>
              <p:nvPr/>
            </p:nvSpPr>
            <p:spPr>
              <a:xfrm>
                <a:off x="1290411" y="15619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E1D0F6AF-4710-BB1A-11BF-64F2E3B63F1A}"/>
                  </a:ext>
                </a:extLst>
              </p:cNvPr>
              <p:cNvSpPr/>
              <p:nvPr/>
            </p:nvSpPr>
            <p:spPr>
              <a:xfrm>
                <a:off x="1281730" y="192368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A2D56E4E-B631-8C51-17EF-B493A868C0FC}"/>
                  </a:ext>
                </a:extLst>
              </p:cNvPr>
              <p:cNvSpPr/>
              <p:nvPr/>
            </p:nvSpPr>
            <p:spPr>
              <a:xfrm>
                <a:off x="1449310" y="1959803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2F8D5DD3-9B34-7E88-9C24-D8BA303C115B}"/>
                  </a:ext>
                </a:extLst>
              </p:cNvPr>
              <p:cNvSpPr/>
              <p:nvPr/>
            </p:nvSpPr>
            <p:spPr>
              <a:xfrm>
                <a:off x="1383088" y="213873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7" name="Oval 33">
                <a:extLst>
                  <a:ext uri="{FF2B5EF4-FFF2-40B4-BE49-F238E27FC236}">
                    <a16:creationId xmlns:a16="http://schemas.microsoft.com/office/drawing/2014/main" id="{4A157D8A-5C76-48CD-4873-9F1FF2CA60B0}"/>
                  </a:ext>
                </a:extLst>
              </p:cNvPr>
              <p:cNvSpPr/>
              <p:nvPr/>
            </p:nvSpPr>
            <p:spPr>
              <a:xfrm>
                <a:off x="824015" y="199925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8" name="Oval 35">
                <a:extLst>
                  <a:ext uri="{FF2B5EF4-FFF2-40B4-BE49-F238E27FC236}">
                    <a16:creationId xmlns:a16="http://schemas.microsoft.com/office/drawing/2014/main" id="{F06C577A-4F88-6F60-C909-0E2B239DAFC4}"/>
                  </a:ext>
                </a:extLst>
              </p:cNvPr>
              <p:cNvSpPr/>
              <p:nvPr/>
            </p:nvSpPr>
            <p:spPr>
              <a:xfrm>
                <a:off x="812135" y="15758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9" name="Oval 36">
                <a:extLst>
                  <a:ext uri="{FF2B5EF4-FFF2-40B4-BE49-F238E27FC236}">
                    <a16:creationId xmlns:a16="http://schemas.microsoft.com/office/drawing/2014/main" id="{9A6D74EA-3ED0-C6ED-6819-6DD1BB376065}"/>
                  </a:ext>
                </a:extLst>
              </p:cNvPr>
              <p:cNvSpPr/>
              <p:nvPr/>
            </p:nvSpPr>
            <p:spPr>
              <a:xfrm>
                <a:off x="938291" y="1474425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</p:grp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C16ADF33-3071-2E1E-CFD6-4FA3BC966C53}"/>
              </a:ext>
            </a:extLst>
          </p:cNvPr>
          <p:cNvSpPr txBox="1">
            <a:spLocks/>
          </p:cNvSpPr>
          <p:nvPr/>
        </p:nvSpPr>
        <p:spPr>
          <a:xfrm>
            <a:off x="7373932" y="1761593"/>
            <a:ext cx="4707578" cy="222644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00"/>
                </a:solidFill>
              </a:rPr>
              <a:t>17 NMR (Nuclear Magnetic Resonance) </a:t>
            </a:r>
            <a:r>
              <a:rPr lang="en-US" sz="2800" dirty="0">
                <a:solidFill>
                  <a:srgbClr val="000000"/>
                </a:solidFill>
              </a:rPr>
              <a:t>probes: placed on trolley for special runs, every 2 or 3 days between muon fills, to provide 3-D map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57A332-5E24-9A40-3F11-417C300D846E}"/>
              </a:ext>
            </a:extLst>
          </p:cNvPr>
          <p:cNvSpPr txBox="1"/>
          <p:nvPr/>
        </p:nvSpPr>
        <p:spPr>
          <a:xfrm>
            <a:off x="7191723" y="902206"/>
            <a:ext cx="4581177" cy="430887"/>
          </a:xfrm>
          <a:prstGeom prst="rect">
            <a:avLst/>
          </a:prstGeom>
          <a:noFill/>
          <a:ln w="38100">
            <a:solidFill>
              <a:srgbClr val="C55A1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S. Charity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coordinates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 the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analysis</a:t>
            </a:r>
            <a:endParaRPr lang="it-IT" sz="2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34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6">
            <a:extLst>
              <a:ext uri="{FF2B5EF4-FFF2-40B4-BE49-F238E27FC236}">
                <a16:creationId xmlns:a16="http://schemas.microsoft.com/office/drawing/2014/main" id="{7D56E2A4-9E60-950F-9BE6-5BC96127A927}"/>
              </a:ext>
            </a:extLst>
          </p:cNvPr>
          <p:cNvSpPr txBox="1">
            <a:spLocks/>
          </p:cNvSpPr>
          <p:nvPr/>
        </p:nvSpPr>
        <p:spPr>
          <a:xfrm>
            <a:off x="130589" y="4969144"/>
            <a:ext cx="8469401" cy="1260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endParaRPr lang="it-IT" sz="3200" dirty="0">
              <a:solidFill>
                <a:srgbClr val="1D1C1D"/>
              </a:solidFill>
              <a:latin typeface="Slack-Lato"/>
              <a:cs typeface="Calibri" panose="020F05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12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7376" y="271115"/>
                <a:ext cx="9214624" cy="81322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Master formula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e>
                      <m:sub>
                        <m:r>
                          <a:rPr lang="it-IT" sz="3600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𝝁</m:t>
                        </m:r>
                      </m:sub>
                    </m:sSub>
                  </m:oMath>
                </a14:m>
                <a:endParaRPr lang="it-IT" sz="3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376" y="271115"/>
                <a:ext cx="9214624" cy="813228"/>
              </a:xfrm>
              <a:prstGeom prst="rect">
                <a:avLst/>
              </a:prstGeom>
              <a:blipFill>
                <a:blip r:embed="rId4"/>
                <a:stretch>
                  <a:fillRect b="-21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Segnaposto contenuto 16">
                <a:extLst>
                  <a:ext uri="{FF2B5EF4-FFF2-40B4-BE49-F238E27FC236}">
                    <a16:creationId xmlns:a16="http://schemas.microsoft.com/office/drawing/2014/main" id="{6FC02D20-9F95-883F-4499-DF5F88A765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502" y="1559298"/>
                <a:ext cx="12170380" cy="14376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1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sub>
                      </m:sSub>
                      <m:r>
                        <a:rPr lang="it-IT" sz="3200" i="1" dirty="0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3200" i="1" dirty="0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 dirty="0" smtClean="0">
                                      <a:solidFill>
                                        <a:srgbClr val="1D1C1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 dirty="0" smtClean="0">
                                      <a:solidFill>
                                        <a:srgbClr val="1D1C1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sz="3200" i="1" dirty="0" smtClean="0">
                                      <a:solidFill>
                                        <a:srgbClr val="1D1C1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𝐻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𝐻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3200" i="1" dirty="0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it-IT" sz="3200" i="1" dirty="0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3200" dirty="0">
                  <a:solidFill>
                    <a:srgbClr val="1D1C1D"/>
                  </a:solidFill>
                  <a:latin typeface="Slack-Lato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Segnaposto contenuto 16">
                <a:extLst>
                  <a:ext uri="{FF2B5EF4-FFF2-40B4-BE49-F238E27FC236}">
                    <a16:creationId xmlns:a16="http://schemas.microsoft.com/office/drawing/2014/main" id="{6FC02D20-9F95-883F-4499-DF5F88A76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02" y="1559298"/>
                <a:ext cx="12170380" cy="14376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tangolo 43">
            <a:extLst>
              <a:ext uri="{FF2B5EF4-FFF2-40B4-BE49-F238E27FC236}">
                <a16:creationId xmlns:a16="http://schemas.microsoft.com/office/drawing/2014/main" id="{6B4A982A-0AD3-B912-8ADE-11DEA8AF8315}"/>
              </a:ext>
            </a:extLst>
          </p:cNvPr>
          <p:cNvSpPr/>
          <p:nvPr/>
        </p:nvSpPr>
        <p:spPr>
          <a:xfrm>
            <a:off x="5542156" y="1682437"/>
            <a:ext cx="3536795" cy="1182029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1AA0220-44C9-EFAE-DA34-105A217F70FC}"/>
              </a:ext>
            </a:extLst>
          </p:cNvPr>
          <p:cNvSpPr txBox="1"/>
          <p:nvPr/>
        </p:nvSpPr>
        <p:spPr>
          <a:xfrm>
            <a:off x="9233209" y="1872006"/>
            <a:ext cx="302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External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 </a:t>
            </a:r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factors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, </a:t>
            </a:r>
            <a:r>
              <a:rPr lang="it-IT" sz="2400" b="1" dirty="0" err="1">
                <a:solidFill>
                  <a:srgbClr val="7030A0"/>
                </a:solidFill>
                <a:latin typeface="等线" panose="020F0502020204030204"/>
              </a:rPr>
              <a:t>known</a:t>
            </a:r>
            <a:r>
              <a:rPr lang="it-IT" sz="2400" b="1" dirty="0">
                <a:solidFill>
                  <a:srgbClr val="7030A0"/>
                </a:solidFill>
                <a:latin typeface="等线" panose="020F0502020204030204"/>
              </a:rPr>
              <a:t> to 25 ppb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0C06AB21-B697-66E3-53D2-4A2D9FE4C395}"/>
                  </a:ext>
                </a:extLst>
              </p:cNvPr>
              <p:cNvSpPr txBox="1"/>
              <p:nvPr/>
            </p:nvSpPr>
            <p:spPr>
              <a:xfrm>
                <a:off x="1742629" y="6114529"/>
                <a:ext cx="32549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b="1" dirty="0">
                    <a:solidFill>
                      <a:srgbClr val="00B050"/>
                    </a:solidFill>
                    <a:latin typeface="等线" panose="020F0502020204030204"/>
                  </a:rPr>
                  <a:t>=</a:t>
                </a:r>
                <a:r>
                  <a:rPr lang="it-IT" sz="2000" b="1" dirty="0" err="1">
                    <a:solidFill>
                      <a:srgbClr val="00B050"/>
                    </a:solidFill>
                    <a:latin typeface="等线" panose="020F0502020204030204"/>
                  </a:rPr>
                  <a:t>Measured</a:t>
                </a:r>
                <a:r>
                  <a:rPr lang="it-IT" sz="2000" b="1" dirty="0">
                    <a:solidFill>
                      <a:srgbClr val="00B050"/>
                    </a:solidFill>
                    <a:latin typeface="等线" panose="020F0502020204030204"/>
                  </a:rPr>
                  <a:t> </a:t>
                </a:r>
                <a:r>
                  <a:rPr lang="it-IT" sz="2000" b="1" dirty="0" err="1">
                    <a:solidFill>
                      <a:srgbClr val="00B050"/>
                    </a:solidFill>
                    <a:latin typeface="等线" panose="020F0502020204030204"/>
                  </a:rPr>
                  <a:t>values</a:t>
                </a:r>
                <a:endParaRPr lang="it-IT" sz="2000" b="1" dirty="0">
                  <a:solidFill>
                    <a:srgbClr val="00B050"/>
                  </a:solidFill>
                  <a:latin typeface="等线" panose="020F0502020204030204"/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0C06AB21-B697-66E3-53D2-4A2D9FE4C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629" y="6114529"/>
                <a:ext cx="3254972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egnaposto contenuto 16">
                <a:extLst>
                  <a:ext uri="{FF2B5EF4-FFF2-40B4-BE49-F238E27FC236}">
                    <a16:creationId xmlns:a16="http://schemas.microsoft.com/office/drawing/2014/main" id="{F2554BCF-8D4D-8632-0351-1E0963049F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591" y="4969144"/>
                <a:ext cx="8313072" cy="12609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lnSpc>
                    <a:spcPct val="110000"/>
                  </a:lnSpc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i="1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smtClean="0">
                                  <a:solidFill>
                                    <a:srgbClr val="1D1C1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3200" i="1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3200" i="1" smtClean="0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3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sup>
                          </m:sSubSup>
                        </m:den>
                      </m:f>
                      <m:r>
                        <a:rPr lang="it-IT" sz="3200" b="0" i="1" smtClean="0">
                          <a:solidFill>
                            <a:srgbClr val="1D1C1D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𝒑𝒂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𝒅𝒅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𝒎𝒍</m:t>
                              </m:r>
                            </m:sub>
                          </m:sSub>
                        </m:num>
                        <m:den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𝒒</m:t>
                              </m:r>
                            </m:sub>
                          </m:sSub>
                          <m:r>
                            <a:rPr lang="it-IT" sz="3200" i="1">
                              <a:solidFill>
                                <a:srgbClr val="1D1C1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3200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32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it-IT" sz="32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𝒌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3200" dirty="0">
                  <a:solidFill>
                    <a:srgbClr val="1D1C1D"/>
                  </a:solidFill>
                  <a:latin typeface="Slack-Lato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Segnaposto contenuto 16">
                <a:extLst>
                  <a:ext uri="{FF2B5EF4-FFF2-40B4-BE49-F238E27FC236}">
                    <a16:creationId xmlns:a16="http://schemas.microsoft.com/office/drawing/2014/main" id="{F2554BCF-8D4D-8632-0351-1E0963049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1" y="4969144"/>
                <a:ext cx="8313072" cy="12609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magine 52">
            <a:extLst>
              <a:ext uri="{FF2B5EF4-FFF2-40B4-BE49-F238E27FC236}">
                <a16:creationId xmlns:a16="http://schemas.microsoft.com/office/drawing/2014/main" id="{0CCDBAF8-EE6F-1331-FD91-564A2AD98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41" y="385879"/>
            <a:ext cx="3365369" cy="164509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153C2AA-0C13-844A-414C-72B0B2DFC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921" y="2098040"/>
            <a:ext cx="3330709" cy="2661919"/>
          </a:xfrm>
          <a:prstGeom prst="rect">
            <a:avLst/>
          </a:prstGeom>
        </p:spPr>
      </p:pic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A2C2917D-1F35-063A-374B-71EF34067567}"/>
              </a:ext>
            </a:extLst>
          </p:cNvPr>
          <p:cNvCxnSpPr>
            <a:cxnSpLocks/>
          </p:cNvCxnSpPr>
          <p:nvPr/>
        </p:nvCxnSpPr>
        <p:spPr>
          <a:xfrm flipH="1" flipV="1">
            <a:off x="3601168" y="1460874"/>
            <a:ext cx="905783" cy="4341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15140A69-8D4B-9350-46EF-E4538302C861}"/>
              </a:ext>
            </a:extLst>
          </p:cNvPr>
          <p:cNvCxnSpPr>
            <a:cxnSpLocks/>
          </p:cNvCxnSpPr>
          <p:nvPr/>
        </p:nvCxnSpPr>
        <p:spPr>
          <a:xfrm flipH="1">
            <a:off x="3463630" y="2773465"/>
            <a:ext cx="1043321" cy="49972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932FB6-064C-A432-F50D-D424F5E76991}"/>
              </a:ext>
            </a:extLst>
          </p:cNvPr>
          <p:cNvSpPr txBox="1"/>
          <p:nvPr/>
        </p:nvSpPr>
        <p:spPr>
          <a:xfrm>
            <a:off x="3163405" y="4535584"/>
            <a:ext cx="469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Make spin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precess</a:t>
            </a:r>
            <a:r>
              <a:rPr lang="it-IT" sz="2800" b="1" dirty="0">
                <a:solidFill>
                  <a:srgbClr val="FF0000"/>
                </a:solidFill>
                <a:latin typeface="等线" panose="020F0502020204030204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等线" panose="020F0502020204030204"/>
              </a:rPr>
              <a:t>slower</a:t>
            </a:r>
            <a:endParaRPr lang="it-IT" sz="2800" b="1" dirty="0">
              <a:solidFill>
                <a:srgbClr val="FF0000"/>
              </a:solidFill>
              <a:latin typeface="等线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551FFF-3476-B049-F8A9-93D437538F98}"/>
                  </a:ext>
                </a:extLst>
              </p:cNvPr>
              <p:cNvSpPr txBox="1"/>
              <p:nvPr/>
            </p:nvSpPr>
            <p:spPr>
              <a:xfrm>
                <a:off x="7738945" y="4848533"/>
                <a:ext cx="413431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>
                    <a:solidFill>
                      <a:srgbClr val="7030A0"/>
                    </a:solidFill>
                    <a:latin typeface="等线" panose="020F0502020204030204"/>
                  </a:rPr>
                  <a:t>Make </a:t>
                </a:r>
                <a:r>
                  <a:rPr lang="it-IT" sz="2800" b="1" dirty="0" err="1">
                    <a:solidFill>
                      <a:srgbClr val="7030A0"/>
                    </a:solidFill>
                    <a:latin typeface="等线" panose="020F0502020204030204"/>
                  </a:rPr>
                  <a:t>phase</a:t>
                </a:r>
                <a:r>
                  <a:rPr lang="it-IT" sz="2800" b="1" dirty="0">
                    <a:solidFill>
                      <a:srgbClr val="7030A0"/>
                    </a:solidFill>
                    <a:latin typeface="等线" panose="020F0502020204030204"/>
                  </a:rPr>
                  <a:t> change </a:t>
                </a:r>
                <a:r>
                  <a:rPr lang="it-IT" sz="2800" b="1" dirty="0" err="1">
                    <a:solidFill>
                      <a:srgbClr val="7030A0"/>
                    </a:solidFill>
                    <a:latin typeface="等线" panose="020F0502020204030204"/>
                  </a:rPr>
                  <a:t>within</a:t>
                </a:r>
                <a:r>
                  <a:rPr lang="it-IT" sz="2800" b="1" dirty="0">
                    <a:solidFill>
                      <a:srgbClr val="7030A0"/>
                    </a:solidFill>
                    <a:latin typeface="等线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𝟕𝟎𝟎</m:t>
                    </m:r>
                    <m:r>
                      <a:rPr lang="it-IT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𝛍</m:t>
                    </m:r>
                    <m:r>
                      <a:rPr lang="it-IT" sz="28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endParaRPr lang="it-IT" sz="2800" b="1" dirty="0">
                  <a:solidFill>
                    <a:srgbClr val="7030A0"/>
                  </a:solidFill>
                  <a:latin typeface="等线" panose="020F0502020204030204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A5551FFF-3476-B049-F8A9-93D437538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945" y="4848533"/>
                <a:ext cx="4134315" cy="954107"/>
              </a:xfrm>
              <a:prstGeom prst="rect">
                <a:avLst/>
              </a:prstGeom>
              <a:blipFill>
                <a:blip r:embed="rId11"/>
                <a:stretch>
                  <a:fillRect t="-7006" b="-165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6C7D133-FBFE-1A74-607B-426335AF8E30}"/>
              </a:ext>
            </a:extLst>
          </p:cNvPr>
          <p:cNvSpPr txBox="1"/>
          <p:nvPr/>
        </p:nvSpPr>
        <p:spPr>
          <a:xfrm>
            <a:off x="5511068" y="6020492"/>
            <a:ext cx="586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Induce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transient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</a:t>
            </a:r>
            <a:r>
              <a:rPr lang="it-IT" sz="2800" b="1" dirty="0" err="1">
                <a:solidFill>
                  <a:srgbClr val="0432FF"/>
                </a:solidFill>
                <a:latin typeface="等线" panose="020F0502020204030204"/>
              </a:rPr>
              <a:t>magnetic</a:t>
            </a:r>
            <a:r>
              <a:rPr lang="it-IT" sz="2800" b="1" dirty="0">
                <a:solidFill>
                  <a:srgbClr val="0432FF"/>
                </a:solidFill>
                <a:latin typeface="等线" panose="020F0502020204030204"/>
              </a:rPr>
              <a:t> fields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CB63B2-D253-AFC6-5DBA-6BEB190C0A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704EBF-5943-8301-8353-F166240F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0994D9A-D3DA-3DA1-F737-BA2DA2D4C48A}"/>
              </a:ext>
            </a:extLst>
          </p:cNvPr>
          <p:cNvCxnSpPr>
            <a:cxnSpLocks/>
          </p:cNvCxnSpPr>
          <p:nvPr/>
        </p:nvCxnSpPr>
        <p:spPr>
          <a:xfrm flipV="1">
            <a:off x="5267432" y="3895198"/>
            <a:ext cx="626796" cy="7171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260B6AE-8FF9-85C1-6B29-FF5795A41DFF}"/>
              </a:ext>
            </a:extLst>
          </p:cNvPr>
          <p:cNvCxnSpPr>
            <a:cxnSpLocks/>
          </p:cNvCxnSpPr>
          <p:nvPr/>
        </p:nvCxnSpPr>
        <p:spPr>
          <a:xfrm flipH="1" flipV="1">
            <a:off x="6445613" y="3935590"/>
            <a:ext cx="1699541" cy="1127156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C648C79-18F9-DEFF-7017-F3E538F04A87}"/>
              </a:ext>
            </a:extLst>
          </p:cNvPr>
          <p:cNvSpPr txBox="1"/>
          <p:nvPr/>
        </p:nvSpPr>
        <p:spPr>
          <a:xfrm>
            <a:off x="5511068" y="3414915"/>
            <a:ext cx="445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2"/>
                </a:solidFill>
                <a:latin typeface="等线" panose="020F0502020204030204"/>
              </a:rPr>
              <a:t>Beam dynamics </a:t>
            </a:r>
            <a:r>
              <a:rPr lang="it-IT" sz="2400" b="1" dirty="0" err="1">
                <a:solidFill>
                  <a:schemeClr val="bg2"/>
                </a:solidFill>
                <a:latin typeface="等线" panose="020F0502020204030204"/>
              </a:rPr>
              <a:t>corrections</a:t>
            </a:r>
            <a:endParaRPr lang="it-IT" sz="2400" b="1" dirty="0">
              <a:solidFill>
                <a:schemeClr val="bg2"/>
              </a:solidFill>
              <a:latin typeface="等线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B98CE6-F4DF-BFEE-330C-44806FFC9324}"/>
              </a:ext>
            </a:extLst>
          </p:cNvPr>
          <p:cNvSpPr txBox="1"/>
          <p:nvPr/>
        </p:nvSpPr>
        <p:spPr>
          <a:xfrm>
            <a:off x="7584688" y="3838819"/>
            <a:ext cx="4553415" cy="769441"/>
          </a:xfrm>
          <a:prstGeom prst="rect">
            <a:avLst/>
          </a:prstGeom>
          <a:noFill/>
          <a:ln w="38100">
            <a:solidFill>
              <a:srgbClr val="C55A1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E. Bottalico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coordinates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 the BD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analysis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; also contribution by C. Zhang</a:t>
            </a:r>
          </a:p>
        </p:txBody>
      </p:sp>
    </p:spTree>
    <p:extLst>
      <p:ext uri="{BB962C8B-B14F-4D97-AF65-F5344CB8AC3E}">
        <p14:creationId xmlns:p14="http://schemas.microsoft.com/office/powerpoint/2010/main" val="114979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13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35709E71-0F5B-FBFF-4562-9953419E05C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1107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Improvements from Run-1 to Run-2/3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B20172-2564-5088-233D-DB9E68C9C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4A2DCF29-BC0D-1521-9EAB-0EA4F887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4D981D7-995E-0E55-079F-66BA4FBED3D3}"/>
                  </a:ext>
                </a:extLst>
              </p:cNvPr>
              <p:cNvSpPr txBox="1"/>
              <p:nvPr/>
            </p:nvSpPr>
            <p:spPr>
              <a:xfrm>
                <a:off x="398879" y="799632"/>
                <a:ext cx="11374021" cy="209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kumimoji="0" lang="it-IT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Running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improvements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: fixed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damaged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resistors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in ESQ system, which limited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systematics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;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stabilized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temperature; </a:t>
                </a:r>
                <a:r>
                  <a:rPr kumimoji="0" lang="it-IT" sz="2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improved</a:t>
                </a:r>
                <a:r>
                  <a:rPr kumimoji="0" lang="it-IT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</a:rPr>
                  <a:t> kicker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∼5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x more muon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decays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∼ 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2.2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reduction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statistical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uncertainty</a:t>
                </a:r>
                <a:endParaRPr kumimoji="0" lang="it-IT" sz="26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Analysis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improvements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(more CBO studies,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reduced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pileup thanks to new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reconstructions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, more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transient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field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measurements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…)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4D981D7-995E-0E55-079F-66BA4FBED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79" y="799632"/>
                <a:ext cx="11374021" cy="2092881"/>
              </a:xfrm>
              <a:prstGeom prst="rect">
                <a:avLst/>
              </a:prstGeom>
              <a:blipFill>
                <a:blip r:embed="rId4"/>
                <a:stretch>
                  <a:fillRect l="-804" t="-2332" r="-965" b="-69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egnaposto contenuto 7" descr="Immagine che contiene testo, schermata, numero, linea&#10;&#10;Descrizione generata automaticamente">
            <a:extLst>
              <a:ext uri="{FF2B5EF4-FFF2-40B4-BE49-F238E27FC236}">
                <a16:creationId xmlns:a16="http://schemas.microsoft.com/office/drawing/2014/main" id="{6ED015B9-BFA1-4339-3F88-A4740582A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3" y="2787070"/>
            <a:ext cx="4904677" cy="3244970"/>
          </a:xfrm>
        </p:spPr>
      </p:pic>
      <p:graphicFrame>
        <p:nvGraphicFramePr>
          <p:cNvPr id="9" name="Tabella 9">
            <a:extLst>
              <a:ext uri="{FF2B5EF4-FFF2-40B4-BE49-F238E27FC236}">
                <a16:creationId xmlns:a16="http://schemas.microsoft.com/office/drawing/2014/main" id="{E6A79D11-EE5A-CC5B-178E-FDDF821A4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25890"/>
              </p:ext>
            </p:extLst>
          </p:nvPr>
        </p:nvGraphicFramePr>
        <p:xfrm>
          <a:off x="6603381" y="2912792"/>
          <a:ext cx="4750419" cy="277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405">
                  <a:extLst>
                    <a:ext uri="{9D8B030D-6E8A-4147-A177-3AD203B41FA5}">
                      <a16:colId xmlns:a16="http://schemas.microsoft.com/office/drawing/2014/main" val="3323861790"/>
                    </a:ext>
                  </a:extLst>
                </a:gridCol>
                <a:gridCol w="2169014">
                  <a:extLst>
                    <a:ext uri="{9D8B030D-6E8A-4147-A177-3AD203B41FA5}">
                      <a16:colId xmlns:a16="http://schemas.microsoft.com/office/drawing/2014/main" val="1317486899"/>
                    </a:ext>
                  </a:extLst>
                </a:gridCol>
              </a:tblGrid>
              <a:tr h="582352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Dataset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Stat. </a:t>
                      </a:r>
                      <a:r>
                        <a:rPr lang="it-IT" sz="2400" b="1" dirty="0" err="1"/>
                        <a:t>unc</a:t>
                      </a:r>
                      <a:r>
                        <a:rPr lang="it-IT" sz="2400" b="1" dirty="0"/>
                        <a:t>. [ppb]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7760249"/>
                  </a:ext>
                </a:extLst>
              </a:tr>
              <a:tr h="414078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Run-1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/>
                        <a:t>434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968756"/>
                  </a:ext>
                </a:extLst>
              </a:tr>
              <a:tr h="414078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Run-2/3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201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952802"/>
                  </a:ext>
                </a:extLst>
              </a:tr>
              <a:tr h="745341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 err="1"/>
                        <a:t>Combined</a:t>
                      </a:r>
                      <a:endParaRPr lang="it-IT" sz="2400" b="1" dirty="0"/>
                    </a:p>
                    <a:p>
                      <a:pPr algn="ctr"/>
                      <a:r>
                        <a:rPr lang="it-IT" sz="2400" b="1" dirty="0"/>
                        <a:t>Run-1+Run-2/3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185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3465039"/>
                  </a:ext>
                </a:extLst>
              </a:tr>
              <a:tr h="414078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FNAL design goal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0170365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05BD48-9EFA-AA5A-E0FC-82D861CDD83B}"/>
              </a:ext>
            </a:extLst>
          </p:cNvPr>
          <p:cNvSpPr txBox="1"/>
          <p:nvPr/>
        </p:nvSpPr>
        <p:spPr>
          <a:xfrm>
            <a:off x="398879" y="5947149"/>
            <a:ext cx="10657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000000"/>
                </a:solidFill>
                <a:latin typeface="Calibri"/>
                <a:cs typeface="Calibri"/>
              </a:rPr>
              <a:t>70 ppb </a:t>
            </a:r>
            <a:r>
              <a:rPr lang="it-IT" sz="2600" dirty="0" err="1">
                <a:solidFill>
                  <a:srgbClr val="000000"/>
                </a:solidFill>
                <a:latin typeface="Calibri"/>
                <a:cs typeface="Calibri"/>
              </a:rPr>
              <a:t>systematic</a:t>
            </a:r>
            <a:r>
              <a:rPr lang="it-IT" sz="2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600" dirty="0" err="1">
                <a:solidFill>
                  <a:srgbClr val="000000"/>
                </a:solidFill>
                <a:latin typeface="Calibri"/>
                <a:cs typeface="Calibri"/>
              </a:rPr>
              <a:t>uncertainty</a:t>
            </a:r>
            <a:r>
              <a:rPr lang="it-IT" sz="2600" dirty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it-IT" sz="2600" dirty="0" err="1">
                <a:solidFill>
                  <a:srgbClr val="000000"/>
                </a:solidFill>
                <a:latin typeface="Calibri"/>
                <a:cs typeface="Calibri"/>
              </a:rPr>
              <a:t>exceeded</a:t>
            </a:r>
            <a:r>
              <a:rPr lang="it-IT" sz="2600" dirty="0">
                <a:solidFill>
                  <a:srgbClr val="000000"/>
                </a:solidFill>
                <a:latin typeface="Calibri"/>
                <a:cs typeface="Calibri"/>
              </a:rPr>
              <a:t> goal of 100 ppb!</a:t>
            </a:r>
          </a:p>
        </p:txBody>
      </p:sp>
    </p:spTree>
    <p:extLst>
      <p:ext uri="{BB962C8B-B14F-4D97-AF65-F5344CB8AC3E}">
        <p14:creationId xmlns:p14="http://schemas.microsoft.com/office/powerpoint/2010/main" val="112375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607A1F4-9811-956C-5D25-CBF78A7B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10" y="3933000"/>
            <a:ext cx="3536486" cy="254665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622" y="0"/>
            <a:ext cx="9894378" cy="953985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Search for Muon EDM @FNAL</a:t>
            </a:r>
            <a:endParaRPr lang="it-IT" sz="48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14</a:t>
            </a:fld>
            <a:endParaRPr lang="it-IT" sz="18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C2D736F-CB10-37D0-4FFC-ADE5E8930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264C9D91-7AB8-1A38-A181-7CF0B79B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6E2787B-286C-ACA2-B5F3-49524AF2C988}"/>
                  </a:ext>
                </a:extLst>
              </p:cNvPr>
              <p:cNvSpPr txBox="1"/>
              <p:nvPr/>
            </p:nvSpPr>
            <p:spPr>
              <a:xfrm>
                <a:off x="-1" y="378346"/>
                <a:ext cx="12192001" cy="3616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Motivation: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Intrinsic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EDM: </a:t>
                </a:r>
                <a14:m>
                  <m:oMath xmlns:m="http://schemas.openxmlformats.org/officeDocument/2006/math"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𝐻</m:t>
                    </m:r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=−</m:t>
                    </m:r>
                    <m:acc>
                      <m:accPr>
                        <m:chr m:val="⃗"/>
                        <m:ctrlP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acc>
                      <m:accPr>
                        <m:chr m:val="⃗"/>
                        <m:ctrlP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𝐵</m:t>
                        </m:r>
                      </m:e>
                    </m:acc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+</m:t>
                    </m:r>
                    <m:acc>
                      <m:accPr>
                        <m:chr m:val="⃗"/>
                        <m:ctrlP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</m:e>
                    </m:acc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acc>
                      <m:accPr>
                        <m:chr m:val="⃗"/>
                        <m:ctrlP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𝐸</m:t>
                        </m:r>
                      </m:e>
                    </m:acc>
                  </m:oMath>
                </a14:m>
                <a:endParaRPr lang="it-IT" sz="25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SM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prediction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∼</m:t>
                    </m:r>
                    <m:sSup>
                      <m:sSupPr>
                        <m:ctrlP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−35</m:t>
                        </m:r>
                      </m:sup>
                    </m:sSup>
                    <m:r>
                      <m:rPr>
                        <m:sty m:val="p"/>
                      </m:rPr>
                      <a:rPr lang="it-IT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e</m:t>
                    </m:r>
                    <m:r>
                      <a:rPr lang="it-IT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r>
                      <m:rPr>
                        <m:sty m:val="p"/>
                      </m:rPr>
                      <a:rPr lang="it-IT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cm</m:t>
                    </m:r>
                  </m:oMath>
                </a14:m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, well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beyond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experimental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limits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. BNL: </a:t>
                </a:r>
                <a14:m>
                  <m:oMath xmlns:m="http://schemas.openxmlformats.org/officeDocument/2006/math">
                    <m:r>
                      <a:rPr lang="it-IT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1.9</m:t>
                    </m:r>
                    <m:r>
                      <a:rPr lang="it-IT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×</m:t>
                    </m:r>
                    <m:sSup>
                      <m:sSupPr>
                        <m:ctrlPr>
                          <a:rPr lang="it-IT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it-IT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  <m:r>
                          <a:rPr lang="it-IT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19</m:t>
                        </m:r>
                      </m:sup>
                    </m:sSup>
                    <m:r>
                      <m:rPr>
                        <m:sty m:val="p"/>
                      </m:rPr>
                      <a:rPr lang="it-IT" sz="2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e</m:t>
                    </m:r>
                    <m:r>
                      <a:rPr lang="it-IT" sz="2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r>
                      <m:rPr>
                        <m:sty m:val="p"/>
                      </m:rPr>
                      <a:rPr lang="it-IT" sz="2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cm</m:t>
                    </m:r>
                  </m:oMath>
                </a14:m>
                <a:endParaRPr lang="it-IT" sz="25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CP-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odd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 would be new source of CP-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violation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in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leptons</a:t>
                </a:r>
                <a:endParaRPr lang="it-IT" sz="2500" dirty="0">
                  <a:solidFill>
                    <a:srgbClr val="000000"/>
                  </a:solidFill>
                  <a:latin typeface="Calibri"/>
                  <a:cs typeface="Calibri"/>
                  <a:sym typeface="Wingdings" panose="05000000000000000000" pitchFamily="2" charset="2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Principle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of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measurement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EDM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introduces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tilt in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precession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plane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: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measure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EDM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directly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from tracker data, </a:t>
                </a:r>
                <a:r>
                  <a:rPr lang="it-IT" sz="25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vertical</a:t>
                </a:r>
                <a:r>
                  <a:rPr lang="it-IT" sz="25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angle vs time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6E2787B-286C-ACA2-B5F3-49524AF2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8346"/>
                <a:ext cx="12192001" cy="3616055"/>
              </a:xfrm>
              <a:prstGeom prst="rect">
                <a:avLst/>
              </a:prstGeom>
              <a:blipFill>
                <a:blip r:embed="rId5"/>
                <a:stretch>
                  <a:fillRect l="-800" t="-1180" r="-800" b="-32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0034D540-1A67-0F9A-AD49-B15AA9323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494572"/>
            <a:ext cx="4581177" cy="30627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79D211-DB9B-4032-A12B-037A189D66F4}"/>
              </a:ext>
            </a:extLst>
          </p:cNvPr>
          <p:cNvSpPr txBox="1"/>
          <p:nvPr/>
        </p:nvSpPr>
        <p:spPr>
          <a:xfrm>
            <a:off x="6812279" y="684232"/>
            <a:ext cx="4581177" cy="769441"/>
          </a:xfrm>
          <a:prstGeom prst="rect">
            <a:avLst/>
          </a:prstGeom>
          <a:noFill/>
          <a:ln w="38100">
            <a:solidFill>
              <a:srgbClr val="C55A1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Carried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 out in Liverpool by J. Price (coordinator), D.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Vasilkova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, K.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Ferraby</a:t>
            </a:r>
            <a:endParaRPr lang="it-IT" sz="2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3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953985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Muon EDM @ FNAL: challenges and status</a:t>
            </a:r>
            <a:endParaRPr lang="it-IT" sz="48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15</a:t>
            </a:fld>
            <a:endParaRPr lang="it-IT" sz="18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C2D736F-CB10-37D0-4FFC-ADE5E8930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264C9D91-7AB8-1A38-A181-7CF0B79B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09D7DF5-2AE8-A050-26E0-B3C6500A6471}"/>
                  </a:ext>
                </a:extLst>
              </p:cNvPr>
              <p:cNvSpPr txBox="1"/>
              <p:nvPr/>
            </p:nvSpPr>
            <p:spPr>
              <a:xfrm>
                <a:off x="621681" y="1001631"/>
                <a:ext cx="11151219" cy="5446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Systematic sources of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uncertainty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Detector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acceptance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,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corrected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by MC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acceptance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maps</a:t>
                </a:r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Non-zero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radial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field: from Run-4/5/6 studies,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extrapolated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to Run-2/3, it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resulted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that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this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not a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systematic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limitation</a:t>
                </a:r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MC/Data matching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Expected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limits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(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assuming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zero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signal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):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Run-1 (under review):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&lt;2.0×</m:t>
                    </m:r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−19</m:t>
                        </m:r>
                      </m:sup>
                    </m:sSup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e</m:t>
                    </m:r>
                    <m: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⋅</m:t>
                    </m:r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cm</m:t>
                    </m:r>
                  </m:oMath>
                </a14:m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  <a:sym typeface="Wingdings" panose="05000000000000000000" pitchFamily="2" charset="2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Run-2/3 (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analysis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ongoing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):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&lt;2.8×</m:t>
                    </m:r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−20</m:t>
                        </m:r>
                      </m:sup>
                    </m:sSup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e</m:t>
                    </m:r>
                    <m: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⋅</m:t>
                    </m:r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cm</m:t>
                    </m:r>
                  </m:oMath>
                </a14:m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  <a:sym typeface="Wingdings" panose="05000000000000000000" pitchFamily="2" charset="2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  <a:sym typeface="Wingdings" panose="05000000000000000000" pitchFamily="2" charset="2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Also see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presentation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tomorrow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morning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 by K.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  <a:sym typeface="Wingdings" panose="05000000000000000000" pitchFamily="2" charset="2"/>
                  </a:rPr>
                  <a:t>Ferraby</a:t>
                </a:r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09D7DF5-2AE8-A050-26E0-B3C6500A6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81" y="1001631"/>
                <a:ext cx="11151219" cy="5446106"/>
              </a:xfrm>
              <a:prstGeom prst="rect">
                <a:avLst/>
              </a:prstGeom>
              <a:blipFill>
                <a:blip r:embed="rId4"/>
                <a:stretch>
                  <a:fillRect l="-984" t="-895" r="-984" b="-19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E1F9A47E-A034-6461-92E2-BBC365526E02}"/>
              </a:ext>
            </a:extLst>
          </p:cNvPr>
          <p:cNvCxnSpPr>
            <a:cxnSpLocks/>
          </p:cNvCxnSpPr>
          <p:nvPr/>
        </p:nvCxnSpPr>
        <p:spPr>
          <a:xfrm>
            <a:off x="2486722" y="6333892"/>
            <a:ext cx="7337502" cy="0"/>
          </a:xfrm>
          <a:prstGeom prst="line">
            <a:avLst/>
          </a:prstGeom>
          <a:ln w="5715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563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4717F5-790C-BEE6-9C9B-3F7EDBDE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91" y="845879"/>
            <a:ext cx="7182108" cy="440103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16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35709E71-0F5B-FBFF-4562-9953419E05C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1274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Future Muon g-2 results @ FNAL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DE7544-14C4-2711-ABF1-FBEBFC7D8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7D6F1FEA-9BA5-900A-D139-95850E44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34B4AB-6DB4-92D9-D84E-E0F2DACDC6EB}"/>
              </a:ext>
            </a:extLst>
          </p:cNvPr>
          <p:cNvSpPr txBox="1"/>
          <p:nvPr/>
        </p:nvSpPr>
        <p:spPr>
          <a:xfrm>
            <a:off x="8443398" y="4381164"/>
            <a:ext cx="3345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  <a:latin typeface="Calibri"/>
                <a:cs typeface="Calibri"/>
              </a:rPr>
              <a:t>We e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xpect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to complete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analysis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by 2025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a 9">
                <a:extLst>
                  <a:ext uri="{FF2B5EF4-FFF2-40B4-BE49-F238E27FC236}">
                    <a16:creationId xmlns:a16="http://schemas.microsoft.com/office/drawing/2014/main" id="{5938DA5C-9A00-1804-B1CE-576A05CF1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1359230"/>
                  </p:ext>
                </p:extLst>
              </p:nvPr>
            </p:nvGraphicFramePr>
            <p:xfrm>
              <a:off x="8039976" y="1037823"/>
              <a:ext cx="4152024" cy="3322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6012">
                      <a:extLst>
                        <a:ext uri="{9D8B030D-6E8A-4147-A177-3AD203B41FA5}">
                          <a16:colId xmlns:a16="http://schemas.microsoft.com/office/drawing/2014/main" val="3323861790"/>
                        </a:ext>
                      </a:extLst>
                    </a:gridCol>
                    <a:gridCol w="2076012">
                      <a:extLst>
                        <a:ext uri="{9D8B030D-6E8A-4147-A177-3AD203B41FA5}">
                          <a16:colId xmlns:a16="http://schemas.microsoft.com/office/drawing/2014/main" val="1317486899"/>
                        </a:ext>
                      </a:extLst>
                    </a:gridCol>
                  </a:tblGrid>
                  <a:tr h="5385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dirty="0"/>
                            <a:t>Stat. </a:t>
                          </a:r>
                          <a:r>
                            <a:rPr lang="it-IT" sz="2400" b="1" dirty="0" err="1"/>
                            <a:t>unc</a:t>
                          </a:r>
                          <a:r>
                            <a:rPr lang="it-IT" sz="2400" b="1" dirty="0"/>
                            <a:t>. [ppb]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760249"/>
                      </a:ext>
                    </a:extLst>
                  </a:tr>
                  <a:tr h="307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Run-1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434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82968756"/>
                      </a:ext>
                    </a:extLst>
                  </a:tr>
                  <a:tr h="3077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201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1952802"/>
                      </a:ext>
                    </a:extLst>
                  </a:tr>
                  <a:tr h="6190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err="1"/>
                            <a:t>Combined</a:t>
                          </a:r>
                          <a:endParaRPr lang="it-IT" sz="2000" b="1" dirty="0"/>
                        </a:p>
                        <a:p>
                          <a:pPr algn="ctr"/>
                          <a:r>
                            <a:rPr lang="it-IT" sz="2000" b="1" dirty="0"/>
                            <a:t>Run-1+Run-2/3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/>
                            <a:t>185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3465039"/>
                      </a:ext>
                    </a:extLst>
                  </a:tr>
                  <a:tr h="6190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err="1"/>
                            <a:t>Expected</a:t>
                          </a:r>
                          <a:r>
                            <a:rPr lang="it-IT" sz="2000" b="1" dirty="0"/>
                            <a:t> </a:t>
                          </a:r>
                          <a:r>
                            <a:rPr lang="it-IT" sz="2000" b="1" dirty="0" err="1"/>
                            <a:t>total</a:t>
                          </a:r>
                          <a:r>
                            <a:rPr lang="it-IT" sz="2000" b="1" dirty="0"/>
                            <a:t> from Run-1 to Run-6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it-IT" sz="2000" b="1" dirty="0"/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12185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a 9">
                <a:extLst>
                  <a:ext uri="{FF2B5EF4-FFF2-40B4-BE49-F238E27FC236}">
                    <a16:creationId xmlns:a16="http://schemas.microsoft.com/office/drawing/2014/main" id="{5938DA5C-9A00-1804-B1CE-576A05CF1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1359230"/>
                  </p:ext>
                </p:extLst>
              </p:nvPr>
            </p:nvGraphicFramePr>
            <p:xfrm>
              <a:off x="8039976" y="1037823"/>
              <a:ext cx="4152024" cy="3322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6012">
                      <a:extLst>
                        <a:ext uri="{9D8B030D-6E8A-4147-A177-3AD203B41FA5}">
                          <a16:colId xmlns:a16="http://schemas.microsoft.com/office/drawing/2014/main" val="3323861790"/>
                        </a:ext>
                      </a:extLst>
                    </a:gridCol>
                    <a:gridCol w="2076012">
                      <a:extLst>
                        <a:ext uri="{9D8B030D-6E8A-4147-A177-3AD203B41FA5}">
                          <a16:colId xmlns:a16="http://schemas.microsoft.com/office/drawing/2014/main" val="1317486899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dirty="0"/>
                            <a:t>Stat. </a:t>
                          </a:r>
                          <a:r>
                            <a:rPr lang="it-IT" sz="2400" b="1" dirty="0" err="1"/>
                            <a:t>unc</a:t>
                          </a:r>
                          <a:r>
                            <a:rPr lang="it-IT" sz="2400" b="1" dirty="0"/>
                            <a:t>. [ppb]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7602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Run-1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434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829687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/>
                            <a:t>201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195280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err="1"/>
                            <a:t>Combined</a:t>
                          </a:r>
                          <a:endParaRPr lang="it-IT" sz="2000" b="1" dirty="0"/>
                        </a:p>
                        <a:p>
                          <a:pPr algn="ctr"/>
                          <a:r>
                            <a:rPr lang="it-IT" sz="2000" b="1" dirty="0"/>
                            <a:t>Run-1+Run-2/3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/>
                            <a:t>185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3465039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err="1"/>
                            <a:t>Expected</a:t>
                          </a:r>
                          <a:r>
                            <a:rPr lang="it-IT" sz="2000" b="1" dirty="0"/>
                            <a:t> </a:t>
                          </a:r>
                          <a:r>
                            <a:rPr lang="it-IT" sz="2000" b="1" dirty="0" err="1"/>
                            <a:t>total</a:t>
                          </a:r>
                          <a:r>
                            <a:rPr lang="it-IT" sz="2000" b="1" dirty="0"/>
                            <a:t> from Run-1 to Run-6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293" t="-235758" r="-1466" b="-103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12185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32BBA4-8D8C-33B0-D80F-DEB2BB039D02}"/>
              </a:ext>
            </a:extLst>
          </p:cNvPr>
          <p:cNvSpPr txBox="1"/>
          <p:nvPr/>
        </p:nvSpPr>
        <p:spPr>
          <a:xfrm>
            <a:off x="4691" y="5246918"/>
            <a:ext cx="11839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Quadrupole Radio-Frequency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switched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on during Run-5 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reduced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radial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and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vertical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motion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muons, more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stable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beam and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less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muon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losses</a:t>
            </a:r>
            <a:endParaRPr lang="it-IT" sz="24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Ongoing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studies to reduce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largest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systematics</a:t>
            </a:r>
            <a:r>
              <a:rPr lang="it-IT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: C. Zhang leads of one of the task </a:t>
            </a:r>
            <a:r>
              <a:rPr lang="it-IT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forces</a:t>
            </a:r>
            <a:endParaRPr lang="it-IT" sz="24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53415F-AE58-E1A6-FDAC-CEFAC9C2B85E}"/>
              </a:ext>
            </a:extLst>
          </p:cNvPr>
          <p:cNvSpPr txBox="1"/>
          <p:nvPr/>
        </p:nvSpPr>
        <p:spPr>
          <a:xfrm>
            <a:off x="949175" y="1752563"/>
            <a:ext cx="33528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In Liverpool: many Run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Coordinators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, sub-system/on-call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experts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throughout</a:t>
            </a:r>
            <a:r>
              <a:rPr lang="it-IT" sz="2200" dirty="0">
                <a:solidFill>
                  <a:srgbClr val="000000"/>
                </a:solidFill>
                <a:latin typeface="Calibri"/>
                <a:cs typeface="Calibri"/>
              </a:rPr>
              <a:t> the </a:t>
            </a:r>
            <a:r>
              <a:rPr lang="it-IT" sz="2200" dirty="0" err="1">
                <a:solidFill>
                  <a:srgbClr val="000000"/>
                </a:solidFill>
                <a:latin typeface="Calibri"/>
                <a:cs typeface="Calibri"/>
              </a:rPr>
              <a:t>years</a:t>
            </a:r>
            <a:endParaRPr lang="it-IT" sz="2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8A95FC4-6A79-8D41-0DAF-76382A1AF986}"/>
              </a:ext>
            </a:extLst>
          </p:cNvPr>
          <p:cNvSpPr/>
          <p:nvPr/>
        </p:nvSpPr>
        <p:spPr>
          <a:xfrm>
            <a:off x="1280160" y="1844003"/>
            <a:ext cx="2697480" cy="1274419"/>
          </a:xfrm>
          <a:prstGeom prst="rect">
            <a:avLst/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0CC33D8-7E26-0909-7A40-74331DA580D6}"/>
              </a:ext>
            </a:extLst>
          </p:cNvPr>
          <p:cNvCxnSpPr/>
          <p:nvPr/>
        </p:nvCxnSpPr>
        <p:spPr>
          <a:xfrm>
            <a:off x="6545766" y="6423102"/>
            <a:ext cx="4895385" cy="0"/>
          </a:xfrm>
          <a:prstGeom prst="line">
            <a:avLst/>
          </a:prstGeom>
          <a:ln w="5715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3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17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KLOE HVP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analysis</a:t>
            </a:r>
            <a:endParaRPr lang="it-IT" sz="4000" b="1" u="sng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378C05-A4A7-89B8-1965-2EAF843C5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87" y="2909204"/>
            <a:ext cx="4823832" cy="3424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D24CB30-4E1D-E1C6-8819-70523D76393F}"/>
                  </a:ext>
                </a:extLst>
              </p:cNvPr>
              <p:cNvSpPr txBox="1"/>
              <p:nvPr/>
            </p:nvSpPr>
            <p:spPr>
              <a:xfrm>
                <a:off x="164480" y="864253"/>
                <a:ext cx="11151219" cy="19214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Data-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driven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approach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for the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theoretical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prediction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(hadronic contribution): experimental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efforts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to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discern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the current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tensions</a:t>
                </a:r>
                <a:endParaRPr lang="it-IT" sz="2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KLOE HVP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will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perform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the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analysis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cross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section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: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this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channel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contributes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as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∼65%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Sup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sub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𝐻𝐿𝑂</m:t>
                        </m:r>
                      </m:sup>
                    </m:sSubSup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D24CB30-4E1D-E1C6-8819-70523D763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80" y="864253"/>
                <a:ext cx="11151219" cy="1921423"/>
              </a:xfrm>
              <a:prstGeom prst="rect">
                <a:avLst/>
              </a:prstGeom>
              <a:blipFill>
                <a:blip r:embed="rId6"/>
                <a:stretch>
                  <a:fillRect l="-984" t="-2540" r="-984"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D8B7B90-1B97-0956-FADB-B7E2C09BDC58}"/>
                  </a:ext>
                </a:extLst>
              </p:cNvPr>
              <p:cNvSpPr txBox="1"/>
              <p:nvPr/>
            </p:nvSpPr>
            <p:spPr>
              <a:xfrm>
                <a:off x="164480" y="2702545"/>
                <a:ext cx="6874725" cy="3754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This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analysis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will</a:t>
                </a: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Use 1.7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f</m:t>
                    </m:r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b</m:t>
                        </m:r>
                      </m:e>
                      <m:sup>
                        <m:r>
                          <a:rPr lang="it-IT" sz="2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from 2004/2005 data, with 25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million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𝜋𝜋𝛾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events never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analyzed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before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Improve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previous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KLOE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analyses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e.g.: MC/data tuning, tracking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efficiencies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background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subtractions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new MC for radiative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corrections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…, new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blinding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!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Liverpool leads all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aspects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of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this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analysis</a:t>
                </a:r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D8B7B90-1B97-0956-FADB-B7E2C09BD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80" y="2702545"/>
                <a:ext cx="6874725" cy="3754874"/>
              </a:xfrm>
              <a:prstGeom prst="rect">
                <a:avLst/>
              </a:prstGeom>
              <a:blipFill>
                <a:blip r:embed="rId7"/>
                <a:stretch>
                  <a:fillRect l="-1596" t="-1299" r="-1596" b="-34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DD1AE3A-E283-B662-AE4A-E2E85FFCBC39}"/>
              </a:ext>
            </a:extLst>
          </p:cNvPr>
          <p:cNvCxnSpPr>
            <a:cxnSpLocks/>
          </p:cNvCxnSpPr>
          <p:nvPr/>
        </p:nvCxnSpPr>
        <p:spPr>
          <a:xfrm>
            <a:off x="836341" y="6367344"/>
            <a:ext cx="5508703" cy="0"/>
          </a:xfrm>
          <a:prstGeom prst="line">
            <a:avLst/>
          </a:prstGeom>
          <a:ln w="5715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024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18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Experimental facility in Frascati</a:t>
            </a:r>
            <a:endParaRPr lang="it-IT" sz="4000" b="1" u="sng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3776A11-930A-E0A7-1DFD-F4D72D1EC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09" y="1072040"/>
            <a:ext cx="4197389" cy="37310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41250E-3073-F0E5-EFA9-310D036F5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4" y="960275"/>
            <a:ext cx="3990042" cy="40477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0A6383E-5A47-C1C3-7DAC-072F3BC8E70A}"/>
                  </a:ext>
                </a:extLst>
              </p:cNvPr>
              <p:cNvSpPr txBox="1"/>
              <p:nvPr/>
            </p:nvSpPr>
            <p:spPr>
              <a:xfrm>
                <a:off x="141249" y="5121032"/>
                <a:ext cx="11909502" cy="1055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Mostly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operated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at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radPr>
                      <m:deg/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</m:rad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=1020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MeV (</a:t>
                </a:r>
                <a:r>
                  <a:rPr lang="it-IT" sz="2600">
                    <a:solidFill>
                      <a:srgbClr val="000000"/>
                    </a:solidFill>
                    <a:cs typeface="Calibri"/>
                  </a:rPr>
                  <a:t>510 MeV 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e+, </a:t>
                </a:r>
                <a:r>
                  <a:rPr lang="it-IT" sz="2600">
                    <a:solidFill>
                      <a:srgbClr val="000000"/>
                    </a:solidFill>
                    <a:cs typeface="Calibri"/>
                  </a:rPr>
                  <a:t>510 MeV 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e-)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Method of Radiative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return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 hard ISR photon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allows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to scan over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continuous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radPr>
                      <m:deg/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range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0A6383E-5A47-C1C3-7DAC-072F3BC8E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49" y="5121032"/>
                <a:ext cx="11909502" cy="1055032"/>
              </a:xfrm>
              <a:prstGeom prst="rect">
                <a:avLst/>
              </a:prstGeom>
              <a:blipFill>
                <a:blip r:embed="rId7"/>
                <a:stretch>
                  <a:fillRect l="-921" t="-4046" b="-150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70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19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KLOE detectors</a:t>
            </a:r>
            <a:endParaRPr lang="it-IT" sz="4000" b="1" u="sng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76E2B8-78F4-EB44-74A7-F8B7B94F3332}"/>
              </a:ext>
            </a:extLst>
          </p:cNvPr>
          <p:cNvSpPr txBox="1"/>
          <p:nvPr/>
        </p:nvSpPr>
        <p:spPr>
          <a:xfrm>
            <a:off x="0" y="95047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600" dirty="0">
                <a:solidFill>
                  <a:srgbClr val="000000"/>
                </a:solidFill>
                <a:cs typeface="Calibri"/>
              </a:rPr>
              <a:t>Tracker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4C5AB6-14E8-9913-D931-D87B4119651A}"/>
              </a:ext>
            </a:extLst>
          </p:cNvPr>
          <p:cNvSpPr txBox="1"/>
          <p:nvPr/>
        </p:nvSpPr>
        <p:spPr>
          <a:xfrm>
            <a:off x="6096000" y="94373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600" dirty="0" err="1">
                <a:solidFill>
                  <a:srgbClr val="000000"/>
                </a:solidFill>
                <a:cs typeface="Calibri"/>
              </a:rPr>
              <a:t>Calorimeter</a:t>
            </a:r>
            <a:endParaRPr lang="it-IT" sz="26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391F97-37B9-ECD6-30AE-F7B389F8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45" y="1576800"/>
            <a:ext cx="4362709" cy="327203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DE45925-2479-D823-5A57-82390C275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831" y="1548496"/>
            <a:ext cx="4068337" cy="3328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FE3098C-464B-9B03-5623-EABA5FE180C7}"/>
                  </a:ext>
                </a:extLst>
              </p:cNvPr>
              <p:cNvSpPr txBox="1"/>
              <p:nvPr/>
            </p:nvSpPr>
            <p:spPr>
              <a:xfrm>
                <a:off x="-1" y="4836625"/>
                <a:ext cx="6096000" cy="1589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Excellent momentum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resolution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𝜎</m:t>
                          </m:r>
                        </m:e>
                        <m:sub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𝑝</m:t>
                          </m:r>
                        </m:sub>
                      </m:sSub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/</m:t>
                      </m:r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𝑝</m:t>
                      </m:r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=0.4%</m:t>
                      </m:r>
                    </m:oMath>
                  </m:oMathPara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𝜎</m:t>
                        </m:r>
                      </m:e>
                      <m:sub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</m:t>
                        </m:r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𝜙</m:t>
                        </m:r>
                      </m:sub>
                    </m:sSub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=150</m:t>
                    </m:r>
                    <m:r>
                      <m:rPr>
                        <m:sty m:val="p"/>
                      </m:rPr>
                      <a:rPr lang="it-IT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μm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𝜎</m:t>
                        </m:r>
                      </m:e>
                      <m:sub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</m:sub>
                    </m:sSub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=2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mm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FE3098C-464B-9B03-5623-EABA5FE18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36625"/>
                <a:ext cx="6096000" cy="1589987"/>
              </a:xfrm>
              <a:prstGeom prst="rect">
                <a:avLst/>
              </a:prstGeom>
              <a:blipFill>
                <a:blip r:embed="rId7"/>
                <a:stretch>
                  <a:fillRect t="-3065" b="-7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5A5FD55-8E00-4565-3A32-364920AB63BC}"/>
                  </a:ext>
                </a:extLst>
              </p:cNvPr>
              <p:cNvSpPr txBox="1"/>
              <p:nvPr/>
            </p:nvSpPr>
            <p:spPr>
              <a:xfrm>
                <a:off x="6095999" y="4813179"/>
                <a:ext cx="6096000" cy="1692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Excellent time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resolution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𝜎</m:t>
                          </m:r>
                        </m:e>
                        <m:sub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ps</m:t>
                          </m:r>
                        </m:e>
                      </m:d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=54/</m:t>
                      </m:r>
                      <m:rad>
                        <m:radPr>
                          <m:degHide m:val="on"/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sz="2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6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GeV</m:t>
                              </m:r>
                            </m:e>
                          </m:d>
                        </m:e>
                      </m:rad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⊕100</m:t>
                      </m:r>
                    </m:oMath>
                  </m:oMathPara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𝜎</m:t>
                          </m:r>
                        </m:e>
                        <m:sub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𝐸</m:t>
                          </m:r>
                        </m:sub>
                      </m:sSub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/</m:t>
                      </m:r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𝐸</m:t>
                      </m:r>
                      <m:r>
                        <a:rPr lang="it-IT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=5.7%/</m:t>
                      </m:r>
                      <m:rad>
                        <m:radPr>
                          <m:degHide m:val="on"/>
                          <m:ctrlP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r>
                            <a:rPr lang="it-IT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sz="2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6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GeV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5A5FD55-8E00-4565-3A32-364920AB6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4813179"/>
                <a:ext cx="6096000" cy="1692386"/>
              </a:xfrm>
              <a:prstGeom prst="rect">
                <a:avLst/>
              </a:prstGeom>
              <a:blipFill>
                <a:blip r:embed="rId8"/>
                <a:stretch>
                  <a:fillRect t="-32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>
            <a:extLst>
              <a:ext uri="{FF2B5EF4-FFF2-40B4-BE49-F238E27FC236}">
                <a16:creationId xmlns:a16="http://schemas.microsoft.com/office/drawing/2014/main" id="{6815373F-8C55-E41B-2AB2-2F042141E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580" y="939254"/>
            <a:ext cx="6390833" cy="5464791"/>
          </a:xfrm>
          <a:prstGeom prst="rect">
            <a:avLst/>
          </a:prstGeom>
          <a:ln w="7620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4123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anomalous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magnetic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moment</a:t>
            </a:r>
            <a:endParaRPr lang="it-IT" sz="44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2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3D97B87-A212-F754-CB73-E7BC819FC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39" y="3200400"/>
            <a:ext cx="3362029" cy="3199088"/>
          </a:xfrm>
          <a:prstGeom prst="rect">
            <a:avLst/>
          </a:prstGeom>
          <a:ln w="31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6">
                <a:extLst>
                  <a:ext uri="{FF2B5EF4-FFF2-40B4-BE49-F238E27FC236}">
                    <a16:creationId xmlns:a16="http://schemas.microsoft.com/office/drawing/2014/main" id="{E09399B0-D1F8-AB02-D72A-063E447176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92458"/>
                <a:ext cx="11563351" cy="569827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Particle with spin in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magnetic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B-field: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≡</m:t>
                    </m:r>
                    <m:r>
                      <a:rPr lang="it-IT" sz="280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f>
                      <m:fPr>
                        <m:ctrlPr>
                          <a:rPr lang="it-IT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num>
                      <m:den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it-IT" sz="28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𝑆</m:t>
                        </m:r>
                      </m:e>
                    </m:acc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𝜏</m:t>
                    </m:r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×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𝐵</m:t>
                        </m:r>
                      </m:e>
                    </m:acc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U</m:t>
                    </m:r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=−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𝜇</m:t>
                        </m:r>
                      </m:e>
                    </m:acc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acc>
                      <m:accPr>
                        <m:chr m:val="⃗"/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𝐵</m:t>
                        </m:r>
                      </m:e>
                    </m:acc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Dirac’s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prediction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for spin-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charged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particles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=2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Radiative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corrections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in Quantum Field Theories: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≠2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Kusch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and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Foley’s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measurement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/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Schwinger’s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prediction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(1948, electron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−2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)</a:t>
                </a:r>
                <a:br>
                  <a:rPr lang="it-IT" sz="2400" dirty="0">
                    <a:solidFill>
                      <a:schemeClr val="bg2"/>
                    </a:solidFill>
                    <a:cs typeface="Calibri"/>
                  </a:rPr>
                </a:br>
                <a:br>
                  <a:rPr lang="it-IT" sz="10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𝑒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−2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≡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≈0.00116</m:t>
                    </m:r>
                  </m:oMath>
                </a14:m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br>
                  <a:rPr lang="it-IT" sz="10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1</a:t>
                </a:r>
                <a:r>
                  <a:rPr lang="it-IT" sz="2800" baseline="30000" dirty="0">
                    <a:solidFill>
                      <a:schemeClr val="bg2"/>
                    </a:solidFill>
                    <a:cs typeface="Calibri"/>
                  </a:rPr>
                  <a:t>st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order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QED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term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𝛼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                                 </a:t>
                </a:r>
                <a:br>
                  <a:rPr lang="it-IT" sz="2800" dirty="0">
                    <a:solidFill>
                      <a:schemeClr val="bg2"/>
                    </a:solidFill>
                    <a:cs typeface="Calibri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universal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 to all </a:t>
                </a:r>
                <a:r>
                  <a:rPr lang="it-IT" sz="2800" dirty="0" err="1">
                    <a:solidFill>
                      <a:schemeClr val="bg2"/>
                    </a:solidFill>
                    <a:cs typeface="Calibri"/>
                  </a:rPr>
                  <a:t>leptons</a:t>
                </a:r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𝑒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𝜇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cs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𝜏</m:t>
                    </m:r>
                  </m:oMath>
                </a14:m>
                <a:endParaRPr lang="it-IT" sz="2800" dirty="0">
                  <a:solidFill>
                    <a:schemeClr val="bg2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9" name="Segnaposto contenuto 26">
                <a:extLst>
                  <a:ext uri="{FF2B5EF4-FFF2-40B4-BE49-F238E27FC236}">
                    <a16:creationId xmlns:a16="http://schemas.microsoft.com/office/drawing/2014/main" id="{E09399B0-D1F8-AB02-D72A-063E447176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2458"/>
                <a:ext cx="11563351" cy="5698274"/>
              </a:xfrm>
              <a:blipFill>
                <a:blip r:embed="rId5"/>
                <a:stretch>
                  <a:fillRect l="-211" t="-2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788E104A-F93F-785D-6FD0-DE1843E8B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653" y="1589445"/>
            <a:ext cx="3048000" cy="4352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35F5A55-7FAA-F894-9A09-18ACE361CF71}"/>
                  </a:ext>
                </a:extLst>
              </p:cNvPr>
              <p:cNvSpPr txBox="1"/>
              <p:nvPr/>
            </p:nvSpPr>
            <p:spPr>
              <a:xfrm>
                <a:off x="8789612" y="5821226"/>
                <a:ext cx="25394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4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35F5A55-7FAA-F894-9A09-18ACE361C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612" y="5821226"/>
                <a:ext cx="2539478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ccia in su 12">
            <a:extLst>
              <a:ext uri="{FF2B5EF4-FFF2-40B4-BE49-F238E27FC236}">
                <a16:creationId xmlns:a16="http://schemas.microsoft.com/office/drawing/2014/main" id="{AF80794B-652E-FB0B-83D0-AD82B72CB6D7}"/>
              </a:ext>
            </a:extLst>
          </p:cNvPr>
          <p:cNvSpPr/>
          <p:nvPr/>
        </p:nvSpPr>
        <p:spPr>
          <a:xfrm>
            <a:off x="8735345" y="2175638"/>
            <a:ext cx="283479" cy="3646449"/>
          </a:xfrm>
          <a:prstGeom prst="upArrow">
            <a:avLst>
              <a:gd name="adj1" fmla="val 50000"/>
              <a:gd name="adj2" fmla="val 85544"/>
            </a:avLst>
          </a:prstGeom>
          <a:solidFill>
            <a:srgbClr val="95AB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su 13">
            <a:extLst>
              <a:ext uri="{FF2B5EF4-FFF2-40B4-BE49-F238E27FC236}">
                <a16:creationId xmlns:a16="http://schemas.microsoft.com/office/drawing/2014/main" id="{3964FD3A-9BBD-C758-37A6-3D8BB4620BC8}"/>
              </a:ext>
            </a:extLst>
          </p:cNvPr>
          <p:cNvSpPr/>
          <p:nvPr/>
        </p:nvSpPr>
        <p:spPr>
          <a:xfrm>
            <a:off x="9542931" y="2175637"/>
            <a:ext cx="283479" cy="3646449"/>
          </a:xfrm>
          <a:prstGeom prst="upArrow">
            <a:avLst>
              <a:gd name="adj1" fmla="val 50000"/>
              <a:gd name="adj2" fmla="val 85544"/>
            </a:avLst>
          </a:prstGeom>
          <a:solidFill>
            <a:srgbClr val="95AB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su 14">
            <a:extLst>
              <a:ext uri="{FF2B5EF4-FFF2-40B4-BE49-F238E27FC236}">
                <a16:creationId xmlns:a16="http://schemas.microsoft.com/office/drawing/2014/main" id="{95F2E9B2-2674-28F3-833D-8D4F3F1FC217}"/>
              </a:ext>
            </a:extLst>
          </p:cNvPr>
          <p:cNvSpPr/>
          <p:nvPr/>
        </p:nvSpPr>
        <p:spPr>
          <a:xfrm>
            <a:off x="10421401" y="2175638"/>
            <a:ext cx="283479" cy="3646449"/>
          </a:xfrm>
          <a:prstGeom prst="upArrow">
            <a:avLst>
              <a:gd name="adj1" fmla="val 50000"/>
              <a:gd name="adj2" fmla="val 85544"/>
            </a:avLst>
          </a:prstGeom>
          <a:solidFill>
            <a:srgbClr val="95AB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su 15">
            <a:extLst>
              <a:ext uri="{FF2B5EF4-FFF2-40B4-BE49-F238E27FC236}">
                <a16:creationId xmlns:a16="http://schemas.microsoft.com/office/drawing/2014/main" id="{5CAC4738-1B0B-DF40-BBAF-A5BA83E78467}"/>
              </a:ext>
            </a:extLst>
          </p:cNvPr>
          <p:cNvSpPr/>
          <p:nvPr/>
        </p:nvSpPr>
        <p:spPr>
          <a:xfrm>
            <a:off x="11071251" y="2175636"/>
            <a:ext cx="283479" cy="3646449"/>
          </a:xfrm>
          <a:prstGeom prst="upArrow">
            <a:avLst>
              <a:gd name="adj1" fmla="val 50000"/>
              <a:gd name="adj2" fmla="val 85544"/>
            </a:avLst>
          </a:prstGeom>
          <a:solidFill>
            <a:srgbClr val="95AB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8" descr="out.gif">
            <a:extLst>
              <a:ext uri="{FF2B5EF4-FFF2-40B4-BE49-F238E27FC236}">
                <a16:creationId xmlns:a16="http://schemas.microsoft.com/office/drawing/2014/main" id="{E3E68647-A28E-710B-2BFA-2245773B45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207318" y="2783099"/>
            <a:ext cx="3512253" cy="263419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8FFE75B-18A8-160D-5BD1-E513DA0524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821"/>
          <a:stretch/>
        </p:blipFill>
        <p:spPr>
          <a:xfrm>
            <a:off x="8535351" y="1589445"/>
            <a:ext cx="3048000" cy="48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8A2C183-44CC-671E-CAAA-05B904560D34}"/>
                  </a:ext>
                </a:extLst>
              </p:cNvPr>
              <p:cNvSpPr txBox="1"/>
              <p:nvPr/>
            </p:nvSpPr>
            <p:spPr>
              <a:xfrm>
                <a:off x="8791914" y="5821226"/>
                <a:ext cx="25394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4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4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8A2C183-44CC-671E-CAAA-05B904560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914" y="5821226"/>
                <a:ext cx="2539478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0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20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Much theory work</a:t>
            </a:r>
            <a:endParaRPr lang="it-IT" sz="4000" b="1" u="sng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68721A6-A362-C774-55A5-33652ED38E19}"/>
                  </a:ext>
                </a:extLst>
              </p:cNvPr>
              <p:cNvSpPr txBox="1"/>
              <p:nvPr/>
            </p:nvSpPr>
            <p:spPr>
              <a:xfrm>
                <a:off x="164480" y="1109580"/>
                <a:ext cx="11151219" cy="436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ISR technique to scan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radPr>
                      <m:deg/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: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radiator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function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𝐻</m:t>
                    </m:r>
                    <m:d>
                      <m:d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sSubSup>
                          <m:sSubSupPr>
                            <m:ctrlP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h𝑎𝑑</m:t>
                            </m:r>
                          </m:sub>
                          <m:sup>
                            <m:r>
                              <a:rPr lang="it-IT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relates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differential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cross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section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𝛾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  <m:sSup>
                      <m:sSup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e>
                      <m:sup>
                        <m:r>
                          <a:rPr lang="it-IT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</m:sup>
                    </m:sSup>
                  </m:oMath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it-IT" sz="1050" dirty="0">
                  <a:solidFill>
                    <a:srgbClr val="000000"/>
                  </a:solidFill>
                  <a:cs typeface="Calibri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it-IT" sz="24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Phokhara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MC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calculates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 ISR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at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NLO; Radiative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corrections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such as vacuum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polarisation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and FSR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68721A6-A362-C774-55A5-33652ED38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80" y="1109580"/>
                <a:ext cx="11151219" cy="4360424"/>
              </a:xfrm>
              <a:prstGeom prst="rect">
                <a:avLst/>
              </a:prstGeom>
              <a:blipFill>
                <a:blip r:embed="rId5"/>
                <a:stretch>
                  <a:fillRect l="-875" t="-420" r="-9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8ADC9D7-2CA8-535C-7DF0-863C93784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899" y="2024544"/>
            <a:ext cx="6530202" cy="23697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33CDB9B-7DE4-F805-6216-1F60ED92F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327" y="4911803"/>
            <a:ext cx="2759345" cy="16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21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Normalisation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to muon ISR</a:t>
            </a: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263247-10FA-E40C-2BA1-4C6B7BBF60F1}"/>
                  </a:ext>
                </a:extLst>
              </p:cNvPr>
              <p:cNvSpPr txBox="1"/>
              <p:nvPr/>
            </p:nvSpPr>
            <p:spPr>
              <a:xfrm>
                <a:off x="175631" y="1120731"/>
                <a:ext cx="12016369" cy="4212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Two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methods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to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extract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cross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section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</a:t>
                </a: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KLOE08, KLOE10: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absolute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normalisation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to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luminosity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(from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Bhabha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events):</a:t>
                </a:r>
                <a:br>
                  <a:rPr lang="it-IT" sz="2600" dirty="0">
                    <a:solidFill>
                      <a:srgbClr val="000000"/>
                    </a:solidFill>
                    <a:cs typeface="Calibri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>
                          <m:sSubPr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𝜎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𝜋𝜋𝛾</m:t>
                            </m:r>
                          </m:sub>
                        </m:sSub>
                      </m:num>
                      <m:den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Sup>
                          <m:sSubSupPr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</m:t>
                            </m:r>
                          </m:sub>
                          <m:sup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it-IT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𝑁</m:t>
                        </m:r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  <m:sSub>
                          <m:sSubPr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𝑏𝑘𝑔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it-IT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Δ</m:t>
                        </m:r>
                        <m:sSubSup>
                          <m:sSubSupPr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it-IT" sz="32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M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</m:t>
                            </m:r>
                          </m:sub>
                          <m:sup>
                            <m:r>
                              <a:rPr lang="it-IT" sz="32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it-IT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f>
                      <m:fPr>
                        <m:ctrlP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𝜀</m:t>
                        </m:r>
                      </m:den>
                    </m:f>
                    <m:r>
                      <a:rPr lang="it-IT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f>
                      <m:fPr>
                        <m:ctrlP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nary>
                          <m:naryPr>
                            <m:subHide m:val="on"/>
                            <m:supHide m:val="on"/>
                            <m:ctrlP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𝐿</m:t>
                            </m:r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it-IT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𝑑𝑡</m:t>
                            </m:r>
                          </m:e>
                        </m:nary>
                      </m:den>
                    </m:f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lang="it-IT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𝜋𝜋</m:t>
                        </m:r>
                      </m:sub>
                    </m:sSub>
                    <m:d>
                      <m:dPr>
                        <m:ctrlPr>
                          <a:rPr lang="it-IT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it-IT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𝜋𝜋</m:t>
                            </m:r>
                          </m:sub>
                          <m:sup>
                            <m:r>
                              <a:rPr lang="it-IT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it-IT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=</m:t>
                    </m:r>
                    <m:r>
                      <a:rPr lang="it-IT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𝑠</m:t>
                    </m:r>
                    <m:r>
                      <a:rPr lang="it-IT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⋅</m:t>
                    </m:r>
                  </m:oMath>
                </a14:m>
                <a:r>
                  <a:rPr lang="it-IT" sz="28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>
                          <m:sSub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𝜋𝜋𝛾</m:t>
                            </m:r>
                          </m:sub>
                        </m:sSub>
                      </m:num>
                      <m:den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Sup>
                          <m:sSubSup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</m:t>
                            </m:r>
                          </m:sub>
                          <m:sup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it-IT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f>
                      <m:fPr>
                        <m:ctrlP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𝐻</m:t>
                        </m:r>
                        <m:d>
                          <m:d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𝑠</m:t>
                            </m:r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𝜋𝜋</m:t>
                                </m:r>
                              </m:sub>
                              <m:sup>
                                <m: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marL="457200" indent="-457200" algn="just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KLOE12: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normalize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𝜋𝜋𝛾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sample with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𝜇𝜇</m:t>
                    </m:r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𝛾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events 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  <a:sym typeface="Wingdings" panose="05000000000000000000" pitchFamily="2" charset="2"/>
                  </a:rPr>
                  <a:t> f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or each energy bin:</a:t>
                </a:r>
                <a:br>
                  <a:rPr lang="it-IT" sz="2600" dirty="0">
                    <a:solidFill>
                      <a:srgbClr val="000000"/>
                    </a:solidFill>
                    <a:cs typeface="Calibri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it-IT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p>
                    </m:sSup>
                    <m:r>
                      <a:rPr lang="it-IT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  <m:d>
                          <m:dPr>
                            <m:ctrlP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1+2</m:t>
                            </m:r>
                            <m:sSubSup>
                              <m:sSubSupPr>
                                <m:ctrlP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a:rPr lang="it-IT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/</m:t>
                            </m:r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𝑠</m:t>
                            </m:r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′</m:t>
                            </m:r>
                          </m:e>
                        </m:d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𝛽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𝛽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</m:t>
                            </m:r>
                          </m:sub>
                          <m:sup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it-IT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⋅</m:t>
                    </m:r>
                    <m:f>
                      <m:fPr>
                        <m:ctrlP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>
                          <m:sSub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𝜋𝜋𝛾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/</m:t>
                        </m:r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Sup>
                          <m:sSubSup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𝜋𝜋</m:t>
                            </m:r>
                          </m:sub>
                          <m:sup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>
                          <m:sSub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𝜇𝜇</m:t>
                            </m:r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𝛾</m:t>
                            </m:r>
                          </m:sub>
                        </m:sSub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/</m:t>
                        </m:r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𝑑</m:t>
                        </m:r>
                        <m:sSubSup>
                          <m:sSubSupPr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𝜇𝜇</m:t>
                            </m:r>
                          </m:sub>
                          <m:sup>
                            <m: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it-IT" sz="3200" dirty="0">
                    <a:solidFill>
                      <a:srgbClr val="000000"/>
                    </a:solidFill>
                    <a:cs typeface="Calibri"/>
                    <a:sym typeface="Wingdings" panose="05000000000000000000" pitchFamily="2" charset="2"/>
                  </a:rPr>
                  <a:t> 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lang="it-IT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𝜋𝜋</m:t>
                        </m:r>
                      </m:sub>
                    </m:sSub>
                    <m:d>
                      <m:dPr>
                        <m:ctrlPr>
                          <a:rPr lang="it-IT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it-IT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𝜋</m:t>
                        </m:r>
                        <m:sSup>
                          <m:sSupPr>
                            <m:ctrlP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𝜋</m:t>
                            </m:r>
                          </m:sub>
                          <m:sup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r>
                          <a:rPr lang="it-IT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  <a:sym typeface="Wingdings" panose="05000000000000000000" pitchFamily="2" charset="2"/>
                          </a:rPr>
                          <m:t>3</m:t>
                        </m:r>
                        <m:sSup>
                          <m:sSupPr>
                            <m:ctrlP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it-IT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Wingdings" panose="05000000000000000000" pitchFamily="2" charset="2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it-IT" sz="2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  <a:sym typeface="Wingdings" panose="05000000000000000000" pitchFamily="2" charset="2"/>
                      </a:rPr>
                      <m:t>⋅</m:t>
                    </m:r>
                    <m:sSup>
                      <m:sSupPr>
                        <m:ctrlP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  <m: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it-IT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it-IT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Calibri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it-IT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p>
                    </m:sSup>
                  </m:oMath>
                </a14:m>
                <a:endParaRPr lang="it-IT" sz="2600" dirty="0">
                  <a:solidFill>
                    <a:srgbClr val="000000"/>
                  </a:solidFill>
                  <a:cs typeface="Calibri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Advantage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of muon ISR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normalization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systematic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effects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and radiative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corrections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cancel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!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9263247-10FA-E40C-2BA1-4C6B7BBF6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31" y="1120731"/>
                <a:ext cx="12016369" cy="4212179"/>
              </a:xfrm>
              <a:prstGeom prst="rect">
                <a:avLst/>
              </a:prstGeom>
              <a:blipFill>
                <a:blip r:embed="rId5"/>
                <a:stretch>
                  <a:fillRect l="-913" t="-1158" r="-913" b="-2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ABD0BEA8-33D7-BD2B-434C-C4E7AB809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780" y="4985699"/>
            <a:ext cx="4404440" cy="15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EDF1CBD-34A7-4FB5-9BED-CFC3EA24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0" y="1024203"/>
            <a:ext cx="4516479" cy="32028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279326-67CF-22CF-BBB1-65BBA381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22</a:t>
            </a:fld>
            <a:endParaRPr lang="it-IT" sz="1800"/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7873A02A-53C7-CBD2-77A7-771778A86CE1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12192000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Experimental goals for new KLOE HVP </a:t>
            </a:r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analysis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C91D832-19AD-8DB8-4390-14DD9668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E5ECEE9A-CDC4-D230-F7B8-6986887BD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DC656F8-00B3-8EF2-D01D-8E34AB72CAA5}"/>
                  </a:ext>
                </a:extLst>
              </p:cNvPr>
              <p:cNvSpPr txBox="1"/>
              <p:nvPr/>
            </p:nvSpPr>
            <p:spPr>
              <a:xfrm>
                <a:off x="178416" y="4622169"/>
                <a:ext cx="12013584" cy="1699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Combination of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previous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KLOE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measurements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𝜇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𝜋𝜋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it-IT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0.1&lt;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s</m:t>
                          </m:r>
                          <m:r>
                            <a:rPr lang="it-IT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&lt;0.95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it-IT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it-IT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=489.8</m:t>
                      </m:r>
                      <m:r>
                        <a:rPr lang="it-IT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±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1.7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𝑠𝑡𝑎𝑡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±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4.8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𝑠𝑦𝑠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×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10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000000"/>
                  </a:solidFill>
                  <a:cs typeface="Calibri"/>
                </a:endParaRPr>
              </a:p>
              <a:p>
                <a:pPr algn="just"/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Goal for new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analysis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: reduce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uncertainties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,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achieve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0.4%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</a:t>
                </a:r>
                <a:r>
                  <a:rPr lang="it-IT" sz="2600" dirty="0" err="1">
                    <a:solidFill>
                      <a:srgbClr val="000000"/>
                    </a:solidFill>
                    <a:cs typeface="Calibri"/>
                  </a:rPr>
                  <a:t>total</a:t>
                </a:r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0.</m:t>
                    </m:r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1</m:t>
                    </m:r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%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stat., </a:t>
                </a:r>
                <a14:m>
                  <m:oMath xmlns:m="http://schemas.openxmlformats.org/officeDocument/2006/math"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0.</m:t>
                    </m:r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2</m:t>
                    </m:r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%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th. and </a:t>
                </a:r>
                <a14:m>
                  <m:oMath xmlns:m="http://schemas.openxmlformats.org/officeDocument/2006/math"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0.</m:t>
                    </m:r>
                    <m:r>
                      <a:rPr lang="it-IT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3</m:t>
                    </m:r>
                    <m:r>
                      <a:rPr lang="it-IT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/>
                      </a:rPr>
                      <m:t>%</m:t>
                    </m:r>
                  </m:oMath>
                </a14:m>
                <a:r>
                  <a:rPr lang="it-IT" sz="2600" dirty="0">
                    <a:solidFill>
                      <a:srgbClr val="000000"/>
                    </a:solidFill>
                    <a:cs typeface="Calibri"/>
                  </a:rPr>
                  <a:t> syst.)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DC656F8-00B3-8EF2-D01D-8E34AB72C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16" y="4622169"/>
                <a:ext cx="12013584" cy="1699183"/>
              </a:xfrm>
              <a:prstGeom prst="rect">
                <a:avLst/>
              </a:prstGeom>
              <a:blipFill>
                <a:blip r:embed="rId6"/>
                <a:stretch>
                  <a:fillRect l="-913" t="-2867" r="-913" b="-8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71FB74BD-AD0C-D1F7-4113-D8D50E5BC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897" y="976893"/>
            <a:ext cx="4260571" cy="34414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917BCEC-D24D-45A9-47F4-85F406CC5745}"/>
              </a:ext>
            </a:extLst>
          </p:cNvPr>
          <p:cNvSpPr txBox="1"/>
          <p:nvPr/>
        </p:nvSpPr>
        <p:spPr>
          <a:xfrm>
            <a:off x="549198" y="4261335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JHEP 1803 (2018) 173</a:t>
            </a:r>
          </a:p>
        </p:txBody>
      </p:sp>
    </p:spTree>
    <p:extLst>
      <p:ext uri="{BB962C8B-B14F-4D97-AF65-F5344CB8AC3E}">
        <p14:creationId xmlns:p14="http://schemas.microsoft.com/office/powerpoint/2010/main" val="3865315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0" y="18288"/>
            <a:ext cx="12192000" cy="810133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Overview</a:t>
            </a:r>
            <a:r>
              <a:rPr lang="it-IT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of g-2/KLOE Liverpool activities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egnaposto contenuto 13"/>
              <p:cNvSpPr>
                <a:spLocks noGrp="1"/>
              </p:cNvSpPr>
              <p:nvPr>
                <p:ph idx="1"/>
              </p:nvPr>
            </p:nvSpPr>
            <p:spPr>
              <a:xfrm>
                <a:off x="0" y="657922"/>
                <a:ext cx="12192000" cy="5944045"/>
              </a:xfrm>
            </p:spPr>
            <p:txBody>
              <a:bodyPr rtlCol="0">
                <a:normAutofit/>
              </a:bodyPr>
              <a:lstStyle/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v"/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Muon g-2 @ FNAL: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Strong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involvement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operations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while running (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ended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Summer 2023)</a:t>
                </a: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b="0" dirty="0" err="1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analyzers</a:t>
                </a:r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: L.C., C. Zhang, E. Zaid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 analyzer</a:t>
                </a:r>
                <a:r>
                  <a:rPr lang="it-IT" sz="280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:</a:t>
                </a:r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 S. Charity (coordinator)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Beam dynamics </a:t>
                </a:r>
                <a:r>
                  <a:rPr lang="it-IT" sz="2800" b="0" dirty="0" err="1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analyzer</a:t>
                </a:r>
                <a:r>
                  <a:rPr lang="it-IT" sz="2800" dirty="0" err="1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s</a:t>
                </a:r>
                <a:r>
                  <a:rPr lang="it-IT" sz="2800" b="0" dirty="0">
                    <a:solidFill>
                      <a:schemeClr val="bg2"/>
                    </a:solidFill>
                    <a:cs typeface="Calibri" panose="020F0502020204030204" pitchFamily="34" charset="0"/>
                    <a:sym typeface="Wingdings" panose="05000000000000000000" pitchFamily="2" charset="2"/>
                  </a:rPr>
                  <a:t>: E. Bottalico (coordinator), C. Zhang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EDM: J. Price (coordinator), D.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Vasilkova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, K.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Ferraby</a:t>
                </a:r>
                <a:endParaRPr lang="it-IT" sz="2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Various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institutional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roles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(e.g. co-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spokesperson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G. Venanzoni)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Help in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analysis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/review of other Beyond SM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searches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(Dark Matter, CPT/LIV)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v"/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KLOE HVP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analysis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: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From HEP department: G. Venanzoni, P. Beltrame, L.C., F. Ignatov, A. Kumari, N.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Vestergaard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, E. Zaid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From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Theoretical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department: T.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Teubner</a:t>
                </a:r>
                <a:r>
                  <a:rPr lang="it-IT" sz="2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, W.J. Torres-Bobadilla, T. Dave, J. Paltrinieri, P. Petit-Rosas, A. Wright</a:t>
                </a:r>
              </a:p>
            </p:txBody>
          </p:sp>
        </mc:Choice>
        <mc:Fallback xmlns="">
          <p:sp>
            <p:nvSpPr>
              <p:cNvPr id="14" name="Segnaposto contenuto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57922"/>
                <a:ext cx="12192000" cy="5944045"/>
              </a:xfrm>
              <a:blipFill>
                <a:blip r:embed="rId3"/>
                <a:stretch>
                  <a:fillRect t="-1026" r="-4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23</a:t>
            </a:fld>
            <a:endParaRPr lang="it-IT" sz="1800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9EBB1DE1-2B50-DB28-8695-422700A0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B5D763-3F33-EA95-AAAB-BF3D0C65E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8" cy="524108"/>
          </a:xfrm>
          <a:prstGeom prst="rect">
            <a:avLst/>
          </a:prstGeom>
        </p:spPr>
      </p:pic>
      <p:pic>
        <p:nvPicPr>
          <p:cNvPr id="7" name="Immagine 6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A86E06D3-2A9F-7774-FF68-CF5FBBFD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63" y="6333892"/>
            <a:ext cx="1054037" cy="5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5CD1A99-BCB9-4435-8510-0559AFBF5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088448"/>
            <a:ext cx="12192000" cy="178070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6" y="0"/>
            <a:ext cx="12192000" cy="1906859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THANK YOU FOR</a:t>
            </a:r>
            <a:b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</a:br>
            <a:r>
              <a:rPr lang="it-IT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YOUR ATTENTION</a:t>
            </a:r>
            <a:r>
              <a:rPr lang="it-IT" sz="6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!</a:t>
            </a:r>
          </a:p>
        </p:txBody>
      </p:sp>
      <p:pic>
        <p:nvPicPr>
          <p:cNvPr id="4" name="Immagine 3" descr="Immagine che contiene Carattere, Elementi grafici, grafica, schermata&#10;&#10;Descrizione generata automaticamente">
            <a:extLst>
              <a:ext uri="{FF2B5EF4-FFF2-40B4-BE49-F238E27FC236}">
                <a16:creationId xmlns:a16="http://schemas.microsoft.com/office/drawing/2014/main" id="{A92AE225-AD04-E53A-EE5B-576B95CE3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8" y="5967648"/>
            <a:ext cx="3848166" cy="695250"/>
          </a:xfrm>
          <a:prstGeom prst="rect">
            <a:avLst/>
          </a:prstGeom>
        </p:spPr>
      </p:pic>
      <p:pic>
        <p:nvPicPr>
          <p:cNvPr id="14" name="Immagine 13" descr="Immagine che contiene vestiti, muro, interno, persona&#10;&#10;Descrizione generata automaticamente">
            <a:extLst>
              <a:ext uri="{FF2B5EF4-FFF2-40B4-BE49-F238E27FC236}">
                <a16:creationId xmlns:a16="http://schemas.microsoft.com/office/drawing/2014/main" id="{BEE04A29-0DF8-CCA7-2F05-2B38EE02D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77015"/>
            <a:ext cx="6000388" cy="343793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E6D6E22-F165-ED55-07F4-4D81CD701B79}"/>
              </a:ext>
            </a:extLst>
          </p:cNvPr>
          <p:cNvSpPr txBox="1"/>
          <p:nvPr/>
        </p:nvSpPr>
        <p:spPr>
          <a:xfrm>
            <a:off x="5954181" y="6239478"/>
            <a:ext cx="6237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2"/>
                </a:solidFill>
              </a:rPr>
              <a:t>July</a:t>
            </a:r>
            <a:r>
              <a:rPr lang="it-IT" sz="2400" dirty="0">
                <a:solidFill>
                  <a:schemeClr val="bg2"/>
                </a:solidFill>
              </a:rPr>
              <a:t> 2023 </a:t>
            </a:r>
            <a:r>
              <a:rPr lang="it-IT" sz="2400" dirty="0" err="1">
                <a:solidFill>
                  <a:schemeClr val="bg2"/>
                </a:solidFill>
              </a:rPr>
              <a:t>collaboration</a:t>
            </a:r>
            <a:r>
              <a:rPr lang="it-IT" sz="2400" dirty="0">
                <a:solidFill>
                  <a:schemeClr val="bg2"/>
                </a:solidFill>
              </a:rPr>
              <a:t> meeting @ Liverpool, UK</a:t>
            </a:r>
          </a:p>
        </p:txBody>
      </p:sp>
      <p:pic>
        <p:nvPicPr>
          <p:cNvPr id="8" name="Immagine 7" descr="Immagine che contiene linea, simbolo, Carattere&#10;&#10;Descrizione generata automaticamente">
            <a:extLst>
              <a:ext uri="{FF2B5EF4-FFF2-40B4-BE49-F238E27FC236}">
                <a16:creationId xmlns:a16="http://schemas.microsoft.com/office/drawing/2014/main" id="{6BF5B169-E921-B803-F25C-2DA832E98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3238061"/>
            <a:ext cx="1298197" cy="1298197"/>
          </a:xfrm>
          <a:prstGeom prst="rect">
            <a:avLst/>
          </a:prstGeom>
        </p:spPr>
      </p:pic>
      <p:pic>
        <p:nvPicPr>
          <p:cNvPr id="3" name="Immagine 2" descr="Immagine che contiene Carattere, schermata, Elementi grafici, testo&#10;&#10;Descrizione generata automaticamente">
            <a:extLst>
              <a:ext uri="{FF2B5EF4-FFF2-40B4-BE49-F238E27FC236}">
                <a16:creationId xmlns:a16="http://schemas.microsoft.com/office/drawing/2014/main" id="{4672BC9B-7340-4D7B-907E-895AA79CF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2" y="4456993"/>
            <a:ext cx="4141138" cy="834029"/>
          </a:xfrm>
          <a:prstGeom prst="rect">
            <a:avLst/>
          </a:prstGeom>
        </p:spPr>
      </p:pic>
      <p:pic>
        <p:nvPicPr>
          <p:cNvPr id="5" name="Immagine 4" descr="Immagine che contiene testo, Carattere, logo, simbolo&#10;&#10;Descrizione generata automaticamente">
            <a:extLst>
              <a:ext uri="{FF2B5EF4-FFF2-40B4-BE49-F238E27FC236}">
                <a16:creationId xmlns:a16="http://schemas.microsoft.com/office/drawing/2014/main" id="{B5CE061D-8C91-9F87-694F-64702ED5C8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3000798"/>
            <a:ext cx="3427609" cy="8863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70A762-82E1-6915-7CB4-A04810A36F2E}"/>
              </a:ext>
            </a:extLst>
          </p:cNvPr>
          <p:cNvSpPr txBox="1"/>
          <p:nvPr/>
        </p:nvSpPr>
        <p:spPr>
          <a:xfrm>
            <a:off x="47805" y="5382522"/>
            <a:ext cx="600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2"/>
                </a:solidFill>
              </a:rPr>
              <a:t>lorenzo.cotrozzi@liverpool.ac.uk</a:t>
            </a:r>
          </a:p>
        </p:txBody>
      </p:sp>
      <p:pic>
        <p:nvPicPr>
          <p:cNvPr id="7" name="Immagine 6" descr="Immagine che contiene Arte bambini, Elementi grafici, cartone animato, testo&#10;&#10;Descrizione generata automaticamente">
            <a:extLst>
              <a:ext uri="{FF2B5EF4-FFF2-40B4-BE49-F238E27FC236}">
                <a16:creationId xmlns:a16="http://schemas.microsoft.com/office/drawing/2014/main" id="{AA5B0DE2-2F3A-5430-6311-43F1AA22D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1" y="2380811"/>
            <a:ext cx="17240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27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25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928B540-8425-EDED-9E67-827CA521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12">
            <a:extLst>
              <a:ext uri="{FF2B5EF4-FFF2-40B4-BE49-F238E27FC236}">
                <a16:creationId xmlns:a16="http://schemas.microsoft.com/office/drawing/2014/main" id="{1B3A9183-7969-E91B-2067-DC0BAE025D49}"/>
              </a:ext>
            </a:extLst>
          </p:cNvPr>
          <p:cNvSpPr txBox="1">
            <a:spLocks/>
          </p:cNvSpPr>
          <p:nvPr/>
        </p:nvSpPr>
        <p:spPr>
          <a:xfrm>
            <a:off x="6095999" y="21020"/>
            <a:ext cx="6068160" cy="6299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FNAL accelerator complex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970EB7C-1E6D-B092-B0C8-643585695966}"/>
                  </a:ext>
                </a:extLst>
              </p:cNvPr>
              <p:cNvSpPr txBox="1"/>
              <p:nvPr/>
            </p:nvSpPr>
            <p:spPr>
              <a:xfrm>
                <a:off x="5793175" y="627027"/>
                <a:ext cx="6330198" cy="5743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B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unches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of </a:t>
                </a:r>
                <a14:m>
                  <m:oMath xmlns:m="http://schemas.openxmlformats.org/officeDocument/2006/math">
                    <m:r>
                      <a:rPr kumimoji="0" lang="it-IT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4</m:t>
                    </m:r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×</m:t>
                    </m:r>
                    <m:sSup>
                      <m:s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12</m:t>
                        </m:r>
                      </m:sup>
                    </m:sSup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protons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@ 8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Ge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V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Boosted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and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delivered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via the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recycler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ring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every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 1.4 s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endParaRPr lang="it-IT" sz="28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endParaRPr lang="it-IT" sz="28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ollide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again</a:t>
                </a:r>
                <a:r>
                  <a:rPr lang="it-IT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st fixed target and generate </a:t>
                </a:r>
                <a:r>
                  <a:rPr lang="it-IT" sz="2800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pions</a:t>
                </a: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Pions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decay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into muons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along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∼2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km line in Delivery</a:t>
                </a:r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Ring</a:t>
                </a:r>
              </a:p>
              <a:p>
                <a:pPr marL="27432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buFont typeface="Arial" pitchFamily="34" charset="0"/>
                  <a:buChar char="•"/>
                  <a:tabLst/>
                  <a:defRPr/>
                </a:pP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Muons are </a:t>
                </a:r>
                <a:r>
                  <a:rPr lang="it-IT" sz="2800" baseline="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injected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into the 7</a:t>
                </a:r>
                <a:r>
                  <a:rPr lang="it-IT" sz="2800" dirty="0">
                    <a:solidFill>
                      <a:schemeClr val="bg2"/>
                    </a:solidFill>
                    <a:latin typeface="Calibri"/>
                    <a:cs typeface="Calibri"/>
                  </a:rPr>
                  <a:t> m </a:t>
                </a:r>
                <a:r>
                  <a:rPr lang="it-IT" sz="2800" dirty="0" err="1">
                    <a:solidFill>
                      <a:schemeClr val="bg2"/>
                    </a:solidFill>
                    <a:latin typeface="Calibri"/>
                    <a:cs typeface="Calibri"/>
                  </a:rPr>
                  <a:t>radius</a:t>
                </a:r>
                <a:r>
                  <a:rPr lang="it-IT" sz="2800" baseline="0" dirty="0">
                    <a:solidFill>
                      <a:schemeClr val="bg2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baseline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𝑔</m:t>
                    </m:r>
                    <m:r>
                      <a:rPr lang="it-IT" sz="2800" b="0" i="1" baseline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Calibri"/>
                      </a:rPr>
                      <m:t>−2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storage</a:t>
                </a:r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ring</a:t>
                </a: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970EB7C-1E6D-B092-B0C8-643585695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175" y="627027"/>
                <a:ext cx="6330198" cy="5743111"/>
              </a:xfrm>
              <a:prstGeom prst="rect">
                <a:avLst/>
              </a:prstGeom>
              <a:blipFill>
                <a:blip r:embed="rId4"/>
                <a:stretch>
                  <a:fillRect l="-385" t="-1805" r="-1925" b="-21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A6B233AD-5ECD-943E-D77A-9C939F139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147452"/>
            <a:ext cx="5669670" cy="1195915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F6689D24-F5B5-5FBF-35D0-9765FAAD5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" y="24105"/>
            <a:ext cx="5613921" cy="6389260"/>
          </a:xfrm>
          <a:prstGeom prst="rect">
            <a:avLst/>
          </a:prstGeom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AC45B704-0D70-D5FC-D62E-E7FCFAC72002}"/>
              </a:ext>
            </a:extLst>
          </p:cNvPr>
          <p:cNvSpPr/>
          <p:nvPr/>
        </p:nvSpPr>
        <p:spPr>
          <a:xfrm>
            <a:off x="3358018" y="5365644"/>
            <a:ext cx="256585" cy="230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FC5E0612-7C9A-D4F1-3E46-490E537EEA0B}"/>
              </a:ext>
            </a:extLst>
          </p:cNvPr>
          <p:cNvSpPr/>
          <p:nvPr/>
        </p:nvSpPr>
        <p:spPr>
          <a:xfrm>
            <a:off x="3858845" y="3006298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28576738-9D6B-A485-853B-0288BE596352}"/>
              </a:ext>
            </a:extLst>
          </p:cNvPr>
          <p:cNvSpPr/>
          <p:nvPr/>
        </p:nvSpPr>
        <p:spPr>
          <a:xfrm>
            <a:off x="4040441" y="2917843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21EC0293-D60C-482D-1EB2-56728BF58F9D}"/>
              </a:ext>
            </a:extLst>
          </p:cNvPr>
          <p:cNvSpPr/>
          <p:nvPr/>
        </p:nvSpPr>
        <p:spPr>
          <a:xfrm>
            <a:off x="4200140" y="2814790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B53058F8-1A38-9F43-7E29-4F279BF04C9B}"/>
              </a:ext>
            </a:extLst>
          </p:cNvPr>
          <p:cNvSpPr/>
          <p:nvPr/>
        </p:nvSpPr>
        <p:spPr>
          <a:xfrm>
            <a:off x="4374438" y="2681173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id="{6490D84D-CA4C-79D5-35A3-065151144F3C}"/>
              </a:ext>
            </a:extLst>
          </p:cNvPr>
          <p:cNvSpPr/>
          <p:nvPr/>
        </p:nvSpPr>
        <p:spPr>
          <a:xfrm>
            <a:off x="2963444" y="4473100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16A1693F-149D-BBE0-E6A0-6BE4CA7DECBF}"/>
              </a:ext>
            </a:extLst>
          </p:cNvPr>
          <p:cNvSpPr/>
          <p:nvPr/>
        </p:nvSpPr>
        <p:spPr>
          <a:xfrm>
            <a:off x="2410396" y="3949204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32">
            <a:extLst>
              <a:ext uri="{FF2B5EF4-FFF2-40B4-BE49-F238E27FC236}">
                <a16:creationId xmlns:a16="http://schemas.microsoft.com/office/drawing/2014/main" id="{3219E25F-06A4-B326-3FD7-A045ABFB9BFE}"/>
              </a:ext>
            </a:extLst>
          </p:cNvPr>
          <p:cNvGrpSpPr/>
          <p:nvPr/>
        </p:nvGrpSpPr>
        <p:grpSpPr>
          <a:xfrm>
            <a:off x="1220666" y="5110318"/>
            <a:ext cx="2613800" cy="1470629"/>
            <a:chOff x="3256140" y="5574116"/>
            <a:chExt cx="2209605" cy="1243213"/>
          </a:xfrm>
        </p:grpSpPr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BA1F54B0-FCCA-6ADA-DF41-F4D3E9E0F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3" t="14572" r="14633" b="3979"/>
            <a:stretch/>
          </p:blipFill>
          <p:spPr>
            <a:xfrm>
              <a:off x="3256140" y="5574116"/>
              <a:ext cx="1634589" cy="1243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22" name="Straight Arrow Connector 30">
              <a:extLst>
                <a:ext uri="{FF2B5EF4-FFF2-40B4-BE49-F238E27FC236}">
                  <a16:creationId xmlns:a16="http://schemas.microsoft.com/office/drawing/2014/main" id="{F45FBC85-8940-1CB0-A960-25D86EA655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0729" y="6144054"/>
              <a:ext cx="575016" cy="67327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34">
              <a:extLst>
                <a:ext uri="{FF2B5EF4-FFF2-40B4-BE49-F238E27FC236}">
                  <a16:creationId xmlns:a16="http://schemas.microsoft.com/office/drawing/2014/main" id="{FF9E9CE6-68C4-B19D-35B8-18CF5D35290F}"/>
                </a:ext>
              </a:extLst>
            </p:cNvPr>
            <p:cNvCxnSpPr>
              <a:cxnSpLocks/>
            </p:cNvCxnSpPr>
            <p:nvPr/>
          </p:nvCxnSpPr>
          <p:spPr>
            <a:xfrm>
              <a:off x="4872955" y="5574116"/>
              <a:ext cx="557223" cy="50117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11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C -0.00703 -0.01875 -0.01393 -0.03726 -0.01888 -0.05439 C -0.02396 -0.07152 -0.02735 -0.08842 -0.02943 -0.10301 C -0.03151 -0.11759 -0.03412 -0.12384 -0.03151 -0.14213 C -0.02917 -0.16041 -0.02123 -0.19074 -0.01472 -0.21296 C -0.00821 -0.23518 -0.00625 -0.25069 0.00742 -0.27476 C 0.02109 -0.29884 0.05273 -0.33402 0.06732 -0.35717 C 0.08177 -0.38032 0.08567 -0.38958 0.09466 -0.41319 C 0.10364 -0.4368 0.11705 -0.47129 0.1207 -0.4993 C 0.12487 -0.52708 0.1233 -0.55254 0.11784 -0.58125 C 0.11237 -0.60995 0.10221 -0.64537 0.08841 -0.67106 C 0.07422 -0.69676 0.05338 -0.71875 0.03372 -0.73472 C 0.01393 -0.75069 -0.00886 -0.76203 -0.0306 -0.76643 C -0.05209 -0.77083 -0.07539 -0.76551 -0.09584 -0.76088 C -0.11602 -0.75625 -0.13542 -0.75 -0.15274 -0.73842 C -0.16979 -0.72685 -0.18464 -0.70949 -0.1987 -0.69166 C -0.21276 -0.67384 -0.22852 -0.65532 -0.23659 -0.63171 C -0.24466 -0.6081 -0.25026 -0.58495 -0.24714 -0.54953 C -0.24401 -0.51412 -0.23581 -0.45347 -0.21771 -0.41875 C -0.19961 -0.38402 -0.16771 -0.3581 -0.13893 -0.34213 C -0.11029 -0.32615 -0.07396 -0.32176 -0.04518 -0.32338 C -0.01654 -0.325 0.00807 -0.33101 0.03268 -0.35138 C 0.05703 -0.37176 0.08724 -0.41412 0.10208 -0.4449 C 0.11666 -0.47569 0.12187 -0.50324 0.122 -0.53634 C 0.12213 -0.56944 0.11862 -0.60949 0.10299 -0.64305 C 0.08724 -0.67662 0.05221 -0.71759 0.02825 -0.73842 C 0.00442 -0.75926 -0.01706 -0.76458 -0.04115 -0.76828 C -0.06511 -0.77199 -0.09284 -0.76898 -0.11576 -0.76088 C -0.13867 -0.75277 -0.16029 -0.7375 -0.17878 -0.71967 C -0.1974 -0.70185 -0.21602 -0.67777 -0.22722 -0.65416 C -0.23841 -0.63055 -0.24545 -0.61088 -0.2461 -0.57754 C -0.24675 -0.54421 -0.24258 -0.48981 -0.23138 -0.45439 C -0.22018 -0.41898 -0.1961 -0.38426 -0.17878 -0.36458 C -0.16172 -0.3449 -0.14909 -0.34398 -0.12735 -0.33657 C -0.1056 -0.32916 -0.07331 -0.31851 -0.04857 -0.31967 C -0.0237 -0.32083 0.00234 -0.33217 0.02213 -0.34398 C 0.04192 -0.35578 0.06185 -0.38194 0.07044 -0.39074 " pathEditMode="relative" rAng="0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0.06759 C 0.04128 -0.10139 0.0444 -0.13657 0.03933 -0.17129 C 0.03412 -0.20694 0.02005 -0.24907 0.0013 -0.27754 C -0.01758 -0.30602 -0.04544 -0.32824 -0.07343 -0.3419 C -0.10143 -0.35555 -0.13815 -0.36227 -0.16679 -0.35972 C -0.19583 -0.35717 -0.22304 -0.34352 -0.24609 -0.32615 C -0.26901 -0.30903 -0.28984 -0.28449 -0.30455 -0.25578 C -0.31666 -0.23842 -0.32005 -0.22176 -0.32487 -0.20509 C -0.32982 -0.18819 -0.33372 -0.18426 -0.33359 -0.15486 C -0.33554 -0.12199 -0.32799 -0.07731 -0.31784 -0.04629 C -0.30781 -0.01504 -0.28476 0.01019 -0.27265 0.03195 C -0.26015 0.05347 -0.25208 0.05996 -0.2401 0.07778 C -0.22799 0.09537 -0.21172 0.11644 -0.19804 0.13472 C -0.18437 0.15301 -0.17174 0.17037 -0.15924 0.18866 " pathEditMode="relative" rAng="0" ptsTypes="AAAAAAAAAAAAAA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11 -0.05926 C 0.04271 -0.08125 0.05443 -0.1051 0.05417 -0.14375 C 0.05352 -0.18426 0.03841 -0.24676 0.02357 -0.2801 C 0.00885 -0.31389 -0.0155 -0.33172 -0.0332 -0.34746 C -0.05078 -0.36297 -0.06328 -0.36829 -0.0832 -0.37361 C -0.10313 -0.37894 -0.12917 -0.38241 -0.15234 -0.37963 C -0.17552 -0.37662 -0.20065 -0.37153 -0.22279 -0.35625 C -0.24479 -0.34098 -0.26901 -0.31852 -0.28516 -0.28797 C -0.30117 -0.25718 -0.31758 -0.20996 -0.31953 -0.17153 C -0.32135 -0.13334 -0.31094 -0.08496 -0.3 -0.05417 C -0.28893 -0.02338 -0.26875 -0.00625 -0.25339 0.01018 C -0.23789 0.0287 -0.22227 0.03912 -0.20768 0.04768 C -0.1931 0.05694 -0.17865 0.06227 -0.16589 0.06458 C -0.153 0.0669 -0.13698 0.06481 -0.13125 0.0662 " pathEditMode="relative" rAng="0" ptsTypes="AAAAAAAAAAAAAA">
                                      <p:cBhvr>
                                        <p:cTn id="2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-98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 -0.04838 C 0.03685 -0.05463 0.04635 -0.06689 0.05182 -0.08541 C 0.05716 -0.1037 0.06627 -0.12801 0.06654 -0.15856 C 0.06706 -0.19143 0.0612 -0.23889 0.05052 -0.2699 C 0.03984 -0.30092 0.02331 -0.32453 0.00247 -0.3449 C -0.01836 -0.36527 -0.04831 -0.38472 -0.07409 -0.39282 C -0.09987 -0.40115 -0.13008 -0.39791 -0.153 -0.39398 C -0.17617 -0.38981 -0.19362 -0.38148 -0.21237 -0.36805 C -0.23112 -0.35463 -0.25104 -0.33564 -0.2655 -0.31365 C -0.27995 -0.29143 -0.29219 -0.26342 -0.29909 -0.23541 C -0.30612 -0.20764 -0.30716 -0.17014 -0.30417 -0.14259 C -0.3013 -0.11551 -0.29401 -0.09259 -0.28529 -0.07106 C -0.27656 -0.04977 -0.26211 -0.02986 -0.25169 -0.01597 C -0.24128 -0.00162 -0.23333 0.00556 -0.22266 0.01343 C -0.21211 0.02199 -0.19948 0.02732 -0.18789 0.03311 C -0.1763 0.03889 -0.1612 0.04352 -0.153 0.04653 C -0.14453 0.04954 -0.14037 0.04954 -0.13789 0.05116 " pathEditMode="relative" rAng="0" ptsTypes="AAAAAAAAAAAAAAAAA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125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-0.03797 C 0.04597 -0.04931 0.05508 -0.06436 0.06381 -0.08704 C 0.07292 -0.10926 0.08269 -0.13889 0.08256 -0.17824 C 0.08204 -0.21713 0.06849 -0.26644 0.0556 -0.30209 C 0.04206 -0.3375 0.01967 -0.35857 -0.00208 -0.37639 C -0.02434 -0.39445 -0.05312 -0.4044 -0.07669 -0.40926 C -0.10026 -0.41412 -0.12278 -0.41111 -0.14388 -0.40579 C -0.1651 -0.40047 -0.18476 -0.39144 -0.20338 -0.37686 C -0.22213 -0.36227 -0.24179 -0.34167 -0.25585 -0.31852 C -0.26979 -0.29537 -0.28398 -0.26991 -0.28723 -0.2382 C -0.29049 -0.20625 -0.28984 -0.14699 -0.28242 -0.11598 C -0.275 -0.08542 -0.25742 -0.05649 -0.24283 -0.03542 C -0.22825 -0.01389 -0.20924 -0.00209 -0.19531 0.01064 C -0.18138 0.02222 -0.16718 0.02615 -0.15807 0.03055 C -0.14895 0.03356 -0.1427 0.03264 -0.14023 0.03588 " pathEditMode="relative" rAng="0" ptsTypes="AAAAAAAAAAAAAAA">
                                      <p:cBhvr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4544 0.0766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C 0.00364 0.00833 0.0082 0.01389 0.01224 0.02546 C 0.01627 0.03657 0.02057 0.05602 0.02448 0.06805 C 0.02838 0.07963 0.03203 0.08819 0.03555 0.09629 C 0.03906 0.10393 0.04193 0.11504 0.04596 0.11504 C 0.05 0.11458 0.05547 0.10185 0.06002 0.09421 C 0.06458 0.08634 0.06914 0.07824 0.07344 0.06666 C 0.07773 0.05555 0.0832 0.03703 0.08568 0.02639 C 0.08815 0.01597 0.08958 0.01134 0.08815 0.00486 C 0.08672 -0.00162 0.08307 -0.00973 0.07721 -0.01273 C 0.07135 -0.01574 0.0595 -0.01273 0.0526 -0.01273 C 0.0457 -0.01273 0.04219 -0.0132 0.03555 -0.01273 C 0.0289 -0.01227 0.01732 -0.01181 0.01276 -0.00973 C 0.0082 -0.00787 0.00846 -0.00718 0.00794 -0.0007 C 0.00742 0.00532 0.00846 0.01944 0.00976 0.02754 C 0.01107 0.03541 0.01341 0.04004 0.01588 0.04699 C 0.01836 0.05416 0.02135 0.06111 0.02448 0.06875 C 0.0276 0.07662 0.03151 0.0868 0.03489 0.09282 C 0.03828 0.0993 0.03997 0.10648 0.04466 0.10694 C 0.04935 0.10787 0.05859 0.1044 0.06302 0.09745 C 0.06745 0.09027 0.0681 0.07523 0.07161 0.06574 C 0.07513 0.05602 0.08138 0.04745 0.08385 0.03842 C 0.08633 0.0294 0.08711 0.01782 0.08633 0.00972 C 0.08555 0.00231 0.08411 -0.00486 0.07903 -0.00834 C 0.07396 -0.01227 0.06354 -0.01273 0.05573 -0.01389 C 0.04791 -0.01482 0.03867 -0.01528 0.03177 -0.01482 C 0.02487 -0.01435 0.01849 -0.01343 0.01406 -0.01042 C 0.00963 -0.00787 0.00573 -0.00371 0.00547 0.0037 C 0.00521 0.01088 0.00924 0.02245 0.01224 0.03287 C 0.01523 0.04352 0.01966 0.05717 0.02383 0.06805 C 0.02799 0.0787 0.03294 0.09027 0.03737 0.09745 C 0.0418 0.1044 0.04583 0.11296 0.05078 0.11041 C 0.05573 0.1074 0.06185 0.0912 0.0668 0.08078 C 0.07174 0.0706 0.07669 0.05902 0.08021 0.04815 C 0.08372 0.0375 0.08763 0.02639 0.08815 0.01782 C 0.08867 0.00879 0.08867 -0.00023 0.08333 -0.00533 C 0.07799 -0.01019 0.06367 -0.01019 0.05573 -0.01181 C 0.04778 -0.0132 0.04232 -0.01482 0.03555 -0.01482 C 0.02877 -0.01482 0.01953 -0.01482 0.01471 -0.01181 C 0.00989 -0.00834 0.0069 -0.00371 0.00664 0.00486 C 0.00638 0.01342 0.01015 0.02893 0.01341 0.03958 C 0.01666 0.05 0.02213 0.0581 0.0263 0.06875 C 0.03047 0.07963 0.03424 0.09375 0.03854 0.10393 C 0.04284 0.11389 0.04857 0.12315 0.05208 0.12916 C 0.0556 0.13472 0.05677 0.13518 0.05937 0.13865 C 0.06198 0.14236 0.06653 0.14791 0.06797 0.15 " pathEditMode="relative" rAng="0" ptsTypes="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42 0.16435 C 0.08242 0.17639 0.07734 0.18634 0.07109 0.18634 C 0.06458 0.18634 0.05937 0.17639 0.05937 0.16435 C 0.05937 0.15277 0.06458 0.14352 0.07109 0.14352 C 0.07734 0.14352 0.08242 0.15277 0.08242 0.16435 Z " pathEditMode="relative" rAng="5400000" ptsTypes="AAA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26</a:t>
            </a:fld>
            <a:endParaRPr lang="it-IT" sz="1800"/>
          </a:p>
        </p:txBody>
      </p:sp>
      <p:sp>
        <p:nvSpPr>
          <p:cNvPr id="4" name="Titolo 12">
            <a:extLst>
              <a:ext uri="{FF2B5EF4-FFF2-40B4-BE49-F238E27FC236}">
                <a16:creationId xmlns:a16="http://schemas.microsoft.com/office/drawing/2014/main" id="{52140B8E-71A6-6263-E596-DC5D64DB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20"/>
            <a:ext cx="12192000" cy="114484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Laser-</a:t>
            </a:r>
            <a:r>
              <a:rPr lang="it-IT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based</a:t>
            </a:r>
            <a:r>
              <a:rPr lang="it-IT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gain monitoring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A1784F93-0CEB-81A8-E0B8-213C9C87D3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1016" y="1089759"/>
                <a:ext cx="11749968" cy="1809558"/>
              </a:xfrm>
            </p:spPr>
            <p:txBody>
              <a:bodyPr anchor="ctr">
                <a:normAutofit/>
              </a:bodyPr>
              <a:lstStyle/>
              <a:p>
                <a:pPr marL="0" indent="0" algn="just">
                  <a:buNone/>
                  <a:tabLst>
                    <a:tab pos="3943350" algn="l"/>
                  </a:tabLst>
                </a:pPr>
                <a:r>
                  <a:rPr lang="it-IT" sz="3000" dirty="0">
                    <a:solidFill>
                      <a:schemeClr val="bg2"/>
                    </a:solidFill>
                  </a:rPr>
                  <a:t>Built by INFN/CNR-INO: time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synchronization</a:t>
                </a:r>
                <a:r>
                  <a:rPr lang="it-IT" sz="30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calibration</a:t>
                </a:r>
                <a:r>
                  <a:rPr lang="it-IT" sz="3000" dirty="0">
                    <a:solidFill>
                      <a:schemeClr val="bg2"/>
                    </a:solidFill>
                  </a:rPr>
                  <a:t> of 1296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SiPMs</a:t>
                </a:r>
                <a:r>
                  <a:rPr lang="it-IT" sz="3000" dirty="0">
                    <a:solidFill>
                      <a:schemeClr val="bg2"/>
                    </a:solidFill>
                  </a:rPr>
                  <a:t> on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timescales</a:t>
                </a:r>
                <a:r>
                  <a:rPr lang="it-IT" sz="3000" dirty="0">
                    <a:solidFill>
                      <a:schemeClr val="bg2"/>
                    </a:solidFill>
                  </a:rPr>
                  <a:t> from ns to days/weeks. Gain changes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dominated</a:t>
                </a:r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3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systematics</a:t>
                </a:r>
                <a:r>
                  <a:rPr lang="it-IT" sz="3000" dirty="0">
                    <a:solidFill>
                      <a:schemeClr val="bg2"/>
                    </a:solidFill>
                  </a:rPr>
                  <a:t>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at</a:t>
                </a:r>
                <a:r>
                  <a:rPr lang="it-IT" sz="3000" dirty="0">
                    <a:solidFill>
                      <a:schemeClr val="bg2"/>
                    </a:solidFill>
                  </a:rPr>
                  <a:t> BNL: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exceeded</a:t>
                </a:r>
                <a:r>
                  <a:rPr lang="it-IT" sz="3000" dirty="0">
                    <a:solidFill>
                      <a:schemeClr val="bg2"/>
                    </a:solidFill>
                  </a:rPr>
                  <a:t> goal of 20 ppb </a:t>
                </a:r>
                <a:r>
                  <a:rPr lang="it-IT" sz="3000" dirty="0" err="1">
                    <a:solidFill>
                      <a:schemeClr val="bg2"/>
                    </a:solidFill>
                  </a:rPr>
                  <a:t>at</a:t>
                </a:r>
                <a:r>
                  <a:rPr lang="it-IT" sz="3000" dirty="0">
                    <a:solidFill>
                      <a:schemeClr val="bg2"/>
                    </a:solidFill>
                  </a:rPr>
                  <a:t> FNAL.</a:t>
                </a:r>
              </a:p>
            </p:txBody>
          </p:sp>
        </mc:Choice>
        <mc:Fallback xmlns="">
          <p:sp>
            <p:nvSpPr>
              <p:cNvPr id="7" name="Segnaposto contenuto 2">
                <a:extLst>
                  <a:ext uri="{FF2B5EF4-FFF2-40B4-BE49-F238E27FC236}">
                    <a16:creationId xmlns:a16="http://schemas.microsoft.com/office/drawing/2014/main" id="{A1784F93-0CEB-81A8-E0B8-213C9C87D3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1016" y="1089759"/>
                <a:ext cx="11749968" cy="1809558"/>
              </a:xfrm>
              <a:blipFill>
                <a:blip r:embed="rId4"/>
                <a:stretch>
                  <a:fillRect l="-1193" r="-11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BFBC3FFF-F92A-59E3-A1B0-517532482A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2490632"/>
                <a:ext cx="7014259" cy="38754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it-IT" u="sng" dirty="0">
                    <a:solidFill>
                      <a:schemeClr val="bg2"/>
                    </a:solidFill>
                  </a:rPr>
                  <a:t>Standard </a:t>
                </a:r>
                <a:r>
                  <a:rPr lang="it-IT" u="sng" dirty="0" err="1">
                    <a:solidFill>
                      <a:schemeClr val="bg2"/>
                    </a:solidFill>
                  </a:rPr>
                  <a:t>operating</a:t>
                </a:r>
                <a:r>
                  <a:rPr lang="it-IT" u="sng" dirty="0">
                    <a:solidFill>
                      <a:schemeClr val="bg2"/>
                    </a:solidFill>
                  </a:rPr>
                  <a:t> mode</a:t>
                </a:r>
                <a:r>
                  <a:rPr lang="it-IT" dirty="0">
                    <a:solidFill>
                      <a:schemeClr val="bg2"/>
                    </a:solidFill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 err="1">
                    <a:solidFill>
                      <a:schemeClr val="bg2"/>
                    </a:solidFill>
                  </a:rPr>
                  <a:t>Sync</a:t>
                </a:r>
                <a:r>
                  <a:rPr lang="it-IT" b="1" dirty="0">
                    <a:solidFill>
                      <a:schemeClr val="bg2"/>
                    </a:solidFill>
                  </a:rPr>
                  <a:t>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</a:t>
                </a:r>
                <a:r>
                  <a:rPr lang="it-IT" dirty="0">
                    <a:solidFill>
                      <a:schemeClr val="bg2"/>
                    </a:solidFill>
                  </a:rPr>
                  <a:t>: time </a:t>
                </a:r>
                <a:r>
                  <a:rPr lang="it-IT" dirty="0" err="1">
                    <a:solidFill>
                      <a:schemeClr val="bg2"/>
                    </a:solidFill>
                  </a:rPr>
                  <a:t>synchronization</a:t>
                </a:r>
                <a:r>
                  <a:rPr lang="it-IT" dirty="0">
                    <a:solidFill>
                      <a:schemeClr val="bg2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∼50</m:t>
                    </m:r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:r>
                  <a:rPr lang="it-IT" dirty="0" err="1">
                    <a:solidFill>
                      <a:schemeClr val="bg2"/>
                    </a:solidFill>
                  </a:rPr>
                  <a:t>ps</a:t>
                </a:r>
                <a:endParaRPr lang="it-IT" dirty="0">
                  <a:solidFill>
                    <a:schemeClr val="bg2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>
                    <a:solidFill>
                      <a:schemeClr val="bg2"/>
                    </a:solidFill>
                  </a:rPr>
                  <a:t>In-Fill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pulses</a:t>
                </a:r>
                <a:r>
                  <a:rPr lang="it-IT" dirty="0">
                    <a:solidFill>
                      <a:schemeClr val="bg2"/>
                    </a:solidFill>
                  </a:rPr>
                  <a:t>: monitor rate-</a:t>
                </a:r>
                <a:r>
                  <a:rPr lang="it-IT" dirty="0" err="1">
                    <a:solidFill>
                      <a:schemeClr val="bg2"/>
                    </a:solidFill>
                  </a:rPr>
                  <a:t>dependent</a:t>
                </a:r>
                <a:r>
                  <a:rPr lang="it-IT" dirty="0">
                    <a:solidFill>
                      <a:schemeClr val="bg2"/>
                    </a:solidFill>
                  </a:rPr>
                  <a:t> gain changes </a:t>
                </a:r>
                <a:r>
                  <a:rPr lang="it-IT" dirty="0" err="1">
                    <a:solidFill>
                      <a:schemeClr val="bg2"/>
                    </a:solidFill>
                  </a:rPr>
                  <a:t>at</a:t>
                </a:r>
                <a:r>
                  <a:rPr lang="it-IT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during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700 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2"/>
                    </a:solidFill>
                  </a:rPr>
                  <a:t> beam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b="1" dirty="0">
                    <a:solidFill>
                      <a:schemeClr val="bg2"/>
                    </a:solidFill>
                  </a:rPr>
                  <a:t>Out-of-Fill </a:t>
                </a:r>
                <a:r>
                  <a:rPr lang="it-IT" b="1" dirty="0" err="1">
                    <a:solidFill>
                      <a:schemeClr val="bg2"/>
                    </a:solidFill>
                  </a:rPr>
                  <a:t>pulses</a:t>
                </a:r>
                <a:r>
                  <a:rPr lang="it-IT" dirty="0">
                    <a:solidFill>
                      <a:schemeClr val="bg2"/>
                    </a:solidFill>
                  </a:rPr>
                  <a:t>: monitor </a:t>
                </a:r>
                <a:r>
                  <a:rPr lang="it-IT" dirty="0" err="1">
                    <a:solidFill>
                      <a:schemeClr val="bg2"/>
                    </a:solidFill>
                  </a:rPr>
                  <a:t>stability</a:t>
                </a:r>
                <a:r>
                  <a:rPr lang="it-IT" dirty="0">
                    <a:solidFill>
                      <a:schemeClr val="bg2"/>
                    </a:solidFill>
                  </a:rPr>
                  <a:t> over days</a:t>
                </a:r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BFBC3FFF-F92A-59E3-A1B0-517532482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490632"/>
                <a:ext cx="7014259" cy="3875443"/>
              </a:xfrm>
              <a:prstGeom prst="rect">
                <a:avLst/>
              </a:prstGeom>
              <a:blipFill>
                <a:blip r:embed="rId5"/>
                <a:stretch>
                  <a:fillRect l="-1564" r="-434" b="-1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9100459B-6B6E-D264-F0E3-EECDEF7CA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862" y="3279994"/>
            <a:ext cx="5224122" cy="229671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47173D2B-1431-736B-640E-E895A6A2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82580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B38F34-CE89-2CBA-55EA-A491810143E6}"/>
                  </a:ext>
                </a:extLst>
              </p:cNvPr>
              <p:cNvSpPr txBox="1"/>
              <p:nvPr/>
            </p:nvSpPr>
            <p:spPr>
              <a:xfrm>
                <a:off x="314092" y="1372366"/>
                <a:ext cx="1156381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Exponential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relaxation</a:t>
                </a:r>
                <a:r>
                  <a:rPr lang="it-IT" sz="2400" dirty="0">
                    <a:solidFill>
                      <a:schemeClr val="bg2"/>
                    </a:solidFill>
                  </a:rPr>
                  <a:t> of CBO frequency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Run-1: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faulty</a:t>
                </a:r>
                <a:r>
                  <a:rPr lang="it-IT" sz="2400" dirty="0">
                    <a:solidFill>
                      <a:schemeClr val="bg2"/>
                    </a:solidFill>
                  </a:rPr>
                  <a:t> ESQ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resistors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enhanced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this</a:t>
                </a:r>
                <a:r>
                  <a:rPr lang="it-IT" sz="2400" dirty="0">
                    <a:solidFill>
                      <a:schemeClr val="bg2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effect</a:t>
                </a:r>
                <a:r>
                  <a:rPr lang="it-IT" sz="2400" dirty="0">
                    <a:solidFill>
                      <a:schemeClr val="bg2"/>
                    </a:solidFill>
                  </a:rPr>
                  <a:t> 10 times!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bg2"/>
                    </a:solidFill>
                  </a:rPr>
                  <a:t>Sliding window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fits</a:t>
                </a:r>
                <a:r>
                  <a:rPr lang="it-IT" sz="2400" dirty="0">
                    <a:solidFill>
                      <a:schemeClr val="bg2"/>
                    </a:solidFill>
                  </a:rPr>
                  <a:t> to determine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lifetime</a:t>
                </a:r>
                <a:r>
                  <a:rPr lang="it-IT" sz="2400" dirty="0">
                    <a:solidFill>
                      <a:schemeClr val="bg2"/>
                    </a:solidFill>
                  </a:rPr>
                  <a:t> and </a:t>
                </a:r>
                <a:r>
                  <a:rPr lang="it-IT" sz="2400" dirty="0" err="1">
                    <a:solidFill>
                      <a:schemeClr val="bg2"/>
                    </a:solidFill>
                  </a:rPr>
                  <a:t>constrain</a:t>
                </a:r>
                <a:r>
                  <a:rPr lang="it-IT" sz="2400" dirty="0">
                    <a:solidFill>
                      <a:schemeClr val="bg2"/>
                    </a:solidFill>
                  </a:rPr>
                  <a:t> it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bg2"/>
                    </a:solidFill>
                  </a:rPr>
                  <a:t> fits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B38F34-CE89-2CBA-55EA-A49181014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92" y="1372366"/>
                <a:ext cx="11563815" cy="1200329"/>
              </a:xfrm>
              <a:prstGeom prst="rect">
                <a:avLst/>
              </a:prstGeom>
              <a:blipFill>
                <a:blip r:embed="rId3"/>
                <a:stretch>
                  <a:fillRect l="-738" t="-4061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EFA90B-9F58-F311-D6AE-21AF0449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27</a:t>
            </a:fld>
            <a:endParaRPr lang="it-IT" sz="180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0F08252-8C63-3B9B-6563-01526750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6" y="2620925"/>
            <a:ext cx="5747324" cy="391179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7C4CEB2-E6D4-BC83-2A6A-959F9459F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472" y="2726444"/>
            <a:ext cx="4327432" cy="371722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EE06F0C-04BD-1EE1-EF31-8444BDA91F8D}"/>
              </a:ext>
            </a:extLst>
          </p:cNvPr>
          <p:cNvSpPr txBox="1"/>
          <p:nvPr/>
        </p:nvSpPr>
        <p:spPr>
          <a:xfrm>
            <a:off x="2675526" y="4947506"/>
            <a:ext cx="1093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</a:rPr>
              <a:t>Run-1</a:t>
            </a:r>
            <a:endParaRPr lang="it-IT" sz="2400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E62E145-90AB-08B5-89AB-ABD246DF2C64}"/>
              </a:ext>
            </a:extLst>
          </p:cNvPr>
          <p:cNvSpPr txBox="1"/>
          <p:nvPr/>
        </p:nvSpPr>
        <p:spPr>
          <a:xfrm>
            <a:off x="8422850" y="4947505"/>
            <a:ext cx="1322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Run-2/3</a:t>
            </a:r>
            <a:endParaRPr lang="it-IT" sz="2400" dirty="0"/>
          </a:p>
        </p:txBody>
      </p:sp>
      <p:sp>
        <p:nvSpPr>
          <p:cNvPr id="2" name="Titolo 12">
            <a:extLst>
              <a:ext uri="{FF2B5EF4-FFF2-40B4-BE49-F238E27FC236}">
                <a16:creationId xmlns:a16="http://schemas.microsoft.com/office/drawing/2014/main" id="{92BFB56E-4D07-A77B-E265-73CC779BC3A9}"/>
              </a:ext>
            </a:extLst>
          </p:cNvPr>
          <p:cNvSpPr txBox="1">
            <a:spLocks/>
          </p:cNvSpPr>
          <p:nvPr/>
        </p:nvSpPr>
        <p:spPr>
          <a:xfrm>
            <a:off x="0" y="62892"/>
            <a:ext cx="8913886" cy="876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CBO model: frequency vs time</a:t>
            </a:r>
            <a:endParaRPr lang="it-IT" sz="40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6AF83A-C73E-6CA3-8A66-A4B7D6FA1366}"/>
              </a:ext>
            </a:extLst>
          </p:cNvPr>
          <p:cNvSpPr txBox="1"/>
          <p:nvPr/>
        </p:nvSpPr>
        <p:spPr>
          <a:xfrm>
            <a:off x="8936188" y="18288"/>
            <a:ext cx="3233907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2"/>
                </a:solidFill>
              </a:rPr>
              <a:t>CBO </a:t>
            </a:r>
            <a:r>
              <a:rPr lang="it-IT" sz="2400" dirty="0" err="1">
                <a:solidFill>
                  <a:schemeClr val="bg2"/>
                </a:solidFill>
              </a:rPr>
              <a:t>dominated</a:t>
            </a:r>
            <a:r>
              <a:rPr lang="it-IT" sz="2400" dirty="0">
                <a:solidFill>
                  <a:schemeClr val="bg2"/>
                </a:solidFill>
              </a:rPr>
              <a:t> Run-1 </a:t>
            </a:r>
            <a:r>
              <a:rPr lang="it-IT" sz="2400" dirty="0" err="1">
                <a:solidFill>
                  <a:schemeClr val="bg2"/>
                </a:solidFill>
              </a:rPr>
              <a:t>systematics</a:t>
            </a:r>
            <a:r>
              <a:rPr lang="it-IT" sz="2400" dirty="0">
                <a:solidFill>
                  <a:schemeClr val="bg2"/>
                </a:solidFill>
              </a:rPr>
              <a:t> (38 ppb).</a:t>
            </a:r>
          </a:p>
          <a:p>
            <a:pPr algn="ctr"/>
            <a:r>
              <a:rPr lang="it-IT" sz="2400" dirty="0">
                <a:solidFill>
                  <a:schemeClr val="bg2"/>
                </a:solidFill>
              </a:rPr>
              <a:t>Now </a:t>
            </a:r>
            <a:r>
              <a:rPr lang="it-IT" sz="2400" dirty="0" err="1">
                <a:solidFill>
                  <a:schemeClr val="bg2"/>
                </a:solidFill>
              </a:rPr>
              <a:t>reduced</a:t>
            </a:r>
            <a:r>
              <a:rPr lang="it-IT" sz="2400" dirty="0">
                <a:solidFill>
                  <a:schemeClr val="bg2"/>
                </a:solidFill>
              </a:rPr>
              <a:t> to 21 ppb!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E6F9EA-BB5C-AA56-4F8C-46F0BD4CEF81}"/>
              </a:ext>
            </a:extLst>
          </p:cNvPr>
          <p:cNvSpPr txBox="1"/>
          <p:nvPr/>
        </p:nvSpPr>
        <p:spPr>
          <a:xfrm>
            <a:off x="2138710" y="3823960"/>
            <a:ext cx="800100" cy="58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A59D1058-5D85-0A52-39AC-0DFDDF6A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29733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12E86631-5CBB-408E-7A28-067DFCB5D9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" y="714293"/>
                <a:ext cx="11908388" cy="5786868"/>
              </a:xfrm>
            </p:spPr>
            <p:txBody>
              <a:bodyPr rtlCol="0">
                <a:noAutofit/>
              </a:bodyPr>
              <a:lstStyle/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Hardware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main clock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tuned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(40−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𝜀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MHz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Offset only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known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 two scientists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 the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collaboration</a:t>
                </a: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endParaRPr lang="it-IT" sz="10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it-IT" sz="2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Software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analyzer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applies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their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own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secret offset to their results</a:t>
                </a:r>
              </a:p>
            </p:txBody>
          </p:sp>
        </mc:Choice>
        <mc:Fallback xmlns="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12E86631-5CBB-408E-7A28-067DFCB5D9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" y="714293"/>
                <a:ext cx="11908388" cy="5786868"/>
              </a:xfrm>
              <a:blipFill>
                <a:blip r:embed="rId3"/>
                <a:stretch>
                  <a:fillRect l="-154" t="-10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" y="21020"/>
            <a:ext cx="8285262" cy="859090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Blinded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analysis</a:t>
            </a:r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28</a:t>
            </a:fld>
            <a:endParaRPr lang="it-IT" sz="18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F22D1B-79B2-B937-7958-E03EA0BA8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981" y="351237"/>
            <a:ext cx="3668845" cy="4928735"/>
          </a:xfrm>
          <a:prstGeom prst="rect">
            <a:avLst/>
          </a:prstGeom>
        </p:spPr>
      </p:pic>
      <p:pic>
        <p:nvPicPr>
          <p:cNvPr id="2" name="Picture 2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6284D48-63DA-CDD9-38EE-ACD64D9F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448" y="1742343"/>
            <a:ext cx="4856616" cy="337331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B7F536-7572-9305-1279-130E2277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9890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B759F91-9098-4200-8BBD-1CE677DFFE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8288"/>
                <a:ext cx="12280739" cy="862203"/>
              </a:xfrm>
            </p:spPr>
            <p:txBody>
              <a:bodyPr anchor="ctr">
                <a:normAutofit/>
              </a:bodyPr>
              <a:lstStyle/>
              <a:p>
                <a:pPr algn="ctr"/>
                <a:r>
                  <a:rPr lang="it-IT" sz="4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Standard Model </a:t>
                </a:r>
                <a:r>
                  <a:rPr lang="it-IT" sz="48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prediction</a:t>
                </a:r>
                <a:r>
                  <a:rPr lang="it-IT" sz="48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of muon </a:t>
                </a:r>
                <a14:m>
                  <m:oMath xmlns:m="http://schemas.openxmlformats.org/officeDocument/2006/math"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𝒈</m:t>
                    </m:r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it-IT" sz="4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Calibri Light" panose="020F0302020204030204" pitchFamily="34" charset="0"/>
                      </a:rPr>
                      <m:t>𝟐</m:t>
                    </m:r>
                  </m:oMath>
                </a14:m>
                <a:endParaRPr lang="it-IT" sz="4400" dirty="0"/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B759F91-9098-4200-8BBD-1CE677DFFE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8288"/>
                <a:ext cx="12280739" cy="862203"/>
              </a:xfrm>
              <a:blipFill>
                <a:blip r:embed="rId3"/>
                <a:stretch>
                  <a:fillRect l="-149" t="-20567" b="-290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3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F5ECFB-3781-A166-DBEC-CFBBA7341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13" y="3332035"/>
            <a:ext cx="1536513" cy="14093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C56259-2F60-5D95-289A-D1D056625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631" y="4753809"/>
            <a:ext cx="1896797" cy="13761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151765-7164-BFB5-8469-694BF02A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147" y="2171875"/>
            <a:ext cx="3990726" cy="2508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98C1828-A4E6-611A-8BC1-ED006FB43E00}"/>
                  </a:ext>
                </a:extLst>
              </p:cNvPr>
              <p:cNvSpPr txBox="1"/>
              <p:nvPr/>
            </p:nvSpPr>
            <p:spPr>
              <a:xfrm>
                <a:off x="379954" y="896283"/>
                <a:ext cx="11416626" cy="631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𝑄𝐸𝐷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</m:oMath>
                </a14:m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98C1828-A4E6-611A-8BC1-ED006FB43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54" y="896283"/>
                <a:ext cx="11416626" cy="6319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8DB0557-37EC-C2E9-2B68-7120C3BDCAA9}"/>
                  </a:ext>
                </a:extLst>
              </p:cNvPr>
              <p:cNvSpPr txBox="1"/>
              <p:nvPr/>
            </p:nvSpPr>
            <p:spPr>
              <a:xfrm>
                <a:off x="-2" y="2191538"/>
                <a:ext cx="7805856" cy="629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𝑄𝐸𝐷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		   + over 14’000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diagrams</a:t>
                </a:r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8DB0557-37EC-C2E9-2B68-7120C3BD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2191538"/>
                <a:ext cx="7805856" cy="629981"/>
              </a:xfrm>
              <a:prstGeom prst="rect">
                <a:avLst/>
              </a:prstGeom>
              <a:blipFill>
                <a:blip r:embed="rId9"/>
                <a:stretch>
                  <a:fillRect b="-203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768B234-0B46-5AD0-A5D0-067FD5457E3A}"/>
                  </a:ext>
                </a:extLst>
              </p:cNvPr>
              <p:cNvSpPr txBox="1"/>
              <p:nvPr/>
            </p:nvSpPr>
            <p:spPr>
              <a:xfrm>
                <a:off x="0" y="3680419"/>
                <a:ext cx="9333571" cy="566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𝐸𝑊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		+	         +		+ …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768B234-0B46-5AD0-A5D0-067FD5457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80419"/>
                <a:ext cx="9333571" cy="566822"/>
              </a:xfrm>
              <a:prstGeom prst="rect">
                <a:avLst/>
              </a:prstGeom>
              <a:blipFill>
                <a:blip r:embed="rId10"/>
                <a:stretch>
                  <a:fillRect t="-8602" b="-247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D5B9C96-D4A7-93C2-508A-963909171C5E}"/>
                  </a:ext>
                </a:extLst>
              </p:cNvPr>
              <p:cNvSpPr txBox="1"/>
              <p:nvPr/>
            </p:nvSpPr>
            <p:spPr>
              <a:xfrm>
                <a:off x="0" y="4933486"/>
                <a:ext cx="12192000" cy="1650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		       +			</a:t>
                </a:r>
                <a:r>
                  <a:rPr lang="it-IT" sz="28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	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  <m:r>
                      <a:rPr lang="it-IT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cannot be </a:t>
                </a:r>
                <a:r>
                  <a:rPr lang="it-IT" sz="2400" dirty="0" err="1">
                    <a:solidFill>
                      <a:schemeClr val="bg2"/>
                    </a:solidFill>
                    <a:sym typeface="Wingdings" panose="05000000000000000000" pitchFamily="2" charset="2"/>
                  </a:rPr>
                  <a:t>evaluated</a:t>
                </a:r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solidFill>
                      <a:schemeClr val="bg2"/>
                    </a:solidFill>
                    <a:sym typeface="Wingdings" panose="05000000000000000000" pitchFamily="2" charset="2"/>
                  </a:rPr>
                  <a:t>perturbatively</a:t>
                </a:r>
                <a:r>
                  <a:rPr lang="it-IT" sz="2400" dirty="0">
                    <a:solidFill>
                      <a:schemeClr val="bg2"/>
                    </a:solidFill>
                    <a:sym typeface="Wingdings" panose="05000000000000000000" pitchFamily="2" charset="2"/>
                  </a:rPr>
                  <a:t>!</a:t>
                </a:r>
                <a:endParaRPr lang="it-IT" sz="2400" dirty="0">
                  <a:solidFill>
                    <a:schemeClr val="bg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it-IT" sz="1100" dirty="0">
                    <a:solidFill>
                      <a:schemeClr val="bg2"/>
                    </a:solidFill>
                  </a:rPr>
                  <a:t>	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2800" dirty="0">
                    <a:solidFill>
                      <a:schemeClr val="bg2"/>
                    </a:solidFill>
                  </a:rPr>
                  <a:t>        		 HVP		         </a:t>
                </a:r>
                <a:r>
                  <a:rPr lang="it-IT" sz="2800" dirty="0" err="1">
                    <a:solidFill>
                      <a:schemeClr val="bg2"/>
                    </a:solidFill>
                  </a:rPr>
                  <a:t>HLbL</a:t>
                </a:r>
                <a:endParaRPr lang="it-IT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D5B9C96-D4A7-93C2-508A-963909171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33486"/>
                <a:ext cx="12192000" cy="1650580"/>
              </a:xfrm>
              <a:prstGeom prst="rect">
                <a:avLst/>
              </a:prstGeom>
              <a:blipFill>
                <a:blip r:embed="rId11"/>
                <a:stretch>
                  <a:fillRect b="-95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5BB597C5-3112-7D34-3940-EF3CB3A41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9484" y="1902485"/>
            <a:ext cx="1312345" cy="119144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78248BA-8EE4-D7AE-DF50-79A76787F0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474" y="3309844"/>
            <a:ext cx="1653871" cy="13949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9B4E0C3-F635-2449-C892-5BE96F13FA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3228" y="3293388"/>
            <a:ext cx="1591695" cy="1448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5DA8F2B-38E8-7789-C99D-1666891C3C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8532" y="4753809"/>
            <a:ext cx="1633131" cy="1320570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BD384A76-0C72-81CD-A0EC-B4DC03427DE7}"/>
              </a:ext>
            </a:extLst>
          </p:cNvPr>
          <p:cNvSpPr/>
          <p:nvPr/>
        </p:nvSpPr>
        <p:spPr>
          <a:xfrm>
            <a:off x="57874" y="1756935"/>
            <a:ext cx="6493397" cy="47133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59A69E0-0E95-989A-F037-04BD2984E463}"/>
              </a:ext>
            </a:extLst>
          </p:cNvPr>
          <p:cNvCxnSpPr>
            <a:cxnSpLocks/>
          </p:cNvCxnSpPr>
          <p:nvPr/>
        </p:nvCxnSpPr>
        <p:spPr>
          <a:xfrm>
            <a:off x="5733428" y="5428527"/>
            <a:ext cx="10030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6E7AD0A-4D43-CDEF-A436-146A5ACF0E2C}"/>
              </a:ext>
            </a:extLst>
          </p:cNvPr>
          <p:cNvSpPr txBox="1"/>
          <p:nvPr/>
        </p:nvSpPr>
        <p:spPr>
          <a:xfrm>
            <a:off x="6771191" y="5593857"/>
            <a:ext cx="5185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QCD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dominates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uncertainty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5838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3AD29606-5497-5143-6E36-C2E752A82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9277" y="642471"/>
            <a:ext cx="5140418" cy="385531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Tensions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in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theoretical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prediction</a:t>
            </a:r>
            <a:endParaRPr lang="it-IT" sz="44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4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140AC1-8045-D837-04AC-D9CE68D55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410" y="766349"/>
            <a:ext cx="3277614" cy="29643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3B48D1D-E0DA-46A8-53B3-C5F87A9FB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410" y="3725471"/>
            <a:ext cx="4229741" cy="2831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77098AF-80B6-49FE-9124-A0DD666CE750}"/>
                  </a:ext>
                </a:extLst>
              </p:cNvPr>
              <p:cNvSpPr txBox="1"/>
              <p:nvPr/>
            </p:nvSpPr>
            <p:spPr>
              <a:xfrm>
                <a:off x="360849" y="5465976"/>
                <a:ext cx="6845553" cy="1015663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-Lattice results with sub-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percent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precision</a:t>
                </a:r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algn="just"/>
                <a:r>
                  <a:rPr lang="it-IT" sz="2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-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New experimental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p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pPr>
                      <m:e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𝑒</m:t>
                        </m:r>
                      </m:e>
                      <m:sup>
                        <m:r>
                          <a:rPr kumimoji="0" lang="it-IT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−</m:t>
                        </m:r>
                      </m:sup>
                    </m:sSup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→</m:t>
                    </m:r>
                    <m:r>
                      <a:rPr kumimoji="0" lang="it-IT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h𝑎𝑑𝑟𝑜𝑛𝑠</m:t>
                    </m:r>
                  </m:oMath>
                </a14:m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cross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section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inputs for dispersive </a:t>
                </a:r>
                <a:r>
                  <a:rPr kumimoji="0" lang="it-IT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method</a:t>
                </a:r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77098AF-80B6-49FE-9124-A0DD666CE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49" y="5465976"/>
                <a:ext cx="6845553" cy="1015663"/>
              </a:xfrm>
              <a:prstGeom prst="rect">
                <a:avLst/>
              </a:prstGeom>
              <a:blipFill>
                <a:blip r:embed="rId7"/>
                <a:stretch>
                  <a:fillRect l="-800" t="-2976" r="-889" b="-9524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11B8BCC4-ED77-228C-BBD9-6A4E1D7DF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586" y="2912157"/>
            <a:ext cx="589528" cy="522153"/>
          </a:xfrm>
          <a:prstGeom prst="rect">
            <a:avLst/>
          </a:prstGeom>
        </p:spPr>
      </p:pic>
      <p:pic>
        <p:nvPicPr>
          <p:cNvPr id="18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55B2E3C9-6BE6-AE67-8C84-EA51099B12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621" y="4445939"/>
            <a:ext cx="5511908" cy="816579"/>
          </a:xfrm>
          <a:prstGeom prst="rect">
            <a:avLst/>
          </a:prstGeom>
          <a:ln>
            <a:solidFill>
              <a:srgbClr val="004C97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86228BA-5084-F2C9-C5EF-F575CBADE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62" y="3981404"/>
            <a:ext cx="589528" cy="5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2023 Muon g-2 results</a:t>
            </a:r>
            <a:endParaRPr lang="it-IT" sz="44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5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3" name="Picture 10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AA1B5A8E-A8EA-CF8C-87E7-DAC509E32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822" y="1721059"/>
            <a:ext cx="5359605" cy="3573070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FD85CE62-D173-B7CE-C696-31E02D389A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72" y="1681855"/>
            <a:ext cx="6515152" cy="48863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8BD802-4E30-6A1E-AB2D-CB0388CA1388}"/>
              </a:ext>
            </a:extLst>
          </p:cNvPr>
          <p:cNvSpPr txBox="1"/>
          <p:nvPr/>
        </p:nvSpPr>
        <p:spPr>
          <a:xfrm>
            <a:off x="178422" y="2992298"/>
            <a:ext cx="63529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   April 7</a:t>
            </a:r>
            <a:r>
              <a:rPr lang="en-US" sz="2400" baseline="30000" dirty="0">
                <a:solidFill>
                  <a:srgbClr val="FF0000"/>
                </a:solidFill>
                <a:latin typeface="Helvetica" pitchFamily="2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, 2021</a:t>
            </a:r>
          </a:p>
          <a:p>
            <a:pPr algn="ctr"/>
            <a:endParaRPr lang="en-US" sz="7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   August 10</a:t>
            </a:r>
            <a:r>
              <a:rPr lang="en-US" sz="2400" baseline="30000" dirty="0">
                <a:solidFill>
                  <a:srgbClr val="FF0000"/>
                </a:solidFill>
                <a:latin typeface="Helvetica" pitchFamily="2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, 2023</a:t>
            </a:r>
          </a:p>
          <a:p>
            <a:pPr algn="ctr"/>
            <a:endParaRPr lang="en-US" sz="7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					   (203 ppb)</a:t>
            </a:r>
          </a:p>
          <a:p>
            <a:pPr algn="ctr"/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25F803-9A59-8CBF-C299-AB381573C939}"/>
              </a:ext>
            </a:extLst>
          </p:cNvPr>
          <p:cNvSpPr txBox="1"/>
          <p:nvPr/>
        </p:nvSpPr>
        <p:spPr>
          <a:xfrm>
            <a:off x="71972" y="2053220"/>
            <a:ext cx="2805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" pitchFamily="2" charset="0"/>
              </a:rPr>
              <a:t>2006: 540 ppb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32D347-5C99-9DDC-53F1-AC2013D2BFBA}"/>
              </a:ext>
            </a:extLst>
          </p:cNvPr>
          <p:cNvSpPr txBox="1"/>
          <p:nvPr/>
        </p:nvSpPr>
        <p:spPr>
          <a:xfrm>
            <a:off x="71972" y="4953025"/>
            <a:ext cx="2805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Helvetica" pitchFamily="2" charset="0"/>
              </a:rPr>
              <a:t>2023: 190 ppb</a:t>
            </a:r>
            <a:endParaRPr lang="it-IT" sz="2400">
              <a:solidFill>
                <a:srgbClr val="7030A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10B3EB-7074-7144-AF56-C069017DF542}"/>
              </a:ext>
            </a:extLst>
          </p:cNvPr>
          <p:cNvSpPr txBox="1"/>
          <p:nvPr/>
        </p:nvSpPr>
        <p:spPr>
          <a:xfrm>
            <a:off x="243573" y="995912"/>
            <a:ext cx="6222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D. P. </a:t>
            </a:r>
            <a:r>
              <a:rPr lang="it-IT" b="1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Aguillard</a:t>
            </a:r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et al, </a:t>
            </a:r>
            <a:r>
              <a:rPr lang="it-IT" b="1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Phys</a:t>
            </a:r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. Rev. Lett. 131.161802 (2023)</a:t>
            </a:r>
          </a:p>
          <a:p>
            <a:pPr algn="ctr"/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D. P. </a:t>
            </a:r>
            <a:r>
              <a:rPr lang="it-IT" b="1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Aguillard</a:t>
            </a:r>
            <a:r>
              <a:rPr lang="it-IT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et al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, arxiv:2402.15410 (2024)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C7C1415-8B15-B827-BEB2-890A2FEE0725}"/>
              </a:ext>
            </a:extLst>
          </p:cNvPr>
          <p:cNvSpPr txBox="1"/>
          <p:nvPr/>
        </p:nvSpPr>
        <p:spPr>
          <a:xfrm>
            <a:off x="6587125" y="5348219"/>
            <a:ext cx="5359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chemeClr val="bg2"/>
                </a:solidFill>
              </a:rPr>
              <a:t>Unblinding</a:t>
            </a:r>
            <a:r>
              <a:rPr lang="it-IT" sz="2400" b="1" dirty="0">
                <a:solidFill>
                  <a:schemeClr val="bg2"/>
                </a:solidFill>
              </a:rPr>
              <a:t> last year (last step before release of </a:t>
            </a:r>
            <a:r>
              <a:rPr lang="it-IT" sz="2400" b="1" dirty="0" err="1">
                <a:solidFill>
                  <a:schemeClr val="bg2"/>
                </a:solidFill>
              </a:rPr>
              <a:t>result</a:t>
            </a:r>
            <a:r>
              <a:rPr lang="it-IT" sz="2400" b="1" dirty="0">
                <a:solidFill>
                  <a:schemeClr val="bg2"/>
                </a:solidFill>
              </a:rPr>
              <a:t>), </a:t>
            </a:r>
            <a:r>
              <a:rPr lang="it-IT" sz="2400" b="1" dirty="0" err="1">
                <a:solidFill>
                  <a:schemeClr val="bg2"/>
                </a:solidFill>
              </a:rPr>
              <a:t>here</a:t>
            </a:r>
            <a:r>
              <a:rPr lang="it-IT" sz="2400" b="1" dirty="0">
                <a:solidFill>
                  <a:schemeClr val="bg2"/>
                </a:solidFill>
              </a:rPr>
              <a:t> </a:t>
            </a:r>
            <a:r>
              <a:rPr lang="it-IT" sz="2400" b="1" dirty="0" err="1">
                <a:solidFill>
                  <a:schemeClr val="bg2"/>
                </a:solidFill>
              </a:rPr>
              <a:t>at</a:t>
            </a:r>
            <a:r>
              <a:rPr lang="it-IT" sz="2400" b="1" dirty="0">
                <a:solidFill>
                  <a:schemeClr val="bg2"/>
                </a:solidFill>
              </a:rPr>
              <a:t> The Spine :D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4B44602-81C6-D8B0-6FEB-1C70B27FE40B}"/>
              </a:ext>
            </a:extLst>
          </p:cNvPr>
          <p:cNvCxnSpPr>
            <a:cxnSpLocks/>
          </p:cNvCxnSpPr>
          <p:nvPr/>
        </p:nvCxnSpPr>
        <p:spPr>
          <a:xfrm flipV="1">
            <a:off x="5475249" y="1252422"/>
            <a:ext cx="2062975" cy="23872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921B0C7-6D44-83D9-B78D-14BE3B58F0CE}"/>
              </a:ext>
            </a:extLst>
          </p:cNvPr>
          <p:cNvSpPr txBox="1"/>
          <p:nvPr/>
        </p:nvSpPr>
        <p:spPr>
          <a:xfrm>
            <a:off x="7424855" y="892266"/>
            <a:ext cx="31059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bg2"/>
                </a:solidFill>
              </a:rPr>
              <a:t>Accepted</a:t>
            </a:r>
            <a:r>
              <a:rPr lang="it-IT" b="1" dirty="0">
                <a:solidFill>
                  <a:schemeClr val="bg2"/>
                </a:solidFill>
              </a:rPr>
              <a:t> </a:t>
            </a:r>
            <a:r>
              <a:rPr lang="it-IT" b="1" dirty="0" err="1">
                <a:solidFill>
                  <a:schemeClr val="bg2"/>
                </a:solidFill>
              </a:rPr>
              <a:t>yesterday</a:t>
            </a:r>
            <a:r>
              <a:rPr lang="it-IT" b="1" dirty="0">
                <a:solidFill>
                  <a:schemeClr val="bg2"/>
                </a:solidFill>
              </a:rPr>
              <a:t> for </a:t>
            </a:r>
            <a:r>
              <a:rPr lang="it-IT" b="1" dirty="0" err="1">
                <a:solidFill>
                  <a:schemeClr val="bg2"/>
                </a:solidFill>
              </a:rPr>
              <a:t>publication</a:t>
            </a:r>
            <a:r>
              <a:rPr lang="it-IT" b="1" dirty="0">
                <a:solidFill>
                  <a:schemeClr val="bg2"/>
                </a:solidFill>
              </a:rPr>
              <a:t> on PRD!</a:t>
            </a:r>
          </a:p>
        </p:txBody>
      </p:sp>
      <p:sp>
        <p:nvSpPr>
          <p:cNvPr id="19" name="Stella a 24 punte 18">
            <a:extLst>
              <a:ext uri="{FF2B5EF4-FFF2-40B4-BE49-F238E27FC236}">
                <a16:creationId xmlns:a16="http://schemas.microsoft.com/office/drawing/2014/main" id="{80207050-5AD8-0ADF-A687-EA6322DD523D}"/>
              </a:ext>
            </a:extLst>
          </p:cNvPr>
          <p:cNvSpPr/>
          <p:nvPr/>
        </p:nvSpPr>
        <p:spPr>
          <a:xfrm>
            <a:off x="7400878" y="737185"/>
            <a:ext cx="3334215" cy="898964"/>
          </a:xfrm>
          <a:prstGeom prst="star24">
            <a:avLst>
              <a:gd name="adj" fmla="val 39421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49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59F91-9098-4200-8BBD-1CE677DF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"/>
            <a:ext cx="12280739" cy="862203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Experiment </a:t>
            </a:r>
            <a:r>
              <a:rPr lang="it-IT" sz="48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at</a:t>
            </a:r>
            <a:r>
              <a:rPr lang="it-IT" sz="4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Fermilab Muon Campus</a:t>
            </a:r>
            <a:endParaRPr lang="it-IT" sz="4400" dirty="0"/>
          </a:p>
        </p:txBody>
      </p:sp>
      <p:sp>
        <p:nvSpPr>
          <p:cNvPr id="6" name="Titolo 12">
            <a:extLst>
              <a:ext uri="{FF2B5EF4-FFF2-40B4-BE49-F238E27FC236}">
                <a16:creationId xmlns:a16="http://schemas.microsoft.com/office/drawing/2014/main" id="{B46268D9-3CCF-21E8-0B59-736525488F2C}"/>
              </a:ext>
            </a:extLst>
          </p:cNvPr>
          <p:cNvSpPr txBox="1">
            <a:spLocks/>
          </p:cNvSpPr>
          <p:nvPr/>
        </p:nvSpPr>
        <p:spPr>
          <a:xfrm>
            <a:off x="883725" y="746"/>
            <a:ext cx="10424550" cy="723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3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7" name="Immagine 6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370E8E70-AEA1-8151-9BE0-91A7AB645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6" y="880491"/>
            <a:ext cx="8024808" cy="5466283"/>
          </a:xfrm>
          <a:prstGeom prst="rect">
            <a:avLst/>
          </a:prstGeom>
        </p:spPr>
      </p:pic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74C9FD9-373C-E81C-1A23-B469DDC4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601968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z="1800" smtClean="0"/>
              <a:t>6</a:t>
            </a:fld>
            <a:endParaRPr lang="it-IT" sz="18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09E419-8AD1-B636-56A0-6AEA19E8F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32736291-6F41-97F7-E657-46F1A82E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A1DBF1-0AC0-F911-F4B3-72E83A4CFD44}"/>
              </a:ext>
            </a:extLst>
          </p:cNvPr>
          <p:cNvSpPr txBox="1"/>
          <p:nvPr/>
        </p:nvSpPr>
        <p:spPr>
          <a:xfrm>
            <a:off x="8374380" y="2736502"/>
            <a:ext cx="3601478" cy="1384995"/>
          </a:xfrm>
          <a:prstGeom prst="rect">
            <a:avLst/>
          </a:prstGeom>
          <a:solidFill>
            <a:schemeClr val="tx1"/>
          </a:solidFill>
          <a:ln w="57150">
            <a:solidFill>
              <a:srgbClr val="C55A1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2"/>
                </a:solidFill>
              </a:rPr>
              <a:t>Liverpool </a:t>
            </a:r>
            <a:r>
              <a:rPr lang="it-IT" sz="2800" dirty="0" err="1">
                <a:solidFill>
                  <a:schemeClr val="bg2"/>
                </a:solidFill>
              </a:rPr>
              <a:t>contributions</a:t>
            </a:r>
            <a:r>
              <a:rPr lang="it-IT" sz="2800" dirty="0">
                <a:solidFill>
                  <a:schemeClr val="bg2"/>
                </a:solidFill>
              </a:rPr>
              <a:t> </a:t>
            </a:r>
            <a:r>
              <a:rPr lang="it-IT" sz="2800" dirty="0" err="1">
                <a:solidFill>
                  <a:schemeClr val="bg2"/>
                </a:solidFill>
              </a:rPr>
              <a:t>highlighted</a:t>
            </a:r>
            <a:r>
              <a:rPr lang="it-IT" sz="2800" dirty="0">
                <a:solidFill>
                  <a:schemeClr val="bg2"/>
                </a:solidFill>
              </a:rPr>
              <a:t> </a:t>
            </a:r>
            <a:r>
              <a:rPr lang="it-IT" sz="2800" dirty="0" err="1">
                <a:solidFill>
                  <a:schemeClr val="bg2"/>
                </a:solidFill>
              </a:rPr>
              <a:t>throughout</a:t>
            </a:r>
            <a:r>
              <a:rPr lang="it-IT" sz="2800" dirty="0">
                <a:solidFill>
                  <a:schemeClr val="bg2"/>
                </a:solidFill>
              </a:rPr>
              <a:t> the slides</a:t>
            </a:r>
          </a:p>
        </p:txBody>
      </p:sp>
    </p:spTree>
    <p:extLst>
      <p:ext uri="{BB962C8B-B14F-4D97-AF65-F5344CB8AC3E}">
        <p14:creationId xmlns:p14="http://schemas.microsoft.com/office/powerpoint/2010/main" val="388036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826460" y="18288"/>
            <a:ext cx="10539078" cy="893380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Anomalous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spin </a:t>
            </a:r>
            <a:r>
              <a:rPr lang="it-IT" sz="3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precession</a:t>
            </a:r>
            <a:r>
              <a:rPr lang="it-IT" sz="3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in B-field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7</a:t>
            </a:fld>
            <a:endParaRPr lang="it-IT" sz="18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EEBE99-CDD5-E158-1B1D-9DDC6968C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2CA2BD56-0049-8B8F-1779-3D48ABBE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05779E-A6F3-AE26-A3E5-C201CA77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815" y="3489936"/>
            <a:ext cx="2943180" cy="290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5346D12-7EEE-820C-C3A3-25FC506B39B4}"/>
                  </a:ext>
                </a:extLst>
              </p:cNvPr>
              <p:cNvSpPr txBox="1"/>
              <p:nvPr/>
            </p:nvSpPr>
            <p:spPr>
              <a:xfrm>
                <a:off x="61330" y="1074527"/>
                <a:ext cx="12069337" cy="2920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SzPct val="80000"/>
                  <a:defRPr/>
                </a:pP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𝑔</m:t>
                    </m:r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−2≠0</m:t>
                    </m:r>
                  </m:oMath>
                </a14:m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SzPct val="80000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𝜇</m:t>
                        </m:r>
                      </m:sub>
                    </m:sSub>
                    <m:r>
                      <a:rPr kumimoji="0" lang="it-IT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≠0</m:t>
                    </m:r>
                  </m:oMath>
                </a14:m>
                <a:r>
                  <a:rPr kumimoji="0" lang="it-IT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 </a:t>
                </a: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endParaRPr kumimoji="0" lang="it-IT" sz="1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𝑎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fPr>
                        <m:num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𝑒</m:t>
                          </m:r>
                        </m:num>
                        <m:den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kumimoji="0" lang="it-IT" sz="2800" b="0" i="1" u="none" strike="noStrike" kern="1200" cap="none" spc="0" normalizeH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𝛽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𝐸</m:t>
                              </m:r>
                            </m:e>
                          </m:acc>
                          <m:r>
                            <a:rPr kumimoji="0" lang="it-IT" sz="2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fPr>
                            <m:num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𝛾</m:t>
                              </m:r>
                            </m:num>
                            <m:den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𝛾</m:t>
                              </m:r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accPr>
                                <m:e>
                                  <m:r>
                                    <a:rPr kumimoji="0" lang="it-IT" sz="2800" b="0" i="1" u="none" strike="noStrike" kern="1200" cap="none" spc="0" normalizeH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32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kumimoji="0" lang="it-IT" sz="2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𝛽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it-IT" sz="2800" b="0" i="0" u="none" strike="noStrike" kern="1200" cap="none" spc="0" normalizeH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  <a:p>
                <a:pPr marL="45720" marR="0" lvl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Pct val="80000"/>
                  <a:tabLst/>
                  <a:defRPr/>
                </a:pPr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5346D12-7EEE-820C-C3A3-25FC506B3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0" y="1074527"/>
                <a:ext cx="12069337" cy="2920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293784A-09F1-65B5-A12A-84CB3D3A371F}"/>
                  </a:ext>
                </a:extLst>
              </p:cNvPr>
              <p:cNvSpPr txBox="1"/>
              <p:nvPr/>
            </p:nvSpPr>
            <p:spPr>
              <a:xfrm>
                <a:off x="8181418" y="4034222"/>
                <a:ext cx="3949249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𝜔</m:t>
                          </m:r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∼42.1 </m:t>
                      </m:r>
                      <m:r>
                        <m:rPr>
                          <m:sty m:val="p"/>
                        </m:rP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rad</m:t>
                      </m:r>
                      <m: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it-IT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μs</m:t>
                      </m:r>
                    </m:oMath>
                  </m:oMathPara>
                </a14:m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𝜔</m:t>
                        </m:r>
                      </m:e>
                      <m:sub>
                        <m:r>
                          <a:rPr kumimoji="0" lang="it-IT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∼1.439 </m:t>
                    </m:r>
                    <m:r>
                      <m:rPr>
                        <m:sty m:val="p"/>
                      </m:rP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rad</m:t>
                    </m:r>
                    <m: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kumimoji="0" lang="it-IT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∼</m:t>
                    </m:r>
                  </m:oMath>
                </a14:m>
                <a:endParaRPr lang="it-IT" sz="2800" dirty="0">
                  <a:solidFill>
                    <a:schemeClr val="bg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∼12.4°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</a:rPr>
                  <a:t> per turn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7293784A-09F1-65B5-A12A-84CB3D3A3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18" y="4034222"/>
                <a:ext cx="3949249" cy="1815882"/>
              </a:xfrm>
              <a:prstGeom prst="rect">
                <a:avLst/>
              </a:prstGeom>
              <a:blipFill>
                <a:blip r:embed="rId6"/>
                <a:stretch>
                  <a:fillRect b="-8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702E812-03A4-682D-265C-F2515D6923AE}"/>
                  </a:ext>
                </a:extLst>
              </p:cNvPr>
              <p:cNvSpPr txBox="1"/>
              <p:nvPr/>
            </p:nvSpPr>
            <p:spPr>
              <a:xfrm>
                <a:off x="2017282" y="1352992"/>
                <a:ext cx="9534246" cy="562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it-IT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→</m:t>
                    </m:r>
                  </m:oMath>
                </a14:m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spin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precesses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with </a:t>
                </a:r>
                <a:r>
                  <a:rPr kumimoji="0" lang="it-IT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anomalous</a:t>
                </a:r>
                <a:r>
                  <a:rPr kumimoji="0" lang="it-IT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Wingdings" panose="05000000000000000000" pitchFamily="2" charset="2"/>
                  </a:rPr>
                  <a:t>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𝑎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it-IT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spin</m:t>
                        </m:r>
                      </m:sub>
                    </m:sSub>
                    <m:r>
                      <a:rPr kumimoji="0" lang="it-IT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−</m:t>
                    </m:r>
                    <m:sSub>
                      <m:sSubPr>
                        <m:ctrlPr>
                          <a:rPr kumimoji="0" lang="it-IT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kumimoji="0" lang="it-IT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  <a:sym typeface="Wingdings" panose="05000000000000000000" pitchFamily="2" charset="2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it-IT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c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A702E812-03A4-682D-265C-F2515D692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82" y="1352992"/>
                <a:ext cx="9534246" cy="562846"/>
              </a:xfrm>
              <a:prstGeom prst="rect">
                <a:avLst/>
              </a:prstGeom>
              <a:blipFill>
                <a:blip r:embed="rId7"/>
                <a:stretch>
                  <a:fillRect t="-13043" b="-2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2225DE53-AC34-B727-4B41-92374B71A19B}"/>
              </a:ext>
            </a:extLst>
          </p:cNvPr>
          <p:cNvSpPr/>
          <p:nvPr/>
        </p:nvSpPr>
        <p:spPr>
          <a:xfrm>
            <a:off x="1583964" y="1102026"/>
            <a:ext cx="439838" cy="1035217"/>
          </a:xfrm>
          <a:prstGeom prst="rightBrace">
            <a:avLst>
              <a:gd name="adj1" fmla="val 51817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contenuto 13">
                <a:extLst>
                  <a:ext uri="{FF2B5EF4-FFF2-40B4-BE49-F238E27FC236}">
                    <a16:creationId xmlns:a16="http://schemas.microsoft.com/office/drawing/2014/main" id="{556201A6-544A-838C-6461-95D3590F99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656" y="4030426"/>
                <a:ext cx="4680521" cy="1003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=29.3→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𝑝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=3.094 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GeV</m:t>
                    </m:r>
                    <m: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it-IT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c</m:t>
                    </m:r>
                  </m:oMath>
                </a14:m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“</a:t>
                </a:r>
                <a:r>
                  <a:rPr lang="it-IT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magic</a:t>
                </a:r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momentum</a:t>
                </a:r>
                <a:r>
                  <a:rPr lang="it-IT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”</a:t>
                </a:r>
              </a:p>
            </p:txBody>
          </p:sp>
        </mc:Choice>
        <mc:Fallback xmlns="">
          <p:sp>
            <p:nvSpPr>
              <p:cNvPr id="15" name="Segnaposto contenuto 13">
                <a:extLst>
                  <a:ext uri="{FF2B5EF4-FFF2-40B4-BE49-F238E27FC236}">
                    <a16:creationId xmlns:a16="http://schemas.microsoft.com/office/drawing/2014/main" id="{556201A6-544A-838C-6461-95D3590F9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6" y="4030426"/>
                <a:ext cx="4680521" cy="1003490"/>
              </a:xfrm>
              <a:prstGeom prst="rect">
                <a:avLst/>
              </a:prstGeom>
              <a:blipFill>
                <a:blip r:embed="rId8"/>
                <a:stretch>
                  <a:fillRect b="-24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egno di moltiplicazione 20">
            <a:extLst>
              <a:ext uri="{FF2B5EF4-FFF2-40B4-BE49-F238E27FC236}">
                <a16:creationId xmlns:a16="http://schemas.microsoft.com/office/drawing/2014/main" id="{93932964-4628-78F2-807E-6943A6783421}"/>
              </a:ext>
            </a:extLst>
          </p:cNvPr>
          <p:cNvSpPr/>
          <p:nvPr/>
        </p:nvSpPr>
        <p:spPr>
          <a:xfrm>
            <a:off x="2964909" y="1792472"/>
            <a:ext cx="5696413" cy="2098269"/>
          </a:xfrm>
          <a:prstGeom prst="mathMultiply">
            <a:avLst>
              <a:gd name="adj1" fmla="val 2984"/>
            </a:avLst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egnaposto contenuto 13">
                <a:extLst>
                  <a:ext uri="{FF2B5EF4-FFF2-40B4-BE49-F238E27FC236}">
                    <a16:creationId xmlns:a16="http://schemas.microsoft.com/office/drawing/2014/main" id="{80C440DE-A9C6-2F11-30EA-00E2AC5528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7415" y="5383402"/>
                <a:ext cx="1721005" cy="5555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344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448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SzPct val="80000"/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7452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9456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34640" indent="-228600" algn="l" defTabSz="914400" rtl="0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itchFamily="34" charset="0"/>
                  <a:buChar char="•"/>
                  <a:defRPr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𝛽</m:t>
                          </m:r>
                        </m:e>
                      </m:acc>
                      <m:r>
                        <a:rPr lang="it-IT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it-IT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e>
                      </m:acc>
                      <m:r>
                        <a:rPr lang="it-IT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it-IT" sz="28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2" name="Segnaposto contenuto 13">
                <a:extLst>
                  <a:ext uri="{FF2B5EF4-FFF2-40B4-BE49-F238E27FC236}">
                    <a16:creationId xmlns:a16="http://schemas.microsoft.com/office/drawing/2014/main" id="{80C440DE-A9C6-2F11-30EA-00E2AC552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415" y="5383402"/>
                <a:ext cx="1721005" cy="5555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egno di moltiplicazione 22">
            <a:extLst>
              <a:ext uri="{FF2B5EF4-FFF2-40B4-BE49-F238E27FC236}">
                <a16:creationId xmlns:a16="http://schemas.microsoft.com/office/drawing/2014/main" id="{1CE4E729-28FA-4408-A93D-FF3D18C8D297}"/>
              </a:ext>
            </a:extLst>
          </p:cNvPr>
          <p:cNvSpPr/>
          <p:nvPr/>
        </p:nvSpPr>
        <p:spPr>
          <a:xfrm>
            <a:off x="6784405" y="1792471"/>
            <a:ext cx="4759240" cy="2098269"/>
          </a:xfrm>
          <a:prstGeom prst="mathMultiply">
            <a:avLst>
              <a:gd name="adj1" fmla="val 2984"/>
            </a:avLst>
          </a:prstGeom>
          <a:solidFill>
            <a:srgbClr val="0000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058C2D9-CE58-3563-AE39-EB05D54E6272}"/>
              </a:ext>
            </a:extLst>
          </p:cNvPr>
          <p:cNvSpPr/>
          <p:nvPr/>
        </p:nvSpPr>
        <p:spPr>
          <a:xfrm>
            <a:off x="1381019" y="2284575"/>
            <a:ext cx="2598237" cy="10525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7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1" grpId="0" animBg="1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8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4645"/>
                <a:ext cx="12192000" cy="8132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Font typeface="Arial" pitchFamily="34" charset="0"/>
                  <a:buNone/>
                  <a:defRPr sz="3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3600" b="1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Principle</a:t>
                </a:r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36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measurement</a:t>
                </a:r>
                <a:endParaRPr lang="it-IT" sz="3200" b="1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Titolo 12">
                <a:extLst>
                  <a:ext uri="{FF2B5EF4-FFF2-40B4-BE49-F238E27FC236}">
                    <a16:creationId xmlns:a16="http://schemas.microsoft.com/office/drawing/2014/main" id="{59BFBE12-136B-8CA9-4252-3ADFCC18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45"/>
                <a:ext cx="12192000" cy="813228"/>
              </a:xfrm>
              <a:prstGeom prst="rect">
                <a:avLst/>
              </a:prstGeom>
              <a:blipFill>
                <a:blip r:embed="rId3"/>
                <a:stretch>
                  <a:fillRect t="-3731" b="-141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E54F272-8E9D-5DD2-DF03-AEBCF66AB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58" y="1138751"/>
            <a:ext cx="5254906" cy="199576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D56DF3-0DCD-75A1-56FB-94550488D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68" y="3852147"/>
            <a:ext cx="4609086" cy="231980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69CA81F-272E-BE8B-A8B3-4886D78C3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" y="875933"/>
            <a:ext cx="5717892" cy="5159863"/>
          </a:xfrm>
          <a:prstGeom prst="rect">
            <a:avLst/>
          </a:prstGeom>
        </p:spPr>
      </p:pic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41C5896-D013-668E-0A62-750C8C3BC5D3}"/>
              </a:ext>
            </a:extLst>
          </p:cNvPr>
          <p:cNvCxnSpPr>
            <a:cxnSpLocks/>
          </p:cNvCxnSpPr>
          <p:nvPr/>
        </p:nvCxnSpPr>
        <p:spPr>
          <a:xfrm flipV="1">
            <a:off x="2357935" y="1261641"/>
            <a:ext cx="0" cy="192139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FD369C48-D85F-8F89-AC1E-BD18430090FE}"/>
              </a:ext>
            </a:extLst>
          </p:cNvPr>
          <p:cNvCxnSpPr>
            <a:cxnSpLocks/>
          </p:cNvCxnSpPr>
          <p:nvPr/>
        </p:nvCxnSpPr>
        <p:spPr>
          <a:xfrm flipV="1">
            <a:off x="3348001" y="3831220"/>
            <a:ext cx="0" cy="1865453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7C13F640-EA66-8BFD-BDB6-86C05E2C7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6" y="3543511"/>
            <a:ext cx="5461389" cy="2669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446D710-9FB4-69BF-EC15-44EC7D63AFBA}"/>
                  </a:ext>
                </a:extLst>
              </p:cNvPr>
              <p:cNvSpPr txBox="1"/>
              <p:nvPr/>
            </p:nvSpPr>
            <p:spPr>
              <a:xfrm>
                <a:off x="5540805" y="999536"/>
                <a:ext cx="6496435" cy="5463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0070" indent="-514350" rtl="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Weak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decays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violate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parity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1017270" lvl="1" indent="-5143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polarized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muon beam</a:t>
                </a:r>
              </a:p>
              <a:p>
                <a:pPr marL="1017270" lvl="1" indent="-5143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preferred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high-energy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direction</a:t>
                </a:r>
              </a:p>
              <a:p>
                <a:pPr marL="560070" indent="-51435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Correlation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lab frame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between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energy spectrum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phase</a:t>
                </a:r>
              </a:p>
              <a:p>
                <a:pPr marL="560070" indent="-51435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«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Wiggle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plot»: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count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high-energy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over time, for about </a:t>
                </a:r>
                <a14:m>
                  <m:oMath xmlns:m="http://schemas.openxmlformats.org/officeDocument/2006/math">
                    <m: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700 </m:t>
                    </m:r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(muon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lifetime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∼64</m:t>
                    </m:r>
                    <m: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μs</m:t>
                    </m:r>
                  </m:oMath>
                </a14:m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the lab)</a:t>
                </a:r>
              </a:p>
              <a:p>
                <a:pPr marL="45720">
                  <a:spcBef>
                    <a:spcPts val="600"/>
                  </a:spcBef>
                </a:pPr>
                <a:endParaRPr lang="it-IT" sz="11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">
                  <a:spcBef>
                    <a:spcPts val="600"/>
                  </a:spcBef>
                </a:pP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teams with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independent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analyses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one of which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t-IT" sz="2800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waEurope</a:t>
                </a:r>
                <a:b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it-IT" sz="2800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 Liverpool: LC, C. Zhang, E. Zaid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446D710-9FB4-69BF-EC15-44EC7D63A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05" y="999536"/>
                <a:ext cx="6496435" cy="5463034"/>
              </a:xfrm>
              <a:prstGeom prst="rect">
                <a:avLst/>
              </a:prstGeom>
              <a:blipFill>
                <a:blip r:embed="rId8"/>
                <a:stretch>
                  <a:fillRect l="-1220" t="-1228" r="-1501" b="-21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92D6A0F0-7881-3816-82D5-A53DE2F76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10050350-CEB0-6C2B-470B-A2FA281D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9" name="Elemento grafico 8" descr="Freccia: leggera curva con riempimento a tinta unita">
            <a:extLst>
              <a:ext uri="{FF2B5EF4-FFF2-40B4-BE49-F238E27FC236}">
                <a16:creationId xmlns:a16="http://schemas.microsoft.com/office/drawing/2014/main" id="{AC5740D9-2549-B09D-06C7-45E97E14C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149636">
            <a:off x="8864172" y="4498200"/>
            <a:ext cx="1309807" cy="18071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2204A2-B576-E1CD-38FF-9A67F70CA2CB}"/>
              </a:ext>
            </a:extLst>
          </p:cNvPr>
          <p:cNvSpPr txBox="1"/>
          <p:nvPr/>
        </p:nvSpPr>
        <p:spPr>
          <a:xfrm>
            <a:off x="8965922" y="3831220"/>
            <a:ext cx="2490812" cy="954107"/>
          </a:xfrm>
          <a:prstGeom prst="rect">
            <a:avLst/>
          </a:prstGeom>
          <a:solidFill>
            <a:schemeClr val="tx1"/>
          </a:solidFill>
          <a:ln w="57150">
            <a:solidFill>
              <a:srgbClr val="C55A1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2"/>
                </a:solidFill>
              </a:rPr>
              <a:t>My PhD Thesis,</a:t>
            </a:r>
          </a:p>
          <a:p>
            <a:pPr algn="ctr"/>
            <a:r>
              <a:rPr lang="it-IT" sz="2800" dirty="0">
                <a:solidFill>
                  <a:schemeClr val="bg2"/>
                </a:solidFill>
              </a:rPr>
              <a:t>March 2024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BA2BF40E-770C-8B3D-140E-E80091EE285A}"/>
              </a:ext>
            </a:extLst>
          </p:cNvPr>
          <p:cNvCxnSpPr>
            <a:cxnSpLocks/>
          </p:cNvCxnSpPr>
          <p:nvPr/>
        </p:nvCxnSpPr>
        <p:spPr>
          <a:xfrm>
            <a:off x="5695564" y="6394987"/>
            <a:ext cx="4937468" cy="0"/>
          </a:xfrm>
          <a:prstGeom prst="line">
            <a:avLst/>
          </a:prstGeom>
          <a:ln w="57150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5FBAEFE8-5FC5-9666-EE08-03256859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66" y="5321799"/>
            <a:ext cx="666750" cy="381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8A471D7-E330-98D4-E4B3-CF8414F5A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538" y="4839161"/>
            <a:ext cx="1704975" cy="132397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C07F822-D966-1F84-BC8E-78FA25AC9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620" y="4366194"/>
            <a:ext cx="2246020" cy="432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1022E9-5FDB-45E0-45DD-E52599330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6" y="3606298"/>
            <a:ext cx="4291839" cy="284370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F051E94-34DB-DB9B-9FF6-05340B574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65" y="85776"/>
            <a:ext cx="4667435" cy="2782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2"/>
              <p:cNvSpPr>
                <a:spLocks noGrp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</p:spPr>
            <p:txBody>
              <a:bodyPr rtlCol="0" anchor="ctr">
                <a:normAutofit/>
              </a:bodyPr>
              <a:lstStyle/>
              <a:p>
                <a:pPr algn="ctr" rtl="0"/>
                <a14:m>
                  <m:oMath xmlns:m="http://schemas.openxmlformats.org/officeDocument/2006/math">
                    <m:sSub>
                      <m:sSubPr>
                        <m:ctrlP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𝝎</m:t>
                        </m:r>
                      </m:e>
                      <m:sub>
                        <m:r>
                          <a:rPr lang="it-IT" sz="4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4000" b="1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 Light" panose="020F0302020204030204" pitchFamily="34" charset="0"/>
                  </a:rPr>
                  <a:t> fit</a:t>
                </a:r>
              </a:p>
            </p:txBody>
          </p:sp>
        </mc:Choice>
        <mc:Fallback xmlns="">
          <p:sp>
            <p:nvSpPr>
              <p:cNvPr id="13" name="Titolo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41120" y="18288"/>
                <a:ext cx="9509760" cy="876362"/>
              </a:xfrm>
              <a:blipFill>
                <a:blip r:embed="rId8"/>
                <a:stretch>
                  <a:fillRect t="-6250" b="-159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9151E5-E98E-4514-BC27-C2EA4E3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z="1800" smtClean="0"/>
              <a:t>9</a:t>
            </a:fld>
            <a:endParaRPr lang="it-IT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23B05B04-5FCA-00B2-0ED7-815FF641B3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2776" y="1260198"/>
                <a:ext cx="5783246" cy="1486501"/>
              </a:xfrm>
            </p:spPr>
            <p:txBody>
              <a:bodyPr rtlCol="0">
                <a:normAutofit/>
              </a:bodyPr>
              <a:lstStyle/>
              <a:p>
                <a:pPr marL="45720" indent="0" algn="ctr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it-IT" dirty="0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5-parameter </a:t>
                </a:r>
                <a:r>
                  <a:rPr lang="it-IT" dirty="0" err="1">
                    <a:solidFill>
                      <a:schemeClr val="bg2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fit</a:t>
                </a:r>
                <a:endParaRPr lang="it-IT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marL="45720" indent="0" algn="just">
                  <a:lnSpc>
                    <a:spcPct val="100000"/>
                  </a:lnSpc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𝑁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>
                        <m:sSub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𝑵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𝜸</m:t>
                              </m:r>
                              <m:sSub>
                                <m:sSubPr>
                                  <m:ctrlP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𝝁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+</m:t>
                          </m:r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𝑨</m:t>
                          </m:r>
                          <m:func>
                            <m:funcPr>
                              <m:ctrlPr>
                                <a:rPr lang="it-IT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sym typeface="Wingdings" panose="05000000000000000000" pitchFamily="2" charset="2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it-IT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𝒂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𝑡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r>
                                    <a:rPr lang="it-IT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  <a:sym typeface="Wingdings" panose="05000000000000000000" pitchFamily="2" charset="2"/>
                                    </a:rPr>
                                    <m:t>𝝋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it-IT" sz="2200" dirty="0">
                  <a:solidFill>
                    <a:schemeClr val="bg2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Segnaposto contenuto 13">
                <a:extLst>
                  <a:ext uri="{FF2B5EF4-FFF2-40B4-BE49-F238E27FC236}">
                    <a16:creationId xmlns:a16="http://schemas.microsoft.com/office/drawing/2014/main" id="{23B05B04-5FCA-00B2-0ED7-815FF641B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2776" y="1260198"/>
                <a:ext cx="5783246" cy="1486501"/>
              </a:xfrm>
              <a:blipFill>
                <a:blip r:embed="rId10"/>
                <a:stretch>
                  <a:fillRect t="-2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8BA989F0-C67D-8BFE-6D44-7BEF4D08F3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" y="711597"/>
            <a:ext cx="3644874" cy="271740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2732A9-42FD-DD40-D666-BEAD91C7BB06}"/>
              </a:ext>
            </a:extLst>
          </p:cNvPr>
          <p:cNvSpPr txBox="1"/>
          <p:nvPr/>
        </p:nvSpPr>
        <p:spPr>
          <a:xfrm>
            <a:off x="4712153" y="2560675"/>
            <a:ext cx="217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FFT of </a:t>
            </a:r>
            <a:r>
              <a:rPr lang="it-IT" sz="2400" b="1" dirty="0" err="1">
                <a:solidFill>
                  <a:schemeClr val="bg2"/>
                </a:solidFill>
                <a:ea typeface="Cambria" panose="02040503050406030204" pitchFamily="18" charset="0"/>
                <a:sym typeface="Wingdings" panose="05000000000000000000" pitchFamily="2" charset="2"/>
              </a:rPr>
              <a:t>residuals</a:t>
            </a:r>
            <a:endParaRPr lang="it-IT" sz="2400" b="1" dirty="0">
              <a:solidFill>
                <a:schemeClr val="bg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B0F2CF-4964-EC2F-8090-FCE19B4AB6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000"/>
          <a:stretch/>
        </p:blipFill>
        <p:spPr>
          <a:xfrm>
            <a:off x="7524566" y="3055661"/>
            <a:ext cx="3659500" cy="34091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8C90775-5E13-3634-65D2-E513C7FF6EA6}"/>
              </a:ext>
            </a:extLst>
          </p:cNvPr>
          <p:cNvSpPr txBox="1"/>
          <p:nvPr/>
        </p:nvSpPr>
        <p:spPr>
          <a:xfrm>
            <a:off x="8057452" y="5405748"/>
            <a:ext cx="2616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80000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Coherent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betatron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oscillations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(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CBO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20" name="Elemento grafico 19" descr="Freccia: leggera curva con riempimento a tinta unita">
            <a:extLst>
              <a:ext uri="{FF2B5EF4-FFF2-40B4-BE49-F238E27FC236}">
                <a16:creationId xmlns:a16="http://schemas.microsoft.com/office/drawing/2014/main" id="{E6AFE936-3A92-F85F-08C3-C10BF49371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62066">
            <a:off x="3695983" y="2366775"/>
            <a:ext cx="1171652" cy="117686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D3C13E-4E43-A36F-01D2-401DDA2E7922}"/>
              </a:ext>
            </a:extLst>
          </p:cNvPr>
          <p:cNvSpPr txBox="1"/>
          <p:nvPr/>
        </p:nvSpPr>
        <p:spPr>
          <a:xfrm>
            <a:off x="1931644" y="3880831"/>
            <a:ext cx="1962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marR="0" lvl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Pct val="80000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Muon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losses</a:t>
            </a:r>
            <a:r>
              <a:rPr kumimoji="0" lang="it-IT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over time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23" name="Elemento grafico 22" descr="Freccia: leggera curva con riempimento a tinta unita">
            <a:extLst>
              <a:ext uri="{FF2B5EF4-FFF2-40B4-BE49-F238E27FC236}">
                <a16:creationId xmlns:a16="http://schemas.microsoft.com/office/drawing/2014/main" id="{66923C62-09F1-6ACE-CA7D-3692C00CC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417947">
            <a:off x="6721725" y="2166491"/>
            <a:ext cx="1171652" cy="1176863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E166C345-52D5-3A53-4DEC-E932148768E5}"/>
              </a:ext>
            </a:extLst>
          </p:cNvPr>
          <p:cNvSpPr/>
          <p:nvPr/>
        </p:nvSpPr>
        <p:spPr>
          <a:xfrm>
            <a:off x="7895443" y="1637898"/>
            <a:ext cx="367612" cy="110880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907394A-530E-895C-527B-13F1707B9E70}"/>
              </a:ext>
            </a:extLst>
          </p:cNvPr>
          <p:cNvSpPr/>
          <p:nvPr/>
        </p:nvSpPr>
        <p:spPr>
          <a:xfrm>
            <a:off x="8357561" y="85777"/>
            <a:ext cx="338461" cy="266914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F20322-004A-A834-BCEB-F2B6710853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0492"/>
            <a:ext cx="838201" cy="83820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EAE2B7-F926-7372-FE3F-D8F38159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80947"/>
            <a:ext cx="10210801" cy="282414"/>
          </a:xfrm>
        </p:spPr>
        <p:txBody>
          <a:bodyPr/>
          <a:lstStyle/>
          <a:p>
            <a:pPr algn="ctr" rtl="0"/>
            <a:r>
              <a:rPr lang="en-US" sz="1800" dirty="0"/>
              <a:t>LORENZO cotrozzi		23/05/2024 – </a:t>
            </a:r>
            <a:r>
              <a:rPr lang="it-IT" sz="1800" dirty="0"/>
              <a:t>HEP </a:t>
            </a:r>
            <a:r>
              <a:rPr lang="it-IT" sz="1800" dirty="0" err="1"/>
              <a:t>annual</a:t>
            </a:r>
            <a:r>
              <a:rPr lang="it-IT" sz="1800" dirty="0"/>
              <a:t> meeting, </a:t>
            </a:r>
            <a:r>
              <a:rPr lang="it-IT" sz="1800" dirty="0" err="1"/>
              <a:t>liverpool</a:t>
            </a:r>
            <a:endParaRPr lang="it-IT" sz="1800" dirty="0"/>
          </a:p>
        </p:txBody>
      </p:sp>
      <p:pic>
        <p:nvPicPr>
          <p:cNvPr id="6" name="Immagine 5" descr="Immagine che contiene elettronica, interno, macchina, dispositivo&#10;&#10;Descrizione generata automaticamente">
            <a:extLst>
              <a:ext uri="{FF2B5EF4-FFF2-40B4-BE49-F238E27FC236}">
                <a16:creationId xmlns:a16="http://schemas.microsoft.com/office/drawing/2014/main" id="{FA70CF52-54B2-AE10-1483-F90E4C6EFA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833" y="651293"/>
            <a:ext cx="3799645" cy="5050411"/>
          </a:xfrm>
          <a:prstGeom prst="rect">
            <a:avLst/>
          </a:prstGeom>
          <a:ln w="76200">
            <a:solidFill>
              <a:srgbClr val="D27E45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98B2B2-3E37-A823-0D49-01735FB12507}"/>
              </a:ext>
            </a:extLst>
          </p:cNvPr>
          <p:cNvSpPr txBox="1"/>
          <p:nvPr/>
        </p:nvSpPr>
        <p:spPr>
          <a:xfrm>
            <a:off x="1332013" y="5076321"/>
            <a:ext cx="6082627" cy="523220"/>
          </a:xfrm>
          <a:prstGeom prst="rect">
            <a:avLst/>
          </a:prstGeom>
          <a:solidFill>
            <a:schemeClr val="tx1"/>
          </a:solidFill>
          <a:ln w="57150">
            <a:solidFill>
              <a:srgbClr val="D27E45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Tracker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built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Liverpool! Tracker plot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 panose="05000000000000000000" pitchFamily="2" charset="2"/>
              </a:rPr>
              <a:t>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33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Schema con bande verde acqua 16:9">
  <a:themeElements>
    <a:clrScheme name="Personalizzato 2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00B0F0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545_TF02895254.potx" id="{B7635DBC-892F-43FB-938D-2E6177B69C8E}" vid="{948BCB82-9328-468A-86C0-EF5758FE2F37}"/>
    </a:ext>
  </a:extLst>
</a:theme>
</file>

<file path=ppt/theme/theme2.xml><?xml version="1.0" encoding="utf-8"?>
<a:theme xmlns:a="http://schemas.openxmlformats.org/drawingml/2006/main" name="Tema di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0D886-CB8D-4564-A797-C05BC7D513A8}">
  <ds:schemaRefs>
    <ds:schemaRef ds:uri="40262f94-9f35-4ac3-9a90-690165a166b7"/>
    <ds:schemaRef ds:uri="http://schemas.microsoft.com/office/2006/metadata/properties"/>
    <ds:schemaRef ds:uri="a4f35948-e619-41b3-aa29-22878b09cfd2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D65A2C9-CB67-4F36-A412-EEC1AD297F3A}">
  <ds:schemaRefs>
    <ds:schemaRef ds:uri="40262f94-9f35-4ac3-9a90-690165a166b7"/>
    <ds:schemaRef ds:uri="a4f35948-e619-41b3-aa29-22878b09c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5409</TotalTime>
  <Words>2171</Words>
  <Application>Microsoft Office PowerPoint</Application>
  <PresentationFormat>Widescreen</PresentationFormat>
  <Paragraphs>304</Paragraphs>
  <Slides>28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等线</vt:lpstr>
      <vt:lpstr>Arial</vt:lpstr>
      <vt:lpstr>Calibri</vt:lpstr>
      <vt:lpstr>Cambria</vt:lpstr>
      <vt:lpstr>Cambria Math</vt:lpstr>
      <vt:lpstr>Helvetica</vt:lpstr>
      <vt:lpstr>Slack-Lato</vt:lpstr>
      <vt:lpstr>Wingdings</vt:lpstr>
      <vt:lpstr>Schema con bande verde acqua 16:9</vt:lpstr>
      <vt:lpstr>Muon g-2 and KLOE activities in Liverpool</vt:lpstr>
      <vt:lpstr>The anomalous magnetic moment</vt:lpstr>
      <vt:lpstr>Standard Model prediction of muon g-2</vt:lpstr>
      <vt:lpstr>Tensions in theoretical prediction</vt:lpstr>
      <vt:lpstr>2023 Muon g-2 results</vt:lpstr>
      <vt:lpstr>Experiment at Fermilab Muon Campus</vt:lpstr>
      <vt:lpstr>Anomalous spin precession in B-field</vt:lpstr>
      <vt:lpstr>Presentazione standard di PowerPoint</vt:lpstr>
      <vt:lpstr>ω_a fit</vt:lpstr>
      <vt:lpstr>Magnetic field</vt:lpstr>
      <vt:lpstr>Presentazione standard di PowerPoint</vt:lpstr>
      <vt:lpstr>Presentazione standard di PowerPoint</vt:lpstr>
      <vt:lpstr>Presentazione standard di PowerPoint</vt:lpstr>
      <vt:lpstr>Search for Muon EDM @FNAL</vt:lpstr>
      <vt:lpstr>Muon EDM @ FNAL: challenges and status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Overview of g-2/KLOE Liverpool activities</vt:lpstr>
      <vt:lpstr>THANK YOU FOR YOUR ATTENTION!</vt:lpstr>
      <vt:lpstr>Presentazione standard di PowerPoint</vt:lpstr>
      <vt:lpstr>Laser-based gain monitoring system</vt:lpstr>
      <vt:lpstr>Presentazione standard di PowerPoint</vt:lpstr>
      <vt:lpstr>Blinded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Cotrozzi HEP annual 2024</dc:title>
  <dc:creator>Lorenzo Cotrozzi</dc:creator>
  <cp:lastModifiedBy>Lorenzo Cotrozzi</cp:lastModifiedBy>
  <cp:revision>568</cp:revision>
  <dcterms:created xsi:type="dcterms:W3CDTF">2021-03-07T20:58:16Z</dcterms:created>
  <dcterms:modified xsi:type="dcterms:W3CDTF">2024-05-23T08:29:07Z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