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0" r:id="rId2"/>
    <p:sldId id="257" r:id="rId3"/>
    <p:sldId id="292" r:id="rId4"/>
    <p:sldId id="304" r:id="rId5"/>
    <p:sldId id="307" r:id="rId6"/>
    <p:sldId id="312" r:id="rId7"/>
    <p:sldId id="313" r:id="rId8"/>
    <p:sldId id="305" r:id="rId9"/>
    <p:sldId id="308" r:id="rId10"/>
    <p:sldId id="309" r:id="rId11"/>
    <p:sldId id="295" r:id="rId12"/>
    <p:sldId id="315" r:id="rId13"/>
    <p:sldId id="314" r:id="rId14"/>
    <p:sldId id="311" r:id="rId15"/>
    <p:sldId id="300" r:id="rId16"/>
    <p:sldId id="316" r:id="rId17"/>
    <p:sldId id="297" r:id="rId18"/>
    <p:sldId id="2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4472C4"/>
    <a:srgbClr val="86C1E6"/>
    <a:srgbClr val="000000"/>
    <a:srgbClr val="ED3232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A98DFD-9476-E5D5-54D8-3F974C37D93A}" v="114" dt="2024-05-24T00:40:38.818"/>
    <p1510:client id="{3B5842E3-712B-34B2-D036-2335B932FD3D}" v="68" dt="2024-05-22T19:21:46.234"/>
    <p1510:client id="{5D185925-42FF-32C2-4F06-347719A33FE9}" v="2001" dt="2024-05-23T01:04:10.609"/>
    <p1510:client id="{6B222EC4-D22C-6A29-C8AE-7581B15E4409}" v="118" dt="2024-05-23T09:22:12.738"/>
    <p1510:client id="{93C05ABF-3470-6453-48E5-CA7DFFF29EEC}" v="1983" dt="2024-05-23T22:54:38.576"/>
    <p1510:client id="{9D935CEF-1E92-A17E-C538-8036B8181862}" v="1121" dt="2024-05-23T19:53:55.452"/>
    <p1510:client id="{AE84B2CE-D55E-1EF3-26C2-2C9EDDDC1E2C}" v="1702" dt="2024-05-24T00:34:06.8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ssain, Kamran (STFC,RAL,PPD)" userId="d8523737-c02f-4c2e-87d9-0e95710a8c04" providerId="ADAL" clId="{AA439362-8163-4F86-9B5B-FBB9FBEFC798}"/>
    <pc:docChg chg="undo custSel modSld">
      <pc:chgData name="Hussain, Kamran (STFC,RAL,PPD)" userId="d8523737-c02f-4c2e-87d9-0e95710a8c04" providerId="ADAL" clId="{AA439362-8163-4F86-9B5B-FBB9FBEFC798}" dt="2023-08-20T21:38:09.059" v="32" actId="14100"/>
      <pc:docMkLst>
        <pc:docMk/>
      </pc:docMkLst>
      <pc:sldChg chg="addSp delSp modSp mod">
        <pc:chgData name="Hussain, Kamran (STFC,RAL,PPD)" userId="d8523737-c02f-4c2e-87d9-0e95710a8c04" providerId="ADAL" clId="{AA439362-8163-4F86-9B5B-FBB9FBEFC798}" dt="2023-08-20T21:38:09.059" v="32" actId="14100"/>
        <pc:sldMkLst>
          <pc:docMk/>
          <pc:sldMk cId="1467805191" sldId="257"/>
        </pc:sldMkLst>
        <pc:spChg chg="add mod">
          <ac:chgData name="Hussain, Kamran (STFC,RAL,PPD)" userId="d8523737-c02f-4c2e-87d9-0e95710a8c04" providerId="ADAL" clId="{AA439362-8163-4F86-9B5B-FBB9FBEFC798}" dt="2023-08-20T21:38:09.059" v="32" actId="14100"/>
          <ac:spMkLst>
            <pc:docMk/>
            <pc:sldMk cId="1467805191" sldId="257"/>
            <ac:spMk id="6" creationId="{FB1D00B1-B8AC-4B0B-7EDA-6D80ACFCDE28}"/>
          </ac:spMkLst>
        </pc:spChg>
        <pc:spChg chg="add del mod">
          <ac:chgData name="Hussain, Kamran (STFC,RAL,PPD)" userId="d8523737-c02f-4c2e-87d9-0e95710a8c04" providerId="ADAL" clId="{AA439362-8163-4F86-9B5B-FBB9FBEFC798}" dt="2023-08-20T21:37:01.780" v="19" actId="478"/>
          <ac:spMkLst>
            <pc:docMk/>
            <pc:sldMk cId="1467805191" sldId="257"/>
            <ac:spMk id="11" creationId="{927DDF75-63C0-3301-357D-8C08945DE5CF}"/>
          </ac:spMkLst>
        </pc:spChg>
      </pc:sldChg>
    </pc:docChg>
  </pc:docChgLst>
  <pc:docChgLst>
    <pc:chgData name="Hussain, Kamran (STFC,RAL,PPD)" userId="S::kamran.hussain@stfc.ac.uk::d8523737-c02f-4c2e-87d9-0e95710a8c04" providerId="AD" clId="Web-{5D185925-42FF-32C2-4F06-347719A33FE9}"/>
    <pc:docChg chg="addSld delSld modSld sldOrd">
      <pc:chgData name="Hussain, Kamran (STFC,RAL,PPD)" userId="S::kamran.hussain@stfc.ac.uk::d8523737-c02f-4c2e-87d9-0e95710a8c04" providerId="AD" clId="Web-{5D185925-42FF-32C2-4F06-347719A33FE9}" dt="2024-05-23T01:04:10.609" v="1522" actId="1076"/>
      <pc:docMkLst>
        <pc:docMk/>
      </pc:docMkLst>
      <pc:sldChg chg="addSp delSp modSp ord">
        <pc:chgData name="Hussain, Kamran (STFC,RAL,PPD)" userId="S::kamran.hussain@stfc.ac.uk::d8523737-c02f-4c2e-87d9-0e95710a8c04" providerId="AD" clId="Web-{5D185925-42FF-32C2-4F06-347719A33FE9}" dt="2024-05-22T23:53:06.569" v="317" actId="20577"/>
        <pc:sldMkLst>
          <pc:docMk/>
          <pc:sldMk cId="1467805191" sldId="257"/>
        </pc:sldMkLst>
        <pc:spChg chg="del">
          <ac:chgData name="Hussain, Kamran (STFC,RAL,PPD)" userId="S::kamran.hussain@stfc.ac.uk::d8523737-c02f-4c2e-87d9-0e95710a8c04" providerId="AD" clId="Web-{5D185925-42FF-32C2-4F06-347719A33FE9}" dt="2024-05-22T23:14:24.902" v="7"/>
          <ac:spMkLst>
            <pc:docMk/>
            <pc:sldMk cId="1467805191" sldId="257"/>
            <ac:spMk id="3" creationId="{461A99A4-8186-94DD-B4B2-DFF0A0222B78}"/>
          </ac:spMkLst>
        </pc:spChg>
        <pc:spChg chg="mod">
          <ac:chgData name="Hussain, Kamran (STFC,RAL,PPD)" userId="S::kamran.hussain@stfc.ac.uk::d8523737-c02f-4c2e-87d9-0e95710a8c04" providerId="AD" clId="Web-{5D185925-42FF-32C2-4F06-347719A33FE9}" dt="2024-05-22T23:53:06.569" v="317" actId="20577"/>
          <ac:spMkLst>
            <pc:docMk/>
            <pc:sldMk cId="1467805191" sldId="257"/>
            <ac:spMk id="6" creationId="{FB1D00B1-B8AC-4B0B-7EDA-6D80ACFCDE28}"/>
          </ac:spMkLst>
        </pc:spChg>
        <pc:spChg chg="add mod">
          <ac:chgData name="Hussain, Kamran (STFC,RAL,PPD)" userId="S::kamran.hussain@stfc.ac.uk::d8523737-c02f-4c2e-87d9-0e95710a8c04" providerId="AD" clId="Web-{5D185925-42FF-32C2-4F06-347719A33FE9}" dt="2024-05-22T23:38:25.622" v="221" actId="20577"/>
          <ac:spMkLst>
            <pc:docMk/>
            <pc:sldMk cId="1467805191" sldId="257"/>
            <ac:spMk id="8" creationId="{EB15E1ED-3F8C-6622-5E10-8DDD79C829FD}"/>
          </ac:spMkLst>
        </pc:spChg>
        <pc:spChg chg="add del">
          <ac:chgData name="Hussain, Kamran (STFC,RAL,PPD)" userId="S::kamran.hussain@stfc.ac.uk::d8523737-c02f-4c2e-87d9-0e95710a8c04" providerId="AD" clId="Web-{5D185925-42FF-32C2-4F06-347719A33FE9}" dt="2024-05-22T23:21:24.321" v="61"/>
          <ac:spMkLst>
            <pc:docMk/>
            <pc:sldMk cId="1467805191" sldId="257"/>
            <ac:spMk id="11" creationId="{EB15E1ED-3F8C-6622-5E10-8DDD79C829FD}"/>
          </ac:spMkLst>
        </pc:spChg>
        <pc:spChg chg="mod">
          <ac:chgData name="Hussain, Kamran (STFC,RAL,PPD)" userId="S::kamran.hussain@stfc.ac.uk::d8523737-c02f-4c2e-87d9-0e95710a8c04" providerId="AD" clId="Web-{5D185925-42FF-32C2-4F06-347719A33FE9}" dt="2024-05-22T23:35:13.413" v="150" actId="1076"/>
          <ac:spMkLst>
            <pc:docMk/>
            <pc:sldMk cId="1467805191" sldId="257"/>
            <ac:spMk id="17" creationId="{FD5EC4DB-1C4C-9F18-7895-165DFA8CF10A}"/>
          </ac:spMkLst>
        </pc:spChg>
        <pc:picChg chg="add mod modCrop">
          <ac:chgData name="Hussain, Kamran (STFC,RAL,PPD)" userId="S::kamran.hussain@stfc.ac.uk::d8523737-c02f-4c2e-87d9-0e95710a8c04" providerId="AD" clId="Web-{5D185925-42FF-32C2-4F06-347719A33FE9}" dt="2024-05-22T23:19:39.676" v="18" actId="1076"/>
          <ac:picMkLst>
            <pc:docMk/>
            <pc:sldMk cId="1467805191" sldId="257"/>
            <ac:picMk id="2" creationId="{4046C731-27CA-8DA0-83B7-54AC7E428D12}"/>
          </ac:picMkLst>
        </pc:picChg>
      </pc:sldChg>
      <pc:sldChg chg="addSp delSp modSp">
        <pc:chgData name="Hussain, Kamran (STFC,RAL,PPD)" userId="S::kamran.hussain@stfc.ac.uk::d8523737-c02f-4c2e-87d9-0e95710a8c04" providerId="AD" clId="Web-{5D185925-42FF-32C2-4F06-347719A33FE9}" dt="2024-05-22T23:53:16.459" v="319" actId="20577"/>
        <pc:sldMkLst>
          <pc:docMk/>
          <pc:sldMk cId="772065073" sldId="292"/>
        </pc:sldMkLst>
        <pc:spChg chg="del">
          <ac:chgData name="Hussain, Kamran (STFC,RAL,PPD)" userId="S::kamran.hussain@stfc.ac.uk::d8523737-c02f-4c2e-87d9-0e95710a8c04" providerId="AD" clId="Web-{5D185925-42FF-32C2-4F06-347719A33FE9}" dt="2024-05-22T21:15:16.257" v="0"/>
          <ac:spMkLst>
            <pc:docMk/>
            <pc:sldMk cId="772065073" sldId="292"/>
            <ac:spMk id="3" creationId="{461A99A4-8186-94DD-B4B2-DFF0A0222B78}"/>
          </ac:spMkLst>
        </pc:spChg>
        <pc:spChg chg="mod">
          <ac:chgData name="Hussain, Kamran (STFC,RAL,PPD)" userId="S::kamran.hussain@stfc.ac.uk::d8523737-c02f-4c2e-87d9-0e95710a8c04" providerId="AD" clId="Web-{5D185925-42FF-32C2-4F06-347719A33FE9}" dt="2024-05-22T23:53:16.459" v="319" actId="20577"/>
          <ac:spMkLst>
            <pc:docMk/>
            <pc:sldMk cId="772065073" sldId="292"/>
            <ac:spMk id="6" creationId="{FB1D00B1-B8AC-4B0B-7EDA-6D80ACFCDE28}"/>
          </ac:spMkLst>
        </pc:spChg>
        <pc:spChg chg="add del mod">
          <ac:chgData name="Hussain, Kamran (STFC,RAL,PPD)" userId="S::kamran.hussain@stfc.ac.uk::d8523737-c02f-4c2e-87d9-0e95710a8c04" providerId="AD" clId="Web-{5D185925-42FF-32C2-4F06-347719A33FE9}" dt="2024-05-22T21:15:21.944" v="2"/>
          <ac:spMkLst>
            <pc:docMk/>
            <pc:sldMk cId="772065073" sldId="292"/>
            <ac:spMk id="8" creationId="{C2F7B1D5-B6A3-348E-D3A2-B0BA2838205A}"/>
          </ac:spMkLst>
        </pc:spChg>
        <pc:spChg chg="add">
          <ac:chgData name="Hussain, Kamran (STFC,RAL,PPD)" userId="S::kamran.hussain@stfc.ac.uk::d8523737-c02f-4c2e-87d9-0e95710a8c04" providerId="AD" clId="Web-{5D185925-42FF-32C2-4F06-347719A33FE9}" dt="2024-05-22T21:15:17.038" v="1"/>
          <ac:spMkLst>
            <pc:docMk/>
            <pc:sldMk cId="772065073" sldId="292"/>
            <ac:spMk id="11" creationId="{B5E54844-4F3B-D821-219A-D77758FF1A66}"/>
          </ac:spMkLst>
        </pc:spChg>
        <pc:spChg chg="add">
          <ac:chgData name="Hussain, Kamran (STFC,RAL,PPD)" userId="S::kamran.hussain@stfc.ac.uk::d8523737-c02f-4c2e-87d9-0e95710a8c04" providerId="AD" clId="Web-{5D185925-42FF-32C2-4F06-347719A33FE9}" dt="2024-05-22T21:15:17.038" v="1"/>
          <ac:spMkLst>
            <pc:docMk/>
            <pc:sldMk cId="772065073" sldId="292"/>
            <ac:spMk id="13" creationId="{78D91A8F-99CB-C989-F606-6AC5D3D27DBF}"/>
          </ac:spMkLst>
        </pc:spChg>
        <pc:spChg chg="add">
          <ac:chgData name="Hussain, Kamran (STFC,RAL,PPD)" userId="S::kamran.hussain@stfc.ac.uk::d8523737-c02f-4c2e-87d9-0e95710a8c04" providerId="AD" clId="Web-{5D185925-42FF-32C2-4F06-347719A33FE9}" dt="2024-05-22T21:15:17.038" v="1"/>
          <ac:spMkLst>
            <pc:docMk/>
            <pc:sldMk cId="772065073" sldId="292"/>
            <ac:spMk id="14" creationId="{69BC2328-19CA-767A-60F5-CCD203526731}"/>
          </ac:spMkLst>
        </pc:spChg>
        <pc:spChg chg="add">
          <ac:chgData name="Hussain, Kamran (STFC,RAL,PPD)" userId="S::kamran.hussain@stfc.ac.uk::d8523737-c02f-4c2e-87d9-0e95710a8c04" providerId="AD" clId="Web-{5D185925-42FF-32C2-4F06-347719A33FE9}" dt="2024-05-22T21:15:17.038" v="1"/>
          <ac:spMkLst>
            <pc:docMk/>
            <pc:sldMk cId="772065073" sldId="292"/>
            <ac:spMk id="15" creationId="{DDC88AE4-1993-E32A-DA9A-44AF4B8F4096}"/>
          </ac:spMkLst>
        </pc:spChg>
        <pc:spChg chg="add">
          <ac:chgData name="Hussain, Kamran (STFC,RAL,PPD)" userId="S::kamran.hussain@stfc.ac.uk::d8523737-c02f-4c2e-87d9-0e95710a8c04" providerId="AD" clId="Web-{5D185925-42FF-32C2-4F06-347719A33FE9}" dt="2024-05-22T21:15:17.038" v="1"/>
          <ac:spMkLst>
            <pc:docMk/>
            <pc:sldMk cId="772065073" sldId="292"/>
            <ac:spMk id="21" creationId="{81B87F22-F8F1-9420-3D17-BA8F75254EE1}"/>
          </ac:spMkLst>
        </pc:spChg>
        <pc:spChg chg="add">
          <ac:chgData name="Hussain, Kamran (STFC,RAL,PPD)" userId="S::kamran.hussain@stfc.ac.uk::d8523737-c02f-4c2e-87d9-0e95710a8c04" providerId="AD" clId="Web-{5D185925-42FF-32C2-4F06-347719A33FE9}" dt="2024-05-22T21:15:17.038" v="1"/>
          <ac:spMkLst>
            <pc:docMk/>
            <pc:sldMk cId="772065073" sldId="292"/>
            <ac:spMk id="22" creationId="{32DB294B-7673-E4AF-4375-2CAB62F76383}"/>
          </ac:spMkLst>
        </pc:spChg>
        <pc:picChg chg="add">
          <ac:chgData name="Hussain, Kamran (STFC,RAL,PPD)" userId="S::kamran.hussain@stfc.ac.uk::d8523737-c02f-4c2e-87d9-0e95710a8c04" providerId="AD" clId="Web-{5D185925-42FF-32C2-4F06-347719A33FE9}" dt="2024-05-22T21:15:17.038" v="1"/>
          <ac:picMkLst>
            <pc:docMk/>
            <pc:sldMk cId="772065073" sldId="292"/>
            <ac:picMk id="16" creationId="{12BA05D6-9803-7886-702E-D8B8FE5D52EA}"/>
          </ac:picMkLst>
        </pc:picChg>
        <pc:picChg chg="add">
          <ac:chgData name="Hussain, Kamran (STFC,RAL,PPD)" userId="S::kamran.hussain@stfc.ac.uk::d8523737-c02f-4c2e-87d9-0e95710a8c04" providerId="AD" clId="Web-{5D185925-42FF-32C2-4F06-347719A33FE9}" dt="2024-05-22T21:15:17.038" v="1"/>
          <ac:picMkLst>
            <pc:docMk/>
            <pc:sldMk cId="772065073" sldId="292"/>
            <ac:picMk id="18" creationId="{376F8112-E222-BC5E-E21F-A5FB6EC3988B}"/>
          </ac:picMkLst>
        </pc:picChg>
        <pc:picChg chg="add">
          <ac:chgData name="Hussain, Kamran (STFC,RAL,PPD)" userId="S::kamran.hussain@stfc.ac.uk::d8523737-c02f-4c2e-87d9-0e95710a8c04" providerId="AD" clId="Web-{5D185925-42FF-32C2-4F06-347719A33FE9}" dt="2024-05-22T21:15:17.038" v="1"/>
          <ac:picMkLst>
            <pc:docMk/>
            <pc:sldMk cId="772065073" sldId="292"/>
            <ac:picMk id="19" creationId="{479556B4-5529-B752-DA08-962415187CAC}"/>
          </ac:picMkLst>
        </pc:picChg>
        <pc:picChg chg="add">
          <ac:chgData name="Hussain, Kamran (STFC,RAL,PPD)" userId="S::kamran.hussain@stfc.ac.uk::d8523737-c02f-4c2e-87d9-0e95710a8c04" providerId="AD" clId="Web-{5D185925-42FF-32C2-4F06-347719A33FE9}" dt="2024-05-22T21:15:17.038" v="1"/>
          <ac:picMkLst>
            <pc:docMk/>
            <pc:sldMk cId="772065073" sldId="292"/>
            <ac:picMk id="20" creationId="{30633B78-5017-2D7F-801B-EFE8E3447A81}"/>
          </ac:picMkLst>
        </pc:picChg>
        <pc:picChg chg="add">
          <ac:chgData name="Hussain, Kamran (STFC,RAL,PPD)" userId="S::kamran.hussain@stfc.ac.uk::d8523737-c02f-4c2e-87d9-0e95710a8c04" providerId="AD" clId="Web-{5D185925-42FF-32C2-4F06-347719A33FE9}" dt="2024-05-22T21:15:17.038" v="1"/>
          <ac:picMkLst>
            <pc:docMk/>
            <pc:sldMk cId="772065073" sldId="292"/>
            <ac:picMk id="23" creationId="{0D566F8C-A5B9-B0B1-360D-F429F447D651}"/>
          </ac:picMkLst>
        </pc:picChg>
        <pc:picChg chg="add">
          <ac:chgData name="Hussain, Kamran (STFC,RAL,PPD)" userId="S::kamran.hussain@stfc.ac.uk::d8523737-c02f-4c2e-87d9-0e95710a8c04" providerId="AD" clId="Web-{5D185925-42FF-32C2-4F06-347719A33FE9}" dt="2024-05-22T21:15:17.038" v="1"/>
          <ac:picMkLst>
            <pc:docMk/>
            <pc:sldMk cId="772065073" sldId="292"/>
            <ac:picMk id="24" creationId="{71B4E8F8-4019-2FF4-3627-E9FEEE10F732}"/>
          </ac:picMkLst>
        </pc:picChg>
      </pc:sldChg>
      <pc:sldChg chg="modSp ord">
        <pc:chgData name="Hussain, Kamran (STFC,RAL,PPD)" userId="S::kamran.hussain@stfc.ac.uk::d8523737-c02f-4c2e-87d9-0e95710a8c04" providerId="AD" clId="Web-{5D185925-42FF-32C2-4F06-347719A33FE9}" dt="2024-05-22T23:34:06.818" v="122" actId="20577"/>
        <pc:sldMkLst>
          <pc:docMk/>
          <pc:sldMk cId="2188950362" sldId="293"/>
        </pc:sldMkLst>
        <pc:spChg chg="mod">
          <ac:chgData name="Hussain, Kamran (STFC,RAL,PPD)" userId="S::kamran.hussain@stfc.ac.uk::d8523737-c02f-4c2e-87d9-0e95710a8c04" providerId="AD" clId="Web-{5D185925-42FF-32C2-4F06-347719A33FE9}" dt="2024-05-22T23:34:06.818" v="122" actId="20577"/>
          <ac:spMkLst>
            <pc:docMk/>
            <pc:sldMk cId="2188950362" sldId="293"/>
            <ac:spMk id="3" creationId="{461A99A4-8186-94DD-B4B2-DFF0A0222B78}"/>
          </ac:spMkLst>
        </pc:spChg>
      </pc:sldChg>
      <pc:sldChg chg="addSp delSp modSp">
        <pc:chgData name="Hussain, Kamran (STFC,RAL,PPD)" userId="S::kamran.hussain@stfc.ac.uk::d8523737-c02f-4c2e-87d9-0e95710a8c04" providerId="AD" clId="Web-{5D185925-42FF-32C2-4F06-347719A33FE9}" dt="2024-05-23T00:03:17.499" v="393"/>
        <pc:sldMkLst>
          <pc:docMk/>
          <pc:sldMk cId="2483161839" sldId="295"/>
        </pc:sldMkLst>
        <pc:spChg chg="del">
          <ac:chgData name="Hussain, Kamran (STFC,RAL,PPD)" userId="S::kamran.hussain@stfc.ac.uk::d8523737-c02f-4c2e-87d9-0e95710a8c04" providerId="AD" clId="Web-{5D185925-42FF-32C2-4F06-347719A33FE9}" dt="2024-05-22T23:55:01.197" v="324"/>
          <ac:spMkLst>
            <pc:docMk/>
            <pc:sldMk cId="2483161839" sldId="295"/>
            <ac:spMk id="3" creationId="{461A99A4-8186-94DD-B4B2-DFF0A0222B78}"/>
          </ac:spMkLst>
        </pc:spChg>
        <pc:spChg chg="add mod">
          <ac:chgData name="Hussain, Kamran (STFC,RAL,PPD)" userId="S::kamran.hussain@stfc.ac.uk::d8523737-c02f-4c2e-87d9-0e95710a8c04" providerId="AD" clId="Web-{5D185925-42FF-32C2-4F06-347719A33FE9}" dt="2024-05-23T00:02:21.232" v="387" actId="20577"/>
          <ac:spMkLst>
            <pc:docMk/>
            <pc:sldMk cId="2483161839" sldId="295"/>
            <ac:spMk id="8" creationId="{DAC07BA5-C110-9DB8-408F-9DE3890B4118}"/>
          </ac:spMkLst>
        </pc:spChg>
        <pc:spChg chg="add mod">
          <ac:chgData name="Hussain, Kamran (STFC,RAL,PPD)" userId="S::kamran.hussain@stfc.ac.uk::d8523737-c02f-4c2e-87d9-0e95710a8c04" providerId="AD" clId="Web-{5D185925-42FF-32C2-4F06-347719A33FE9}" dt="2024-05-23T00:02:25.529" v="388" actId="20577"/>
          <ac:spMkLst>
            <pc:docMk/>
            <pc:sldMk cId="2483161839" sldId="295"/>
            <ac:spMk id="11" creationId="{E25653DB-AEBE-E663-F615-935925C93E45}"/>
          </ac:spMkLst>
        </pc:spChg>
        <pc:spChg chg="add mod">
          <ac:chgData name="Hussain, Kamran (STFC,RAL,PPD)" userId="S::kamran.hussain@stfc.ac.uk::d8523737-c02f-4c2e-87d9-0e95710a8c04" providerId="AD" clId="Web-{5D185925-42FF-32C2-4F06-347719A33FE9}" dt="2024-05-22T23:58:15.520" v="360" actId="1076"/>
          <ac:spMkLst>
            <pc:docMk/>
            <pc:sldMk cId="2483161839" sldId="295"/>
            <ac:spMk id="13" creationId="{6A600C8B-AE77-178D-DC2B-4B709CA2C935}"/>
          </ac:spMkLst>
        </pc:spChg>
        <pc:spChg chg="add mod">
          <ac:chgData name="Hussain, Kamran (STFC,RAL,PPD)" userId="S::kamran.hussain@stfc.ac.uk::d8523737-c02f-4c2e-87d9-0e95710a8c04" providerId="AD" clId="Web-{5D185925-42FF-32C2-4F06-347719A33FE9}" dt="2024-05-22T23:58:15.505" v="359" actId="1076"/>
          <ac:spMkLst>
            <pc:docMk/>
            <pc:sldMk cId="2483161839" sldId="295"/>
            <ac:spMk id="14" creationId="{47534DEF-2C1C-4D0F-0703-B8483B788BC3}"/>
          </ac:spMkLst>
        </pc:spChg>
        <pc:spChg chg="add mod">
          <ac:chgData name="Hussain, Kamran (STFC,RAL,PPD)" userId="S::kamran.hussain@stfc.ac.uk::d8523737-c02f-4c2e-87d9-0e95710a8c04" providerId="AD" clId="Web-{5D185925-42FF-32C2-4F06-347719A33FE9}" dt="2024-05-22T23:58:15.536" v="363" actId="1076"/>
          <ac:spMkLst>
            <pc:docMk/>
            <pc:sldMk cId="2483161839" sldId="295"/>
            <ac:spMk id="15" creationId="{E63F3C6E-F7DD-7D91-C6EB-1C3EF0C0358F}"/>
          </ac:spMkLst>
        </pc:spChg>
        <pc:spChg chg="add mod">
          <ac:chgData name="Hussain, Kamran (STFC,RAL,PPD)" userId="S::kamran.hussain@stfc.ac.uk::d8523737-c02f-4c2e-87d9-0e95710a8c04" providerId="AD" clId="Web-{5D185925-42FF-32C2-4F06-347719A33FE9}" dt="2024-05-22T23:58:15.489" v="357" actId="1076"/>
          <ac:spMkLst>
            <pc:docMk/>
            <pc:sldMk cId="2483161839" sldId="295"/>
            <ac:spMk id="16" creationId="{81CFC9F4-F399-67B5-B435-EE3E2D18C65F}"/>
          </ac:spMkLst>
        </pc:spChg>
        <pc:spChg chg="mod">
          <ac:chgData name="Hussain, Kamran (STFC,RAL,PPD)" userId="S::kamran.hussain@stfc.ac.uk::d8523737-c02f-4c2e-87d9-0e95710a8c04" providerId="AD" clId="Web-{5D185925-42FF-32C2-4F06-347719A33FE9}" dt="2024-05-22T23:59:38.007" v="386" actId="20577"/>
          <ac:spMkLst>
            <pc:docMk/>
            <pc:sldMk cId="2483161839" sldId="295"/>
            <ac:spMk id="17" creationId="{FD5EC4DB-1C4C-9F18-7895-165DFA8CF10A}"/>
          </ac:spMkLst>
        </pc:spChg>
        <pc:spChg chg="add mod">
          <ac:chgData name="Hussain, Kamran (STFC,RAL,PPD)" userId="S::kamran.hussain@stfc.ac.uk::d8523737-c02f-4c2e-87d9-0e95710a8c04" providerId="AD" clId="Web-{5D185925-42FF-32C2-4F06-347719A33FE9}" dt="2024-05-22T23:58:15.505" v="358" actId="1076"/>
          <ac:spMkLst>
            <pc:docMk/>
            <pc:sldMk cId="2483161839" sldId="295"/>
            <ac:spMk id="18" creationId="{82D6D15D-0A48-B7CB-2619-481F85362C38}"/>
          </ac:spMkLst>
        </pc:spChg>
        <pc:spChg chg="add del">
          <ac:chgData name="Hussain, Kamran (STFC,RAL,PPD)" userId="S::kamran.hussain@stfc.ac.uk::d8523737-c02f-4c2e-87d9-0e95710a8c04" providerId="AD" clId="Web-{5D185925-42FF-32C2-4F06-347719A33FE9}" dt="2024-05-22T23:56:08.152" v="327"/>
          <ac:spMkLst>
            <pc:docMk/>
            <pc:sldMk cId="2483161839" sldId="295"/>
            <ac:spMk id="19" creationId="{89F07F79-02D7-6B14-1EE6-A8249FC73EB3}"/>
          </ac:spMkLst>
        </pc:spChg>
        <pc:spChg chg="add mod">
          <ac:chgData name="Hussain, Kamran (STFC,RAL,PPD)" userId="S::kamran.hussain@stfc.ac.uk::d8523737-c02f-4c2e-87d9-0e95710a8c04" providerId="AD" clId="Web-{5D185925-42FF-32C2-4F06-347719A33FE9}" dt="2024-05-22T23:58:34.662" v="365" actId="1076"/>
          <ac:spMkLst>
            <pc:docMk/>
            <pc:sldMk cId="2483161839" sldId="295"/>
            <ac:spMk id="20" creationId="{BAF94DF9-5476-1DDB-917C-2B1FFC613C27}"/>
          </ac:spMkLst>
        </pc:spChg>
        <pc:spChg chg="add mod">
          <ac:chgData name="Hussain, Kamran (STFC,RAL,PPD)" userId="S::kamran.hussain@stfc.ac.uk::d8523737-c02f-4c2e-87d9-0e95710a8c04" providerId="AD" clId="Web-{5D185925-42FF-32C2-4F06-347719A33FE9}" dt="2024-05-23T00:03:17.499" v="393"/>
          <ac:spMkLst>
            <pc:docMk/>
            <pc:sldMk cId="2483161839" sldId="295"/>
            <ac:spMk id="21" creationId="{AC74D594-DDB3-D1EA-AEA5-95E708CA7AAF}"/>
          </ac:spMkLst>
        </pc:spChg>
        <pc:picChg chg="add del">
          <ac:chgData name="Hussain, Kamran (STFC,RAL,PPD)" userId="S::kamran.hussain@stfc.ac.uk::d8523737-c02f-4c2e-87d9-0e95710a8c04" providerId="AD" clId="Web-{5D185925-42FF-32C2-4F06-347719A33FE9}" dt="2024-05-22T23:56:11.105" v="328"/>
          <ac:picMkLst>
            <pc:docMk/>
            <pc:sldMk cId="2483161839" sldId="295"/>
            <ac:picMk id="2" creationId="{51DE43EF-EE13-C4B9-07AD-A47F31A759D6}"/>
          </ac:picMkLst>
        </pc:picChg>
      </pc:sldChg>
      <pc:sldChg chg="addSp delSp modSp">
        <pc:chgData name="Hussain, Kamran (STFC,RAL,PPD)" userId="S::kamran.hussain@stfc.ac.uk::d8523737-c02f-4c2e-87d9-0e95710a8c04" providerId="AD" clId="Web-{5D185925-42FF-32C2-4F06-347719A33FE9}" dt="2024-05-23T00:35:00.856" v="1074" actId="20577"/>
        <pc:sldMkLst>
          <pc:docMk/>
          <pc:sldMk cId="4072020031" sldId="297"/>
        </pc:sldMkLst>
        <pc:spChg chg="add mod">
          <ac:chgData name="Hussain, Kamran (STFC,RAL,PPD)" userId="S::kamran.hussain@stfc.ac.uk::d8523737-c02f-4c2e-87d9-0e95710a8c04" providerId="AD" clId="Web-{5D185925-42FF-32C2-4F06-347719A33FE9}" dt="2024-05-23T00:35:00.856" v="1074" actId="20577"/>
          <ac:spMkLst>
            <pc:docMk/>
            <pc:sldMk cId="4072020031" sldId="297"/>
            <ac:spMk id="2" creationId="{49B80520-AF62-170E-7BB3-38925AF53DD9}"/>
          </ac:spMkLst>
        </pc:spChg>
        <pc:spChg chg="del">
          <ac:chgData name="Hussain, Kamran (STFC,RAL,PPD)" userId="S::kamran.hussain@stfc.ac.uk::d8523737-c02f-4c2e-87d9-0e95710a8c04" providerId="AD" clId="Web-{5D185925-42FF-32C2-4F06-347719A33FE9}" dt="2024-05-22T23:59:17.756" v="381"/>
          <ac:spMkLst>
            <pc:docMk/>
            <pc:sldMk cId="4072020031" sldId="297"/>
            <ac:spMk id="3" creationId="{461A99A4-8186-94DD-B4B2-DFF0A0222B78}"/>
          </ac:spMkLst>
        </pc:spChg>
        <pc:spChg chg="mod">
          <ac:chgData name="Hussain, Kamran (STFC,RAL,PPD)" userId="S::kamran.hussain@stfc.ac.uk::d8523737-c02f-4c2e-87d9-0e95710a8c04" providerId="AD" clId="Web-{5D185925-42FF-32C2-4F06-347719A33FE9}" dt="2024-05-23T00:04:31.860" v="418" actId="1076"/>
          <ac:spMkLst>
            <pc:docMk/>
            <pc:sldMk cId="4072020031" sldId="297"/>
            <ac:spMk id="17" creationId="{FD5EC4DB-1C4C-9F18-7895-165DFA8CF10A}"/>
          </ac:spMkLst>
        </pc:spChg>
      </pc:sldChg>
      <pc:sldChg chg="del">
        <pc:chgData name="Hussain, Kamran (STFC,RAL,PPD)" userId="S::kamran.hussain@stfc.ac.uk::d8523737-c02f-4c2e-87d9-0e95710a8c04" providerId="AD" clId="Web-{5D185925-42FF-32C2-4F06-347719A33FE9}" dt="2024-05-22T23:59:21.507" v="382"/>
        <pc:sldMkLst>
          <pc:docMk/>
          <pc:sldMk cId="3365418430" sldId="298"/>
        </pc:sldMkLst>
      </pc:sldChg>
      <pc:sldChg chg="modSp">
        <pc:chgData name="Hussain, Kamran (STFC,RAL,PPD)" userId="S::kamran.hussain@stfc.ac.uk::d8523737-c02f-4c2e-87d9-0e95710a8c04" providerId="AD" clId="Web-{5D185925-42FF-32C2-4F06-347719A33FE9}" dt="2024-05-23T00:50:00.504" v="1477" actId="20577"/>
        <pc:sldMkLst>
          <pc:docMk/>
          <pc:sldMk cId="3684141799" sldId="299"/>
        </pc:sldMkLst>
        <pc:spChg chg="mod">
          <ac:chgData name="Hussain, Kamran (STFC,RAL,PPD)" userId="S::kamran.hussain@stfc.ac.uk::d8523737-c02f-4c2e-87d9-0e95710a8c04" providerId="AD" clId="Web-{5D185925-42FF-32C2-4F06-347719A33FE9}" dt="2024-05-23T00:50:00.504" v="1477" actId="20577"/>
          <ac:spMkLst>
            <pc:docMk/>
            <pc:sldMk cId="3684141799" sldId="299"/>
            <ac:spMk id="3" creationId="{461A99A4-8186-94DD-B4B2-DFF0A0222B78}"/>
          </ac:spMkLst>
        </pc:spChg>
      </pc:sldChg>
      <pc:sldChg chg="modSp">
        <pc:chgData name="Hussain, Kamran (STFC,RAL,PPD)" userId="S::kamran.hussain@stfc.ac.uk::d8523737-c02f-4c2e-87d9-0e95710a8c04" providerId="AD" clId="Web-{5D185925-42FF-32C2-4F06-347719A33FE9}" dt="2024-05-23T00:31:27.510" v="851" actId="20577"/>
        <pc:sldMkLst>
          <pc:docMk/>
          <pc:sldMk cId="387905737" sldId="300"/>
        </pc:sldMkLst>
        <pc:spChg chg="mod">
          <ac:chgData name="Hussain, Kamran (STFC,RAL,PPD)" userId="S::kamran.hussain@stfc.ac.uk::d8523737-c02f-4c2e-87d9-0e95710a8c04" providerId="AD" clId="Web-{5D185925-42FF-32C2-4F06-347719A33FE9}" dt="2024-05-23T00:31:27.510" v="851" actId="20577"/>
          <ac:spMkLst>
            <pc:docMk/>
            <pc:sldMk cId="387905737" sldId="300"/>
            <ac:spMk id="3" creationId="{461A99A4-8186-94DD-B4B2-DFF0A0222B78}"/>
          </ac:spMkLst>
        </pc:spChg>
      </pc:sldChg>
      <pc:sldChg chg="modSp add del replId">
        <pc:chgData name="Hussain, Kamran (STFC,RAL,PPD)" userId="S::kamran.hussain@stfc.ac.uk::d8523737-c02f-4c2e-87d9-0e95710a8c04" providerId="AD" clId="Web-{5D185925-42FF-32C2-4F06-347719A33FE9}" dt="2024-05-22T23:48:14.123" v="299"/>
        <pc:sldMkLst>
          <pc:docMk/>
          <pc:sldMk cId="2077493644" sldId="302"/>
        </pc:sldMkLst>
        <pc:spChg chg="mod">
          <ac:chgData name="Hussain, Kamran (STFC,RAL,PPD)" userId="S::kamran.hussain@stfc.ac.uk::d8523737-c02f-4c2e-87d9-0e95710a8c04" providerId="AD" clId="Web-{5D185925-42FF-32C2-4F06-347719A33FE9}" dt="2024-05-22T23:40:39.453" v="261" actId="20577"/>
          <ac:spMkLst>
            <pc:docMk/>
            <pc:sldMk cId="2077493644" sldId="302"/>
            <ac:spMk id="17" creationId="{FD5EC4DB-1C4C-9F18-7895-165DFA8CF10A}"/>
          </ac:spMkLst>
        </pc:spChg>
      </pc:sldChg>
      <pc:sldChg chg="addSp delSp modSp add replId">
        <pc:chgData name="Hussain, Kamran (STFC,RAL,PPD)" userId="S::kamran.hussain@stfc.ac.uk::d8523737-c02f-4c2e-87d9-0e95710a8c04" providerId="AD" clId="Web-{5D185925-42FF-32C2-4F06-347719A33FE9}" dt="2024-05-22T23:50:18.079" v="314" actId="14100"/>
        <pc:sldMkLst>
          <pc:docMk/>
          <pc:sldMk cId="2862473002" sldId="303"/>
        </pc:sldMkLst>
        <pc:spChg chg="del">
          <ac:chgData name="Hussain, Kamran (STFC,RAL,PPD)" userId="S::kamran.hussain@stfc.ac.uk::d8523737-c02f-4c2e-87d9-0e95710a8c04" providerId="AD" clId="Web-{5D185925-42FF-32C2-4F06-347719A33FE9}" dt="2024-05-22T23:42:10.113" v="287"/>
          <ac:spMkLst>
            <pc:docMk/>
            <pc:sldMk cId="2862473002" sldId="303"/>
            <ac:spMk id="8" creationId="{EB15E1ED-3F8C-6622-5E10-8DDD79C829FD}"/>
          </ac:spMkLst>
        </pc:spChg>
        <pc:spChg chg="mod">
          <ac:chgData name="Hussain, Kamran (STFC,RAL,PPD)" userId="S::kamran.hussain@stfc.ac.uk::d8523737-c02f-4c2e-87d9-0e95710a8c04" providerId="AD" clId="Web-{5D185925-42FF-32C2-4F06-347719A33FE9}" dt="2024-05-22T23:41:43.893" v="285" actId="1076"/>
          <ac:spMkLst>
            <pc:docMk/>
            <pc:sldMk cId="2862473002" sldId="303"/>
            <ac:spMk id="17" creationId="{FD5EC4DB-1C4C-9F18-7895-165DFA8CF10A}"/>
          </ac:spMkLst>
        </pc:spChg>
        <pc:picChg chg="del">
          <ac:chgData name="Hussain, Kamran (STFC,RAL,PPD)" userId="S::kamran.hussain@stfc.ac.uk::d8523737-c02f-4c2e-87d9-0e95710a8c04" providerId="AD" clId="Web-{5D185925-42FF-32C2-4F06-347719A33FE9}" dt="2024-05-22T23:41:46.331" v="286"/>
          <ac:picMkLst>
            <pc:docMk/>
            <pc:sldMk cId="2862473002" sldId="303"/>
            <ac:picMk id="2" creationId="{4046C731-27CA-8DA0-83B7-54AC7E428D12}"/>
          </ac:picMkLst>
        </pc:picChg>
        <pc:picChg chg="add mod modCrop">
          <ac:chgData name="Hussain, Kamran (STFC,RAL,PPD)" userId="S::kamran.hussain@stfc.ac.uk::d8523737-c02f-4c2e-87d9-0e95710a8c04" providerId="AD" clId="Web-{5D185925-42FF-32C2-4F06-347719A33FE9}" dt="2024-05-22T23:43:04.989" v="298" actId="1076"/>
          <ac:picMkLst>
            <pc:docMk/>
            <pc:sldMk cId="2862473002" sldId="303"/>
            <ac:picMk id="3" creationId="{780C3DFC-1971-D8FD-7C94-B54B1784A56D}"/>
          </ac:picMkLst>
        </pc:picChg>
        <pc:picChg chg="add mod">
          <ac:chgData name="Hussain, Kamran (STFC,RAL,PPD)" userId="S::kamran.hussain@stfc.ac.uk::d8523737-c02f-4c2e-87d9-0e95710a8c04" providerId="AD" clId="Web-{5D185925-42FF-32C2-4F06-347719A33FE9}" dt="2024-05-22T23:50:18.079" v="314" actId="14100"/>
          <ac:picMkLst>
            <pc:docMk/>
            <pc:sldMk cId="2862473002" sldId="303"/>
            <ac:picMk id="11" creationId="{91A575ED-3E1E-0429-26DA-540E4E1CB652}"/>
          </ac:picMkLst>
        </pc:picChg>
      </pc:sldChg>
      <pc:sldChg chg="add del">
        <pc:chgData name="Hussain, Kamran (STFC,RAL,PPD)" userId="S::kamran.hussain@stfc.ac.uk::d8523737-c02f-4c2e-87d9-0e95710a8c04" providerId="AD" clId="Web-{5D185925-42FF-32C2-4F06-347719A33FE9}" dt="2024-05-22T23:48:37.139" v="301"/>
        <pc:sldMkLst>
          <pc:docMk/>
          <pc:sldMk cId="2187870541" sldId="304"/>
        </pc:sldMkLst>
      </pc:sldChg>
      <pc:sldChg chg="addSp delSp modSp add ord">
        <pc:chgData name="Hussain, Kamran (STFC,RAL,PPD)" userId="S::kamran.hussain@stfc.ac.uk::d8523737-c02f-4c2e-87d9-0e95710a8c04" providerId="AD" clId="Web-{5D185925-42FF-32C2-4F06-347719A33FE9}" dt="2024-05-22T23:53:39.007" v="323" actId="20577"/>
        <pc:sldMkLst>
          <pc:docMk/>
          <pc:sldMk cId="3322961659" sldId="304"/>
        </pc:sldMkLst>
        <pc:spChg chg="mod">
          <ac:chgData name="Hussain, Kamran (STFC,RAL,PPD)" userId="S::kamran.hussain@stfc.ac.uk::d8523737-c02f-4c2e-87d9-0e95710a8c04" providerId="AD" clId="Web-{5D185925-42FF-32C2-4F06-347719A33FE9}" dt="2024-05-22T23:53:39.007" v="323" actId="20577"/>
          <ac:spMkLst>
            <pc:docMk/>
            <pc:sldMk cId="3322961659" sldId="304"/>
            <ac:spMk id="6" creationId="{FB1D00B1-B8AC-4B0B-7EDA-6D80ACFCDE28}"/>
          </ac:spMkLst>
        </pc:spChg>
        <pc:spChg chg="mod">
          <ac:chgData name="Hussain, Kamran (STFC,RAL,PPD)" userId="S::kamran.hussain@stfc.ac.uk::d8523737-c02f-4c2e-87d9-0e95710a8c04" providerId="AD" clId="Web-{5D185925-42FF-32C2-4F06-347719A33FE9}" dt="2024-05-22T23:48:50.780" v="305" actId="20577"/>
          <ac:spMkLst>
            <pc:docMk/>
            <pc:sldMk cId="3322961659" sldId="304"/>
            <ac:spMk id="9" creationId="{604628CC-B76F-AB6A-C785-689FF8F127EA}"/>
          </ac:spMkLst>
        </pc:spChg>
        <pc:grpChg chg="del">
          <ac:chgData name="Hussain, Kamran (STFC,RAL,PPD)" userId="S::kamran.hussain@stfc.ac.uk::d8523737-c02f-4c2e-87d9-0e95710a8c04" providerId="AD" clId="Web-{5D185925-42FF-32C2-4F06-347719A33FE9}" dt="2024-05-22T23:49:05.859" v="306"/>
          <ac:grpSpMkLst>
            <pc:docMk/>
            <pc:sldMk cId="3322961659" sldId="304"/>
            <ac:grpSpMk id="12" creationId="{915A1A34-E015-A298-A94F-44EA9A682984}"/>
          </ac:grpSpMkLst>
        </pc:grpChg>
        <pc:grpChg chg="add">
          <ac:chgData name="Hussain, Kamran (STFC,RAL,PPD)" userId="S::kamran.hussain@stfc.ac.uk::d8523737-c02f-4c2e-87d9-0e95710a8c04" providerId="AD" clId="Web-{5D185925-42FF-32C2-4F06-347719A33FE9}" dt="2024-05-22T23:49:06.577" v="307"/>
          <ac:grpSpMkLst>
            <pc:docMk/>
            <pc:sldMk cId="3322961659" sldId="304"/>
            <ac:grpSpMk id="21" creationId="{C438D26F-D6E8-A09B-9E7A-292E4A9E4C5E}"/>
          </ac:grpSpMkLst>
        </pc:grpChg>
      </pc:sldChg>
      <pc:sldChg chg="addSp delSp modSp add replId">
        <pc:chgData name="Hussain, Kamran (STFC,RAL,PPD)" userId="S::kamran.hussain@stfc.ac.uk::d8523737-c02f-4c2e-87d9-0e95710a8c04" providerId="AD" clId="Web-{5D185925-42FF-32C2-4F06-347719A33FE9}" dt="2024-05-23T01:04:10.609" v="1522" actId="1076"/>
        <pc:sldMkLst>
          <pc:docMk/>
          <pc:sldMk cId="2466260442" sldId="305"/>
        </pc:sldMkLst>
        <pc:spChg chg="del">
          <ac:chgData name="Hussain, Kamran (STFC,RAL,PPD)" userId="S::kamran.hussain@stfc.ac.uk::d8523737-c02f-4c2e-87d9-0e95710a8c04" providerId="AD" clId="Web-{5D185925-42FF-32C2-4F06-347719A33FE9}" dt="2024-05-23T01:00:44.473" v="1487"/>
          <ac:spMkLst>
            <pc:docMk/>
            <pc:sldMk cId="2466260442" sldId="305"/>
            <ac:spMk id="8" creationId="{DAC07BA5-C110-9DB8-408F-9DE3890B4118}"/>
          </ac:spMkLst>
        </pc:spChg>
        <pc:spChg chg="del">
          <ac:chgData name="Hussain, Kamran (STFC,RAL,PPD)" userId="S::kamran.hussain@stfc.ac.uk::d8523737-c02f-4c2e-87d9-0e95710a8c04" providerId="AD" clId="Web-{5D185925-42FF-32C2-4F06-347719A33FE9}" dt="2024-05-23T01:00:44.473" v="1486"/>
          <ac:spMkLst>
            <pc:docMk/>
            <pc:sldMk cId="2466260442" sldId="305"/>
            <ac:spMk id="11" creationId="{E25653DB-AEBE-E663-F615-935925C93E45}"/>
          </ac:spMkLst>
        </pc:spChg>
        <pc:spChg chg="del">
          <ac:chgData name="Hussain, Kamran (STFC,RAL,PPD)" userId="S::kamran.hussain@stfc.ac.uk::d8523737-c02f-4c2e-87d9-0e95710a8c04" providerId="AD" clId="Web-{5D185925-42FF-32C2-4F06-347719A33FE9}" dt="2024-05-23T01:00:44.473" v="1485"/>
          <ac:spMkLst>
            <pc:docMk/>
            <pc:sldMk cId="2466260442" sldId="305"/>
            <ac:spMk id="13" creationId="{6A600C8B-AE77-178D-DC2B-4B709CA2C935}"/>
          </ac:spMkLst>
        </pc:spChg>
        <pc:spChg chg="del">
          <ac:chgData name="Hussain, Kamran (STFC,RAL,PPD)" userId="S::kamran.hussain@stfc.ac.uk::d8523737-c02f-4c2e-87d9-0e95710a8c04" providerId="AD" clId="Web-{5D185925-42FF-32C2-4F06-347719A33FE9}" dt="2024-05-23T01:00:44.473" v="1484"/>
          <ac:spMkLst>
            <pc:docMk/>
            <pc:sldMk cId="2466260442" sldId="305"/>
            <ac:spMk id="14" creationId="{47534DEF-2C1C-4D0F-0703-B8483B788BC3}"/>
          </ac:spMkLst>
        </pc:spChg>
        <pc:spChg chg="del">
          <ac:chgData name="Hussain, Kamran (STFC,RAL,PPD)" userId="S::kamran.hussain@stfc.ac.uk::d8523737-c02f-4c2e-87d9-0e95710a8c04" providerId="AD" clId="Web-{5D185925-42FF-32C2-4F06-347719A33FE9}" dt="2024-05-23T01:00:44.473" v="1483"/>
          <ac:spMkLst>
            <pc:docMk/>
            <pc:sldMk cId="2466260442" sldId="305"/>
            <ac:spMk id="15" creationId="{E63F3C6E-F7DD-7D91-C6EB-1C3EF0C0358F}"/>
          </ac:spMkLst>
        </pc:spChg>
        <pc:spChg chg="del">
          <ac:chgData name="Hussain, Kamran (STFC,RAL,PPD)" userId="S::kamran.hussain@stfc.ac.uk::d8523737-c02f-4c2e-87d9-0e95710a8c04" providerId="AD" clId="Web-{5D185925-42FF-32C2-4F06-347719A33FE9}" dt="2024-05-23T01:00:44.473" v="1482"/>
          <ac:spMkLst>
            <pc:docMk/>
            <pc:sldMk cId="2466260442" sldId="305"/>
            <ac:spMk id="16" creationId="{81CFC9F4-F399-67B5-B435-EE3E2D18C65F}"/>
          </ac:spMkLst>
        </pc:spChg>
        <pc:spChg chg="mod">
          <ac:chgData name="Hussain, Kamran (STFC,RAL,PPD)" userId="S::kamran.hussain@stfc.ac.uk::d8523737-c02f-4c2e-87d9-0e95710a8c04" providerId="AD" clId="Web-{5D185925-42FF-32C2-4F06-347719A33FE9}" dt="2024-05-23T01:00:58.739" v="1492" actId="20577"/>
          <ac:spMkLst>
            <pc:docMk/>
            <pc:sldMk cId="2466260442" sldId="305"/>
            <ac:spMk id="17" creationId="{FD5EC4DB-1C4C-9F18-7895-165DFA8CF10A}"/>
          </ac:spMkLst>
        </pc:spChg>
        <pc:spChg chg="del">
          <ac:chgData name="Hussain, Kamran (STFC,RAL,PPD)" userId="S::kamran.hussain@stfc.ac.uk::d8523737-c02f-4c2e-87d9-0e95710a8c04" providerId="AD" clId="Web-{5D185925-42FF-32C2-4F06-347719A33FE9}" dt="2024-05-23T01:00:44.473" v="1481"/>
          <ac:spMkLst>
            <pc:docMk/>
            <pc:sldMk cId="2466260442" sldId="305"/>
            <ac:spMk id="18" creationId="{82D6D15D-0A48-B7CB-2619-481F85362C38}"/>
          </ac:spMkLst>
        </pc:spChg>
        <pc:spChg chg="add">
          <ac:chgData name="Hussain, Kamran (STFC,RAL,PPD)" userId="S::kamran.hussain@stfc.ac.uk::d8523737-c02f-4c2e-87d9-0e95710a8c04" providerId="AD" clId="Web-{5D185925-42FF-32C2-4F06-347719A33FE9}" dt="2024-05-23T01:02:37.039" v="1498"/>
          <ac:spMkLst>
            <pc:docMk/>
            <pc:sldMk cId="2466260442" sldId="305"/>
            <ac:spMk id="19" creationId="{74E6A8E9-78AA-5EF3-A680-F8BF7BD90D92}"/>
          </ac:spMkLst>
        </pc:spChg>
        <pc:spChg chg="del">
          <ac:chgData name="Hussain, Kamran (STFC,RAL,PPD)" userId="S::kamran.hussain@stfc.ac.uk::d8523737-c02f-4c2e-87d9-0e95710a8c04" providerId="AD" clId="Web-{5D185925-42FF-32C2-4F06-347719A33FE9}" dt="2024-05-23T01:00:44.473" v="1480"/>
          <ac:spMkLst>
            <pc:docMk/>
            <pc:sldMk cId="2466260442" sldId="305"/>
            <ac:spMk id="20" creationId="{BAF94DF9-5476-1DDB-917C-2B1FFC613C27}"/>
          </ac:spMkLst>
        </pc:spChg>
        <pc:spChg chg="del">
          <ac:chgData name="Hussain, Kamran (STFC,RAL,PPD)" userId="S::kamran.hussain@stfc.ac.uk::d8523737-c02f-4c2e-87d9-0e95710a8c04" providerId="AD" clId="Web-{5D185925-42FF-32C2-4F06-347719A33FE9}" dt="2024-05-23T01:00:44.473" v="1479"/>
          <ac:spMkLst>
            <pc:docMk/>
            <pc:sldMk cId="2466260442" sldId="305"/>
            <ac:spMk id="21" creationId="{AC74D594-DDB3-D1EA-AEA5-95E708CA7AAF}"/>
          </ac:spMkLst>
        </pc:spChg>
        <pc:spChg chg="add">
          <ac:chgData name="Hussain, Kamran (STFC,RAL,PPD)" userId="S::kamran.hussain@stfc.ac.uk::d8523737-c02f-4c2e-87d9-0e95710a8c04" providerId="AD" clId="Web-{5D185925-42FF-32C2-4F06-347719A33FE9}" dt="2024-05-23T01:02:37.039" v="1498"/>
          <ac:spMkLst>
            <pc:docMk/>
            <pc:sldMk cId="2466260442" sldId="305"/>
            <ac:spMk id="22" creationId="{D7B032FE-C08A-88FE-2E83-427368C48525}"/>
          </ac:spMkLst>
        </pc:spChg>
        <pc:spChg chg="add">
          <ac:chgData name="Hussain, Kamran (STFC,RAL,PPD)" userId="S::kamran.hussain@stfc.ac.uk::d8523737-c02f-4c2e-87d9-0e95710a8c04" providerId="AD" clId="Web-{5D185925-42FF-32C2-4F06-347719A33FE9}" dt="2024-05-23T01:02:37.039" v="1498"/>
          <ac:spMkLst>
            <pc:docMk/>
            <pc:sldMk cId="2466260442" sldId="305"/>
            <ac:spMk id="24" creationId="{316A59E0-4163-985C-D5A0-FD407B4CDBB8}"/>
          </ac:spMkLst>
        </pc:spChg>
        <pc:spChg chg="add">
          <ac:chgData name="Hussain, Kamran (STFC,RAL,PPD)" userId="S::kamran.hussain@stfc.ac.uk::d8523737-c02f-4c2e-87d9-0e95710a8c04" providerId="AD" clId="Web-{5D185925-42FF-32C2-4F06-347719A33FE9}" dt="2024-05-23T01:02:37.039" v="1498"/>
          <ac:spMkLst>
            <pc:docMk/>
            <pc:sldMk cId="2466260442" sldId="305"/>
            <ac:spMk id="33" creationId="{8E937732-C775-FC08-5356-A9B3BB0530DF}"/>
          </ac:spMkLst>
        </pc:spChg>
        <pc:spChg chg="add">
          <ac:chgData name="Hussain, Kamran (STFC,RAL,PPD)" userId="S::kamran.hussain@stfc.ac.uk::d8523737-c02f-4c2e-87d9-0e95710a8c04" providerId="AD" clId="Web-{5D185925-42FF-32C2-4F06-347719A33FE9}" dt="2024-05-23T01:02:37.039" v="1498"/>
          <ac:spMkLst>
            <pc:docMk/>
            <pc:sldMk cId="2466260442" sldId="305"/>
            <ac:spMk id="34" creationId="{47CD04BA-252B-8AAE-7171-2FDD348F4E2D}"/>
          </ac:spMkLst>
        </pc:spChg>
        <pc:spChg chg="add">
          <ac:chgData name="Hussain, Kamran (STFC,RAL,PPD)" userId="S::kamran.hussain@stfc.ac.uk::d8523737-c02f-4c2e-87d9-0e95710a8c04" providerId="AD" clId="Web-{5D185925-42FF-32C2-4F06-347719A33FE9}" dt="2024-05-23T01:02:37.039" v="1498"/>
          <ac:spMkLst>
            <pc:docMk/>
            <pc:sldMk cId="2466260442" sldId="305"/>
            <ac:spMk id="35" creationId="{7EE9E4B0-B9F6-44A8-6BD9-63820BC2D186}"/>
          </ac:spMkLst>
        </pc:spChg>
        <pc:spChg chg="add">
          <ac:chgData name="Hussain, Kamran (STFC,RAL,PPD)" userId="S::kamran.hussain@stfc.ac.uk::d8523737-c02f-4c2e-87d9-0e95710a8c04" providerId="AD" clId="Web-{5D185925-42FF-32C2-4F06-347719A33FE9}" dt="2024-05-23T01:02:37.039" v="1498"/>
          <ac:spMkLst>
            <pc:docMk/>
            <pc:sldMk cId="2466260442" sldId="305"/>
            <ac:spMk id="36" creationId="{2593A9E6-D504-DB4E-48F6-ACBC8EDAF4A5}"/>
          </ac:spMkLst>
        </pc:spChg>
        <pc:spChg chg="add mod">
          <ac:chgData name="Hussain, Kamran (STFC,RAL,PPD)" userId="S::kamran.hussain@stfc.ac.uk::d8523737-c02f-4c2e-87d9-0e95710a8c04" providerId="AD" clId="Web-{5D185925-42FF-32C2-4F06-347719A33FE9}" dt="2024-05-23T01:02:51.617" v="1501" actId="1076"/>
          <ac:spMkLst>
            <pc:docMk/>
            <pc:sldMk cId="2466260442" sldId="305"/>
            <ac:spMk id="37" creationId="{F27601C3-E3A8-D5AB-00BF-8ADEB714DC11}"/>
          </ac:spMkLst>
        </pc:spChg>
        <pc:spChg chg="add">
          <ac:chgData name="Hussain, Kamran (STFC,RAL,PPD)" userId="S::kamran.hussain@stfc.ac.uk::d8523737-c02f-4c2e-87d9-0e95710a8c04" providerId="AD" clId="Web-{5D185925-42FF-32C2-4F06-347719A33FE9}" dt="2024-05-23T01:02:37.039" v="1498"/>
          <ac:spMkLst>
            <pc:docMk/>
            <pc:sldMk cId="2466260442" sldId="305"/>
            <ac:spMk id="38" creationId="{DC391592-3BB5-7F19-1FEA-BCC35D859485}"/>
          </ac:spMkLst>
        </pc:spChg>
        <pc:spChg chg="add">
          <ac:chgData name="Hussain, Kamran (STFC,RAL,PPD)" userId="S::kamran.hussain@stfc.ac.uk::d8523737-c02f-4c2e-87d9-0e95710a8c04" providerId="AD" clId="Web-{5D185925-42FF-32C2-4F06-347719A33FE9}" dt="2024-05-23T01:02:37.039" v="1498"/>
          <ac:spMkLst>
            <pc:docMk/>
            <pc:sldMk cId="2466260442" sldId="305"/>
            <ac:spMk id="39" creationId="{7D2F192E-E833-6A12-F19B-CAB47C890E70}"/>
          </ac:spMkLst>
        </pc:spChg>
        <pc:spChg chg="add">
          <ac:chgData name="Hussain, Kamran (STFC,RAL,PPD)" userId="S::kamran.hussain@stfc.ac.uk::d8523737-c02f-4c2e-87d9-0e95710a8c04" providerId="AD" clId="Web-{5D185925-42FF-32C2-4F06-347719A33FE9}" dt="2024-05-23T01:02:37.039" v="1498"/>
          <ac:spMkLst>
            <pc:docMk/>
            <pc:sldMk cId="2466260442" sldId="305"/>
            <ac:spMk id="43" creationId="{F5DF82E8-6FA0-274A-7542-66213C5671BA}"/>
          </ac:spMkLst>
        </pc:spChg>
        <pc:spChg chg="add">
          <ac:chgData name="Hussain, Kamran (STFC,RAL,PPD)" userId="S::kamran.hussain@stfc.ac.uk::d8523737-c02f-4c2e-87d9-0e95710a8c04" providerId="AD" clId="Web-{5D185925-42FF-32C2-4F06-347719A33FE9}" dt="2024-05-23T01:02:37.039" v="1498"/>
          <ac:spMkLst>
            <pc:docMk/>
            <pc:sldMk cId="2466260442" sldId="305"/>
            <ac:spMk id="44" creationId="{C5F1ABC5-D42E-75F7-E7FB-5292E40F69AB}"/>
          </ac:spMkLst>
        </pc:spChg>
        <pc:spChg chg="add">
          <ac:chgData name="Hussain, Kamran (STFC,RAL,PPD)" userId="S::kamran.hussain@stfc.ac.uk::d8523737-c02f-4c2e-87d9-0e95710a8c04" providerId="AD" clId="Web-{5D185925-42FF-32C2-4F06-347719A33FE9}" dt="2024-05-23T01:02:37.039" v="1498"/>
          <ac:spMkLst>
            <pc:docMk/>
            <pc:sldMk cId="2466260442" sldId="305"/>
            <ac:spMk id="50" creationId="{23B83566-7704-2AE1-42A5-605D71116605}"/>
          </ac:spMkLst>
        </pc:spChg>
        <pc:spChg chg="add mod">
          <ac:chgData name="Hussain, Kamran (STFC,RAL,PPD)" userId="S::kamran.hussain@stfc.ac.uk::d8523737-c02f-4c2e-87d9-0e95710a8c04" providerId="AD" clId="Web-{5D185925-42FF-32C2-4F06-347719A33FE9}" dt="2024-05-23T01:03:56.937" v="1520" actId="1076"/>
          <ac:spMkLst>
            <pc:docMk/>
            <pc:sldMk cId="2466260442" sldId="305"/>
            <ac:spMk id="52" creationId="{F78957DE-1A3F-FE85-6BC6-8AE22AFF5E10}"/>
          </ac:spMkLst>
        </pc:spChg>
        <pc:spChg chg="add mod">
          <ac:chgData name="Hussain, Kamran (STFC,RAL,PPD)" userId="S::kamran.hussain@stfc.ac.uk::d8523737-c02f-4c2e-87d9-0e95710a8c04" providerId="AD" clId="Web-{5D185925-42FF-32C2-4F06-347719A33FE9}" dt="2024-05-23T01:04:10.609" v="1522" actId="1076"/>
          <ac:spMkLst>
            <pc:docMk/>
            <pc:sldMk cId="2466260442" sldId="305"/>
            <ac:spMk id="54" creationId="{EFFA9726-76C9-E3A1-0769-1D216D608FA5}"/>
          </ac:spMkLst>
        </pc:spChg>
        <pc:spChg chg="add mod">
          <ac:chgData name="Hussain, Kamran (STFC,RAL,PPD)" userId="S::kamran.hussain@stfc.ac.uk::d8523737-c02f-4c2e-87d9-0e95710a8c04" providerId="AD" clId="Web-{5D185925-42FF-32C2-4F06-347719A33FE9}" dt="2024-05-23T01:03:54.401" v="1519" actId="1076"/>
          <ac:spMkLst>
            <pc:docMk/>
            <pc:sldMk cId="2466260442" sldId="305"/>
            <ac:spMk id="56" creationId="{1F3873D3-4C65-4FE6-A134-97F15685FC5F}"/>
          </ac:spMkLst>
        </pc:spChg>
        <pc:spChg chg="add mod">
          <ac:chgData name="Hussain, Kamran (STFC,RAL,PPD)" userId="S::kamran.hussain@stfc.ac.uk::d8523737-c02f-4c2e-87d9-0e95710a8c04" providerId="AD" clId="Web-{5D185925-42FF-32C2-4F06-347719A33FE9}" dt="2024-05-23T01:03:51.744" v="1518" actId="1076"/>
          <ac:spMkLst>
            <pc:docMk/>
            <pc:sldMk cId="2466260442" sldId="305"/>
            <ac:spMk id="58" creationId="{905B3B73-5690-2345-075F-0C32C936F8ED}"/>
          </ac:spMkLst>
        </pc:spChg>
        <pc:spChg chg="add mod">
          <ac:chgData name="Hussain, Kamran (STFC,RAL,PPD)" userId="S::kamran.hussain@stfc.ac.uk::d8523737-c02f-4c2e-87d9-0e95710a8c04" providerId="AD" clId="Web-{5D185925-42FF-32C2-4F06-347719A33FE9}" dt="2024-05-23T01:04:07.453" v="1521" actId="1076"/>
          <ac:spMkLst>
            <pc:docMk/>
            <pc:sldMk cId="2466260442" sldId="305"/>
            <ac:spMk id="60" creationId="{A40326F0-E304-9652-17D4-B6ADD8B8F501}"/>
          </ac:spMkLst>
        </pc:spChg>
        <pc:spChg chg="add mod">
          <ac:chgData name="Hussain, Kamran (STFC,RAL,PPD)" userId="S::kamran.hussain@stfc.ac.uk::d8523737-c02f-4c2e-87d9-0e95710a8c04" providerId="AD" clId="Web-{5D185925-42FF-32C2-4F06-347719A33FE9}" dt="2024-05-23T01:03:43.338" v="1514" actId="1076"/>
          <ac:spMkLst>
            <pc:docMk/>
            <pc:sldMk cId="2466260442" sldId="305"/>
            <ac:spMk id="62" creationId="{F7E2BDF6-0D1C-7167-CEC5-DA4397E6F185}"/>
          </ac:spMkLst>
        </pc:spChg>
        <pc:spChg chg="add mod">
          <ac:chgData name="Hussain, Kamran (STFC,RAL,PPD)" userId="S::kamran.hussain@stfc.ac.uk::d8523737-c02f-4c2e-87d9-0e95710a8c04" providerId="AD" clId="Web-{5D185925-42FF-32C2-4F06-347719A33FE9}" dt="2024-05-23T01:03:49.635" v="1517" actId="1076"/>
          <ac:spMkLst>
            <pc:docMk/>
            <pc:sldMk cId="2466260442" sldId="305"/>
            <ac:spMk id="64" creationId="{AAA2A0EC-700D-F1D1-620F-5245D72D6F24}"/>
          </ac:spMkLst>
        </pc:spChg>
        <pc:grpChg chg="add mod">
          <ac:chgData name="Hussain, Kamran (STFC,RAL,PPD)" userId="S::kamran.hussain@stfc.ac.uk::d8523737-c02f-4c2e-87d9-0e95710a8c04" providerId="AD" clId="Web-{5D185925-42FF-32C2-4F06-347719A33FE9}" dt="2024-05-23T01:02:44.445" v="1500" actId="14100"/>
          <ac:grpSpMkLst>
            <pc:docMk/>
            <pc:sldMk cId="2466260442" sldId="305"/>
            <ac:grpSpMk id="3" creationId="{6DC79645-8CE1-59CF-0EF5-FD7472B9031F}"/>
          </ac:grpSpMkLst>
        </pc:grpChg>
        <pc:grpChg chg="add">
          <ac:chgData name="Hussain, Kamran (STFC,RAL,PPD)" userId="S::kamran.hussain@stfc.ac.uk::d8523737-c02f-4c2e-87d9-0e95710a8c04" providerId="AD" clId="Web-{5D185925-42FF-32C2-4F06-347719A33FE9}" dt="2024-05-23T01:02:37.039" v="1498"/>
          <ac:grpSpMkLst>
            <pc:docMk/>
            <pc:sldMk cId="2466260442" sldId="305"/>
            <ac:grpSpMk id="23" creationId="{54DBC96E-5DAA-9D98-068E-5045D86336C5}"/>
          </ac:grpSpMkLst>
        </pc:grpChg>
        <pc:picChg chg="add mod modCrop">
          <ac:chgData name="Hussain, Kamran (STFC,RAL,PPD)" userId="S::kamran.hussain@stfc.ac.uk::d8523737-c02f-4c2e-87d9-0e95710a8c04" providerId="AD" clId="Web-{5D185925-42FF-32C2-4F06-347719A33FE9}" dt="2024-05-23T01:02:18.444" v="1497" actId="14100"/>
          <ac:picMkLst>
            <pc:docMk/>
            <pc:sldMk cId="2466260442" sldId="305"/>
            <ac:picMk id="2" creationId="{B768D2AB-9291-BA73-DC74-52142F672763}"/>
          </ac:picMkLst>
        </pc:picChg>
        <pc:picChg chg="add">
          <ac:chgData name="Hussain, Kamran (STFC,RAL,PPD)" userId="S::kamran.hussain@stfc.ac.uk::d8523737-c02f-4c2e-87d9-0e95710a8c04" providerId="AD" clId="Web-{5D185925-42FF-32C2-4F06-347719A33FE9}" dt="2024-05-23T01:02:37.039" v="1498"/>
          <ac:picMkLst>
            <pc:docMk/>
            <pc:sldMk cId="2466260442" sldId="305"/>
            <ac:picMk id="40" creationId="{C1DAB133-8EB7-0E44-B59D-C1204766CCFA}"/>
          </ac:picMkLst>
        </pc:picChg>
        <pc:cxnChg chg="add">
          <ac:chgData name="Hussain, Kamran (STFC,RAL,PPD)" userId="S::kamran.hussain@stfc.ac.uk::d8523737-c02f-4c2e-87d9-0e95710a8c04" providerId="AD" clId="Web-{5D185925-42FF-32C2-4F06-347719A33FE9}" dt="2024-05-23T01:02:37.039" v="1498"/>
          <ac:cxnSpMkLst>
            <pc:docMk/>
            <pc:sldMk cId="2466260442" sldId="305"/>
            <ac:cxnSpMk id="25" creationId="{48C79A70-B90A-C554-449A-1B8B31759ACD}"/>
          </ac:cxnSpMkLst>
        </pc:cxnChg>
        <pc:cxnChg chg="add">
          <ac:chgData name="Hussain, Kamran (STFC,RAL,PPD)" userId="S::kamran.hussain@stfc.ac.uk::d8523737-c02f-4c2e-87d9-0e95710a8c04" providerId="AD" clId="Web-{5D185925-42FF-32C2-4F06-347719A33FE9}" dt="2024-05-23T01:02:37.039" v="1498"/>
          <ac:cxnSpMkLst>
            <pc:docMk/>
            <pc:sldMk cId="2466260442" sldId="305"/>
            <ac:cxnSpMk id="26" creationId="{051673C8-4D74-08C2-5A7B-BFE568FE7BCB}"/>
          </ac:cxnSpMkLst>
        </pc:cxnChg>
        <pc:cxnChg chg="add">
          <ac:chgData name="Hussain, Kamran (STFC,RAL,PPD)" userId="S::kamran.hussain@stfc.ac.uk::d8523737-c02f-4c2e-87d9-0e95710a8c04" providerId="AD" clId="Web-{5D185925-42FF-32C2-4F06-347719A33FE9}" dt="2024-05-23T01:02:37.039" v="1498"/>
          <ac:cxnSpMkLst>
            <pc:docMk/>
            <pc:sldMk cId="2466260442" sldId="305"/>
            <ac:cxnSpMk id="27" creationId="{DB261DD5-47BF-9C18-19CE-58588C2ED7D3}"/>
          </ac:cxnSpMkLst>
        </pc:cxnChg>
        <pc:cxnChg chg="add">
          <ac:chgData name="Hussain, Kamran (STFC,RAL,PPD)" userId="S::kamran.hussain@stfc.ac.uk::d8523737-c02f-4c2e-87d9-0e95710a8c04" providerId="AD" clId="Web-{5D185925-42FF-32C2-4F06-347719A33FE9}" dt="2024-05-23T01:02:37.039" v="1498"/>
          <ac:cxnSpMkLst>
            <pc:docMk/>
            <pc:sldMk cId="2466260442" sldId="305"/>
            <ac:cxnSpMk id="28" creationId="{E30BD686-1D34-903F-4E1D-A13B50F98564}"/>
          </ac:cxnSpMkLst>
        </pc:cxnChg>
        <pc:cxnChg chg="add">
          <ac:chgData name="Hussain, Kamran (STFC,RAL,PPD)" userId="S::kamran.hussain@stfc.ac.uk::d8523737-c02f-4c2e-87d9-0e95710a8c04" providerId="AD" clId="Web-{5D185925-42FF-32C2-4F06-347719A33FE9}" dt="2024-05-23T01:02:37.039" v="1498"/>
          <ac:cxnSpMkLst>
            <pc:docMk/>
            <pc:sldMk cId="2466260442" sldId="305"/>
            <ac:cxnSpMk id="29" creationId="{CCEADB0A-9A49-4EDA-E80F-13D8CAC57D2B}"/>
          </ac:cxnSpMkLst>
        </pc:cxnChg>
        <pc:cxnChg chg="add">
          <ac:chgData name="Hussain, Kamran (STFC,RAL,PPD)" userId="S::kamran.hussain@stfc.ac.uk::d8523737-c02f-4c2e-87d9-0e95710a8c04" providerId="AD" clId="Web-{5D185925-42FF-32C2-4F06-347719A33FE9}" dt="2024-05-23T01:02:37.039" v="1498"/>
          <ac:cxnSpMkLst>
            <pc:docMk/>
            <pc:sldMk cId="2466260442" sldId="305"/>
            <ac:cxnSpMk id="30" creationId="{5C9E5C01-98BA-2C01-8EF8-69070E533BFF}"/>
          </ac:cxnSpMkLst>
        </pc:cxnChg>
        <pc:cxnChg chg="add">
          <ac:chgData name="Hussain, Kamran (STFC,RAL,PPD)" userId="S::kamran.hussain@stfc.ac.uk::d8523737-c02f-4c2e-87d9-0e95710a8c04" providerId="AD" clId="Web-{5D185925-42FF-32C2-4F06-347719A33FE9}" dt="2024-05-23T01:02:37.039" v="1498"/>
          <ac:cxnSpMkLst>
            <pc:docMk/>
            <pc:sldMk cId="2466260442" sldId="305"/>
            <ac:cxnSpMk id="31" creationId="{1DA6593F-47FB-ECE2-14A1-568C03B30D46}"/>
          </ac:cxnSpMkLst>
        </pc:cxnChg>
        <pc:cxnChg chg="add">
          <ac:chgData name="Hussain, Kamran (STFC,RAL,PPD)" userId="S::kamran.hussain@stfc.ac.uk::d8523737-c02f-4c2e-87d9-0e95710a8c04" providerId="AD" clId="Web-{5D185925-42FF-32C2-4F06-347719A33FE9}" dt="2024-05-23T01:02:37.039" v="1498"/>
          <ac:cxnSpMkLst>
            <pc:docMk/>
            <pc:sldMk cId="2466260442" sldId="305"/>
            <ac:cxnSpMk id="32" creationId="{C684A38A-AFF2-0B22-00E3-95B87275965C}"/>
          </ac:cxnSpMkLst>
        </pc:cxnChg>
        <pc:cxnChg chg="add">
          <ac:chgData name="Hussain, Kamran (STFC,RAL,PPD)" userId="S::kamran.hussain@stfc.ac.uk::d8523737-c02f-4c2e-87d9-0e95710a8c04" providerId="AD" clId="Web-{5D185925-42FF-32C2-4F06-347719A33FE9}" dt="2024-05-23T01:02:37.039" v="1498"/>
          <ac:cxnSpMkLst>
            <pc:docMk/>
            <pc:sldMk cId="2466260442" sldId="305"/>
            <ac:cxnSpMk id="41" creationId="{1AC8C997-A1BF-BDA3-0958-A31DEE90D9FF}"/>
          </ac:cxnSpMkLst>
        </pc:cxnChg>
        <pc:cxnChg chg="add">
          <ac:chgData name="Hussain, Kamran (STFC,RAL,PPD)" userId="S::kamran.hussain@stfc.ac.uk::d8523737-c02f-4c2e-87d9-0e95710a8c04" providerId="AD" clId="Web-{5D185925-42FF-32C2-4F06-347719A33FE9}" dt="2024-05-23T01:02:37.039" v="1498"/>
          <ac:cxnSpMkLst>
            <pc:docMk/>
            <pc:sldMk cId="2466260442" sldId="305"/>
            <ac:cxnSpMk id="42" creationId="{7DABAE07-1EFD-9F92-DAD7-AB8CA2276310}"/>
          </ac:cxnSpMkLst>
        </pc:cxnChg>
        <pc:cxnChg chg="add">
          <ac:chgData name="Hussain, Kamran (STFC,RAL,PPD)" userId="S::kamran.hussain@stfc.ac.uk::d8523737-c02f-4c2e-87d9-0e95710a8c04" providerId="AD" clId="Web-{5D185925-42FF-32C2-4F06-347719A33FE9}" dt="2024-05-23T01:02:37.039" v="1498"/>
          <ac:cxnSpMkLst>
            <pc:docMk/>
            <pc:sldMk cId="2466260442" sldId="305"/>
            <ac:cxnSpMk id="45" creationId="{C23C2E80-6EB4-1A9B-3FD7-A3D97EDAA01A}"/>
          </ac:cxnSpMkLst>
        </pc:cxnChg>
        <pc:cxnChg chg="add">
          <ac:chgData name="Hussain, Kamran (STFC,RAL,PPD)" userId="S::kamran.hussain@stfc.ac.uk::d8523737-c02f-4c2e-87d9-0e95710a8c04" providerId="AD" clId="Web-{5D185925-42FF-32C2-4F06-347719A33FE9}" dt="2024-05-23T01:02:37.039" v="1498"/>
          <ac:cxnSpMkLst>
            <pc:docMk/>
            <pc:sldMk cId="2466260442" sldId="305"/>
            <ac:cxnSpMk id="46" creationId="{5FAE2F92-C351-61C1-D64A-351AA04CAAD9}"/>
          </ac:cxnSpMkLst>
        </pc:cxnChg>
        <pc:cxnChg chg="add">
          <ac:chgData name="Hussain, Kamran (STFC,RAL,PPD)" userId="S::kamran.hussain@stfc.ac.uk::d8523737-c02f-4c2e-87d9-0e95710a8c04" providerId="AD" clId="Web-{5D185925-42FF-32C2-4F06-347719A33FE9}" dt="2024-05-23T01:02:37.039" v="1498"/>
          <ac:cxnSpMkLst>
            <pc:docMk/>
            <pc:sldMk cId="2466260442" sldId="305"/>
            <ac:cxnSpMk id="47" creationId="{9D3AA883-2811-34FC-B535-5D31DBBF1CF4}"/>
          </ac:cxnSpMkLst>
        </pc:cxnChg>
        <pc:cxnChg chg="add">
          <ac:chgData name="Hussain, Kamran (STFC,RAL,PPD)" userId="S::kamran.hussain@stfc.ac.uk::d8523737-c02f-4c2e-87d9-0e95710a8c04" providerId="AD" clId="Web-{5D185925-42FF-32C2-4F06-347719A33FE9}" dt="2024-05-23T01:02:37.039" v="1498"/>
          <ac:cxnSpMkLst>
            <pc:docMk/>
            <pc:sldMk cId="2466260442" sldId="305"/>
            <ac:cxnSpMk id="48" creationId="{10121E33-D4DF-0B7C-5847-D52B879EB327}"/>
          </ac:cxnSpMkLst>
        </pc:cxnChg>
        <pc:cxnChg chg="add">
          <ac:chgData name="Hussain, Kamran (STFC,RAL,PPD)" userId="S::kamran.hussain@stfc.ac.uk::d8523737-c02f-4c2e-87d9-0e95710a8c04" providerId="AD" clId="Web-{5D185925-42FF-32C2-4F06-347719A33FE9}" dt="2024-05-23T01:02:37.039" v="1498"/>
          <ac:cxnSpMkLst>
            <pc:docMk/>
            <pc:sldMk cId="2466260442" sldId="305"/>
            <ac:cxnSpMk id="49" creationId="{8F37C842-C576-B78F-D20F-6461E7F7D680}"/>
          </ac:cxnSpMkLst>
        </pc:cxnChg>
      </pc:sldChg>
    </pc:docChg>
  </pc:docChgLst>
  <pc:docChgLst>
    <pc:chgData name="Hussain, Kamran (STFC,RAL,PPD)" userId="S::kamran.hussain@stfc.ac.uk::d8523737-c02f-4c2e-87d9-0e95710a8c04" providerId="AD" clId="Web-{C057D280-F390-4765-863C-379164D54C8A}"/>
    <pc:docChg chg="addSld modSld sldOrd">
      <pc:chgData name="Hussain, Kamran (STFC,RAL,PPD)" userId="S::kamran.hussain@stfc.ac.uk::d8523737-c02f-4c2e-87d9-0e95710a8c04" providerId="AD" clId="Web-{C057D280-F390-4765-863C-379164D54C8A}" dt="2024-05-21T13:20:21.487" v="324" actId="20577"/>
      <pc:docMkLst>
        <pc:docMk/>
      </pc:docMkLst>
      <pc:sldChg chg="addSp delSp modSp ord">
        <pc:chgData name="Hussain, Kamran (STFC,RAL,PPD)" userId="S::kamran.hussain@stfc.ac.uk::d8523737-c02f-4c2e-87d9-0e95710a8c04" providerId="AD" clId="Web-{C057D280-F390-4765-863C-379164D54C8A}" dt="2024-05-21T13:20:03.377" v="316" actId="20577"/>
        <pc:sldMkLst>
          <pc:docMk/>
          <pc:sldMk cId="1467805191" sldId="257"/>
        </pc:sldMkLst>
        <pc:spChg chg="mod">
          <ac:chgData name="Hussain, Kamran (STFC,RAL,PPD)" userId="S::kamran.hussain@stfc.ac.uk::d8523737-c02f-4c2e-87d9-0e95710a8c04" providerId="AD" clId="Web-{C057D280-F390-4765-863C-379164D54C8A}" dt="2024-05-21T13:20:03.377" v="316" actId="20577"/>
          <ac:spMkLst>
            <pc:docMk/>
            <pc:sldMk cId="1467805191" sldId="257"/>
            <ac:spMk id="6" creationId="{FB1D00B1-B8AC-4B0B-7EDA-6D80ACFCDE28}"/>
          </ac:spMkLst>
        </pc:spChg>
        <pc:spChg chg="mod">
          <ac:chgData name="Hussain, Kamran (STFC,RAL,PPD)" userId="S::kamran.hussain@stfc.ac.uk::d8523737-c02f-4c2e-87d9-0e95710a8c04" providerId="AD" clId="Web-{C057D280-F390-4765-863C-379164D54C8A}" dt="2024-05-21T13:16:57.435" v="274" actId="1076"/>
          <ac:spMkLst>
            <pc:docMk/>
            <pc:sldMk cId="1467805191" sldId="257"/>
            <ac:spMk id="17" creationId="{FD5EC4DB-1C4C-9F18-7895-165DFA8CF10A}"/>
          </ac:spMkLst>
        </pc:spChg>
        <pc:grpChg chg="del">
          <ac:chgData name="Hussain, Kamran (STFC,RAL,PPD)" userId="S::kamran.hussain@stfc.ac.uk::d8523737-c02f-4c2e-87d9-0e95710a8c04" providerId="AD" clId="Web-{C057D280-F390-4765-863C-379164D54C8A}" dt="2024-05-21T13:00:37.506" v="57"/>
          <ac:grpSpMkLst>
            <pc:docMk/>
            <pc:sldMk cId="1467805191" sldId="257"/>
            <ac:grpSpMk id="8" creationId="{130623A7-24CE-8C76-06E3-A3FDF197187A}"/>
          </ac:grpSpMkLst>
        </pc:grpChg>
        <pc:grpChg chg="add">
          <ac:chgData name="Hussain, Kamran (STFC,RAL,PPD)" userId="S::kamran.hussain@stfc.ac.uk::d8523737-c02f-4c2e-87d9-0e95710a8c04" providerId="AD" clId="Web-{C057D280-F390-4765-863C-379164D54C8A}" dt="2024-05-21T13:00:37.772" v="58"/>
          <ac:grpSpMkLst>
            <pc:docMk/>
            <pc:sldMk cId="1467805191" sldId="257"/>
            <ac:grpSpMk id="12" creationId="{BA62AFD8-362B-64CF-152A-01FA8E095963}"/>
          </ac:grpSpMkLst>
        </pc:grpChg>
      </pc:sldChg>
      <pc:sldChg chg="delSp modSp">
        <pc:chgData name="Hussain, Kamran (STFC,RAL,PPD)" userId="S::kamran.hussain@stfc.ac.uk::d8523737-c02f-4c2e-87d9-0e95710a8c04" providerId="AD" clId="Web-{C057D280-F390-4765-863C-379164D54C8A}" dt="2024-05-21T13:00:20.865" v="56" actId="20577"/>
        <pc:sldMkLst>
          <pc:docMk/>
          <pc:sldMk cId="1746773008" sldId="290"/>
        </pc:sldMkLst>
        <pc:spChg chg="mod">
          <ac:chgData name="Hussain, Kamran (STFC,RAL,PPD)" userId="S::kamran.hussain@stfc.ac.uk::d8523737-c02f-4c2e-87d9-0e95710a8c04" providerId="AD" clId="Web-{C057D280-F390-4765-863C-379164D54C8A}" dt="2024-05-21T12:59:15.848" v="18" actId="20577"/>
          <ac:spMkLst>
            <pc:docMk/>
            <pc:sldMk cId="1746773008" sldId="290"/>
            <ac:spMk id="4" creationId="{CA1E8C71-F5FE-44D5-A85E-BDA355C3A362}"/>
          </ac:spMkLst>
        </pc:spChg>
        <pc:spChg chg="mod">
          <ac:chgData name="Hussain, Kamran (STFC,RAL,PPD)" userId="S::kamran.hussain@stfc.ac.uk::d8523737-c02f-4c2e-87d9-0e95710a8c04" providerId="AD" clId="Web-{C057D280-F390-4765-863C-379164D54C8A}" dt="2024-05-21T12:59:47.849" v="45" actId="20577"/>
          <ac:spMkLst>
            <pc:docMk/>
            <pc:sldMk cId="1746773008" sldId="290"/>
            <ac:spMk id="16" creationId="{8E060779-9B16-3C26-CA0F-EC1F81D7967F}"/>
          </ac:spMkLst>
        </pc:spChg>
        <pc:spChg chg="mod">
          <ac:chgData name="Hussain, Kamran (STFC,RAL,PPD)" userId="S::kamran.hussain@stfc.ac.uk::d8523737-c02f-4c2e-87d9-0e95710a8c04" providerId="AD" clId="Web-{C057D280-F390-4765-863C-379164D54C8A}" dt="2024-05-21T13:00:20.865" v="56" actId="20577"/>
          <ac:spMkLst>
            <pc:docMk/>
            <pc:sldMk cId="1746773008" sldId="290"/>
            <ac:spMk id="26" creationId="{EDA521A0-9553-A17B-65A1-87534881932A}"/>
          </ac:spMkLst>
        </pc:spChg>
        <pc:grpChg chg="mod">
          <ac:chgData name="Hussain, Kamran (STFC,RAL,PPD)" userId="S::kamran.hussain@stfc.ac.uk::d8523737-c02f-4c2e-87d9-0e95710a8c04" providerId="AD" clId="Web-{C057D280-F390-4765-863C-379164D54C8A}" dt="2024-05-21T12:59:57.849" v="48" actId="1076"/>
          <ac:grpSpMkLst>
            <pc:docMk/>
            <pc:sldMk cId="1746773008" sldId="290"/>
            <ac:grpSpMk id="5" creationId="{CD48D142-1B1D-59C8-B043-372F060BFAE8}"/>
          </ac:grpSpMkLst>
        </pc:grpChg>
        <pc:picChg chg="mod">
          <ac:chgData name="Hussain, Kamran (STFC,RAL,PPD)" userId="S::kamran.hussain@stfc.ac.uk::d8523737-c02f-4c2e-87d9-0e95710a8c04" providerId="AD" clId="Web-{C057D280-F390-4765-863C-379164D54C8A}" dt="2024-05-21T13:00:05.552" v="49" actId="1076"/>
          <ac:picMkLst>
            <pc:docMk/>
            <pc:sldMk cId="1746773008" sldId="290"/>
            <ac:picMk id="22" creationId="{3954823E-AA64-70B6-E86E-FA3F86C26472}"/>
          </ac:picMkLst>
        </pc:picChg>
        <pc:picChg chg="del">
          <ac:chgData name="Hussain, Kamran (STFC,RAL,PPD)" userId="S::kamran.hussain@stfc.ac.uk::d8523737-c02f-4c2e-87d9-0e95710a8c04" providerId="AD" clId="Web-{C057D280-F390-4765-863C-379164D54C8A}" dt="2024-05-21T12:59:53.208" v="46"/>
          <ac:picMkLst>
            <pc:docMk/>
            <pc:sldMk cId="1746773008" sldId="290"/>
            <ac:picMk id="23" creationId="{8C793B52-52A8-0B19-2234-05BFD8EAB32E}"/>
          </ac:picMkLst>
        </pc:picChg>
      </pc:sldChg>
      <pc:sldChg chg="addSp delSp">
        <pc:chgData name="Hussain, Kamran (STFC,RAL,PPD)" userId="S::kamran.hussain@stfc.ac.uk::d8523737-c02f-4c2e-87d9-0e95710a8c04" providerId="AD" clId="Web-{C057D280-F390-4765-863C-379164D54C8A}" dt="2024-05-21T13:00:49.741" v="63"/>
        <pc:sldMkLst>
          <pc:docMk/>
          <pc:sldMk cId="910568122" sldId="291"/>
        </pc:sldMkLst>
        <pc:grpChg chg="add del">
          <ac:chgData name="Hussain, Kamran (STFC,RAL,PPD)" userId="S::kamran.hussain@stfc.ac.uk::d8523737-c02f-4c2e-87d9-0e95710a8c04" providerId="AD" clId="Web-{C057D280-F390-4765-863C-379164D54C8A}" dt="2024-05-21T13:00:46.350" v="61"/>
          <ac:grpSpMkLst>
            <pc:docMk/>
            <pc:sldMk cId="910568122" sldId="291"/>
            <ac:grpSpMk id="9" creationId="{362238D6-7E3D-CC0C-AAA1-FC1E5E689B0D}"/>
          </ac:grpSpMkLst>
        </pc:grpChg>
        <pc:grpChg chg="del">
          <ac:chgData name="Hussain, Kamran (STFC,RAL,PPD)" userId="S::kamran.hussain@stfc.ac.uk::d8523737-c02f-4c2e-87d9-0e95710a8c04" providerId="AD" clId="Web-{C057D280-F390-4765-863C-379164D54C8A}" dt="2024-05-21T13:00:49.147" v="62"/>
          <ac:grpSpMkLst>
            <pc:docMk/>
            <pc:sldMk cId="910568122" sldId="291"/>
            <ac:grpSpMk id="10" creationId="{46866DC9-0AE6-3548-A6F5-71454088E094}"/>
          </ac:grpSpMkLst>
        </pc:grpChg>
        <pc:grpChg chg="add">
          <ac:chgData name="Hussain, Kamran (STFC,RAL,PPD)" userId="S::kamran.hussain@stfc.ac.uk::d8523737-c02f-4c2e-87d9-0e95710a8c04" providerId="AD" clId="Web-{C057D280-F390-4765-863C-379164D54C8A}" dt="2024-05-21T13:00:49.741" v="63"/>
          <ac:grpSpMkLst>
            <pc:docMk/>
            <pc:sldMk cId="910568122" sldId="291"/>
            <ac:grpSpMk id="23" creationId="{49D87579-23E5-70C8-638C-349DFE562D71}"/>
          </ac:grpSpMkLst>
        </pc:grpChg>
        <pc:picChg chg="del">
          <ac:chgData name="Hussain, Kamran (STFC,RAL,PPD)" userId="S::kamran.hussain@stfc.ac.uk::d8523737-c02f-4c2e-87d9-0e95710a8c04" providerId="AD" clId="Web-{C057D280-F390-4765-863C-379164D54C8A}" dt="2024-05-21T13:00:43.131" v="59"/>
          <ac:picMkLst>
            <pc:docMk/>
            <pc:sldMk cId="910568122" sldId="291"/>
            <ac:picMk id="14" creationId="{E5BB55E3-7C05-B6C0-EA0B-BD57CC673CFD}"/>
          </ac:picMkLst>
        </pc:picChg>
      </pc:sldChg>
      <pc:sldChg chg="modSp add ord replId">
        <pc:chgData name="Hussain, Kamran (STFC,RAL,PPD)" userId="S::kamran.hussain@stfc.ac.uk::d8523737-c02f-4c2e-87d9-0e95710a8c04" providerId="AD" clId="Web-{C057D280-F390-4765-863C-379164D54C8A}" dt="2024-05-21T13:10:26.817" v="215"/>
        <pc:sldMkLst>
          <pc:docMk/>
          <pc:sldMk cId="772065073" sldId="292"/>
        </pc:sldMkLst>
        <pc:spChg chg="mod">
          <ac:chgData name="Hussain, Kamran (STFC,RAL,PPD)" userId="S::kamran.hussain@stfc.ac.uk::d8523737-c02f-4c2e-87d9-0e95710a8c04" providerId="AD" clId="Web-{C057D280-F390-4765-863C-379164D54C8A}" dt="2024-05-21T13:04:55.309" v="141" actId="1076"/>
          <ac:spMkLst>
            <pc:docMk/>
            <pc:sldMk cId="772065073" sldId="292"/>
            <ac:spMk id="17" creationId="{FD5EC4DB-1C4C-9F18-7895-165DFA8CF10A}"/>
          </ac:spMkLst>
        </pc:spChg>
      </pc:sldChg>
      <pc:sldChg chg="modSp add ord replId">
        <pc:chgData name="Hussain, Kamran (STFC,RAL,PPD)" userId="S::kamran.hussain@stfc.ac.uk::d8523737-c02f-4c2e-87d9-0e95710a8c04" providerId="AD" clId="Web-{C057D280-F390-4765-863C-379164D54C8A}" dt="2024-05-21T13:20:06.002" v="317" actId="20577"/>
        <pc:sldMkLst>
          <pc:docMk/>
          <pc:sldMk cId="2188950362" sldId="293"/>
        </pc:sldMkLst>
        <pc:spChg chg="mod">
          <ac:chgData name="Hussain, Kamran (STFC,RAL,PPD)" userId="S::kamran.hussain@stfc.ac.uk::d8523737-c02f-4c2e-87d9-0e95710a8c04" providerId="AD" clId="Web-{C057D280-F390-4765-863C-379164D54C8A}" dt="2024-05-21T13:20:06.002" v="317" actId="20577"/>
          <ac:spMkLst>
            <pc:docMk/>
            <pc:sldMk cId="2188950362" sldId="293"/>
            <ac:spMk id="6" creationId="{FB1D00B1-B8AC-4B0B-7EDA-6D80ACFCDE28}"/>
          </ac:spMkLst>
        </pc:spChg>
        <pc:spChg chg="mod">
          <ac:chgData name="Hussain, Kamran (STFC,RAL,PPD)" userId="S::kamran.hussain@stfc.ac.uk::d8523737-c02f-4c2e-87d9-0e95710a8c04" providerId="AD" clId="Web-{C057D280-F390-4765-863C-379164D54C8A}" dt="2024-05-21T13:16:49.060" v="272" actId="1076"/>
          <ac:spMkLst>
            <pc:docMk/>
            <pc:sldMk cId="2188950362" sldId="293"/>
            <ac:spMk id="17" creationId="{FD5EC4DB-1C4C-9F18-7895-165DFA8CF10A}"/>
          </ac:spMkLst>
        </pc:spChg>
      </pc:sldChg>
      <pc:sldChg chg="modSp add replId">
        <pc:chgData name="Hussain, Kamran (STFC,RAL,PPD)" userId="S::kamran.hussain@stfc.ac.uk::d8523737-c02f-4c2e-87d9-0e95710a8c04" providerId="AD" clId="Web-{C057D280-F390-4765-863C-379164D54C8A}" dt="2024-05-21T13:20:21.487" v="324" actId="20577"/>
        <pc:sldMkLst>
          <pc:docMk/>
          <pc:sldMk cId="2277432790" sldId="294"/>
        </pc:sldMkLst>
        <pc:spChg chg="mod">
          <ac:chgData name="Hussain, Kamran (STFC,RAL,PPD)" userId="S::kamran.hussain@stfc.ac.uk::d8523737-c02f-4c2e-87d9-0e95710a8c04" providerId="AD" clId="Web-{C057D280-F390-4765-863C-379164D54C8A}" dt="2024-05-21T13:20:21.487" v="324" actId="20577"/>
          <ac:spMkLst>
            <pc:docMk/>
            <pc:sldMk cId="2277432790" sldId="294"/>
            <ac:spMk id="6" creationId="{FB1D00B1-B8AC-4B0B-7EDA-6D80ACFCDE28}"/>
          </ac:spMkLst>
        </pc:spChg>
        <pc:spChg chg="mod">
          <ac:chgData name="Hussain, Kamran (STFC,RAL,PPD)" userId="S::kamran.hussain@stfc.ac.uk::d8523737-c02f-4c2e-87d9-0e95710a8c04" providerId="AD" clId="Web-{C057D280-F390-4765-863C-379164D54C8A}" dt="2024-05-21T13:16:17.169" v="266" actId="20577"/>
          <ac:spMkLst>
            <pc:docMk/>
            <pc:sldMk cId="2277432790" sldId="294"/>
            <ac:spMk id="17" creationId="{FD5EC4DB-1C4C-9F18-7895-165DFA8CF10A}"/>
          </ac:spMkLst>
        </pc:spChg>
      </pc:sldChg>
      <pc:sldChg chg="modSp add replId">
        <pc:chgData name="Hussain, Kamran (STFC,RAL,PPD)" userId="S::kamran.hussain@stfc.ac.uk::d8523737-c02f-4c2e-87d9-0e95710a8c04" providerId="AD" clId="Web-{C057D280-F390-4765-863C-379164D54C8A}" dt="2024-05-21T13:20:11.346" v="319" actId="20577"/>
        <pc:sldMkLst>
          <pc:docMk/>
          <pc:sldMk cId="2483161839" sldId="295"/>
        </pc:sldMkLst>
        <pc:spChg chg="mod">
          <ac:chgData name="Hussain, Kamran (STFC,RAL,PPD)" userId="S::kamran.hussain@stfc.ac.uk::d8523737-c02f-4c2e-87d9-0e95710a8c04" providerId="AD" clId="Web-{C057D280-F390-4765-863C-379164D54C8A}" dt="2024-05-21T13:20:11.346" v="319" actId="20577"/>
          <ac:spMkLst>
            <pc:docMk/>
            <pc:sldMk cId="2483161839" sldId="295"/>
            <ac:spMk id="6" creationId="{FB1D00B1-B8AC-4B0B-7EDA-6D80ACFCDE28}"/>
          </ac:spMkLst>
        </pc:spChg>
        <pc:spChg chg="mod">
          <ac:chgData name="Hussain, Kamran (STFC,RAL,PPD)" userId="S::kamran.hussain@stfc.ac.uk::d8523737-c02f-4c2e-87d9-0e95710a8c04" providerId="AD" clId="Web-{C057D280-F390-4765-863C-379164D54C8A}" dt="2024-05-21T13:13:35.196" v="227" actId="20577"/>
          <ac:spMkLst>
            <pc:docMk/>
            <pc:sldMk cId="2483161839" sldId="295"/>
            <ac:spMk id="17" creationId="{FD5EC4DB-1C4C-9F18-7895-165DFA8CF10A}"/>
          </ac:spMkLst>
        </pc:spChg>
      </pc:sldChg>
      <pc:sldChg chg="modSp add replId">
        <pc:chgData name="Hussain, Kamran (STFC,RAL,PPD)" userId="S::kamran.hussain@stfc.ac.uk::d8523737-c02f-4c2e-87d9-0e95710a8c04" providerId="AD" clId="Web-{C057D280-F390-4765-863C-379164D54C8A}" dt="2024-05-21T13:20:08.643" v="318" actId="20577"/>
        <pc:sldMkLst>
          <pc:docMk/>
          <pc:sldMk cId="3684591023" sldId="296"/>
        </pc:sldMkLst>
        <pc:spChg chg="mod">
          <ac:chgData name="Hussain, Kamran (STFC,RAL,PPD)" userId="S::kamran.hussain@stfc.ac.uk::d8523737-c02f-4c2e-87d9-0e95710a8c04" providerId="AD" clId="Web-{C057D280-F390-4765-863C-379164D54C8A}" dt="2024-05-21T13:20:08.643" v="318" actId="20577"/>
          <ac:spMkLst>
            <pc:docMk/>
            <pc:sldMk cId="3684591023" sldId="296"/>
            <ac:spMk id="6" creationId="{FB1D00B1-B8AC-4B0B-7EDA-6D80ACFCDE28}"/>
          </ac:spMkLst>
        </pc:spChg>
        <pc:spChg chg="mod">
          <ac:chgData name="Hussain, Kamran (STFC,RAL,PPD)" userId="S::kamran.hussain@stfc.ac.uk::d8523737-c02f-4c2e-87d9-0e95710a8c04" providerId="AD" clId="Web-{C057D280-F390-4765-863C-379164D54C8A}" dt="2024-05-21T13:07:49.985" v="174" actId="20577"/>
          <ac:spMkLst>
            <pc:docMk/>
            <pc:sldMk cId="3684591023" sldId="296"/>
            <ac:spMk id="17" creationId="{FD5EC4DB-1C4C-9F18-7895-165DFA8CF10A}"/>
          </ac:spMkLst>
        </pc:spChg>
      </pc:sldChg>
      <pc:sldChg chg="modSp add ord replId">
        <pc:chgData name="Hussain, Kamran (STFC,RAL,PPD)" userId="S::kamran.hussain@stfc.ac.uk::d8523737-c02f-4c2e-87d9-0e95710a8c04" providerId="AD" clId="Web-{C057D280-F390-4765-863C-379164D54C8A}" dt="2024-05-21T13:20:13.799" v="320" actId="20577"/>
        <pc:sldMkLst>
          <pc:docMk/>
          <pc:sldMk cId="4072020031" sldId="297"/>
        </pc:sldMkLst>
        <pc:spChg chg="mod">
          <ac:chgData name="Hussain, Kamran (STFC,RAL,PPD)" userId="S::kamran.hussain@stfc.ac.uk::d8523737-c02f-4c2e-87d9-0e95710a8c04" providerId="AD" clId="Web-{C057D280-F390-4765-863C-379164D54C8A}" dt="2024-05-21T13:20:13.799" v="320" actId="20577"/>
          <ac:spMkLst>
            <pc:docMk/>
            <pc:sldMk cId="4072020031" sldId="297"/>
            <ac:spMk id="6" creationId="{FB1D00B1-B8AC-4B0B-7EDA-6D80ACFCDE28}"/>
          </ac:spMkLst>
        </pc:spChg>
        <pc:spChg chg="mod">
          <ac:chgData name="Hussain, Kamran (STFC,RAL,PPD)" userId="S::kamran.hussain@stfc.ac.uk::d8523737-c02f-4c2e-87d9-0e95710a8c04" providerId="AD" clId="Web-{C057D280-F390-4765-863C-379164D54C8A}" dt="2024-05-21T13:14:35.557" v="241" actId="20577"/>
          <ac:spMkLst>
            <pc:docMk/>
            <pc:sldMk cId="4072020031" sldId="297"/>
            <ac:spMk id="17" creationId="{FD5EC4DB-1C4C-9F18-7895-165DFA8CF10A}"/>
          </ac:spMkLst>
        </pc:spChg>
      </pc:sldChg>
      <pc:sldChg chg="modSp add replId">
        <pc:chgData name="Hussain, Kamran (STFC,RAL,PPD)" userId="S::kamran.hussain@stfc.ac.uk::d8523737-c02f-4c2e-87d9-0e95710a8c04" providerId="AD" clId="Web-{C057D280-F390-4765-863C-379164D54C8A}" dt="2024-05-21T13:20:18.159" v="322" actId="20577"/>
        <pc:sldMkLst>
          <pc:docMk/>
          <pc:sldMk cId="3365418430" sldId="298"/>
        </pc:sldMkLst>
        <pc:spChg chg="mod">
          <ac:chgData name="Hussain, Kamran (STFC,RAL,PPD)" userId="S::kamran.hussain@stfc.ac.uk::d8523737-c02f-4c2e-87d9-0e95710a8c04" providerId="AD" clId="Web-{C057D280-F390-4765-863C-379164D54C8A}" dt="2024-05-21T13:20:18.159" v="322" actId="20577"/>
          <ac:spMkLst>
            <pc:docMk/>
            <pc:sldMk cId="3365418430" sldId="298"/>
            <ac:spMk id="6" creationId="{FB1D00B1-B8AC-4B0B-7EDA-6D80ACFCDE28}"/>
          </ac:spMkLst>
        </pc:spChg>
        <pc:spChg chg="mod">
          <ac:chgData name="Hussain, Kamran (STFC,RAL,PPD)" userId="S::kamran.hussain@stfc.ac.uk::d8523737-c02f-4c2e-87d9-0e95710a8c04" providerId="AD" clId="Web-{C057D280-F390-4765-863C-379164D54C8A}" dt="2024-05-21T13:14:09.197" v="237" actId="20577"/>
          <ac:spMkLst>
            <pc:docMk/>
            <pc:sldMk cId="3365418430" sldId="298"/>
            <ac:spMk id="17" creationId="{FD5EC4DB-1C4C-9F18-7895-165DFA8CF10A}"/>
          </ac:spMkLst>
        </pc:spChg>
      </pc:sldChg>
      <pc:sldChg chg="modSp add replId">
        <pc:chgData name="Hussain, Kamran (STFC,RAL,PPD)" userId="S::kamran.hussain@stfc.ac.uk::d8523737-c02f-4c2e-87d9-0e95710a8c04" providerId="AD" clId="Web-{C057D280-F390-4765-863C-379164D54C8A}" dt="2024-05-21T13:20:20.409" v="323" actId="20577"/>
        <pc:sldMkLst>
          <pc:docMk/>
          <pc:sldMk cId="3684141799" sldId="299"/>
        </pc:sldMkLst>
        <pc:spChg chg="mod">
          <ac:chgData name="Hussain, Kamran (STFC,RAL,PPD)" userId="S::kamran.hussain@stfc.ac.uk::d8523737-c02f-4c2e-87d9-0e95710a8c04" providerId="AD" clId="Web-{C057D280-F390-4765-863C-379164D54C8A}" dt="2024-05-21T13:20:20.409" v="323" actId="20577"/>
          <ac:spMkLst>
            <pc:docMk/>
            <pc:sldMk cId="3684141799" sldId="299"/>
            <ac:spMk id="6" creationId="{FB1D00B1-B8AC-4B0B-7EDA-6D80ACFCDE28}"/>
          </ac:spMkLst>
        </pc:spChg>
        <pc:spChg chg="mod">
          <ac:chgData name="Hussain, Kamran (STFC,RAL,PPD)" userId="S::kamran.hussain@stfc.ac.uk::d8523737-c02f-4c2e-87d9-0e95710a8c04" providerId="AD" clId="Web-{C057D280-F390-4765-863C-379164D54C8A}" dt="2024-05-21T13:19:17.861" v="309" actId="20577"/>
          <ac:spMkLst>
            <pc:docMk/>
            <pc:sldMk cId="3684141799" sldId="299"/>
            <ac:spMk id="17" creationId="{FD5EC4DB-1C4C-9F18-7895-165DFA8CF10A}"/>
          </ac:spMkLst>
        </pc:spChg>
      </pc:sldChg>
      <pc:sldChg chg="modSp add replId">
        <pc:chgData name="Hussain, Kamran (STFC,RAL,PPD)" userId="S::kamran.hussain@stfc.ac.uk::d8523737-c02f-4c2e-87d9-0e95710a8c04" providerId="AD" clId="Web-{C057D280-F390-4765-863C-379164D54C8A}" dt="2024-05-21T13:20:16.128" v="321" actId="20577"/>
        <pc:sldMkLst>
          <pc:docMk/>
          <pc:sldMk cId="387905737" sldId="300"/>
        </pc:sldMkLst>
        <pc:spChg chg="mod">
          <ac:chgData name="Hussain, Kamran (STFC,RAL,PPD)" userId="S::kamran.hussain@stfc.ac.uk::d8523737-c02f-4c2e-87d9-0e95710a8c04" providerId="AD" clId="Web-{C057D280-F390-4765-863C-379164D54C8A}" dt="2024-05-21T13:20:16.128" v="321" actId="20577"/>
          <ac:spMkLst>
            <pc:docMk/>
            <pc:sldMk cId="387905737" sldId="300"/>
            <ac:spMk id="6" creationId="{FB1D00B1-B8AC-4B0B-7EDA-6D80ACFCDE28}"/>
          </ac:spMkLst>
        </pc:spChg>
        <pc:spChg chg="mod">
          <ac:chgData name="Hussain, Kamran (STFC,RAL,PPD)" userId="S::kamran.hussain@stfc.ac.uk::d8523737-c02f-4c2e-87d9-0e95710a8c04" providerId="AD" clId="Web-{C057D280-F390-4765-863C-379164D54C8A}" dt="2024-05-21T13:19:45.830" v="315" actId="20577"/>
          <ac:spMkLst>
            <pc:docMk/>
            <pc:sldMk cId="387905737" sldId="300"/>
            <ac:spMk id="17" creationId="{FD5EC4DB-1C4C-9F18-7895-165DFA8CF10A}"/>
          </ac:spMkLst>
        </pc:spChg>
      </pc:sldChg>
    </pc:docChg>
  </pc:docChgLst>
  <pc:docChgLst>
    <pc:chgData name="Hussain, Kamran (STFC,RAL,PPD)" userId="d8523737-c02f-4c2e-87d9-0e95710a8c04" providerId="ADAL" clId="{36AAC372-4007-4092-8A47-6F2A7FBAB177}"/>
    <pc:docChg chg="modSld sldOrd">
      <pc:chgData name="Hussain, Kamran (STFC,RAL,PPD)" userId="d8523737-c02f-4c2e-87d9-0e95710a8c04" providerId="ADAL" clId="{36AAC372-4007-4092-8A47-6F2A7FBAB177}" dt="2023-06-14T09:00:09.286" v="24"/>
      <pc:docMkLst>
        <pc:docMk/>
      </pc:docMkLst>
      <pc:sldChg chg="addSp delSp modSp">
        <pc:chgData name="Hussain, Kamran (STFC,RAL,PPD)" userId="d8523737-c02f-4c2e-87d9-0e95710a8c04" providerId="ADAL" clId="{36AAC372-4007-4092-8A47-6F2A7FBAB177}" dt="2023-06-14T08:59:56.141" v="18"/>
        <pc:sldMkLst>
          <pc:docMk/>
          <pc:sldMk cId="1467805191" sldId="257"/>
        </pc:sldMkLst>
        <pc:spChg chg="mod">
          <ac:chgData name="Hussain, Kamran (STFC,RAL,PPD)" userId="d8523737-c02f-4c2e-87d9-0e95710a8c04" providerId="ADAL" clId="{36AAC372-4007-4092-8A47-6F2A7FBAB177}" dt="2023-06-14T08:59:56.141" v="18"/>
          <ac:spMkLst>
            <pc:docMk/>
            <pc:sldMk cId="1467805191" sldId="257"/>
            <ac:spMk id="4" creationId="{7E51ADD0-1BA0-D171-C844-E7BA84988EBF}"/>
          </ac:spMkLst>
        </pc:spChg>
        <pc:spChg chg="mod">
          <ac:chgData name="Hussain, Kamran (STFC,RAL,PPD)" userId="d8523737-c02f-4c2e-87d9-0e95710a8c04" providerId="ADAL" clId="{36AAC372-4007-4092-8A47-6F2A7FBAB177}" dt="2023-06-14T08:59:56.141" v="18"/>
          <ac:spMkLst>
            <pc:docMk/>
            <pc:sldMk cId="1467805191" sldId="257"/>
            <ac:spMk id="10" creationId="{E0BAA04A-2C29-C786-8BBF-BD4C29DAE268}"/>
          </ac:spMkLst>
        </pc:spChg>
        <pc:grpChg chg="add mod">
          <ac:chgData name="Hussain, Kamran (STFC,RAL,PPD)" userId="d8523737-c02f-4c2e-87d9-0e95710a8c04" providerId="ADAL" clId="{36AAC372-4007-4092-8A47-6F2A7FBAB177}" dt="2023-06-14T08:59:56.141" v="18"/>
          <ac:grpSpMkLst>
            <pc:docMk/>
            <pc:sldMk cId="1467805191" sldId="257"/>
            <ac:grpSpMk id="2" creationId="{A671EB32-1B44-CD7E-59C7-F34F84ED7CBB}"/>
          </ac:grpSpMkLst>
        </pc:grpChg>
        <pc:grpChg chg="del">
          <ac:chgData name="Hussain, Kamran (STFC,RAL,PPD)" userId="d8523737-c02f-4c2e-87d9-0e95710a8c04" providerId="ADAL" clId="{36AAC372-4007-4092-8A47-6F2A7FBAB177}" dt="2023-06-14T08:59:55.879" v="17" actId="478"/>
          <ac:grpSpMkLst>
            <pc:docMk/>
            <pc:sldMk cId="1467805191" sldId="257"/>
            <ac:grpSpMk id="21" creationId="{E98294CA-E853-1C77-5617-B5793FBD1DA7}"/>
          </ac:grpSpMkLst>
        </pc:grpChg>
        <pc:picChg chg="mod">
          <ac:chgData name="Hussain, Kamran (STFC,RAL,PPD)" userId="d8523737-c02f-4c2e-87d9-0e95710a8c04" providerId="ADAL" clId="{36AAC372-4007-4092-8A47-6F2A7FBAB177}" dt="2023-06-14T08:59:56.141" v="18"/>
          <ac:picMkLst>
            <pc:docMk/>
            <pc:sldMk cId="1467805191" sldId="257"/>
            <ac:picMk id="5" creationId="{117C2D53-CEF0-7A9F-8DA7-2ED7FFE06B14}"/>
          </ac:picMkLst>
        </pc:picChg>
        <pc:picChg chg="mod">
          <ac:chgData name="Hussain, Kamran (STFC,RAL,PPD)" userId="d8523737-c02f-4c2e-87d9-0e95710a8c04" providerId="ADAL" clId="{36AAC372-4007-4092-8A47-6F2A7FBAB177}" dt="2023-06-14T08:59:56.141" v="18"/>
          <ac:picMkLst>
            <pc:docMk/>
            <pc:sldMk cId="1467805191" sldId="257"/>
            <ac:picMk id="7" creationId="{4EC40811-556F-2C52-4575-D50388959148}"/>
          </ac:picMkLst>
        </pc:picChg>
        <pc:picChg chg="mod">
          <ac:chgData name="Hussain, Kamran (STFC,RAL,PPD)" userId="d8523737-c02f-4c2e-87d9-0e95710a8c04" providerId="ADAL" clId="{36AAC372-4007-4092-8A47-6F2A7FBAB177}" dt="2023-06-14T08:59:56.141" v="18"/>
          <ac:picMkLst>
            <pc:docMk/>
            <pc:sldMk cId="1467805191" sldId="257"/>
            <ac:picMk id="9" creationId="{58CD26D2-8706-75F2-EF2E-52CEF87CC20A}"/>
          </ac:picMkLst>
        </pc:picChg>
        <pc:picChg chg="mod">
          <ac:chgData name="Hussain, Kamran (STFC,RAL,PPD)" userId="d8523737-c02f-4c2e-87d9-0e95710a8c04" providerId="ADAL" clId="{36AAC372-4007-4092-8A47-6F2A7FBAB177}" dt="2023-06-14T08:59:56.141" v="18"/>
          <ac:picMkLst>
            <pc:docMk/>
            <pc:sldMk cId="1467805191" sldId="257"/>
            <ac:picMk id="12" creationId="{F6650A6D-6F33-92C4-84BA-4E4D37C58B15}"/>
          </ac:picMkLst>
        </pc:picChg>
      </pc:sldChg>
      <pc:sldChg chg="addSp delSp modSp">
        <pc:chgData name="Hussain, Kamran (STFC,RAL,PPD)" userId="d8523737-c02f-4c2e-87d9-0e95710a8c04" providerId="ADAL" clId="{36AAC372-4007-4092-8A47-6F2A7FBAB177}" dt="2023-06-14T08:59:50.027" v="16" actId="164"/>
        <pc:sldMkLst>
          <pc:docMk/>
          <pc:sldMk cId="1746773008" sldId="290"/>
        </pc:sldMkLst>
        <pc:spChg chg="mod topLvl">
          <ac:chgData name="Hussain, Kamran (STFC,RAL,PPD)" userId="d8523737-c02f-4c2e-87d9-0e95710a8c04" providerId="ADAL" clId="{36AAC372-4007-4092-8A47-6F2A7FBAB177}" dt="2023-06-14T08:59:50.027" v="16" actId="164"/>
          <ac:spMkLst>
            <pc:docMk/>
            <pc:sldMk cId="1746773008" sldId="290"/>
            <ac:spMk id="21" creationId="{DCD0344E-718F-AC79-22C9-6A3D35D45718}"/>
          </ac:spMkLst>
        </pc:spChg>
        <pc:spChg chg="mod topLvl">
          <ac:chgData name="Hussain, Kamran (STFC,RAL,PPD)" userId="d8523737-c02f-4c2e-87d9-0e95710a8c04" providerId="ADAL" clId="{36AAC372-4007-4092-8A47-6F2A7FBAB177}" dt="2023-06-14T08:59:50.027" v="16" actId="164"/>
          <ac:spMkLst>
            <pc:docMk/>
            <pc:sldMk cId="1746773008" sldId="290"/>
            <ac:spMk id="26" creationId="{EDA521A0-9553-A17B-65A1-87534881932A}"/>
          </ac:spMkLst>
        </pc:spChg>
        <pc:grpChg chg="add mod">
          <ac:chgData name="Hussain, Kamran (STFC,RAL,PPD)" userId="d8523737-c02f-4c2e-87d9-0e95710a8c04" providerId="ADAL" clId="{36AAC372-4007-4092-8A47-6F2A7FBAB177}" dt="2023-06-14T08:59:50.027" v="16" actId="164"/>
          <ac:grpSpMkLst>
            <pc:docMk/>
            <pc:sldMk cId="1746773008" sldId="290"/>
            <ac:grpSpMk id="2" creationId="{204F7EF8-F6C0-F4A6-A5B4-50C68DE8C407}"/>
          </ac:grpSpMkLst>
        </pc:grpChg>
        <pc:grpChg chg="del">
          <ac:chgData name="Hussain, Kamran (STFC,RAL,PPD)" userId="d8523737-c02f-4c2e-87d9-0e95710a8c04" providerId="ADAL" clId="{36AAC372-4007-4092-8A47-6F2A7FBAB177}" dt="2023-06-14T08:58:58.938" v="0" actId="165"/>
          <ac:grpSpMkLst>
            <pc:docMk/>
            <pc:sldMk cId="1746773008" sldId="290"/>
            <ac:grpSpMk id="18" creationId="{5E3D6108-5A87-EAFF-2AF5-8313401E3ED9}"/>
          </ac:grpSpMkLst>
        </pc:grpChg>
        <pc:picChg chg="del mod topLvl">
          <ac:chgData name="Hussain, Kamran (STFC,RAL,PPD)" userId="d8523737-c02f-4c2e-87d9-0e95710a8c04" providerId="ADAL" clId="{36AAC372-4007-4092-8A47-6F2A7FBAB177}" dt="2023-06-14T08:59:31.010" v="12" actId="478"/>
          <ac:picMkLst>
            <pc:docMk/>
            <pc:sldMk cId="1746773008" sldId="290"/>
            <ac:picMk id="19" creationId="{EA0FC16D-30FE-C7E5-2196-681E3895DBE1}"/>
          </ac:picMkLst>
        </pc:picChg>
        <pc:picChg chg="mod topLvl">
          <ac:chgData name="Hussain, Kamran (STFC,RAL,PPD)" userId="d8523737-c02f-4c2e-87d9-0e95710a8c04" providerId="ADAL" clId="{36AAC372-4007-4092-8A47-6F2A7FBAB177}" dt="2023-06-14T08:59:50.027" v="16" actId="164"/>
          <ac:picMkLst>
            <pc:docMk/>
            <pc:sldMk cId="1746773008" sldId="290"/>
            <ac:picMk id="22" creationId="{3954823E-AA64-70B6-E86E-FA3F86C26472}"/>
          </ac:picMkLst>
        </pc:picChg>
        <pc:picChg chg="mod topLvl">
          <ac:chgData name="Hussain, Kamran (STFC,RAL,PPD)" userId="d8523737-c02f-4c2e-87d9-0e95710a8c04" providerId="ADAL" clId="{36AAC372-4007-4092-8A47-6F2A7FBAB177}" dt="2023-06-14T08:59:50.027" v="16" actId="164"/>
          <ac:picMkLst>
            <pc:docMk/>
            <pc:sldMk cId="1746773008" sldId="290"/>
            <ac:picMk id="23" creationId="{8C793B52-52A8-0B19-2234-05BFD8EAB32E}"/>
          </ac:picMkLst>
        </pc:picChg>
        <pc:picChg chg="mod topLvl">
          <ac:chgData name="Hussain, Kamran (STFC,RAL,PPD)" userId="d8523737-c02f-4c2e-87d9-0e95710a8c04" providerId="ADAL" clId="{36AAC372-4007-4092-8A47-6F2A7FBAB177}" dt="2023-06-14T08:59:50.027" v="16" actId="164"/>
          <ac:picMkLst>
            <pc:docMk/>
            <pc:sldMk cId="1746773008" sldId="290"/>
            <ac:picMk id="24" creationId="{A7B047B5-534E-464C-CC94-4C59DAA80EBF}"/>
          </ac:picMkLst>
        </pc:picChg>
        <pc:picChg chg="add mod">
          <ac:chgData name="Hussain, Kamran (STFC,RAL,PPD)" userId="d8523737-c02f-4c2e-87d9-0e95710a8c04" providerId="ADAL" clId="{36AAC372-4007-4092-8A47-6F2A7FBAB177}" dt="2023-06-14T08:59:50.027" v="16" actId="164"/>
          <ac:picMkLst>
            <pc:docMk/>
            <pc:sldMk cId="1746773008" sldId="290"/>
            <ac:picMk id="1026" creationId="{7CE432D7-374B-91C4-389D-F796B2B8355C}"/>
          </ac:picMkLst>
        </pc:picChg>
      </pc:sldChg>
      <pc:sldChg chg="addSp delSp modSp ord">
        <pc:chgData name="Hussain, Kamran (STFC,RAL,PPD)" userId="d8523737-c02f-4c2e-87d9-0e95710a8c04" providerId="ADAL" clId="{36AAC372-4007-4092-8A47-6F2A7FBAB177}" dt="2023-06-14T09:00:09.286" v="24"/>
        <pc:sldMkLst>
          <pc:docMk/>
          <pc:sldMk cId="910568122" sldId="291"/>
        </pc:sldMkLst>
        <pc:spChg chg="mod">
          <ac:chgData name="Hussain, Kamran (STFC,RAL,PPD)" userId="d8523737-c02f-4c2e-87d9-0e95710a8c04" providerId="ADAL" clId="{36AAC372-4007-4092-8A47-6F2A7FBAB177}" dt="2023-06-14T08:59:59.725" v="20"/>
          <ac:spMkLst>
            <pc:docMk/>
            <pc:sldMk cId="910568122" sldId="291"/>
            <ac:spMk id="3" creationId="{FA5C4E45-96F2-6A65-3845-3D990F417566}"/>
          </ac:spMkLst>
        </pc:spChg>
        <pc:spChg chg="mod">
          <ac:chgData name="Hussain, Kamran (STFC,RAL,PPD)" userId="d8523737-c02f-4c2e-87d9-0e95710a8c04" providerId="ADAL" clId="{36AAC372-4007-4092-8A47-6F2A7FBAB177}" dt="2023-06-14T08:59:59.725" v="20"/>
          <ac:spMkLst>
            <pc:docMk/>
            <pc:sldMk cId="910568122" sldId="291"/>
            <ac:spMk id="8" creationId="{2062C79A-14CB-9804-7F69-3430555A692E}"/>
          </ac:spMkLst>
        </pc:spChg>
        <pc:grpChg chg="add mod">
          <ac:chgData name="Hussain, Kamran (STFC,RAL,PPD)" userId="d8523737-c02f-4c2e-87d9-0e95710a8c04" providerId="ADAL" clId="{36AAC372-4007-4092-8A47-6F2A7FBAB177}" dt="2023-06-14T08:59:59.725" v="20"/>
          <ac:grpSpMkLst>
            <pc:docMk/>
            <pc:sldMk cId="910568122" sldId="291"/>
            <ac:grpSpMk id="2" creationId="{481EBFF8-E55D-CFF3-E8EA-5A7811E8CAC4}"/>
          </ac:grpSpMkLst>
        </pc:grpChg>
        <pc:grpChg chg="del">
          <ac:chgData name="Hussain, Kamran (STFC,RAL,PPD)" userId="d8523737-c02f-4c2e-87d9-0e95710a8c04" providerId="ADAL" clId="{36AAC372-4007-4092-8A47-6F2A7FBAB177}" dt="2023-06-14T08:59:59.478" v="19" actId="478"/>
          <ac:grpSpMkLst>
            <pc:docMk/>
            <pc:sldMk cId="910568122" sldId="291"/>
            <ac:grpSpMk id="18" creationId="{5E3D6108-5A87-EAFF-2AF5-8313401E3ED9}"/>
          </ac:grpSpMkLst>
        </pc:grpChg>
        <pc:picChg chg="mod">
          <ac:chgData name="Hussain, Kamran (STFC,RAL,PPD)" userId="d8523737-c02f-4c2e-87d9-0e95710a8c04" providerId="ADAL" clId="{36AAC372-4007-4092-8A47-6F2A7FBAB177}" dt="2023-06-14T08:59:59.725" v="20"/>
          <ac:picMkLst>
            <pc:docMk/>
            <pc:sldMk cId="910568122" sldId="291"/>
            <ac:picMk id="5" creationId="{A2CBB52F-D2AE-EE15-1941-66D4C0899CA0}"/>
          </ac:picMkLst>
        </pc:picChg>
        <pc:picChg chg="mod">
          <ac:chgData name="Hussain, Kamran (STFC,RAL,PPD)" userId="d8523737-c02f-4c2e-87d9-0e95710a8c04" providerId="ADAL" clId="{36AAC372-4007-4092-8A47-6F2A7FBAB177}" dt="2023-06-14T08:59:59.725" v="20"/>
          <ac:picMkLst>
            <pc:docMk/>
            <pc:sldMk cId="910568122" sldId="291"/>
            <ac:picMk id="6" creationId="{261E3ED9-D144-FBC3-3BC5-76B2D27043C2}"/>
          </ac:picMkLst>
        </pc:picChg>
        <pc:picChg chg="mod">
          <ac:chgData name="Hussain, Kamran (STFC,RAL,PPD)" userId="d8523737-c02f-4c2e-87d9-0e95710a8c04" providerId="ADAL" clId="{36AAC372-4007-4092-8A47-6F2A7FBAB177}" dt="2023-06-14T08:59:59.725" v="20"/>
          <ac:picMkLst>
            <pc:docMk/>
            <pc:sldMk cId="910568122" sldId="291"/>
            <ac:picMk id="7" creationId="{AB849322-D65F-ED92-746B-36B7FB42FCDB}"/>
          </ac:picMkLst>
        </pc:picChg>
        <pc:picChg chg="mod">
          <ac:chgData name="Hussain, Kamran (STFC,RAL,PPD)" userId="d8523737-c02f-4c2e-87d9-0e95710a8c04" providerId="ADAL" clId="{36AAC372-4007-4092-8A47-6F2A7FBAB177}" dt="2023-06-14T08:59:59.725" v="20"/>
          <ac:picMkLst>
            <pc:docMk/>
            <pc:sldMk cId="910568122" sldId="291"/>
            <ac:picMk id="9" creationId="{B7F7933A-CF27-CF6B-AD44-7A31088B15A5}"/>
          </ac:picMkLst>
        </pc:picChg>
      </pc:sldChg>
    </pc:docChg>
  </pc:docChgLst>
  <pc:docChgLst>
    <pc:chgData name="Hussain, Kamran (STFC,RAL,PPD)" userId="S::kamran.hussain@stfc.ac.uk::d8523737-c02f-4c2e-87d9-0e95710a8c04" providerId="AD" clId="Web-{93C05ABF-3470-6453-48E5-CA7DFFF29EEC}"/>
    <pc:docChg chg="addSld delSld modSld sldOrd">
      <pc:chgData name="Hussain, Kamran (STFC,RAL,PPD)" userId="S::kamran.hussain@stfc.ac.uk::d8523737-c02f-4c2e-87d9-0e95710a8c04" providerId="AD" clId="Web-{93C05ABF-3470-6453-48E5-CA7DFFF29EEC}" dt="2024-05-23T22:54:38.576" v="1625"/>
      <pc:docMkLst>
        <pc:docMk/>
      </pc:docMkLst>
      <pc:sldChg chg="modSp">
        <pc:chgData name="Hussain, Kamran (STFC,RAL,PPD)" userId="S::kamran.hussain@stfc.ac.uk::d8523737-c02f-4c2e-87d9-0e95710a8c04" providerId="AD" clId="Web-{93C05ABF-3470-6453-48E5-CA7DFFF29EEC}" dt="2024-05-23T20:18:08.375" v="439" actId="1076"/>
        <pc:sldMkLst>
          <pc:docMk/>
          <pc:sldMk cId="1467805191" sldId="257"/>
        </pc:sldMkLst>
        <pc:picChg chg="mod">
          <ac:chgData name="Hussain, Kamran (STFC,RAL,PPD)" userId="S::kamran.hussain@stfc.ac.uk::d8523737-c02f-4c2e-87d9-0e95710a8c04" providerId="AD" clId="Web-{93C05ABF-3470-6453-48E5-CA7DFFF29EEC}" dt="2024-05-23T20:18:08.375" v="439" actId="1076"/>
          <ac:picMkLst>
            <pc:docMk/>
            <pc:sldMk cId="1467805191" sldId="257"/>
            <ac:picMk id="2" creationId="{4046C731-27CA-8DA0-83B7-54AC7E428D12}"/>
          </ac:picMkLst>
        </pc:picChg>
      </pc:sldChg>
      <pc:sldChg chg="addSp delSp modSp">
        <pc:chgData name="Hussain, Kamran (STFC,RAL,PPD)" userId="S::kamran.hussain@stfc.ac.uk::d8523737-c02f-4c2e-87d9-0e95710a8c04" providerId="AD" clId="Web-{93C05ABF-3470-6453-48E5-CA7DFFF29EEC}" dt="2024-05-23T22:39:14.527" v="1523" actId="20577"/>
        <pc:sldMkLst>
          <pc:docMk/>
          <pc:sldMk cId="2277432790" sldId="294"/>
        </pc:sldMkLst>
        <pc:spChg chg="del">
          <ac:chgData name="Hussain, Kamran (STFC,RAL,PPD)" userId="S::kamran.hussain@stfc.ac.uk::d8523737-c02f-4c2e-87d9-0e95710a8c04" providerId="AD" clId="Web-{93C05ABF-3470-6453-48E5-CA7DFFF29EEC}" dt="2024-05-23T20:02:18.668" v="108"/>
          <ac:spMkLst>
            <pc:docMk/>
            <pc:sldMk cId="2277432790" sldId="294"/>
            <ac:spMk id="3" creationId="{461A99A4-8186-94DD-B4B2-DFF0A0222B78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1:41:47.207" v="1042" actId="20577"/>
          <ac:spMkLst>
            <pc:docMk/>
            <pc:sldMk cId="2277432790" sldId="294"/>
            <ac:spMk id="6" creationId="{FB1D00B1-B8AC-4B0B-7EDA-6D80ACFCDE28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2:39:14.527" v="1523" actId="20577"/>
          <ac:spMkLst>
            <pc:docMk/>
            <pc:sldMk cId="2277432790" sldId="294"/>
            <ac:spMk id="16" creationId="{93A1228C-AA57-6BEB-85B1-1C9551116369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2:24:58.092" v="1414" actId="1076"/>
          <ac:spMkLst>
            <pc:docMk/>
            <pc:sldMk cId="2277432790" sldId="294"/>
            <ac:spMk id="22" creationId="{A97F5470-F832-A9F5-E925-24CB3414764B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2:12:25.554" v="1367"/>
          <ac:spMkLst>
            <pc:docMk/>
            <pc:sldMk cId="2277432790" sldId="294"/>
            <ac:spMk id="23" creationId="{90A10922-5176-5D51-FBFA-45DDB6A7F6B2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2:24:25.058" v="1408"/>
          <ac:spMkLst>
            <pc:docMk/>
            <pc:sldMk cId="2277432790" sldId="294"/>
            <ac:spMk id="24" creationId="{27DA60D8-76F9-3443-1C80-32A9A6C65211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1:52:58.879" v="1263" actId="14100"/>
          <ac:spMkLst>
            <pc:docMk/>
            <pc:sldMk cId="2277432790" sldId="294"/>
            <ac:spMk id="25" creationId="{CF2D5EFC-2A4B-C178-6FDF-2FE09325EDDB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1:53:15.146" v="1265" actId="1076"/>
          <ac:spMkLst>
            <pc:docMk/>
            <pc:sldMk cId="2277432790" sldId="294"/>
            <ac:spMk id="26" creationId="{EE00BDAB-050C-649C-56A5-0952EDA4C3BA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1:55:05.763" v="1287"/>
          <ac:spMkLst>
            <pc:docMk/>
            <pc:sldMk cId="2277432790" sldId="294"/>
            <ac:spMk id="28" creationId="{75B55930-54D2-1142-877D-2932230BAACA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1:59:05.467" v="1296"/>
          <ac:spMkLst>
            <pc:docMk/>
            <pc:sldMk cId="2277432790" sldId="294"/>
            <ac:spMk id="30" creationId="{8C2E315B-978F-81FC-AC56-0B5B9EDC88F3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2:19:29.397" v="1397"/>
          <ac:spMkLst>
            <pc:docMk/>
            <pc:sldMk cId="2277432790" sldId="294"/>
            <ac:spMk id="43" creationId="{00DAEA11-5B6F-8401-8549-C041EB09321F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2:26:05.331" v="1432" actId="1076"/>
          <ac:spMkLst>
            <pc:docMk/>
            <pc:sldMk cId="2277432790" sldId="294"/>
            <ac:spMk id="45" creationId="{C771DCFA-E46E-FAC7-7D5C-8468D2DA55CF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2:26:08.143" v="1433"/>
          <ac:spMkLst>
            <pc:docMk/>
            <pc:sldMk cId="2277432790" sldId="294"/>
            <ac:spMk id="46" creationId="{475573AE-04B9-195E-A4C5-4A56558F43FC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2:26:26.395" v="1438" actId="14100"/>
          <ac:spMkLst>
            <pc:docMk/>
            <pc:sldMk cId="2277432790" sldId="294"/>
            <ac:spMk id="47" creationId="{20D0A130-A628-BE6B-EEF2-374ED3C06A03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2:27:00.600" v="1444"/>
          <ac:spMkLst>
            <pc:docMk/>
            <pc:sldMk cId="2277432790" sldId="294"/>
            <ac:spMk id="48" creationId="{AD58BE21-1EAF-9AA3-7BDA-842DC9A9760F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2:28:03.995" v="1457"/>
          <ac:spMkLst>
            <pc:docMk/>
            <pc:sldMk cId="2277432790" sldId="294"/>
            <ac:spMk id="49" creationId="{546793F9-E03C-AD5D-B6AA-7AA1AF72C69F}"/>
          </ac:spMkLst>
        </pc:spChg>
        <pc:grpChg chg="add mod">
          <ac:chgData name="Hussain, Kamran (STFC,RAL,PPD)" userId="S::kamran.hussain@stfc.ac.uk::d8523737-c02f-4c2e-87d9-0e95710a8c04" providerId="AD" clId="Web-{93C05ABF-3470-6453-48E5-CA7DFFF29EEC}" dt="2024-05-23T21:51:03.261" v="1232" actId="1076"/>
          <ac:grpSpMkLst>
            <pc:docMk/>
            <pc:sldMk cId="2277432790" sldId="294"/>
            <ac:grpSpMk id="21" creationId="{BD619011-1488-6D96-9CBE-097694118E49}"/>
          </ac:grpSpMkLst>
        </pc:grpChg>
        <pc:grpChg chg="add mod">
          <ac:chgData name="Hussain, Kamran (STFC,RAL,PPD)" userId="S::kamran.hussain@stfc.ac.uk::d8523737-c02f-4c2e-87d9-0e95710a8c04" providerId="AD" clId="Web-{93C05ABF-3470-6453-48E5-CA7DFFF29EEC}" dt="2024-05-23T21:53:35.319" v="1268" actId="1076"/>
          <ac:grpSpMkLst>
            <pc:docMk/>
            <pc:sldMk cId="2277432790" sldId="294"/>
            <ac:grpSpMk id="27" creationId="{57C3796C-E87B-0259-3E2C-65AE9E829867}"/>
          </ac:grpSpMkLst>
        </pc:grpChg>
        <pc:picChg chg="add del mod">
          <ac:chgData name="Hussain, Kamran (STFC,RAL,PPD)" userId="S::kamran.hussain@stfc.ac.uk::d8523737-c02f-4c2e-87d9-0e95710a8c04" providerId="AD" clId="Web-{93C05ABF-3470-6453-48E5-CA7DFFF29EEC}" dt="2024-05-23T21:58:47.513" v="1290"/>
          <ac:picMkLst>
            <pc:docMk/>
            <pc:sldMk cId="2277432790" sldId="294"/>
            <ac:picMk id="29" creationId="{59B0E515-7CD0-B78A-5A8F-16131A448E06}"/>
          </ac:picMkLst>
        </pc:picChg>
        <pc:picChg chg="add del mod">
          <ac:chgData name="Hussain, Kamran (STFC,RAL,PPD)" userId="S::kamran.hussain@stfc.ac.uk::d8523737-c02f-4c2e-87d9-0e95710a8c04" providerId="AD" clId="Web-{93C05ABF-3470-6453-48E5-CA7DFFF29EEC}" dt="2024-05-23T22:05:53.980" v="1323"/>
          <ac:picMkLst>
            <pc:docMk/>
            <pc:sldMk cId="2277432790" sldId="294"/>
            <ac:picMk id="31" creationId="{6A82FA49-FD03-D809-756F-EE1E29DD35B7}"/>
          </ac:picMkLst>
        </pc:picChg>
        <pc:picChg chg="add del mod">
          <ac:chgData name="Hussain, Kamran (STFC,RAL,PPD)" userId="S::kamran.hussain@stfc.ac.uk::d8523737-c02f-4c2e-87d9-0e95710a8c04" providerId="AD" clId="Web-{93C05ABF-3470-6453-48E5-CA7DFFF29EEC}" dt="2024-05-23T22:02:44.076" v="1322"/>
          <ac:picMkLst>
            <pc:docMk/>
            <pc:sldMk cId="2277432790" sldId="294"/>
            <ac:picMk id="32" creationId="{D50BB0F6-239D-9E8B-A5CC-DA7031A53659}"/>
          </ac:picMkLst>
        </pc:picChg>
        <pc:picChg chg="add del mod">
          <ac:chgData name="Hussain, Kamran (STFC,RAL,PPD)" userId="S::kamran.hussain@stfc.ac.uk::d8523737-c02f-4c2e-87d9-0e95710a8c04" providerId="AD" clId="Web-{93C05ABF-3470-6453-48E5-CA7DFFF29EEC}" dt="2024-05-23T22:02:09.839" v="1315"/>
          <ac:picMkLst>
            <pc:docMk/>
            <pc:sldMk cId="2277432790" sldId="294"/>
            <ac:picMk id="33" creationId="{1C3863C7-649A-9C14-1ED1-6384135543F0}"/>
          </ac:picMkLst>
        </pc:picChg>
        <pc:picChg chg="add del mod">
          <ac:chgData name="Hussain, Kamran (STFC,RAL,PPD)" userId="S::kamran.hussain@stfc.ac.uk::d8523737-c02f-4c2e-87d9-0e95710a8c04" providerId="AD" clId="Web-{93C05ABF-3470-6453-48E5-CA7DFFF29EEC}" dt="2024-05-23T22:02:42.201" v="1321"/>
          <ac:picMkLst>
            <pc:docMk/>
            <pc:sldMk cId="2277432790" sldId="294"/>
            <ac:picMk id="34" creationId="{2867AD5C-2810-09FC-0967-EDD20A22843C}"/>
          </ac:picMkLst>
        </pc:picChg>
        <pc:picChg chg="add mod">
          <ac:chgData name="Hussain, Kamran (STFC,RAL,PPD)" userId="S::kamran.hussain@stfc.ac.uk::d8523737-c02f-4c2e-87d9-0e95710a8c04" providerId="AD" clId="Web-{93C05ABF-3470-6453-48E5-CA7DFFF29EEC}" dt="2024-05-23T22:09:25.136" v="1351" actId="1076"/>
          <ac:picMkLst>
            <pc:docMk/>
            <pc:sldMk cId="2277432790" sldId="294"/>
            <ac:picMk id="35" creationId="{9993BB65-55BD-53CD-7F0A-837223673D7E}"/>
          </ac:picMkLst>
        </pc:picChg>
        <pc:picChg chg="add mod">
          <ac:chgData name="Hussain, Kamran (STFC,RAL,PPD)" userId="S::kamran.hussain@stfc.ac.uk::d8523737-c02f-4c2e-87d9-0e95710a8c04" providerId="AD" clId="Web-{93C05ABF-3470-6453-48E5-CA7DFFF29EEC}" dt="2024-05-23T22:09:27.792" v="1352" actId="1076"/>
          <ac:picMkLst>
            <pc:docMk/>
            <pc:sldMk cId="2277432790" sldId="294"/>
            <ac:picMk id="36" creationId="{28D67744-D171-D454-A90D-ABFB5FC7D036}"/>
          </ac:picMkLst>
        </pc:picChg>
        <pc:picChg chg="add mod">
          <ac:chgData name="Hussain, Kamran (STFC,RAL,PPD)" userId="S::kamran.hussain@stfc.ac.uk::d8523737-c02f-4c2e-87d9-0e95710a8c04" providerId="AD" clId="Web-{93C05ABF-3470-6453-48E5-CA7DFFF29EEC}" dt="2024-05-23T22:09:29.745" v="1353" actId="1076"/>
          <ac:picMkLst>
            <pc:docMk/>
            <pc:sldMk cId="2277432790" sldId="294"/>
            <ac:picMk id="37" creationId="{6F601B9C-329E-DCD3-D3E8-3C2C4071C2ED}"/>
          </ac:picMkLst>
        </pc:picChg>
        <pc:picChg chg="add mod">
          <ac:chgData name="Hussain, Kamran (STFC,RAL,PPD)" userId="S::kamran.hussain@stfc.ac.uk::d8523737-c02f-4c2e-87d9-0e95710a8c04" providerId="AD" clId="Web-{93C05ABF-3470-6453-48E5-CA7DFFF29EEC}" dt="2024-05-23T22:09:31.511" v="1354" actId="1076"/>
          <ac:picMkLst>
            <pc:docMk/>
            <pc:sldMk cId="2277432790" sldId="294"/>
            <ac:picMk id="38" creationId="{B53C25CC-DA80-D756-E916-3C450B62549B}"/>
          </ac:picMkLst>
        </pc:picChg>
        <pc:picChg chg="add mod">
          <ac:chgData name="Hussain, Kamran (STFC,RAL,PPD)" userId="S::kamran.hussain@stfc.ac.uk::d8523737-c02f-4c2e-87d9-0e95710a8c04" providerId="AD" clId="Web-{93C05ABF-3470-6453-48E5-CA7DFFF29EEC}" dt="2024-05-23T22:28:14.496" v="1458" actId="1076"/>
          <ac:picMkLst>
            <pc:docMk/>
            <pc:sldMk cId="2277432790" sldId="294"/>
            <ac:picMk id="39" creationId="{5E74763C-5AD2-7002-0680-860EF02762B9}"/>
          </ac:picMkLst>
        </pc:picChg>
        <pc:picChg chg="add mod">
          <ac:chgData name="Hussain, Kamran (STFC,RAL,PPD)" userId="S::kamran.hussain@stfc.ac.uk::d8523737-c02f-4c2e-87d9-0e95710a8c04" providerId="AD" clId="Web-{93C05ABF-3470-6453-48E5-CA7DFFF29EEC}" dt="2024-05-23T22:25:01.482" v="1416" actId="1076"/>
          <ac:picMkLst>
            <pc:docMk/>
            <pc:sldMk cId="2277432790" sldId="294"/>
            <ac:picMk id="40" creationId="{FA4C66E8-4BFD-2275-183E-1AB27699B658}"/>
          </ac:picMkLst>
        </pc:picChg>
        <pc:picChg chg="add mod">
          <ac:chgData name="Hussain, Kamran (STFC,RAL,PPD)" userId="S::kamran.hussain@stfc.ac.uk::d8523737-c02f-4c2e-87d9-0e95710a8c04" providerId="AD" clId="Web-{93C05ABF-3470-6453-48E5-CA7DFFF29EEC}" dt="2024-05-23T22:24:59.810" v="1415" actId="1076"/>
          <ac:picMkLst>
            <pc:docMk/>
            <pc:sldMk cId="2277432790" sldId="294"/>
            <ac:picMk id="44" creationId="{FD40EAFA-CEBF-5C40-82AE-168891F0A124}"/>
          </ac:picMkLst>
        </pc:picChg>
        <pc:cxnChg chg="add del mod">
          <ac:chgData name="Hussain, Kamran (STFC,RAL,PPD)" userId="S::kamran.hussain@stfc.ac.uk::d8523737-c02f-4c2e-87d9-0e95710a8c04" providerId="AD" clId="Web-{93C05ABF-3470-6453-48E5-CA7DFFF29EEC}" dt="2024-05-23T22:17:10.403" v="1379"/>
          <ac:cxnSpMkLst>
            <pc:docMk/>
            <pc:sldMk cId="2277432790" sldId="294"/>
            <ac:cxnSpMk id="41" creationId="{73EC3106-9201-1D73-B902-24EEB71E6B41}"/>
          </ac:cxnSpMkLst>
        </pc:cxnChg>
        <pc:cxnChg chg="add del mod">
          <ac:chgData name="Hussain, Kamran (STFC,RAL,PPD)" userId="S::kamran.hussain@stfc.ac.uk::d8523737-c02f-4c2e-87d9-0e95710a8c04" providerId="AD" clId="Web-{93C05ABF-3470-6453-48E5-CA7DFFF29EEC}" dt="2024-05-23T22:17:44.624" v="1383"/>
          <ac:cxnSpMkLst>
            <pc:docMk/>
            <pc:sldMk cId="2277432790" sldId="294"/>
            <ac:cxnSpMk id="42" creationId="{12FB196F-BFA9-F2A8-FDE8-CD747B903410}"/>
          </ac:cxnSpMkLst>
        </pc:cxnChg>
      </pc:sldChg>
      <pc:sldChg chg="addSp delSp modSp addAnim delAnim">
        <pc:chgData name="Hussain, Kamran (STFC,RAL,PPD)" userId="S::kamran.hussain@stfc.ac.uk::d8523737-c02f-4c2e-87d9-0e95710a8c04" providerId="AD" clId="Web-{93C05ABF-3470-6453-48E5-CA7DFFF29EEC}" dt="2024-05-23T22:54:38.576" v="1625"/>
        <pc:sldMkLst>
          <pc:docMk/>
          <pc:sldMk cId="2483161839" sldId="295"/>
        </pc:sldMkLst>
        <pc:spChg chg="mod">
          <ac:chgData name="Hussain, Kamran (STFC,RAL,PPD)" userId="S::kamran.hussain@stfc.ac.uk::d8523737-c02f-4c2e-87d9-0e95710a8c04" providerId="AD" clId="Web-{93C05ABF-3470-6453-48E5-CA7DFFF29EEC}" dt="2024-05-23T21:41:31.315" v="1038" actId="20577"/>
          <ac:spMkLst>
            <pc:docMk/>
            <pc:sldMk cId="2483161839" sldId="295"/>
            <ac:spMk id="6" creationId="{FB1D00B1-B8AC-4B0B-7EDA-6D80ACFCDE28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2:39:22.074" v="1524" actId="20577"/>
          <ac:spMkLst>
            <pc:docMk/>
            <pc:sldMk cId="2483161839" sldId="295"/>
            <ac:spMk id="8" creationId="{DAC07BA5-C110-9DB8-408F-9DE3890B4118}"/>
          </ac:spMkLst>
        </pc:spChg>
        <pc:spChg chg="del mod">
          <ac:chgData name="Hussain, Kamran (STFC,RAL,PPD)" userId="S::kamran.hussain@stfc.ac.uk::d8523737-c02f-4c2e-87d9-0e95710a8c04" providerId="AD" clId="Web-{93C05ABF-3470-6453-48E5-CA7DFFF29EEC}" dt="2024-05-23T22:37:53.662" v="1503"/>
          <ac:spMkLst>
            <pc:docMk/>
            <pc:sldMk cId="2483161839" sldId="295"/>
            <ac:spMk id="11" creationId="{E25653DB-AEBE-E663-F615-935925C93E45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0:49:10.444" v="894"/>
          <ac:spMkLst>
            <pc:docMk/>
            <pc:sldMk cId="2483161839" sldId="295"/>
            <ac:spMk id="13" creationId="{6A600C8B-AE77-178D-DC2B-4B709CA2C935}"/>
          </ac:spMkLst>
        </pc:spChg>
        <pc:spChg chg="del mod">
          <ac:chgData name="Hussain, Kamran (STFC,RAL,PPD)" userId="S::kamran.hussain@stfc.ac.uk::d8523737-c02f-4c2e-87d9-0e95710a8c04" providerId="AD" clId="Web-{93C05ABF-3470-6453-48E5-CA7DFFF29EEC}" dt="2024-05-23T22:37:42.864" v="1498"/>
          <ac:spMkLst>
            <pc:docMk/>
            <pc:sldMk cId="2483161839" sldId="295"/>
            <ac:spMk id="14" creationId="{47534DEF-2C1C-4D0F-0703-B8483B788BC3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0:49:10.459" v="896"/>
          <ac:spMkLst>
            <pc:docMk/>
            <pc:sldMk cId="2483161839" sldId="295"/>
            <ac:spMk id="15" creationId="{E63F3C6E-F7DD-7D91-C6EB-1C3EF0C0358F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2:38:17.257" v="1507" actId="20577"/>
          <ac:spMkLst>
            <pc:docMk/>
            <pc:sldMk cId="2483161839" sldId="295"/>
            <ac:spMk id="16" creationId="{81CFC9F4-F399-67B5-B435-EE3E2D18C65F}"/>
          </ac:spMkLst>
        </pc:spChg>
        <pc:spChg chg="del mod">
          <ac:chgData name="Hussain, Kamran (STFC,RAL,PPD)" userId="S::kamran.hussain@stfc.ac.uk::d8523737-c02f-4c2e-87d9-0e95710a8c04" providerId="AD" clId="Web-{93C05ABF-3470-6453-48E5-CA7DFFF29EEC}" dt="2024-05-23T22:37:44.474" v="1499"/>
          <ac:spMkLst>
            <pc:docMk/>
            <pc:sldMk cId="2483161839" sldId="295"/>
            <ac:spMk id="18" creationId="{82D6D15D-0A48-B7CB-2619-481F85362C38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0:49:10.459" v="899"/>
          <ac:spMkLst>
            <pc:docMk/>
            <pc:sldMk cId="2483161839" sldId="295"/>
            <ac:spMk id="20" creationId="{BAF94DF9-5476-1DDB-917C-2B1FFC613C27}"/>
          </ac:spMkLst>
        </pc:spChg>
        <pc:spChg chg="del mod">
          <ac:chgData name="Hussain, Kamran (STFC,RAL,PPD)" userId="S::kamran.hussain@stfc.ac.uk::d8523737-c02f-4c2e-87d9-0e95710a8c04" providerId="AD" clId="Web-{93C05ABF-3470-6453-48E5-CA7DFFF29EEC}" dt="2024-05-23T22:37:51.474" v="1502"/>
          <ac:spMkLst>
            <pc:docMk/>
            <pc:sldMk cId="2483161839" sldId="295"/>
            <ac:spMk id="21" creationId="{AC74D594-DDB3-D1EA-AEA5-95E708CA7AAF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2:30:06.379" v="1463"/>
          <ac:spMkLst>
            <pc:docMk/>
            <pc:sldMk cId="2483161839" sldId="295"/>
            <ac:spMk id="22" creationId="{068D0286-D211-5BBA-4DBA-6688DDB81846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2:37:30.082" v="1496"/>
          <ac:spMkLst>
            <pc:docMk/>
            <pc:sldMk cId="2483161839" sldId="295"/>
            <ac:spMk id="27" creationId="{7A4B3188-FFC6-6996-A66F-A47550195E80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2:37:22.706" v="1493"/>
          <ac:spMkLst>
            <pc:docMk/>
            <pc:sldMk cId="2483161839" sldId="295"/>
            <ac:spMk id="28" creationId="{0C7C706A-DDC7-2296-DA42-217F10AAAF8F}"/>
          </ac:spMkLst>
        </pc:spChg>
        <pc:spChg chg="add del">
          <ac:chgData name="Hussain, Kamran (STFC,RAL,PPD)" userId="S::kamran.hussain@stfc.ac.uk::d8523737-c02f-4c2e-87d9-0e95710a8c04" providerId="AD" clId="Web-{93C05ABF-3470-6453-48E5-CA7DFFF29EEC}" dt="2024-05-23T22:44:46.644" v="1591"/>
          <ac:spMkLst>
            <pc:docMk/>
            <pc:sldMk cId="2483161839" sldId="295"/>
            <ac:spMk id="32" creationId="{EEE077D5-F8E6-55B9-C027-48734511B83B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2:40:16.031" v="1531"/>
          <ac:spMkLst>
            <pc:docMk/>
            <pc:sldMk cId="2483161839" sldId="295"/>
            <ac:spMk id="34" creationId="{34D75DAD-8F80-4E89-47FE-816782CEA2F6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2:40:10.515" v="1529"/>
          <ac:spMkLst>
            <pc:docMk/>
            <pc:sldMk cId="2483161839" sldId="295"/>
            <ac:spMk id="35" creationId="{B4C8C9C2-7719-0EBF-4C4A-ABD6F41DA975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2:40:18.859" v="1532"/>
          <ac:spMkLst>
            <pc:docMk/>
            <pc:sldMk cId="2483161839" sldId="295"/>
            <ac:spMk id="36" creationId="{3A497480-791D-CD80-06FA-1BAC31A0C0CD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2:40:24.157" v="1533"/>
          <ac:spMkLst>
            <pc:docMk/>
            <pc:sldMk cId="2483161839" sldId="295"/>
            <ac:spMk id="37" creationId="{82A16442-81B3-D36C-00CA-01E18773E4EF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2:40:13.312" v="1530"/>
          <ac:spMkLst>
            <pc:docMk/>
            <pc:sldMk cId="2483161839" sldId="295"/>
            <ac:spMk id="38" creationId="{27E5B577-BB9A-FA51-AB2D-E22F8F972AF1}"/>
          </ac:spMkLst>
        </pc:spChg>
        <pc:spChg chg="topLvl">
          <ac:chgData name="Hussain, Kamran (STFC,RAL,PPD)" userId="S::kamran.hussain@stfc.ac.uk::d8523737-c02f-4c2e-87d9-0e95710a8c04" providerId="AD" clId="Web-{93C05ABF-3470-6453-48E5-CA7DFFF29EEC}" dt="2024-05-23T22:40:26.313" v="1534"/>
          <ac:spMkLst>
            <pc:docMk/>
            <pc:sldMk cId="2483161839" sldId="295"/>
            <ac:spMk id="39" creationId="{952E6293-435A-2823-478E-7B3FDD88CD7E}"/>
          </ac:spMkLst>
        </pc:spChg>
        <pc:spChg chg="del topLvl">
          <ac:chgData name="Hussain, Kamran (STFC,RAL,PPD)" userId="S::kamran.hussain@stfc.ac.uk::d8523737-c02f-4c2e-87d9-0e95710a8c04" providerId="AD" clId="Web-{93C05ABF-3470-6453-48E5-CA7DFFF29EEC}" dt="2024-05-23T22:40:26.313" v="1534"/>
          <ac:spMkLst>
            <pc:docMk/>
            <pc:sldMk cId="2483161839" sldId="295"/>
            <ac:spMk id="40" creationId="{6065DCF7-CEF0-0AB1-6864-6CAF7A1809CF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2:40:04.796" v="1528"/>
          <ac:spMkLst>
            <pc:docMk/>
            <pc:sldMk cId="2483161839" sldId="295"/>
            <ac:spMk id="41" creationId="{935F0237-DB89-8AAF-AE49-3BFAD93D3D6A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2:39:58.624" v="1527"/>
          <ac:spMkLst>
            <pc:docMk/>
            <pc:sldMk cId="2483161839" sldId="295"/>
            <ac:spMk id="42" creationId="{9DC1F347-6DA8-5966-0C44-52E6254C0647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2:43:45.530" v="1578"/>
          <ac:spMkLst>
            <pc:docMk/>
            <pc:sldMk cId="2483161839" sldId="295"/>
            <ac:spMk id="44" creationId="{5562CE36-C168-3A24-F134-92A43DF8CDCA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2:43:44.921" v="1577"/>
          <ac:spMkLst>
            <pc:docMk/>
            <pc:sldMk cId="2483161839" sldId="295"/>
            <ac:spMk id="45" creationId="{7EB8D24B-A3E9-FEAB-A43E-04446868515E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2:44:43.284" v="1590"/>
          <ac:spMkLst>
            <pc:docMk/>
            <pc:sldMk cId="2483161839" sldId="295"/>
            <ac:spMk id="49" creationId="{4F102F38-BF36-A7B4-6521-E4182978579D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2:44:08.813" v="1586" actId="1076"/>
          <ac:spMkLst>
            <pc:docMk/>
            <pc:sldMk cId="2483161839" sldId="295"/>
            <ac:spMk id="51" creationId="{BD5E7EBE-D6D3-DE19-A239-CC02448000CD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2:52:00.393" v="1620" actId="1076"/>
          <ac:spMkLst>
            <pc:docMk/>
            <pc:sldMk cId="2483161839" sldId="295"/>
            <ac:spMk id="52" creationId="{5EC265C1-E547-06AB-78A5-7B4D937F65F7}"/>
          </ac:spMkLst>
        </pc:spChg>
        <pc:spChg chg="add del">
          <ac:chgData name="Hussain, Kamran (STFC,RAL,PPD)" userId="S::kamran.hussain@stfc.ac.uk::d8523737-c02f-4c2e-87d9-0e95710a8c04" providerId="AD" clId="Web-{93C05ABF-3470-6453-48E5-CA7DFFF29EEC}" dt="2024-05-23T22:54:32.747" v="1622"/>
          <ac:spMkLst>
            <pc:docMk/>
            <pc:sldMk cId="2483161839" sldId="295"/>
            <ac:spMk id="53" creationId="{5EF6F50A-6563-7672-5D9C-DE42E0B5303A}"/>
          </ac:spMkLst>
        </pc:spChg>
        <pc:spChg chg="add del">
          <ac:chgData name="Hussain, Kamran (STFC,RAL,PPD)" userId="S::kamran.hussain@stfc.ac.uk::d8523737-c02f-4c2e-87d9-0e95710a8c04" providerId="AD" clId="Web-{93C05ABF-3470-6453-48E5-CA7DFFF29EEC}" dt="2024-05-23T22:54:36.216" v="1624"/>
          <ac:spMkLst>
            <pc:docMk/>
            <pc:sldMk cId="2483161839" sldId="295"/>
            <ac:spMk id="54" creationId="{4A078E71-CFB3-7F9B-7C5B-CB30EE6E7CF9}"/>
          </ac:spMkLst>
        </pc:spChg>
        <pc:spChg chg="add">
          <ac:chgData name="Hussain, Kamran (STFC,RAL,PPD)" userId="S::kamran.hussain@stfc.ac.uk::d8523737-c02f-4c2e-87d9-0e95710a8c04" providerId="AD" clId="Web-{93C05ABF-3470-6453-48E5-CA7DFFF29EEC}" dt="2024-05-23T22:54:38.576" v="1625"/>
          <ac:spMkLst>
            <pc:docMk/>
            <pc:sldMk cId="2483161839" sldId="295"/>
            <ac:spMk id="55" creationId="{AFE2F84E-F49C-750A-387B-3EF6AD7C808E}"/>
          </ac:spMkLst>
        </pc:spChg>
        <pc:grpChg chg="add del mod">
          <ac:chgData name="Hussain, Kamran (STFC,RAL,PPD)" userId="S::kamran.hussain@stfc.ac.uk::d8523737-c02f-4c2e-87d9-0e95710a8c04" providerId="AD" clId="Web-{93C05ABF-3470-6453-48E5-CA7DFFF29EEC}" dt="2024-05-23T22:39:23.762" v="1525"/>
          <ac:grpSpMkLst>
            <pc:docMk/>
            <pc:sldMk cId="2483161839" sldId="295"/>
            <ac:grpSpMk id="2" creationId="{163C1D10-133B-A5A7-6EE0-A3C2B3A56FF2}"/>
          </ac:grpSpMkLst>
        </pc:grpChg>
        <pc:grpChg chg="add del">
          <ac:chgData name="Hussain, Kamran (STFC,RAL,PPD)" userId="S::kamran.hussain@stfc.ac.uk::d8523737-c02f-4c2e-87d9-0e95710a8c04" providerId="AD" clId="Web-{93C05ABF-3470-6453-48E5-CA7DFFF29EEC}" dt="2024-05-23T22:40:26.313" v="1534"/>
          <ac:grpSpMkLst>
            <pc:docMk/>
            <pc:sldMk cId="2483161839" sldId="295"/>
            <ac:grpSpMk id="43" creationId="{ECA387E5-582B-22F6-7133-9933C62B526C}"/>
          </ac:grpSpMkLst>
        </pc:grpChg>
        <pc:picChg chg="add del mod">
          <ac:chgData name="Hussain, Kamran (STFC,RAL,PPD)" userId="S::kamran.hussain@stfc.ac.uk::d8523737-c02f-4c2e-87d9-0e95710a8c04" providerId="AD" clId="Web-{93C05ABF-3470-6453-48E5-CA7DFFF29EEC}" dt="2024-05-23T22:37:26.316" v="1495"/>
          <ac:picMkLst>
            <pc:docMk/>
            <pc:sldMk cId="2483161839" sldId="295"/>
            <ac:picMk id="19" creationId="{A3B7E606-59E7-0A31-744E-82C5BCCEB361}"/>
          </ac:picMkLst>
        </pc:picChg>
        <pc:picChg chg="add del mod">
          <ac:chgData name="Hussain, Kamran (STFC,RAL,PPD)" userId="S::kamran.hussain@stfc.ac.uk::d8523737-c02f-4c2e-87d9-0e95710a8c04" providerId="AD" clId="Web-{93C05ABF-3470-6453-48E5-CA7DFFF29EEC}" dt="2024-05-23T22:30:04.738" v="1462"/>
          <ac:picMkLst>
            <pc:docMk/>
            <pc:sldMk cId="2483161839" sldId="295"/>
            <ac:picMk id="23" creationId="{414927ED-BF38-651A-22A6-B1BC03987F27}"/>
          </ac:picMkLst>
        </pc:picChg>
        <pc:picChg chg="add del mod">
          <ac:chgData name="Hussain, Kamran (STFC,RAL,PPD)" userId="S::kamran.hussain@stfc.ac.uk::d8523737-c02f-4c2e-87d9-0e95710a8c04" providerId="AD" clId="Web-{93C05ABF-3470-6453-48E5-CA7DFFF29EEC}" dt="2024-05-23T22:30:03.972" v="1461"/>
          <ac:picMkLst>
            <pc:docMk/>
            <pc:sldMk cId="2483161839" sldId="295"/>
            <ac:picMk id="24" creationId="{961652B0-696D-A45C-69D7-7AE6CAEAB8D2}"/>
          </ac:picMkLst>
        </pc:picChg>
        <pc:picChg chg="add del mod">
          <ac:chgData name="Hussain, Kamran (STFC,RAL,PPD)" userId="S::kamran.hussain@stfc.ac.uk::d8523737-c02f-4c2e-87d9-0e95710a8c04" providerId="AD" clId="Web-{93C05ABF-3470-6453-48E5-CA7DFFF29EEC}" dt="2024-05-23T20:56:15.296" v="939"/>
          <ac:picMkLst>
            <pc:docMk/>
            <pc:sldMk cId="2483161839" sldId="295"/>
            <ac:picMk id="25" creationId="{69AF3849-8E2C-7DCB-B5C3-D5D166DC5B79}"/>
          </ac:picMkLst>
        </pc:picChg>
        <pc:picChg chg="add del mod modCrop">
          <ac:chgData name="Hussain, Kamran (STFC,RAL,PPD)" userId="S::kamran.hussain@stfc.ac.uk::d8523737-c02f-4c2e-87d9-0e95710a8c04" providerId="AD" clId="Web-{93C05ABF-3470-6453-48E5-CA7DFFF29EEC}" dt="2024-05-23T22:30:02.722" v="1460"/>
          <ac:picMkLst>
            <pc:docMk/>
            <pc:sldMk cId="2483161839" sldId="295"/>
            <ac:picMk id="26" creationId="{1ABC382C-5753-8403-1233-9B57BF40B1E7}"/>
          </ac:picMkLst>
        </pc:picChg>
        <pc:picChg chg="add del mod">
          <ac:chgData name="Hussain, Kamran (STFC,RAL,PPD)" userId="S::kamran.hussain@stfc.ac.uk::d8523737-c02f-4c2e-87d9-0e95710a8c04" providerId="AD" clId="Web-{93C05ABF-3470-6453-48E5-CA7DFFF29EEC}" dt="2024-05-23T22:43:43.483" v="1576"/>
          <ac:picMkLst>
            <pc:docMk/>
            <pc:sldMk cId="2483161839" sldId="295"/>
            <ac:picMk id="30" creationId="{A5119842-135A-040D-C80C-6E905C936680}"/>
          </ac:picMkLst>
        </pc:picChg>
        <pc:picChg chg="add del">
          <ac:chgData name="Hussain, Kamran (STFC,RAL,PPD)" userId="S::kamran.hussain@stfc.ac.uk::d8523737-c02f-4c2e-87d9-0e95710a8c04" providerId="AD" clId="Web-{93C05ABF-3470-6453-48E5-CA7DFFF29EEC}" dt="2024-05-23T22:44:40.331" v="1589"/>
          <ac:picMkLst>
            <pc:docMk/>
            <pc:sldMk cId="2483161839" sldId="295"/>
            <ac:picMk id="47" creationId="{E26D6B75-5CDB-3E61-3D25-B456582F904C}"/>
          </ac:picMkLst>
        </pc:picChg>
      </pc:sldChg>
      <pc:sldChg chg="modSp">
        <pc:chgData name="Hussain, Kamran (STFC,RAL,PPD)" userId="S::kamran.hussain@stfc.ac.uk::d8523737-c02f-4c2e-87d9-0e95710a8c04" providerId="AD" clId="Web-{93C05ABF-3470-6453-48E5-CA7DFFF29EEC}" dt="2024-05-23T21:41:41.909" v="1041" actId="20577"/>
        <pc:sldMkLst>
          <pc:docMk/>
          <pc:sldMk cId="4072020031" sldId="297"/>
        </pc:sldMkLst>
        <pc:spChg chg="mod">
          <ac:chgData name="Hussain, Kamran (STFC,RAL,PPD)" userId="S::kamran.hussain@stfc.ac.uk::d8523737-c02f-4c2e-87d9-0e95710a8c04" providerId="AD" clId="Web-{93C05ABF-3470-6453-48E5-CA7DFFF29EEC}" dt="2024-05-23T21:41:41.909" v="1041" actId="20577"/>
          <ac:spMkLst>
            <pc:docMk/>
            <pc:sldMk cId="4072020031" sldId="297"/>
            <ac:spMk id="6" creationId="{FB1D00B1-B8AC-4B0B-7EDA-6D80ACFCDE28}"/>
          </ac:spMkLst>
        </pc:spChg>
      </pc:sldChg>
      <pc:sldChg chg="addSp modSp ord">
        <pc:chgData name="Hussain, Kamran (STFC,RAL,PPD)" userId="S::kamran.hussain@stfc.ac.uk::d8523737-c02f-4c2e-87d9-0e95710a8c04" providerId="AD" clId="Web-{93C05ABF-3470-6453-48E5-CA7DFFF29EEC}" dt="2024-05-23T21:41:38.800" v="1040" actId="20577"/>
        <pc:sldMkLst>
          <pc:docMk/>
          <pc:sldMk cId="387905737" sldId="300"/>
        </pc:sldMkLst>
        <pc:spChg chg="mod">
          <ac:chgData name="Hussain, Kamran (STFC,RAL,PPD)" userId="S::kamran.hussain@stfc.ac.uk::d8523737-c02f-4c2e-87d9-0e95710a8c04" providerId="AD" clId="Web-{93C05ABF-3470-6453-48E5-CA7DFFF29EEC}" dt="2024-05-23T21:20:09.037" v="956" actId="14100"/>
          <ac:spMkLst>
            <pc:docMk/>
            <pc:sldMk cId="387905737" sldId="300"/>
            <ac:spMk id="3" creationId="{461A99A4-8186-94DD-B4B2-DFF0A0222B78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1:41:38.800" v="1040" actId="20577"/>
          <ac:spMkLst>
            <pc:docMk/>
            <pc:sldMk cId="387905737" sldId="300"/>
            <ac:spMk id="6" creationId="{FB1D00B1-B8AC-4B0B-7EDA-6D80ACFCDE28}"/>
          </ac:spMkLst>
        </pc:spChg>
        <pc:picChg chg="add mod">
          <ac:chgData name="Hussain, Kamran (STFC,RAL,PPD)" userId="S::kamran.hussain@stfc.ac.uk::d8523737-c02f-4c2e-87d9-0e95710a8c04" providerId="AD" clId="Web-{93C05ABF-3470-6453-48E5-CA7DFFF29EEC}" dt="2024-05-23T21:20:16.694" v="960" actId="1076"/>
          <ac:picMkLst>
            <pc:docMk/>
            <pc:sldMk cId="387905737" sldId="300"/>
            <ac:picMk id="2" creationId="{B6B32F72-490E-E19D-217F-38B7779B68B5}"/>
          </ac:picMkLst>
        </pc:picChg>
      </pc:sldChg>
      <pc:sldChg chg="del">
        <pc:chgData name="Hussain, Kamran (STFC,RAL,PPD)" userId="S::kamran.hussain@stfc.ac.uk::d8523737-c02f-4c2e-87d9-0e95710a8c04" providerId="AD" clId="Web-{93C05ABF-3470-6453-48E5-CA7DFFF29EEC}" dt="2024-05-23T20:01:44.134" v="105"/>
        <pc:sldMkLst>
          <pc:docMk/>
          <pc:sldMk cId="2862473002" sldId="303"/>
        </pc:sldMkLst>
      </pc:sldChg>
      <pc:sldChg chg="addSp modSp addAnim delAnim">
        <pc:chgData name="Hussain, Kamran (STFC,RAL,PPD)" userId="S::kamran.hussain@stfc.ac.uk::d8523737-c02f-4c2e-87d9-0e95710a8c04" providerId="AD" clId="Web-{93C05ABF-3470-6453-48E5-CA7DFFF29EEC}" dt="2024-05-23T21:43:26.948" v="1048" actId="1076"/>
        <pc:sldMkLst>
          <pc:docMk/>
          <pc:sldMk cId="3322961659" sldId="304"/>
        </pc:sldMkLst>
        <pc:grpChg chg="add">
          <ac:chgData name="Hussain, Kamran (STFC,RAL,PPD)" userId="S::kamran.hussain@stfc.ac.uk::d8523737-c02f-4c2e-87d9-0e95710a8c04" providerId="AD" clId="Web-{93C05ABF-3470-6453-48E5-CA7DFFF29EEC}" dt="2024-05-23T21:42:57.602" v="1046"/>
          <ac:grpSpMkLst>
            <pc:docMk/>
            <pc:sldMk cId="3322961659" sldId="304"/>
            <ac:grpSpMk id="2" creationId="{9471C25E-91CB-6E9D-1583-203E322C737C}"/>
          </ac:grpSpMkLst>
        </pc:grpChg>
        <pc:picChg chg="mod">
          <ac:chgData name="Hussain, Kamran (STFC,RAL,PPD)" userId="S::kamran.hussain@stfc.ac.uk::d8523737-c02f-4c2e-87d9-0e95710a8c04" providerId="AD" clId="Web-{93C05ABF-3470-6453-48E5-CA7DFFF29EEC}" dt="2024-05-23T21:43:26.948" v="1048" actId="1076"/>
          <ac:picMkLst>
            <pc:docMk/>
            <pc:sldMk cId="3322961659" sldId="304"/>
            <ac:picMk id="9" creationId="{D88B3E15-8EB3-D994-09DE-1F1F42545FE3}"/>
          </ac:picMkLst>
        </pc:picChg>
        <pc:picChg chg="mod modCrop">
          <ac:chgData name="Hussain, Kamran (STFC,RAL,PPD)" userId="S::kamran.hussain@stfc.ac.uk::d8523737-c02f-4c2e-87d9-0e95710a8c04" providerId="AD" clId="Web-{93C05ABF-3470-6453-48E5-CA7DFFF29EEC}" dt="2024-05-23T19:54:38.104" v="3" actId="1076"/>
          <ac:picMkLst>
            <pc:docMk/>
            <pc:sldMk cId="3322961659" sldId="304"/>
            <ac:picMk id="31" creationId="{6009B04B-65BC-87C2-565B-AF2E472B01EF}"/>
          </ac:picMkLst>
        </pc:picChg>
      </pc:sldChg>
      <pc:sldChg chg="addSp delSp modSp ord">
        <pc:chgData name="Hussain, Kamran (STFC,RAL,PPD)" userId="S::kamran.hussain@stfc.ac.uk::d8523737-c02f-4c2e-87d9-0e95710a8c04" providerId="AD" clId="Web-{93C05ABF-3470-6453-48E5-CA7DFFF29EEC}" dt="2024-05-23T21:41:22.705" v="1035" actId="20577"/>
        <pc:sldMkLst>
          <pc:docMk/>
          <pc:sldMk cId="2466260442" sldId="305"/>
        </pc:sldMkLst>
        <pc:spChg chg="mod">
          <ac:chgData name="Hussain, Kamran (STFC,RAL,PPD)" userId="S::kamran.hussain@stfc.ac.uk::d8523737-c02f-4c2e-87d9-0e95710a8c04" providerId="AD" clId="Web-{93C05ABF-3470-6453-48E5-CA7DFFF29EEC}" dt="2024-05-23T21:41:22.705" v="1035" actId="20577"/>
          <ac:spMkLst>
            <pc:docMk/>
            <pc:sldMk cId="2466260442" sldId="305"/>
            <ac:spMk id="6" creationId="{FB1D00B1-B8AC-4B0B-7EDA-6D80ACFCDE28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1:38:04.957" v="1021" actId="1076"/>
          <ac:spMkLst>
            <pc:docMk/>
            <pc:sldMk cId="2466260442" sldId="305"/>
            <ac:spMk id="8" creationId="{0F600DE6-9393-726A-71E4-2CF6CEDE7E26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0:33:49.019" v="703"/>
          <ac:spMkLst>
            <pc:docMk/>
            <pc:sldMk cId="2466260442" sldId="305"/>
            <ac:spMk id="11" creationId="{11545393-D793-3357-EFAA-52EE62D5E50E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0:34:18.303" v="722" actId="1076"/>
          <ac:spMkLst>
            <pc:docMk/>
            <pc:sldMk cId="2466260442" sldId="305"/>
            <ac:spMk id="13" creationId="{6522F6CF-9355-5D41-9F9A-6B9E9DBA2084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0:35:30.870" v="802" actId="1076"/>
          <ac:spMkLst>
            <pc:docMk/>
            <pc:sldMk cId="2466260442" sldId="305"/>
            <ac:spMk id="14" creationId="{87C72B98-B129-5BCD-2D94-A52874CEF11A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0:26:16.738" v="601" actId="20577"/>
          <ac:spMkLst>
            <pc:docMk/>
            <pc:sldMk cId="2466260442" sldId="305"/>
            <ac:spMk id="17" creationId="{FD5EC4DB-1C4C-9F18-7895-165DFA8CF10A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0:31:22.118" v="609" actId="20577"/>
          <ac:spMkLst>
            <pc:docMk/>
            <pc:sldMk cId="2466260442" sldId="305"/>
            <ac:spMk id="37" creationId="{F27601C3-E3A8-D5AB-00BF-8ADEB714DC11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0:35:36.652" v="803" actId="14100"/>
          <ac:spMkLst>
            <pc:docMk/>
            <pc:sldMk cId="2466260442" sldId="305"/>
            <ac:spMk id="38" creationId="{DC391592-3BB5-7F19-1FEA-BCC35D859485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0:01:37.384" v="104"/>
          <ac:spMkLst>
            <pc:docMk/>
            <pc:sldMk cId="2466260442" sldId="305"/>
            <ac:spMk id="52" creationId="{F78957DE-1A3F-FE85-6BC6-8AE22AFF5E10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0:01:37.368" v="103"/>
          <ac:spMkLst>
            <pc:docMk/>
            <pc:sldMk cId="2466260442" sldId="305"/>
            <ac:spMk id="54" creationId="{EFFA9726-76C9-E3A1-0769-1D216D608FA5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0:01:37.368" v="102"/>
          <ac:spMkLst>
            <pc:docMk/>
            <pc:sldMk cId="2466260442" sldId="305"/>
            <ac:spMk id="56" creationId="{1F3873D3-4C65-4FE6-A134-97F15685FC5F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0:01:37.368" v="101"/>
          <ac:spMkLst>
            <pc:docMk/>
            <pc:sldMk cId="2466260442" sldId="305"/>
            <ac:spMk id="58" creationId="{905B3B73-5690-2345-075F-0C32C936F8ED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0:01:37.368" v="100"/>
          <ac:spMkLst>
            <pc:docMk/>
            <pc:sldMk cId="2466260442" sldId="305"/>
            <ac:spMk id="60" creationId="{A40326F0-E304-9652-17D4-B6ADD8B8F501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0:01:37.368" v="99"/>
          <ac:spMkLst>
            <pc:docMk/>
            <pc:sldMk cId="2466260442" sldId="305"/>
            <ac:spMk id="62" creationId="{F7E2BDF6-0D1C-7167-CEC5-DA4397E6F185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0:01:37.368" v="98"/>
          <ac:spMkLst>
            <pc:docMk/>
            <pc:sldMk cId="2466260442" sldId="305"/>
            <ac:spMk id="64" creationId="{AAA2A0EC-700D-F1D1-620F-5245D72D6F24}"/>
          </ac:spMkLst>
        </pc:spChg>
        <pc:grpChg chg="mod">
          <ac:chgData name="Hussain, Kamran (STFC,RAL,PPD)" userId="S::kamran.hussain@stfc.ac.uk::d8523737-c02f-4c2e-87d9-0e95710a8c04" providerId="AD" clId="Web-{93C05ABF-3470-6453-48E5-CA7DFFF29EEC}" dt="2024-05-23T20:31:03.930" v="608" actId="1076"/>
          <ac:grpSpMkLst>
            <pc:docMk/>
            <pc:sldMk cId="2466260442" sldId="305"/>
            <ac:grpSpMk id="3" creationId="{6DC79645-8CE1-59CF-0EF5-FD7472B9031F}"/>
          </ac:grpSpMkLst>
        </pc:grpChg>
        <pc:picChg chg="del">
          <ac:chgData name="Hussain, Kamran (STFC,RAL,PPD)" userId="S::kamran.hussain@stfc.ac.uk::d8523737-c02f-4c2e-87d9-0e95710a8c04" providerId="AD" clId="Web-{93C05ABF-3470-6453-48E5-CA7DFFF29EEC}" dt="2024-05-23T20:25:23.812" v="567"/>
          <ac:picMkLst>
            <pc:docMk/>
            <pc:sldMk cId="2466260442" sldId="305"/>
            <ac:picMk id="2" creationId="{B768D2AB-9291-BA73-DC74-52142F672763}"/>
          </ac:picMkLst>
        </pc:picChg>
      </pc:sldChg>
      <pc:sldChg chg="addSp delSp modSp del">
        <pc:chgData name="Hussain, Kamran (STFC,RAL,PPD)" userId="S::kamran.hussain@stfc.ac.uk::d8523737-c02f-4c2e-87d9-0e95710a8c04" providerId="AD" clId="Web-{93C05ABF-3470-6453-48E5-CA7DFFF29EEC}" dt="2024-05-23T19:56:59.130" v="68"/>
        <pc:sldMkLst>
          <pc:docMk/>
          <pc:sldMk cId="714049222" sldId="306"/>
        </pc:sldMkLst>
        <pc:spChg chg="add mod">
          <ac:chgData name="Hussain, Kamran (STFC,RAL,PPD)" userId="S::kamran.hussain@stfc.ac.uk::d8523737-c02f-4c2e-87d9-0e95710a8c04" providerId="AD" clId="Web-{93C05ABF-3470-6453-48E5-CA7DFFF29EEC}" dt="2024-05-23T19:55:40.858" v="38" actId="1076"/>
          <ac:spMkLst>
            <pc:docMk/>
            <pc:sldMk cId="714049222" sldId="306"/>
            <ac:spMk id="2" creationId="{F7EE65EF-74F2-1961-26E8-A0067DDB2492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19:55:44.468" v="39" actId="1076"/>
          <ac:spMkLst>
            <pc:docMk/>
            <pc:sldMk cId="714049222" sldId="306"/>
            <ac:spMk id="3" creationId="{4FAE293C-AADD-8A76-8E48-87BE262C2088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19:56:01.032" v="52" actId="1076"/>
          <ac:spMkLst>
            <pc:docMk/>
            <pc:sldMk cId="714049222" sldId="306"/>
            <ac:spMk id="4" creationId="{86503A90-7C3F-1A19-E38E-23A9A2C0CAE5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19:54:54.230" v="4"/>
          <ac:spMkLst>
            <pc:docMk/>
            <pc:sldMk cId="714049222" sldId="306"/>
            <ac:spMk id="5" creationId="{8DB5A0D9-5355-606F-0891-110525A52E79}"/>
          </ac:spMkLst>
        </pc:spChg>
      </pc:sldChg>
      <pc:sldChg chg="addSp delSp modSp add replId">
        <pc:chgData name="Hussain, Kamran (STFC,RAL,PPD)" userId="S::kamran.hussain@stfc.ac.uk::d8523737-c02f-4c2e-87d9-0e95710a8c04" providerId="AD" clId="Web-{93C05ABF-3470-6453-48E5-CA7DFFF29EEC}" dt="2024-05-23T21:45:58.521" v="1100" actId="20577"/>
        <pc:sldMkLst>
          <pc:docMk/>
          <pc:sldMk cId="2253234747" sldId="307"/>
        </pc:sldMkLst>
        <pc:spChg chg="mod ord">
          <ac:chgData name="Hussain, Kamran (STFC,RAL,PPD)" userId="S::kamran.hussain@stfc.ac.uk::d8523737-c02f-4c2e-87d9-0e95710a8c04" providerId="AD" clId="Web-{93C05ABF-3470-6453-48E5-CA7DFFF29EEC}" dt="2024-05-23T21:34:15.112" v="996"/>
          <ac:spMkLst>
            <pc:docMk/>
            <pc:sldMk cId="2253234747" sldId="307"/>
            <ac:spMk id="2" creationId="{F7EE65EF-74F2-1961-26E8-A0067DDB2492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1:30:41.988" v="986" actId="1076"/>
          <ac:spMkLst>
            <pc:docMk/>
            <pc:sldMk cId="2253234747" sldId="307"/>
            <ac:spMk id="3" creationId="{4FAE293C-AADD-8A76-8E48-87BE262C2088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1:34:49.802" v="999" actId="20577"/>
          <ac:spMkLst>
            <pc:docMk/>
            <pc:sldMk cId="2253234747" sldId="307"/>
            <ac:spMk id="4" creationId="{86503A90-7C3F-1A19-E38E-23A9A2C0CAE5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1:34:53.131" v="1000" actId="20577"/>
          <ac:spMkLst>
            <pc:docMk/>
            <pc:sldMk cId="2253234747" sldId="307"/>
            <ac:spMk id="5" creationId="{22C6E0FF-42A6-8597-8C6A-01206B1D240E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1:41:13.235" v="1032" actId="20577"/>
          <ac:spMkLst>
            <pc:docMk/>
            <pc:sldMk cId="2253234747" sldId="307"/>
            <ac:spMk id="6" creationId="{FB1D00B1-B8AC-4B0B-7EDA-6D80ACFCDE28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1:34:56.396" v="1001" actId="20577"/>
          <ac:spMkLst>
            <pc:docMk/>
            <pc:sldMk cId="2253234747" sldId="307"/>
            <ac:spMk id="7" creationId="{3CFE3825-20FF-BE0B-2B66-8CB1DDFD0762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1:45:58.521" v="1100" actId="20577"/>
          <ac:spMkLst>
            <pc:docMk/>
            <pc:sldMk cId="2253234747" sldId="307"/>
            <ac:spMk id="10" creationId="{868CD7DC-E41E-E6FD-9087-3A194F96B9E4}"/>
          </ac:spMkLst>
        </pc:spChg>
        <pc:picChg chg="add mod modCrop">
          <ac:chgData name="Hussain, Kamran (STFC,RAL,PPD)" userId="S::kamran.hussain@stfc.ac.uk::d8523737-c02f-4c2e-87d9-0e95710a8c04" providerId="AD" clId="Web-{93C05ABF-3470-6453-48E5-CA7DFFF29EEC}" dt="2024-05-23T21:36:05.558" v="1012" actId="1076"/>
          <ac:picMkLst>
            <pc:docMk/>
            <pc:sldMk cId="2253234747" sldId="307"/>
            <ac:picMk id="8" creationId="{CAF29AE6-6A9A-2C02-B35B-D099E7A683D9}"/>
          </ac:picMkLst>
        </pc:picChg>
        <pc:picChg chg="add mod ord">
          <ac:chgData name="Hussain, Kamran (STFC,RAL,PPD)" userId="S::kamran.hussain@stfc.ac.uk::d8523737-c02f-4c2e-87d9-0e95710a8c04" providerId="AD" clId="Web-{93C05ABF-3470-6453-48E5-CA7DFFF29EEC}" dt="2024-05-23T21:34:17.159" v="997" actId="1076"/>
          <ac:picMkLst>
            <pc:docMk/>
            <pc:sldMk cId="2253234747" sldId="307"/>
            <ac:picMk id="9" creationId="{DE2127DA-534C-DF1F-7854-3E0426AE16E6}"/>
          </ac:picMkLst>
        </pc:picChg>
      </pc:sldChg>
      <pc:sldChg chg="addSp delSp modSp add replId">
        <pc:chgData name="Hussain, Kamran (STFC,RAL,PPD)" userId="S::kamran.hussain@stfc.ac.uk::d8523737-c02f-4c2e-87d9-0e95710a8c04" providerId="AD" clId="Web-{93C05ABF-3470-6453-48E5-CA7DFFF29EEC}" dt="2024-05-23T21:41:26.127" v="1036" actId="20577"/>
        <pc:sldMkLst>
          <pc:docMk/>
          <pc:sldMk cId="1235727045" sldId="308"/>
        </pc:sldMkLst>
        <pc:spChg chg="del">
          <ac:chgData name="Hussain, Kamran (STFC,RAL,PPD)" userId="S::kamran.hussain@stfc.ac.uk::d8523737-c02f-4c2e-87d9-0e95710a8c04" providerId="AD" clId="Web-{93C05ABF-3470-6453-48E5-CA7DFFF29EEC}" dt="2024-05-23T20:02:56.358" v="138"/>
          <ac:spMkLst>
            <pc:docMk/>
            <pc:sldMk cId="1235727045" sldId="308"/>
            <ac:spMk id="2" creationId="{F7EE65EF-74F2-1961-26E8-A0067DDB2492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0:02:56.358" v="137"/>
          <ac:spMkLst>
            <pc:docMk/>
            <pc:sldMk cId="1235727045" sldId="308"/>
            <ac:spMk id="3" creationId="{4FAE293C-AADD-8A76-8E48-87BE262C2088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0:02:56.358" v="136"/>
          <ac:spMkLst>
            <pc:docMk/>
            <pc:sldMk cId="1235727045" sldId="308"/>
            <ac:spMk id="4" creationId="{86503A90-7C3F-1A19-E38E-23A9A2C0CAE5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0:02:56.358" v="135"/>
          <ac:spMkLst>
            <pc:docMk/>
            <pc:sldMk cId="1235727045" sldId="308"/>
            <ac:spMk id="5" creationId="{22C6E0FF-42A6-8597-8C6A-01206B1D240E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1:41:26.127" v="1036" actId="20577"/>
          <ac:spMkLst>
            <pc:docMk/>
            <pc:sldMk cId="1235727045" sldId="308"/>
            <ac:spMk id="6" creationId="{FB1D00B1-B8AC-4B0B-7EDA-6D80ACFCDE28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0:02:56.358" v="134"/>
          <ac:spMkLst>
            <pc:docMk/>
            <pc:sldMk cId="1235727045" sldId="308"/>
            <ac:spMk id="7" creationId="{3CFE3825-20FF-BE0B-2B66-8CB1DDFD0762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0:07:34.659" v="234"/>
          <ac:spMkLst>
            <pc:docMk/>
            <pc:sldMk cId="1235727045" sldId="308"/>
            <ac:spMk id="8" creationId="{997D000B-BE26-7DA8-C937-F2A059C41F9D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0:19:01.723" v="440"/>
          <ac:spMkLst>
            <pc:docMk/>
            <pc:sldMk cId="1235727045" sldId="308"/>
            <ac:spMk id="9" creationId="{FC8F3C74-2F12-8EAE-7E37-900D87AE18AB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0:10:06.966" v="257"/>
          <ac:spMkLst>
            <pc:docMk/>
            <pc:sldMk cId="1235727045" sldId="308"/>
            <ac:spMk id="10" creationId="{ABCAC918-4CC7-830D-0D5C-1F7DA3196334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0:10:04.154" v="256"/>
          <ac:spMkLst>
            <pc:docMk/>
            <pc:sldMk cId="1235727045" sldId="308"/>
            <ac:spMk id="11" creationId="{7E59B7F8-9A11-8EC9-3D0B-B02BE9F1ABAE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0:17:32.670" v="438" actId="20577"/>
          <ac:spMkLst>
            <pc:docMk/>
            <pc:sldMk cId="1235727045" sldId="308"/>
            <ac:spMk id="17" creationId="{FD5EC4DB-1C4C-9F18-7895-165DFA8CF10A}"/>
          </ac:spMkLst>
        </pc:spChg>
        <pc:spChg chg="add del">
          <ac:chgData name="Hussain, Kamran (STFC,RAL,PPD)" userId="S::kamran.hussain@stfc.ac.uk::d8523737-c02f-4c2e-87d9-0e95710a8c04" providerId="AD" clId="Web-{93C05ABF-3470-6453-48E5-CA7DFFF29EEC}" dt="2024-05-23T20:11:17.393" v="279"/>
          <ac:spMkLst>
            <pc:docMk/>
            <pc:sldMk cId="1235727045" sldId="308"/>
            <ac:spMk id="26" creationId="{F9EB88BD-1E1A-7BA4-83DC-4B8459F3483C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0:38:31.086" v="831" actId="1076"/>
          <ac:spMkLst>
            <pc:docMk/>
            <pc:sldMk cId="1235727045" sldId="308"/>
            <ac:spMk id="27" creationId="{A0974805-D16A-DF43-6692-CE3693490D85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0:38:18.304" v="828" actId="1076"/>
          <ac:spMkLst>
            <pc:docMk/>
            <pc:sldMk cId="1235727045" sldId="308"/>
            <ac:spMk id="28" creationId="{880C8D3B-25AE-AD83-8BC0-15CAF7629769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0:38:52.556" v="837" actId="1076"/>
          <ac:spMkLst>
            <pc:docMk/>
            <pc:sldMk cId="1235727045" sldId="308"/>
            <ac:spMk id="29" creationId="{64D8C66C-76DC-BF48-30DF-28D5B3293022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0:38:49.337" v="836" actId="1076"/>
          <ac:spMkLst>
            <pc:docMk/>
            <pc:sldMk cId="1235727045" sldId="308"/>
            <ac:spMk id="30" creationId="{7F42137D-649F-AF8A-C0B5-AA4035653901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0:20:22.603" v="490" actId="1076"/>
          <ac:spMkLst>
            <pc:docMk/>
            <pc:sldMk cId="1235727045" sldId="308"/>
            <ac:spMk id="31" creationId="{B794301D-D28F-B2B1-04D6-49AB84D8757F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0:38:03.225" v="825" actId="1076"/>
          <ac:spMkLst>
            <pc:docMk/>
            <pc:sldMk cId="1235727045" sldId="308"/>
            <ac:spMk id="32" creationId="{607AB110-1CD7-FB51-ABB2-7CDC26AED85A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0:20:22.619" v="492" actId="1076"/>
          <ac:spMkLst>
            <pc:docMk/>
            <pc:sldMk cId="1235727045" sldId="308"/>
            <ac:spMk id="33" creationId="{B835666C-02DB-9D6E-4F9B-124CAA6DAA92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0:22:13.721" v="524" actId="1076"/>
          <ac:spMkLst>
            <pc:docMk/>
            <pc:sldMk cId="1235727045" sldId="308"/>
            <ac:spMk id="34" creationId="{319DFC52-9590-25EA-36FB-717978C87CBF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0:24:18.854" v="554" actId="1076"/>
          <ac:spMkLst>
            <pc:docMk/>
            <pc:sldMk cId="1235727045" sldId="308"/>
            <ac:spMk id="35" creationId="{794D3B54-0FBA-F4CE-8103-26DE7013FB28}"/>
          </ac:spMkLst>
        </pc:spChg>
        <pc:spChg chg="add del">
          <ac:chgData name="Hussain, Kamran (STFC,RAL,PPD)" userId="S::kamran.hussain@stfc.ac.uk::d8523737-c02f-4c2e-87d9-0e95710a8c04" providerId="AD" clId="Web-{93C05ABF-3470-6453-48E5-CA7DFFF29EEC}" dt="2024-05-23T20:21:06.622" v="509"/>
          <ac:spMkLst>
            <pc:docMk/>
            <pc:sldMk cId="1235727045" sldId="308"/>
            <ac:spMk id="36" creationId="{4757B564-0DEB-9A75-D3BD-B6B26BCE9F8A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0:21:44.172" v="519"/>
          <ac:spMkLst>
            <pc:docMk/>
            <pc:sldMk cId="1235727045" sldId="308"/>
            <ac:spMk id="37" creationId="{BDE7A4C6-C803-2C35-C521-52FC7D3B63DC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0:22:23.284" v="526" actId="1076"/>
          <ac:spMkLst>
            <pc:docMk/>
            <pc:sldMk cId="1235727045" sldId="308"/>
            <ac:spMk id="38" creationId="{E1FDAB55-AA19-D4BF-FA51-8E7A108BA7E8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0:22:31.691" v="529" actId="688"/>
          <ac:spMkLst>
            <pc:docMk/>
            <pc:sldMk cId="1235727045" sldId="308"/>
            <ac:spMk id="39" creationId="{B5371538-F67D-2BE1-F061-EE3F27AF9CA7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0:23:02.427" v="537" actId="688"/>
          <ac:spMkLst>
            <pc:docMk/>
            <pc:sldMk cId="1235727045" sldId="308"/>
            <ac:spMk id="40" creationId="{83515F23-2BA5-C462-6D25-32B5E2F97647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0:24:11.401" v="552" actId="1076"/>
          <ac:spMkLst>
            <pc:docMk/>
            <pc:sldMk cId="1235727045" sldId="308"/>
            <ac:spMk id="41" creationId="{21698825-3833-B0FD-49ED-E19084B48DFA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0:24:07.307" v="551" actId="1076"/>
          <ac:spMkLst>
            <pc:docMk/>
            <pc:sldMk cId="1235727045" sldId="308"/>
            <ac:spMk id="42" creationId="{F2DFCA0E-BF61-8898-D092-C6B75EF25A8B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0:24:16.120" v="553" actId="1076"/>
          <ac:spMkLst>
            <pc:docMk/>
            <pc:sldMk cId="1235727045" sldId="308"/>
            <ac:spMk id="43" creationId="{B21091C3-A030-EF50-3018-2079288B4847}"/>
          </ac:spMkLst>
        </pc:spChg>
        <pc:picChg chg="add mod">
          <ac:chgData name="Hussain, Kamran (STFC,RAL,PPD)" userId="S::kamran.hussain@stfc.ac.uk::d8523737-c02f-4c2e-87d9-0e95710a8c04" providerId="AD" clId="Web-{93C05ABF-3470-6453-48E5-CA7DFFF29EEC}" dt="2024-05-23T20:38:24.883" v="830" actId="1076"/>
          <ac:picMkLst>
            <pc:docMk/>
            <pc:sldMk cId="1235727045" sldId="308"/>
            <ac:picMk id="12" creationId="{0B7892D1-3E05-4D81-2E00-BA5323431779}"/>
          </ac:picMkLst>
        </pc:picChg>
        <pc:picChg chg="add mod">
          <ac:chgData name="Hussain, Kamran (STFC,RAL,PPD)" userId="S::kamran.hussain@stfc.ac.uk::d8523737-c02f-4c2e-87d9-0e95710a8c04" providerId="AD" clId="Web-{93C05ABF-3470-6453-48E5-CA7DFFF29EEC}" dt="2024-05-23T20:38:21.320" v="829" actId="1076"/>
          <ac:picMkLst>
            <pc:docMk/>
            <pc:sldMk cId="1235727045" sldId="308"/>
            <ac:picMk id="13" creationId="{BFF8B1EA-D6D0-E5B7-EAE0-6A09F744ED0C}"/>
          </ac:picMkLst>
        </pc:picChg>
        <pc:picChg chg="add mod">
          <ac:chgData name="Hussain, Kamran (STFC,RAL,PPD)" userId="S::kamran.hussain@stfc.ac.uk::d8523737-c02f-4c2e-87d9-0e95710a8c04" providerId="AD" clId="Web-{93C05ABF-3470-6453-48E5-CA7DFFF29EEC}" dt="2024-05-23T20:37:34.754" v="819" actId="1076"/>
          <ac:picMkLst>
            <pc:docMk/>
            <pc:sldMk cId="1235727045" sldId="308"/>
            <ac:picMk id="14" creationId="{693742FB-CCDF-13AE-1DD7-B3C71856134C}"/>
          </ac:picMkLst>
        </pc:picChg>
        <pc:picChg chg="add mod">
          <ac:chgData name="Hussain, Kamran (STFC,RAL,PPD)" userId="S::kamran.hussain@stfc.ac.uk::d8523737-c02f-4c2e-87d9-0e95710a8c04" providerId="AD" clId="Web-{93C05ABF-3470-6453-48E5-CA7DFFF29EEC}" dt="2024-05-23T20:20:22.510" v="482" actId="1076"/>
          <ac:picMkLst>
            <pc:docMk/>
            <pc:sldMk cId="1235727045" sldId="308"/>
            <ac:picMk id="22" creationId="{77530DC7-8C8F-52DB-0822-EE42E52B0210}"/>
          </ac:picMkLst>
        </pc:picChg>
        <pc:picChg chg="add mod">
          <ac:chgData name="Hussain, Kamran (STFC,RAL,PPD)" userId="S::kamran.hussain@stfc.ac.uk::d8523737-c02f-4c2e-87d9-0e95710a8c04" providerId="AD" clId="Web-{93C05ABF-3470-6453-48E5-CA7DFFF29EEC}" dt="2024-05-23T20:20:22.525" v="483" actId="1076"/>
          <ac:picMkLst>
            <pc:docMk/>
            <pc:sldMk cId="1235727045" sldId="308"/>
            <ac:picMk id="23" creationId="{6D1C565C-0BD6-A09F-4328-F579C568DE76}"/>
          </ac:picMkLst>
        </pc:picChg>
        <pc:picChg chg="add mod">
          <ac:chgData name="Hussain, Kamran (STFC,RAL,PPD)" userId="S::kamran.hussain@stfc.ac.uk::d8523737-c02f-4c2e-87d9-0e95710a8c04" providerId="AD" clId="Web-{93C05ABF-3470-6453-48E5-CA7DFFF29EEC}" dt="2024-05-23T20:20:26.338" v="493" actId="1076"/>
          <ac:picMkLst>
            <pc:docMk/>
            <pc:sldMk cId="1235727045" sldId="308"/>
            <ac:picMk id="24" creationId="{B24561EC-1E90-8BAF-3DDD-490090AFA173}"/>
          </ac:picMkLst>
        </pc:picChg>
        <pc:picChg chg="add mod">
          <ac:chgData name="Hussain, Kamran (STFC,RAL,PPD)" userId="S::kamran.hussain@stfc.ac.uk::d8523737-c02f-4c2e-87d9-0e95710a8c04" providerId="AD" clId="Web-{93C05ABF-3470-6453-48E5-CA7DFFF29EEC}" dt="2024-05-23T20:20:32.588" v="501" actId="1076"/>
          <ac:picMkLst>
            <pc:docMk/>
            <pc:sldMk cId="1235727045" sldId="308"/>
            <ac:picMk id="25" creationId="{556EC838-2726-AF77-A84A-69F223187E86}"/>
          </ac:picMkLst>
        </pc:picChg>
        <pc:picChg chg="add mod">
          <ac:chgData name="Hussain, Kamran (STFC,RAL,PPD)" userId="S::kamran.hussain@stfc.ac.uk::d8523737-c02f-4c2e-87d9-0e95710a8c04" providerId="AD" clId="Web-{93C05ABF-3470-6453-48E5-CA7DFFF29EEC}" dt="2024-05-23T20:38:54.572" v="838" actId="1076"/>
          <ac:picMkLst>
            <pc:docMk/>
            <pc:sldMk cId="1235727045" sldId="308"/>
            <ac:picMk id="44" creationId="{88D140EB-A1F6-AE86-DFD2-ED0F0FD249B9}"/>
          </ac:picMkLst>
        </pc:picChg>
      </pc:sldChg>
      <pc:sldChg chg="addSp delSp modSp add replId">
        <pc:chgData name="Hussain, Kamran (STFC,RAL,PPD)" userId="S::kamran.hussain@stfc.ac.uk::d8523737-c02f-4c2e-87d9-0e95710a8c04" providerId="AD" clId="Web-{93C05ABF-3470-6453-48E5-CA7DFFF29EEC}" dt="2024-05-23T21:41:28.690" v="1037" actId="20577"/>
        <pc:sldMkLst>
          <pc:docMk/>
          <pc:sldMk cId="662250397" sldId="309"/>
        </pc:sldMkLst>
        <pc:spChg chg="mod">
          <ac:chgData name="Hussain, Kamran (STFC,RAL,PPD)" userId="S::kamran.hussain@stfc.ac.uk::d8523737-c02f-4c2e-87d9-0e95710a8c04" providerId="AD" clId="Web-{93C05ABF-3470-6453-48E5-CA7DFFF29EEC}" dt="2024-05-23T21:41:28.690" v="1037" actId="20577"/>
          <ac:spMkLst>
            <pc:docMk/>
            <pc:sldMk cId="662250397" sldId="309"/>
            <ac:spMk id="6" creationId="{FB1D00B1-B8AC-4B0B-7EDA-6D80ACFCDE28}"/>
          </ac:spMkLst>
        </pc:spChg>
        <pc:grpChg chg="del mod">
          <ac:chgData name="Hussain, Kamran (STFC,RAL,PPD)" userId="S::kamran.hussain@stfc.ac.uk::d8523737-c02f-4c2e-87d9-0e95710a8c04" providerId="AD" clId="Web-{93C05ABF-3470-6453-48E5-CA7DFFF29EEC}" dt="2024-05-23T20:39:24.215" v="840"/>
          <ac:grpSpMkLst>
            <pc:docMk/>
            <pc:sldMk cId="662250397" sldId="309"/>
            <ac:grpSpMk id="3" creationId="{6DC79645-8CE1-59CF-0EF5-FD7472B9031F}"/>
          </ac:grpSpMkLst>
        </pc:grpChg>
        <pc:picChg chg="add mod modCrop">
          <ac:chgData name="Hussain, Kamran (STFC,RAL,PPD)" userId="S::kamran.hussain@stfc.ac.uk::d8523737-c02f-4c2e-87d9-0e95710a8c04" providerId="AD" clId="Web-{93C05ABF-3470-6453-48E5-CA7DFFF29EEC}" dt="2024-05-23T20:48:46.833" v="876" actId="1076"/>
          <ac:picMkLst>
            <pc:docMk/>
            <pc:sldMk cId="662250397" sldId="309"/>
            <ac:picMk id="8" creationId="{34054B3F-0D47-99F3-E060-2C73EEA435A9}"/>
          </ac:picMkLst>
        </pc:picChg>
        <pc:picChg chg="add mod">
          <ac:chgData name="Hussain, Kamran (STFC,RAL,PPD)" userId="S::kamran.hussain@stfc.ac.uk::d8523737-c02f-4c2e-87d9-0e95710a8c04" providerId="AD" clId="Web-{93C05ABF-3470-6453-48E5-CA7DFFF29EEC}" dt="2024-05-23T20:48:45.489" v="875" actId="1076"/>
          <ac:picMkLst>
            <pc:docMk/>
            <pc:sldMk cId="662250397" sldId="309"/>
            <ac:picMk id="11" creationId="{E0D48CA9-DCB2-80E9-DB16-E8DD0B379AD5}"/>
          </ac:picMkLst>
        </pc:picChg>
        <pc:picChg chg="add del mod">
          <ac:chgData name="Hussain, Kamran (STFC,RAL,PPD)" userId="S::kamran.hussain@stfc.ac.uk::d8523737-c02f-4c2e-87d9-0e95710a8c04" providerId="AD" clId="Web-{93C05ABF-3470-6453-48E5-CA7DFFF29EEC}" dt="2024-05-23T20:44:35.784" v="860"/>
          <ac:picMkLst>
            <pc:docMk/>
            <pc:sldMk cId="662250397" sldId="309"/>
            <ac:picMk id="13" creationId="{D86A546E-B5F4-78AA-0FA0-9BE614756AB2}"/>
          </ac:picMkLst>
        </pc:picChg>
        <pc:picChg chg="add del mod">
          <ac:chgData name="Hussain, Kamran (STFC,RAL,PPD)" userId="S::kamran.hussain@stfc.ac.uk::d8523737-c02f-4c2e-87d9-0e95710a8c04" providerId="AD" clId="Web-{93C05ABF-3470-6453-48E5-CA7DFFF29EEC}" dt="2024-05-23T20:44:40.972" v="862"/>
          <ac:picMkLst>
            <pc:docMk/>
            <pc:sldMk cId="662250397" sldId="309"/>
            <ac:picMk id="14" creationId="{694B3497-C33F-328D-EA49-E2F8CD621356}"/>
          </ac:picMkLst>
        </pc:picChg>
        <pc:picChg chg="add del mod">
          <ac:chgData name="Hussain, Kamran (STFC,RAL,PPD)" userId="S::kamran.hussain@stfc.ac.uk::d8523737-c02f-4c2e-87d9-0e95710a8c04" providerId="AD" clId="Web-{93C05ABF-3470-6453-48E5-CA7DFFF29EEC}" dt="2024-05-23T20:44:45.925" v="864"/>
          <ac:picMkLst>
            <pc:docMk/>
            <pc:sldMk cId="662250397" sldId="309"/>
            <ac:picMk id="15" creationId="{08A3E2CA-D1B6-1DD1-0B71-2FC7C0DE41D5}"/>
          </ac:picMkLst>
        </pc:picChg>
        <pc:picChg chg="add mod modCrop">
          <ac:chgData name="Hussain, Kamran (STFC,RAL,PPD)" userId="S::kamran.hussain@stfc.ac.uk::d8523737-c02f-4c2e-87d9-0e95710a8c04" providerId="AD" clId="Web-{93C05ABF-3470-6453-48E5-CA7DFFF29EEC}" dt="2024-05-23T20:45:43.148" v="874" actId="1076"/>
          <ac:picMkLst>
            <pc:docMk/>
            <pc:sldMk cId="662250397" sldId="309"/>
            <ac:picMk id="16" creationId="{77902962-F323-5CA1-078C-BC8D8CD1E9A6}"/>
          </ac:picMkLst>
        </pc:picChg>
        <pc:cxnChg chg="mod">
          <ac:chgData name="Hussain, Kamran (STFC,RAL,PPD)" userId="S::kamran.hussain@stfc.ac.uk::d8523737-c02f-4c2e-87d9-0e95710a8c04" providerId="AD" clId="Web-{93C05ABF-3470-6453-48E5-CA7DFFF29EEC}" dt="2024-05-23T20:39:24.215" v="840"/>
          <ac:cxnSpMkLst>
            <pc:docMk/>
            <pc:sldMk cId="662250397" sldId="309"/>
            <ac:cxnSpMk id="48" creationId="{10121E33-D4DF-0B7C-5847-D52B879EB327}"/>
          </ac:cxnSpMkLst>
        </pc:cxnChg>
      </pc:sldChg>
      <pc:sldChg chg="add del replId">
        <pc:chgData name="Hussain, Kamran (STFC,RAL,PPD)" userId="S::kamran.hussain@stfc.ac.uk::d8523737-c02f-4c2e-87d9-0e95710a8c04" providerId="AD" clId="Web-{93C05ABF-3470-6453-48E5-CA7DFFF29EEC}" dt="2024-05-23T20:27:19.914" v="604"/>
        <pc:sldMkLst>
          <pc:docMk/>
          <pc:sldMk cId="133323936" sldId="310"/>
        </pc:sldMkLst>
      </pc:sldChg>
      <pc:sldChg chg="new del">
        <pc:chgData name="Hussain, Kamran (STFC,RAL,PPD)" userId="S::kamran.hussain@stfc.ac.uk::d8523737-c02f-4c2e-87d9-0e95710a8c04" providerId="AD" clId="Web-{93C05ABF-3470-6453-48E5-CA7DFFF29EEC}" dt="2024-05-23T21:20:50.978" v="964"/>
        <pc:sldMkLst>
          <pc:docMk/>
          <pc:sldMk cId="3450320128" sldId="310"/>
        </pc:sldMkLst>
      </pc:sldChg>
      <pc:sldChg chg="addSp delSp modSp add ord replId delAnim">
        <pc:chgData name="Hussain, Kamran (STFC,RAL,PPD)" userId="S::kamran.hussain@stfc.ac.uk::d8523737-c02f-4c2e-87d9-0e95710a8c04" providerId="AD" clId="Web-{93C05ABF-3470-6453-48E5-CA7DFFF29EEC}" dt="2024-05-23T22:48:24.737" v="1609"/>
        <pc:sldMkLst>
          <pc:docMk/>
          <pc:sldMk cId="3266859137" sldId="311"/>
        </pc:sldMkLst>
        <pc:spChg chg="add del mod">
          <ac:chgData name="Hussain, Kamran (STFC,RAL,PPD)" userId="S::kamran.hussain@stfc.ac.uk::d8523737-c02f-4c2e-87d9-0e95710a8c04" providerId="AD" clId="Web-{93C05ABF-3470-6453-48E5-CA7DFFF29EEC}" dt="2024-05-23T22:48:24.737" v="1609"/>
          <ac:spMkLst>
            <pc:docMk/>
            <pc:sldMk cId="3266859137" sldId="311"/>
            <ac:spMk id="3" creationId="{66629EBB-5AE0-1162-9E32-08854F2E14B9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1:41:34.940" v="1039" actId="20577"/>
          <ac:spMkLst>
            <pc:docMk/>
            <pc:sldMk cId="3266859137" sldId="311"/>
            <ac:spMk id="6" creationId="{FB1D00B1-B8AC-4B0B-7EDA-6D80ACFCDE28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2:38:30.664" v="1510" actId="20577"/>
          <ac:spMkLst>
            <pc:docMk/>
            <pc:sldMk cId="3266859137" sldId="311"/>
            <ac:spMk id="16" creationId="{81CFC9F4-F399-67B5-B435-EE3E2D18C65F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1:20:59.103" v="968"/>
          <ac:spMkLst>
            <pc:docMk/>
            <pc:sldMk cId="3266859137" sldId="311"/>
            <ac:spMk id="22" creationId="{068D0286-D211-5BBA-4DBA-6688DDB81846}"/>
          </ac:spMkLst>
        </pc:spChg>
        <pc:picChg chg="del">
          <ac:chgData name="Hussain, Kamran (STFC,RAL,PPD)" userId="S::kamran.hussain@stfc.ac.uk::d8523737-c02f-4c2e-87d9-0e95710a8c04" providerId="AD" clId="Web-{93C05ABF-3470-6453-48E5-CA7DFFF29EEC}" dt="2024-05-23T21:20:55.619" v="966"/>
          <ac:picMkLst>
            <pc:docMk/>
            <pc:sldMk cId="3266859137" sldId="311"/>
            <ac:picMk id="23" creationId="{414927ED-BF38-651A-22A6-B1BC03987F27}"/>
          </ac:picMkLst>
        </pc:picChg>
        <pc:picChg chg="del">
          <ac:chgData name="Hussain, Kamran (STFC,RAL,PPD)" userId="S::kamran.hussain@stfc.ac.uk::d8523737-c02f-4c2e-87d9-0e95710a8c04" providerId="AD" clId="Web-{93C05ABF-3470-6453-48E5-CA7DFFF29EEC}" dt="2024-05-23T21:20:56.634" v="967"/>
          <ac:picMkLst>
            <pc:docMk/>
            <pc:sldMk cId="3266859137" sldId="311"/>
            <ac:picMk id="24" creationId="{961652B0-696D-A45C-69D7-7AE6CAEAB8D2}"/>
          </ac:picMkLst>
        </pc:picChg>
        <pc:picChg chg="del">
          <ac:chgData name="Hussain, Kamran (STFC,RAL,PPD)" userId="S::kamran.hussain@stfc.ac.uk::d8523737-c02f-4c2e-87d9-0e95710a8c04" providerId="AD" clId="Web-{93C05ABF-3470-6453-48E5-CA7DFFF29EEC}" dt="2024-05-23T21:20:54.072" v="965"/>
          <ac:picMkLst>
            <pc:docMk/>
            <pc:sldMk cId="3266859137" sldId="311"/>
            <ac:picMk id="26" creationId="{1ABC382C-5753-8403-1233-9B57BF40B1E7}"/>
          </ac:picMkLst>
        </pc:picChg>
      </pc:sldChg>
      <pc:sldChg chg="addSp delSp modSp add replId">
        <pc:chgData name="Hussain, Kamran (STFC,RAL,PPD)" userId="S::kamran.hussain@stfc.ac.uk::d8523737-c02f-4c2e-87d9-0e95710a8c04" providerId="AD" clId="Web-{93C05ABF-3470-6453-48E5-CA7DFFF29EEC}" dt="2024-05-23T21:48:46.002" v="1204" actId="1076"/>
        <pc:sldMkLst>
          <pc:docMk/>
          <pc:sldMk cId="3247412054" sldId="312"/>
        </pc:sldMkLst>
        <pc:spChg chg="mod">
          <ac:chgData name="Hussain, Kamran (STFC,RAL,PPD)" userId="S::kamran.hussain@stfc.ac.uk::d8523737-c02f-4c2e-87d9-0e95710a8c04" providerId="AD" clId="Web-{93C05ABF-3470-6453-48E5-CA7DFFF29EEC}" dt="2024-05-23T21:35:22.711" v="1004" actId="20577"/>
          <ac:spMkLst>
            <pc:docMk/>
            <pc:sldMk cId="3247412054" sldId="312"/>
            <ac:spMk id="3" creationId="{4FAE293C-AADD-8A76-8E48-87BE262C2088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1:35:27.883" v="1005" actId="20577"/>
          <ac:spMkLst>
            <pc:docMk/>
            <pc:sldMk cId="3247412054" sldId="312"/>
            <ac:spMk id="4" creationId="{86503A90-7C3F-1A19-E38E-23A9A2C0CAE5}"/>
          </ac:spMkLst>
        </pc:spChg>
        <pc:spChg chg="add del mod">
          <ac:chgData name="Hussain, Kamran (STFC,RAL,PPD)" userId="S::kamran.hussain@stfc.ac.uk::d8523737-c02f-4c2e-87d9-0e95710a8c04" providerId="AD" clId="Web-{93C05ABF-3470-6453-48E5-CA7DFFF29EEC}" dt="2024-05-23T21:41:16.486" v="1033" actId="20577"/>
          <ac:spMkLst>
            <pc:docMk/>
            <pc:sldMk cId="3247412054" sldId="312"/>
            <ac:spMk id="6" creationId="{FB1D00B1-B8AC-4B0B-7EDA-6D80ACFCDE28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1:48:46.002" v="1204" actId="1076"/>
          <ac:spMkLst>
            <pc:docMk/>
            <pc:sldMk cId="3247412054" sldId="312"/>
            <ac:spMk id="12" creationId="{C732E7F3-C9F3-F751-BC8C-BCDB10ED651D}"/>
          </ac:spMkLst>
        </pc:spChg>
        <pc:picChg chg="del">
          <ac:chgData name="Hussain, Kamran (STFC,RAL,PPD)" userId="S::kamran.hussain@stfc.ac.uk::d8523737-c02f-4c2e-87d9-0e95710a8c04" providerId="AD" clId="Web-{93C05ABF-3470-6453-48E5-CA7DFFF29EEC}" dt="2024-05-23T21:35:16.742" v="1003"/>
          <ac:picMkLst>
            <pc:docMk/>
            <pc:sldMk cId="3247412054" sldId="312"/>
            <ac:picMk id="8" creationId="{CAF29AE6-6A9A-2C02-B35B-D099E7A683D9}"/>
          </ac:picMkLst>
        </pc:picChg>
        <pc:picChg chg="add mod">
          <ac:chgData name="Hussain, Kamran (STFC,RAL,PPD)" userId="S::kamran.hussain@stfc.ac.uk::d8523737-c02f-4c2e-87d9-0e95710a8c04" providerId="AD" clId="Web-{93C05ABF-3470-6453-48E5-CA7DFFF29EEC}" dt="2024-05-23T21:37:11.953" v="1019" actId="1076"/>
          <ac:picMkLst>
            <pc:docMk/>
            <pc:sldMk cId="3247412054" sldId="312"/>
            <ac:picMk id="10" creationId="{F0A48EC8-96F2-7AE8-2CE7-A9792E9D2908}"/>
          </ac:picMkLst>
        </pc:picChg>
      </pc:sldChg>
      <pc:sldChg chg="addSp delSp modSp add replId">
        <pc:chgData name="Hussain, Kamran (STFC,RAL,PPD)" userId="S::kamran.hussain@stfc.ac.uk::d8523737-c02f-4c2e-87d9-0e95710a8c04" providerId="AD" clId="Web-{93C05ABF-3470-6453-48E5-CA7DFFF29EEC}" dt="2024-05-23T21:48:38.657" v="1203" actId="1076"/>
        <pc:sldMkLst>
          <pc:docMk/>
          <pc:sldMk cId="2978350517" sldId="313"/>
        </pc:sldMkLst>
        <pc:spChg chg="mod">
          <ac:chgData name="Hussain, Kamran (STFC,RAL,PPD)" userId="S::kamran.hussain@stfc.ac.uk::d8523737-c02f-4c2e-87d9-0e95710a8c04" providerId="AD" clId="Web-{93C05ABF-3470-6453-48E5-CA7DFFF29EEC}" dt="2024-05-23T21:36:43.060" v="1015" actId="20577"/>
          <ac:spMkLst>
            <pc:docMk/>
            <pc:sldMk cId="2978350517" sldId="313"/>
            <ac:spMk id="4" creationId="{86503A90-7C3F-1A19-E38E-23A9A2C0CAE5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1:36:49.108" v="1016" actId="20577"/>
          <ac:spMkLst>
            <pc:docMk/>
            <pc:sldMk cId="2978350517" sldId="313"/>
            <ac:spMk id="5" creationId="{22C6E0FF-42A6-8597-8C6A-01206B1D240E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1:41:19.548" v="1034" actId="20577"/>
          <ac:spMkLst>
            <pc:docMk/>
            <pc:sldMk cId="2978350517" sldId="313"/>
            <ac:spMk id="6" creationId="{FB1D00B1-B8AC-4B0B-7EDA-6D80ACFCDE28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1:36:52.373" v="1017" actId="20577"/>
          <ac:spMkLst>
            <pc:docMk/>
            <pc:sldMk cId="2978350517" sldId="313"/>
            <ac:spMk id="7" creationId="{3CFE3825-20FF-BE0B-2B66-8CB1DDFD0762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1:48:38.657" v="1203" actId="1076"/>
          <ac:spMkLst>
            <pc:docMk/>
            <pc:sldMk cId="2978350517" sldId="313"/>
            <ac:spMk id="12" creationId="{CA6BDC76-AAA8-5B38-BB6D-A9AB7B970606}"/>
          </ac:spMkLst>
        </pc:spChg>
        <pc:picChg chg="add mod">
          <ac:chgData name="Hussain, Kamran (STFC,RAL,PPD)" userId="S::kamran.hussain@stfc.ac.uk::d8523737-c02f-4c2e-87d9-0e95710a8c04" providerId="AD" clId="Web-{93C05ABF-3470-6453-48E5-CA7DFFF29EEC}" dt="2024-05-23T21:39:01.961" v="1025" actId="14100"/>
          <ac:picMkLst>
            <pc:docMk/>
            <pc:sldMk cId="2978350517" sldId="313"/>
            <ac:picMk id="8" creationId="{FAB4EE87-E8CF-6F9E-4485-42619AE07213}"/>
          </ac:picMkLst>
        </pc:picChg>
        <pc:picChg chg="del">
          <ac:chgData name="Hussain, Kamran (STFC,RAL,PPD)" userId="S::kamran.hussain@stfc.ac.uk::d8523737-c02f-4c2e-87d9-0e95710a8c04" providerId="AD" clId="Web-{93C05ABF-3470-6453-48E5-CA7DFFF29EEC}" dt="2024-05-23T21:36:24.137" v="1014"/>
          <ac:picMkLst>
            <pc:docMk/>
            <pc:sldMk cId="2978350517" sldId="313"/>
            <ac:picMk id="10" creationId="{F0A48EC8-96F2-7AE8-2CE7-A9792E9D2908}"/>
          </ac:picMkLst>
        </pc:picChg>
      </pc:sldChg>
      <pc:sldChg chg="delSp modSp add replId delAnim">
        <pc:chgData name="Hussain, Kamran (STFC,RAL,PPD)" userId="S::kamran.hussain@stfc.ac.uk::d8523737-c02f-4c2e-87d9-0e95710a8c04" providerId="AD" clId="Web-{93C05ABF-3470-6453-48E5-CA7DFFF29EEC}" dt="2024-05-23T22:47:09.122" v="1606"/>
        <pc:sldMkLst>
          <pc:docMk/>
          <pc:sldMk cId="1046125070" sldId="314"/>
        </pc:sldMkLst>
        <pc:spChg chg="del">
          <ac:chgData name="Hussain, Kamran (STFC,RAL,PPD)" userId="S::kamran.hussain@stfc.ac.uk::d8523737-c02f-4c2e-87d9-0e95710a8c04" providerId="AD" clId="Web-{93C05ABF-3470-6453-48E5-CA7DFFF29EEC}" dt="2024-05-23T22:46:58.544" v="1601"/>
          <ac:spMkLst>
            <pc:docMk/>
            <pc:sldMk cId="1046125070" sldId="314"/>
            <ac:spMk id="8" creationId="{DAC07BA5-C110-9DB8-408F-9DE3890B4118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2:47:01.950" v="1603"/>
          <ac:spMkLst>
            <pc:docMk/>
            <pc:sldMk cId="1046125070" sldId="314"/>
            <ac:spMk id="11" creationId="{E25653DB-AEBE-E663-F615-935925C93E45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2:47:00.309" v="1602"/>
          <ac:spMkLst>
            <pc:docMk/>
            <pc:sldMk cId="1046125070" sldId="314"/>
            <ac:spMk id="13" creationId="{6A600C8B-AE77-178D-DC2B-4B709CA2C935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2:47:05.575" v="1604"/>
          <ac:spMkLst>
            <pc:docMk/>
            <pc:sldMk cId="1046125070" sldId="314"/>
            <ac:spMk id="15" creationId="{E63F3C6E-F7DD-7D91-C6EB-1C3EF0C0358F}"/>
          </ac:spMkLst>
        </pc:spChg>
        <pc:spChg chg="mod">
          <ac:chgData name="Hussain, Kamran (STFC,RAL,PPD)" userId="S::kamran.hussain@stfc.ac.uk::d8523737-c02f-4c2e-87d9-0e95710a8c04" providerId="AD" clId="Web-{93C05ABF-3470-6453-48E5-CA7DFFF29EEC}" dt="2024-05-23T22:38:27.226" v="1509" actId="20577"/>
          <ac:spMkLst>
            <pc:docMk/>
            <pc:sldMk cId="1046125070" sldId="314"/>
            <ac:spMk id="16" creationId="{81CFC9F4-F399-67B5-B435-EE3E2D18C65F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2:47:07.060" v="1605"/>
          <ac:spMkLst>
            <pc:docMk/>
            <pc:sldMk cId="1046125070" sldId="314"/>
            <ac:spMk id="20" creationId="{BAF94DF9-5476-1DDB-917C-2B1FFC613C27}"/>
          </ac:spMkLst>
        </pc:spChg>
        <pc:spChg chg="del">
          <ac:chgData name="Hussain, Kamran (STFC,RAL,PPD)" userId="S::kamran.hussain@stfc.ac.uk::d8523737-c02f-4c2e-87d9-0e95710a8c04" providerId="AD" clId="Web-{93C05ABF-3470-6453-48E5-CA7DFFF29EEC}" dt="2024-05-23T22:47:09.122" v="1606"/>
          <ac:spMkLst>
            <pc:docMk/>
            <pc:sldMk cId="1046125070" sldId="314"/>
            <ac:spMk id="21" creationId="{AC74D594-DDB3-D1EA-AEA5-95E708CA7AAF}"/>
          </ac:spMkLst>
        </pc:spChg>
        <pc:picChg chg="del">
          <ac:chgData name="Hussain, Kamran (STFC,RAL,PPD)" userId="S::kamran.hussain@stfc.ac.uk::d8523737-c02f-4c2e-87d9-0e95710a8c04" providerId="AD" clId="Web-{93C05ABF-3470-6453-48E5-CA7DFFF29EEC}" dt="2024-05-23T22:46:51.887" v="1599"/>
          <ac:picMkLst>
            <pc:docMk/>
            <pc:sldMk cId="1046125070" sldId="314"/>
            <ac:picMk id="24" creationId="{961652B0-696D-A45C-69D7-7AE6CAEAB8D2}"/>
          </ac:picMkLst>
        </pc:picChg>
        <pc:picChg chg="mod">
          <ac:chgData name="Hussain, Kamran (STFC,RAL,PPD)" userId="S::kamran.hussain@stfc.ac.uk::d8523737-c02f-4c2e-87d9-0e95710a8c04" providerId="AD" clId="Web-{93C05ABF-3470-6453-48E5-CA7DFFF29EEC}" dt="2024-05-23T22:46:54.528" v="1600" actId="1076"/>
          <ac:picMkLst>
            <pc:docMk/>
            <pc:sldMk cId="1046125070" sldId="314"/>
            <ac:picMk id="26" creationId="{1ABC382C-5753-8403-1233-9B57BF40B1E7}"/>
          </ac:picMkLst>
        </pc:picChg>
      </pc:sldChg>
      <pc:sldChg chg="addSp delSp modSp add replId">
        <pc:chgData name="Hussain, Kamran (STFC,RAL,PPD)" userId="S::kamran.hussain@stfc.ac.uk::d8523737-c02f-4c2e-87d9-0e95710a8c04" providerId="AD" clId="Web-{93C05ABF-3470-6453-48E5-CA7DFFF29EEC}" dt="2024-05-23T22:45:57.477" v="1597"/>
        <pc:sldMkLst>
          <pc:docMk/>
          <pc:sldMk cId="2269915721" sldId="315"/>
        </pc:sldMkLst>
        <pc:spChg chg="add">
          <ac:chgData name="Hussain, Kamran (STFC,RAL,PPD)" userId="S::kamran.hussain@stfc.ac.uk::d8523737-c02f-4c2e-87d9-0e95710a8c04" providerId="AD" clId="Web-{93C05ABF-3470-6453-48E5-CA7DFFF29EEC}" dt="2024-05-23T22:43:32.998" v="1569"/>
          <ac:spMkLst>
            <pc:docMk/>
            <pc:sldMk cId="2269915721" sldId="315"/>
            <ac:spMk id="3" creationId="{78211BCC-AE5B-7128-A28D-DFE8BEE655B7}"/>
          </ac:spMkLst>
        </pc:spChg>
        <pc:spChg chg="add">
          <ac:chgData name="Hussain, Kamran (STFC,RAL,PPD)" userId="S::kamran.hussain@stfc.ac.uk::d8523737-c02f-4c2e-87d9-0e95710a8c04" providerId="AD" clId="Web-{93C05ABF-3470-6453-48E5-CA7DFFF29EEC}" dt="2024-05-23T22:43:32.998" v="1570"/>
          <ac:spMkLst>
            <pc:docMk/>
            <pc:sldMk cId="2269915721" sldId="315"/>
            <ac:spMk id="11" creationId="{BA384A40-B01F-BB4D-4587-309EF38EE968}"/>
          </ac:spMkLst>
        </pc:spChg>
        <pc:spChg chg="add mod">
          <ac:chgData name="Hussain, Kamran (STFC,RAL,PPD)" userId="S::kamran.hussain@stfc.ac.uk::d8523737-c02f-4c2e-87d9-0e95710a8c04" providerId="AD" clId="Web-{93C05ABF-3470-6453-48E5-CA7DFFF29EEC}" dt="2024-05-23T22:45:57.477" v="1597"/>
          <ac:spMkLst>
            <pc:docMk/>
            <pc:sldMk cId="2269915721" sldId="315"/>
            <ac:spMk id="13" creationId="{8446311B-1314-0F36-91E4-EEA2CDD65138}"/>
          </ac:spMkLst>
        </pc:spChg>
        <pc:spChg chg="del mod">
          <ac:chgData name="Hussain, Kamran (STFC,RAL,PPD)" userId="S::kamran.hussain@stfc.ac.uk::d8523737-c02f-4c2e-87d9-0e95710a8c04" providerId="AD" clId="Web-{93C05ABF-3470-6453-48E5-CA7DFFF29EEC}" dt="2024-05-23T22:44:54.457" v="1592"/>
          <ac:spMkLst>
            <pc:docMk/>
            <pc:sldMk cId="2269915721" sldId="315"/>
            <ac:spMk id="44" creationId="{5562CE36-C168-3A24-F134-92A43DF8CDCA}"/>
          </ac:spMkLst>
        </pc:spChg>
        <pc:spChg chg="del mod">
          <ac:chgData name="Hussain, Kamran (STFC,RAL,PPD)" userId="S::kamran.hussain@stfc.ac.uk::d8523737-c02f-4c2e-87d9-0e95710a8c04" providerId="AD" clId="Web-{93C05ABF-3470-6453-48E5-CA7DFFF29EEC}" dt="2024-05-23T22:44:58.223" v="1593"/>
          <ac:spMkLst>
            <pc:docMk/>
            <pc:sldMk cId="2269915721" sldId="315"/>
            <ac:spMk id="45" creationId="{7EB8D24B-A3E9-FEAB-A43E-04446868515E}"/>
          </ac:spMkLst>
        </pc:spChg>
        <pc:picChg chg="mod">
          <ac:chgData name="Hussain, Kamran (STFC,RAL,PPD)" userId="S::kamran.hussain@stfc.ac.uk::d8523737-c02f-4c2e-87d9-0e95710a8c04" providerId="AD" clId="Web-{93C05ABF-3470-6453-48E5-CA7DFFF29EEC}" dt="2024-05-23T22:43:55.140" v="1579" actId="1076"/>
          <ac:picMkLst>
            <pc:docMk/>
            <pc:sldMk cId="2269915721" sldId="315"/>
            <ac:picMk id="30" creationId="{A5119842-135A-040D-C80C-6E905C936680}"/>
          </ac:picMkLst>
        </pc:picChg>
      </pc:sldChg>
    </pc:docChg>
  </pc:docChgLst>
  <pc:docChgLst>
    <pc:chgData name="Hussain, Kamran (STFC,RAL,PPD)" userId="d8523737-c02f-4c2e-87d9-0e95710a8c04" providerId="ADAL" clId="{902F30BA-CF8C-45FF-B0A3-2A5AF020B3CB}"/>
    <pc:docChg chg="modSld">
      <pc:chgData name="Hussain, Kamran (STFC,RAL,PPD)" userId="d8523737-c02f-4c2e-87d9-0e95710a8c04" providerId="ADAL" clId="{902F30BA-CF8C-45FF-B0A3-2A5AF020B3CB}" dt="2023-11-07T10:35:01.111" v="7"/>
      <pc:docMkLst>
        <pc:docMk/>
      </pc:docMkLst>
      <pc:sldChg chg="addSp delSp modSp">
        <pc:chgData name="Hussain, Kamran (STFC,RAL,PPD)" userId="d8523737-c02f-4c2e-87d9-0e95710a8c04" providerId="ADAL" clId="{902F30BA-CF8C-45FF-B0A3-2A5AF020B3CB}" dt="2023-11-07T10:34:57.295" v="5"/>
        <pc:sldMkLst>
          <pc:docMk/>
          <pc:sldMk cId="1467805191" sldId="257"/>
        </pc:sldMkLst>
        <pc:spChg chg="mod">
          <ac:chgData name="Hussain, Kamran (STFC,RAL,PPD)" userId="d8523737-c02f-4c2e-87d9-0e95710a8c04" providerId="ADAL" clId="{902F30BA-CF8C-45FF-B0A3-2A5AF020B3CB}" dt="2023-11-07T10:34:57.295" v="5"/>
          <ac:spMkLst>
            <pc:docMk/>
            <pc:sldMk cId="1467805191" sldId="257"/>
            <ac:spMk id="11" creationId="{93CD4FF8-8421-6480-C6F2-DCB39020ACBD}"/>
          </ac:spMkLst>
        </pc:spChg>
        <pc:spChg chg="mod">
          <ac:chgData name="Hussain, Kamran (STFC,RAL,PPD)" userId="d8523737-c02f-4c2e-87d9-0e95710a8c04" providerId="ADAL" clId="{902F30BA-CF8C-45FF-B0A3-2A5AF020B3CB}" dt="2023-11-07T10:34:57.295" v="5"/>
          <ac:spMkLst>
            <pc:docMk/>
            <pc:sldMk cId="1467805191" sldId="257"/>
            <ac:spMk id="16" creationId="{A57BA3CD-8B6B-190C-6BAB-A395B9321AD1}"/>
          </ac:spMkLst>
        </pc:spChg>
        <pc:grpChg chg="del">
          <ac:chgData name="Hussain, Kamran (STFC,RAL,PPD)" userId="d8523737-c02f-4c2e-87d9-0e95710a8c04" providerId="ADAL" clId="{902F30BA-CF8C-45FF-B0A3-2A5AF020B3CB}" dt="2023-11-07T10:34:56.876" v="4" actId="478"/>
          <ac:grpSpMkLst>
            <pc:docMk/>
            <pc:sldMk cId="1467805191" sldId="257"/>
            <ac:grpSpMk id="2" creationId="{A671EB32-1B44-CD7E-59C7-F34F84ED7CBB}"/>
          </ac:grpSpMkLst>
        </pc:grpChg>
        <pc:grpChg chg="add mod">
          <ac:chgData name="Hussain, Kamran (STFC,RAL,PPD)" userId="d8523737-c02f-4c2e-87d9-0e95710a8c04" providerId="ADAL" clId="{902F30BA-CF8C-45FF-B0A3-2A5AF020B3CB}" dt="2023-11-07T10:34:57.295" v="5"/>
          <ac:grpSpMkLst>
            <pc:docMk/>
            <pc:sldMk cId="1467805191" sldId="257"/>
            <ac:grpSpMk id="8" creationId="{130623A7-24CE-8C76-06E3-A3FDF197187A}"/>
          </ac:grpSpMkLst>
        </pc:grpChg>
        <pc:picChg chg="mod">
          <ac:chgData name="Hussain, Kamran (STFC,RAL,PPD)" userId="d8523737-c02f-4c2e-87d9-0e95710a8c04" providerId="ADAL" clId="{902F30BA-CF8C-45FF-B0A3-2A5AF020B3CB}" dt="2023-11-07T10:34:57.295" v="5"/>
          <ac:picMkLst>
            <pc:docMk/>
            <pc:sldMk cId="1467805191" sldId="257"/>
            <ac:picMk id="13" creationId="{4F0BE2CC-5B9F-E2A3-B965-E2054D33C941}"/>
          </ac:picMkLst>
        </pc:picChg>
        <pc:picChg chg="mod">
          <ac:chgData name="Hussain, Kamran (STFC,RAL,PPD)" userId="d8523737-c02f-4c2e-87d9-0e95710a8c04" providerId="ADAL" clId="{902F30BA-CF8C-45FF-B0A3-2A5AF020B3CB}" dt="2023-11-07T10:34:57.295" v="5"/>
          <ac:picMkLst>
            <pc:docMk/>
            <pc:sldMk cId="1467805191" sldId="257"/>
            <ac:picMk id="14" creationId="{74C59DF8-AE77-D9DC-AD35-9D79CC8E8B14}"/>
          </ac:picMkLst>
        </pc:picChg>
        <pc:picChg chg="mod">
          <ac:chgData name="Hussain, Kamran (STFC,RAL,PPD)" userId="d8523737-c02f-4c2e-87d9-0e95710a8c04" providerId="ADAL" clId="{902F30BA-CF8C-45FF-B0A3-2A5AF020B3CB}" dt="2023-11-07T10:34:57.295" v="5"/>
          <ac:picMkLst>
            <pc:docMk/>
            <pc:sldMk cId="1467805191" sldId="257"/>
            <ac:picMk id="15" creationId="{61B385F6-D558-B016-F46D-D75559173EF9}"/>
          </ac:picMkLst>
        </pc:picChg>
        <pc:picChg chg="mod">
          <ac:chgData name="Hussain, Kamran (STFC,RAL,PPD)" userId="d8523737-c02f-4c2e-87d9-0e95710a8c04" providerId="ADAL" clId="{902F30BA-CF8C-45FF-B0A3-2A5AF020B3CB}" dt="2023-11-07T10:34:57.295" v="5"/>
          <ac:picMkLst>
            <pc:docMk/>
            <pc:sldMk cId="1467805191" sldId="257"/>
            <ac:picMk id="18" creationId="{18F7D7F3-8C6C-623A-593D-5693C14A3AB0}"/>
          </ac:picMkLst>
        </pc:picChg>
      </pc:sldChg>
      <pc:sldChg chg="addSp delSp modSp">
        <pc:chgData name="Hussain, Kamran (STFC,RAL,PPD)" userId="d8523737-c02f-4c2e-87d9-0e95710a8c04" providerId="ADAL" clId="{902F30BA-CF8C-45FF-B0A3-2A5AF020B3CB}" dt="2023-11-07T10:34:48.554" v="3" actId="164"/>
        <pc:sldMkLst>
          <pc:docMk/>
          <pc:sldMk cId="1746773008" sldId="290"/>
        </pc:sldMkLst>
        <pc:spChg chg="mod topLvl">
          <ac:chgData name="Hussain, Kamran (STFC,RAL,PPD)" userId="d8523737-c02f-4c2e-87d9-0e95710a8c04" providerId="ADAL" clId="{902F30BA-CF8C-45FF-B0A3-2A5AF020B3CB}" dt="2023-11-07T10:34:48.554" v="3" actId="164"/>
          <ac:spMkLst>
            <pc:docMk/>
            <pc:sldMk cId="1746773008" sldId="290"/>
            <ac:spMk id="21" creationId="{DCD0344E-718F-AC79-22C9-6A3D35D45718}"/>
          </ac:spMkLst>
        </pc:spChg>
        <pc:spChg chg="mod topLvl">
          <ac:chgData name="Hussain, Kamran (STFC,RAL,PPD)" userId="d8523737-c02f-4c2e-87d9-0e95710a8c04" providerId="ADAL" clId="{902F30BA-CF8C-45FF-B0A3-2A5AF020B3CB}" dt="2023-11-07T10:34:48.554" v="3" actId="164"/>
          <ac:spMkLst>
            <pc:docMk/>
            <pc:sldMk cId="1746773008" sldId="290"/>
            <ac:spMk id="26" creationId="{EDA521A0-9553-A17B-65A1-87534881932A}"/>
          </ac:spMkLst>
        </pc:spChg>
        <pc:grpChg chg="del mod">
          <ac:chgData name="Hussain, Kamran (STFC,RAL,PPD)" userId="d8523737-c02f-4c2e-87d9-0e95710a8c04" providerId="ADAL" clId="{902F30BA-CF8C-45FF-B0A3-2A5AF020B3CB}" dt="2023-11-07T10:34:39.820" v="2" actId="165"/>
          <ac:grpSpMkLst>
            <pc:docMk/>
            <pc:sldMk cId="1746773008" sldId="290"/>
            <ac:grpSpMk id="2" creationId="{204F7EF8-F6C0-F4A6-A5B4-50C68DE8C407}"/>
          </ac:grpSpMkLst>
        </pc:grpChg>
        <pc:grpChg chg="add mod">
          <ac:chgData name="Hussain, Kamran (STFC,RAL,PPD)" userId="d8523737-c02f-4c2e-87d9-0e95710a8c04" providerId="ADAL" clId="{902F30BA-CF8C-45FF-B0A3-2A5AF020B3CB}" dt="2023-11-07T10:34:48.554" v="3" actId="164"/>
          <ac:grpSpMkLst>
            <pc:docMk/>
            <pc:sldMk cId="1746773008" sldId="290"/>
            <ac:grpSpMk id="5" creationId="{CD48D142-1B1D-59C8-B043-372F060BFAE8}"/>
          </ac:grpSpMkLst>
        </pc:grpChg>
        <pc:picChg chg="add mod">
          <ac:chgData name="Hussain, Kamran (STFC,RAL,PPD)" userId="d8523737-c02f-4c2e-87d9-0e95710a8c04" providerId="ADAL" clId="{902F30BA-CF8C-45FF-B0A3-2A5AF020B3CB}" dt="2023-11-07T10:34:48.554" v="3" actId="164"/>
          <ac:picMkLst>
            <pc:docMk/>
            <pc:sldMk cId="1746773008" sldId="290"/>
            <ac:picMk id="3" creationId="{E7220054-BE80-92D5-C1CA-7F58849563D2}"/>
          </ac:picMkLst>
        </pc:picChg>
        <pc:picChg chg="mod topLvl">
          <ac:chgData name="Hussain, Kamran (STFC,RAL,PPD)" userId="d8523737-c02f-4c2e-87d9-0e95710a8c04" providerId="ADAL" clId="{902F30BA-CF8C-45FF-B0A3-2A5AF020B3CB}" dt="2023-11-07T10:34:48.554" v="3" actId="164"/>
          <ac:picMkLst>
            <pc:docMk/>
            <pc:sldMk cId="1746773008" sldId="290"/>
            <ac:picMk id="22" creationId="{3954823E-AA64-70B6-E86E-FA3F86C26472}"/>
          </ac:picMkLst>
        </pc:picChg>
        <pc:picChg chg="mod topLvl">
          <ac:chgData name="Hussain, Kamran (STFC,RAL,PPD)" userId="d8523737-c02f-4c2e-87d9-0e95710a8c04" providerId="ADAL" clId="{902F30BA-CF8C-45FF-B0A3-2A5AF020B3CB}" dt="2023-11-07T10:34:48.554" v="3" actId="164"/>
          <ac:picMkLst>
            <pc:docMk/>
            <pc:sldMk cId="1746773008" sldId="290"/>
            <ac:picMk id="23" creationId="{8C793B52-52A8-0B19-2234-05BFD8EAB32E}"/>
          </ac:picMkLst>
        </pc:picChg>
        <pc:picChg chg="mod topLvl">
          <ac:chgData name="Hussain, Kamran (STFC,RAL,PPD)" userId="d8523737-c02f-4c2e-87d9-0e95710a8c04" providerId="ADAL" clId="{902F30BA-CF8C-45FF-B0A3-2A5AF020B3CB}" dt="2023-11-07T10:34:48.554" v="3" actId="164"/>
          <ac:picMkLst>
            <pc:docMk/>
            <pc:sldMk cId="1746773008" sldId="290"/>
            <ac:picMk id="24" creationId="{A7B047B5-534E-464C-CC94-4C59DAA80EBF}"/>
          </ac:picMkLst>
        </pc:picChg>
        <pc:picChg chg="del">
          <ac:chgData name="Hussain, Kamran (STFC,RAL,PPD)" userId="d8523737-c02f-4c2e-87d9-0e95710a8c04" providerId="ADAL" clId="{902F30BA-CF8C-45FF-B0A3-2A5AF020B3CB}" dt="2023-11-07T10:34:28.969" v="0" actId="478"/>
          <ac:picMkLst>
            <pc:docMk/>
            <pc:sldMk cId="1746773008" sldId="290"/>
            <ac:picMk id="1026" creationId="{7CE432D7-374B-91C4-389D-F796B2B8355C}"/>
          </ac:picMkLst>
        </pc:picChg>
      </pc:sldChg>
      <pc:sldChg chg="addSp delSp modSp">
        <pc:chgData name="Hussain, Kamran (STFC,RAL,PPD)" userId="d8523737-c02f-4c2e-87d9-0e95710a8c04" providerId="ADAL" clId="{902F30BA-CF8C-45FF-B0A3-2A5AF020B3CB}" dt="2023-11-07T10:35:01.111" v="7"/>
        <pc:sldMkLst>
          <pc:docMk/>
          <pc:sldMk cId="910568122" sldId="291"/>
        </pc:sldMkLst>
        <pc:spChg chg="mod">
          <ac:chgData name="Hussain, Kamran (STFC,RAL,PPD)" userId="d8523737-c02f-4c2e-87d9-0e95710a8c04" providerId="ADAL" clId="{902F30BA-CF8C-45FF-B0A3-2A5AF020B3CB}" dt="2023-11-07T10:35:01.111" v="7"/>
          <ac:spMkLst>
            <pc:docMk/>
            <pc:sldMk cId="910568122" sldId="291"/>
            <ac:spMk id="11" creationId="{218FAD75-982F-CAC1-2820-9D6A3146FE0C}"/>
          </ac:spMkLst>
        </pc:spChg>
        <pc:spChg chg="mod">
          <ac:chgData name="Hussain, Kamran (STFC,RAL,PPD)" userId="d8523737-c02f-4c2e-87d9-0e95710a8c04" providerId="ADAL" clId="{902F30BA-CF8C-45FF-B0A3-2A5AF020B3CB}" dt="2023-11-07T10:35:01.111" v="7"/>
          <ac:spMkLst>
            <pc:docMk/>
            <pc:sldMk cId="910568122" sldId="291"/>
            <ac:spMk id="15" creationId="{1E07E45B-A4A3-53D3-7222-6E7DA9D913E9}"/>
          </ac:spMkLst>
        </pc:spChg>
        <pc:grpChg chg="del">
          <ac:chgData name="Hussain, Kamran (STFC,RAL,PPD)" userId="d8523737-c02f-4c2e-87d9-0e95710a8c04" providerId="ADAL" clId="{902F30BA-CF8C-45FF-B0A3-2A5AF020B3CB}" dt="2023-11-07T10:35:00.816" v="6" actId="478"/>
          <ac:grpSpMkLst>
            <pc:docMk/>
            <pc:sldMk cId="910568122" sldId="291"/>
            <ac:grpSpMk id="2" creationId="{481EBFF8-E55D-CFF3-E8EA-5A7811E8CAC4}"/>
          </ac:grpSpMkLst>
        </pc:grpChg>
        <pc:grpChg chg="add mod">
          <ac:chgData name="Hussain, Kamran (STFC,RAL,PPD)" userId="d8523737-c02f-4c2e-87d9-0e95710a8c04" providerId="ADAL" clId="{902F30BA-CF8C-45FF-B0A3-2A5AF020B3CB}" dt="2023-11-07T10:35:01.111" v="7"/>
          <ac:grpSpMkLst>
            <pc:docMk/>
            <pc:sldMk cId="910568122" sldId="291"/>
            <ac:grpSpMk id="10" creationId="{46866DC9-0AE6-3548-A6F5-71454088E094}"/>
          </ac:grpSpMkLst>
        </pc:grpChg>
        <pc:picChg chg="mod">
          <ac:chgData name="Hussain, Kamran (STFC,RAL,PPD)" userId="d8523737-c02f-4c2e-87d9-0e95710a8c04" providerId="ADAL" clId="{902F30BA-CF8C-45FF-B0A3-2A5AF020B3CB}" dt="2023-11-07T10:35:01.111" v="7"/>
          <ac:picMkLst>
            <pc:docMk/>
            <pc:sldMk cId="910568122" sldId="291"/>
            <ac:picMk id="12" creationId="{0E9BA162-42DA-CDB0-1783-02DA879D14A2}"/>
          </ac:picMkLst>
        </pc:picChg>
        <pc:picChg chg="mod">
          <ac:chgData name="Hussain, Kamran (STFC,RAL,PPD)" userId="d8523737-c02f-4c2e-87d9-0e95710a8c04" providerId="ADAL" clId="{902F30BA-CF8C-45FF-B0A3-2A5AF020B3CB}" dt="2023-11-07T10:35:01.111" v="7"/>
          <ac:picMkLst>
            <pc:docMk/>
            <pc:sldMk cId="910568122" sldId="291"/>
            <ac:picMk id="13" creationId="{49FAB8FA-9DB7-3667-C1D4-F46DAD0873BE}"/>
          </ac:picMkLst>
        </pc:picChg>
        <pc:picChg chg="mod">
          <ac:chgData name="Hussain, Kamran (STFC,RAL,PPD)" userId="d8523737-c02f-4c2e-87d9-0e95710a8c04" providerId="ADAL" clId="{902F30BA-CF8C-45FF-B0A3-2A5AF020B3CB}" dt="2023-11-07T10:35:01.111" v="7"/>
          <ac:picMkLst>
            <pc:docMk/>
            <pc:sldMk cId="910568122" sldId="291"/>
            <ac:picMk id="14" creationId="{E5BB55E3-7C05-B6C0-EA0B-BD57CC673CFD}"/>
          </ac:picMkLst>
        </pc:picChg>
        <pc:picChg chg="mod">
          <ac:chgData name="Hussain, Kamran (STFC,RAL,PPD)" userId="d8523737-c02f-4c2e-87d9-0e95710a8c04" providerId="ADAL" clId="{902F30BA-CF8C-45FF-B0A3-2A5AF020B3CB}" dt="2023-11-07T10:35:01.111" v="7"/>
          <ac:picMkLst>
            <pc:docMk/>
            <pc:sldMk cId="910568122" sldId="291"/>
            <ac:picMk id="16" creationId="{5695A680-8EBE-CD71-8799-DE98AB434C76}"/>
          </ac:picMkLst>
        </pc:picChg>
      </pc:sldChg>
    </pc:docChg>
  </pc:docChgLst>
  <pc:docChgLst>
    <pc:chgData name="Hussain, Kamran (STFC,RAL,PPD)" userId="S::kamran.hussain@stfc.ac.uk::d8523737-c02f-4c2e-87d9-0e95710a8c04" providerId="AD" clId="Web-{9D935CEF-1E92-A17E-C538-8036B8181862}"/>
    <pc:docChg chg="addSld delSld modSld">
      <pc:chgData name="Hussain, Kamran (STFC,RAL,PPD)" userId="S::kamran.hussain@stfc.ac.uk::d8523737-c02f-4c2e-87d9-0e95710a8c04" providerId="AD" clId="Web-{9D935CEF-1E92-A17E-C538-8036B8181862}" dt="2024-05-23T19:53:55.452" v="727" actId="1076"/>
      <pc:docMkLst>
        <pc:docMk/>
      </pc:docMkLst>
      <pc:sldChg chg="addSp modSp">
        <pc:chgData name="Hussain, Kamran (STFC,RAL,PPD)" userId="S::kamran.hussain@stfc.ac.uk::d8523737-c02f-4c2e-87d9-0e95710a8c04" providerId="AD" clId="Web-{9D935CEF-1E92-A17E-C538-8036B8181862}" dt="2024-05-23T19:25:53.542" v="209" actId="20577"/>
        <pc:sldMkLst>
          <pc:docMk/>
          <pc:sldMk cId="1467805191" sldId="257"/>
        </pc:sldMkLst>
        <pc:spChg chg="mod">
          <ac:chgData name="Hussain, Kamran (STFC,RAL,PPD)" userId="S::kamran.hussain@stfc.ac.uk::d8523737-c02f-4c2e-87d9-0e95710a8c04" providerId="AD" clId="Web-{9D935CEF-1E92-A17E-C538-8036B8181862}" dt="2024-05-23T19:10:43" v="7" actId="20577"/>
          <ac:spMkLst>
            <pc:docMk/>
            <pc:sldMk cId="1467805191" sldId="257"/>
            <ac:spMk id="6" creationId="{FB1D00B1-B8AC-4B0B-7EDA-6D80ACFCDE28}"/>
          </ac:spMkLst>
        </pc:spChg>
        <pc:spChg chg="mod">
          <ac:chgData name="Hussain, Kamran (STFC,RAL,PPD)" userId="S::kamran.hussain@stfc.ac.uk::d8523737-c02f-4c2e-87d9-0e95710a8c04" providerId="AD" clId="Web-{9D935CEF-1E92-A17E-C538-8036B8181862}" dt="2024-05-23T19:25:53.542" v="209" actId="20577"/>
          <ac:spMkLst>
            <pc:docMk/>
            <pc:sldMk cId="1467805191" sldId="257"/>
            <ac:spMk id="8" creationId="{EB15E1ED-3F8C-6622-5E10-8DDD79C829FD}"/>
          </ac:spMkLst>
        </pc:spChg>
        <pc:picChg chg="mod">
          <ac:chgData name="Hussain, Kamran (STFC,RAL,PPD)" userId="S::kamran.hussain@stfc.ac.uk::d8523737-c02f-4c2e-87d9-0e95710a8c04" providerId="AD" clId="Web-{9D935CEF-1E92-A17E-C538-8036B8181862}" dt="2024-05-23T19:25:17.041" v="193" actId="1076"/>
          <ac:picMkLst>
            <pc:docMk/>
            <pc:sldMk cId="1467805191" sldId="257"/>
            <ac:picMk id="2" creationId="{4046C731-27CA-8DA0-83B7-54AC7E428D12}"/>
          </ac:picMkLst>
        </pc:picChg>
        <pc:picChg chg="add mod modCrop">
          <ac:chgData name="Hussain, Kamran (STFC,RAL,PPD)" userId="S::kamran.hussain@stfc.ac.uk::d8523737-c02f-4c2e-87d9-0e95710a8c04" providerId="AD" clId="Web-{9D935CEF-1E92-A17E-C538-8036B8181862}" dt="2024-05-23T19:25:11.885" v="189" actId="14100"/>
          <ac:picMkLst>
            <pc:docMk/>
            <pc:sldMk cId="1467805191" sldId="257"/>
            <ac:picMk id="3" creationId="{1862BA6B-B786-8787-D4E4-EEF263BFCBF2}"/>
          </ac:picMkLst>
        </pc:picChg>
      </pc:sldChg>
      <pc:sldChg chg="addSp delSp modSp">
        <pc:chgData name="Hussain, Kamran (STFC,RAL,PPD)" userId="S::kamran.hussain@stfc.ac.uk::d8523737-c02f-4c2e-87d9-0e95710a8c04" providerId="AD" clId="Web-{9D935CEF-1E92-A17E-C538-8036B8181862}" dt="2024-05-23T19:20:08.766" v="68" actId="1076"/>
        <pc:sldMkLst>
          <pc:docMk/>
          <pc:sldMk cId="772065073" sldId="292"/>
        </pc:sldMkLst>
        <pc:spChg chg="add mod">
          <ac:chgData name="Hussain, Kamran (STFC,RAL,PPD)" userId="S::kamran.hussain@stfc.ac.uk::d8523737-c02f-4c2e-87d9-0e95710a8c04" providerId="AD" clId="Web-{9D935CEF-1E92-A17E-C538-8036B8181862}" dt="2024-05-23T19:19:44.391" v="54" actId="1076"/>
          <ac:spMkLst>
            <pc:docMk/>
            <pc:sldMk cId="772065073" sldId="292"/>
            <ac:spMk id="3" creationId="{6E286190-FBA3-62D1-461E-4CCED3C828BA}"/>
          </ac:spMkLst>
        </pc:spChg>
        <pc:spChg chg="mod">
          <ac:chgData name="Hussain, Kamran (STFC,RAL,PPD)" userId="S::kamran.hussain@stfc.ac.uk::d8523737-c02f-4c2e-87d9-0e95710a8c04" providerId="AD" clId="Web-{9D935CEF-1E92-A17E-C538-8036B8181862}" dt="2024-05-23T19:10:46.922" v="8" actId="20577"/>
          <ac:spMkLst>
            <pc:docMk/>
            <pc:sldMk cId="772065073" sldId="292"/>
            <ac:spMk id="6" creationId="{FB1D00B1-B8AC-4B0B-7EDA-6D80ACFCDE28}"/>
          </ac:spMkLst>
        </pc:spChg>
        <pc:spChg chg="add mod">
          <ac:chgData name="Hussain, Kamran (STFC,RAL,PPD)" userId="S::kamran.hussain@stfc.ac.uk::d8523737-c02f-4c2e-87d9-0e95710a8c04" providerId="AD" clId="Web-{9D935CEF-1E92-A17E-C538-8036B8181862}" dt="2024-05-23T19:19:47.453" v="56" actId="1076"/>
          <ac:spMkLst>
            <pc:docMk/>
            <pc:sldMk cId="772065073" sldId="292"/>
            <ac:spMk id="8" creationId="{6CDB1ED0-AF6E-15B6-4C75-82DE1206A025}"/>
          </ac:spMkLst>
        </pc:spChg>
        <pc:spChg chg="add mod">
          <ac:chgData name="Hussain, Kamran (STFC,RAL,PPD)" userId="S::kamran.hussain@stfc.ac.uk::d8523737-c02f-4c2e-87d9-0e95710a8c04" providerId="AD" clId="Web-{9D935CEF-1E92-A17E-C538-8036B8181862}" dt="2024-05-23T19:19:50.110" v="58" actId="1076"/>
          <ac:spMkLst>
            <pc:docMk/>
            <pc:sldMk cId="772065073" sldId="292"/>
            <ac:spMk id="25" creationId="{CA291A3D-607F-0AED-B725-969FA796A3A0}"/>
          </ac:spMkLst>
        </pc:spChg>
        <pc:spChg chg="add mod">
          <ac:chgData name="Hussain, Kamran (STFC,RAL,PPD)" userId="S::kamran.hussain@stfc.ac.uk::d8523737-c02f-4c2e-87d9-0e95710a8c04" providerId="AD" clId="Web-{9D935CEF-1E92-A17E-C538-8036B8181862}" dt="2024-05-23T19:19:53.594" v="60" actId="1076"/>
          <ac:spMkLst>
            <pc:docMk/>
            <pc:sldMk cId="772065073" sldId="292"/>
            <ac:spMk id="26" creationId="{3CEF940F-BFF3-802F-E92F-9EB61455135B}"/>
          </ac:spMkLst>
        </pc:spChg>
        <pc:spChg chg="add mod">
          <ac:chgData name="Hussain, Kamran (STFC,RAL,PPD)" userId="S::kamran.hussain@stfc.ac.uk::d8523737-c02f-4c2e-87d9-0e95710a8c04" providerId="AD" clId="Web-{9D935CEF-1E92-A17E-C538-8036B8181862}" dt="2024-05-23T19:19:57.454" v="62" actId="1076"/>
          <ac:spMkLst>
            <pc:docMk/>
            <pc:sldMk cId="772065073" sldId="292"/>
            <ac:spMk id="27" creationId="{0C28C290-C2DF-4B2C-1613-84CB4A38195B}"/>
          </ac:spMkLst>
        </pc:spChg>
        <pc:spChg chg="add mod">
          <ac:chgData name="Hussain, Kamran (STFC,RAL,PPD)" userId="S::kamran.hussain@stfc.ac.uk::d8523737-c02f-4c2e-87d9-0e95710a8c04" providerId="AD" clId="Web-{9D935CEF-1E92-A17E-C538-8036B8181862}" dt="2024-05-23T19:20:01.516" v="64" actId="1076"/>
          <ac:spMkLst>
            <pc:docMk/>
            <pc:sldMk cId="772065073" sldId="292"/>
            <ac:spMk id="28" creationId="{929C8F12-DDA4-A345-F12E-85A0B8AC7AD5}"/>
          </ac:spMkLst>
        </pc:spChg>
        <pc:spChg chg="add mod">
          <ac:chgData name="Hussain, Kamran (STFC,RAL,PPD)" userId="S::kamran.hussain@stfc.ac.uk::d8523737-c02f-4c2e-87d9-0e95710a8c04" providerId="AD" clId="Web-{9D935CEF-1E92-A17E-C538-8036B8181862}" dt="2024-05-23T19:20:05.813" v="66" actId="1076"/>
          <ac:spMkLst>
            <pc:docMk/>
            <pc:sldMk cId="772065073" sldId="292"/>
            <ac:spMk id="29" creationId="{44AB6A60-C267-45F2-308D-AC090A4F835D}"/>
          </ac:spMkLst>
        </pc:spChg>
        <pc:spChg chg="add mod">
          <ac:chgData name="Hussain, Kamran (STFC,RAL,PPD)" userId="S::kamran.hussain@stfc.ac.uk::d8523737-c02f-4c2e-87d9-0e95710a8c04" providerId="AD" clId="Web-{9D935CEF-1E92-A17E-C538-8036B8181862}" dt="2024-05-23T19:20:08.766" v="68" actId="1076"/>
          <ac:spMkLst>
            <pc:docMk/>
            <pc:sldMk cId="772065073" sldId="292"/>
            <ac:spMk id="30" creationId="{6B5E356C-49F8-968F-C728-4E08E19BC1FB}"/>
          </ac:spMkLst>
        </pc:spChg>
        <pc:picChg chg="add mod modCrop">
          <ac:chgData name="Hussain, Kamran (STFC,RAL,PPD)" userId="S::kamran.hussain@stfc.ac.uk::d8523737-c02f-4c2e-87d9-0e95710a8c04" providerId="AD" clId="Web-{9D935CEF-1E92-A17E-C538-8036B8181862}" dt="2024-05-23T19:18:27.435" v="45" actId="1076"/>
          <ac:picMkLst>
            <pc:docMk/>
            <pc:sldMk cId="772065073" sldId="292"/>
            <ac:picMk id="2" creationId="{84F9C831-09F1-F631-5D1E-914F72DACCF4}"/>
          </ac:picMkLst>
        </pc:picChg>
        <pc:picChg chg="del">
          <ac:chgData name="Hussain, Kamran (STFC,RAL,PPD)" userId="S::kamran.hussain@stfc.ac.uk::d8523737-c02f-4c2e-87d9-0e95710a8c04" providerId="AD" clId="Web-{9D935CEF-1E92-A17E-C538-8036B8181862}" dt="2024-05-23T19:17:33.434" v="36"/>
          <ac:picMkLst>
            <pc:docMk/>
            <pc:sldMk cId="772065073" sldId="292"/>
            <ac:picMk id="18" creationId="{376F8112-E222-BC5E-E21F-A5FB6EC3988B}"/>
          </ac:picMkLst>
        </pc:picChg>
      </pc:sldChg>
      <pc:sldChg chg="modSp">
        <pc:chgData name="Hussain, Kamran (STFC,RAL,PPD)" userId="S::kamran.hussain@stfc.ac.uk::d8523737-c02f-4c2e-87d9-0e95710a8c04" providerId="AD" clId="Web-{9D935CEF-1E92-A17E-C538-8036B8181862}" dt="2024-05-23T19:10:26.840" v="2" actId="20577"/>
        <pc:sldMkLst>
          <pc:docMk/>
          <pc:sldMk cId="2277432790" sldId="294"/>
        </pc:sldMkLst>
        <pc:spChg chg="mod">
          <ac:chgData name="Hussain, Kamran (STFC,RAL,PPD)" userId="S::kamran.hussain@stfc.ac.uk::d8523737-c02f-4c2e-87d9-0e95710a8c04" providerId="AD" clId="Web-{9D935CEF-1E92-A17E-C538-8036B8181862}" dt="2024-05-23T19:10:26.840" v="2" actId="20577"/>
          <ac:spMkLst>
            <pc:docMk/>
            <pc:sldMk cId="2277432790" sldId="294"/>
            <ac:spMk id="17" creationId="{FD5EC4DB-1C4C-9F18-7895-165DFA8CF10A}"/>
          </ac:spMkLst>
        </pc:spChg>
      </pc:sldChg>
      <pc:sldChg chg="del">
        <pc:chgData name="Hussain, Kamran (STFC,RAL,PPD)" userId="S::kamran.hussain@stfc.ac.uk::d8523737-c02f-4c2e-87d9-0e95710a8c04" providerId="AD" clId="Web-{9D935CEF-1E92-A17E-C538-8036B8181862}" dt="2024-05-23T19:10:17.918" v="0"/>
        <pc:sldMkLst>
          <pc:docMk/>
          <pc:sldMk cId="3684591023" sldId="296"/>
        </pc:sldMkLst>
      </pc:sldChg>
      <pc:sldChg chg="modSp del">
        <pc:chgData name="Hussain, Kamran (STFC,RAL,PPD)" userId="S::kamran.hussain@stfc.ac.uk::d8523737-c02f-4c2e-87d9-0e95710a8c04" providerId="AD" clId="Web-{9D935CEF-1E92-A17E-C538-8036B8181862}" dt="2024-05-23T19:15:27.961" v="35"/>
        <pc:sldMkLst>
          <pc:docMk/>
          <pc:sldMk cId="3684141799" sldId="299"/>
        </pc:sldMkLst>
        <pc:spChg chg="mod">
          <ac:chgData name="Hussain, Kamran (STFC,RAL,PPD)" userId="S::kamran.hussain@stfc.ac.uk::d8523737-c02f-4c2e-87d9-0e95710a8c04" providerId="AD" clId="Web-{9D935CEF-1E92-A17E-C538-8036B8181862}" dt="2024-05-23T19:11:17.313" v="15" actId="20577"/>
          <ac:spMkLst>
            <pc:docMk/>
            <pc:sldMk cId="3684141799" sldId="299"/>
            <ac:spMk id="6" creationId="{FB1D00B1-B8AC-4B0B-7EDA-6D80ACFCDE28}"/>
          </ac:spMkLst>
        </pc:spChg>
      </pc:sldChg>
      <pc:sldChg chg="del">
        <pc:chgData name="Hussain, Kamran (STFC,RAL,PPD)" userId="S::kamran.hussain@stfc.ac.uk::d8523737-c02f-4c2e-87d9-0e95710a8c04" providerId="AD" clId="Web-{9D935CEF-1E92-A17E-C538-8036B8181862}" dt="2024-05-23T19:10:19.278" v="1"/>
        <pc:sldMkLst>
          <pc:docMk/>
          <pc:sldMk cId="2071191443" sldId="301"/>
        </pc:sldMkLst>
      </pc:sldChg>
      <pc:sldChg chg="delSp modSp">
        <pc:chgData name="Hussain, Kamran (STFC,RAL,PPD)" userId="S::kamran.hussain@stfc.ac.uk::d8523737-c02f-4c2e-87d9-0e95710a8c04" providerId="AD" clId="Web-{9D935CEF-1E92-A17E-C538-8036B8181862}" dt="2024-05-23T19:14:37.085" v="21"/>
        <pc:sldMkLst>
          <pc:docMk/>
          <pc:sldMk cId="2862473002" sldId="303"/>
        </pc:sldMkLst>
        <pc:spChg chg="mod">
          <ac:chgData name="Hussain, Kamran (STFC,RAL,PPD)" userId="S::kamran.hussain@stfc.ac.uk::d8523737-c02f-4c2e-87d9-0e95710a8c04" providerId="AD" clId="Web-{9D935CEF-1E92-A17E-C538-8036B8181862}" dt="2024-05-23T19:11:07.157" v="12" actId="20577"/>
          <ac:spMkLst>
            <pc:docMk/>
            <pc:sldMk cId="2862473002" sldId="303"/>
            <ac:spMk id="6" creationId="{FB1D00B1-B8AC-4B0B-7EDA-6D80ACFCDE28}"/>
          </ac:spMkLst>
        </pc:spChg>
        <pc:spChg chg="del">
          <ac:chgData name="Hussain, Kamran (STFC,RAL,PPD)" userId="S::kamran.hussain@stfc.ac.uk::d8523737-c02f-4c2e-87d9-0e95710a8c04" providerId="AD" clId="Web-{9D935CEF-1E92-A17E-C538-8036B8181862}" dt="2024-05-23T19:14:37.085" v="21"/>
          <ac:spMkLst>
            <pc:docMk/>
            <pc:sldMk cId="2862473002" sldId="303"/>
            <ac:spMk id="13" creationId="{5B2777FA-1C03-12AA-8FB4-6E01835C78A8}"/>
          </ac:spMkLst>
        </pc:spChg>
      </pc:sldChg>
      <pc:sldChg chg="addSp delSp modSp">
        <pc:chgData name="Hussain, Kamran (STFC,RAL,PPD)" userId="S::kamran.hussain@stfc.ac.uk::d8523737-c02f-4c2e-87d9-0e95710a8c04" providerId="AD" clId="Web-{9D935CEF-1E92-A17E-C538-8036B8181862}" dt="2024-05-23T19:53:55.452" v="727" actId="1076"/>
        <pc:sldMkLst>
          <pc:docMk/>
          <pc:sldMk cId="3322961659" sldId="304"/>
        </pc:sldMkLst>
        <pc:spChg chg="add del mod">
          <ac:chgData name="Hussain, Kamran (STFC,RAL,PPD)" userId="S::kamran.hussain@stfc.ac.uk::d8523737-c02f-4c2e-87d9-0e95710a8c04" providerId="AD" clId="Web-{9D935CEF-1E92-A17E-C538-8036B8181862}" dt="2024-05-23T19:26:06.214" v="210"/>
          <ac:spMkLst>
            <pc:docMk/>
            <pc:sldMk cId="3322961659" sldId="304"/>
            <ac:spMk id="5" creationId="{8DB5A0D9-5355-606F-0891-110525A52E79}"/>
          </ac:spMkLst>
        </pc:spChg>
        <pc:spChg chg="mod">
          <ac:chgData name="Hussain, Kamran (STFC,RAL,PPD)" userId="S::kamran.hussain@stfc.ac.uk::d8523737-c02f-4c2e-87d9-0e95710a8c04" providerId="AD" clId="Web-{9D935CEF-1E92-A17E-C538-8036B8181862}" dt="2024-05-23T19:11:03.985" v="11" actId="20577"/>
          <ac:spMkLst>
            <pc:docMk/>
            <pc:sldMk cId="3322961659" sldId="304"/>
            <ac:spMk id="6" creationId="{FB1D00B1-B8AC-4B0B-7EDA-6D80ACFCDE28}"/>
          </ac:spMkLst>
        </pc:spChg>
        <pc:spChg chg="del">
          <ac:chgData name="Hussain, Kamran (STFC,RAL,PPD)" userId="S::kamran.hussain@stfc.ac.uk::d8523737-c02f-4c2e-87d9-0e95710a8c04" providerId="AD" clId="Web-{9D935CEF-1E92-A17E-C538-8036B8181862}" dt="2024-05-23T19:14:31.303" v="18"/>
          <ac:spMkLst>
            <pc:docMk/>
            <pc:sldMk cId="3322961659" sldId="304"/>
            <ac:spMk id="8" creationId="{6765BD67-DCEE-CB97-DC92-CC1EA19F923B}"/>
          </ac:spMkLst>
        </pc:spChg>
        <pc:spChg chg="add mod">
          <ac:chgData name="Hussain, Kamran (STFC,RAL,PPD)" userId="S::kamran.hussain@stfc.ac.uk::d8523737-c02f-4c2e-87d9-0e95710a8c04" providerId="AD" clId="Web-{9D935CEF-1E92-A17E-C538-8036B8181862}" dt="2024-05-23T19:35:53.935" v="469" actId="1076"/>
          <ac:spMkLst>
            <pc:docMk/>
            <pc:sldMk cId="3322961659" sldId="304"/>
            <ac:spMk id="10" creationId="{91D8247C-D050-29D5-4944-FE250054651E}"/>
          </ac:spMkLst>
        </pc:spChg>
        <pc:spChg chg="del">
          <ac:chgData name="Hussain, Kamran (STFC,RAL,PPD)" userId="S::kamran.hussain@stfc.ac.uk::d8523737-c02f-4c2e-87d9-0e95710a8c04" providerId="AD" clId="Web-{9D935CEF-1E92-A17E-C538-8036B8181862}" dt="2024-05-23T19:14:31.303" v="17"/>
          <ac:spMkLst>
            <pc:docMk/>
            <pc:sldMk cId="3322961659" sldId="304"/>
            <ac:spMk id="11" creationId="{D961E249-FF54-5A1A-B905-7739687BF825}"/>
          </ac:spMkLst>
        </pc:spChg>
        <pc:spChg chg="add mod">
          <ac:chgData name="Hussain, Kamran (STFC,RAL,PPD)" userId="S::kamran.hussain@stfc.ac.uk::d8523737-c02f-4c2e-87d9-0e95710a8c04" providerId="AD" clId="Web-{9D935CEF-1E92-A17E-C538-8036B8181862}" dt="2024-05-23T19:39:07.909" v="561" actId="1076"/>
          <ac:spMkLst>
            <pc:docMk/>
            <pc:sldMk cId="3322961659" sldId="304"/>
            <ac:spMk id="12" creationId="{E825225F-FDA7-DCE3-8278-F2D5FE886958}"/>
          </ac:spMkLst>
        </pc:spChg>
        <pc:spChg chg="del">
          <ac:chgData name="Hussain, Kamran (STFC,RAL,PPD)" userId="S::kamran.hussain@stfc.ac.uk::d8523737-c02f-4c2e-87d9-0e95710a8c04" providerId="AD" clId="Web-{9D935CEF-1E92-A17E-C538-8036B8181862}" dt="2024-05-23T19:14:31.303" v="16"/>
          <ac:spMkLst>
            <pc:docMk/>
            <pc:sldMk cId="3322961659" sldId="304"/>
            <ac:spMk id="13" creationId="{51B09869-AA93-9485-A777-9C0ED5081495}"/>
          </ac:spMkLst>
        </pc:spChg>
        <pc:spChg chg="add mod">
          <ac:chgData name="Hussain, Kamran (STFC,RAL,PPD)" userId="S::kamran.hussain@stfc.ac.uk::d8523737-c02f-4c2e-87d9-0e95710a8c04" providerId="AD" clId="Web-{9D935CEF-1E92-A17E-C538-8036B8181862}" dt="2024-05-23T19:42:45.010" v="691" actId="20577"/>
          <ac:spMkLst>
            <pc:docMk/>
            <pc:sldMk cId="3322961659" sldId="304"/>
            <ac:spMk id="22" creationId="{847069FE-A5B3-014F-9D37-59FFBDAE0E1D}"/>
          </ac:spMkLst>
        </pc:spChg>
        <pc:spChg chg="add mod">
          <ac:chgData name="Hussain, Kamran (STFC,RAL,PPD)" userId="S::kamran.hussain@stfc.ac.uk::d8523737-c02f-4c2e-87d9-0e95710a8c04" providerId="AD" clId="Web-{9D935CEF-1E92-A17E-C538-8036B8181862}" dt="2024-05-23T19:49:47.913" v="720" actId="14100"/>
          <ac:spMkLst>
            <pc:docMk/>
            <pc:sldMk cId="3322961659" sldId="304"/>
            <ac:spMk id="23" creationId="{FCDD9B95-2A7A-8A5F-D3E1-DB83984237A4}"/>
          </ac:spMkLst>
        </pc:spChg>
        <pc:spChg chg="add del">
          <ac:chgData name="Hussain, Kamran (STFC,RAL,PPD)" userId="S::kamran.hussain@stfc.ac.uk::d8523737-c02f-4c2e-87d9-0e95710a8c04" providerId="AD" clId="Web-{9D935CEF-1E92-A17E-C538-8036B8181862}" dt="2024-05-23T19:43:49.684" v="698"/>
          <ac:spMkLst>
            <pc:docMk/>
            <pc:sldMk cId="3322961659" sldId="304"/>
            <ac:spMk id="24" creationId="{B6B4A726-C186-94BE-74AD-183141B84856}"/>
          </ac:spMkLst>
        </pc:spChg>
        <pc:spChg chg="add del mod">
          <ac:chgData name="Hussain, Kamran (STFC,RAL,PPD)" userId="S::kamran.hussain@stfc.ac.uk::d8523737-c02f-4c2e-87d9-0e95710a8c04" providerId="AD" clId="Web-{9D935CEF-1E92-A17E-C538-8036B8181862}" dt="2024-05-23T19:49:36.538" v="717"/>
          <ac:spMkLst>
            <pc:docMk/>
            <pc:sldMk cId="3322961659" sldId="304"/>
            <ac:spMk id="29" creationId="{E1D02049-4CFD-EC06-C858-FD15C7864131}"/>
          </ac:spMkLst>
        </pc:spChg>
        <pc:picChg chg="del">
          <ac:chgData name="Hussain, Kamran (STFC,RAL,PPD)" userId="S::kamran.hussain@stfc.ac.uk::d8523737-c02f-4c2e-87d9-0e95710a8c04" providerId="AD" clId="Web-{9D935CEF-1E92-A17E-C538-8036B8181862}" dt="2024-05-23T19:14:31.335" v="20"/>
          <ac:picMkLst>
            <pc:docMk/>
            <pc:sldMk cId="3322961659" sldId="304"/>
            <ac:picMk id="2" creationId="{F4FE9564-A590-9567-02D5-796744F5A044}"/>
          </ac:picMkLst>
        </pc:picChg>
        <pc:picChg chg="del">
          <ac:chgData name="Hussain, Kamran (STFC,RAL,PPD)" userId="S::kamran.hussain@stfc.ac.uk::d8523737-c02f-4c2e-87d9-0e95710a8c04" providerId="AD" clId="Web-{9D935CEF-1E92-A17E-C538-8036B8181862}" dt="2024-05-23T19:14:31.303" v="19"/>
          <ac:picMkLst>
            <pc:docMk/>
            <pc:sldMk cId="3322961659" sldId="304"/>
            <ac:picMk id="3" creationId="{361EFF9E-F87D-1222-5896-7F3A3020AFE7}"/>
          </ac:picMkLst>
        </pc:picChg>
        <pc:picChg chg="add mod">
          <ac:chgData name="Hussain, Kamran (STFC,RAL,PPD)" userId="S::kamran.hussain@stfc.ac.uk::d8523737-c02f-4c2e-87d9-0e95710a8c04" providerId="AD" clId="Web-{9D935CEF-1E92-A17E-C538-8036B8181862}" dt="2024-05-23T19:26:55.966" v="215" actId="1076"/>
          <ac:picMkLst>
            <pc:docMk/>
            <pc:sldMk cId="3322961659" sldId="304"/>
            <ac:picMk id="7" creationId="{C1C2C373-9212-46EF-019F-F80F53BC46F8}"/>
          </ac:picMkLst>
        </pc:picChg>
        <pc:picChg chg="add mod">
          <ac:chgData name="Hussain, Kamran (STFC,RAL,PPD)" userId="S::kamran.hussain@stfc.ac.uk::d8523737-c02f-4c2e-87d9-0e95710a8c04" providerId="AD" clId="Web-{9D935CEF-1E92-A17E-C538-8036B8181862}" dt="2024-05-23T19:35:19.074" v="449" actId="1076"/>
          <ac:picMkLst>
            <pc:docMk/>
            <pc:sldMk cId="3322961659" sldId="304"/>
            <ac:picMk id="9" creationId="{D88B3E15-8EB3-D994-09DE-1F1F42545FE3}"/>
          </ac:picMkLst>
        </pc:picChg>
        <pc:picChg chg="add mod">
          <ac:chgData name="Hussain, Kamran (STFC,RAL,PPD)" userId="S::kamran.hussain@stfc.ac.uk::d8523737-c02f-4c2e-87d9-0e95710a8c04" providerId="AD" clId="Web-{9D935CEF-1E92-A17E-C538-8036B8181862}" dt="2024-05-23T19:39:09.316" v="562" actId="1076"/>
          <ac:picMkLst>
            <pc:docMk/>
            <pc:sldMk cId="3322961659" sldId="304"/>
            <ac:picMk id="14" creationId="{B1B09DE7-D08C-A9FC-49C1-135C63E6A455}"/>
          </ac:picMkLst>
        </pc:picChg>
        <pc:picChg chg="add del mod">
          <ac:chgData name="Hussain, Kamran (STFC,RAL,PPD)" userId="S::kamran.hussain@stfc.ac.uk::d8523737-c02f-4c2e-87d9-0e95710a8c04" providerId="AD" clId="Web-{9D935CEF-1E92-A17E-C538-8036B8181862}" dt="2024-05-23T19:47:39.003" v="704"/>
          <ac:picMkLst>
            <pc:docMk/>
            <pc:sldMk cId="3322961659" sldId="304"/>
            <ac:picMk id="25" creationId="{6E6BE660-B59D-8488-E182-95656649B4F7}"/>
          </ac:picMkLst>
        </pc:picChg>
        <pc:picChg chg="add del mod">
          <ac:chgData name="Hussain, Kamran (STFC,RAL,PPD)" userId="S::kamran.hussain@stfc.ac.uk::d8523737-c02f-4c2e-87d9-0e95710a8c04" providerId="AD" clId="Web-{9D935CEF-1E92-A17E-C538-8036B8181862}" dt="2024-05-23T19:48:33.630" v="708"/>
          <ac:picMkLst>
            <pc:docMk/>
            <pc:sldMk cId="3322961659" sldId="304"/>
            <ac:picMk id="26" creationId="{F8CF97BD-5CB7-F595-6584-14D8F532627B}"/>
          </ac:picMkLst>
        </pc:picChg>
        <pc:picChg chg="add del mod">
          <ac:chgData name="Hussain, Kamran (STFC,RAL,PPD)" userId="S::kamran.hussain@stfc.ac.uk::d8523737-c02f-4c2e-87d9-0e95710a8c04" providerId="AD" clId="Web-{9D935CEF-1E92-A17E-C538-8036B8181862}" dt="2024-05-23T19:48:54.412" v="711"/>
          <ac:picMkLst>
            <pc:docMk/>
            <pc:sldMk cId="3322961659" sldId="304"/>
            <ac:picMk id="27" creationId="{7BE9B454-825B-BC19-C36B-D5C47721D2EE}"/>
          </ac:picMkLst>
        </pc:picChg>
        <pc:picChg chg="add del mod">
          <ac:chgData name="Hussain, Kamran (STFC,RAL,PPD)" userId="S::kamran.hussain@stfc.ac.uk::d8523737-c02f-4c2e-87d9-0e95710a8c04" providerId="AD" clId="Web-{9D935CEF-1E92-A17E-C538-8036B8181862}" dt="2024-05-23T19:49:24.131" v="714"/>
          <ac:picMkLst>
            <pc:docMk/>
            <pc:sldMk cId="3322961659" sldId="304"/>
            <ac:picMk id="28" creationId="{59307DEB-A02E-4627-B110-C44E5D6AA643}"/>
          </ac:picMkLst>
        </pc:picChg>
        <pc:picChg chg="add mod">
          <ac:chgData name="Hussain, Kamran (STFC,RAL,PPD)" userId="S::kamran.hussain@stfc.ac.uk::d8523737-c02f-4c2e-87d9-0e95710a8c04" providerId="AD" clId="Web-{9D935CEF-1E92-A17E-C538-8036B8181862}" dt="2024-05-23T19:49:45.273" v="719" actId="1076"/>
          <ac:picMkLst>
            <pc:docMk/>
            <pc:sldMk cId="3322961659" sldId="304"/>
            <ac:picMk id="30" creationId="{D5596E42-AF49-18E2-0807-3F9D0483160A}"/>
          </ac:picMkLst>
        </pc:picChg>
        <pc:picChg chg="add mod modCrop">
          <ac:chgData name="Hussain, Kamran (STFC,RAL,PPD)" userId="S::kamran.hussain@stfc.ac.uk::d8523737-c02f-4c2e-87d9-0e95710a8c04" providerId="AD" clId="Web-{9D935CEF-1E92-A17E-C538-8036B8181862}" dt="2024-05-23T19:53:55.452" v="727" actId="1076"/>
          <ac:picMkLst>
            <pc:docMk/>
            <pc:sldMk cId="3322961659" sldId="304"/>
            <ac:picMk id="31" creationId="{6009B04B-65BC-87C2-565B-AF2E472B01EF}"/>
          </ac:picMkLst>
        </pc:picChg>
      </pc:sldChg>
      <pc:sldChg chg="modSp add replId">
        <pc:chgData name="Hussain, Kamran (STFC,RAL,PPD)" userId="S::kamran.hussain@stfc.ac.uk::d8523737-c02f-4c2e-87d9-0e95710a8c04" providerId="AD" clId="Web-{9D935CEF-1E92-A17E-C538-8036B8181862}" dt="2024-05-23T19:15:19.211" v="34" actId="20577"/>
        <pc:sldMkLst>
          <pc:docMk/>
          <pc:sldMk cId="714049222" sldId="306"/>
        </pc:sldMkLst>
        <pc:spChg chg="mod">
          <ac:chgData name="Hussain, Kamran (STFC,RAL,PPD)" userId="S::kamran.hussain@stfc.ac.uk::d8523737-c02f-4c2e-87d9-0e95710a8c04" providerId="AD" clId="Web-{9D935CEF-1E92-A17E-C538-8036B8181862}" dt="2024-05-23T19:15:19.211" v="34" actId="20577"/>
          <ac:spMkLst>
            <pc:docMk/>
            <pc:sldMk cId="714049222" sldId="306"/>
            <ac:spMk id="17" creationId="{FD5EC4DB-1C4C-9F18-7895-165DFA8CF10A}"/>
          </ac:spMkLst>
        </pc:spChg>
      </pc:sldChg>
    </pc:docChg>
  </pc:docChgLst>
  <pc:docChgLst>
    <pc:chgData name="Hussain, Kamran (STFC,RAL,PPD)" userId="S::kamran.hussain@stfc.ac.uk::d8523737-c02f-4c2e-87d9-0e95710a8c04" providerId="AD" clId="Web-{AE84B2CE-D55E-1EF3-26C2-2C9EDDDC1E2C}"/>
    <pc:docChg chg="addSld delSld modSld sldOrd">
      <pc:chgData name="Hussain, Kamran (STFC,RAL,PPD)" userId="S::kamran.hussain@stfc.ac.uk::d8523737-c02f-4c2e-87d9-0e95710a8c04" providerId="AD" clId="Web-{AE84B2CE-D55E-1EF3-26C2-2C9EDDDC1E2C}" dt="2024-05-24T00:34:06.886" v="1178" actId="20577"/>
      <pc:docMkLst>
        <pc:docMk/>
      </pc:docMkLst>
      <pc:sldChg chg="del">
        <pc:chgData name="Hussain, Kamran (STFC,RAL,PPD)" userId="S::kamran.hussain@stfc.ac.uk::d8523737-c02f-4c2e-87d9-0e95710a8c04" providerId="AD" clId="Web-{AE84B2CE-D55E-1EF3-26C2-2C9EDDDC1E2C}" dt="2024-05-23T23:23:43.212" v="323"/>
        <pc:sldMkLst>
          <pc:docMk/>
          <pc:sldMk cId="910568122" sldId="291"/>
        </pc:sldMkLst>
      </pc:sldChg>
      <pc:sldChg chg="addSp delSp modSp">
        <pc:chgData name="Hussain, Kamran (STFC,RAL,PPD)" userId="S::kamran.hussain@stfc.ac.uk::d8523737-c02f-4c2e-87d9-0e95710a8c04" providerId="AD" clId="Web-{AE84B2CE-D55E-1EF3-26C2-2C9EDDDC1E2C}" dt="2024-05-24T00:13:21.350" v="677" actId="20577"/>
        <pc:sldMkLst>
          <pc:docMk/>
          <pc:sldMk cId="2277432790" sldId="294"/>
        </pc:sldMkLst>
        <pc:spChg chg="mod">
          <ac:chgData name="Hussain, Kamran (STFC,RAL,PPD)" userId="S::kamran.hussain@stfc.ac.uk::d8523737-c02f-4c2e-87d9-0e95710a8c04" providerId="AD" clId="Web-{AE84B2CE-D55E-1EF3-26C2-2C9EDDDC1E2C}" dt="2024-05-24T00:13:21.350" v="677" actId="20577"/>
          <ac:spMkLst>
            <pc:docMk/>
            <pc:sldMk cId="2277432790" sldId="294"/>
            <ac:spMk id="6" creationId="{FB1D00B1-B8AC-4B0B-7EDA-6D80ACFCDE28}"/>
          </ac:spMkLst>
        </pc:spChg>
        <pc:spChg chg="mod">
          <ac:chgData name="Hussain, Kamran (STFC,RAL,PPD)" userId="S::kamran.hussain@stfc.ac.uk::d8523737-c02f-4c2e-87d9-0e95710a8c04" providerId="AD" clId="Web-{AE84B2CE-D55E-1EF3-26C2-2C9EDDDC1E2C}" dt="2024-05-23T23:54:10.533" v="599" actId="20577"/>
          <ac:spMkLst>
            <pc:docMk/>
            <pc:sldMk cId="2277432790" sldId="294"/>
            <ac:spMk id="22" creationId="{A97F5470-F832-A9F5-E925-24CB3414764B}"/>
          </ac:spMkLst>
        </pc:spChg>
        <pc:picChg chg="add mod">
          <ac:chgData name="Hussain, Kamran (STFC,RAL,PPD)" userId="S::kamran.hussain@stfc.ac.uk::d8523737-c02f-4c2e-87d9-0e95710a8c04" providerId="AD" clId="Web-{AE84B2CE-D55E-1EF3-26C2-2C9EDDDC1E2C}" dt="2024-05-23T23:53:52.126" v="591" actId="1076"/>
          <ac:picMkLst>
            <pc:docMk/>
            <pc:sldMk cId="2277432790" sldId="294"/>
            <ac:picMk id="2" creationId="{D3720FCF-6D64-7042-4BCA-A7311B8B8565}"/>
          </ac:picMkLst>
        </pc:picChg>
        <pc:picChg chg="del">
          <ac:chgData name="Hussain, Kamran (STFC,RAL,PPD)" userId="S::kamran.hussain@stfc.ac.uk::d8523737-c02f-4c2e-87d9-0e95710a8c04" providerId="AD" clId="Web-{AE84B2CE-D55E-1EF3-26C2-2C9EDDDC1E2C}" dt="2024-05-23T23:53:48.032" v="589"/>
          <ac:picMkLst>
            <pc:docMk/>
            <pc:sldMk cId="2277432790" sldId="294"/>
            <ac:picMk id="40" creationId="{FA4C66E8-4BFD-2275-183E-1AB27699B658}"/>
          </ac:picMkLst>
        </pc:picChg>
      </pc:sldChg>
      <pc:sldChg chg="addSp delSp modSp">
        <pc:chgData name="Hussain, Kamran (STFC,RAL,PPD)" userId="S::kamran.hussain@stfc.ac.uk::d8523737-c02f-4c2e-87d9-0e95710a8c04" providerId="AD" clId="Web-{AE84B2CE-D55E-1EF3-26C2-2C9EDDDC1E2C}" dt="2024-05-24T00:21:55.596" v="831"/>
        <pc:sldMkLst>
          <pc:docMk/>
          <pc:sldMk cId="2483161839" sldId="295"/>
        </pc:sldMkLst>
        <pc:spChg chg="add mod">
          <ac:chgData name="Hussain, Kamran (STFC,RAL,PPD)" userId="S::kamran.hussain@stfc.ac.uk::d8523737-c02f-4c2e-87d9-0e95710a8c04" providerId="AD" clId="Web-{AE84B2CE-D55E-1EF3-26C2-2C9EDDDC1E2C}" dt="2024-05-23T22:58:56.311" v="37" actId="1076"/>
          <ac:spMkLst>
            <pc:docMk/>
            <pc:sldMk cId="2483161839" sldId="295"/>
            <ac:spMk id="3" creationId="{6B941E95-3BA3-DFB5-E0B1-C28EB8F4D6EC}"/>
          </ac:spMkLst>
        </pc:spChg>
        <pc:spChg chg="mod">
          <ac:chgData name="Hussain, Kamran (STFC,RAL,PPD)" userId="S::kamran.hussain@stfc.ac.uk::d8523737-c02f-4c2e-87d9-0e95710a8c04" providerId="AD" clId="Web-{AE84B2CE-D55E-1EF3-26C2-2C9EDDDC1E2C}" dt="2024-05-23T23:07:04.155" v="195" actId="20577"/>
          <ac:spMkLst>
            <pc:docMk/>
            <pc:sldMk cId="2483161839" sldId="295"/>
            <ac:spMk id="6" creationId="{FB1D00B1-B8AC-4B0B-7EDA-6D80ACFCDE28}"/>
          </ac:spMkLst>
        </pc:spChg>
        <pc:spChg chg="add">
          <ac:chgData name="Hussain, Kamran (STFC,RAL,PPD)" userId="S::kamran.hussain@stfc.ac.uk::d8523737-c02f-4c2e-87d9-0e95710a8c04" providerId="AD" clId="Web-{AE84B2CE-D55E-1EF3-26C2-2C9EDDDC1E2C}" dt="2024-05-24T00:21:55.596" v="831"/>
          <ac:spMkLst>
            <pc:docMk/>
            <pc:sldMk cId="2483161839" sldId="295"/>
            <ac:spMk id="11" creationId="{D4522A72-7C02-9F34-B977-60F8BCB06729}"/>
          </ac:spMkLst>
        </pc:spChg>
        <pc:spChg chg="del">
          <ac:chgData name="Hussain, Kamran (STFC,RAL,PPD)" userId="S::kamran.hussain@stfc.ac.uk::d8523737-c02f-4c2e-87d9-0e95710a8c04" providerId="AD" clId="Web-{AE84B2CE-D55E-1EF3-26C2-2C9EDDDC1E2C}" dt="2024-05-24T00:21:55.314" v="830"/>
          <ac:spMkLst>
            <pc:docMk/>
            <pc:sldMk cId="2483161839" sldId="295"/>
            <ac:spMk id="39" creationId="{952E6293-435A-2823-478E-7B3FDD88CD7E}"/>
          </ac:spMkLst>
        </pc:spChg>
        <pc:spChg chg="mod">
          <ac:chgData name="Hussain, Kamran (STFC,RAL,PPD)" userId="S::kamran.hussain@stfc.ac.uk::d8523737-c02f-4c2e-87d9-0e95710a8c04" providerId="AD" clId="Web-{AE84B2CE-D55E-1EF3-26C2-2C9EDDDC1E2C}" dt="2024-05-23T22:56:16.213" v="20" actId="1076"/>
          <ac:spMkLst>
            <pc:docMk/>
            <pc:sldMk cId="2483161839" sldId="295"/>
            <ac:spMk id="51" creationId="{BD5E7EBE-D6D3-DE19-A239-CC02448000CD}"/>
          </ac:spMkLst>
        </pc:spChg>
        <pc:spChg chg="mod">
          <ac:chgData name="Hussain, Kamran (STFC,RAL,PPD)" userId="S::kamran.hussain@stfc.ac.uk::d8523737-c02f-4c2e-87d9-0e95710a8c04" providerId="AD" clId="Web-{AE84B2CE-D55E-1EF3-26C2-2C9EDDDC1E2C}" dt="2024-05-23T22:59:12.358" v="38" actId="14100"/>
          <ac:spMkLst>
            <pc:docMk/>
            <pc:sldMk cId="2483161839" sldId="295"/>
            <ac:spMk id="52" creationId="{5EC265C1-E547-06AB-78A5-7B4D937F65F7}"/>
          </ac:spMkLst>
        </pc:spChg>
        <pc:spChg chg="del">
          <ac:chgData name="Hussain, Kamran (STFC,RAL,PPD)" userId="S::kamran.hussain@stfc.ac.uk::d8523737-c02f-4c2e-87d9-0e95710a8c04" providerId="AD" clId="Web-{AE84B2CE-D55E-1EF3-26C2-2C9EDDDC1E2C}" dt="2024-05-23T22:55:09.446" v="0"/>
          <ac:spMkLst>
            <pc:docMk/>
            <pc:sldMk cId="2483161839" sldId="295"/>
            <ac:spMk id="55" creationId="{AFE2F84E-F49C-750A-387B-3EF6AD7C808E}"/>
          </ac:spMkLst>
        </pc:spChg>
        <pc:picChg chg="add mod">
          <ac:chgData name="Hussain, Kamran (STFC,RAL,PPD)" userId="S::kamran.hussain@stfc.ac.uk::d8523737-c02f-4c2e-87d9-0e95710a8c04" providerId="AD" clId="Web-{AE84B2CE-D55E-1EF3-26C2-2C9EDDDC1E2C}" dt="2024-05-23T22:59:25.343" v="39" actId="1076"/>
          <ac:picMkLst>
            <pc:docMk/>
            <pc:sldMk cId="2483161839" sldId="295"/>
            <ac:picMk id="2" creationId="{0F729392-F4C6-8EE6-6067-7B09047F9597}"/>
          </ac:picMkLst>
        </pc:picChg>
        <pc:picChg chg="mod">
          <ac:chgData name="Hussain, Kamran (STFC,RAL,PPD)" userId="S::kamran.hussain@stfc.ac.uk::d8523737-c02f-4c2e-87d9-0e95710a8c04" providerId="AD" clId="Web-{AE84B2CE-D55E-1EF3-26C2-2C9EDDDC1E2C}" dt="2024-05-23T22:56:11.666" v="19" actId="1076"/>
          <ac:picMkLst>
            <pc:docMk/>
            <pc:sldMk cId="2483161839" sldId="295"/>
            <ac:picMk id="19" creationId="{A3B7E606-59E7-0A31-744E-82C5BCCEB361}"/>
          </ac:picMkLst>
        </pc:picChg>
      </pc:sldChg>
      <pc:sldChg chg="modSp">
        <pc:chgData name="Hussain, Kamran (STFC,RAL,PPD)" userId="S::kamran.hussain@stfc.ac.uk::d8523737-c02f-4c2e-87d9-0e95710a8c04" providerId="AD" clId="Web-{AE84B2CE-D55E-1EF3-26C2-2C9EDDDC1E2C}" dt="2024-05-24T00:13:14.381" v="675" actId="20577"/>
        <pc:sldMkLst>
          <pc:docMk/>
          <pc:sldMk cId="4072020031" sldId="297"/>
        </pc:sldMkLst>
        <pc:spChg chg="mod">
          <ac:chgData name="Hussain, Kamran (STFC,RAL,PPD)" userId="S::kamran.hussain@stfc.ac.uk::d8523737-c02f-4c2e-87d9-0e95710a8c04" providerId="AD" clId="Web-{AE84B2CE-D55E-1EF3-26C2-2C9EDDDC1E2C}" dt="2024-05-23T23:50:48.074" v="575" actId="20577"/>
          <ac:spMkLst>
            <pc:docMk/>
            <pc:sldMk cId="4072020031" sldId="297"/>
            <ac:spMk id="2" creationId="{49B80520-AF62-170E-7BB3-38925AF53DD9}"/>
          </ac:spMkLst>
        </pc:spChg>
        <pc:spChg chg="mod">
          <ac:chgData name="Hussain, Kamran (STFC,RAL,PPD)" userId="S::kamran.hussain@stfc.ac.uk::d8523737-c02f-4c2e-87d9-0e95710a8c04" providerId="AD" clId="Web-{AE84B2CE-D55E-1EF3-26C2-2C9EDDDC1E2C}" dt="2024-05-24T00:13:14.381" v="675" actId="20577"/>
          <ac:spMkLst>
            <pc:docMk/>
            <pc:sldMk cId="4072020031" sldId="297"/>
            <ac:spMk id="6" creationId="{FB1D00B1-B8AC-4B0B-7EDA-6D80ACFCDE28}"/>
          </ac:spMkLst>
        </pc:spChg>
      </pc:sldChg>
      <pc:sldChg chg="addSp delSp modSp ord">
        <pc:chgData name="Hussain, Kamran (STFC,RAL,PPD)" userId="S::kamran.hussain@stfc.ac.uk::d8523737-c02f-4c2e-87d9-0e95710a8c04" providerId="AD" clId="Web-{AE84B2CE-D55E-1EF3-26C2-2C9EDDDC1E2C}" dt="2024-05-24T00:33:19.697" v="1176" actId="20577"/>
        <pc:sldMkLst>
          <pc:docMk/>
          <pc:sldMk cId="387905737" sldId="300"/>
        </pc:sldMkLst>
        <pc:spChg chg="del mod">
          <ac:chgData name="Hussain, Kamran (STFC,RAL,PPD)" userId="S::kamran.hussain@stfc.ac.uk::d8523737-c02f-4c2e-87d9-0e95710a8c04" providerId="AD" clId="Web-{AE84B2CE-D55E-1EF3-26C2-2C9EDDDC1E2C}" dt="2024-05-24T00:26:35.134" v="884"/>
          <ac:spMkLst>
            <pc:docMk/>
            <pc:sldMk cId="387905737" sldId="300"/>
            <ac:spMk id="3" creationId="{461A99A4-8186-94DD-B4B2-DFF0A0222B78}"/>
          </ac:spMkLst>
        </pc:spChg>
        <pc:spChg chg="mod">
          <ac:chgData name="Hussain, Kamran (STFC,RAL,PPD)" userId="S::kamran.hussain@stfc.ac.uk::d8523737-c02f-4c2e-87d9-0e95710a8c04" providerId="AD" clId="Web-{AE84B2CE-D55E-1EF3-26C2-2C9EDDDC1E2C}" dt="2024-05-23T23:31:26.302" v="333" actId="20577"/>
          <ac:spMkLst>
            <pc:docMk/>
            <pc:sldMk cId="387905737" sldId="300"/>
            <ac:spMk id="6" creationId="{FB1D00B1-B8AC-4B0B-7EDA-6D80ACFCDE28}"/>
          </ac:spMkLst>
        </pc:spChg>
        <pc:spChg chg="add del mod">
          <ac:chgData name="Hussain, Kamran (STFC,RAL,PPD)" userId="S::kamran.hussain@stfc.ac.uk::d8523737-c02f-4c2e-87d9-0e95710a8c04" providerId="AD" clId="Web-{AE84B2CE-D55E-1EF3-26C2-2C9EDDDC1E2C}" dt="2024-05-24T00:09:44.891" v="620"/>
          <ac:spMkLst>
            <pc:docMk/>
            <pc:sldMk cId="387905737" sldId="300"/>
            <ac:spMk id="8" creationId="{34CCEF9B-ABBA-C6A3-D247-BE9FEF3F7F92}"/>
          </ac:spMkLst>
        </pc:spChg>
        <pc:spChg chg="add mod">
          <ac:chgData name="Hussain, Kamran (STFC,RAL,PPD)" userId="S::kamran.hussain@stfc.ac.uk::d8523737-c02f-4c2e-87d9-0e95710a8c04" providerId="AD" clId="Web-{AE84B2CE-D55E-1EF3-26C2-2C9EDDDC1E2C}" dt="2024-05-24T00:11:16.284" v="663" actId="20577"/>
          <ac:spMkLst>
            <pc:docMk/>
            <pc:sldMk cId="387905737" sldId="300"/>
            <ac:spMk id="14" creationId="{C3A82559-29D0-5654-4A47-29474723F427}"/>
          </ac:spMkLst>
        </pc:spChg>
        <pc:spChg chg="mod">
          <ac:chgData name="Hussain, Kamran (STFC,RAL,PPD)" userId="S::kamran.hussain@stfc.ac.uk::d8523737-c02f-4c2e-87d9-0e95710a8c04" providerId="AD" clId="Web-{AE84B2CE-D55E-1EF3-26C2-2C9EDDDC1E2C}" dt="2024-05-24T00:08:50.062" v="614" actId="20577"/>
          <ac:spMkLst>
            <pc:docMk/>
            <pc:sldMk cId="387905737" sldId="300"/>
            <ac:spMk id="17" creationId="{FD5EC4DB-1C4C-9F18-7895-165DFA8CF10A}"/>
          </ac:spMkLst>
        </pc:spChg>
        <pc:spChg chg="add mod">
          <ac:chgData name="Hussain, Kamran (STFC,RAL,PPD)" userId="S::kamran.hussain@stfc.ac.uk::d8523737-c02f-4c2e-87d9-0e95710a8c04" providerId="AD" clId="Web-{AE84B2CE-D55E-1EF3-26C2-2C9EDDDC1E2C}" dt="2024-05-24T00:25:34.039" v="865" actId="1076"/>
          <ac:spMkLst>
            <pc:docMk/>
            <pc:sldMk cId="387905737" sldId="300"/>
            <ac:spMk id="20" creationId="{FD943BE2-1B65-2AAF-969B-35A10EB97C49}"/>
          </ac:spMkLst>
        </pc:spChg>
        <pc:spChg chg="add mod">
          <ac:chgData name="Hussain, Kamran (STFC,RAL,PPD)" userId="S::kamran.hussain@stfc.ac.uk::d8523737-c02f-4c2e-87d9-0e95710a8c04" providerId="AD" clId="Web-{AE84B2CE-D55E-1EF3-26C2-2C9EDDDC1E2C}" dt="2024-05-24T00:33:19.697" v="1176" actId="20577"/>
          <ac:spMkLst>
            <pc:docMk/>
            <pc:sldMk cId="387905737" sldId="300"/>
            <ac:spMk id="21" creationId="{6D9E6128-65A0-3399-79FA-92D181CF3105}"/>
          </ac:spMkLst>
        </pc:spChg>
        <pc:spChg chg="add mod">
          <ac:chgData name="Hussain, Kamran (STFC,RAL,PPD)" userId="S::kamran.hussain@stfc.ac.uk::d8523737-c02f-4c2e-87d9-0e95710a8c04" providerId="AD" clId="Web-{AE84B2CE-D55E-1EF3-26C2-2C9EDDDC1E2C}" dt="2024-05-24T00:33:14.166" v="1173" actId="20577"/>
          <ac:spMkLst>
            <pc:docMk/>
            <pc:sldMk cId="387905737" sldId="300"/>
            <ac:spMk id="23" creationId="{2CEA05BA-0A14-B098-0CC1-196D6B11EA26}"/>
          </ac:spMkLst>
        </pc:spChg>
        <pc:grpChg chg="add mod">
          <ac:chgData name="Hussain, Kamran (STFC,RAL,PPD)" userId="S::kamran.hussain@stfc.ac.uk::d8523737-c02f-4c2e-87d9-0e95710a8c04" providerId="AD" clId="Web-{AE84B2CE-D55E-1EF3-26C2-2C9EDDDC1E2C}" dt="2024-05-24T00:30:13.752" v="1044" actId="1076"/>
          <ac:grpSpMkLst>
            <pc:docMk/>
            <pc:sldMk cId="387905737" sldId="300"/>
            <ac:grpSpMk id="22" creationId="{39EE95F2-AF9A-CFEA-BFF8-FC4F73D84068}"/>
          </ac:grpSpMkLst>
        </pc:grpChg>
        <pc:picChg chg="mod">
          <ac:chgData name="Hussain, Kamran (STFC,RAL,PPD)" userId="S::kamran.hussain@stfc.ac.uk::d8523737-c02f-4c2e-87d9-0e95710a8c04" providerId="AD" clId="Web-{AE84B2CE-D55E-1EF3-26C2-2C9EDDDC1E2C}" dt="2024-05-24T00:09:06.234" v="617" actId="1076"/>
          <ac:picMkLst>
            <pc:docMk/>
            <pc:sldMk cId="387905737" sldId="300"/>
            <ac:picMk id="2" creationId="{B6B32F72-490E-E19D-217F-38B7779B68B5}"/>
          </ac:picMkLst>
        </pc:picChg>
        <pc:picChg chg="add mod">
          <ac:chgData name="Hussain, Kamran (STFC,RAL,PPD)" userId="S::kamran.hussain@stfc.ac.uk::d8523737-c02f-4c2e-87d9-0e95710a8c04" providerId="AD" clId="Web-{AE84B2CE-D55E-1EF3-26C2-2C9EDDDC1E2C}" dt="2024-05-24T00:31:20.257" v="1059" actId="1076"/>
          <ac:picMkLst>
            <pc:docMk/>
            <pc:sldMk cId="387905737" sldId="300"/>
            <ac:picMk id="24" creationId="{B1D5C981-ECB9-3563-3D17-21BA8F0F217B}"/>
          </ac:picMkLst>
        </pc:picChg>
        <pc:cxnChg chg="add mod">
          <ac:chgData name="Hussain, Kamran (STFC,RAL,PPD)" userId="S::kamran.hussain@stfc.ac.uk::d8523737-c02f-4c2e-87d9-0e95710a8c04" providerId="AD" clId="Web-{AE84B2CE-D55E-1EF3-26C2-2C9EDDDC1E2C}" dt="2024-05-24T00:17:12.801" v="698" actId="14100"/>
          <ac:cxnSpMkLst>
            <pc:docMk/>
            <pc:sldMk cId="387905737" sldId="300"/>
            <ac:cxnSpMk id="11" creationId="{EC23150A-E092-FBDA-1247-EC851FDDB307}"/>
          </ac:cxnSpMkLst>
        </pc:cxnChg>
        <pc:cxnChg chg="add mod">
          <ac:chgData name="Hussain, Kamran (STFC,RAL,PPD)" userId="S::kamran.hussain@stfc.ac.uk::d8523737-c02f-4c2e-87d9-0e95710a8c04" providerId="AD" clId="Web-{AE84B2CE-D55E-1EF3-26C2-2C9EDDDC1E2C}" dt="2024-05-24T00:10:32.971" v="629" actId="1076"/>
          <ac:cxnSpMkLst>
            <pc:docMk/>
            <pc:sldMk cId="387905737" sldId="300"/>
            <ac:cxnSpMk id="13" creationId="{9F01BE49-2254-8AC7-04AB-5A48F3BF3895}"/>
          </ac:cxnSpMkLst>
        </pc:cxnChg>
        <pc:cxnChg chg="add del mod">
          <ac:chgData name="Hussain, Kamran (STFC,RAL,PPD)" userId="S::kamran.hussain@stfc.ac.uk::d8523737-c02f-4c2e-87d9-0e95710a8c04" providerId="AD" clId="Web-{AE84B2CE-D55E-1EF3-26C2-2C9EDDDC1E2C}" dt="2024-05-24T00:11:23.113" v="665"/>
          <ac:cxnSpMkLst>
            <pc:docMk/>
            <pc:sldMk cId="387905737" sldId="300"/>
            <ac:cxnSpMk id="15" creationId="{2E47E6A6-C0F2-626C-0033-1DF1FE7CBC1B}"/>
          </ac:cxnSpMkLst>
        </pc:cxnChg>
        <pc:cxnChg chg="add del mod">
          <ac:chgData name="Hussain, Kamran (STFC,RAL,PPD)" userId="S::kamran.hussain@stfc.ac.uk::d8523737-c02f-4c2e-87d9-0e95710a8c04" providerId="AD" clId="Web-{AE84B2CE-D55E-1EF3-26C2-2C9EDDDC1E2C}" dt="2024-05-24T00:11:28.503" v="667"/>
          <ac:cxnSpMkLst>
            <pc:docMk/>
            <pc:sldMk cId="387905737" sldId="300"/>
            <ac:cxnSpMk id="16" creationId="{5BFB0A01-C5A5-B74F-A7A9-ED1CCCA12E88}"/>
          </ac:cxnSpMkLst>
        </pc:cxnChg>
        <pc:cxnChg chg="add del mod">
          <ac:chgData name="Hussain, Kamran (STFC,RAL,PPD)" userId="S::kamran.hussain@stfc.ac.uk::d8523737-c02f-4c2e-87d9-0e95710a8c04" providerId="AD" clId="Web-{AE84B2CE-D55E-1EF3-26C2-2C9EDDDC1E2C}" dt="2024-05-24T00:11:33.644" v="669"/>
          <ac:cxnSpMkLst>
            <pc:docMk/>
            <pc:sldMk cId="387905737" sldId="300"/>
            <ac:cxnSpMk id="18" creationId="{B8D4E70F-B312-DA4E-28DD-06239F661E43}"/>
          </ac:cxnSpMkLst>
        </pc:cxnChg>
        <pc:cxnChg chg="add del mod">
          <ac:chgData name="Hussain, Kamran (STFC,RAL,PPD)" userId="S::kamran.hussain@stfc.ac.uk::d8523737-c02f-4c2e-87d9-0e95710a8c04" providerId="AD" clId="Web-{AE84B2CE-D55E-1EF3-26C2-2C9EDDDC1E2C}" dt="2024-05-24T00:11:40.394" v="671"/>
          <ac:cxnSpMkLst>
            <pc:docMk/>
            <pc:sldMk cId="387905737" sldId="300"/>
            <ac:cxnSpMk id="19" creationId="{962DC0CE-AA8C-2DE7-9AB7-D22B1DEC5C47}"/>
          </ac:cxnSpMkLst>
        </pc:cxnChg>
      </pc:sldChg>
      <pc:sldChg chg="modSp">
        <pc:chgData name="Hussain, Kamran (STFC,RAL,PPD)" userId="S::kamran.hussain@stfc.ac.uk::d8523737-c02f-4c2e-87d9-0e95710a8c04" providerId="AD" clId="Web-{AE84B2CE-D55E-1EF3-26C2-2C9EDDDC1E2C}" dt="2024-05-24T00:34:06.886" v="1178" actId="20577"/>
        <pc:sldMkLst>
          <pc:docMk/>
          <pc:sldMk cId="2466260442" sldId="305"/>
        </pc:sldMkLst>
        <pc:spChg chg="mod">
          <ac:chgData name="Hussain, Kamran (STFC,RAL,PPD)" userId="S::kamran.hussain@stfc.ac.uk::d8523737-c02f-4c2e-87d9-0e95710a8c04" providerId="AD" clId="Web-{AE84B2CE-D55E-1EF3-26C2-2C9EDDDC1E2C}" dt="2024-05-24T00:34:06.886" v="1178" actId="20577"/>
          <ac:spMkLst>
            <pc:docMk/>
            <pc:sldMk cId="2466260442" sldId="305"/>
            <ac:spMk id="6" creationId="{FB1D00B1-B8AC-4B0B-7EDA-6D80ACFCDE28}"/>
          </ac:spMkLst>
        </pc:spChg>
      </pc:sldChg>
      <pc:sldChg chg="modSp">
        <pc:chgData name="Hussain, Kamran (STFC,RAL,PPD)" userId="S::kamran.hussain@stfc.ac.uk::d8523737-c02f-4c2e-87d9-0e95710a8c04" providerId="AD" clId="Web-{AE84B2CE-D55E-1EF3-26C2-2C9EDDDC1E2C}" dt="2024-05-23T23:05:59.432" v="172" actId="20577"/>
        <pc:sldMkLst>
          <pc:docMk/>
          <pc:sldMk cId="2253234747" sldId="307"/>
        </pc:sldMkLst>
        <pc:spChg chg="mod">
          <ac:chgData name="Hussain, Kamran (STFC,RAL,PPD)" userId="S::kamran.hussain@stfc.ac.uk::d8523737-c02f-4c2e-87d9-0e95710a8c04" providerId="AD" clId="Web-{AE84B2CE-D55E-1EF3-26C2-2C9EDDDC1E2C}" dt="2024-05-23T23:05:59.432" v="172" actId="20577"/>
          <ac:spMkLst>
            <pc:docMk/>
            <pc:sldMk cId="2253234747" sldId="307"/>
            <ac:spMk id="6" creationId="{FB1D00B1-B8AC-4B0B-7EDA-6D80ACFCDE28}"/>
          </ac:spMkLst>
        </pc:spChg>
      </pc:sldChg>
      <pc:sldChg chg="modSp">
        <pc:chgData name="Hussain, Kamran (STFC,RAL,PPD)" userId="S::kamran.hussain@stfc.ac.uk::d8523737-c02f-4c2e-87d9-0e95710a8c04" providerId="AD" clId="Web-{AE84B2CE-D55E-1EF3-26C2-2C9EDDDC1E2C}" dt="2024-05-23T23:16:30.060" v="269"/>
        <pc:sldMkLst>
          <pc:docMk/>
          <pc:sldMk cId="1235727045" sldId="308"/>
        </pc:sldMkLst>
        <pc:spChg chg="mod">
          <ac:chgData name="Hussain, Kamran (STFC,RAL,PPD)" userId="S::kamran.hussain@stfc.ac.uk::d8523737-c02f-4c2e-87d9-0e95710a8c04" providerId="AD" clId="Web-{AE84B2CE-D55E-1EF3-26C2-2C9EDDDC1E2C}" dt="2024-05-23T23:06:14.198" v="176" actId="20577"/>
          <ac:spMkLst>
            <pc:docMk/>
            <pc:sldMk cId="1235727045" sldId="308"/>
            <ac:spMk id="6" creationId="{FB1D00B1-B8AC-4B0B-7EDA-6D80ACFCDE28}"/>
          </ac:spMkLst>
        </pc:spChg>
        <pc:spChg chg="mod">
          <ac:chgData name="Hussain, Kamran (STFC,RAL,PPD)" userId="S::kamran.hussain@stfc.ac.uk::d8523737-c02f-4c2e-87d9-0e95710a8c04" providerId="AD" clId="Web-{AE84B2CE-D55E-1EF3-26C2-2C9EDDDC1E2C}" dt="2024-05-23T23:16:30.060" v="269"/>
          <ac:spMkLst>
            <pc:docMk/>
            <pc:sldMk cId="1235727045" sldId="308"/>
            <ac:spMk id="29" creationId="{64D8C66C-76DC-BF48-30DF-28D5B3293022}"/>
          </ac:spMkLst>
        </pc:spChg>
        <pc:picChg chg="mod">
          <ac:chgData name="Hussain, Kamran (STFC,RAL,PPD)" userId="S::kamran.hussain@stfc.ac.uk::d8523737-c02f-4c2e-87d9-0e95710a8c04" providerId="AD" clId="Web-{AE84B2CE-D55E-1EF3-26C2-2C9EDDDC1E2C}" dt="2024-05-23T23:08:19.969" v="207" actId="14100"/>
          <ac:picMkLst>
            <pc:docMk/>
            <pc:sldMk cId="1235727045" sldId="308"/>
            <ac:picMk id="44" creationId="{88D140EB-A1F6-AE86-DFD2-ED0F0FD249B9}"/>
          </ac:picMkLst>
        </pc:picChg>
      </pc:sldChg>
      <pc:sldChg chg="modSp addAnim">
        <pc:chgData name="Hussain, Kamran (STFC,RAL,PPD)" userId="S::kamran.hussain@stfc.ac.uk::d8523737-c02f-4c2e-87d9-0e95710a8c04" providerId="AD" clId="Web-{AE84B2CE-D55E-1EF3-26C2-2C9EDDDC1E2C}" dt="2024-05-24T00:33:48.624" v="1177" actId="20577"/>
        <pc:sldMkLst>
          <pc:docMk/>
          <pc:sldMk cId="662250397" sldId="309"/>
        </pc:sldMkLst>
        <pc:spChg chg="mod">
          <ac:chgData name="Hussain, Kamran (STFC,RAL,PPD)" userId="S::kamran.hussain@stfc.ac.uk::d8523737-c02f-4c2e-87d9-0e95710a8c04" providerId="AD" clId="Web-{AE84B2CE-D55E-1EF3-26C2-2C9EDDDC1E2C}" dt="2024-05-24T00:33:48.624" v="1177" actId="20577"/>
          <ac:spMkLst>
            <pc:docMk/>
            <pc:sldMk cId="662250397" sldId="309"/>
            <ac:spMk id="6" creationId="{FB1D00B1-B8AC-4B0B-7EDA-6D80ACFCDE28}"/>
          </ac:spMkLst>
        </pc:spChg>
        <pc:spChg chg="mod">
          <ac:chgData name="Hussain, Kamran (STFC,RAL,PPD)" userId="S::kamran.hussain@stfc.ac.uk::d8523737-c02f-4c2e-87d9-0e95710a8c04" providerId="AD" clId="Web-{AE84B2CE-D55E-1EF3-26C2-2C9EDDDC1E2C}" dt="2024-05-23T23:06:50.918" v="192" actId="20577"/>
          <ac:spMkLst>
            <pc:docMk/>
            <pc:sldMk cId="662250397" sldId="309"/>
            <ac:spMk id="17" creationId="{FD5EC4DB-1C4C-9F18-7895-165DFA8CF10A}"/>
          </ac:spMkLst>
        </pc:spChg>
        <pc:picChg chg="mod ord">
          <ac:chgData name="Hussain, Kamran (STFC,RAL,PPD)" userId="S::kamran.hussain@stfc.ac.uk::d8523737-c02f-4c2e-87d9-0e95710a8c04" providerId="AD" clId="Web-{AE84B2CE-D55E-1EF3-26C2-2C9EDDDC1E2C}" dt="2024-05-23T23:10:02.987" v="225" actId="1076"/>
          <ac:picMkLst>
            <pc:docMk/>
            <pc:sldMk cId="662250397" sldId="309"/>
            <ac:picMk id="8" creationId="{34054B3F-0D47-99F3-E060-2C73EEA435A9}"/>
          </ac:picMkLst>
        </pc:picChg>
        <pc:picChg chg="mod">
          <ac:chgData name="Hussain, Kamran (STFC,RAL,PPD)" userId="S::kamran.hussain@stfc.ac.uk::d8523737-c02f-4c2e-87d9-0e95710a8c04" providerId="AD" clId="Web-{AE84B2CE-D55E-1EF3-26C2-2C9EDDDC1E2C}" dt="2024-05-23T23:09:29.877" v="217" actId="1076"/>
          <ac:picMkLst>
            <pc:docMk/>
            <pc:sldMk cId="662250397" sldId="309"/>
            <ac:picMk id="11" creationId="{E0D48CA9-DCB2-80E9-DB16-E8DD0B379AD5}"/>
          </ac:picMkLst>
        </pc:picChg>
        <pc:picChg chg="mod">
          <ac:chgData name="Hussain, Kamran (STFC,RAL,PPD)" userId="S::kamran.hussain@stfc.ac.uk::d8523737-c02f-4c2e-87d9-0e95710a8c04" providerId="AD" clId="Web-{AE84B2CE-D55E-1EF3-26C2-2C9EDDDC1E2C}" dt="2024-05-23T23:09:45.877" v="220" actId="1076"/>
          <ac:picMkLst>
            <pc:docMk/>
            <pc:sldMk cId="662250397" sldId="309"/>
            <ac:picMk id="16" creationId="{77902962-F323-5CA1-078C-BC8D8CD1E9A6}"/>
          </ac:picMkLst>
        </pc:picChg>
      </pc:sldChg>
      <pc:sldChg chg="addSp delSp modSp">
        <pc:chgData name="Hussain, Kamran (STFC,RAL,PPD)" userId="S::kamran.hussain@stfc.ac.uk::d8523737-c02f-4c2e-87d9-0e95710a8c04" providerId="AD" clId="Web-{AE84B2CE-D55E-1EF3-26C2-2C9EDDDC1E2C}" dt="2024-05-24T00:22:36.019" v="837"/>
        <pc:sldMkLst>
          <pc:docMk/>
          <pc:sldMk cId="3266859137" sldId="311"/>
        </pc:sldMkLst>
        <pc:spChg chg="add del mod">
          <ac:chgData name="Hussain, Kamran (STFC,RAL,PPD)" userId="S::kamran.hussain@stfc.ac.uk::d8523737-c02f-4c2e-87d9-0e95710a8c04" providerId="AD" clId="Web-{AE84B2CE-D55E-1EF3-26C2-2C9EDDDC1E2C}" dt="2024-05-23T23:13:11.492" v="243"/>
          <ac:spMkLst>
            <pc:docMk/>
            <pc:sldMk cId="3266859137" sldId="311"/>
            <ac:spMk id="3" creationId="{CCF6DBDC-437E-98B0-0DC0-EBDA0059B93F}"/>
          </ac:spMkLst>
        </pc:spChg>
        <pc:spChg chg="mod">
          <ac:chgData name="Hussain, Kamran (STFC,RAL,PPD)" userId="S::kamran.hussain@stfc.ac.uk::d8523737-c02f-4c2e-87d9-0e95710a8c04" providerId="AD" clId="Web-{AE84B2CE-D55E-1EF3-26C2-2C9EDDDC1E2C}" dt="2024-05-23T23:21:32.943" v="317" actId="20577"/>
          <ac:spMkLst>
            <pc:docMk/>
            <pc:sldMk cId="3266859137" sldId="311"/>
            <ac:spMk id="6" creationId="{FB1D00B1-B8AC-4B0B-7EDA-6D80ACFCDE28}"/>
          </ac:spMkLst>
        </pc:spChg>
        <pc:spChg chg="del">
          <ac:chgData name="Hussain, Kamran (STFC,RAL,PPD)" userId="S::kamran.hussain@stfc.ac.uk::d8523737-c02f-4c2e-87d9-0e95710a8c04" providerId="AD" clId="Web-{AE84B2CE-D55E-1EF3-26C2-2C9EDDDC1E2C}" dt="2024-05-23T23:17:17.811" v="272"/>
          <ac:spMkLst>
            <pc:docMk/>
            <pc:sldMk cId="3266859137" sldId="311"/>
            <ac:spMk id="8" creationId="{DAC07BA5-C110-9DB8-408F-9DE3890B4118}"/>
          </ac:spMkLst>
        </pc:spChg>
        <pc:spChg chg="del">
          <ac:chgData name="Hussain, Kamran (STFC,RAL,PPD)" userId="S::kamran.hussain@stfc.ac.uk::d8523737-c02f-4c2e-87d9-0e95710a8c04" providerId="AD" clId="Web-{AE84B2CE-D55E-1EF3-26C2-2C9EDDDC1E2C}" dt="2024-05-23T23:17:11.983" v="270"/>
          <ac:spMkLst>
            <pc:docMk/>
            <pc:sldMk cId="3266859137" sldId="311"/>
            <ac:spMk id="11" creationId="{E25653DB-AEBE-E663-F615-935925C93E45}"/>
          </ac:spMkLst>
        </pc:spChg>
        <pc:spChg chg="del">
          <ac:chgData name="Hussain, Kamran (STFC,RAL,PPD)" userId="S::kamran.hussain@stfc.ac.uk::d8523737-c02f-4c2e-87d9-0e95710a8c04" providerId="AD" clId="Web-{AE84B2CE-D55E-1EF3-26C2-2C9EDDDC1E2C}" dt="2024-05-23T23:18:57.407" v="293"/>
          <ac:spMkLst>
            <pc:docMk/>
            <pc:sldMk cId="3266859137" sldId="311"/>
            <ac:spMk id="13" creationId="{6A600C8B-AE77-178D-DC2B-4B709CA2C935}"/>
          </ac:spMkLst>
        </pc:spChg>
        <pc:spChg chg="del">
          <ac:chgData name="Hussain, Kamran (STFC,RAL,PPD)" userId="S::kamran.hussain@stfc.ac.uk::d8523737-c02f-4c2e-87d9-0e95710a8c04" providerId="AD" clId="Web-{AE84B2CE-D55E-1EF3-26C2-2C9EDDDC1E2C}" dt="2024-05-23T23:17:14.280" v="271"/>
          <ac:spMkLst>
            <pc:docMk/>
            <pc:sldMk cId="3266859137" sldId="311"/>
            <ac:spMk id="15" creationId="{E63F3C6E-F7DD-7D91-C6EB-1C3EF0C0358F}"/>
          </ac:spMkLst>
        </pc:spChg>
        <pc:spChg chg="del">
          <ac:chgData name="Hussain, Kamran (STFC,RAL,PPD)" userId="S::kamran.hussain@stfc.ac.uk::d8523737-c02f-4c2e-87d9-0e95710a8c04" providerId="AD" clId="Web-{AE84B2CE-D55E-1EF3-26C2-2C9EDDDC1E2C}" dt="2024-05-23T23:05:30.666" v="171"/>
          <ac:spMkLst>
            <pc:docMk/>
            <pc:sldMk cId="3266859137" sldId="311"/>
            <ac:spMk id="20" creationId="{BAF94DF9-5476-1DDB-917C-2B1FFC613C27}"/>
          </ac:spMkLst>
        </pc:spChg>
        <pc:spChg chg="del">
          <ac:chgData name="Hussain, Kamran (STFC,RAL,PPD)" userId="S::kamran.hussain@stfc.ac.uk::d8523737-c02f-4c2e-87d9-0e95710a8c04" providerId="AD" clId="Web-{AE84B2CE-D55E-1EF3-26C2-2C9EDDDC1E2C}" dt="2024-05-23T23:05:27.604" v="170"/>
          <ac:spMkLst>
            <pc:docMk/>
            <pc:sldMk cId="3266859137" sldId="311"/>
            <ac:spMk id="21" creationId="{AC74D594-DDB3-D1EA-AEA5-95E708CA7AAF}"/>
          </ac:spMkLst>
        </pc:spChg>
        <pc:spChg chg="add mod">
          <ac:chgData name="Hussain, Kamran (STFC,RAL,PPD)" userId="S::kamran.hussain@stfc.ac.uk::d8523737-c02f-4c2e-87d9-0e95710a8c04" providerId="AD" clId="Web-{AE84B2CE-D55E-1EF3-26C2-2C9EDDDC1E2C}" dt="2024-05-23T23:13:57.071" v="253" actId="1076"/>
          <ac:spMkLst>
            <pc:docMk/>
            <pc:sldMk cId="3266859137" sldId="311"/>
            <ac:spMk id="22" creationId="{C512690E-3712-0379-C057-C6BB1CE30727}"/>
          </ac:spMkLst>
        </pc:spChg>
        <pc:spChg chg="add del">
          <ac:chgData name="Hussain, Kamran (STFC,RAL,PPD)" userId="S::kamran.hussain@stfc.ac.uk::d8523737-c02f-4c2e-87d9-0e95710a8c04" providerId="AD" clId="Web-{AE84B2CE-D55E-1EF3-26C2-2C9EDDDC1E2C}" dt="2024-05-23T23:13:22.117" v="247"/>
          <ac:spMkLst>
            <pc:docMk/>
            <pc:sldMk cId="3266859137" sldId="311"/>
            <ac:spMk id="23" creationId="{CCF6DBDC-437E-98B0-0DC0-EBDA0059B93F}"/>
          </ac:spMkLst>
        </pc:spChg>
        <pc:spChg chg="add mod">
          <ac:chgData name="Hussain, Kamran (STFC,RAL,PPD)" userId="S::kamran.hussain@stfc.ac.uk::d8523737-c02f-4c2e-87d9-0e95710a8c04" providerId="AD" clId="Web-{AE84B2CE-D55E-1EF3-26C2-2C9EDDDC1E2C}" dt="2024-05-23T23:13:26.305" v="248" actId="1076"/>
          <ac:spMkLst>
            <pc:docMk/>
            <pc:sldMk cId="3266859137" sldId="311"/>
            <ac:spMk id="24" creationId="{48F4D578-7BEB-770E-5C08-FFE216CCD20C}"/>
          </ac:spMkLst>
        </pc:spChg>
        <pc:spChg chg="add mod">
          <ac:chgData name="Hussain, Kamran (STFC,RAL,PPD)" userId="S::kamran.hussain@stfc.ac.uk::d8523737-c02f-4c2e-87d9-0e95710a8c04" providerId="AD" clId="Web-{AE84B2CE-D55E-1EF3-26C2-2C9EDDDC1E2C}" dt="2024-05-23T23:18:09.172" v="289" actId="1076"/>
          <ac:spMkLst>
            <pc:docMk/>
            <pc:sldMk cId="3266859137" sldId="311"/>
            <ac:spMk id="26" creationId="{43991A5D-2D19-EB70-BE3A-75D05CEA37F9}"/>
          </ac:spMkLst>
        </pc:spChg>
        <pc:grpChg chg="del">
          <ac:chgData name="Hussain, Kamran (STFC,RAL,PPD)" userId="S::kamran.hussain@stfc.ac.uk::d8523737-c02f-4c2e-87d9-0e95710a8c04" providerId="AD" clId="Web-{AE84B2CE-D55E-1EF3-26C2-2C9EDDDC1E2C}" dt="2024-05-24T00:22:35.690" v="836"/>
          <ac:grpSpMkLst>
            <pc:docMk/>
            <pc:sldMk cId="3266859137" sldId="311"/>
            <ac:grpSpMk id="2" creationId="{163C1D10-133B-A5A7-6EE0-A3C2B3A56FF2}"/>
          </ac:grpSpMkLst>
        </pc:grpChg>
        <pc:grpChg chg="add">
          <ac:chgData name="Hussain, Kamran (STFC,RAL,PPD)" userId="S::kamran.hussain@stfc.ac.uk::d8523737-c02f-4c2e-87d9-0e95710a8c04" providerId="AD" clId="Web-{AE84B2CE-D55E-1EF3-26C2-2C9EDDDC1E2C}" dt="2024-05-24T00:22:36.019" v="837"/>
          <ac:grpSpMkLst>
            <pc:docMk/>
            <pc:sldMk cId="3266859137" sldId="311"/>
            <ac:grpSpMk id="31" creationId="{E6E129CF-3172-BB58-3757-9793F238CFCC}"/>
          </ac:grpSpMkLst>
        </pc:grpChg>
        <pc:cxnChg chg="add mod ord">
          <ac:chgData name="Hussain, Kamran (STFC,RAL,PPD)" userId="S::kamran.hussain@stfc.ac.uk::d8523737-c02f-4c2e-87d9-0e95710a8c04" providerId="AD" clId="Web-{AE84B2CE-D55E-1EF3-26C2-2C9EDDDC1E2C}" dt="2024-05-23T23:18:50.079" v="292"/>
          <ac:cxnSpMkLst>
            <pc:docMk/>
            <pc:sldMk cId="3266859137" sldId="311"/>
            <ac:cxnSpMk id="25" creationId="{2842E2AE-2FC2-27D3-AA46-B31C5417D097}"/>
          </ac:cxnSpMkLst>
        </pc:cxnChg>
      </pc:sldChg>
      <pc:sldChg chg="modSp">
        <pc:chgData name="Hussain, Kamran (STFC,RAL,PPD)" userId="S::kamran.hussain@stfc.ac.uk::d8523737-c02f-4c2e-87d9-0e95710a8c04" providerId="AD" clId="Web-{AE84B2CE-D55E-1EF3-26C2-2C9EDDDC1E2C}" dt="2024-05-23T23:06:02.245" v="173" actId="20577"/>
        <pc:sldMkLst>
          <pc:docMk/>
          <pc:sldMk cId="3247412054" sldId="312"/>
        </pc:sldMkLst>
        <pc:spChg chg="mod">
          <ac:chgData name="Hussain, Kamran (STFC,RAL,PPD)" userId="S::kamran.hussain@stfc.ac.uk::d8523737-c02f-4c2e-87d9-0e95710a8c04" providerId="AD" clId="Web-{AE84B2CE-D55E-1EF3-26C2-2C9EDDDC1E2C}" dt="2024-05-23T23:06:02.245" v="173" actId="20577"/>
          <ac:spMkLst>
            <pc:docMk/>
            <pc:sldMk cId="3247412054" sldId="312"/>
            <ac:spMk id="6" creationId="{FB1D00B1-B8AC-4B0B-7EDA-6D80ACFCDE28}"/>
          </ac:spMkLst>
        </pc:spChg>
      </pc:sldChg>
      <pc:sldChg chg="modSp">
        <pc:chgData name="Hussain, Kamran (STFC,RAL,PPD)" userId="S::kamran.hussain@stfc.ac.uk::d8523737-c02f-4c2e-87d9-0e95710a8c04" providerId="AD" clId="Web-{AE84B2CE-D55E-1EF3-26C2-2C9EDDDC1E2C}" dt="2024-05-23T23:06:05.401" v="174" actId="20577"/>
        <pc:sldMkLst>
          <pc:docMk/>
          <pc:sldMk cId="2978350517" sldId="313"/>
        </pc:sldMkLst>
        <pc:spChg chg="mod">
          <ac:chgData name="Hussain, Kamran (STFC,RAL,PPD)" userId="S::kamran.hussain@stfc.ac.uk::d8523737-c02f-4c2e-87d9-0e95710a8c04" providerId="AD" clId="Web-{AE84B2CE-D55E-1EF3-26C2-2C9EDDDC1E2C}" dt="2024-05-23T23:06:05.401" v="174" actId="20577"/>
          <ac:spMkLst>
            <pc:docMk/>
            <pc:sldMk cId="2978350517" sldId="313"/>
            <ac:spMk id="6" creationId="{FB1D00B1-B8AC-4B0B-7EDA-6D80ACFCDE28}"/>
          </ac:spMkLst>
        </pc:spChg>
      </pc:sldChg>
      <pc:sldChg chg="addSp delSp modSp">
        <pc:chgData name="Hussain, Kamran (STFC,RAL,PPD)" userId="S::kamran.hussain@stfc.ac.uk::d8523737-c02f-4c2e-87d9-0e95710a8c04" providerId="AD" clId="Web-{AE84B2CE-D55E-1EF3-26C2-2C9EDDDC1E2C}" dt="2024-05-24T00:22:18.956" v="835"/>
        <pc:sldMkLst>
          <pc:docMk/>
          <pc:sldMk cId="1046125070" sldId="314"/>
        </pc:sldMkLst>
        <pc:spChg chg="mod">
          <ac:chgData name="Hussain, Kamran (STFC,RAL,PPD)" userId="S::kamran.hussain@stfc.ac.uk::d8523737-c02f-4c2e-87d9-0e95710a8c04" providerId="AD" clId="Web-{AE84B2CE-D55E-1EF3-26C2-2C9EDDDC1E2C}" dt="2024-05-23T23:07:14.950" v="200" actId="20577"/>
          <ac:spMkLst>
            <pc:docMk/>
            <pc:sldMk cId="1046125070" sldId="314"/>
            <ac:spMk id="6" creationId="{FB1D00B1-B8AC-4B0B-7EDA-6D80ACFCDE28}"/>
          </ac:spMkLst>
        </pc:spChg>
        <pc:spChg chg="add del">
          <ac:chgData name="Hussain, Kamran (STFC,RAL,PPD)" userId="S::kamran.hussain@stfc.ac.uk::d8523737-c02f-4c2e-87d9-0e95710a8c04" providerId="AD" clId="Web-{AE84B2CE-D55E-1EF3-26C2-2C9EDDDC1E2C}" dt="2024-05-24T00:22:11.877" v="834"/>
          <ac:spMkLst>
            <pc:docMk/>
            <pc:sldMk cId="1046125070" sldId="314"/>
            <ac:spMk id="13" creationId="{210705E6-7024-5702-743D-644416E3CAF8}"/>
          </ac:spMkLst>
        </pc:spChg>
        <pc:grpChg chg="del">
          <ac:chgData name="Hussain, Kamran (STFC,RAL,PPD)" userId="S::kamran.hussain@stfc.ac.uk::d8523737-c02f-4c2e-87d9-0e95710a8c04" providerId="AD" clId="Web-{AE84B2CE-D55E-1EF3-26C2-2C9EDDDC1E2C}" dt="2024-05-24T00:22:08.283" v="832"/>
          <ac:grpSpMkLst>
            <pc:docMk/>
            <pc:sldMk cId="1046125070" sldId="314"/>
            <ac:grpSpMk id="2" creationId="{163C1D10-133B-A5A7-6EE0-A3C2B3A56FF2}"/>
          </ac:grpSpMkLst>
        </pc:grpChg>
        <pc:grpChg chg="add">
          <ac:chgData name="Hussain, Kamran (STFC,RAL,PPD)" userId="S::kamran.hussain@stfc.ac.uk::d8523737-c02f-4c2e-87d9-0e95710a8c04" providerId="AD" clId="Web-{AE84B2CE-D55E-1EF3-26C2-2C9EDDDC1E2C}" dt="2024-05-24T00:22:18.956" v="835"/>
          <ac:grpSpMkLst>
            <pc:docMk/>
            <pc:sldMk cId="1046125070" sldId="314"/>
            <ac:grpSpMk id="25" creationId="{D82355E9-9722-6128-3661-5D26B8609FD3}"/>
          </ac:grpSpMkLst>
        </pc:grpChg>
        <pc:picChg chg="add">
          <ac:chgData name="Hussain, Kamran (STFC,RAL,PPD)" userId="S::kamran.hussain@stfc.ac.uk::d8523737-c02f-4c2e-87d9-0e95710a8c04" providerId="AD" clId="Web-{AE84B2CE-D55E-1EF3-26C2-2C9EDDDC1E2C}" dt="2024-05-23T23:22:42.210" v="322"/>
          <ac:picMkLst>
            <pc:docMk/>
            <pc:sldMk cId="1046125070" sldId="314"/>
            <ac:picMk id="8" creationId="{D113D08E-86E7-DEF0-3CA9-4B63F2A035A8}"/>
          </ac:picMkLst>
        </pc:picChg>
        <pc:picChg chg="del">
          <ac:chgData name="Hussain, Kamran (STFC,RAL,PPD)" userId="S::kamran.hussain@stfc.ac.uk::d8523737-c02f-4c2e-87d9-0e95710a8c04" providerId="AD" clId="Web-{AE84B2CE-D55E-1EF3-26C2-2C9EDDDC1E2C}" dt="2024-05-23T23:22:41.960" v="321"/>
          <ac:picMkLst>
            <pc:docMk/>
            <pc:sldMk cId="1046125070" sldId="314"/>
            <ac:picMk id="23" creationId="{414927ED-BF38-651A-22A6-B1BC03987F27}"/>
          </ac:picMkLst>
        </pc:picChg>
      </pc:sldChg>
      <pc:sldChg chg="addSp delSp modSp">
        <pc:chgData name="Hussain, Kamran (STFC,RAL,PPD)" userId="S::kamran.hussain@stfc.ac.uk::d8523737-c02f-4c2e-87d9-0e95710a8c04" providerId="AD" clId="Web-{AE84B2CE-D55E-1EF3-26C2-2C9EDDDC1E2C}" dt="2024-05-24T00:21:44.745" v="829" actId="20577"/>
        <pc:sldMkLst>
          <pc:docMk/>
          <pc:sldMk cId="2269915721" sldId="315"/>
        </pc:sldMkLst>
        <pc:spChg chg="add mod">
          <ac:chgData name="Hussain, Kamran (STFC,RAL,PPD)" userId="S::kamran.hussain@stfc.ac.uk::d8523737-c02f-4c2e-87d9-0e95710a8c04" providerId="AD" clId="Web-{AE84B2CE-D55E-1EF3-26C2-2C9EDDDC1E2C}" dt="2024-05-23T23:03:02.099" v="147" actId="14100"/>
          <ac:spMkLst>
            <pc:docMk/>
            <pc:sldMk cId="2269915721" sldId="315"/>
            <ac:spMk id="2" creationId="{859A2B7A-59D1-6B12-330C-23A8AF10CBC3}"/>
          </ac:spMkLst>
        </pc:spChg>
        <pc:spChg chg="mod">
          <ac:chgData name="Hussain, Kamran (STFC,RAL,PPD)" userId="S::kamran.hussain@stfc.ac.uk::d8523737-c02f-4c2e-87d9-0e95710a8c04" providerId="AD" clId="Web-{AE84B2CE-D55E-1EF3-26C2-2C9EDDDC1E2C}" dt="2024-05-24T00:21:39.995" v="826"/>
          <ac:spMkLst>
            <pc:docMk/>
            <pc:sldMk cId="2269915721" sldId="315"/>
            <ac:spMk id="3" creationId="{78211BCC-AE5B-7128-A28D-DFE8BEE655B7}"/>
          </ac:spMkLst>
        </pc:spChg>
        <pc:spChg chg="mod">
          <ac:chgData name="Hussain, Kamran (STFC,RAL,PPD)" userId="S::kamran.hussain@stfc.ac.uk::d8523737-c02f-4c2e-87d9-0e95710a8c04" providerId="AD" clId="Web-{AE84B2CE-D55E-1EF3-26C2-2C9EDDDC1E2C}" dt="2024-05-23T23:07:10.606" v="197" actId="20577"/>
          <ac:spMkLst>
            <pc:docMk/>
            <pc:sldMk cId="2269915721" sldId="315"/>
            <ac:spMk id="6" creationId="{FB1D00B1-B8AC-4B0B-7EDA-6D80ACFCDE28}"/>
          </ac:spMkLst>
        </pc:spChg>
        <pc:spChg chg="del mod">
          <ac:chgData name="Hussain, Kamran (STFC,RAL,PPD)" userId="S::kamran.hussain@stfc.ac.uk::d8523737-c02f-4c2e-87d9-0e95710a8c04" providerId="AD" clId="Web-{AE84B2CE-D55E-1EF3-26C2-2C9EDDDC1E2C}" dt="2024-05-23T22:59:48.766" v="46"/>
          <ac:spMkLst>
            <pc:docMk/>
            <pc:sldMk cId="2269915721" sldId="315"/>
            <ac:spMk id="13" creationId="{8446311B-1314-0F36-91E4-EEA2CDD65138}"/>
          </ac:spMkLst>
        </pc:spChg>
        <pc:spChg chg="add mod">
          <ac:chgData name="Hussain, Kamran (STFC,RAL,PPD)" userId="S::kamran.hussain@stfc.ac.uk::d8523737-c02f-4c2e-87d9-0e95710a8c04" providerId="AD" clId="Web-{AE84B2CE-D55E-1EF3-26C2-2C9EDDDC1E2C}" dt="2024-05-23T23:04:12.054" v="163" actId="1076"/>
          <ac:spMkLst>
            <pc:docMk/>
            <pc:sldMk cId="2269915721" sldId="315"/>
            <ac:spMk id="15" creationId="{D044E07D-ED59-52A7-69A1-BA1058D72E12}"/>
          </ac:spMkLst>
        </pc:spChg>
        <pc:spChg chg="add mod">
          <ac:chgData name="Hussain, Kamran (STFC,RAL,PPD)" userId="S::kamran.hussain@stfc.ac.uk::d8523737-c02f-4c2e-87d9-0e95710a8c04" providerId="AD" clId="Web-{AE84B2CE-D55E-1EF3-26C2-2C9EDDDC1E2C}" dt="2024-05-23T23:04:41.851" v="169" actId="1076"/>
          <ac:spMkLst>
            <pc:docMk/>
            <pc:sldMk cId="2269915721" sldId="315"/>
            <ac:spMk id="16" creationId="{0E167E22-2BEB-4636-7043-86CB12156EB4}"/>
          </ac:spMkLst>
        </pc:spChg>
        <pc:spChg chg="mod">
          <ac:chgData name="Hussain, Kamran (STFC,RAL,PPD)" userId="S::kamran.hussain@stfc.ac.uk::d8523737-c02f-4c2e-87d9-0e95710a8c04" providerId="AD" clId="Web-{AE84B2CE-D55E-1EF3-26C2-2C9EDDDC1E2C}" dt="2024-05-24T00:21:44.745" v="829" actId="20577"/>
          <ac:spMkLst>
            <pc:docMk/>
            <pc:sldMk cId="2269915721" sldId="315"/>
            <ac:spMk id="39" creationId="{952E6293-435A-2823-478E-7B3FDD88CD7E}"/>
          </ac:spMkLst>
        </pc:spChg>
        <pc:grpChg chg="add mod">
          <ac:chgData name="Hussain, Kamran (STFC,RAL,PPD)" userId="S::kamran.hussain@stfc.ac.uk::d8523737-c02f-4c2e-87d9-0e95710a8c04" providerId="AD" clId="Web-{AE84B2CE-D55E-1EF3-26C2-2C9EDDDC1E2C}" dt="2024-05-24T00:21:26.261" v="823" actId="14100"/>
          <ac:grpSpMkLst>
            <pc:docMk/>
            <pc:sldMk cId="2269915721" sldId="315"/>
            <ac:grpSpMk id="18" creationId="{A5523BD5-B097-AA9A-6F9B-9ACB0D3A50D5}"/>
          </ac:grpSpMkLst>
        </pc:grpChg>
        <pc:picChg chg="mod">
          <ac:chgData name="Hussain, Kamran (STFC,RAL,PPD)" userId="S::kamran.hussain@stfc.ac.uk::d8523737-c02f-4c2e-87d9-0e95710a8c04" providerId="AD" clId="Web-{AE84B2CE-D55E-1EF3-26C2-2C9EDDDC1E2C}" dt="2024-05-23T23:02:59.317" v="146" actId="1076"/>
          <ac:picMkLst>
            <pc:docMk/>
            <pc:sldMk cId="2269915721" sldId="315"/>
            <ac:picMk id="30" creationId="{A5119842-135A-040D-C80C-6E905C936680}"/>
          </ac:picMkLst>
        </pc:picChg>
        <pc:cxnChg chg="add del">
          <ac:chgData name="Hussain, Kamran (STFC,RAL,PPD)" userId="S::kamran.hussain@stfc.ac.uk::d8523737-c02f-4c2e-87d9-0e95710a8c04" providerId="AD" clId="Web-{AE84B2CE-D55E-1EF3-26C2-2C9EDDDC1E2C}" dt="2024-05-23T23:03:20.865" v="149"/>
          <ac:cxnSpMkLst>
            <pc:docMk/>
            <pc:sldMk cId="2269915721" sldId="315"/>
            <ac:cxnSpMk id="8" creationId="{25547337-80F3-183A-AE7D-7FC39A9E6C51}"/>
          </ac:cxnSpMkLst>
        </pc:cxnChg>
        <pc:cxnChg chg="add mod">
          <ac:chgData name="Hussain, Kamran (STFC,RAL,PPD)" userId="S::kamran.hussain@stfc.ac.uk::d8523737-c02f-4c2e-87d9-0e95710a8c04" providerId="AD" clId="Web-{AE84B2CE-D55E-1EF3-26C2-2C9EDDDC1E2C}" dt="2024-05-23T23:03:46.662" v="153" actId="14100"/>
          <ac:cxnSpMkLst>
            <pc:docMk/>
            <pc:sldMk cId="2269915721" sldId="315"/>
            <ac:cxnSpMk id="14" creationId="{7C11C8AC-4B12-E8BA-7481-22A7A6704427}"/>
          </ac:cxnSpMkLst>
        </pc:cxnChg>
      </pc:sldChg>
      <pc:sldChg chg="addSp delSp modSp add replId">
        <pc:chgData name="Hussain, Kamran (STFC,RAL,PPD)" userId="S::kamran.hussain@stfc.ac.uk::d8523737-c02f-4c2e-87d9-0e95710a8c04" providerId="AD" clId="Web-{AE84B2CE-D55E-1EF3-26C2-2C9EDDDC1E2C}" dt="2024-05-23T23:54:50.659" v="606" actId="14100"/>
        <pc:sldMkLst>
          <pc:docMk/>
          <pc:sldMk cId="3989507457" sldId="316"/>
        </pc:sldMkLst>
        <pc:spChg chg="mod">
          <ac:chgData name="Hussain, Kamran (STFC,RAL,PPD)" userId="S::kamran.hussain@stfc.ac.uk::d8523737-c02f-4c2e-87d9-0e95710a8c04" providerId="AD" clId="Web-{AE84B2CE-D55E-1EF3-26C2-2C9EDDDC1E2C}" dt="2024-05-23T23:31:39.755" v="334" actId="20577"/>
          <ac:spMkLst>
            <pc:docMk/>
            <pc:sldMk cId="3989507457" sldId="316"/>
            <ac:spMk id="6" creationId="{FB1D00B1-B8AC-4B0B-7EDA-6D80ACFCDE28}"/>
          </ac:spMkLst>
        </pc:spChg>
        <pc:spChg chg="add mod">
          <ac:chgData name="Hussain, Kamran (STFC,RAL,PPD)" userId="S::kamran.hussain@stfc.ac.uk::d8523737-c02f-4c2e-87d9-0e95710a8c04" providerId="AD" clId="Web-{AE84B2CE-D55E-1EF3-26C2-2C9EDDDC1E2C}" dt="2024-05-23T23:20:06.987" v="305" actId="1076"/>
          <ac:spMkLst>
            <pc:docMk/>
            <pc:sldMk cId="3989507457" sldId="316"/>
            <ac:spMk id="8" creationId="{43364559-1CEC-B3A3-5B94-A0B9A5969E90}"/>
          </ac:spMkLst>
        </pc:spChg>
        <pc:spChg chg="add mod">
          <ac:chgData name="Hussain, Kamran (STFC,RAL,PPD)" userId="S::kamran.hussain@stfc.ac.uk::d8523737-c02f-4c2e-87d9-0e95710a8c04" providerId="AD" clId="Web-{AE84B2CE-D55E-1EF3-26C2-2C9EDDDC1E2C}" dt="2024-05-23T23:20:04.909" v="304" actId="1076"/>
          <ac:spMkLst>
            <pc:docMk/>
            <pc:sldMk cId="3989507457" sldId="316"/>
            <ac:spMk id="13" creationId="{94C41FCF-399A-7315-6FFD-E34BD4EACF15}"/>
          </ac:spMkLst>
        </pc:spChg>
        <pc:spChg chg="mod">
          <ac:chgData name="Hussain, Kamran (STFC,RAL,PPD)" userId="S::kamran.hussain@stfc.ac.uk::d8523737-c02f-4c2e-87d9-0e95710a8c04" providerId="AD" clId="Web-{AE84B2CE-D55E-1EF3-26C2-2C9EDDDC1E2C}" dt="2024-05-23T23:31:55.677" v="338" actId="20577"/>
          <ac:spMkLst>
            <pc:docMk/>
            <pc:sldMk cId="3989507457" sldId="316"/>
            <ac:spMk id="17" creationId="{FD5EC4DB-1C4C-9F18-7895-165DFA8CF10A}"/>
          </ac:spMkLst>
        </pc:spChg>
        <pc:spChg chg="add mod">
          <ac:chgData name="Hussain, Kamran (STFC,RAL,PPD)" userId="S::kamran.hussain@stfc.ac.uk::d8523737-c02f-4c2e-87d9-0e95710a8c04" providerId="AD" clId="Web-{AE84B2CE-D55E-1EF3-26C2-2C9EDDDC1E2C}" dt="2024-05-23T23:24:51.104" v="330" actId="14100"/>
          <ac:spMkLst>
            <pc:docMk/>
            <pc:sldMk cId="3989507457" sldId="316"/>
            <ac:spMk id="20" creationId="{1A0945D0-0C7F-86ED-535F-FBBABB8D0156}"/>
          </ac:spMkLst>
        </pc:spChg>
        <pc:spChg chg="del">
          <ac:chgData name="Hussain, Kamran (STFC,RAL,PPD)" userId="S::kamran.hussain@stfc.ac.uk::d8523737-c02f-4c2e-87d9-0e95710a8c04" providerId="AD" clId="Web-{AE84B2CE-D55E-1EF3-26C2-2C9EDDDC1E2C}" dt="2024-05-23T23:20:58.395" v="315"/>
          <ac:spMkLst>
            <pc:docMk/>
            <pc:sldMk cId="3989507457" sldId="316"/>
            <ac:spMk id="22" creationId="{C512690E-3712-0379-C057-C6BB1CE30727}"/>
          </ac:spMkLst>
        </pc:spChg>
        <pc:spChg chg="add mod">
          <ac:chgData name="Hussain, Kamran (STFC,RAL,PPD)" userId="S::kamran.hussain@stfc.ac.uk::d8523737-c02f-4c2e-87d9-0e95710a8c04" providerId="AD" clId="Web-{AE84B2CE-D55E-1EF3-26C2-2C9EDDDC1E2C}" dt="2024-05-23T23:43:15.653" v="389"/>
          <ac:spMkLst>
            <pc:docMk/>
            <pc:sldMk cId="3989507457" sldId="316"/>
            <ac:spMk id="23" creationId="{D750E082-A981-D4D5-D9F1-BAC60C4AC208}"/>
          </ac:spMkLst>
        </pc:spChg>
        <pc:spChg chg="del">
          <ac:chgData name="Hussain, Kamran (STFC,RAL,PPD)" userId="S::kamran.hussain@stfc.ac.uk::d8523737-c02f-4c2e-87d9-0e95710a8c04" providerId="AD" clId="Web-{AE84B2CE-D55E-1EF3-26C2-2C9EDDDC1E2C}" dt="2024-05-23T23:20:55.832" v="314"/>
          <ac:spMkLst>
            <pc:docMk/>
            <pc:sldMk cId="3989507457" sldId="316"/>
            <ac:spMk id="24" creationId="{48F4D578-7BEB-770E-5C08-FFE216CCD20C}"/>
          </ac:spMkLst>
        </pc:spChg>
        <pc:spChg chg="del mod">
          <ac:chgData name="Hussain, Kamran (STFC,RAL,PPD)" userId="S::kamran.hussain@stfc.ac.uk::d8523737-c02f-4c2e-87d9-0e95710a8c04" providerId="AD" clId="Web-{AE84B2CE-D55E-1EF3-26C2-2C9EDDDC1E2C}" dt="2024-05-23T23:20:50.785" v="312"/>
          <ac:spMkLst>
            <pc:docMk/>
            <pc:sldMk cId="3989507457" sldId="316"/>
            <ac:spMk id="26" creationId="{43991A5D-2D19-EB70-BE3A-75D05CEA37F9}"/>
          </ac:spMkLst>
        </pc:spChg>
        <pc:spChg chg="add del mod">
          <ac:chgData name="Hussain, Kamran (STFC,RAL,PPD)" userId="S::kamran.hussain@stfc.ac.uk::d8523737-c02f-4c2e-87d9-0e95710a8c04" providerId="AD" clId="Web-{AE84B2CE-D55E-1EF3-26C2-2C9EDDDC1E2C}" dt="2024-05-23T23:40:52.602" v="373"/>
          <ac:spMkLst>
            <pc:docMk/>
            <pc:sldMk cId="3989507457" sldId="316"/>
            <ac:spMk id="27" creationId="{07AA5203-2C06-62AE-EF5A-7F2621395404}"/>
          </ac:spMkLst>
        </pc:spChg>
        <pc:spChg chg="add mod">
          <ac:chgData name="Hussain, Kamran (STFC,RAL,PPD)" userId="S::kamran.hussain@stfc.ac.uk::d8523737-c02f-4c2e-87d9-0e95710a8c04" providerId="AD" clId="Web-{AE84B2CE-D55E-1EF3-26C2-2C9EDDDC1E2C}" dt="2024-05-23T23:43:12.496" v="388"/>
          <ac:spMkLst>
            <pc:docMk/>
            <pc:sldMk cId="3989507457" sldId="316"/>
            <ac:spMk id="28" creationId="{3DC4AA7F-A7BB-6349-E6FF-00777B7EDB9E}"/>
          </ac:spMkLst>
        </pc:spChg>
        <pc:spChg chg="add del mod">
          <ac:chgData name="Hussain, Kamran (STFC,RAL,PPD)" userId="S::kamran.hussain@stfc.ac.uk::d8523737-c02f-4c2e-87d9-0e95710a8c04" providerId="AD" clId="Web-{AE84B2CE-D55E-1EF3-26C2-2C9EDDDC1E2C}" dt="2024-05-23T23:43:17.903" v="390"/>
          <ac:spMkLst>
            <pc:docMk/>
            <pc:sldMk cId="3989507457" sldId="316"/>
            <ac:spMk id="29" creationId="{DC074505-1430-9C3B-A4E7-E72EEBE063F5}"/>
          </ac:spMkLst>
        </pc:spChg>
        <pc:spChg chg="add mod ord">
          <ac:chgData name="Hussain, Kamran (STFC,RAL,PPD)" userId="S::kamran.hussain@stfc.ac.uk::d8523737-c02f-4c2e-87d9-0e95710a8c04" providerId="AD" clId="Web-{AE84B2CE-D55E-1EF3-26C2-2C9EDDDC1E2C}" dt="2024-05-23T23:44:20.889" v="402" actId="1076"/>
          <ac:spMkLst>
            <pc:docMk/>
            <pc:sldMk cId="3989507457" sldId="316"/>
            <ac:spMk id="30" creationId="{0C5C3E97-7BDF-0199-0648-A63F432494B2}"/>
          </ac:spMkLst>
        </pc:spChg>
        <pc:spChg chg="add mod">
          <ac:chgData name="Hussain, Kamran (STFC,RAL,PPD)" userId="S::kamran.hussain@stfc.ac.uk::d8523737-c02f-4c2e-87d9-0e95710a8c04" providerId="AD" clId="Web-{AE84B2CE-D55E-1EF3-26C2-2C9EDDDC1E2C}" dt="2024-05-23T23:45:34.035" v="415" actId="14100"/>
          <ac:spMkLst>
            <pc:docMk/>
            <pc:sldMk cId="3989507457" sldId="316"/>
            <ac:spMk id="32" creationId="{8725597F-CBB0-62DF-730E-3D5A0B565FAF}"/>
          </ac:spMkLst>
        </pc:spChg>
        <pc:grpChg chg="add mod">
          <ac:chgData name="Hussain, Kamran (STFC,RAL,PPD)" userId="S::kamran.hussain@stfc.ac.uk::d8523737-c02f-4c2e-87d9-0e95710a8c04" providerId="AD" clId="Web-{AE84B2CE-D55E-1EF3-26C2-2C9EDDDC1E2C}" dt="2024-05-23T23:45:16.831" v="408" actId="1076"/>
          <ac:grpSpMkLst>
            <pc:docMk/>
            <pc:sldMk cId="3989507457" sldId="316"/>
            <ac:grpSpMk id="31" creationId="{48CE6AC9-C7F9-504F-CCDE-8F164DE20530}"/>
          </ac:grpSpMkLst>
        </pc:grpChg>
        <pc:picChg chg="add del mod">
          <ac:chgData name="Hussain, Kamran (STFC,RAL,PPD)" userId="S::kamran.hussain@stfc.ac.uk::d8523737-c02f-4c2e-87d9-0e95710a8c04" providerId="AD" clId="Web-{AE84B2CE-D55E-1EF3-26C2-2C9EDDDC1E2C}" dt="2024-05-23T23:20:37.957" v="310"/>
          <ac:picMkLst>
            <pc:docMk/>
            <pc:sldMk cId="3989507457" sldId="316"/>
            <ac:picMk id="15" creationId="{E0F74F63-1304-7F7F-9520-8EF1770D63F7}"/>
          </ac:picMkLst>
        </pc:picChg>
        <pc:picChg chg="add mod modCrop">
          <ac:chgData name="Hussain, Kamran (STFC,RAL,PPD)" userId="S::kamran.hussain@stfc.ac.uk::d8523737-c02f-4c2e-87d9-0e95710a8c04" providerId="AD" clId="Web-{AE84B2CE-D55E-1EF3-26C2-2C9EDDDC1E2C}" dt="2024-05-23T23:44:43.437" v="405"/>
          <ac:picMkLst>
            <pc:docMk/>
            <pc:sldMk cId="3989507457" sldId="316"/>
            <ac:picMk id="21" creationId="{A5E6B06B-FFA9-5302-9D9C-23CFB8CF829F}"/>
          </ac:picMkLst>
        </pc:picChg>
        <pc:picChg chg="add del mod">
          <ac:chgData name="Hussain, Kamran (STFC,RAL,PPD)" userId="S::kamran.hussain@stfc.ac.uk::d8523737-c02f-4c2e-87d9-0e95710a8c04" providerId="AD" clId="Web-{AE84B2CE-D55E-1EF3-26C2-2C9EDDDC1E2C}" dt="2024-05-23T23:51:49.123" v="578"/>
          <ac:picMkLst>
            <pc:docMk/>
            <pc:sldMk cId="3989507457" sldId="316"/>
            <ac:picMk id="33" creationId="{37B97C10-2E42-3EDD-3B8E-C7B8109C9543}"/>
          </ac:picMkLst>
        </pc:picChg>
        <pc:picChg chg="add mod modCrop">
          <ac:chgData name="Hussain, Kamran (STFC,RAL,PPD)" userId="S::kamran.hussain@stfc.ac.uk::d8523737-c02f-4c2e-87d9-0e95710a8c04" providerId="AD" clId="Web-{AE84B2CE-D55E-1EF3-26C2-2C9EDDDC1E2C}" dt="2024-05-23T23:52:30.139" v="585" actId="1076"/>
          <ac:picMkLst>
            <pc:docMk/>
            <pc:sldMk cId="3989507457" sldId="316"/>
            <ac:picMk id="34" creationId="{CF3016E8-4D84-DD2E-42B6-FBF3143390B5}"/>
          </ac:picMkLst>
        </pc:picChg>
        <pc:cxnChg chg="del">
          <ac:chgData name="Hussain, Kamran (STFC,RAL,PPD)" userId="S::kamran.hussain@stfc.ac.uk::d8523737-c02f-4c2e-87d9-0e95710a8c04" providerId="AD" clId="Web-{AE84B2CE-D55E-1EF3-26C2-2C9EDDDC1E2C}" dt="2024-05-23T23:20:51.879" v="313"/>
          <ac:cxnSpMkLst>
            <pc:docMk/>
            <pc:sldMk cId="3989507457" sldId="316"/>
            <ac:cxnSpMk id="25" creationId="{2842E2AE-2FC2-27D3-AA46-B31C5417D097}"/>
          </ac:cxnSpMkLst>
        </pc:cxnChg>
        <pc:cxnChg chg="add mod">
          <ac:chgData name="Hussain, Kamran (STFC,RAL,PPD)" userId="S::kamran.hussain@stfc.ac.uk::d8523737-c02f-4c2e-87d9-0e95710a8c04" providerId="AD" clId="Web-{AE84B2CE-D55E-1EF3-26C2-2C9EDDDC1E2C}" dt="2024-05-23T23:54:36.080" v="602"/>
          <ac:cxnSpMkLst>
            <pc:docMk/>
            <pc:sldMk cId="3989507457" sldId="316"/>
            <ac:cxnSpMk id="35" creationId="{91ED4727-A5AA-2255-B104-1070E3BE8EA9}"/>
          </ac:cxnSpMkLst>
        </pc:cxnChg>
        <pc:cxnChg chg="add mod">
          <ac:chgData name="Hussain, Kamran (STFC,RAL,PPD)" userId="S::kamran.hussain@stfc.ac.uk::d8523737-c02f-4c2e-87d9-0e95710a8c04" providerId="AD" clId="Web-{AE84B2CE-D55E-1EF3-26C2-2C9EDDDC1E2C}" dt="2024-05-23T23:54:50.659" v="606" actId="14100"/>
          <ac:cxnSpMkLst>
            <pc:docMk/>
            <pc:sldMk cId="3989507457" sldId="316"/>
            <ac:cxnSpMk id="36" creationId="{AD34615D-4FFD-2BE2-4F22-F0FADC3544F8}"/>
          </ac:cxnSpMkLst>
        </pc:cxnChg>
      </pc:sldChg>
    </pc:docChg>
  </pc:docChgLst>
  <pc:docChgLst>
    <pc:chgData clId="Web-{C057D280-F390-4765-863C-379164D54C8A}"/>
    <pc:docChg chg="modSld">
      <pc:chgData name="" userId="" providerId="" clId="Web-{C057D280-F390-4765-863C-379164D54C8A}" dt="2024-05-21T12:58:42.144" v="4" actId="20577"/>
      <pc:docMkLst>
        <pc:docMk/>
      </pc:docMkLst>
      <pc:sldChg chg="modSp">
        <pc:chgData name="" userId="" providerId="" clId="Web-{C057D280-F390-4765-863C-379164D54C8A}" dt="2024-05-21T12:58:42.144" v="4" actId="20577"/>
        <pc:sldMkLst>
          <pc:docMk/>
          <pc:sldMk cId="1746773008" sldId="290"/>
        </pc:sldMkLst>
        <pc:spChg chg="mod">
          <ac:chgData name="" userId="" providerId="" clId="Web-{C057D280-F390-4765-863C-379164D54C8A}" dt="2024-05-21T12:58:42.144" v="4" actId="20577"/>
          <ac:spMkLst>
            <pc:docMk/>
            <pc:sldMk cId="1746773008" sldId="290"/>
            <ac:spMk id="4" creationId="{CA1E8C71-F5FE-44D5-A85E-BDA355C3A362}"/>
          </ac:spMkLst>
        </pc:spChg>
      </pc:sldChg>
    </pc:docChg>
  </pc:docChgLst>
  <pc:docChgLst>
    <pc:chgData name="Hussain, Kamran (STFC,RAL,PPD)" userId="S::kamran.hussain@stfc.ac.uk::d8523737-c02f-4c2e-87d9-0e95710a8c04" providerId="AD" clId="Web-{6B222EC4-D22C-6A29-C8AE-7581B15E4409}"/>
    <pc:docChg chg="addSld delSld modSld sldOrd">
      <pc:chgData name="Hussain, Kamran (STFC,RAL,PPD)" userId="S::kamran.hussain@stfc.ac.uk::d8523737-c02f-4c2e-87d9-0e95710a8c04" providerId="AD" clId="Web-{6B222EC4-D22C-6A29-C8AE-7581B15E4409}" dt="2024-05-23T09:22:12.738" v="99" actId="1076"/>
      <pc:docMkLst>
        <pc:docMk/>
      </pc:docMkLst>
      <pc:sldChg chg="delSp del">
        <pc:chgData name="Hussain, Kamran (STFC,RAL,PPD)" userId="S::kamran.hussain@stfc.ac.uk::d8523737-c02f-4c2e-87d9-0e95710a8c04" providerId="AD" clId="Web-{6B222EC4-D22C-6A29-C8AE-7581B15E4409}" dt="2024-05-23T09:21:44.782" v="94"/>
        <pc:sldMkLst>
          <pc:docMk/>
          <pc:sldMk cId="2188950362" sldId="293"/>
        </pc:sldMkLst>
        <pc:spChg chg="del">
          <ac:chgData name="Hussain, Kamran (STFC,RAL,PPD)" userId="S::kamran.hussain@stfc.ac.uk::d8523737-c02f-4c2e-87d9-0e95710a8c04" providerId="AD" clId="Web-{6B222EC4-D22C-6A29-C8AE-7581B15E4409}" dt="2024-05-23T08:18:45.442" v="1"/>
          <ac:spMkLst>
            <pc:docMk/>
            <pc:sldMk cId="2188950362" sldId="293"/>
            <ac:spMk id="3" creationId="{461A99A4-8186-94DD-B4B2-DFF0A0222B78}"/>
          </ac:spMkLst>
        </pc:spChg>
      </pc:sldChg>
      <pc:sldChg chg="addSp delSp modSp">
        <pc:chgData name="Hussain, Kamran (STFC,RAL,PPD)" userId="S::kamran.hussain@stfc.ac.uk::d8523737-c02f-4c2e-87d9-0e95710a8c04" providerId="AD" clId="Web-{6B222EC4-D22C-6A29-C8AE-7581B15E4409}" dt="2024-05-23T09:22:12.738" v="99" actId="1076"/>
        <pc:sldMkLst>
          <pc:docMk/>
          <pc:sldMk cId="3684591023" sldId="296"/>
        </pc:sldMkLst>
        <pc:spChg chg="add mod">
          <ac:chgData name="Hussain, Kamran (STFC,RAL,PPD)" userId="S::kamran.hussain@stfc.ac.uk::d8523737-c02f-4c2e-87d9-0e95710a8c04" providerId="AD" clId="Web-{6B222EC4-D22C-6A29-C8AE-7581B15E4409}" dt="2024-05-23T09:22:02.690" v="96" actId="1076"/>
          <ac:spMkLst>
            <pc:docMk/>
            <pc:sldMk cId="3684591023" sldId="296"/>
            <ac:spMk id="2" creationId="{9834D6A0-D8DE-764D-1CFC-F5522B442EF0}"/>
          </ac:spMkLst>
        </pc:spChg>
        <pc:spChg chg="del">
          <ac:chgData name="Hussain, Kamran (STFC,RAL,PPD)" userId="S::kamran.hussain@stfc.ac.uk::d8523737-c02f-4c2e-87d9-0e95710a8c04" providerId="AD" clId="Web-{6B222EC4-D22C-6A29-C8AE-7581B15E4409}" dt="2024-05-23T08:14:00.087" v="0"/>
          <ac:spMkLst>
            <pc:docMk/>
            <pc:sldMk cId="3684591023" sldId="296"/>
            <ac:spMk id="3" creationId="{461A99A4-8186-94DD-B4B2-DFF0A0222B78}"/>
          </ac:spMkLst>
        </pc:spChg>
        <pc:spChg chg="add mod">
          <ac:chgData name="Hussain, Kamran (STFC,RAL,PPD)" userId="S::kamran.hussain@stfc.ac.uk::d8523737-c02f-4c2e-87d9-0e95710a8c04" providerId="AD" clId="Web-{6B222EC4-D22C-6A29-C8AE-7581B15E4409}" dt="2024-05-23T09:22:12.738" v="99" actId="1076"/>
          <ac:spMkLst>
            <pc:docMk/>
            <pc:sldMk cId="3684591023" sldId="296"/>
            <ac:spMk id="3" creationId="{B00B3B10-648B-1FB5-1875-7D7C3986C31A}"/>
          </ac:spMkLst>
        </pc:spChg>
      </pc:sldChg>
      <pc:sldChg chg="modSp ord">
        <pc:chgData name="Hussain, Kamran (STFC,RAL,PPD)" userId="S::kamran.hussain@stfc.ac.uk::d8523737-c02f-4c2e-87d9-0e95710a8c04" providerId="AD" clId="Web-{6B222EC4-D22C-6A29-C8AE-7581B15E4409}" dt="2024-05-23T09:21:38.970" v="93" actId="20577"/>
        <pc:sldMkLst>
          <pc:docMk/>
          <pc:sldMk cId="3684141799" sldId="299"/>
        </pc:sldMkLst>
        <pc:spChg chg="mod">
          <ac:chgData name="Hussain, Kamran (STFC,RAL,PPD)" userId="S::kamran.hussain@stfc.ac.uk::d8523737-c02f-4c2e-87d9-0e95710a8c04" providerId="AD" clId="Web-{6B222EC4-D22C-6A29-C8AE-7581B15E4409}" dt="2024-05-23T09:21:38.970" v="93" actId="20577"/>
          <ac:spMkLst>
            <pc:docMk/>
            <pc:sldMk cId="3684141799" sldId="299"/>
            <ac:spMk id="3" creationId="{461A99A4-8186-94DD-B4B2-DFF0A0222B78}"/>
          </ac:spMkLst>
        </pc:spChg>
      </pc:sldChg>
      <pc:sldChg chg="addSp delSp modSp">
        <pc:chgData name="Hussain, Kamran (STFC,RAL,PPD)" userId="S::kamran.hussain@stfc.ac.uk::d8523737-c02f-4c2e-87d9-0e95710a8c04" providerId="AD" clId="Web-{6B222EC4-D22C-6A29-C8AE-7581B15E4409}" dt="2024-05-23T08:42:24.315" v="91" actId="1076"/>
        <pc:sldMkLst>
          <pc:docMk/>
          <pc:sldMk cId="2862473002" sldId="303"/>
        </pc:sldMkLst>
        <pc:spChg chg="add mod">
          <ac:chgData name="Hussain, Kamran (STFC,RAL,PPD)" userId="S::kamran.hussain@stfc.ac.uk::d8523737-c02f-4c2e-87d9-0e95710a8c04" providerId="AD" clId="Web-{6B222EC4-D22C-6A29-C8AE-7581B15E4409}" dt="2024-05-23T08:41:49.298" v="86" actId="20577"/>
          <ac:spMkLst>
            <pc:docMk/>
            <pc:sldMk cId="2862473002" sldId="303"/>
            <ac:spMk id="13" creationId="{5B2777FA-1C03-12AA-8FB4-6E01835C78A8}"/>
          </ac:spMkLst>
        </pc:spChg>
        <pc:spChg chg="add mod">
          <ac:chgData name="Hussain, Kamran (STFC,RAL,PPD)" userId="S::kamran.hussain@stfc.ac.uk::d8523737-c02f-4c2e-87d9-0e95710a8c04" providerId="AD" clId="Web-{6B222EC4-D22C-6A29-C8AE-7581B15E4409}" dt="2024-05-23T08:28:40.436" v="52" actId="1076"/>
          <ac:spMkLst>
            <pc:docMk/>
            <pc:sldMk cId="2862473002" sldId="303"/>
            <ac:spMk id="15" creationId="{B2355C5C-DCBF-C01D-9072-89B822AB132A}"/>
          </ac:spMkLst>
        </pc:spChg>
        <pc:spChg chg="add mod">
          <ac:chgData name="Hussain, Kamran (STFC,RAL,PPD)" userId="S::kamran.hussain@stfc.ac.uk::d8523737-c02f-4c2e-87d9-0e95710a8c04" providerId="AD" clId="Web-{6B222EC4-D22C-6A29-C8AE-7581B15E4409}" dt="2024-05-23T08:28:43.436" v="53" actId="1076"/>
          <ac:spMkLst>
            <pc:docMk/>
            <pc:sldMk cId="2862473002" sldId="303"/>
            <ac:spMk id="16" creationId="{11E56DA6-36A9-FB3C-164A-F88D8D2391EB}"/>
          </ac:spMkLst>
        </pc:spChg>
        <pc:spChg chg="mod">
          <ac:chgData name="Hussain, Kamran (STFC,RAL,PPD)" userId="S::kamran.hussain@stfc.ac.uk::d8523737-c02f-4c2e-87d9-0e95710a8c04" providerId="AD" clId="Web-{6B222EC4-D22C-6A29-C8AE-7581B15E4409}" dt="2024-05-23T08:29:15.875" v="80" actId="14100"/>
          <ac:spMkLst>
            <pc:docMk/>
            <pc:sldMk cId="2862473002" sldId="303"/>
            <ac:spMk id="17" creationId="{FD5EC4DB-1C4C-9F18-7895-165DFA8CF10A}"/>
          </ac:spMkLst>
        </pc:spChg>
        <pc:picChg chg="del mod">
          <ac:chgData name="Hussain, Kamran (STFC,RAL,PPD)" userId="S::kamran.hussain@stfc.ac.uk::d8523737-c02f-4c2e-87d9-0e95710a8c04" providerId="AD" clId="Web-{6B222EC4-D22C-6A29-C8AE-7581B15E4409}" dt="2024-05-23T08:24:09.675" v="33"/>
          <ac:picMkLst>
            <pc:docMk/>
            <pc:sldMk cId="2862473002" sldId="303"/>
            <ac:picMk id="3" creationId="{780C3DFC-1971-D8FD-7C94-B54B1784A56D}"/>
          </ac:picMkLst>
        </pc:picChg>
        <pc:picChg chg="add del mod">
          <ac:chgData name="Hussain, Kamran (STFC,RAL,PPD)" userId="S::kamran.hussain@stfc.ac.uk::d8523737-c02f-4c2e-87d9-0e95710a8c04" providerId="AD" clId="Web-{6B222EC4-D22C-6A29-C8AE-7581B15E4409}" dt="2024-05-23T08:42:24.315" v="91" actId="1076"/>
          <ac:picMkLst>
            <pc:docMk/>
            <pc:sldMk cId="2862473002" sldId="303"/>
            <ac:picMk id="8" creationId="{E5242D5E-C91B-C002-E949-AD9DF3E8551E}"/>
          </ac:picMkLst>
        </pc:picChg>
        <pc:picChg chg="del mod">
          <ac:chgData name="Hussain, Kamran (STFC,RAL,PPD)" userId="S::kamran.hussain@stfc.ac.uk::d8523737-c02f-4c2e-87d9-0e95710a8c04" providerId="AD" clId="Web-{6B222EC4-D22C-6A29-C8AE-7581B15E4409}" dt="2024-05-23T08:22:43.249" v="25"/>
          <ac:picMkLst>
            <pc:docMk/>
            <pc:sldMk cId="2862473002" sldId="303"/>
            <ac:picMk id="11" creationId="{91A575ED-3E1E-0429-26DA-540E4E1CB652}"/>
          </ac:picMkLst>
        </pc:picChg>
        <pc:picChg chg="add mod">
          <ac:chgData name="Hussain, Kamran (STFC,RAL,PPD)" userId="S::kamran.hussain@stfc.ac.uk::d8523737-c02f-4c2e-87d9-0e95710a8c04" providerId="AD" clId="Web-{6B222EC4-D22C-6A29-C8AE-7581B15E4409}" dt="2024-05-23T08:41:43.235" v="85" actId="1076"/>
          <ac:picMkLst>
            <pc:docMk/>
            <pc:sldMk cId="2862473002" sldId="303"/>
            <ac:picMk id="14" creationId="{27A94709-ABE9-83FE-1B51-94A39D7140A8}"/>
          </ac:picMkLst>
        </pc:picChg>
      </pc:sldChg>
      <pc:sldChg chg="new del">
        <pc:chgData name="Hussain, Kamran (STFC,RAL,PPD)" userId="S::kamran.hussain@stfc.ac.uk::d8523737-c02f-4c2e-87d9-0e95710a8c04" providerId="AD" clId="Web-{6B222EC4-D22C-6A29-C8AE-7581B15E4409}" dt="2024-05-23T08:29:51.908" v="82"/>
        <pc:sldMkLst>
          <pc:docMk/>
          <pc:sldMk cId="137174339" sldId="306"/>
        </pc:sldMkLst>
      </pc:sldChg>
    </pc:docChg>
  </pc:docChgLst>
  <pc:docChgLst>
    <pc:chgData name="Hussain, Kamran (STFC,RAL,PPD)" userId="S::kamran.hussain@stfc.ac.uk::d8523737-c02f-4c2e-87d9-0e95710a8c04" providerId="AD" clId="Web-{B183B5C4-BAB3-1C4F-8E31-CBF02BFA2AAF}"/>
    <pc:docChg chg="modSld">
      <pc:chgData name="Hussain, Kamran (STFC,RAL,PPD)" userId="S::kamran.hussain@stfc.ac.uk::d8523737-c02f-4c2e-87d9-0e95710a8c04" providerId="AD" clId="Web-{B183B5C4-BAB3-1C4F-8E31-CBF02BFA2AAF}" dt="2024-05-21T15:30:45.774" v="0" actId="20577"/>
      <pc:docMkLst>
        <pc:docMk/>
      </pc:docMkLst>
      <pc:sldChg chg="modSp">
        <pc:chgData name="Hussain, Kamran (STFC,RAL,PPD)" userId="S::kamran.hussain@stfc.ac.uk::d8523737-c02f-4c2e-87d9-0e95710a8c04" providerId="AD" clId="Web-{B183B5C4-BAB3-1C4F-8E31-CBF02BFA2AAF}" dt="2024-05-21T15:30:45.774" v="0" actId="20577"/>
        <pc:sldMkLst>
          <pc:docMk/>
          <pc:sldMk cId="1467805191" sldId="257"/>
        </pc:sldMkLst>
        <pc:spChg chg="mod">
          <ac:chgData name="Hussain, Kamran (STFC,RAL,PPD)" userId="S::kamran.hussain@stfc.ac.uk::d8523737-c02f-4c2e-87d9-0e95710a8c04" providerId="AD" clId="Web-{B183B5C4-BAB3-1C4F-8E31-CBF02BFA2AAF}" dt="2024-05-21T15:30:45.774" v="0" actId="20577"/>
          <ac:spMkLst>
            <pc:docMk/>
            <pc:sldMk cId="1467805191" sldId="257"/>
            <ac:spMk id="3" creationId="{461A99A4-8186-94DD-B4B2-DFF0A0222B78}"/>
          </ac:spMkLst>
        </pc:spChg>
      </pc:sldChg>
    </pc:docChg>
  </pc:docChgLst>
  <pc:docChgLst>
    <pc:chgData name="Hussain, Kamran (STFC,RAL,PPD)" userId="S::kamran.hussain@stfc.ac.uk::d8523737-c02f-4c2e-87d9-0e95710a8c04" providerId="AD" clId="Web-{3B5842E3-712B-34B2-D036-2335B932FD3D}"/>
    <pc:docChg chg="addSld modSld sldOrd">
      <pc:chgData name="Hussain, Kamran (STFC,RAL,PPD)" userId="S::kamran.hussain@stfc.ac.uk::d8523737-c02f-4c2e-87d9-0e95710a8c04" providerId="AD" clId="Web-{3B5842E3-712B-34B2-D036-2335B932FD3D}" dt="2024-05-22T19:21:46.234" v="65" actId="20577"/>
      <pc:docMkLst>
        <pc:docMk/>
      </pc:docMkLst>
      <pc:sldChg chg="modSp">
        <pc:chgData name="Hussain, Kamran (STFC,RAL,PPD)" userId="S::kamran.hussain@stfc.ac.uk::d8523737-c02f-4c2e-87d9-0e95710a8c04" providerId="AD" clId="Web-{3B5842E3-712B-34B2-D036-2335B932FD3D}" dt="2024-05-22T19:21:46.234" v="65" actId="20577"/>
        <pc:sldMkLst>
          <pc:docMk/>
          <pc:sldMk cId="772065073" sldId="292"/>
        </pc:sldMkLst>
        <pc:spChg chg="mod">
          <ac:chgData name="Hussain, Kamran (STFC,RAL,PPD)" userId="S::kamran.hussain@stfc.ac.uk::d8523737-c02f-4c2e-87d9-0e95710a8c04" providerId="AD" clId="Web-{3B5842E3-712B-34B2-D036-2335B932FD3D}" dt="2024-05-22T19:21:46.234" v="65" actId="20577"/>
          <ac:spMkLst>
            <pc:docMk/>
            <pc:sldMk cId="772065073" sldId="292"/>
            <ac:spMk id="3" creationId="{461A99A4-8186-94DD-B4B2-DFF0A0222B78}"/>
          </ac:spMkLst>
        </pc:spChg>
        <pc:spChg chg="mod">
          <ac:chgData name="Hussain, Kamran (STFC,RAL,PPD)" userId="S::kamran.hussain@stfc.ac.uk::d8523737-c02f-4c2e-87d9-0e95710a8c04" providerId="AD" clId="Web-{3B5842E3-712B-34B2-D036-2335B932FD3D}" dt="2024-05-22T19:09:18.225" v="4" actId="20577"/>
          <ac:spMkLst>
            <pc:docMk/>
            <pc:sldMk cId="772065073" sldId="292"/>
            <ac:spMk id="17" creationId="{FD5EC4DB-1C4C-9F18-7895-165DFA8CF10A}"/>
          </ac:spMkLst>
        </pc:spChg>
      </pc:sldChg>
      <pc:sldChg chg="modSp">
        <pc:chgData name="Hussain, Kamran (STFC,RAL,PPD)" userId="S::kamran.hussain@stfc.ac.uk::d8523737-c02f-4c2e-87d9-0e95710a8c04" providerId="AD" clId="Web-{3B5842E3-712B-34B2-D036-2335B932FD3D}" dt="2024-05-22T19:09:30.897" v="7" actId="20577"/>
        <pc:sldMkLst>
          <pc:docMk/>
          <pc:sldMk cId="3684591023" sldId="296"/>
        </pc:sldMkLst>
        <pc:spChg chg="mod">
          <ac:chgData name="Hussain, Kamran (STFC,RAL,PPD)" userId="S::kamran.hussain@stfc.ac.uk::d8523737-c02f-4c2e-87d9-0e95710a8c04" providerId="AD" clId="Web-{3B5842E3-712B-34B2-D036-2335B932FD3D}" dt="2024-05-22T19:09:30.897" v="7" actId="20577"/>
          <ac:spMkLst>
            <pc:docMk/>
            <pc:sldMk cId="3684591023" sldId="296"/>
            <ac:spMk id="17" creationId="{FD5EC4DB-1C4C-9F18-7895-165DFA8CF10A}"/>
          </ac:spMkLst>
        </pc:spChg>
      </pc:sldChg>
      <pc:sldChg chg="ord">
        <pc:chgData name="Hussain, Kamran (STFC,RAL,PPD)" userId="S::kamran.hussain@stfc.ac.uk::d8523737-c02f-4c2e-87d9-0e95710a8c04" providerId="AD" clId="Web-{3B5842E3-712B-34B2-D036-2335B932FD3D}" dt="2024-05-22T19:10:28.290" v="32"/>
        <pc:sldMkLst>
          <pc:docMk/>
          <pc:sldMk cId="3684141799" sldId="299"/>
        </pc:sldMkLst>
      </pc:sldChg>
      <pc:sldChg chg="modSp add replId">
        <pc:chgData name="Hussain, Kamran (STFC,RAL,PPD)" userId="S::kamran.hussain@stfc.ac.uk::d8523737-c02f-4c2e-87d9-0e95710a8c04" providerId="AD" clId="Web-{3B5842E3-712B-34B2-D036-2335B932FD3D}" dt="2024-05-22T19:10:07.023" v="28" actId="20577"/>
        <pc:sldMkLst>
          <pc:docMk/>
          <pc:sldMk cId="2071191443" sldId="301"/>
        </pc:sldMkLst>
        <pc:spChg chg="mod">
          <ac:chgData name="Hussain, Kamran (STFC,RAL,PPD)" userId="S::kamran.hussain@stfc.ac.uk::d8523737-c02f-4c2e-87d9-0e95710a8c04" providerId="AD" clId="Web-{3B5842E3-712B-34B2-D036-2335B932FD3D}" dt="2024-05-22T19:10:07.023" v="28" actId="20577"/>
          <ac:spMkLst>
            <pc:docMk/>
            <pc:sldMk cId="2071191443" sldId="301"/>
            <ac:spMk id="17" creationId="{FD5EC4DB-1C4C-9F18-7895-165DFA8CF10A}"/>
          </ac:spMkLst>
        </pc:spChg>
      </pc:sldChg>
    </pc:docChg>
  </pc:docChgLst>
  <pc:docChgLst>
    <pc:chgData name="Hussain, Kamran (STFC,RAL,PPD)" userId="S::kamran.hussain@stfc.ac.uk::d8523737-c02f-4c2e-87d9-0e95710a8c04" providerId="AD" clId="Web-{14A98DFD-9476-E5D5-54D8-3F974C37D93A}"/>
    <pc:docChg chg="modSld">
      <pc:chgData name="Hussain, Kamran (STFC,RAL,PPD)" userId="S::kamran.hussain@stfc.ac.uk::d8523737-c02f-4c2e-87d9-0e95710a8c04" providerId="AD" clId="Web-{14A98DFD-9476-E5D5-54D8-3F974C37D93A}" dt="2024-05-24T00:40:38.818" v="64" actId="1076"/>
      <pc:docMkLst>
        <pc:docMk/>
      </pc:docMkLst>
      <pc:sldChg chg="modSp">
        <pc:chgData name="Hussain, Kamran (STFC,RAL,PPD)" userId="S::kamran.hussain@stfc.ac.uk::d8523737-c02f-4c2e-87d9-0e95710a8c04" providerId="AD" clId="Web-{14A98DFD-9476-E5D5-54D8-3F974C37D93A}" dt="2024-05-24T00:36:18.483" v="10" actId="1076"/>
        <pc:sldMkLst>
          <pc:docMk/>
          <pc:sldMk cId="3322961659" sldId="304"/>
        </pc:sldMkLst>
        <pc:spChg chg="mod">
          <ac:chgData name="Hussain, Kamran (STFC,RAL,PPD)" userId="S::kamran.hussain@stfc.ac.uk::d8523737-c02f-4c2e-87d9-0e95710a8c04" providerId="AD" clId="Web-{14A98DFD-9476-E5D5-54D8-3F974C37D93A}" dt="2024-05-24T00:36:14.061" v="9" actId="20577"/>
          <ac:spMkLst>
            <pc:docMk/>
            <pc:sldMk cId="3322961659" sldId="304"/>
            <ac:spMk id="10" creationId="{91D8247C-D050-29D5-4944-FE250054651E}"/>
          </ac:spMkLst>
        </pc:spChg>
        <pc:spChg chg="mod">
          <ac:chgData name="Hussain, Kamran (STFC,RAL,PPD)" userId="S::kamran.hussain@stfc.ac.uk::d8523737-c02f-4c2e-87d9-0e95710a8c04" providerId="AD" clId="Web-{14A98DFD-9476-E5D5-54D8-3F974C37D93A}" dt="2024-05-24T00:36:06.842" v="1" actId="1076"/>
          <ac:spMkLst>
            <pc:docMk/>
            <pc:sldMk cId="3322961659" sldId="304"/>
            <ac:spMk id="23" creationId="{FCDD9B95-2A7A-8A5F-D3E1-DB83984237A4}"/>
          </ac:spMkLst>
        </pc:spChg>
        <pc:grpChg chg="mod">
          <ac:chgData name="Hussain, Kamran (STFC,RAL,PPD)" userId="S::kamran.hussain@stfc.ac.uk::d8523737-c02f-4c2e-87d9-0e95710a8c04" providerId="AD" clId="Web-{14A98DFD-9476-E5D5-54D8-3F974C37D93A}" dt="2024-05-24T00:36:18.483" v="10" actId="1076"/>
          <ac:grpSpMkLst>
            <pc:docMk/>
            <pc:sldMk cId="3322961659" sldId="304"/>
            <ac:grpSpMk id="2" creationId="{9471C25E-91CB-6E9D-1583-203E322C737C}"/>
          </ac:grpSpMkLst>
        </pc:grpChg>
      </pc:sldChg>
      <pc:sldChg chg="addSp delSp modSp">
        <pc:chgData name="Hussain, Kamran (STFC,RAL,PPD)" userId="S::kamran.hussain@stfc.ac.uk::d8523737-c02f-4c2e-87d9-0e95710a8c04" providerId="AD" clId="Web-{14A98DFD-9476-E5D5-54D8-3F974C37D93A}" dt="2024-05-24T00:40:38.818" v="64" actId="1076"/>
        <pc:sldMkLst>
          <pc:docMk/>
          <pc:sldMk cId="3266859137" sldId="311"/>
        </pc:sldMkLst>
        <pc:spChg chg="add mod">
          <ac:chgData name="Hussain, Kamran (STFC,RAL,PPD)" userId="S::kamran.hussain@stfc.ac.uk::d8523737-c02f-4c2e-87d9-0e95710a8c04" providerId="AD" clId="Web-{14A98DFD-9476-E5D5-54D8-3F974C37D93A}" dt="2024-05-24T00:39:56.770" v="41" actId="14100"/>
          <ac:spMkLst>
            <pc:docMk/>
            <pc:sldMk cId="3266859137" sldId="311"/>
            <ac:spMk id="8" creationId="{516AC15B-9EA9-BDE0-AF2E-12F91D5DAA83}"/>
          </ac:spMkLst>
        </pc:spChg>
        <pc:spChg chg="add mod">
          <ac:chgData name="Hussain, Kamran (STFC,RAL,PPD)" userId="S::kamran.hussain@stfc.ac.uk::d8523737-c02f-4c2e-87d9-0e95710a8c04" providerId="AD" clId="Web-{14A98DFD-9476-E5D5-54D8-3F974C37D93A}" dt="2024-05-24T00:40:38.818" v="64" actId="1076"/>
          <ac:spMkLst>
            <pc:docMk/>
            <pc:sldMk cId="3266859137" sldId="311"/>
            <ac:spMk id="13" creationId="{A7779C7F-8962-78F3-BF36-DA5DFBE1F650}"/>
          </ac:spMkLst>
        </pc:spChg>
        <pc:spChg chg="mod">
          <ac:chgData name="Hussain, Kamran (STFC,RAL,PPD)" userId="S::kamran.hussain@stfc.ac.uk::d8523737-c02f-4c2e-87d9-0e95710a8c04" providerId="AD" clId="Web-{14A98DFD-9476-E5D5-54D8-3F974C37D93A}" dt="2024-05-24T00:39:22.316" v="27" actId="14100"/>
          <ac:spMkLst>
            <pc:docMk/>
            <pc:sldMk cId="3266859137" sldId="311"/>
            <ac:spMk id="26" creationId="{43991A5D-2D19-EB70-BE3A-75D05CEA37F9}"/>
          </ac:spMkLst>
        </pc:spChg>
        <pc:picChg chg="add mod">
          <ac:chgData name="Hussain, Kamran (STFC,RAL,PPD)" userId="S::kamran.hussain@stfc.ac.uk::d8523737-c02f-4c2e-87d9-0e95710a8c04" providerId="AD" clId="Web-{14A98DFD-9476-E5D5-54D8-3F974C37D93A}" dt="2024-05-24T00:38:51.940" v="21" actId="1076"/>
          <ac:picMkLst>
            <pc:docMk/>
            <pc:sldMk cId="3266859137" sldId="311"/>
            <ac:picMk id="2" creationId="{9F473D92-63B4-A721-3561-62BCBB91E949}"/>
          </ac:picMkLst>
        </pc:picChg>
        <pc:picChg chg="add mod">
          <ac:chgData name="Hussain, Kamran (STFC,RAL,PPD)" userId="S::kamran.hussain@stfc.ac.uk::d8523737-c02f-4c2e-87d9-0e95710a8c04" providerId="AD" clId="Web-{14A98DFD-9476-E5D5-54D8-3F974C37D93A}" dt="2024-05-24T00:39:06.019" v="25" actId="14100"/>
          <ac:picMkLst>
            <pc:docMk/>
            <pc:sldMk cId="3266859137" sldId="311"/>
            <ac:picMk id="3" creationId="{D6967AF0-54B1-0708-6BD8-CE4EA493C86D}"/>
          </ac:picMkLst>
        </pc:picChg>
        <pc:picChg chg="add del mod">
          <ac:chgData name="Hussain, Kamran (STFC,RAL,PPD)" userId="S::kamran.hussain@stfc.ac.uk::d8523737-c02f-4c2e-87d9-0e95710a8c04" providerId="AD" clId="Web-{14A98DFD-9476-E5D5-54D8-3F974C37D93A}" dt="2024-05-24T00:40:01.989" v="43"/>
          <ac:picMkLst>
            <pc:docMk/>
            <pc:sldMk cId="3266859137" sldId="311"/>
            <ac:picMk id="11" creationId="{B193B42D-6F13-67FB-2CB9-F93768B878B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08608-FA37-4988-BA37-09BDE9B3307C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08B9B-E256-461F-AD0B-32490EE64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082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473F7-D413-9406-FBD9-C484DCF75F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70F73-2F76-743A-BDE2-08FA4D1325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F60FF-92C0-D73A-4E59-CFEA33328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C0D6-BEA0-4199-A369-253314286E8A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91279-FD3F-1F81-D05C-A232D20CB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3E30-1767-A01A-5C13-0B942BD28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F4D0-633E-4453-BC81-029ADF761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098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D979E-F6A7-57B3-DFE7-F4A4C381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B42664-3BD6-A3B4-B71C-B9B9F5BB46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EE6A4-D3EE-33D5-435F-67F8F6933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C0D6-BEA0-4199-A369-253314286E8A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6741B-1799-3475-ECDE-CDE5560DA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F17ED-425A-9BFD-F998-ACFF9F2EA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F4D0-633E-4453-BC81-029ADF761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579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21A77D-198A-0367-544E-AB6E5DDD5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5BFA8-0F12-E8C2-F989-042E83A87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4544-12D4-B5BC-B627-F76E8FAE2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C0D6-BEA0-4199-A369-253314286E8A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1EE04-387F-8065-80B7-80E54CD57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462C0-B646-C5CA-DC4D-8DCBC01A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F4D0-633E-4453-BC81-029ADF761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146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BC13A-6F5F-6506-F2F6-696964EB2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82B3B-8522-2987-310D-9E82AF2B3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DCD07-1DBE-AB5C-6720-303C0421F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C0D6-BEA0-4199-A369-253314286E8A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EDEA-0EB1-9E85-7354-D795039E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83396-E7A3-675C-B63F-F171B9AED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F4D0-633E-4453-BC81-029ADF761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000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0AF4E-1175-4345-7651-6BC02710D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9CB83-BBA8-7F11-97FE-9A76C35A4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4424C-0081-EA8A-3F40-B54D94386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C0D6-BEA0-4199-A369-253314286E8A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4C959-4EBE-7F19-338C-009177709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3E5C3-697C-6BE1-7F50-3B4040129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F4D0-633E-4453-BC81-029ADF761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567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025AB-383A-EE02-C1A1-3512D3F8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B9303-2F75-84E6-C1D1-A4A6E06DE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DE39C2-AB57-C5E4-77AC-2408D157B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5CCE0-3A57-F230-D5D1-0DC3B1AEF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C0D6-BEA0-4199-A369-253314286E8A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1642C-A796-FBE6-8148-D3B211EF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40E88-A839-B3DF-1BD0-A2F4027F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F4D0-633E-4453-BC81-029ADF761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13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ECC18-FBC1-1BBB-28DB-739B13199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847E3-8AD4-E899-79AF-DD21FD447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B9AAD-C198-1E96-1349-6C355673F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13F50-B2B3-FC43-06E1-F969D7588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CE7644-1C53-3D5C-DBDE-E56E61F75B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31DB4C-28D2-CF52-7206-585F1FAC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C0D6-BEA0-4199-A369-253314286E8A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B5AB2F-2359-C4DB-082B-4CF4CB918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E44914-A0BA-08B4-93CB-6245A431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F4D0-633E-4453-BC81-029ADF761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017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CA9E-E6B4-D2CF-597A-6F1D19387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791E60-FB9D-4D78-3B38-14E800A32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C0D6-BEA0-4199-A369-253314286E8A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ECFBD-CBC6-3E1D-22ED-00FBF8638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CBA081-3E2A-378B-4FF7-CC37AE08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F4D0-633E-4453-BC81-029ADF761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06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63A6D7-D390-4C3E-48A2-CEB919334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C0D6-BEA0-4199-A369-253314286E8A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C0611E-2994-588E-962F-AFF52A131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3452A-34AB-DBB4-CE26-DA3283C6B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F4D0-633E-4453-BC81-029ADF761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658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EB6B3-CFA1-3B54-A90F-4F0307A7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4AEDA-E494-6834-68A8-E69BDDC37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35288-71FE-2EB0-77F2-8810F3390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02567A-966D-B33E-E371-D76472668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C0D6-BEA0-4199-A369-253314286E8A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8F9B5-466E-B202-06F6-863818EE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374C73-96A5-9D34-359D-3E5220F6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F4D0-633E-4453-BC81-029ADF761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784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9BC65-DF4B-C91F-8B55-198775A89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C29A9C-D2DF-A627-7BF9-02603A8D1B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771C9D-34DD-95B2-6F74-9F7C7CAD5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3AD6E-3BFF-FFC5-1EF4-3B8B5ABA6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C0D6-BEA0-4199-A369-253314286E8A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AC2A1-2CFE-2489-77CA-CED29D73B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3828B-2255-E004-518F-5022ED5AC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F4D0-633E-4453-BC81-029ADF761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070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F2F748-8E2C-2334-AB8B-EC594788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98023-B19A-B661-CC95-60BDDE0F2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DD04A-B453-9094-3413-9C3FE43DE0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5C0D6-BEA0-4199-A369-253314286E8A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372DE-7A9C-D258-29FE-8CB576F4F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E1EC5-1E28-F7DC-F860-527B46FC3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3F4D0-633E-4453-BC81-029ADF761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48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1E8C71-F5FE-44D5-A85E-BDA355C3A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64701"/>
            <a:ext cx="9144000" cy="1345261"/>
          </a:xfrm>
        </p:spPr>
        <p:txBody>
          <a:bodyPr>
            <a:normAutofit fontScale="90000"/>
          </a:bodyPr>
          <a:lstStyle/>
          <a:p>
            <a:r>
              <a:rPr lang="en-US" kern="0">
                <a:solidFill>
                  <a:srgbClr val="0070C0"/>
                </a:solidFill>
                <a:latin typeface="Arial"/>
                <a:ea typeface="ＭＳ Ｐゴシック"/>
                <a:cs typeface="Arial"/>
              </a:rPr>
              <a:t>AION : Progress towards Strontium Atom Interferometry at RAL Space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8E060779-9B16-3C26-CA0F-EC1F81D796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solidFill>
                  <a:srgbClr val="0070C0"/>
                </a:solidFill>
                <a:ea typeface="Calibri"/>
                <a:cs typeface="Calibri"/>
              </a:rPr>
              <a:t>Kamran Hussain</a:t>
            </a:r>
          </a:p>
          <a:p>
            <a:r>
              <a:rPr lang="en-GB">
                <a:solidFill>
                  <a:srgbClr val="0070C0"/>
                </a:solidFill>
                <a:ea typeface="Calibri"/>
                <a:cs typeface="Calibri"/>
              </a:rPr>
              <a:t>Liverpool HEP annual summer meeting 2024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48D142-1B1D-59C8-B043-372F060BFAE8}"/>
              </a:ext>
            </a:extLst>
          </p:cNvPr>
          <p:cNvGrpSpPr/>
          <p:nvPr/>
        </p:nvGrpSpPr>
        <p:grpSpPr>
          <a:xfrm>
            <a:off x="290989" y="6176823"/>
            <a:ext cx="8907731" cy="727604"/>
            <a:chOff x="290989" y="6176823"/>
            <a:chExt cx="8907731" cy="72760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CD0344E-718F-AC79-22C9-6A3D35D45718}"/>
                </a:ext>
              </a:extLst>
            </p:cNvPr>
            <p:cNvSpPr/>
            <p:nvPr/>
          </p:nvSpPr>
          <p:spPr>
            <a:xfrm>
              <a:off x="290989" y="6310520"/>
              <a:ext cx="2873589" cy="4667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Kamran Hussain</a:t>
              </a:r>
            </a:p>
            <a:p>
              <a:pPr algn="ctr"/>
              <a:r>
                <a:rPr lang="en-GB" sz="900"/>
                <a:t>Kamran.Hussain@liverpool.ac.uk</a:t>
              </a:r>
            </a:p>
            <a:p>
              <a:pPr algn="ctr"/>
              <a:r>
                <a:rPr lang="en-GB" sz="900"/>
                <a:t>DD/MM/YY</a:t>
              </a:r>
            </a:p>
          </p:txBody>
        </p:sp>
        <p:pic>
          <p:nvPicPr>
            <p:cNvPr id="22" name="Picture 4" descr="The University of Liverpool">
              <a:extLst>
                <a:ext uri="{FF2B5EF4-FFF2-40B4-BE49-F238E27FC236}">
                  <a16:creationId xmlns:a16="http://schemas.microsoft.com/office/drawing/2014/main" id="{3954823E-AA64-70B6-E86E-FA3F86C26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229" y="6281044"/>
              <a:ext cx="2044491" cy="519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7B047B5-534E-464C-CC94-4C59DAA80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86"/>
            <a:stretch/>
          </p:blipFill>
          <p:spPr>
            <a:xfrm>
              <a:off x="3913435" y="6213358"/>
              <a:ext cx="1085587" cy="563952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DA521A0-9553-A17B-65A1-87534881932A}"/>
                </a:ext>
              </a:extLst>
            </p:cNvPr>
            <p:cNvSpPr/>
            <p:nvPr/>
          </p:nvSpPr>
          <p:spPr>
            <a:xfrm>
              <a:off x="326433" y="6307230"/>
              <a:ext cx="3429509" cy="46679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050"/>
                <a:t>Kamran Hussain</a:t>
              </a:r>
            </a:p>
            <a:p>
              <a:pPr algn="ctr"/>
              <a:r>
                <a:rPr lang="en-GB" sz="1050"/>
                <a:t>Kamran.Hussain@liverpool.ac.uk</a:t>
              </a:r>
            </a:p>
            <a:p>
              <a:pPr algn="ctr"/>
              <a:r>
                <a:rPr lang="en-GB" sz="1050"/>
                <a:t>24/05/24</a:t>
              </a:r>
              <a:endParaRPr lang="en-GB" sz="1050">
                <a:ea typeface="Calibri"/>
                <a:cs typeface="Calibri"/>
              </a:endParaRPr>
            </a:p>
          </p:txBody>
        </p:sp>
        <p:pic>
          <p:nvPicPr>
            <p:cNvPr id="3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E7220054-BE80-92D5-C1CA-7F588495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4149" y="6176823"/>
              <a:ext cx="1703701" cy="727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6773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D5EC4DB-1C4C-9F18-7895-165DFA8C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3" y="-5191"/>
            <a:ext cx="10515600" cy="638583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0070C0"/>
                </a:solidFill>
                <a:latin typeface="Arial"/>
                <a:cs typeface="Arial"/>
              </a:rPr>
              <a:t>Strontium lab at RAL Space</a:t>
            </a:r>
            <a:endParaRPr lang="en-GB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D00B1-B8AC-4B0B-7EDA-6D80ACFCDE28}"/>
              </a:ext>
            </a:extLst>
          </p:cNvPr>
          <p:cNvSpPr/>
          <p:nvPr/>
        </p:nvSpPr>
        <p:spPr>
          <a:xfrm>
            <a:off x="232161" y="-5191"/>
            <a:ext cx="560632" cy="6385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/>
              <a:t>9.</a:t>
            </a:r>
            <a:endParaRPr lang="en-GB" sz="2000"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62AFD8-362B-64CF-152A-01FA8E095963}"/>
              </a:ext>
            </a:extLst>
          </p:cNvPr>
          <p:cNvGrpSpPr/>
          <p:nvPr/>
        </p:nvGrpSpPr>
        <p:grpSpPr>
          <a:xfrm>
            <a:off x="290989" y="6176823"/>
            <a:ext cx="8907731" cy="727604"/>
            <a:chOff x="290989" y="6176823"/>
            <a:chExt cx="8907731" cy="7276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E0669-187D-688A-70CF-A21F45DEE3CD}"/>
                </a:ext>
              </a:extLst>
            </p:cNvPr>
            <p:cNvSpPr/>
            <p:nvPr/>
          </p:nvSpPr>
          <p:spPr>
            <a:xfrm>
              <a:off x="290989" y="6310520"/>
              <a:ext cx="2873589" cy="4667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Kamran Hussain</a:t>
              </a:r>
            </a:p>
            <a:p>
              <a:pPr algn="ctr"/>
              <a:r>
                <a:rPr lang="en-GB" sz="900"/>
                <a:t>Kamran.Hussain@liverpool.ac.uk</a:t>
              </a:r>
            </a:p>
            <a:p>
              <a:pPr algn="ctr"/>
              <a:r>
                <a:rPr lang="en-GB" sz="900"/>
                <a:t>DD/MM/YY</a:t>
              </a:r>
            </a:p>
          </p:txBody>
        </p:sp>
        <p:pic>
          <p:nvPicPr>
            <p:cNvPr id="5" name="Picture 4" descr="The University of Liverpool">
              <a:extLst>
                <a:ext uri="{FF2B5EF4-FFF2-40B4-BE49-F238E27FC236}">
                  <a16:creationId xmlns:a16="http://schemas.microsoft.com/office/drawing/2014/main" id="{52C5D4EF-70B1-46A6-8E9D-0478A7C3A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229" y="6281044"/>
              <a:ext cx="2044491" cy="519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DED957-26BE-5683-9AA1-784C8D314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86"/>
            <a:stretch/>
          </p:blipFill>
          <p:spPr>
            <a:xfrm>
              <a:off x="3913435" y="6213358"/>
              <a:ext cx="1085587" cy="563952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5ECDD9A-3F2A-0B8E-404C-1A07634CDE63}"/>
                </a:ext>
              </a:extLst>
            </p:cNvPr>
            <p:cNvSpPr/>
            <p:nvPr/>
          </p:nvSpPr>
          <p:spPr>
            <a:xfrm>
              <a:off x="326433" y="6307230"/>
              <a:ext cx="3429509" cy="46679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050"/>
                <a:t>Kamran Hussain</a:t>
              </a:r>
            </a:p>
            <a:p>
              <a:pPr algn="ctr"/>
              <a:r>
                <a:rPr lang="en-GB" sz="1050"/>
                <a:t>Kamran.Hussain@liverpool.ac.uk</a:t>
              </a:r>
            </a:p>
            <a:p>
              <a:pPr algn="ctr"/>
              <a:r>
                <a:rPr lang="en-GB" sz="1050"/>
                <a:t>24/05/24</a:t>
              </a:r>
              <a:endParaRPr lang="en-GB" sz="1050">
                <a:ea typeface="Calibri"/>
                <a:cs typeface="Calibri"/>
              </a:endParaRPr>
            </a:p>
          </p:txBody>
        </p:sp>
        <p:pic>
          <p:nvPicPr>
            <p:cNvPr id="10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0650C8E-71BD-DD8E-1BA6-A428E023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4149" y="6176823"/>
              <a:ext cx="1703701" cy="727604"/>
            </a:xfrm>
            <a:prstGeom prst="rect">
              <a:avLst/>
            </a:prstGeom>
          </p:spPr>
        </p:pic>
      </p:grpSp>
      <p:pic>
        <p:nvPicPr>
          <p:cNvPr id="2" name="Picture 1" descr="A machine in a room&#10;&#10;Description automatically generated">
            <a:extLst>
              <a:ext uri="{FF2B5EF4-FFF2-40B4-BE49-F238E27FC236}">
                <a16:creationId xmlns:a16="http://schemas.microsoft.com/office/drawing/2014/main" id="{B768D2AB-9291-BA73-DC74-52142F6727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13" t="14870" r="2546" b="18229"/>
          <a:stretch/>
        </p:blipFill>
        <p:spPr>
          <a:xfrm>
            <a:off x="226219" y="817379"/>
            <a:ext cx="4536290" cy="5254814"/>
          </a:xfrm>
          <a:prstGeom prst="rect">
            <a:avLst/>
          </a:prstGeom>
        </p:spPr>
      </p:pic>
      <p:pic>
        <p:nvPicPr>
          <p:cNvPr id="11" name="Picture 10" descr="A room with a large machine&#10;&#10;Description automatically generated">
            <a:extLst>
              <a:ext uri="{FF2B5EF4-FFF2-40B4-BE49-F238E27FC236}">
                <a16:creationId xmlns:a16="http://schemas.microsoft.com/office/drawing/2014/main" id="{E0D48CA9-DCB2-80E9-DB16-E8DD0B379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787" y="733250"/>
            <a:ext cx="7203281" cy="5424487"/>
          </a:xfrm>
          <a:prstGeom prst="rect">
            <a:avLst/>
          </a:prstGeom>
        </p:spPr>
      </p:pic>
      <p:pic>
        <p:nvPicPr>
          <p:cNvPr id="16" name="Picture 15" descr="A room with many blue and black objects&#10;&#10;Description automatically generated">
            <a:extLst>
              <a:ext uri="{FF2B5EF4-FFF2-40B4-BE49-F238E27FC236}">
                <a16:creationId xmlns:a16="http://schemas.microsoft.com/office/drawing/2014/main" id="{77902962-F323-5CA1-078C-BC8D8CD1E9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761" b="139"/>
          <a:stretch/>
        </p:blipFill>
        <p:spPr>
          <a:xfrm>
            <a:off x="4013060" y="717598"/>
            <a:ext cx="4467420" cy="5449242"/>
          </a:xfrm>
          <a:prstGeom prst="rect">
            <a:avLst/>
          </a:prstGeom>
        </p:spPr>
      </p:pic>
      <p:pic>
        <p:nvPicPr>
          <p:cNvPr id="8" name="Picture 7" descr="A machine with many parts&#10;&#10;Description automatically generated">
            <a:extLst>
              <a:ext uri="{FF2B5EF4-FFF2-40B4-BE49-F238E27FC236}">
                <a16:creationId xmlns:a16="http://schemas.microsoft.com/office/drawing/2014/main" id="{34054B3F-0D47-99F3-E060-2C73EEA435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686" b="13992"/>
          <a:stretch/>
        </p:blipFill>
        <p:spPr>
          <a:xfrm>
            <a:off x="6764356" y="817645"/>
            <a:ext cx="4545559" cy="524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5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D5EC4DB-1C4C-9F18-7895-165DFA8C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3" y="-5191"/>
            <a:ext cx="10515600" cy="638583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0070C0"/>
                </a:solidFill>
                <a:latin typeface="Arial"/>
                <a:cs typeface="Arial"/>
              </a:rPr>
              <a:t>Progress towards cold atoms</a:t>
            </a:r>
            <a:endParaRPr lang="en-GB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D00B1-B8AC-4B0B-7EDA-6D80ACFCDE28}"/>
              </a:ext>
            </a:extLst>
          </p:cNvPr>
          <p:cNvSpPr/>
          <p:nvPr/>
        </p:nvSpPr>
        <p:spPr>
          <a:xfrm>
            <a:off x="232161" y="-5191"/>
            <a:ext cx="560632" cy="6385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/>
              <a:t>10.</a:t>
            </a:r>
            <a:endParaRPr lang="en-GB" sz="2000"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62AFD8-362B-64CF-152A-01FA8E095963}"/>
              </a:ext>
            </a:extLst>
          </p:cNvPr>
          <p:cNvGrpSpPr/>
          <p:nvPr/>
        </p:nvGrpSpPr>
        <p:grpSpPr>
          <a:xfrm>
            <a:off x="290989" y="6176823"/>
            <a:ext cx="8907731" cy="727604"/>
            <a:chOff x="290989" y="6176823"/>
            <a:chExt cx="8907731" cy="7276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E0669-187D-688A-70CF-A21F45DEE3CD}"/>
                </a:ext>
              </a:extLst>
            </p:cNvPr>
            <p:cNvSpPr/>
            <p:nvPr/>
          </p:nvSpPr>
          <p:spPr>
            <a:xfrm>
              <a:off x="290989" y="6310520"/>
              <a:ext cx="2873589" cy="4667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Kamran Hussain</a:t>
              </a:r>
            </a:p>
            <a:p>
              <a:pPr algn="ctr"/>
              <a:r>
                <a:rPr lang="en-GB" sz="900"/>
                <a:t>Kamran.Hussain@liverpool.ac.uk</a:t>
              </a:r>
            </a:p>
            <a:p>
              <a:pPr algn="ctr"/>
              <a:r>
                <a:rPr lang="en-GB" sz="900"/>
                <a:t>DD/MM/YY</a:t>
              </a:r>
            </a:p>
          </p:txBody>
        </p:sp>
        <p:pic>
          <p:nvPicPr>
            <p:cNvPr id="5" name="Picture 4" descr="The University of Liverpool">
              <a:extLst>
                <a:ext uri="{FF2B5EF4-FFF2-40B4-BE49-F238E27FC236}">
                  <a16:creationId xmlns:a16="http://schemas.microsoft.com/office/drawing/2014/main" id="{52C5D4EF-70B1-46A6-8E9D-0478A7C3A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229" y="6281044"/>
              <a:ext cx="2044491" cy="519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DED957-26BE-5683-9AA1-784C8D314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86"/>
            <a:stretch/>
          </p:blipFill>
          <p:spPr>
            <a:xfrm>
              <a:off x="3913435" y="6213358"/>
              <a:ext cx="1085587" cy="563952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5ECDD9A-3F2A-0B8E-404C-1A07634CDE63}"/>
                </a:ext>
              </a:extLst>
            </p:cNvPr>
            <p:cNvSpPr/>
            <p:nvPr/>
          </p:nvSpPr>
          <p:spPr>
            <a:xfrm>
              <a:off x="326433" y="6307230"/>
              <a:ext cx="3429509" cy="46679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050"/>
                <a:t>Kamran Hussain</a:t>
              </a:r>
            </a:p>
            <a:p>
              <a:pPr algn="ctr"/>
              <a:r>
                <a:rPr lang="en-GB" sz="1050"/>
                <a:t>Kamran.Hussain@liverpool.ac.uk</a:t>
              </a:r>
            </a:p>
            <a:p>
              <a:pPr algn="ctr"/>
              <a:r>
                <a:rPr lang="en-GB" sz="1050"/>
                <a:t>24/05/24</a:t>
              </a:r>
              <a:endParaRPr lang="en-GB" sz="1050">
                <a:ea typeface="Calibri"/>
                <a:cs typeface="Calibri"/>
              </a:endParaRPr>
            </a:p>
          </p:txBody>
        </p:sp>
        <p:pic>
          <p:nvPicPr>
            <p:cNvPr id="10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0650C8E-71BD-DD8E-1BA6-A428E023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4149" y="6176823"/>
              <a:ext cx="1703701" cy="727604"/>
            </a:xfrm>
            <a:prstGeom prst="rect">
              <a:avLst/>
            </a:prstGeom>
          </p:spPr>
        </p:pic>
      </p:grpSp>
      <p:pic>
        <p:nvPicPr>
          <p:cNvPr id="19" name="Picture 18" descr="A machine in a room&#10;&#10;Description automatically generated">
            <a:extLst>
              <a:ext uri="{FF2B5EF4-FFF2-40B4-BE49-F238E27FC236}">
                <a16:creationId xmlns:a16="http://schemas.microsoft.com/office/drawing/2014/main" id="{A3B7E606-59E7-0A31-744E-82C5BCCEB3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13" t="14870" r="2546" b="18229"/>
          <a:stretch/>
        </p:blipFill>
        <p:spPr>
          <a:xfrm>
            <a:off x="6928888" y="626879"/>
            <a:ext cx="4536290" cy="525481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D5E7EBE-D6D3-DE19-A239-CC02448000CD}"/>
              </a:ext>
            </a:extLst>
          </p:cNvPr>
          <p:cNvSpPr txBox="1"/>
          <p:nvPr/>
        </p:nvSpPr>
        <p:spPr>
          <a:xfrm rot="3960000">
            <a:off x="8996367" y="270410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cs typeface="Calibri"/>
              </a:rPr>
              <a:t>Strontium atoms</a:t>
            </a:r>
            <a:endParaRPr lang="en-US"/>
          </a:p>
        </p:txBody>
      </p:sp>
      <p:sp>
        <p:nvSpPr>
          <p:cNvPr id="52" name="Arrow: Up 51">
            <a:extLst>
              <a:ext uri="{FF2B5EF4-FFF2-40B4-BE49-F238E27FC236}">
                <a16:creationId xmlns:a16="http://schemas.microsoft.com/office/drawing/2014/main" id="{5EC265C1-E547-06AB-78A5-7B4D937F65F7}"/>
              </a:ext>
            </a:extLst>
          </p:cNvPr>
          <p:cNvSpPr/>
          <p:nvPr/>
        </p:nvSpPr>
        <p:spPr>
          <a:xfrm rot="20220000">
            <a:off x="9947912" y="877234"/>
            <a:ext cx="441060" cy="3143484"/>
          </a:xfrm>
          <a:prstGeom prst="upArrow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metal cylinder with a hole in it&#10;&#10;Description automatically generated">
            <a:extLst>
              <a:ext uri="{FF2B5EF4-FFF2-40B4-BE49-F238E27FC236}">
                <a16:creationId xmlns:a16="http://schemas.microsoft.com/office/drawing/2014/main" id="{0F729392-F4C6-8EE6-6067-7B09047F9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753" y="1564213"/>
            <a:ext cx="2746008" cy="4114800"/>
          </a:xfrm>
          <a:prstGeom prst="rect">
            <a:avLst/>
          </a:prstGeom>
          <a:ln w="57150">
            <a:solidFill>
              <a:srgbClr val="FF0000"/>
            </a:solidFill>
            <a:prstDash val="dash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941E95-3BA3-DFB5-E0B1-C28EB8F4D6EC}"/>
              </a:ext>
            </a:extLst>
          </p:cNvPr>
          <p:cNvSpPr/>
          <p:nvPr/>
        </p:nvSpPr>
        <p:spPr>
          <a:xfrm rot="20220000">
            <a:off x="10522688" y="3885790"/>
            <a:ext cx="550984" cy="234461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522A72-7C02-9F34-B977-60F8BCB06729}"/>
              </a:ext>
            </a:extLst>
          </p:cNvPr>
          <p:cNvSpPr/>
          <p:nvPr/>
        </p:nvSpPr>
        <p:spPr>
          <a:xfrm>
            <a:off x="295746" y="1102091"/>
            <a:ext cx="1297382" cy="82288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solidFill>
                  <a:schemeClr val="tx1"/>
                </a:solidFill>
              </a:rPr>
              <a:t>Strontium Oven</a:t>
            </a:r>
            <a:endParaRPr lang="en-GB" sz="140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GB" sz="1400">
                <a:solidFill>
                  <a:schemeClr val="tx1"/>
                </a:solidFill>
                <a:ea typeface="Calibri"/>
                <a:cs typeface="Calibri"/>
              </a:rPr>
              <a:t>700 K</a:t>
            </a:r>
          </a:p>
        </p:txBody>
      </p:sp>
    </p:spTree>
    <p:extLst>
      <p:ext uri="{BB962C8B-B14F-4D97-AF65-F5344CB8AC3E}">
        <p14:creationId xmlns:p14="http://schemas.microsoft.com/office/powerpoint/2010/main" val="2483161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D5EC4DB-1C4C-9F18-7895-165DFA8C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3" y="-5191"/>
            <a:ext cx="10515600" cy="638583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0070C0"/>
                </a:solidFill>
                <a:latin typeface="Arial"/>
                <a:cs typeface="Arial"/>
              </a:rPr>
              <a:t>Progress towards cold atoms</a:t>
            </a:r>
            <a:endParaRPr lang="en-GB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D00B1-B8AC-4B0B-7EDA-6D80ACFCDE28}"/>
              </a:ext>
            </a:extLst>
          </p:cNvPr>
          <p:cNvSpPr/>
          <p:nvPr/>
        </p:nvSpPr>
        <p:spPr>
          <a:xfrm>
            <a:off x="232161" y="-5191"/>
            <a:ext cx="560632" cy="6385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/>
              <a:t>11.</a:t>
            </a:r>
            <a:endParaRPr lang="en-GB" sz="2000"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62AFD8-362B-64CF-152A-01FA8E095963}"/>
              </a:ext>
            </a:extLst>
          </p:cNvPr>
          <p:cNvGrpSpPr/>
          <p:nvPr/>
        </p:nvGrpSpPr>
        <p:grpSpPr>
          <a:xfrm>
            <a:off x="290989" y="6176823"/>
            <a:ext cx="8907731" cy="727604"/>
            <a:chOff x="290989" y="6176823"/>
            <a:chExt cx="8907731" cy="7276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E0669-187D-688A-70CF-A21F45DEE3CD}"/>
                </a:ext>
              </a:extLst>
            </p:cNvPr>
            <p:cNvSpPr/>
            <p:nvPr/>
          </p:nvSpPr>
          <p:spPr>
            <a:xfrm>
              <a:off x="290989" y="6310520"/>
              <a:ext cx="2873589" cy="4667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Kamran Hussain</a:t>
              </a:r>
            </a:p>
            <a:p>
              <a:pPr algn="ctr"/>
              <a:r>
                <a:rPr lang="en-GB" sz="900"/>
                <a:t>Kamran.Hussain@liverpool.ac.uk</a:t>
              </a:r>
            </a:p>
            <a:p>
              <a:pPr algn="ctr"/>
              <a:r>
                <a:rPr lang="en-GB" sz="900"/>
                <a:t>DD/MM/YY</a:t>
              </a:r>
            </a:p>
          </p:txBody>
        </p:sp>
        <p:pic>
          <p:nvPicPr>
            <p:cNvPr id="5" name="Picture 4" descr="The University of Liverpool">
              <a:extLst>
                <a:ext uri="{FF2B5EF4-FFF2-40B4-BE49-F238E27FC236}">
                  <a16:creationId xmlns:a16="http://schemas.microsoft.com/office/drawing/2014/main" id="{52C5D4EF-70B1-46A6-8E9D-0478A7C3A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229" y="6281044"/>
              <a:ext cx="2044491" cy="519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DED957-26BE-5683-9AA1-784C8D314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86"/>
            <a:stretch/>
          </p:blipFill>
          <p:spPr>
            <a:xfrm>
              <a:off x="3913435" y="6213358"/>
              <a:ext cx="1085587" cy="563952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5ECDD9A-3F2A-0B8E-404C-1A07634CDE63}"/>
                </a:ext>
              </a:extLst>
            </p:cNvPr>
            <p:cNvSpPr/>
            <p:nvPr/>
          </p:nvSpPr>
          <p:spPr>
            <a:xfrm>
              <a:off x="326433" y="6307230"/>
              <a:ext cx="3429509" cy="46679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050"/>
                <a:t>Kamran Hussain</a:t>
              </a:r>
            </a:p>
            <a:p>
              <a:pPr algn="ctr"/>
              <a:r>
                <a:rPr lang="en-GB" sz="1050"/>
                <a:t>Kamran.Hussain@liverpool.ac.uk</a:t>
              </a:r>
            </a:p>
            <a:p>
              <a:pPr algn="ctr"/>
              <a:r>
                <a:rPr lang="en-GB" sz="1050"/>
                <a:t>24/05/24</a:t>
              </a:r>
              <a:endParaRPr lang="en-GB" sz="1050">
                <a:ea typeface="Calibri"/>
                <a:cs typeface="Calibri"/>
              </a:endParaRPr>
            </a:p>
          </p:txBody>
        </p:sp>
        <p:pic>
          <p:nvPicPr>
            <p:cNvPr id="10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0650C8E-71BD-DD8E-1BA6-A428E023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4149" y="6176823"/>
              <a:ext cx="1703701" cy="727604"/>
            </a:xfrm>
            <a:prstGeom prst="rect">
              <a:avLst/>
            </a:prstGeom>
          </p:spPr>
        </p:pic>
      </p:grpSp>
      <p:pic>
        <p:nvPicPr>
          <p:cNvPr id="19" name="Picture 18" descr="A machine in a room&#10;&#10;Description automatically generated">
            <a:extLst>
              <a:ext uri="{FF2B5EF4-FFF2-40B4-BE49-F238E27FC236}">
                <a16:creationId xmlns:a16="http://schemas.microsoft.com/office/drawing/2014/main" id="{A3B7E606-59E7-0A31-744E-82C5BCCEB3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13" t="14870" r="2546" b="18229"/>
          <a:stretch/>
        </p:blipFill>
        <p:spPr>
          <a:xfrm>
            <a:off x="6928888" y="626879"/>
            <a:ext cx="4536290" cy="5254814"/>
          </a:xfrm>
          <a:prstGeom prst="rect">
            <a:avLst/>
          </a:prstGeom>
        </p:spPr>
      </p:pic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A5119842-135A-040D-C80C-6E905C936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6989" y="1941843"/>
            <a:ext cx="2776331" cy="4054198"/>
          </a:xfrm>
          <a:prstGeom prst="rect">
            <a:avLst/>
          </a:prstGeom>
          <a:ln w="57150">
            <a:solidFill>
              <a:srgbClr val="FF0000"/>
            </a:solidFill>
            <a:prstDash val="dash"/>
          </a:ln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EE077D5-F8E6-55B9-C027-48734511B83B}"/>
              </a:ext>
            </a:extLst>
          </p:cNvPr>
          <p:cNvSpPr/>
          <p:nvPr/>
        </p:nvSpPr>
        <p:spPr>
          <a:xfrm rot="20340000">
            <a:off x="9393529" y="318844"/>
            <a:ext cx="1594339" cy="4103076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523BD5-B097-AA9A-6F9B-9ACB0D3A50D5}"/>
              </a:ext>
            </a:extLst>
          </p:cNvPr>
          <p:cNvGrpSpPr/>
          <p:nvPr/>
        </p:nvGrpSpPr>
        <p:grpSpPr>
          <a:xfrm>
            <a:off x="295746" y="1102091"/>
            <a:ext cx="2987167" cy="822893"/>
            <a:chOff x="295746" y="1102091"/>
            <a:chExt cx="2248258" cy="60353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952E6293-435A-2823-478E-7B3FDD88CD7E}"/>
                </a:ext>
              </a:extLst>
            </p:cNvPr>
            <p:cNvSpPr/>
            <p:nvPr/>
          </p:nvSpPr>
          <p:spPr>
            <a:xfrm>
              <a:off x="295746" y="1102091"/>
              <a:ext cx="976460" cy="603527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chemeClr val="tx1"/>
                  </a:solidFill>
                </a:rPr>
                <a:t>Strontium Oven</a:t>
              </a:r>
              <a:endParaRPr lang="en-GB" sz="1400">
                <a:solidFill>
                  <a:schemeClr val="tx1"/>
                </a:solidFill>
                <a:cs typeface="Calibri"/>
              </a:endParaRPr>
            </a:p>
            <a:p>
              <a:pPr algn="ctr"/>
              <a:r>
                <a:rPr lang="en-GB" sz="1400">
                  <a:solidFill>
                    <a:schemeClr val="tx1"/>
                  </a:solidFill>
                  <a:ea typeface="Calibri"/>
                  <a:cs typeface="Calibri"/>
                </a:rPr>
                <a:t>700 K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8211BCC-AE5B-7128-A28D-DFE8BEE655B7}"/>
                </a:ext>
              </a:extLst>
            </p:cNvPr>
            <p:cNvSpPr/>
            <p:nvPr/>
          </p:nvSpPr>
          <p:spPr>
            <a:xfrm>
              <a:off x="1567544" y="1102093"/>
              <a:ext cx="976460" cy="603528"/>
            </a:xfrm>
            <a:prstGeom prst="roundRect">
              <a:avLst/>
            </a:prstGeom>
            <a:noFill/>
            <a:ln w="3810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rgbClr val="0066FF"/>
                  </a:solidFill>
                </a:rPr>
                <a:t>2D Blue MOT</a:t>
              </a:r>
            </a:p>
            <a:p>
              <a:pPr algn="ctr"/>
              <a:r>
                <a:rPr lang="en-GB" sz="1400">
                  <a:solidFill>
                    <a:srgbClr val="0066FF"/>
                  </a:solidFill>
                </a:rPr>
                <a:t>461 nm</a:t>
              </a:r>
            </a:p>
            <a:p>
              <a:pPr algn="ctr"/>
              <a:r>
                <a:rPr lang="en-GB" sz="1400">
                  <a:solidFill>
                    <a:srgbClr val="0066FF"/>
                  </a:solidFill>
                </a:rPr>
                <a:t>~mK</a:t>
              </a: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BA384A40-B01F-BB4D-4587-309EF38EE968}"/>
                </a:ext>
              </a:extLst>
            </p:cNvPr>
            <p:cNvSpPr/>
            <p:nvPr/>
          </p:nvSpPr>
          <p:spPr>
            <a:xfrm>
              <a:off x="1279386" y="1337155"/>
              <a:ext cx="283517" cy="13567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5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59A2B7A-59D1-6B12-330C-23A8AF10CBC3}"/>
              </a:ext>
            </a:extLst>
          </p:cNvPr>
          <p:cNvSpPr/>
          <p:nvPr/>
        </p:nvSpPr>
        <p:spPr>
          <a:xfrm>
            <a:off x="294440" y="2093796"/>
            <a:ext cx="3399691" cy="378655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rgbClr val="FF0000"/>
                </a:solidFill>
                <a:cs typeface="Calibri"/>
              </a:rPr>
              <a:t>Two perpendicular beams used to cool the atoms in two directions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 sz="1600">
              <a:solidFill>
                <a:srgbClr val="FF0000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rgbClr val="FF0000"/>
                </a:solidFill>
                <a:cs typeface="Calibri"/>
              </a:rPr>
              <a:t>Permanent magnetics used to spatial confine the atoms in the center of the chamber</a:t>
            </a:r>
          </a:p>
          <a:p>
            <a:pPr marL="285750" indent="-285750">
              <a:buFont typeface="Arial"/>
              <a:buChar char="•"/>
            </a:pPr>
            <a:endParaRPr lang="en-US" sz="1600">
              <a:solidFill>
                <a:srgbClr val="FF0000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rgbClr val="FF0000"/>
                </a:solidFill>
                <a:cs typeface="Calibri"/>
              </a:rPr>
              <a:t>The combination of laser cooling and magnetic trap is known as a Magneto-Optical Trap (MOT)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C11C8AC-4B12-E8BA-7481-22A7A6704427}"/>
              </a:ext>
            </a:extLst>
          </p:cNvPr>
          <p:cNvCxnSpPr/>
          <p:nvPr/>
        </p:nvCxnSpPr>
        <p:spPr>
          <a:xfrm>
            <a:off x="4804552" y="1707751"/>
            <a:ext cx="70338" cy="11840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044E07D-ED59-52A7-69A1-BA1058D72E12}"/>
              </a:ext>
            </a:extLst>
          </p:cNvPr>
          <p:cNvSpPr txBox="1"/>
          <p:nvPr/>
        </p:nvSpPr>
        <p:spPr>
          <a:xfrm>
            <a:off x="3902149" y="1408950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Permanent magnets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167E22-2BEB-4636-7043-86CB12156EB4}"/>
              </a:ext>
            </a:extLst>
          </p:cNvPr>
          <p:cNvSpPr txBox="1"/>
          <p:nvPr/>
        </p:nvSpPr>
        <p:spPr>
          <a:xfrm>
            <a:off x="4839995" y="5640980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Strontium oven</a:t>
            </a:r>
          </a:p>
        </p:txBody>
      </p:sp>
    </p:spTree>
    <p:extLst>
      <p:ext uri="{BB962C8B-B14F-4D97-AF65-F5344CB8AC3E}">
        <p14:creationId xmlns:p14="http://schemas.microsoft.com/office/powerpoint/2010/main" val="2269915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D5EC4DB-1C4C-9F18-7895-165DFA8C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3" y="-5191"/>
            <a:ext cx="10515600" cy="638583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0070C0"/>
                </a:solidFill>
                <a:latin typeface="Arial"/>
                <a:cs typeface="Arial"/>
              </a:rPr>
              <a:t>Progress towards cold atoms</a:t>
            </a:r>
            <a:endParaRPr lang="en-GB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D00B1-B8AC-4B0B-7EDA-6D80ACFCDE28}"/>
              </a:ext>
            </a:extLst>
          </p:cNvPr>
          <p:cNvSpPr/>
          <p:nvPr/>
        </p:nvSpPr>
        <p:spPr>
          <a:xfrm>
            <a:off x="232161" y="-5191"/>
            <a:ext cx="560632" cy="6385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/>
              <a:t>12.</a:t>
            </a:r>
            <a:endParaRPr lang="en-GB" sz="2000"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62AFD8-362B-64CF-152A-01FA8E095963}"/>
              </a:ext>
            </a:extLst>
          </p:cNvPr>
          <p:cNvGrpSpPr/>
          <p:nvPr/>
        </p:nvGrpSpPr>
        <p:grpSpPr>
          <a:xfrm>
            <a:off x="290989" y="6176823"/>
            <a:ext cx="8907731" cy="727604"/>
            <a:chOff x="290989" y="6176823"/>
            <a:chExt cx="8907731" cy="7276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E0669-187D-688A-70CF-A21F45DEE3CD}"/>
                </a:ext>
              </a:extLst>
            </p:cNvPr>
            <p:cNvSpPr/>
            <p:nvPr/>
          </p:nvSpPr>
          <p:spPr>
            <a:xfrm>
              <a:off x="290989" y="6310520"/>
              <a:ext cx="2873589" cy="4667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Kamran Hussain</a:t>
              </a:r>
            </a:p>
            <a:p>
              <a:pPr algn="ctr"/>
              <a:r>
                <a:rPr lang="en-GB" sz="900"/>
                <a:t>Kamran.Hussain@liverpool.ac.uk</a:t>
              </a:r>
            </a:p>
            <a:p>
              <a:pPr algn="ctr"/>
              <a:r>
                <a:rPr lang="en-GB" sz="900"/>
                <a:t>DD/MM/YY</a:t>
              </a:r>
            </a:p>
          </p:txBody>
        </p:sp>
        <p:pic>
          <p:nvPicPr>
            <p:cNvPr id="5" name="Picture 4" descr="The University of Liverpool">
              <a:extLst>
                <a:ext uri="{FF2B5EF4-FFF2-40B4-BE49-F238E27FC236}">
                  <a16:creationId xmlns:a16="http://schemas.microsoft.com/office/drawing/2014/main" id="{52C5D4EF-70B1-46A6-8E9D-0478A7C3A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229" y="6281044"/>
              <a:ext cx="2044491" cy="519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DED957-26BE-5683-9AA1-784C8D314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86"/>
            <a:stretch/>
          </p:blipFill>
          <p:spPr>
            <a:xfrm>
              <a:off x="3913435" y="6213358"/>
              <a:ext cx="1085587" cy="563952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5ECDD9A-3F2A-0B8E-404C-1A07634CDE63}"/>
                </a:ext>
              </a:extLst>
            </p:cNvPr>
            <p:cNvSpPr/>
            <p:nvPr/>
          </p:nvSpPr>
          <p:spPr>
            <a:xfrm>
              <a:off x="326433" y="6307230"/>
              <a:ext cx="3429509" cy="46679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050"/>
                <a:t>Kamran Hussain</a:t>
              </a:r>
            </a:p>
            <a:p>
              <a:pPr algn="ctr"/>
              <a:r>
                <a:rPr lang="en-GB" sz="1050"/>
                <a:t>Kamran.Hussain@liverpool.ac.uk</a:t>
              </a:r>
            </a:p>
            <a:p>
              <a:pPr algn="ctr"/>
              <a:r>
                <a:rPr lang="en-GB" sz="1050"/>
                <a:t>24/05/24</a:t>
              </a:r>
              <a:endParaRPr lang="en-GB" sz="1050">
                <a:ea typeface="Calibri"/>
                <a:cs typeface="Calibri"/>
              </a:endParaRPr>
            </a:p>
          </p:txBody>
        </p:sp>
        <p:pic>
          <p:nvPicPr>
            <p:cNvPr id="10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0650C8E-71BD-DD8E-1BA6-A428E023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4149" y="6176823"/>
              <a:ext cx="1703701" cy="727604"/>
            </a:xfrm>
            <a:prstGeom prst="rect">
              <a:avLst/>
            </a:prstGeom>
          </p:spPr>
        </p:pic>
      </p:grpSp>
      <p:pic>
        <p:nvPicPr>
          <p:cNvPr id="19" name="Picture 18" descr="A machine in a room&#10;&#10;Description automatically generated">
            <a:extLst>
              <a:ext uri="{FF2B5EF4-FFF2-40B4-BE49-F238E27FC236}">
                <a16:creationId xmlns:a16="http://schemas.microsoft.com/office/drawing/2014/main" id="{A3B7E606-59E7-0A31-744E-82C5BCCEB3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13" t="14870" r="2546" b="18229"/>
          <a:stretch/>
        </p:blipFill>
        <p:spPr>
          <a:xfrm>
            <a:off x="6928888" y="626879"/>
            <a:ext cx="4536290" cy="525481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68D0286-D211-5BBA-4DBA-6688DDB81846}"/>
              </a:ext>
            </a:extLst>
          </p:cNvPr>
          <p:cNvSpPr/>
          <p:nvPr/>
        </p:nvSpPr>
        <p:spPr>
          <a:xfrm rot="-1260000">
            <a:off x="9393529" y="318844"/>
            <a:ext cx="1594339" cy="4103076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close up of a blue light&#10;&#10;Description automatically generated">
            <a:extLst>
              <a:ext uri="{FF2B5EF4-FFF2-40B4-BE49-F238E27FC236}">
                <a16:creationId xmlns:a16="http://schemas.microsoft.com/office/drawing/2014/main" id="{1ABC382C-5753-8403-1233-9B57BF40B1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43" t="-3008" r="18314" b="-375"/>
          <a:stretch/>
        </p:blipFill>
        <p:spPr>
          <a:xfrm>
            <a:off x="290933" y="2029078"/>
            <a:ext cx="3460433" cy="4004166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113D08E-86E7-DEF0-3CA9-4B63F2A035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6989" y="1941843"/>
            <a:ext cx="2776331" cy="4054198"/>
          </a:xfrm>
          <a:prstGeom prst="rect">
            <a:avLst/>
          </a:prstGeom>
          <a:ln w="57150">
            <a:solidFill>
              <a:srgbClr val="FF0000"/>
            </a:solidFill>
            <a:prstDash val="dash"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82355E9-9722-6128-3661-5D26B8609FD3}"/>
              </a:ext>
            </a:extLst>
          </p:cNvPr>
          <p:cNvGrpSpPr/>
          <p:nvPr/>
        </p:nvGrpSpPr>
        <p:grpSpPr>
          <a:xfrm>
            <a:off x="295746" y="1102091"/>
            <a:ext cx="2987167" cy="822893"/>
            <a:chOff x="295746" y="1102091"/>
            <a:chExt cx="2248258" cy="60353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2023937-13E0-2E12-4B70-5F880BA6B74E}"/>
                </a:ext>
              </a:extLst>
            </p:cNvPr>
            <p:cNvSpPr/>
            <p:nvPr/>
          </p:nvSpPr>
          <p:spPr>
            <a:xfrm>
              <a:off x="295746" y="1102091"/>
              <a:ext cx="976460" cy="603527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chemeClr val="tx1"/>
                  </a:solidFill>
                </a:rPr>
                <a:t>Strontium Oven</a:t>
              </a:r>
              <a:endParaRPr lang="en-GB" sz="1400">
                <a:solidFill>
                  <a:schemeClr val="tx1"/>
                </a:solidFill>
                <a:cs typeface="Calibri"/>
              </a:endParaRPr>
            </a:p>
            <a:p>
              <a:pPr algn="ctr"/>
              <a:r>
                <a:rPr lang="en-GB" sz="1400">
                  <a:solidFill>
                    <a:schemeClr val="tx1"/>
                  </a:solidFill>
                  <a:ea typeface="Calibri"/>
                  <a:cs typeface="Calibri"/>
                </a:rPr>
                <a:t>700 K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BE33CF0-A700-7262-B220-650482558CF5}"/>
                </a:ext>
              </a:extLst>
            </p:cNvPr>
            <p:cNvSpPr/>
            <p:nvPr/>
          </p:nvSpPr>
          <p:spPr>
            <a:xfrm>
              <a:off x="1567544" y="1102093"/>
              <a:ext cx="976460" cy="603528"/>
            </a:xfrm>
            <a:prstGeom prst="roundRect">
              <a:avLst/>
            </a:prstGeom>
            <a:noFill/>
            <a:ln w="3810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rgbClr val="0066FF"/>
                  </a:solidFill>
                </a:rPr>
                <a:t>2D Blue MOT</a:t>
              </a:r>
            </a:p>
            <a:p>
              <a:pPr algn="ctr"/>
              <a:r>
                <a:rPr lang="en-GB" sz="1400">
                  <a:solidFill>
                    <a:srgbClr val="0066FF"/>
                  </a:solidFill>
                </a:rPr>
                <a:t>461 nm</a:t>
              </a:r>
            </a:p>
            <a:p>
              <a:pPr algn="ctr"/>
              <a:r>
                <a:rPr lang="en-GB" sz="1400">
                  <a:solidFill>
                    <a:srgbClr val="0066FF"/>
                  </a:solidFill>
                </a:rPr>
                <a:t>~mK</a:t>
              </a:r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7DDE3F5A-9E8B-AEDF-2CC0-032E9D9C3002}"/>
                </a:ext>
              </a:extLst>
            </p:cNvPr>
            <p:cNvSpPr/>
            <p:nvPr/>
          </p:nvSpPr>
          <p:spPr>
            <a:xfrm>
              <a:off x="1279386" y="1337155"/>
              <a:ext cx="283517" cy="13567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50"/>
            </a:p>
          </p:txBody>
        </p:sp>
      </p:grpSp>
    </p:spTree>
    <p:extLst>
      <p:ext uri="{BB962C8B-B14F-4D97-AF65-F5344CB8AC3E}">
        <p14:creationId xmlns:p14="http://schemas.microsoft.com/office/powerpoint/2010/main" val="1046125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D5EC4DB-1C4C-9F18-7895-165DFA8C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3" y="-5191"/>
            <a:ext cx="10515600" cy="638583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0070C0"/>
                </a:solidFill>
                <a:latin typeface="Arial"/>
                <a:cs typeface="Arial"/>
              </a:rPr>
              <a:t>Progress towards cold atoms</a:t>
            </a:r>
            <a:endParaRPr lang="en-GB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D00B1-B8AC-4B0B-7EDA-6D80ACFCDE28}"/>
              </a:ext>
            </a:extLst>
          </p:cNvPr>
          <p:cNvSpPr/>
          <p:nvPr/>
        </p:nvSpPr>
        <p:spPr>
          <a:xfrm>
            <a:off x="232161" y="-5191"/>
            <a:ext cx="560632" cy="6385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/>
              <a:t>13.</a:t>
            </a:r>
            <a:endParaRPr lang="en-GB" sz="2000"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62AFD8-362B-64CF-152A-01FA8E095963}"/>
              </a:ext>
            </a:extLst>
          </p:cNvPr>
          <p:cNvGrpSpPr/>
          <p:nvPr/>
        </p:nvGrpSpPr>
        <p:grpSpPr>
          <a:xfrm>
            <a:off x="290989" y="6176823"/>
            <a:ext cx="8907731" cy="727604"/>
            <a:chOff x="290989" y="6176823"/>
            <a:chExt cx="8907731" cy="7276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E0669-187D-688A-70CF-A21F45DEE3CD}"/>
                </a:ext>
              </a:extLst>
            </p:cNvPr>
            <p:cNvSpPr/>
            <p:nvPr/>
          </p:nvSpPr>
          <p:spPr>
            <a:xfrm>
              <a:off x="290989" y="6310520"/>
              <a:ext cx="2873589" cy="4667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Kamran Hussain</a:t>
              </a:r>
            </a:p>
            <a:p>
              <a:pPr algn="ctr"/>
              <a:r>
                <a:rPr lang="en-GB" sz="900"/>
                <a:t>Kamran.Hussain@liverpool.ac.uk</a:t>
              </a:r>
            </a:p>
            <a:p>
              <a:pPr algn="ctr"/>
              <a:r>
                <a:rPr lang="en-GB" sz="900"/>
                <a:t>DD/MM/YY</a:t>
              </a:r>
            </a:p>
          </p:txBody>
        </p:sp>
        <p:pic>
          <p:nvPicPr>
            <p:cNvPr id="5" name="Picture 4" descr="The University of Liverpool">
              <a:extLst>
                <a:ext uri="{FF2B5EF4-FFF2-40B4-BE49-F238E27FC236}">
                  <a16:creationId xmlns:a16="http://schemas.microsoft.com/office/drawing/2014/main" id="{52C5D4EF-70B1-46A6-8E9D-0478A7C3A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229" y="6281044"/>
              <a:ext cx="2044491" cy="519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DED957-26BE-5683-9AA1-784C8D314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86"/>
            <a:stretch/>
          </p:blipFill>
          <p:spPr>
            <a:xfrm>
              <a:off x="3913435" y="6213358"/>
              <a:ext cx="1085587" cy="563952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5ECDD9A-3F2A-0B8E-404C-1A07634CDE63}"/>
                </a:ext>
              </a:extLst>
            </p:cNvPr>
            <p:cNvSpPr/>
            <p:nvPr/>
          </p:nvSpPr>
          <p:spPr>
            <a:xfrm>
              <a:off x="326433" y="6307230"/>
              <a:ext cx="3429509" cy="46679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050"/>
                <a:t>Kamran Hussain</a:t>
              </a:r>
            </a:p>
            <a:p>
              <a:pPr algn="ctr"/>
              <a:r>
                <a:rPr lang="en-GB" sz="1050"/>
                <a:t>Kamran.Hussain@liverpool.ac.uk</a:t>
              </a:r>
            </a:p>
            <a:p>
              <a:pPr algn="ctr"/>
              <a:r>
                <a:rPr lang="en-GB" sz="1050"/>
                <a:t>24/05/24</a:t>
              </a:r>
              <a:endParaRPr lang="en-GB" sz="1050">
                <a:ea typeface="Calibri"/>
                <a:cs typeface="Calibri"/>
              </a:endParaRPr>
            </a:p>
          </p:txBody>
        </p:sp>
        <p:pic>
          <p:nvPicPr>
            <p:cNvPr id="10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0650C8E-71BD-DD8E-1BA6-A428E023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4149" y="6176823"/>
              <a:ext cx="1703701" cy="727604"/>
            </a:xfrm>
            <a:prstGeom prst="rect">
              <a:avLst/>
            </a:prstGeom>
          </p:spPr>
        </p:pic>
      </p:grpSp>
      <p:pic>
        <p:nvPicPr>
          <p:cNvPr id="19" name="Picture 18" descr="A machine in a room&#10;&#10;Description automatically generated">
            <a:extLst>
              <a:ext uri="{FF2B5EF4-FFF2-40B4-BE49-F238E27FC236}">
                <a16:creationId xmlns:a16="http://schemas.microsoft.com/office/drawing/2014/main" id="{A3B7E606-59E7-0A31-744E-82C5BCCEB3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13" t="14870" r="2546" b="18229"/>
          <a:stretch/>
        </p:blipFill>
        <p:spPr>
          <a:xfrm>
            <a:off x="6928888" y="626879"/>
            <a:ext cx="4536290" cy="525481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842E2AE-2FC2-27D3-AA46-B31C5417D097}"/>
              </a:ext>
            </a:extLst>
          </p:cNvPr>
          <p:cNvCxnSpPr/>
          <p:nvPr/>
        </p:nvCxnSpPr>
        <p:spPr>
          <a:xfrm flipH="1">
            <a:off x="8286033" y="2200122"/>
            <a:ext cx="2954215" cy="1336429"/>
          </a:xfrm>
          <a:prstGeom prst="straightConnector1">
            <a:avLst/>
          </a:prstGeom>
          <a:ln w="57150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C512690E-3712-0379-C057-C6BB1CE30727}"/>
              </a:ext>
            </a:extLst>
          </p:cNvPr>
          <p:cNvSpPr/>
          <p:nvPr/>
        </p:nvSpPr>
        <p:spPr>
          <a:xfrm>
            <a:off x="8172891" y="3424500"/>
            <a:ext cx="175846" cy="164123"/>
          </a:xfrm>
          <a:prstGeom prst="ellipse">
            <a:avLst/>
          </a:prstGeom>
          <a:solidFill>
            <a:srgbClr val="00B0F0"/>
          </a:solidFill>
          <a:ln>
            <a:solidFill>
              <a:srgbClr val="86C1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8F4D578-7BEB-770E-5C08-FFE216CCD20C}"/>
              </a:ext>
            </a:extLst>
          </p:cNvPr>
          <p:cNvSpPr/>
          <p:nvPr/>
        </p:nvSpPr>
        <p:spPr>
          <a:xfrm>
            <a:off x="10189259" y="2533545"/>
            <a:ext cx="175846" cy="164123"/>
          </a:xfrm>
          <a:prstGeom prst="ellipse">
            <a:avLst/>
          </a:prstGeom>
          <a:solidFill>
            <a:srgbClr val="00B0F0"/>
          </a:solidFill>
          <a:ln>
            <a:solidFill>
              <a:srgbClr val="86C1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991A5D-2D19-EB70-BE3A-75D05CEA37F9}"/>
              </a:ext>
            </a:extLst>
          </p:cNvPr>
          <p:cNvSpPr txBox="1"/>
          <p:nvPr/>
        </p:nvSpPr>
        <p:spPr>
          <a:xfrm>
            <a:off x="10379272" y="1709482"/>
            <a:ext cx="1399665" cy="369332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Calibri"/>
              </a:rPr>
              <a:t>"Push" beam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6E129CF-3172-BB58-3757-9793F238CFCC}"/>
              </a:ext>
            </a:extLst>
          </p:cNvPr>
          <p:cNvGrpSpPr/>
          <p:nvPr/>
        </p:nvGrpSpPr>
        <p:grpSpPr>
          <a:xfrm>
            <a:off x="295746" y="1102091"/>
            <a:ext cx="2987167" cy="822893"/>
            <a:chOff x="295746" y="1102091"/>
            <a:chExt cx="2248258" cy="60353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9B8DB4E-84D4-5B8B-733F-D79D192C04AF}"/>
                </a:ext>
              </a:extLst>
            </p:cNvPr>
            <p:cNvSpPr/>
            <p:nvPr/>
          </p:nvSpPr>
          <p:spPr>
            <a:xfrm>
              <a:off x="295746" y="1102091"/>
              <a:ext cx="976460" cy="603527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chemeClr val="tx1"/>
                  </a:solidFill>
                </a:rPr>
                <a:t>Strontium Oven</a:t>
              </a:r>
              <a:endParaRPr lang="en-GB" sz="1400">
                <a:solidFill>
                  <a:schemeClr val="tx1"/>
                </a:solidFill>
                <a:cs typeface="Calibri"/>
              </a:endParaRPr>
            </a:p>
            <a:p>
              <a:pPr algn="ctr"/>
              <a:r>
                <a:rPr lang="en-GB" sz="1400">
                  <a:solidFill>
                    <a:schemeClr val="tx1"/>
                  </a:solidFill>
                  <a:ea typeface="Calibri"/>
                  <a:cs typeface="Calibri"/>
                </a:rPr>
                <a:t>700 K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1F68CC2-D2FF-E43D-C2CF-181FC478324F}"/>
                </a:ext>
              </a:extLst>
            </p:cNvPr>
            <p:cNvSpPr/>
            <p:nvPr/>
          </p:nvSpPr>
          <p:spPr>
            <a:xfrm>
              <a:off x="1567544" y="1102093"/>
              <a:ext cx="976460" cy="603528"/>
            </a:xfrm>
            <a:prstGeom prst="roundRect">
              <a:avLst/>
            </a:prstGeom>
            <a:noFill/>
            <a:ln w="3810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rgbClr val="0066FF"/>
                  </a:solidFill>
                </a:rPr>
                <a:t>2D Blue MOT</a:t>
              </a:r>
            </a:p>
            <a:p>
              <a:pPr algn="ctr"/>
              <a:r>
                <a:rPr lang="en-GB" sz="1400">
                  <a:solidFill>
                    <a:srgbClr val="0066FF"/>
                  </a:solidFill>
                </a:rPr>
                <a:t>461 nm</a:t>
              </a:r>
            </a:p>
            <a:p>
              <a:pPr algn="ctr"/>
              <a:r>
                <a:rPr lang="en-GB" sz="1400">
                  <a:solidFill>
                    <a:srgbClr val="0066FF"/>
                  </a:solidFill>
                </a:rPr>
                <a:t>~mK</a:t>
              </a:r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F4E36421-D2AC-D58D-BE17-857689F96A05}"/>
                </a:ext>
              </a:extLst>
            </p:cNvPr>
            <p:cNvSpPr/>
            <p:nvPr/>
          </p:nvSpPr>
          <p:spPr>
            <a:xfrm>
              <a:off x="1279386" y="1337155"/>
              <a:ext cx="283517" cy="13567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50"/>
            </a:p>
          </p:txBody>
        </p:sp>
      </p:grpSp>
      <p:pic>
        <p:nvPicPr>
          <p:cNvPr id="2" name="Picture 1" descr="A black and white image of a oval object&#10;&#10;Description automatically generated">
            <a:extLst>
              <a:ext uri="{FF2B5EF4-FFF2-40B4-BE49-F238E27FC236}">
                <a16:creationId xmlns:a16="http://schemas.microsoft.com/office/drawing/2014/main" id="{9F473D92-63B4-A721-3561-62BCBB91E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202" y="2617208"/>
            <a:ext cx="2963143" cy="2974400"/>
          </a:xfrm>
          <a:prstGeom prst="rect">
            <a:avLst/>
          </a:prstGeom>
        </p:spPr>
      </p:pic>
      <p:pic>
        <p:nvPicPr>
          <p:cNvPr id="3" name="Picture 2" descr="A black and white image of a oval object&#10;&#10;Description automatically generated">
            <a:extLst>
              <a:ext uri="{FF2B5EF4-FFF2-40B4-BE49-F238E27FC236}">
                <a16:creationId xmlns:a16="http://schemas.microsoft.com/office/drawing/2014/main" id="{D6967AF0-54B1-0708-6BD8-CE4EA493C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4756" y="2617211"/>
            <a:ext cx="2974399" cy="29743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6AC15B-9EA9-BDE0-AF2E-12F91D5DAA83}"/>
              </a:ext>
            </a:extLst>
          </p:cNvPr>
          <p:cNvSpPr txBox="1"/>
          <p:nvPr/>
        </p:nvSpPr>
        <p:spPr>
          <a:xfrm>
            <a:off x="1280541" y="5584486"/>
            <a:ext cx="104601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2D MOT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779C7F-8962-78F3-BF36-DA5DFBE1F650}"/>
              </a:ext>
            </a:extLst>
          </p:cNvPr>
          <p:cNvSpPr txBox="1"/>
          <p:nvPr/>
        </p:nvSpPr>
        <p:spPr>
          <a:xfrm>
            <a:off x="3474176" y="5584486"/>
            <a:ext cx="34474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2D MOT (with push beam applied)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859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D5EC4DB-1C4C-9F18-7895-165DFA8C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3" y="-5191"/>
            <a:ext cx="10515600" cy="638583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0070C0"/>
                </a:solidFill>
                <a:latin typeface="Arial"/>
                <a:cs typeface="Arial"/>
              </a:rPr>
              <a:t>Laser induced fluorescence spectroscopy</a:t>
            </a:r>
            <a:endParaRPr lang="en-GB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D00B1-B8AC-4B0B-7EDA-6D80ACFCDE28}"/>
              </a:ext>
            </a:extLst>
          </p:cNvPr>
          <p:cNvSpPr/>
          <p:nvPr/>
        </p:nvSpPr>
        <p:spPr>
          <a:xfrm>
            <a:off x="232161" y="-5191"/>
            <a:ext cx="560632" cy="6385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/>
              <a:t>14.</a:t>
            </a:r>
            <a:endParaRPr lang="en-GB" sz="2000">
              <a:ea typeface="Calibri"/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62AFD8-362B-64CF-152A-01FA8E095963}"/>
              </a:ext>
            </a:extLst>
          </p:cNvPr>
          <p:cNvGrpSpPr/>
          <p:nvPr/>
        </p:nvGrpSpPr>
        <p:grpSpPr>
          <a:xfrm>
            <a:off x="290989" y="6176823"/>
            <a:ext cx="8907731" cy="727604"/>
            <a:chOff x="290989" y="6176823"/>
            <a:chExt cx="8907731" cy="7276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E0669-187D-688A-70CF-A21F45DEE3CD}"/>
                </a:ext>
              </a:extLst>
            </p:cNvPr>
            <p:cNvSpPr/>
            <p:nvPr/>
          </p:nvSpPr>
          <p:spPr>
            <a:xfrm>
              <a:off x="290989" y="6310520"/>
              <a:ext cx="2873589" cy="4667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Kamran Hussain</a:t>
              </a:r>
            </a:p>
            <a:p>
              <a:pPr algn="ctr"/>
              <a:r>
                <a:rPr lang="en-GB" sz="900"/>
                <a:t>Kamran.Hussain@liverpool.ac.uk</a:t>
              </a:r>
            </a:p>
            <a:p>
              <a:pPr algn="ctr"/>
              <a:r>
                <a:rPr lang="en-GB" sz="900"/>
                <a:t>DD/MM/YY</a:t>
              </a:r>
            </a:p>
          </p:txBody>
        </p:sp>
        <p:pic>
          <p:nvPicPr>
            <p:cNvPr id="5" name="Picture 4" descr="The University of Liverpool">
              <a:extLst>
                <a:ext uri="{FF2B5EF4-FFF2-40B4-BE49-F238E27FC236}">
                  <a16:creationId xmlns:a16="http://schemas.microsoft.com/office/drawing/2014/main" id="{52C5D4EF-70B1-46A6-8E9D-0478A7C3A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229" y="6281044"/>
              <a:ext cx="2044491" cy="519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DED957-26BE-5683-9AA1-784C8D314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86"/>
            <a:stretch/>
          </p:blipFill>
          <p:spPr>
            <a:xfrm>
              <a:off x="3913435" y="6213358"/>
              <a:ext cx="1085587" cy="563952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5ECDD9A-3F2A-0B8E-404C-1A07634CDE63}"/>
                </a:ext>
              </a:extLst>
            </p:cNvPr>
            <p:cNvSpPr/>
            <p:nvPr/>
          </p:nvSpPr>
          <p:spPr>
            <a:xfrm>
              <a:off x="326433" y="6307230"/>
              <a:ext cx="3429509" cy="46679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050"/>
                <a:t>Kamran Hussain</a:t>
              </a:r>
            </a:p>
            <a:p>
              <a:pPr algn="ctr"/>
              <a:r>
                <a:rPr lang="en-GB" sz="1050"/>
                <a:t>Kamran.Hussain@liverpool.ac.uk</a:t>
              </a:r>
            </a:p>
            <a:p>
              <a:pPr algn="ctr"/>
              <a:r>
                <a:rPr lang="en-GB" sz="1050"/>
                <a:t>24/05/24</a:t>
              </a:r>
              <a:endParaRPr lang="en-GB" sz="1050">
                <a:ea typeface="Calibri"/>
                <a:cs typeface="Calibri"/>
              </a:endParaRPr>
            </a:p>
          </p:txBody>
        </p:sp>
        <p:pic>
          <p:nvPicPr>
            <p:cNvPr id="10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0650C8E-71BD-DD8E-1BA6-A428E023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4149" y="6176823"/>
              <a:ext cx="1703701" cy="72760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EE95F2-AF9A-CFEA-BFF8-FC4F73D84068}"/>
              </a:ext>
            </a:extLst>
          </p:cNvPr>
          <p:cNvGrpSpPr/>
          <p:nvPr/>
        </p:nvGrpSpPr>
        <p:grpSpPr>
          <a:xfrm>
            <a:off x="229355" y="693903"/>
            <a:ext cx="4969253" cy="3727289"/>
            <a:chOff x="287082" y="843994"/>
            <a:chExt cx="4969253" cy="3727289"/>
          </a:xfrm>
        </p:grpSpPr>
        <p:pic>
          <p:nvPicPr>
            <p:cNvPr id="2" name="Picture 1" descr="A machine with blue lights&#10;&#10;Description automatically generated">
              <a:extLst>
                <a:ext uri="{FF2B5EF4-FFF2-40B4-BE49-F238E27FC236}">
                  <a16:creationId xmlns:a16="http://schemas.microsoft.com/office/drawing/2014/main" id="{B6B32F72-490E-E19D-217F-38B7779B6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082" y="843994"/>
              <a:ext cx="4969253" cy="3722566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C23150A-E092-FBDA-1247-EC851FDDB307}"/>
                </a:ext>
              </a:extLst>
            </p:cNvPr>
            <p:cNvCxnSpPr/>
            <p:nvPr/>
          </p:nvCxnSpPr>
          <p:spPr>
            <a:xfrm flipH="1" flipV="1">
              <a:off x="2791992" y="2809560"/>
              <a:ext cx="1062182" cy="5080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F01BE49-2254-8AC7-04AB-5A48F3BF38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9537" y="3190560"/>
              <a:ext cx="34637" cy="85436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A82559-29D0-5654-4A47-29474723F427}"/>
                </a:ext>
              </a:extLst>
            </p:cNvPr>
            <p:cNvSpPr txBox="1"/>
            <p:nvPr/>
          </p:nvSpPr>
          <p:spPr>
            <a:xfrm>
              <a:off x="1674090" y="392495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cs typeface="Calibri"/>
                </a:rPr>
                <a:t>Probe beam scatter off viewport window</a:t>
              </a:r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943BE2-1B65-2AAF-969B-35A10EB97C49}"/>
                </a:ext>
              </a:extLst>
            </p:cNvPr>
            <p:cNvSpPr txBox="1"/>
            <p:nvPr/>
          </p:nvSpPr>
          <p:spPr>
            <a:xfrm>
              <a:off x="3786909" y="3253308"/>
              <a:ext cx="146165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>
                  <a:solidFill>
                    <a:srgbClr val="FF0000"/>
                  </a:solidFill>
                  <a:cs typeface="Calibri"/>
                </a:rPr>
                <a:t>fluorescence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D9E6128-65A0-3399-79FA-92D181CF3105}"/>
              </a:ext>
            </a:extLst>
          </p:cNvPr>
          <p:cNvSpPr txBox="1"/>
          <p:nvPr/>
        </p:nvSpPr>
        <p:spPr>
          <a:xfrm>
            <a:off x="5313217" y="1029855"/>
            <a:ext cx="5872019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GB" sz="2000">
                <a:cs typeface="Arial"/>
              </a:rPr>
              <a:t>Chamber 2 fluorescence observed</a:t>
            </a:r>
            <a:r>
              <a:rPr lang="en-US" sz="2000">
                <a:cs typeface="Arial"/>
              </a:rPr>
              <a:t>​</a:t>
            </a:r>
          </a:p>
          <a:p>
            <a:r>
              <a:rPr lang="en-GB" sz="2000"/>
              <a:t>​</a:t>
            </a:r>
            <a:endParaRPr lang="en-GB" sz="2000">
              <a:cs typeface="Calibri"/>
            </a:endParaRPr>
          </a:p>
          <a:p>
            <a:pPr marL="228600" indent="-228600">
              <a:buFont typeface=""/>
              <a:buChar char="•"/>
            </a:pPr>
            <a:r>
              <a:rPr lang="en-GB" sz="2000">
                <a:cs typeface="Arial"/>
              </a:rPr>
              <a:t>Extract atom cloud size</a:t>
            </a:r>
            <a:r>
              <a:rPr lang="en-US" sz="2000">
                <a:cs typeface="Arial"/>
              </a:rPr>
              <a:t>​ using CCD</a:t>
            </a:r>
          </a:p>
          <a:p>
            <a:pPr marL="800100" lvl="2" indent="-342900">
              <a:buFont typeface="Courier New"/>
              <a:buChar char="o"/>
            </a:pPr>
            <a:r>
              <a:rPr lang="en-GB" sz="2000">
                <a:cs typeface="Arial"/>
              </a:rPr>
              <a:t>Observing fluorescence at different position within the chamber, to determine atomic beam divergence</a:t>
            </a:r>
          </a:p>
          <a:p>
            <a:pPr marL="0" lvl="1"/>
            <a:endParaRPr lang="en-GB" sz="2000">
              <a:cs typeface="Arial"/>
            </a:endParaRPr>
          </a:p>
          <a:p>
            <a:pPr marL="0"/>
            <a:endParaRPr lang="en-US" sz="2000">
              <a:cs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EA05BA-0A14-B098-0CC1-196D6B11EA26}"/>
              </a:ext>
            </a:extLst>
          </p:cNvPr>
          <p:cNvSpPr txBox="1"/>
          <p:nvPr/>
        </p:nvSpPr>
        <p:spPr>
          <a:xfrm>
            <a:off x="175490" y="4551218"/>
            <a:ext cx="5745019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>
                <a:cs typeface="Calibri"/>
              </a:rPr>
              <a:t>Laser-induced fluorescence spectroscopy to evaluate atomic beam velocities into chamber 2.</a:t>
            </a:r>
          </a:p>
          <a:p>
            <a:pPr marL="342900" indent="-342900">
              <a:buFont typeface="Arial"/>
              <a:buChar char="•"/>
            </a:pPr>
            <a:endParaRPr lang="en-GB" sz="200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000">
                <a:cs typeface="Calibri"/>
              </a:rPr>
              <a:t>These measurements are prone to Doppler broadening effects and is angle depend.</a:t>
            </a:r>
          </a:p>
        </p:txBody>
      </p:sp>
      <p:pic>
        <p:nvPicPr>
          <p:cNvPr id="24" name="Picture 23" descr="A graph of a function&#10;&#10;Description automatically generated">
            <a:extLst>
              <a:ext uri="{FF2B5EF4-FFF2-40B4-BE49-F238E27FC236}">
                <a16:creationId xmlns:a16="http://schemas.microsoft.com/office/drawing/2014/main" id="{B1D5C981-ECB9-3563-3D17-21BA8F0F2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123" y="3357994"/>
            <a:ext cx="5510935" cy="282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5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D5EC4DB-1C4C-9F18-7895-165DFA8C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3" y="-5191"/>
            <a:ext cx="10515600" cy="638583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0070C0"/>
                </a:solidFill>
                <a:latin typeface="Arial"/>
                <a:cs typeface="Arial"/>
              </a:rPr>
              <a:t>3D MOT</a:t>
            </a:r>
            <a:endParaRPr lang="en-GB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D00B1-B8AC-4B0B-7EDA-6D80ACFCDE28}"/>
              </a:ext>
            </a:extLst>
          </p:cNvPr>
          <p:cNvSpPr/>
          <p:nvPr/>
        </p:nvSpPr>
        <p:spPr>
          <a:xfrm>
            <a:off x="232161" y="-5191"/>
            <a:ext cx="560632" cy="6385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/>
              <a:t>15.</a:t>
            </a:r>
            <a:endParaRPr lang="en-GB" sz="2000"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62AFD8-362B-64CF-152A-01FA8E095963}"/>
              </a:ext>
            </a:extLst>
          </p:cNvPr>
          <p:cNvGrpSpPr/>
          <p:nvPr/>
        </p:nvGrpSpPr>
        <p:grpSpPr>
          <a:xfrm>
            <a:off x="290989" y="6176823"/>
            <a:ext cx="8907731" cy="727604"/>
            <a:chOff x="290989" y="6176823"/>
            <a:chExt cx="8907731" cy="7276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E0669-187D-688A-70CF-A21F45DEE3CD}"/>
                </a:ext>
              </a:extLst>
            </p:cNvPr>
            <p:cNvSpPr/>
            <p:nvPr/>
          </p:nvSpPr>
          <p:spPr>
            <a:xfrm>
              <a:off x="290989" y="6310520"/>
              <a:ext cx="2873589" cy="4667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Kamran Hussain</a:t>
              </a:r>
            </a:p>
            <a:p>
              <a:pPr algn="ctr"/>
              <a:r>
                <a:rPr lang="en-GB" sz="900"/>
                <a:t>Kamran.Hussain@liverpool.ac.uk</a:t>
              </a:r>
            </a:p>
            <a:p>
              <a:pPr algn="ctr"/>
              <a:r>
                <a:rPr lang="en-GB" sz="900"/>
                <a:t>DD/MM/YY</a:t>
              </a:r>
            </a:p>
          </p:txBody>
        </p:sp>
        <p:pic>
          <p:nvPicPr>
            <p:cNvPr id="5" name="Picture 4" descr="The University of Liverpool">
              <a:extLst>
                <a:ext uri="{FF2B5EF4-FFF2-40B4-BE49-F238E27FC236}">
                  <a16:creationId xmlns:a16="http://schemas.microsoft.com/office/drawing/2014/main" id="{52C5D4EF-70B1-46A6-8E9D-0478A7C3A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229" y="6281044"/>
              <a:ext cx="2044491" cy="519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DED957-26BE-5683-9AA1-784C8D314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86"/>
            <a:stretch/>
          </p:blipFill>
          <p:spPr>
            <a:xfrm>
              <a:off x="3913435" y="6213358"/>
              <a:ext cx="1085587" cy="563952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5ECDD9A-3F2A-0B8E-404C-1A07634CDE63}"/>
                </a:ext>
              </a:extLst>
            </p:cNvPr>
            <p:cNvSpPr/>
            <p:nvPr/>
          </p:nvSpPr>
          <p:spPr>
            <a:xfrm>
              <a:off x="326433" y="6307230"/>
              <a:ext cx="3429509" cy="46679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050"/>
                <a:t>Kamran Hussain</a:t>
              </a:r>
            </a:p>
            <a:p>
              <a:pPr algn="ctr"/>
              <a:r>
                <a:rPr lang="en-GB" sz="1050"/>
                <a:t>Kamran.Hussain@liverpool.ac.uk</a:t>
              </a:r>
            </a:p>
            <a:p>
              <a:pPr algn="ctr"/>
              <a:r>
                <a:rPr lang="en-GB" sz="1050"/>
                <a:t>24/05/24</a:t>
              </a:r>
              <a:endParaRPr lang="en-GB" sz="1050">
                <a:ea typeface="Calibri"/>
                <a:cs typeface="Calibri"/>
              </a:endParaRPr>
            </a:p>
          </p:txBody>
        </p:sp>
        <p:pic>
          <p:nvPicPr>
            <p:cNvPr id="10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0650C8E-71BD-DD8E-1BA6-A428E023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4149" y="6176823"/>
              <a:ext cx="1703701" cy="72760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C1D10-133B-A5A7-6EE0-A3C2B3A56FF2}"/>
              </a:ext>
            </a:extLst>
          </p:cNvPr>
          <p:cNvGrpSpPr/>
          <p:nvPr/>
        </p:nvGrpSpPr>
        <p:grpSpPr>
          <a:xfrm>
            <a:off x="295746" y="1102092"/>
            <a:ext cx="2248258" cy="603528"/>
            <a:chOff x="363886" y="1776123"/>
            <a:chExt cx="3012114" cy="81226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7534DEF-2C1C-4D0F-0703-B8483B788BC3}"/>
                </a:ext>
              </a:extLst>
            </p:cNvPr>
            <p:cNvSpPr/>
            <p:nvPr/>
          </p:nvSpPr>
          <p:spPr>
            <a:xfrm>
              <a:off x="2067783" y="1776124"/>
              <a:ext cx="1308217" cy="812262"/>
            </a:xfrm>
            <a:prstGeom prst="roundRect">
              <a:avLst/>
            </a:prstGeom>
            <a:noFill/>
            <a:ln w="3810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050">
                  <a:solidFill>
                    <a:srgbClr val="0066FF"/>
                  </a:solidFill>
                </a:rPr>
                <a:t>2D Blue MOT</a:t>
              </a:r>
            </a:p>
            <a:p>
              <a:pPr algn="ctr"/>
              <a:r>
                <a:rPr lang="en-GB" sz="1050">
                  <a:solidFill>
                    <a:srgbClr val="0066FF"/>
                  </a:solidFill>
                </a:rPr>
                <a:t>461 nm</a:t>
              </a:r>
            </a:p>
            <a:p>
              <a:pPr algn="ctr"/>
              <a:r>
                <a:rPr lang="en-GB" sz="1050">
                  <a:solidFill>
                    <a:srgbClr val="0066FF"/>
                  </a:solidFill>
                </a:rPr>
                <a:t>~mK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1CFC9F4-F399-67B5-B435-EE3E2D18C65F}"/>
                </a:ext>
              </a:extLst>
            </p:cNvPr>
            <p:cNvSpPr/>
            <p:nvPr/>
          </p:nvSpPr>
          <p:spPr>
            <a:xfrm>
              <a:off x="363886" y="1776123"/>
              <a:ext cx="1308217" cy="812262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050">
                  <a:solidFill>
                    <a:schemeClr val="tx1"/>
                  </a:solidFill>
                </a:rPr>
                <a:t>Strontium Oven</a:t>
              </a:r>
            </a:p>
            <a:p>
              <a:pPr algn="ctr"/>
              <a:r>
                <a:rPr lang="en-GB" sz="1050">
                  <a:solidFill>
                    <a:schemeClr val="tx1"/>
                  </a:solidFill>
                  <a:ea typeface="Calibri"/>
                  <a:cs typeface="Calibri"/>
                </a:rPr>
                <a:t>700 K</a:t>
              </a: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82D6D15D-0A48-B7CB-2619-481F85362C38}"/>
                </a:ext>
              </a:extLst>
            </p:cNvPr>
            <p:cNvSpPr/>
            <p:nvPr/>
          </p:nvSpPr>
          <p:spPr>
            <a:xfrm>
              <a:off x="1681722" y="2092483"/>
              <a:ext cx="379843" cy="182596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50"/>
            </a:p>
          </p:txBody>
        </p:sp>
      </p:grpSp>
      <p:pic>
        <p:nvPicPr>
          <p:cNvPr id="19" name="Picture 18" descr="A machine in a room&#10;&#10;Description automatically generated">
            <a:extLst>
              <a:ext uri="{FF2B5EF4-FFF2-40B4-BE49-F238E27FC236}">
                <a16:creationId xmlns:a16="http://schemas.microsoft.com/office/drawing/2014/main" id="{A3B7E606-59E7-0A31-744E-82C5BCCEB3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13" t="14870" r="2546" b="18229"/>
          <a:stretch/>
        </p:blipFill>
        <p:spPr>
          <a:xfrm>
            <a:off x="6928888" y="626879"/>
            <a:ext cx="4536290" cy="52548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364559-1CEC-B3A3-5B94-A0B9A5969E90}"/>
              </a:ext>
            </a:extLst>
          </p:cNvPr>
          <p:cNvSpPr/>
          <p:nvPr/>
        </p:nvSpPr>
        <p:spPr>
          <a:xfrm>
            <a:off x="2825405" y="1100963"/>
            <a:ext cx="965855" cy="62702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>
                <a:solidFill>
                  <a:srgbClr val="0066FF"/>
                </a:solidFill>
              </a:rPr>
              <a:t>3D Blue MOT</a:t>
            </a:r>
            <a:endParaRPr lang="en-GB" sz="1050">
              <a:solidFill>
                <a:srgbClr val="0066FF"/>
              </a:solidFill>
              <a:cs typeface="Calibri"/>
            </a:endParaRPr>
          </a:p>
          <a:p>
            <a:pPr algn="ctr"/>
            <a:r>
              <a:rPr lang="en-GB" sz="1050">
                <a:solidFill>
                  <a:srgbClr val="0066FF"/>
                </a:solidFill>
              </a:rPr>
              <a:t>461 nm</a:t>
            </a:r>
            <a:endParaRPr lang="en-GB" sz="1050">
              <a:solidFill>
                <a:srgbClr val="0066FF"/>
              </a:solidFill>
              <a:cs typeface="Calibri"/>
            </a:endParaRPr>
          </a:p>
          <a:p>
            <a:pPr algn="ctr"/>
            <a:r>
              <a:rPr lang="en-GB" sz="1050">
                <a:solidFill>
                  <a:srgbClr val="0066FF"/>
                </a:solidFill>
              </a:rPr>
              <a:t>&lt;</a:t>
            </a:r>
            <a:r>
              <a:rPr lang="en-GB" sz="1050" err="1">
                <a:solidFill>
                  <a:srgbClr val="0066FF"/>
                </a:solidFill>
              </a:rPr>
              <a:t>mK</a:t>
            </a:r>
            <a:endParaRPr lang="en-GB" sz="1050">
              <a:solidFill>
                <a:srgbClr val="0066FF"/>
              </a:solidFill>
              <a:cs typeface="Calibri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4C41FCF-399A-7315-6FFD-E34BD4EACF15}"/>
              </a:ext>
            </a:extLst>
          </p:cNvPr>
          <p:cNvSpPr/>
          <p:nvPr/>
        </p:nvSpPr>
        <p:spPr>
          <a:xfrm>
            <a:off x="2545478" y="1337154"/>
            <a:ext cx="283517" cy="13567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5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0945D0-0C7F-86ED-535F-FBBABB8D0156}"/>
              </a:ext>
            </a:extLst>
          </p:cNvPr>
          <p:cNvSpPr/>
          <p:nvPr/>
        </p:nvSpPr>
        <p:spPr>
          <a:xfrm>
            <a:off x="7233137" y="2633602"/>
            <a:ext cx="1934308" cy="1500553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8CE6AC9-C7F9-504F-CCDE-8F164DE20530}"/>
              </a:ext>
            </a:extLst>
          </p:cNvPr>
          <p:cNvGrpSpPr/>
          <p:nvPr/>
        </p:nvGrpSpPr>
        <p:grpSpPr>
          <a:xfrm>
            <a:off x="3042346" y="2659779"/>
            <a:ext cx="3329217" cy="3215986"/>
            <a:chOff x="2268801" y="2394234"/>
            <a:chExt cx="3329217" cy="3215986"/>
          </a:xfrm>
        </p:grpSpPr>
        <p:pic>
          <p:nvPicPr>
            <p:cNvPr id="21" name="Picture 20" descr="A machine with many metal parts&#10;&#10;Description automatically generated">
              <a:extLst>
                <a:ext uri="{FF2B5EF4-FFF2-40B4-BE49-F238E27FC236}">
                  <a16:creationId xmlns:a16="http://schemas.microsoft.com/office/drawing/2014/main" id="{A5E6B06B-FFA9-5302-9D9C-23CFB8CF8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535" t="23179" r="31598" b="32285"/>
            <a:stretch/>
          </p:blipFill>
          <p:spPr>
            <a:xfrm flipH="1">
              <a:off x="2268801" y="2394234"/>
              <a:ext cx="3329217" cy="3101155"/>
            </a:xfrm>
            <a:prstGeom prst="rect">
              <a:avLst/>
            </a:prstGeom>
            <a:ln w="57150">
              <a:solidFill>
                <a:srgbClr val="FF0000"/>
              </a:solidFill>
              <a:prstDash val="dash"/>
            </a:ln>
          </p:spPr>
        </p:pic>
        <p:sp>
          <p:nvSpPr>
            <p:cNvPr id="30" name="Circle: Hollow 29">
              <a:extLst>
                <a:ext uri="{FF2B5EF4-FFF2-40B4-BE49-F238E27FC236}">
                  <a16:creationId xmlns:a16="http://schemas.microsoft.com/office/drawing/2014/main" id="{0C5C3E97-7BDF-0199-0648-A63F432494B2}"/>
                </a:ext>
              </a:extLst>
            </p:cNvPr>
            <p:cNvSpPr/>
            <p:nvPr/>
          </p:nvSpPr>
          <p:spPr>
            <a:xfrm>
              <a:off x="2821609" y="3133334"/>
              <a:ext cx="2239818" cy="2193636"/>
            </a:xfrm>
            <a:prstGeom prst="donut">
              <a:avLst/>
            </a:prstGeom>
            <a:solidFill>
              <a:srgbClr val="FFC000">
                <a:alpha val="5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D750E082-A981-D4D5-D9F1-BAC60C4AC208}"/>
                </a:ext>
              </a:extLst>
            </p:cNvPr>
            <p:cNvSpPr/>
            <p:nvPr/>
          </p:nvSpPr>
          <p:spPr>
            <a:xfrm rot="2640000">
              <a:off x="2457270" y="3941903"/>
              <a:ext cx="2955637" cy="380999"/>
            </a:xfrm>
            <a:prstGeom prst="rightArrow">
              <a:avLst/>
            </a:prstGeom>
            <a:solidFill>
              <a:srgbClr val="4472C4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3DC4AA7F-A7BB-6349-E6FF-00777B7EDB9E}"/>
                </a:ext>
              </a:extLst>
            </p:cNvPr>
            <p:cNvSpPr/>
            <p:nvPr/>
          </p:nvSpPr>
          <p:spPr>
            <a:xfrm rot="8040000">
              <a:off x="2457269" y="3941902"/>
              <a:ext cx="2955637" cy="380999"/>
            </a:xfrm>
            <a:prstGeom prst="rightArrow">
              <a:avLst/>
            </a:prstGeom>
            <a:solidFill>
              <a:srgbClr val="4472C4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row: Up 28">
              <a:extLst>
                <a:ext uri="{FF2B5EF4-FFF2-40B4-BE49-F238E27FC236}">
                  <a16:creationId xmlns:a16="http://schemas.microsoft.com/office/drawing/2014/main" id="{DC074505-1430-9C3B-A4E7-E72EEBE063F5}"/>
                </a:ext>
              </a:extLst>
            </p:cNvPr>
            <p:cNvSpPr/>
            <p:nvPr/>
          </p:nvSpPr>
          <p:spPr>
            <a:xfrm>
              <a:off x="3703580" y="4326031"/>
              <a:ext cx="461818" cy="554181"/>
            </a:xfrm>
            <a:prstGeom prst="upArrow">
              <a:avLst/>
            </a:prstGeom>
            <a:solidFill>
              <a:srgbClr val="4472C4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725597F-CBB0-62DF-730E-3D5A0B565FAF}"/>
              </a:ext>
            </a:extLst>
          </p:cNvPr>
          <p:cNvSpPr txBox="1"/>
          <p:nvPr/>
        </p:nvSpPr>
        <p:spPr>
          <a:xfrm>
            <a:off x="3946035" y="1937126"/>
            <a:ext cx="7573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Coils</a:t>
            </a:r>
            <a:endParaRPr lang="en-US"/>
          </a:p>
        </p:txBody>
      </p:sp>
      <p:pic>
        <p:nvPicPr>
          <p:cNvPr id="34" name="Picture 33" descr="A computer on a table&#10;&#10;Description automatically generated">
            <a:extLst>
              <a:ext uri="{FF2B5EF4-FFF2-40B4-BE49-F238E27FC236}">
                <a16:creationId xmlns:a16="http://schemas.microsoft.com/office/drawing/2014/main" id="{CF3016E8-4D84-DD2E-42B6-FBF3143390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2" t="35014" r="48731" b="21288"/>
          <a:stretch/>
        </p:blipFill>
        <p:spPr>
          <a:xfrm>
            <a:off x="76073" y="2309201"/>
            <a:ext cx="2759135" cy="1798049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1ED4727-A5AA-2255-B104-1070E3BE8EA9}"/>
              </a:ext>
            </a:extLst>
          </p:cNvPr>
          <p:cNvCxnSpPr/>
          <p:nvPr/>
        </p:nvCxnSpPr>
        <p:spPr>
          <a:xfrm>
            <a:off x="4352134" y="2273952"/>
            <a:ext cx="196272" cy="11199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D34615D-4FFD-2BE2-4F22-F0FADC3544F8}"/>
              </a:ext>
            </a:extLst>
          </p:cNvPr>
          <p:cNvCxnSpPr>
            <a:cxnSpLocks/>
          </p:cNvCxnSpPr>
          <p:nvPr/>
        </p:nvCxnSpPr>
        <p:spPr>
          <a:xfrm flipV="1">
            <a:off x="2701133" y="2135407"/>
            <a:ext cx="1235364" cy="5310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507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D5EC4DB-1C4C-9F18-7895-165DFA8C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99" y="304371"/>
            <a:ext cx="10515600" cy="638583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0070C0"/>
                </a:solidFill>
                <a:latin typeface="Arial"/>
                <a:cs typeface="Arial"/>
              </a:rPr>
              <a:t>Characterisation of the atom beam at each stage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D00B1-B8AC-4B0B-7EDA-6D80ACFCDE28}"/>
              </a:ext>
            </a:extLst>
          </p:cNvPr>
          <p:cNvSpPr/>
          <p:nvPr/>
        </p:nvSpPr>
        <p:spPr>
          <a:xfrm>
            <a:off x="232161" y="-5191"/>
            <a:ext cx="560632" cy="6385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/>
              <a:t>16.</a:t>
            </a:r>
            <a:endParaRPr lang="en-GB" sz="2000"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62AFD8-362B-64CF-152A-01FA8E095963}"/>
              </a:ext>
            </a:extLst>
          </p:cNvPr>
          <p:cNvGrpSpPr/>
          <p:nvPr/>
        </p:nvGrpSpPr>
        <p:grpSpPr>
          <a:xfrm>
            <a:off x="290989" y="6176823"/>
            <a:ext cx="8907731" cy="727604"/>
            <a:chOff x="290989" y="6176823"/>
            <a:chExt cx="8907731" cy="7276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E0669-187D-688A-70CF-A21F45DEE3CD}"/>
                </a:ext>
              </a:extLst>
            </p:cNvPr>
            <p:cNvSpPr/>
            <p:nvPr/>
          </p:nvSpPr>
          <p:spPr>
            <a:xfrm>
              <a:off x="290989" y="6310520"/>
              <a:ext cx="2873589" cy="4667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Kamran Hussain</a:t>
              </a:r>
            </a:p>
            <a:p>
              <a:pPr algn="ctr"/>
              <a:r>
                <a:rPr lang="en-GB" sz="900"/>
                <a:t>Kamran.Hussain@liverpool.ac.uk</a:t>
              </a:r>
            </a:p>
            <a:p>
              <a:pPr algn="ctr"/>
              <a:r>
                <a:rPr lang="en-GB" sz="900"/>
                <a:t>DD/MM/YY</a:t>
              </a:r>
            </a:p>
          </p:txBody>
        </p:sp>
        <p:pic>
          <p:nvPicPr>
            <p:cNvPr id="5" name="Picture 4" descr="The University of Liverpool">
              <a:extLst>
                <a:ext uri="{FF2B5EF4-FFF2-40B4-BE49-F238E27FC236}">
                  <a16:creationId xmlns:a16="http://schemas.microsoft.com/office/drawing/2014/main" id="{52C5D4EF-70B1-46A6-8E9D-0478A7C3A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229" y="6281044"/>
              <a:ext cx="2044491" cy="519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DED957-26BE-5683-9AA1-784C8D314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86"/>
            <a:stretch/>
          </p:blipFill>
          <p:spPr>
            <a:xfrm>
              <a:off x="3913435" y="6213358"/>
              <a:ext cx="1085587" cy="563952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5ECDD9A-3F2A-0B8E-404C-1A07634CDE63}"/>
                </a:ext>
              </a:extLst>
            </p:cNvPr>
            <p:cNvSpPr/>
            <p:nvPr/>
          </p:nvSpPr>
          <p:spPr>
            <a:xfrm>
              <a:off x="326433" y="6307230"/>
              <a:ext cx="3429509" cy="46679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050"/>
                <a:t>Kamran Hussain</a:t>
              </a:r>
            </a:p>
            <a:p>
              <a:pPr algn="ctr"/>
              <a:r>
                <a:rPr lang="en-GB" sz="1050"/>
                <a:t>Kamran.Hussain@liverpool.ac.uk</a:t>
              </a:r>
            </a:p>
            <a:p>
              <a:pPr algn="ctr"/>
              <a:r>
                <a:rPr lang="en-GB" sz="1050"/>
                <a:t>24/05/24</a:t>
              </a:r>
              <a:endParaRPr lang="en-GB" sz="1050">
                <a:ea typeface="Calibri"/>
                <a:cs typeface="Calibri"/>
              </a:endParaRPr>
            </a:p>
          </p:txBody>
        </p:sp>
        <p:pic>
          <p:nvPicPr>
            <p:cNvPr id="10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0650C8E-71BD-DD8E-1BA6-A428E023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4149" y="6176823"/>
              <a:ext cx="1703701" cy="72760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B80520-AF62-170E-7BB3-38925AF53DD9}"/>
              </a:ext>
            </a:extLst>
          </p:cNvPr>
          <p:cNvSpPr txBox="1"/>
          <p:nvPr/>
        </p:nvSpPr>
        <p:spPr>
          <a:xfrm>
            <a:off x="357187" y="1577578"/>
            <a:ext cx="942082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err="1">
                <a:cs typeface="Calibri" panose="020F0502020204030204"/>
              </a:rPr>
              <a:t>Characterisation</a:t>
            </a:r>
            <a:r>
              <a:rPr lang="en-US" sz="2000">
                <a:cs typeface="Calibri" panose="020F0502020204030204"/>
              </a:rPr>
              <a:t> of the atomic beam velocities via fluorescence spectroscopy allows for the 2D MOT beam parameters to be </a:t>
            </a:r>
            <a:r>
              <a:rPr lang="en-US" sz="2000" err="1">
                <a:cs typeface="Calibri" panose="020F0502020204030204"/>
              </a:rPr>
              <a:t>optimised</a:t>
            </a:r>
            <a:r>
              <a:rPr lang="en-US" sz="2000">
                <a:cs typeface="Calibri" panose="020F0502020204030204"/>
              </a:rPr>
              <a:t> to </a:t>
            </a:r>
            <a:r>
              <a:rPr lang="en-US" sz="2000" err="1">
                <a:cs typeface="Calibri" panose="020F0502020204030204"/>
              </a:rPr>
              <a:t>maximise</a:t>
            </a:r>
            <a:r>
              <a:rPr lang="en-US" sz="2000">
                <a:cs typeface="Calibri" panose="020F0502020204030204"/>
              </a:rPr>
              <a:t> the number of atoms travelling into the second chamber</a:t>
            </a:r>
          </a:p>
          <a:p>
            <a:pPr marL="285750" indent="-285750">
              <a:buFont typeface="Arial"/>
              <a:buChar char="•"/>
            </a:pPr>
            <a:endParaRPr lang="en-US" sz="200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 panose="020F0502020204030204"/>
              </a:rPr>
              <a:t>3D MOT </a:t>
            </a:r>
            <a:r>
              <a:rPr lang="en-US" sz="2000" err="1">
                <a:cs typeface="Calibri" panose="020F0502020204030204"/>
              </a:rPr>
              <a:t>characterisation</a:t>
            </a:r>
            <a:r>
              <a:rPr lang="en-US" sz="2000">
                <a:cs typeface="Calibri" panose="020F0502020204030204"/>
              </a:rPr>
              <a:t> is through "loading rate" measurement which gives an indication as how effective the trap is by measuring the number of atoms inside the MOT, typically done using fluorescence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>
                <a:cs typeface="Calibri" panose="020F0502020204030204"/>
              </a:rPr>
              <a:t>3D MOT temperature </a:t>
            </a:r>
            <a:r>
              <a:rPr lang="en-US" sz="2000" err="1">
                <a:cs typeface="Calibri" panose="020F0502020204030204"/>
              </a:rPr>
              <a:t>characterisation</a:t>
            </a:r>
            <a:r>
              <a:rPr lang="en-US" sz="2000">
                <a:cs typeface="Calibri" panose="020F0502020204030204"/>
              </a:rPr>
              <a:t> via a time of flight measurement </a:t>
            </a:r>
          </a:p>
        </p:txBody>
      </p:sp>
    </p:spTree>
    <p:extLst>
      <p:ext uri="{BB962C8B-B14F-4D97-AF65-F5344CB8AC3E}">
        <p14:creationId xmlns:p14="http://schemas.microsoft.com/office/powerpoint/2010/main" val="4072020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D5EC4DB-1C4C-9F18-7895-165DFA8C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3" y="-5191"/>
            <a:ext cx="10515600" cy="638583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0070C0"/>
                </a:solidFill>
                <a:latin typeface="Arial"/>
                <a:cs typeface="Arial"/>
              </a:rPr>
              <a:t>Summary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D00B1-B8AC-4B0B-7EDA-6D80ACFCDE28}"/>
              </a:ext>
            </a:extLst>
          </p:cNvPr>
          <p:cNvSpPr/>
          <p:nvPr/>
        </p:nvSpPr>
        <p:spPr>
          <a:xfrm>
            <a:off x="232161" y="-5191"/>
            <a:ext cx="560632" cy="6385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/>
              <a:t>17.</a:t>
            </a:r>
            <a:endParaRPr lang="en-GB" sz="2000">
              <a:ea typeface="Calibri"/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62AFD8-362B-64CF-152A-01FA8E095963}"/>
              </a:ext>
            </a:extLst>
          </p:cNvPr>
          <p:cNvGrpSpPr/>
          <p:nvPr/>
        </p:nvGrpSpPr>
        <p:grpSpPr>
          <a:xfrm>
            <a:off x="290989" y="6176823"/>
            <a:ext cx="8907731" cy="727604"/>
            <a:chOff x="290989" y="6176823"/>
            <a:chExt cx="8907731" cy="7276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E0669-187D-688A-70CF-A21F45DEE3CD}"/>
                </a:ext>
              </a:extLst>
            </p:cNvPr>
            <p:cNvSpPr/>
            <p:nvPr/>
          </p:nvSpPr>
          <p:spPr>
            <a:xfrm>
              <a:off x="290989" y="6310520"/>
              <a:ext cx="2873589" cy="4667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Kamran Hussain</a:t>
              </a:r>
            </a:p>
            <a:p>
              <a:pPr algn="ctr"/>
              <a:r>
                <a:rPr lang="en-GB" sz="900"/>
                <a:t>Kamran.Hussain@liverpool.ac.uk</a:t>
              </a:r>
            </a:p>
            <a:p>
              <a:pPr algn="ctr"/>
              <a:r>
                <a:rPr lang="en-GB" sz="900"/>
                <a:t>DD/MM/YY</a:t>
              </a:r>
            </a:p>
          </p:txBody>
        </p:sp>
        <p:pic>
          <p:nvPicPr>
            <p:cNvPr id="5" name="Picture 4" descr="The University of Liverpool">
              <a:extLst>
                <a:ext uri="{FF2B5EF4-FFF2-40B4-BE49-F238E27FC236}">
                  <a16:creationId xmlns:a16="http://schemas.microsoft.com/office/drawing/2014/main" id="{52C5D4EF-70B1-46A6-8E9D-0478A7C3A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229" y="6281044"/>
              <a:ext cx="2044491" cy="519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DED957-26BE-5683-9AA1-784C8D314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86"/>
            <a:stretch/>
          </p:blipFill>
          <p:spPr>
            <a:xfrm>
              <a:off x="3913435" y="6213358"/>
              <a:ext cx="1085587" cy="563952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5ECDD9A-3F2A-0B8E-404C-1A07634CDE63}"/>
                </a:ext>
              </a:extLst>
            </p:cNvPr>
            <p:cNvSpPr/>
            <p:nvPr/>
          </p:nvSpPr>
          <p:spPr>
            <a:xfrm>
              <a:off x="326433" y="6307230"/>
              <a:ext cx="3429509" cy="46679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050"/>
                <a:t>Kamran Hussain</a:t>
              </a:r>
            </a:p>
            <a:p>
              <a:pPr algn="ctr"/>
              <a:r>
                <a:rPr lang="en-GB" sz="1050"/>
                <a:t>Kamran.Hussain@liverpool.ac.uk</a:t>
              </a:r>
            </a:p>
            <a:p>
              <a:pPr algn="ctr"/>
              <a:r>
                <a:rPr lang="en-GB" sz="1050"/>
                <a:t>24/05/24</a:t>
              </a:r>
              <a:endParaRPr lang="en-GB" sz="1050">
                <a:ea typeface="Calibri"/>
                <a:cs typeface="Calibri"/>
              </a:endParaRPr>
            </a:p>
          </p:txBody>
        </p:sp>
        <p:pic>
          <p:nvPicPr>
            <p:cNvPr id="10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0650C8E-71BD-DD8E-1BA6-A428E023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4149" y="6176823"/>
              <a:ext cx="1703701" cy="727604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A97F5470-F832-A9F5-E925-24CB3414764B}"/>
              </a:ext>
            </a:extLst>
          </p:cNvPr>
          <p:cNvSpPr/>
          <p:nvPr/>
        </p:nvSpPr>
        <p:spPr>
          <a:xfrm>
            <a:off x="4633057" y="3649426"/>
            <a:ext cx="2520461" cy="1192015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Prototype Interferometry</a:t>
            </a:r>
          </a:p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Phase shear imaging </a:t>
            </a:r>
            <a:endParaRPr lang="en-US" b="1">
              <a:solidFill>
                <a:schemeClr val="tx1"/>
              </a:solidFill>
              <a:ea typeface="Calibri"/>
              <a:cs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7C3796C-E87B-0259-3E2C-65AE9E829867}"/>
              </a:ext>
            </a:extLst>
          </p:cNvPr>
          <p:cNvGrpSpPr/>
          <p:nvPr/>
        </p:nvGrpSpPr>
        <p:grpSpPr>
          <a:xfrm>
            <a:off x="1899221" y="490279"/>
            <a:ext cx="7995478" cy="2431104"/>
            <a:chOff x="2064873" y="1130801"/>
            <a:chExt cx="7995478" cy="243110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D619011-1488-6D96-9CBE-097694118E49}"/>
                </a:ext>
              </a:extLst>
            </p:cNvPr>
            <p:cNvGrpSpPr/>
            <p:nvPr/>
          </p:nvGrpSpPr>
          <p:grpSpPr>
            <a:xfrm>
              <a:off x="2325548" y="1835270"/>
              <a:ext cx="7338271" cy="659862"/>
              <a:chOff x="363886" y="1765611"/>
              <a:chExt cx="8076828" cy="823985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03C3BBB-10E5-2F68-2B60-C97A8190BDD1}"/>
                  </a:ext>
                </a:extLst>
              </p:cNvPr>
              <p:cNvSpPr/>
              <p:nvPr/>
            </p:nvSpPr>
            <p:spPr>
              <a:xfrm>
                <a:off x="3754381" y="1765611"/>
                <a:ext cx="1308217" cy="812262"/>
              </a:xfrm>
              <a:prstGeom prst="roundRect">
                <a:avLst/>
              </a:prstGeom>
              <a:noFill/>
              <a:ln w="38100"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200">
                    <a:solidFill>
                      <a:srgbClr val="0066FF"/>
                    </a:solidFill>
                  </a:rPr>
                  <a:t>3D Blue MOT</a:t>
                </a:r>
              </a:p>
              <a:p>
                <a:pPr algn="ctr"/>
                <a:r>
                  <a:rPr lang="en-GB" sz="1200">
                    <a:solidFill>
                      <a:srgbClr val="0066FF"/>
                    </a:solidFill>
                  </a:rPr>
                  <a:t>461 nm</a:t>
                </a:r>
              </a:p>
              <a:p>
                <a:pPr algn="ctr"/>
                <a:r>
                  <a:rPr lang="en-GB" sz="1200">
                    <a:solidFill>
                      <a:srgbClr val="0066FF"/>
                    </a:solidFill>
                  </a:rPr>
                  <a:t>&lt;</a:t>
                </a:r>
                <a:r>
                  <a:rPr lang="en-GB" sz="1200" err="1">
                    <a:solidFill>
                      <a:srgbClr val="0066FF"/>
                    </a:solidFill>
                  </a:rPr>
                  <a:t>mK</a:t>
                </a:r>
                <a:endParaRPr lang="en-GB" sz="1200" err="1">
                  <a:solidFill>
                    <a:srgbClr val="0066FF"/>
                  </a:solidFill>
                  <a:cs typeface="Calibr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2CD0828-1941-008C-BB61-2E8440D34DE9}"/>
                  </a:ext>
                </a:extLst>
              </p:cNvPr>
              <p:cNvSpPr/>
              <p:nvPr/>
            </p:nvSpPr>
            <p:spPr>
              <a:xfrm>
                <a:off x="5442170" y="1777334"/>
                <a:ext cx="1308217" cy="812262"/>
              </a:xfrm>
              <a:prstGeom prst="roundRect">
                <a:avLst/>
              </a:prstGeom>
              <a:noFill/>
              <a:ln w="3810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200">
                    <a:solidFill>
                      <a:srgbClr val="FF0066"/>
                    </a:solidFill>
                  </a:rPr>
                  <a:t>3D Red MOT</a:t>
                </a:r>
              </a:p>
              <a:p>
                <a:pPr algn="ctr"/>
                <a:r>
                  <a:rPr lang="en-GB" sz="1200">
                    <a:solidFill>
                      <a:srgbClr val="FF0066"/>
                    </a:solidFill>
                  </a:rPr>
                  <a:t>689 nm</a:t>
                </a:r>
              </a:p>
              <a:p>
                <a:pPr algn="ctr"/>
                <a:r>
                  <a:rPr lang="en-GB" sz="1200">
                    <a:solidFill>
                      <a:srgbClr val="FF0066"/>
                    </a:solidFill>
                  </a:rPr>
                  <a:t>~µK</a:t>
                </a:r>
                <a:endParaRPr lang="en-GB" sz="1200">
                  <a:solidFill>
                    <a:srgbClr val="FF0066"/>
                  </a:solidFill>
                  <a:cs typeface="Calibri"/>
                </a:endParaRPr>
              </a:p>
            </p:txBody>
          </p:sp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00A4AB98-4F08-D49F-4626-047B1F012752}"/>
                  </a:ext>
                </a:extLst>
              </p:cNvPr>
              <p:cNvSpPr/>
              <p:nvPr/>
            </p:nvSpPr>
            <p:spPr>
              <a:xfrm>
                <a:off x="3375727" y="2092484"/>
                <a:ext cx="379843" cy="182596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200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DD64A10-0CD9-9201-7C15-3CE01E4CA98E}"/>
                  </a:ext>
                </a:extLst>
              </p:cNvPr>
              <p:cNvSpPr/>
              <p:nvPr/>
            </p:nvSpPr>
            <p:spPr>
              <a:xfrm>
                <a:off x="2067783" y="1776124"/>
                <a:ext cx="1308217" cy="812262"/>
              </a:xfrm>
              <a:prstGeom prst="roundRect">
                <a:avLst/>
              </a:prstGeom>
              <a:noFill/>
              <a:ln w="38100"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200">
                    <a:solidFill>
                      <a:srgbClr val="0066FF"/>
                    </a:solidFill>
                  </a:rPr>
                  <a:t>2D Blue MOT</a:t>
                </a:r>
              </a:p>
              <a:p>
                <a:pPr algn="ctr"/>
                <a:r>
                  <a:rPr lang="en-GB" sz="1200">
                    <a:solidFill>
                      <a:srgbClr val="0066FF"/>
                    </a:solidFill>
                  </a:rPr>
                  <a:t>461 nm</a:t>
                </a:r>
              </a:p>
              <a:p>
                <a:pPr algn="ctr"/>
                <a:r>
                  <a:rPr lang="en-GB" sz="1200">
                    <a:solidFill>
                      <a:srgbClr val="0066FF"/>
                    </a:solidFill>
                  </a:rPr>
                  <a:t>~mK</a:t>
                </a:r>
              </a:p>
            </p:txBody>
          </p:sp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7A17EA0F-8702-5875-2570-91332A2A9B55}"/>
                  </a:ext>
                </a:extLst>
              </p:cNvPr>
              <p:cNvSpPr/>
              <p:nvPr/>
            </p:nvSpPr>
            <p:spPr>
              <a:xfrm>
                <a:off x="5068818" y="2080760"/>
                <a:ext cx="379843" cy="182596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200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3A1228C-AA57-6BEB-85B1-1C9551116369}"/>
                  </a:ext>
                </a:extLst>
              </p:cNvPr>
              <p:cNvSpPr/>
              <p:nvPr/>
            </p:nvSpPr>
            <p:spPr>
              <a:xfrm>
                <a:off x="363886" y="1776123"/>
                <a:ext cx="1308217" cy="812262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200">
                    <a:solidFill>
                      <a:schemeClr val="tx1"/>
                    </a:solidFill>
                  </a:rPr>
                  <a:t>Strontium Oven</a:t>
                </a:r>
              </a:p>
              <a:p>
                <a:pPr algn="ctr"/>
                <a:r>
                  <a:rPr lang="en-GB" sz="1200">
                    <a:solidFill>
                      <a:schemeClr val="tx1"/>
                    </a:solidFill>
                    <a:ea typeface="Calibri"/>
                    <a:cs typeface="Calibri"/>
                  </a:rPr>
                  <a:t>700 K</a:t>
                </a:r>
              </a:p>
            </p:txBody>
          </p:sp>
          <p:sp>
            <p:nvSpPr>
              <p:cNvPr id="18" name="Arrow: Right 17">
                <a:extLst>
                  <a:ext uri="{FF2B5EF4-FFF2-40B4-BE49-F238E27FC236}">
                    <a16:creationId xmlns:a16="http://schemas.microsoft.com/office/drawing/2014/main" id="{9AAA171A-7ECF-A514-3A6C-D5C82D080DC1}"/>
                  </a:ext>
                </a:extLst>
              </p:cNvPr>
              <p:cNvSpPr/>
              <p:nvPr/>
            </p:nvSpPr>
            <p:spPr>
              <a:xfrm>
                <a:off x="1681722" y="2092483"/>
                <a:ext cx="379843" cy="182596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200"/>
              </a:p>
            </p:txBody>
          </p:sp>
          <p:sp>
            <p:nvSpPr>
              <p:cNvPr id="19" name="Arrow: Right 18">
                <a:extLst>
                  <a:ext uri="{FF2B5EF4-FFF2-40B4-BE49-F238E27FC236}">
                    <a16:creationId xmlns:a16="http://schemas.microsoft.com/office/drawing/2014/main" id="{8491C27D-7D3B-BCD1-3F57-3C913248EC90}"/>
                  </a:ext>
                </a:extLst>
              </p:cNvPr>
              <p:cNvSpPr/>
              <p:nvPr/>
            </p:nvSpPr>
            <p:spPr>
              <a:xfrm>
                <a:off x="6753093" y="2080759"/>
                <a:ext cx="379843" cy="182596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200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4AB34F96-6EE6-A38A-4DDE-255A2B441C46}"/>
                  </a:ext>
                </a:extLst>
              </p:cNvPr>
              <p:cNvSpPr/>
              <p:nvPr/>
            </p:nvSpPr>
            <p:spPr>
              <a:xfrm>
                <a:off x="7132497" y="1776123"/>
                <a:ext cx="1308217" cy="812262"/>
              </a:xfrm>
              <a:prstGeom prst="round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200">
                    <a:solidFill>
                      <a:srgbClr val="00B050"/>
                    </a:solidFill>
                    <a:cs typeface="Calibri"/>
                  </a:rPr>
                  <a:t>Dipole Trap</a:t>
                </a:r>
              </a:p>
              <a:p>
                <a:pPr algn="ctr"/>
                <a:r>
                  <a:rPr lang="en-GB" sz="1200">
                    <a:solidFill>
                      <a:srgbClr val="00B050"/>
                    </a:solidFill>
                    <a:cs typeface="Calibri"/>
                  </a:rPr>
                  <a:t>1064 nm</a:t>
                </a:r>
              </a:p>
              <a:p>
                <a:pPr algn="ctr"/>
                <a:r>
                  <a:rPr lang="en-GB" sz="1200">
                    <a:solidFill>
                      <a:srgbClr val="00B050"/>
                    </a:solidFill>
                    <a:cs typeface="Calibri"/>
                  </a:rPr>
                  <a:t>&lt;µK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F2D5EFC-2A4B-C178-6FDF-2FE09325EDDB}"/>
                </a:ext>
              </a:extLst>
            </p:cNvPr>
            <p:cNvSpPr/>
            <p:nvPr/>
          </p:nvSpPr>
          <p:spPr>
            <a:xfrm>
              <a:off x="2064873" y="1540950"/>
              <a:ext cx="7995478" cy="2020955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E00BDAB-050C-649C-56A5-0952EDA4C3BA}"/>
                </a:ext>
              </a:extLst>
            </p:cNvPr>
            <p:cNvSpPr txBox="1"/>
            <p:nvPr/>
          </p:nvSpPr>
          <p:spPr>
            <a:xfrm>
              <a:off x="5399234" y="1130801"/>
              <a:ext cx="13958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ea typeface="Calibri"/>
                  <a:cs typeface="Calibri"/>
                </a:rPr>
                <a:t>Cold atoms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993BB65-55BD-53CD-7F0A-837223673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783" y="1910591"/>
            <a:ext cx="1364808" cy="728732"/>
          </a:xfrm>
          <a:prstGeom prst="rect">
            <a:avLst/>
          </a:prstGeom>
        </p:spPr>
      </p:pic>
      <p:pic>
        <p:nvPicPr>
          <p:cNvPr id="36" name="Picture 3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D67744-D171-D454-A90D-ABFB5FC7D0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0520" y="1910589"/>
            <a:ext cx="1377813" cy="643035"/>
          </a:xfrm>
          <a:prstGeom prst="rect">
            <a:avLst/>
          </a:prstGeom>
        </p:spPr>
      </p:pic>
      <p:pic>
        <p:nvPicPr>
          <p:cNvPr id="37" name="Picture 3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F601B9C-329E-DCD3-D3E8-3C2C4071C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2413" y="1910590"/>
            <a:ext cx="1366079" cy="641771"/>
          </a:xfrm>
          <a:prstGeom prst="rect">
            <a:avLst/>
          </a:prstGeom>
        </p:spPr>
      </p:pic>
      <p:pic>
        <p:nvPicPr>
          <p:cNvPr id="38" name="Picture 3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53C25CC-DA80-D756-E916-3C450B6254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8046" y="1909417"/>
            <a:ext cx="1378642" cy="314077"/>
          </a:xfrm>
          <a:prstGeom prst="rect">
            <a:avLst/>
          </a:prstGeom>
        </p:spPr>
      </p:pic>
      <p:pic>
        <p:nvPicPr>
          <p:cNvPr id="39" name="Picture 38" descr="A close up of text&#10;&#10;Description automatically generated">
            <a:extLst>
              <a:ext uri="{FF2B5EF4-FFF2-40B4-BE49-F238E27FC236}">
                <a16:creationId xmlns:a16="http://schemas.microsoft.com/office/drawing/2014/main" id="{5E74763C-5AD2-7002-0680-860EF02762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7755" y="1506468"/>
            <a:ext cx="1943100" cy="819150"/>
          </a:xfrm>
          <a:prstGeom prst="rect">
            <a:avLst/>
          </a:prstGeom>
        </p:spPr>
      </p:pic>
      <p:pic>
        <p:nvPicPr>
          <p:cNvPr id="44" name="Picture 43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D40EAFA-CEBF-5C40-82AE-168891F0A1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02185" y="3430725"/>
            <a:ext cx="2600325" cy="1476375"/>
          </a:xfrm>
          <a:prstGeom prst="rect">
            <a:avLst/>
          </a:prstGeom>
        </p:spPr>
      </p:pic>
      <p:sp>
        <p:nvSpPr>
          <p:cNvPr id="45" name="Arrow: Down 44">
            <a:extLst>
              <a:ext uri="{FF2B5EF4-FFF2-40B4-BE49-F238E27FC236}">
                <a16:creationId xmlns:a16="http://schemas.microsoft.com/office/drawing/2014/main" id="{C771DCFA-E46E-FAC7-7D5C-8468D2DA55CF}"/>
              </a:ext>
            </a:extLst>
          </p:cNvPr>
          <p:cNvSpPr/>
          <p:nvPr/>
        </p:nvSpPr>
        <p:spPr>
          <a:xfrm>
            <a:off x="5761612" y="2929862"/>
            <a:ext cx="252675" cy="684693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id="{20D0A130-A628-BE6B-EEF2-374ED3C06A03}"/>
              </a:ext>
            </a:extLst>
          </p:cNvPr>
          <p:cNvSpPr/>
          <p:nvPr/>
        </p:nvSpPr>
        <p:spPr>
          <a:xfrm rot="5400000">
            <a:off x="8063159" y="3223531"/>
            <a:ext cx="254708" cy="20651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D58BE21-1EAF-9AA3-7BDA-842DC9A9760F}"/>
              </a:ext>
            </a:extLst>
          </p:cNvPr>
          <p:cNvSpPr/>
          <p:nvPr/>
        </p:nvSpPr>
        <p:spPr>
          <a:xfrm>
            <a:off x="1411510" y="1916942"/>
            <a:ext cx="121478" cy="1800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546793F9-E03C-AD5D-B6AA-7AA1AF72C69F}"/>
              </a:ext>
            </a:extLst>
          </p:cNvPr>
          <p:cNvSpPr/>
          <p:nvPr/>
        </p:nvSpPr>
        <p:spPr>
          <a:xfrm>
            <a:off x="1410482" y="1816008"/>
            <a:ext cx="440943" cy="18774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ack and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D3720FCF-6D64-7042-4BCA-A7311B8B85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111" y="3715327"/>
            <a:ext cx="260032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32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D5EC4DB-1C4C-9F18-7895-165DFA8C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02" y="4847"/>
            <a:ext cx="10134600" cy="988124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0070C0"/>
                </a:solidFill>
                <a:latin typeface="Arial"/>
                <a:cs typeface="Arial"/>
              </a:rPr>
              <a:t>Atom Interferometry Observatory and Network (AION)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D00B1-B8AC-4B0B-7EDA-6D80ACFCDE28}"/>
              </a:ext>
            </a:extLst>
          </p:cNvPr>
          <p:cNvSpPr/>
          <p:nvPr/>
        </p:nvSpPr>
        <p:spPr>
          <a:xfrm>
            <a:off x="232161" y="-5191"/>
            <a:ext cx="560632" cy="6385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/>
              <a:t>1.</a:t>
            </a:r>
            <a:endParaRPr lang="en-GB" sz="2000"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62AFD8-362B-64CF-152A-01FA8E095963}"/>
              </a:ext>
            </a:extLst>
          </p:cNvPr>
          <p:cNvGrpSpPr/>
          <p:nvPr/>
        </p:nvGrpSpPr>
        <p:grpSpPr>
          <a:xfrm>
            <a:off x="290989" y="6176823"/>
            <a:ext cx="8907731" cy="727604"/>
            <a:chOff x="290989" y="6176823"/>
            <a:chExt cx="8907731" cy="7276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E0669-187D-688A-70CF-A21F45DEE3CD}"/>
                </a:ext>
              </a:extLst>
            </p:cNvPr>
            <p:cNvSpPr/>
            <p:nvPr/>
          </p:nvSpPr>
          <p:spPr>
            <a:xfrm>
              <a:off x="290989" y="6310520"/>
              <a:ext cx="2873589" cy="4667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Kamran Hussain</a:t>
              </a:r>
            </a:p>
            <a:p>
              <a:pPr algn="ctr"/>
              <a:r>
                <a:rPr lang="en-GB" sz="900"/>
                <a:t>Kamran.Hussain@liverpool.ac.uk</a:t>
              </a:r>
            </a:p>
            <a:p>
              <a:pPr algn="ctr"/>
              <a:r>
                <a:rPr lang="en-GB" sz="900"/>
                <a:t>DD/MM/YY</a:t>
              </a:r>
            </a:p>
          </p:txBody>
        </p:sp>
        <p:pic>
          <p:nvPicPr>
            <p:cNvPr id="5" name="Picture 4" descr="The University of Liverpool">
              <a:extLst>
                <a:ext uri="{FF2B5EF4-FFF2-40B4-BE49-F238E27FC236}">
                  <a16:creationId xmlns:a16="http://schemas.microsoft.com/office/drawing/2014/main" id="{52C5D4EF-70B1-46A6-8E9D-0478A7C3A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229" y="6281044"/>
              <a:ext cx="2044491" cy="519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DED957-26BE-5683-9AA1-784C8D314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86"/>
            <a:stretch/>
          </p:blipFill>
          <p:spPr>
            <a:xfrm>
              <a:off x="3913435" y="6213358"/>
              <a:ext cx="1085587" cy="563952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5ECDD9A-3F2A-0B8E-404C-1A07634CDE63}"/>
                </a:ext>
              </a:extLst>
            </p:cNvPr>
            <p:cNvSpPr/>
            <p:nvPr/>
          </p:nvSpPr>
          <p:spPr>
            <a:xfrm>
              <a:off x="326433" y="6307230"/>
              <a:ext cx="3429509" cy="46679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050"/>
                <a:t>Kamran Hussain</a:t>
              </a:r>
            </a:p>
            <a:p>
              <a:pPr algn="ctr"/>
              <a:r>
                <a:rPr lang="en-GB" sz="1050"/>
                <a:t>Kamran.Hussain@liverpool.ac.uk</a:t>
              </a:r>
            </a:p>
            <a:p>
              <a:pPr algn="ctr"/>
              <a:r>
                <a:rPr lang="en-GB" sz="1050"/>
                <a:t>24/05/24</a:t>
              </a:r>
              <a:endParaRPr lang="en-GB" sz="1050">
                <a:ea typeface="Calibri"/>
                <a:cs typeface="Calibri"/>
              </a:endParaRPr>
            </a:p>
          </p:txBody>
        </p:sp>
        <p:pic>
          <p:nvPicPr>
            <p:cNvPr id="10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0650C8E-71BD-DD8E-1BA6-A428E023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4149" y="6176823"/>
              <a:ext cx="1703701" cy="727604"/>
            </a:xfrm>
            <a:prstGeom prst="rect">
              <a:avLst/>
            </a:prstGeom>
          </p:spPr>
        </p:pic>
      </p:grpSp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4046C731-27CA-8DA0-83B7-54AC7E428D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" r="3691" b="-303"/>
          <a:stretch/>
        </p:blipFill>
        <p:spPr>
          <a:xfrm>
            <a:off x="9446615" y="4200129"/>
            <a:ext cx="2028788" cy="2336991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EB15E1ED-3F8C-6622-5E10-8DDD79C829FD}"/>
              </a:ext>
            </a:extLst>
          </p:cNvPr>
          <p:cNvSpPr txBox="1"/>
          <p:nvPr/>
        </p:nvSpPr>
        <p:spPr>
          <a:xfrm>
            <a:off x="236856" y="1339229"/>
            <a:ext cx="4647239" cy="397031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Calibri" panose="020F0502020204030204"/>
                <a:cs typeface="Calibri" panose="020F0502020204030204"/>
              </a:rPr>
              <a:t>Atom Interferometry Observatory and Network (AION) is a consortium of seven UK institutions :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University of Birmingham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University of Cambridge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Imperial College London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Kings College London</a:t>
            </a:r>
          </a:p>
          <a:p>
            <a:pPr marL="285750" indent="-285750">
              <a:buFont typeface="Arial"/>
              <a:buChar char="•"/>
            </a:pPr>
            <a:r>
              <a:rPr lang="en-US" b="1">
                <a:ea typeface="Calibri" panose="020F0502020204030204"/>
                <a:cs typeface="Calibri" panose="020F0502020204030204"/>
              </a:rPr>
              <a:t>University of Liverpool</a:t>
            </a:r>
          </a:p>
          <a:p>
            <a:pPr marL="285750" indent="-285750">
              <a:buFont typeface="Arial"/>
              <a:buChar char="•"/>
            </a:pPr>
            <a:r>
              <a:rPr lang="en-US" b="1">
                <a:ea typeface="Calibri" panose="020F0502020204030204"/>
                <a:cs typeface="Calibri" panose="020F0502020204030204"/>
              </a:rPr>
              <a:t>Rutherford Appleton Laboratory (RAL)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University of Oxford</a:t>
            </a: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>
                <a:ea typeface="Calibri" panose="020F0502020204030204"/>
                <a:cs typeface="Calibri" panose="020F0502020204030204"/>
              </a:rPr>
              <a:t>Shared goal of developing Atom Interferometers for fundamental physics research</a:t>
            </a:r>
          </a:p>
        </p:txBody>
      </p:sp>
      <p:pic>
        <p:nvPicPr>
          <p:cNvPr id="3" name="Picture 2" descr="A group of people standing on stairs outside a brick building&#10;&#10;Description automatically generated">
            <a:extLst>
              <a:ext uri="{FF2B5EF4-FFF2-40B4-BE49-F238E27FC236}">
                <a16:creationId xmlns:a16="http://schemas.microsoft.com/office/drawing/2014/main" id="{1862BA6B-B786-8787-D4E4-EEF263BFCB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89" t="7315" r="2793" b="13958"/>
          <a:stretch/>
        </p:blipFill>
        <p:spPr>
          <a:xfrm>
            <a:off x="4882778" y="621702"/>
            <a:ext cx="6739470" cy="35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05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D5EC4DB-1C4C-9F18-7895-165DFA8C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3" y="1800"/>
            <a:ext cx="10515600" cy="638583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0070C0"/>
                </a:solidFill>
                <a:latin typeface="Arial"/>
                <a:cs typeface="Arial"/>
              </a:rPr>
              <a:t>What is Atom Interferometry?</a:t>
            </a:r>
            <a:endParaRPr lang="en-GB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D00B1-B8AC-4B0B-7EDA-6D80ACFCDE28}"/>
              </a:ext>
            </a:extLst>
          </p:cNvPr>
          <p:cNvSpPr/>
          <p:nvPr/>
        </p:nvSpPr>
        <p:spPr>
          <a:xfrm>
            <a:off x="232161" y="-5191"/>
            <a:ext cx="560632" cy="6385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/>
              <a:t>2</a:t>
            </a:r>
            <a:r>
              <a:rPr lang="en-GB" sz="2400"/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62AFD8-362B-64CF-152A-01FA8E095963}"/>
              </a:ext>
            </a:extLst>
          </p:cNvPr>
          <p:cNvGrpSpPr/>
          <p:nvPr/>
        </p:nvGrpSpPr>
        <p:grpSpPr>
          <a:xfrm>
            <a:off x="290989" y="6176823"/>
            <a:ext cx="8907731" cy="727604"/>
            <a:chOff x="290989" y="6176823"/>
            <a:chExt cx="8907731" cy="7276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E0669-187D-688A-70CF-A21F45DEE3CD}"/>
                </a:ext>
              </a:extLst>
            </p:cNvPr>
            <p:cNvSpPr/>
            <p:nvPr/>
          </p:nvSpPr>
          <p:spPr>
            <a:xfrm>
              <a:off x="290989" y="6310520"/>
              <a:ext cx="2873589" cy="4667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Kamran Hussain</a:t>
              </a:r>
            </a:p>
            <a:p>
              <a:pPr algn="ctr"/>
              <a:r>
                <a:rPr lang="en-GB" sz="900"/>
                <a:t>Kamran.Hussain@liverpool.ac.uk</a:t>
              </a:r>
            </a:p>
            <a:p>
              <a:pPr algn="ctr"/>
              <a:r>
                <a:rPr lang="en-GB" sz="900"/>
                <a:t>DD/MM/YY</a:t>
              </a:r>
            </a:p>
          </p:txBody>
        </p:sp>
        <p:pic>
          <p:nvPicPr>
            <p:cNvPr id="5" name="Picture 4" descr="The University of Liverpool">
              <a:extLst>
                <a:ext uri="{FF2B5EF4-FFF2-40B4-BE49-F238E27FC236}">
                  <a16:creationId xmlns:a16="http://schemas.microsoft.com/office/drawing/2014/main" id="{52C5D4EF-70B1-46A6-8E9D-0478A7C3A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229" y="6281044"/>
              <a:ext cx="2044491" cy="519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DED957-26BE-5683-9AA1-784C8D314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86"/>
            <a:stretch/>
          </p:blipFill>
          <p:spPr>
            <a:xfrm>
              <a:off x="3913435" y="6213358"/>
              <a:ext cx="1085587" cy="563952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5ECDD9A-3F2A-0B8E-404C-1A07634CDE63}"/>
                </a:ext>
              </a:extLst>
            </p:cNvPr>
            <p:cNvSpPr/>
            <p:nvPr/>
          </p:nvSpPr>
          <p:spPr>
            <a:xfrm>
              <a:off x="326433" y="6307230"/>
              <a:ext cx="3429509" cy="46679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050"/>
                <a:t>Kamran Hussain</a:t>
              </a:r>
            </a:p>
            <a:p>
              <a:pPr algn="ctr"/>
              <a:r>
                <a:rPr lang="en-GB" sz="1050"/>
                <a:t>Kamran.Hussain@liverpool.ac.uk</a:t>
              </a:r>
            </a:p>
            <a:p>
              <a:pPr algn="ctr"/>
              <a:r>
                <a:rPr lang="en-GB" sz="1050"/>
                <a:t>24/05/24</a:t>
              </a:r>
              <a:endParaRPr lang="en-GB" sz="1050">
                <a:ea typeface="Calibri"/>
                <a:cs typeface="Calibri"/>
              </a:endParaRPr>
            </a:p>
          </p:txBody>
        </p:sp>
        <p:pic>
          <p:nvPicPr>
            <p:cNvPr id="10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0650C8E-71BD-DD8E-1BA6-A428E023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4149" y="6176823"/>
              <a:ext cx="1703701" cy="727604"/>
            </a:xfrm>
            <a:prstGeom prst="rect">
              <a:avLst/>
            </a:prstGeom>
          </p:spPr>
        </p:pic>
      </p:grpSp>
      <p:sp>
        <p:nvSpPr>
          <p:cNvPr id="11" name="TextBox 1">
            <a:extLst>
              <a:ext uri="{FF2B5EF4-FFF2-40B4-BE49-F238E27FC236}">
                <a16:creationId xmlns:a16="http://schemas.microsoft.com/office/drawing/2014/main" id="{B5E54844-4F3B-D821-219A-D77758FF1A66}"/>
              </a:ext>
            </a:extLst>
          </p:cNvPr>
          <p:cNvSpPr txBox="1"/>
          <p:nvPr/>
        </p:nvSpPr>
        <p:spPr>
          <a:xfrm>
            <a:off x="290989" y="1095350"/>
            <a:ext cx="3350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Coherent light</a:t>
            </a:r>
            <a:endParaRPr lang="en-GB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78D91A8F-99CB-C989-F606-6AC5D3D27DBF}"/>
              </a:ext>
            </a:extLst>
          </p:cNvPr>
          <p:cNvSpPr txBox="1"/>
          <p:nvPr/>
        </p:nvSpPr>
        <p:spPr>
          <a:xfrm>
            <a:off x="294285" y="4032688"/>
            <a:ext cx="3785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“Cold” coherent atoms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69BC2328-19CA-767A-60F5-CCD203526731}"/>
              </a:ext>
            </a:extLst>
          </p:cNvPr>
          <p:cNvSpPr txBox="1"/>
          <p:nvPr/>
        </p:nvSpPr>
        <p:spPr>
          <a:xfrm>
            <a:off x="268126" y="648822"/>
            <a:ext cx="4358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u="sng">
                <a:latin typeface="Arial" panose="020B0604020202020204" pitchFamily="34" charset="0"/>
                <a:cs typeface="Arial" panose="020B0604020202020204" pitchFamily="34" charset="0"/>
              </a:rPr>
              <a:t>Light interferometry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DDC88AE4-1993-E32A-DA9A-44AF4B8F4096}"/>
              </a:ext>
            </a:extLst>
          </p:cNvPr>
          <p:cNvSpPr txBox="1"/>
          <p:nvPr/>
        </p:nvSpPr>
        <p:spPr>
          <a:xfrm>
            <a:off x="268127" y="3601582"/>
            <a:ext cx="4358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u="sng">
                <a:latin typeface="Arial" panose="020B0604020202020204" pitchFamily="34" charset="0"/>
                <a:cs typeface="Arial" panose="020B0604020202020204" pitchFamily="34" charset="0"/>
              </a:rPr>
              <a:t>Atom interferometry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BA05D6-9803-7886-702E-D8B8FE5D5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62" y="1514974"/>
            <a:ext cx="1962485" cy="1962485"/>
          </a:xfrm>
          <a:prstGeom prst="rect">
            <a:avLst/>
          </a:prstGeom>
        </p:spPr>
      </p:pic>
      <p:pic>
        <p:nvPicPr>
          <p:cNvPr id="19" name="Picture 18" descr="quantum mechanics - Outcome of Mach-Zehnder interferometer experiment -  Physics Stack Exchange">
            <a:extLst>
              <a:ext uri="{FF2B5EF4-FFF2-40B4-BE49-F238E27FC236}">
                <a16:creationId xmlns:a16="http://schemas.microsoft.com/office/drawing/2014/main" id="{479556B4-5529-B752-DA08-962415187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47" y="1095350"/>
            <a:ext cx="3350974" cy="243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lock Atom Interferometry | Hogan Lab">
            <a:extLst>
              <a:ext uri="{FF2B5EF4-FFF2-40B4-BE49-F238E27FC236}">
                <a16:creationId xmlns:a16="http://schemas.microsoft.com/office/drawing/2014/main" id="{30633B78-5017-2D7F-801B-EFE8E344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433" y="3709553"/>
            <a:ext cx="4434541" cy="241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2">
            <a:extLst>
              <a:ext uri="{FF2B5EF4-FFF2-40B4-BE49-F238E27FC236}">
                <a16:creationId xmlns:a16="http://schemas.microsoft.com/office/drawing/2014/main" id="{81B87F22-F8F1-9420-3D17-BA8F75254EE1}"/>
              </a:ext>
            </a:extLst>
          </p:cNvPr>
          <p:cNvSpPr txBox="1"/>
          <p:nvPr/>
        </p:nvSpPr>
        <p:spPr>
          <a:xfrm>
            <a:off x="3988730" y="736056"/>
            <a:ext cx="4506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Interferometer: 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Mach-Zehnder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32DB294B-7673-E4AF-4375-2CAB62F76383}"/>
              </a:ext>
            </a:extLst>
          </p:cNvPr>
          <p:cNvSpPr txBox="1"/>
          <p:nvPr/>
        </p:nvSpPr>
        <p:spPr>
          <a:xfrm>
            <a:off x="8212885" y="725372"/>
            <a:ext cx="4506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Detection: 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Fringe patterns</a:t>
            </a:r>
          </a:p>
        </p:txBody>
      </p:sp>
      <p:pic>
        <p:nvPicPr>
          <p:cNvPr id="23" name="Picture 22" descr="Mach-Zehnder Interferometer - LightTrans">
            <a:extLst>
              <a:ext uri="{FF2B5EF4-FFF2-40B4-BE49-F238E27FC236}">
                <a16:creationId xmlns:a16="http://schemas.microsoft.com/office/drawing/2014/main" id="{0D566F8C-A5B9-B0B1-360D-F429F447D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54718" r="76018" b="11124"/>
          <a:stretch/>
        </p:blipFill>
        <p:spPr bwMode="auto">
          <a:xfrm>
            <a:off x="9052015" y="1235077"/>
            <a:ext cx="2363642" cy="236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1B4E8F8-4019-2FF4-3627-E9FEEE10F7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53" t="1708" r="1165" b="1795"/>
          <a:stretch/>
        </p:blipFill>
        <p:spPr>
          <a:xfrm>
            <a:off x="8718434" y="3832414"/>
            <a:ext cx="3030804" cy="22578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F9C831-09F1-F631-5D1E-914F72DACC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23" t="6097" r="3484" b="9146"/>
          <a:stretch/>
        </p:blipFill>
        <p:spPr>
          <a:xfrm>
            <a:off x="399143" y="4425497"/>
            <a:ext cx="3149161" cy="167329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E286190-FBA3-62D1-461E-4CCED3C828BA}"/>
              </a:ext>
            </a:extLst>
          </p:cNvPr>
          <p:cNvSpPr/>
          <p:nvPr/>
        </p:nvSpPr>
        <p:spPr>
          <a:xfrm>
            <a:off x="520095" y="5588000"/>
            <a:ext cx="254000" cy="241904"/>
          </a:xfrm>
          <a:prstGeom prst="ellipse">
            <a:avLst/>
          </a:prstGeom>
          <a:solidFill>
            <a:srgbClr val="ED32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DB1ED0-AF6E-15B6-4C75-82DE1206A025}"/>
              </a:ext>
            </a:extLst>
          </p:cNvPr>
          <p:cNvSpPr/>
          <p:nvPr/>
        </p:nvSpPr>
        <p:spPr>
          <a:xfrm>
            <a:off x="520094" y="4717142"/>
            <a:ext cx="254000" cy="241904"/>
          </a:xfrm>
          <a:prstGeom prst="ellipse">
            <a:avLst/>
          </a:prstGeom>
          <a:solidFill>
            <a:srgbClr val="ED32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A291A3D-607F-0AED-B725-969FA796A3A0}"/>
              </a:ext>
            </a:extLst>
          </p:cNvPr>
          <p:cNvSpPr/>
          <p:nvPr/>
        </p:nvSpPr>
        <p:spPr>
          <a:xfrm>
            <a:off x="1294188" y="4596189"/>
            <a:ext cx="254000" cy="241904"/>
          </a:xfrm>
          <a:prstGeom prst="ellipse">
            <a:avLst/>
          </a:prstGeom>
          <a:solidFill>
            <a:srgbClr val="ED32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CEF940F-BFF3-802F-E92F-9EB61455135B}"/>
              </a:ext>
            </a:extLst>
          </p:cNvPr>
          <p:cNvSpPr/>
          <p:nvPr/>
        </p:nvSpPr>
        <p:spPr>
          <a:xfrm>
            <a:off x="2189235" y="4789712"/>
            <a:ext cx="254000" cy="241904"/>
          </a:xfrm>
          <a:prstGeom prst="ellipse">
            <a:avLst/>
          </a:prstGeom>
          <a:solidFill>
            <a:srgbClr val="ED32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C28C290-C2DF-4B2C-1613-84CB4A38195B}"/>
              </a:ext>
            </a:extLst>
          </p:cNvPr>
          <p:cNvSpPr/>
          <p:nvPr/>
        </p:nvSpPr>
        <p:spPr>
          <a:xfrm>
            <a:off x="2927044" y="4668759"/>
            <a:ext cx="254000" cy="241904"/>
          </a:xfrm>
          <a:prstGeom prst="ellipse">
            <a:avLst/>
          </a:prstGeom>
          <a:solidFill>
            <a:srgbClr val="ED32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29C8F12-DDA4-A345-F12E-85A0B8AC7AD5}"/>
              </a:ext>
            </a:extLst>
          </p:cNvPr>
          <p:cNvSpPr/>
          <p:nvPr/>
        </p:nvSpPr>
        <p:spPr>
          <a:xfrm>
            <a:off x="2927043" y="5708949"/>
            <a:ext cx="254000" cy="241904"/>
          </a:xfrm>
          <a:prstGeom prst="ellipse">
            <a:avLst/>
          </a:prstGeom>
          <a:solidFill>
            <a:srgbClr val="ED32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4AB6A60-C267-45F2-308D-AC090A4F835D}"/>
              </a:ext>
            </a:extLst>
          </p:cNvPr>
          <p:cNvSpPr/>
          <p:nvPr/>
        </p:nvSpPr>
        <p:spPr>
          <a:xfrm>
            <a:off x="2152947" y="5587996"/>
            <a:ext cx="254000" cy="241904"/>
          </a:xfrm>
          <a:prstGeom prst="ellipse">
            <a:avLst/>
          </a:prstGeom>
          <a:solidFill>
            <a:srgbClr val="ED32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B5E356C-49F8-968F-C728-4E08E19BC1FB}"/>
              </a:ext>
            </a:extLst>
          </p:cNvPr>
          <p:cNvSpPr/>
          <p:nvPr/>
        </p:nvSpPr>
        <p:spPr>
          <a:xfrm>
            <a:off x="1294184" y="5708948"/>
            <a:ext cx="254000" cy="241904"/>
          </a:xfrm>
          <a:prstGeom prst="ellipse">
            <a:avLst/>
          </a:prstGeom>
          <a:solidFill>
            <a:srgbClr val="ED32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65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D5EC4DB-1C4C-9F18-7895-165DFA8C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3" y="-5191"/>
            <a:ext cx="10515600" cy="638583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0070C0"/>
                </a:solidFill>
                <a:latin typeface="Arial"/>
                <a:cs typeface="Arial"/>
              </a:rPr>
              <a:t>Physics case</a:t>
            </a:r>
            <a:endParaRPr lang="en-GB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D00B1-B8AC-4B0B-7EDA-6D80ACFCDE28}"/>
              </a:ext>
            </a:extLst>
          </p:cNvPr>
          <p:cNvSpPr/>
          <p:nvPr/>
        </p:nvSpPr>
        <p:spPr>
          <a:xfrm>
            <a:off x="232161" y="-5191"/>
            <a:ext cx="560632" cy="6385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dirty="0">
                <a:cs typeface="Calibri"/>
              </a:rPr>
              <a:t>3.</a:t>
            </a:r>
            <a:endParaRPr lang="en-GB" sz="20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38D26F-D6E8-A09B-9E7A-292E4A9E4C5E}"/>
              </a:ext>
            </a:extLst>
          </p:cNvPr>
          <p:cNvGrpSpPr/>
          <p:nvPr/>
        </p:nvGrpSpPr>
        <p:grpSpPr>
          <a:xfrm>
            <a:off x="290989" y="6176823"/>
            <a:ext cx="8907731" cy="727604"/>
            <a:chOff x="290989" y="6176823"/>
            <a:chExt cx="8907731" cy="72760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9F904C-6ECE-5EBC-3C9A-56C27A11F689}"/>
                </a:ext>
              </a:extLst>
            </p:cNvPr>
            <p:cNvSpPr/>
            <p:nvPr/>
          </p:nvSpPr>
          <p:spPr>
            <a:xfrm>
              <a:off x="290989" y="6310520"/>
              <a:ext cx="2873589" cy="4667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Kamran Hussain</a:t>
              </a:r>
            </a:p>
            <a:p>
              <a:pPr algn="ctr"/>
              <a:r>
                <a:rPr lang="en-GB" sz="900"/>
                <a:t>Kamran.Hussain@liverpool.ac.uk</a:t>
              </a:r>
            </a:p>
            <a:p>
              <a:pPr algn="ctr"/>
              <a:r>
                <a:rPr lang="en-GB" sz="900"/>
                <a:t>DD/MM/YY</a:t>
              </a:r>
            </a:p>
          </p:txBody>
        </p:sp>
        <p:pic>
          <p:nvPicPr>
            <p:cNvPr id="16" name="Picture 15" descr="The University of Liverpool">
              <a:extLst>
                <a:ext uri="{FF2B5EF4-FFF2-40B4-BE49-F238E27FC236}">
                  <a16:creationId xmlns:a16="http://schemas.microsoft.com/office/drawing/2014/main" id="{2152BA09-B9E6-E1EE-FBFC-172CB4201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229" y="6281044"/>
              <a:ext cx="2044491" cy="519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1B2D67B-03AD-81AD-9122-FBEA7519C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86"/>
            <a:stretch/>
          </p:blipFill>
          <p:spPr>
            <a:xfrm>
              <a:off x="3913435" y="6213358"/>
              <a:ext cx="1085587" cy="563952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974C84C-35F4-21CF-DD3F-448D982536AB}"/>
                </a:ext>
              </a:extLst>
            </p:cNvPr>
            <p:cNvSpPr/>
            <p:nvPr/>
          </p:nvSpPr>
          <p:spPr>
            <a:xfrm>
              <a:off x="326433" y="6307230"/>
              <a:ext cx="3429509" cy="46679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050"/>
                <a:t>Kamran Hussain</a:t>
              </a:r>
            </a:p>
            <a:p>
              <a:pPr algn="ctr"/>
              <a:r>
                <a:rPr lang="en-GB" sz="1050"/>
                <a:t>Kamran.Hussain@liverpool.ac.uk</a:t>
              </a:r>
            </a:p>
            <a:p>
              <a:pPr algn="ctr"/>
              <a:r>
                <a:rPr lang="en-GB" sz="1050"/>
                <a:t>24/05/24</a:t>
              </a:r>
              <a:endParaRPr lang="en-GB" sz="1050">
                <a:ea typeface="Calibri"/>
                <a:cs typeface="Calibri"/>
              </a:endParaRPr>
            </a:p>
          </p:txBody>
        </p:sp>
        <p:pic>
          <p:nvPicPr>
            <p:cNvPr id="20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0DF1AEC-ABC2-48C7-6990-A7AD88C34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4149" y="6176823"/>
              <a:ext cx="1703701" cy="727604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1C2C373-9212-46EF-019F-F80F53BC4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217" y="710974"/>
            <a:ext cx="4600425" cy="2932341"/>
          </a:xfrm>
          <a:prstGeom prst="rect">
            <a:avLst/>
          </a:prstGeom>
        </p:spPr>
      </p:pic>
      <p:pic>
        <p:nvPicPr>
          <p:cNvPr id="9" name="Picture 8" descr="A diagram of a graph&#10;&#10;Description automatically generated">
            <a:extLst>
              <a:ext uri="{FF2B5EF4-FFF2-40B4-BE49-F238E27FC236}">
                <a16:creationId xmlns:a16="http://schemas.microsoft.com/office/drawing/2014/main" id="{D88B3E15-8EB3-D994-09DE-1F1F42545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6344" y="2763686"/>
            <a:ext cx="4000803" cy="34155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D8247C-D050-29D5-4944-FE250054651E}"/>
              </a:ext>
            </a:extLst>
          </p:cNvPr>
          <p:cNvSpPr txBox="1"/>
          <p:nvPr/>
        </p:nvSpPr>
        <p:spPr>
          <a:xfrm>
            <a:off x="4753427" y="870857"/>
            <a:ext cx="7000722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Sensitivity to Gravitational waves in the deci-Hertz range (0.1 - 10 Hz) 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>
                <a:ea typeface="Calibri"/>
                <a:cs typeface="Calibri"/>
              </a:rPr>
              <a:t>Intermediate mass black hole mergers 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>
                <a:ea typeface="Calibri"/>
                <a:cs typeface="Calibri"/>
              </a:rPr>
              <a:t>Type 1A supernova from white dwarf mergers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Atom Interferometers are unable to probe a frequency range inaccessible to both LIGO and LISA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25225F-FDA7-DCE3-8278-F2D5FE886958}"/>
              </a:ext>
            </a:extLst>
          </p:cNvPr>
          <p:cNvSpPr txBox="1"/>
          <p:nvPr/>
        </p:nvSpPr>
        <p:spPr>
          <a:xfrm>
            <a:off x="374952" y="3701142"/>
            <a:ext cx="659190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Probe for Ultra-Light Dark Matter (ULDM) candidates 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ULDM behaves as an oscillating field, which would couple to atomic energy levels resulting in changes to the fine structure constant and electron mass</a:t>
            </a:r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B1B09DE7-D08C-A9FC-49C1-135C63E6A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49" y="5173889"/>
            <a:ext cx="5619750" cy="100965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47069FE-A5B3-014F-9D37-59FFBDAE0E1D}"/>
              </a:ext>
            </a:extLst>
          </p:cNvPr>
          <p:cNvSpPr/>
          <p:nvPr/>
        </p:nvSpPr>
        <p:spPr>
          <a:xfrm>
            <a:off x="3676952" y="459619"/>
            <a:ext cx="4946952" cy="156028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Sensitivity increases with baseline length</a:t>
            </a:r>
            <a:endParaRPr lang="en-US"/>
          </a:p>
          <a:p>
            <a:pPr marL="285750" indent="-285750" algn="ctr">
              <a:buFont typeface="Arial"/>
              <a:buChar char="•"/>
            </a:pPr>
            <a:endParaRPr lang="en-US">
              <a:solidFill>
                <a:srgbClr val="FF0000"/>
              </a:solidFill>
              <a:ea typeface="Calibri"/>
              <a:cs typeface="Calibri"/>
            </a:endParaRPr>
          </a:p>
          <a:p>
            <a:pPr marL="285750" indent="-285750" algn="ctr">
              <a:buFont typeface="Arial"/>
              <a:buChar char="•"/>
            </a:pPr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There technical challenges with developing scalable atom interferometers  </a:t>
            </a:r>
          </a:p>
          <a:p>
            <a:pPr algn="ctr"/>
            <a:endParaRPr lang="en-US">
              <a:solidFill>
                <a:srgbClr val="FF0000"/>
              </a:solidFill>
              <a:ea typeface="Calibri"/>
              <a:cs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71C25E-91CB-6E9D-1583-203E322C737C}"/>
              </a:ext>
            </a:extLst>
          </p:cNvPr>
          <p:cNvGrpSpPr/>
          <p:nvPr/>
        </p:nvGrpSpPr>
        <p:grpSpPr>
          <a:xfrm>
            <a:off x="1392051" y="2119415"/>
            <a:ext cx="9531047" cy="3156856"/>
            <a:chOff x="1669142" y="2177142"/>
            <a:chExt cx="9531047" cy="315685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CDD9B95-2A7A-8A5F-D3E1-DB83984237A4}"/>
                </a:ext>
              </a:extLst>
            </p:cNvPr>
            <p:cNvSpPr/>
            <p:nvPr/>
          </p:nvSpPr>
          <p:spPr>
            <a:xfrm>
              <a:off x="1669142" y="2177142"/>
              <a:ext cx="9531047" cy="31568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yellow background with red text&#10;&#10;Description automatically generated">
              <a:extLst>
                <a:ext uri="{FF2B5EF4-FFF2-40B4-BE49-F238E27FC236}">
                  <a16:creationId xmlns:a16="http://schemas.microsoft.com/office/drawing/2014/main" id="{D5596E42-AF49-18E2-0807-3F9D04831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21868" y="2392665"/>
              <a:ext cx="3638550" cy="790575"/>
            </a:xfrm>
            <a:prstGeom prst="rect">
              <a:avLst/>
            </a:prstGeom>
          </p:spPr>
        </p:pic>
        <p:pic>
          <p:nvPicPr>
            <p:cNvPr id="31" name="Picture 30" descr="A yellow rectangular sign with red text&#10;&#10;Description automatically generated">
              <a:extLst>
                <a:ext uri="{FF2B5EF4-FFF2-40B4-BE49-F238E27FC236}">
                  <a16:creationId xmlns:a16="http://schemas.microsoft.com/office/drawing/2014/main" id="{6009B04B-65BC-87C2-565B-AF2E472B0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083" t="4396" r="-361" b="3846"/>
            <a:stretch/>
          </p:blipFill>
          <p:spPr>
            <a:xfrm>
              <a:off x="3215472" y="3210432"/>
              <a:ext cx="6449167" cy="1966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296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D5EC4DB-1C4C-9F18-7895-165DFA8C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3" y="-5191"/>
            <a:ext cx="10515600" cy="638583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0070C0"/>
                </a:solidFill>
                <a:latin typeface="Arial"/>
                <a:cs typeface="Arial"/>
              </a:rPr>
              <a:t>Long baseline atom interferometry </a:t>
            </a:r>
            <a:endParaRPr lang="en-GB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D00B1-B8AC-4B0B-7EDA-6D80ACFCDE28}"/>
              </a:ext>
            </a:extLst>
          </p:cNvPr>
          <p:cNvSpPr/>
          <p:nvPr/>
        </p:nvSpPr>
        <p:spPr>
          <a:xfrm>
            <a:off x="232161" y="-5191"/>
            <a:ext cx="560632" cy="6385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cs typeface="Calibri"/>
              </a:rPr>
              <a:t>4.</a:t>
            </a:r>
            <a:endParaRPr lang="en-GB" sz="2000">
              <a:solidFill>
                <a:srgbClr val="000000"/>
              </a:solidFill>
              <a:ea typeface="Calibri"/>
              <a:cs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38D26F-D6E8-A09B-9E7A-292E4A9E4C5E}"/>
              </a:ext>
            </a:extLst>
          </p:cNvPr>
          <p:cNvGrpSpPr/>
          <p:nvPr/>
        </p:nvGrpSpPr>
        <p:grpSpPr>
          <a:xfrm>
            <a:off x="290989" y="6176823"/>
            <a:ext cx="8907731" cy="727604"/>
            <a:chOff x="290989" y="6176823"/>
            <a:chExt cx="8907731" cy="72760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9F904C-6ECE-5EBC-3C9A-56C27A11F689}"/>
                </a:ext>
              </a:extLst>
            </p:cNvPr>
            <p:cNvSpPr/>
            <p:nvPr/>
          </p:nvSpPr>
          <p:spPr>
            <a:xfrm>
              <a:off x="290989" y="6310520"/>
              <a:ext cx="2873589" cy="4667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Kamran Hussain</a:t>
              </a:r>
            </a:p>
            <a:p>
              <a:pPr algn="ctr"/>
              <a:r>
                <a:rPr lang="en-GB" sz="900"/>
                <a:t>Kamran.Hussain@liverpool.ac.uk</a:t>
              </a:r>
            </a:p>
            <a:p>
              <a:pPr algn="ctr"/>
              <a:r>
                <a:rPr lang="en-GB" sz="900"/>
                <a:t>DD/MM/YY</a:t>
              </a:r>
            </a:p>
          </p:txBody>
        </p:sp>
        <p:pic>
          <p:nvPicPr>
            <p:cNvPr id="16" name="Picture 15" descr="The University of Liverpool">
              <a:extLst>
                <a:ext uri="{FF2B5EF4-FFF2-40B4-BE49-F238E27FC236}">
                  <a16:creationId xmlns:a16="http://schemas.microsoft.com/office/drawing/2014/main" id="{2152BA09-B9E6-E1EE-FBFC-172CB4201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229" y="6281044"/>
              <a:ext cx="2044491" cy="519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1B2D67B-03AD-81AD-9122-FBEA7519C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86"/>
            <a:stretch/>
          </p:blipFill>
          <p:spPr>
            <a:xfrm>
              <a:off x="3913435" y="6213358"/>
              <a:ext cx="1085587" cy="563952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974C84C-35F4-21CF-DD3F-448D982536AB}"/>
                </a:ext>
              </a:extLst>
            </p:cNvPr>
            <p:cNvSpPr/>
            <p:nvPr/>
          </p:nvSpPr>
          <p:spPr>
            <a:xfrm>
              <a:off x="326433" y="6307230"/>
              <a:ext cx="3429509" cy="46679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050"/>
                <a:t>Kamran Hussain</a:t>
              </a:r>
            </a:p>
            <a:p>
              <a:pPr algn="ctr"/>
              <a:r>
                <a:rPr lang="en-GB" sz="1050"/>
                <a:t>Kamran.Hussain@liverpool.ac.uk</a:t>
              </a:r>
            </a:p>
            <a:p>
              <a:pPr algn="ctr"/>
              <a:r>
                <a:rPr lang="en-GB" sz="1050"/>
                <a:t>24/05/24</a:t>
              </a:r>
              <a:endParaRPr lang="en-GB" sz="1050">
                <a:ea typeface="Calibri"/>
                <a:cs typeface="Calibri"/>
              </a:endParaRPr>
            </a:p>
          </p:txBody>
        </p:sp>
        <p:pic>
          <p:nvPicPr>
            <p:cNvPr id="20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0DF1AEC-ABC2-48C7-6990-A7AD88C34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4149" y="6176823"/>
              <a:ext cx="1703701" cy="72760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FAE293C-AADD-8A76-8E48-87BE262C2088}"/>
              </a:ext>
            </a:extLst>
          </p:cNvPr>
          <p:cNvSpPr txBox="1"/>
          <p:nvPr/>
        </p:nvSpPr>
        <p:spPr>
          <a:xfrm>
            <a:off x="81515" y="5066550"/>
            <a:ext cx="184052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Local prototype system (AION-1)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03A90-7C3F-1A19-E38E-23A9A2C0CAE5}"/>
              </a:ext>
            </a:extLst>
          </p:cNvPr>
          <p:cNvSpPr txBox="1"/>
          <p:nvPr/>
        </p:nvSpPr>
        <p:spPr>
          <a:xfrm>
            <a:off x="489369" y="4205585"/>
            <a:ext cx="1301262" cy="3774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75000"/>
                  </a:schemeClr>
                </a:solidFill>
                <a:ea typeface="Calibri"/>
                <a:cs typeface="Calibri"/>
              </a:rPr>
              <a:t>AION-10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C6E0FF-42A6-8597-8C6A-01206B1D240E}"/>
              </a:ext>
            </a:extLst>
          </p:cNvPr>
          <p:cNvSpPr txBox="1"/>
          <p:nvPr/>
        </p:nvSpPr>
        <p:spPr>
          <a:xfrm>
            <a:off x="489368" y="2728477"/>
            <a:ext cx="1301262" cy="3774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75000"/>
                  </a:schemeClr>
                </a:solidFill>
                <a:ea typeface="Calibri"/>
                <a:cs typeface="Calibri"/>
              </a:rPr>
              <a:t>AION-100</a:t>
            </a:r>
          </a:p>
        </p:txBody>
      </p:sp>
      <p:pic>
        <p:nvPicPr>
          <p:cNvPr id="9" name="Picture 8" descr="Diagram of a diagram of a magnetic shield&#10;&#10;Description automatically generated">
            <a:extLst>
              <a:ext uri="{FF2B5EF4-FFF2-40B4-BE49-F238E27FC236}">
                <a16:creationId xmlns:a16="http://schemas.microsoft.com/office/drawing/2014/main" id="{DE2127DA-534C-DF1F-7854-3E0426AE1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006" y="762000"/>
            <a:ext cx="2482451" cy="4947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FE3825-20FF-BE0B-2B66-8CB1DDFD0762}"/>
              </a:ext>
            </a:extLst>
          </p:cNvPr>
          <p:cNvSpPr txBox="1"/>
          <p:nvPr/>
        </p:nvSpPr>
        <p:spPr>
          <a:xfrm>
            <a:off x="489367" y="1192753"/>
            <a:ext cx="1301262" cy="3774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75000"/>
                  </a:schemeClr>
                </a:solidFill>
                <a:ea typeface="Calibri"/>
                <a:cs typeface="Calibri"/>
              </a:rPr>
              <a:t>AION-1km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F29AE6-6A9A-2C02-B35B-D099E7A683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0" t="4814" r="3796" b="4386"/>
          <a:stretch/>
        </p:blipFill>
        <p:spPr>
          <a:xfrm>
            <a:off x="4406595" y="623704"/>
            <a:ext cx="6679752" cy="4314000"/>
          </a:xfrm>
          <a:prstGeom prst="rect">
            <a:avLst/>
          </a:prstGeom>
          <a:ln>
            <a:noFill/>
          </a:ln>
        </p:spPr>
      </p:pic>
      <p:sp>
        <p:nvSpPr>
          <p:cNvPr id="2" name="Arrow: Up 1">
            <a:extLst>
              <a:ext uri="{FF2B5EF4-FFF2-40B4-BE49-F238E27FC236}">
                <a16:creationId xmlns:a16="http://schemas.microsoft.com/office/drawing/2014/main" id="{F7EE65EF-74F2-1961-26E8-A0067DDB2492}"/>
              </a:ext>
            </a:extLst>
          </p:cNvPr>
          <p:cNvSpPr/>
          <p:nvPr/>
        </p:nvSpPr>
        <p:spPr>
          <a:xfrm>
            <a:off x="1592701" y="751367"/>
            <a:ext cx="668215" cy="4958861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68CD7DC-E41E-E6FD-9087-3A194F96B9E4}"/>
              </a:ext>
            </a:extLst>
          </p:cNvPr>
          <p:cNvSpPr/>
          <p:nvPr/>
        </p:nvSpPr>
        <p:spPr>
          <a:xfrm>
            <a:off x="5333742" y="5012197"/>
            <a:ext cx="4837043" cy="73991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Develop the cold atom technology for scalability</a:t>
            </a:r>
          </a:p>
        </p:txBody>
      </p:sp>
    </p:spTree>
    <p:extLst>
      <p:ext uri="{BB962C8B-B14F-4D97-AF65-F5344CB8AC3E}">
        <p14:creationId xmlns:p14="http://schemas.microsoft.com/office/powerpoint/2010/main" val="2253234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D5EC4DB-1C4C-9F18-7895-165DFA8C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3" y="-5191"/>
            <a:ext cx="10515600" cy="63858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  <a:latin typeface="Arial"/>
                <a:cs typeface="Arial"/>
              </a:rPr>
              <a:t>Long baseline atom interferometry </a:t>
            </a: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D00B1-B8AC-4B0B-7EDA-6D80ACFCDE28}"/>
              </a:ext>
            </a:extLst>
          </p:cNvPr>
          <p:cNvSpPr/>
          <p:nvPr/>
        </p:nvSpPr>
        <p:spPr>
          <a:xfrm>
            <a:off x="232161" y="-5191"/>
            <a:ext cx="560632" cy="6385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dirty="0">
                <a:cs typeface="Calibri"/>
              </a:rPr>
              <a:t>5.</a:t>
            </a:r>
            <a:endParaRPr lang="en-GB" sz="20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38D26F-D6E8-A09B-9E7A-292E4A9E4C5E}"/>
              </a:ext>
            </a:extLst>
          </p:cNvPr>
          <p:cNvGrpSpPr/>
          <p:nvPr/>
        </p:nvGrpSpPr>
        <p:grpSpPr>
          <a:xfrm>
            <a:off x="290989" y="6176823"/>
            <a:ext cx="8907731" cy="727604"/>
            <a:chOff x="290989" y="6176823"/>
            <a:chExt cx="8907731" cy="72760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9F904C-6ECE-5EBC-3C9A-56C27A11F689}"/>
                </a:ext>
              </a:extLst>
            </p:cNvPr>
            <p:cNvSpPr/>
            <p:nvPr/>
          </p:nvSpPr>
          <p:spPr>
            <a:xfrm>
              <a:off x="290989" y="6310520"/>
              <a:ext cx="2873589" cy="4667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Kamran Hussain</a:t>
              </a:r>
            </a:p>
            <a:p>
              <a:pPr algn="ctr"/>
              <a:r>
                <a:rPr lang="en-GB" sz="900" dirty="0"/>
                <a:t>Kamran.Hussain@liverpool.ac.uk</a:t>
              </a:r>
            </a:p>
            <a:p>
              <a:pPr algn="ctr"/>
              <a:r>
                <a:rPr lang="en-GB" sz="900" dirty="0"/>
                <a:t>DD/MM/YY</a:t>
              </a:r>
            </a:p>
          </p:txBody>
        </p:sp>
        <p:pic>
          <p:nvPicPr>
            <p:cNvPr id="16" name="Picture 15" descr="The University of Liverpool">
              <a:extLst>
                <a:ext uri="{FF2B5EF4-FFF2-40B4-BE49-F238E27FC236}">
                  <a16:creationId xmlns:a16="http://schemas.microsoft.com/office/drawing/2014/main" id="{2152BA09-B9E6-E1EE-FBFC-172CB4201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229" y="6281044"/>
              <a:ext cx="2044491" cy="519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1B2D67B-03AD-81AD-9122-FBEA7519C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86"/>
            <a:stretch/>
          </p:blipFill>
          <p:spPr>
            <a:xfrm>
              <a:off x="3913435" y="6213358"/>
              <a:ext cx="1085587" cy="563952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974C84C-35F4-21CF-DD3F-448D982536AB}"/>
                </a:ext>
              </a:extLst>
            </p:cNvPr>
            <p:cNvSpPr/>
            <p:nvPr/>
          </p:nvSpPr>
          <p:spPr>
            <a:xfrm>
              <a:off x="326433" y="6307230"/>
              <a:ext cx="3429509" cy="46679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050" dirty="0"/>
                <a:t>Kamran Hussain</a:t>
              </a:r>
            </a:p>
            <a:p>
              <a:pPr algn="ctr"/>
              <a:r>
                <a:rPr lang="en-GB" sz="1050" dirty="0"/>
                <a:t>Kamran.Hussain@liverpool.ac.uk</a:t>
              </a:r>
            </a:p>
            <a:p>
              <a:pPr algn="ctr"/>
              <a:r>
                <a:rPr lang="en-GB" sz="1050" dirty="0"/>
                <a:t>24/05/24</a:t>
              </a:r>
              <a:endParaRPr lang="en-GB" sz="1050" dirty="0">
                <a:ea typeface="Calibri"/>
                <a:cs typeface="Calibri"/>
              </a:endParaRPr>
            </a:p>
          </p:txBody>
        </p:sp>
        <p:pic>
          <p:nvPicPr>
            <p:cNvPr id="20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0DF1AEC-ABC2-48C7-6990-A7AD88C34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4149" y="6176823"/>
              <a:ext cx="1703701" cy="72760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FAE293C-AADD-8A76-8E48-87BE262C2088}"/>
              </a:ext>
            </a:extLst>
          </p:cNvPr>
          <p:cNvSpPr txBox="1"/>
          <p:nvPr/>
        </p:nvSpPr>
        <p:spPr>
          <a:xfrm>
            <a:off x="81515" y="5066550"/>
            <a:ext cx="184052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ea typeface="Calibri"/>
                <a:cs typeface="Calibri"/>
              </a:rPr>
              <a:t>Local prototype system (AION-1)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03A90-7C3F-1A19-E38E-23A9A2C0CAE5}"/>
              </a:ext>
            </a:extLst>
          </p:cNvPr>
          <p:cNvSpPr txBox="1"/>
          <p:nvPr/>
        </p:nvSpPr>
        <p:spPr>
          <a:xfrm>
            <a:off x="489369" y="4205585"/>
            <a:ext cx="1301262" cy="3774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Calibri"/>
                <a:cs typeface="Calibri"/>
              </a:rPr>
              <a:t>AION-10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C6E0FF-42A6-8597-8C6A-01206B1D240E}"/>
              </a:ext>
            </a:extLst>
          </p:cNvPr>
          <p:cNvSpPr txBox="1"/>
          <p:nvPr/>
        </p:nvSpPr>
        <p:spPr>
          <a:xfrm>
            <a:off x="489368" y="2728477"/>
            <a:ext cx="1301262" cy="3774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bg1">
                    <a:lumMod val="75000"/>
                  </a:schemeClr>
                </a:solidFill>
                <a:ea typeface="Calibri"/>
                <a:cs typeface="Calibri"/>
              </a:rPr>
              <a:t>AION-100</a:t>
            </a:r>
          </a:p>
        </p:txBody>
      </p:sp>
      <p:pic>
        <p:nvPicPr>
          <p:cNvPr id="9" name="Picture 8" descr="Diagram of a diagram of a magnetic shield&#10;&#10;Description automatically generated">
            <a:extLst>
              <a:ext uri="{FF2B5EF4-FFF2-40B4-BE49-F238E27FC236}">
                <a16:creationId xmlns:a16="http://schemas.microsoft.com/office/drawing/2014/main" id="{DE2127DA-534C-DF1F-7854-3E0426AE1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006" y="762000"/>
            <a:ext cx="2482451" cy="4947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FE3825-20FF-BE0B-2B66-8CB1DDFD0762}"/>
              </a:ext>
            </a:extLst>
          </p:cNvPr>
          <p:cNvSpPr txBox="1"/>
          <p:nvPr/>
        </p:nvSpPr>
        <p:spPr>
          <a:xfrm>
            <a:off x="489367" y="1192753"/>
            <a:ext cx="1301262" cy="3774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bg1">
                    <a:lumMod val="75000"/>
                  </a:schemeClr>
                </a:solidFill>
                <a:ea typeface="Calibri"/>
                <a:cs typeface="Calibri"/>
              </a:rPr>
              <a:t>AION-1km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F7EE65EF-74F2-1961-26E8-A0067DDB2492}"/>
              </a:ext>
            </a:extLst>
          </p:cNvPr>
          <p:cNvSpPr/>
          <p:nvPr/>
        </p:nvSpPr>
        <p:spPr>
          <a:xfrm>
            <a:off x="1592701" y="751367"/>
            <a:ext cx="668215" cy="4958861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diagram of a building&#10;&#10;Description automatically generated">
            <a:extLst>
              <a:ext uri="{FF2B5EF4-FFF2-40B4-BE49-F238E27FC236}">
                <a16:creationId xmlns:a16="http://schemas.microsoft.com/office/drawing/2014/main" id="{F0A48EC8-96F2-7AE8-2CE7-A9792E9D2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8119" y="597145"/>
            <a:ext cx="3789484" cy="526512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32E7F3-C9F3-F751-BC8C-BCDB10ED651D}"/>
              </a:ext>
            </a:extLst>
          </p:cNvPr>
          <p:cNvSpPr/>
          <p:nvPr/>
        </p:nvSpPr>
        <p:spPr>
          <a:xfrm>
            <a:off x="8613655" y="2328632"/>
            <a:ext cx="3279913" cy="154608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ea typeface="Calibri"/>
                <a:cs typeface="Calibri"/>
              </a:rPr>
              <a:t>Planned construction of a 10 m atom interferometer at the University of Oxford Beecroft building</a:t>
            </a:r>
          </a:p>
        </p:txBody>
      </p:sp>
    </p:spTree>
    <p:extLst>
      <p:ext uri="{BB962C8B-B14F-4D97-AF65-F5344CB8AC3E}">
        <p14:creationId xmlns:p14="http://schemas.microsoft.com/office/powerpoint/2010/main" val="324741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D5EC4DB-1C4C-9F18-7895-165DFA8C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3" y="-5191"/>
            <a:ext cx="10515600" cy="638583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0070C0"/>
                </a:solidFill>
                <a:latin typeface="Arial"/>
                <a:cs typeface="Arial"/>
              </a:rPr>
              <a:t>Long baseline atom interferometry </a:t>
            </a:r>
            <a:endParaRPr lang="en-GB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D00B1-B8AC-4B0B-7EDA-6D80ACFCDE28}"/>
              </a:ext>
            </a:extLst>
          </p:cNvPr>
          <p:cNvSpPr/>
          <p:nvPr/>
        </p:nvSpPr>
        <p:spPr>
          <a:xfrm>
            <a:off x="232161" y="-5191"/>
            <a:ext cx="560632" cy="6385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cs typeface="Calibri"/>
              </a:rPr>
              <a:t>6.</a:t>
            </a:r>
            <a:endParaRPr lang="en-GB" sz="2000">
              <a:solidFill>
                <a:srgbClr val="000000"/>
              </a:solidFill>
              <a:ea typeface="Calibri"/>
              <a:cs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38D26F-D6E8-A09B-9E7A-292E4A9E4C5E}"/>
              </a:ext>
            </a:extLst>
          </p:cNvPr>
          <p:cNvGrpSpPr/>
          <p:nvPr/>
        </p:nvGrpSpPr>
        <p:grpSpPr>
          <a:xfrm>
            <a:off x="290989" y="6176823"/>
            <a:ext cx="8907731" cy="727604"/>
            <a:chOff x="290989" y="6176823"/>
            <a:chExt cx="8907731" cy="72760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9F904C-6ECE-5EBC-3C9A-56C27A11F689}"/>
                </a:ext>
              </a:extLst>
            </p:cNvPr>
            <p:cNvSpPr/>
            <p:nvPr/>
          </p:nvSpPr>
          <p:spPr>
            <a:xfrm>
              <a:off x="290989" y="6310520"/>
              <a:ext cx="2873589" cy="4667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Kamran Hussain</a:t>
              </a:r>
            </a:p>
            <a:p>
              <a:pPr algn="ctr"/>
              <a:r>
                <a:rPr lang="en-GB" sz="900"/>
                <a:t>Kamran.Hussain@liverpool.ac.uk</a:t>
              </a:r>
            </a:p>
            <a:p>
              <a:pPr algn="ctr"/>
              <a:r>
                <a:rPr lang="en-GB" sz="900"/>
                <a:t>DD/MM/YY</a:t>
              </a:r>
            </a:p>
          </p:txBody>
        </p:sp>
        <p:pic>
          <p:nvPicPr>
            <p:cNvPr id="16" name="Picture 15" descr="The University of Liverpool">
              <a:extLst>
                <a:ext uri="{FF2B5EF4-FFF2-40B4-BE49-F238E27FC236}">
                  <a16:creationId xmlns:a16="http://schemas.microsoft.com/office/drawing/2014/main" id="{2152BA09-B9E6-E1EE-FBFC-172CB4201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229" y="6281044"/>
              <a:ext cx="2044491" cy="519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1B2D67B-03AD-81AD-9122-FBEA7519C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86"/>
            <a:stretch/>
          </p:blipFill>
          <p:spPr>
            <a:xfrm>
              <a:off x="3913435" y="6213358"/>
              <a:ext cx="1085587" cy="563952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974C84C-35F4-21CF-DD3F-448D982536AB}"/>
                </a:ext>
              </a:extLst>
            </p:cNvPr>
            <p:cNvSpPr/>
            <p:nvPr/>
          </p:nvSpPr>
          <p:spPr>
            <a:xfrm>
              <a:off x="326433" y="6307230"/>
              <a:ext cx="3429509" cy="46679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050"/>
                <a:t>Kamran Hussain</a:t>
              </a:r>
            </a:p>
            <a:p>
              <a:pPr algn="ctr"/>
              <a:r>
                <a:rPr lang="en-GB" sz="1050"/>
                <a:t>Kamran.Hussain@liverpool.ac.uk</a:t>
              </a:r>
            </a:p>
            <a:p>
              <a:pPr algn="ctr"/>
              <a:r>
                <a:rPr lang="en-GB" sz="1050"/>
                <a:t>24/05/24</a:t>
              </a:r>
              <a:endParaRPr lang="en-GB" sz="1050">
                <a:ea typeface="Calibri"/>
                <a:cs typeface="Calibri"/>
              </a:endParaRPr>
            </a:p>
          </p:txBody>
        </p:sp>
        <p:pic>
          <p:nvPicPr>
            <p:cNvPr id="20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0DF1AEC-ABC2-48C7-6990-A7AD88C34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4149" y="6176823"/>
              <a:ext cx="1703701" cy="72760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FAE293C-AADD-8A76-8E48-87BE262C2088}"/>
              </a:ext>
            </a:extLst>
          </p:cNvPr>
          <p:cNvSpPr txBox="1"/>
          <p:nvPr/>
        </p:nvSpPr>
        <p:spPr>
          <a:xfrm>
            <a:off x="81515" y="5066550"/>
            <a:ext cx="184052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ea typeface="Calibri"/>
                <a:cs typeface="Calibri"/>
              </a:rPr>
              <a:t>Local prototype system (AION-1)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03A90-7C3F-1A19-E38E-23A9A2C0CAE5}"/>
              </a:ext>
            </a:extLst>
          </p:cNvPr>
          <p:cNvSpPr txBox="1"/>
          <p:nvPr/>
        </p:nvSpPr>
        <p:spPr>
          <a:xfrm>
            <a:off x="489369" y="4205585"/>
            <a:ext cx="1301262" cy="3774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75000"/>
                  </a:schemeClr>
                </a:solidFill>
                <a:ea typeface="Calibri"/>
                <a:cs typeface="Calibri"/>
              </a:rPr>
              <a:t>AION-10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C6E0FF-42A6-8597-8C6A-01206B1D240E}"/>
              </a:ext>
            </a:extLst>
          </p:cNvPr>
          <p:cNvSpPr txBox="1"/>
          <p:nvPr/>
        </p:nvSpPr>
        <p:spPr>
          <a:xfrm>
            <a:off x="489368" y="2728477"/>
            <a:ext cx="1301262" cy="3774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AION-100</a:t>
            </a:r>
          </a:p>
        </p:txBody>
      </p:sp>
      <p:pic>
        <p:nvPicPr>
          <p:cNvPr id="9" name="Picture 8" descr="Diagram of a diagram of a magnetic shield&#10;&#10;Description automatically generated">
            <a:extLst>
              <a:ext uri="{FF2B5EF4-FFF2-40B4-BE49-F238E27FC236}">
                <a16:creationId xmlns:a16="http://schemas.microsoft.com/office/drawing/2014/main" id="{DE2127DA-534C-DF1F-7854-3E0426AE1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006" y="762000"/>
            <a:ext cx="2482451" cy="4947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FE3825-20FF-BE0B-2B66-8CB1DDFD0762}"/>
              </a:ext>
            </a:extLst>
          </p:cNvPr>
          <p:cNvSpPr txBox="1"/>
          <p:nvPr/>
        </p:nvSpPr>
        <p:spPr>
          <a:xfrm>
            <a:off x="489367" y="1192753"/>
            <a:ext cx="1301262" cy="3774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AION-1km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F7EE65EF-74F2-1961-26E8-A0067DDB2492}"/>
              </a:ext>
            </a:extLst>
          </p:cNvPr>
          <p:cNvSpPr/>
          <p:nvPr/>
        </p:nvSpPr>
        <p:spPr>
          <a:xfrm>
            <a:off x="1592701" y="751367"/>
            <a:ext cx="668215" cy="4958861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oulby Overview of the Laboratory">
            <a:extLst>
              <a:ext uri="{FF2B5EF4-FFF2-40B4-BE49-F238E27FC236}">
                <a16:creationId xmlns:a16="http://schemas.microsoft.com/office/drawing/2014/main" id="{FAB4EE87-E8CF-6F9E-4485-42619AE07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723" y="629029"/>
            <a:ext cx="3692769" cy="525997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6BDC76-AAA8-5B38-BB6D-A9AB7B970606}"/>
              </a:ext>
            </a:extLst>
          </p:cNvPr>
          <p:cNvSpPr/>
          <p:nvPr/>
        </p:nvSpPr>
        <p:spPr>
          <a:xfrm>
            <a:off x="8503219" y="2450111"/>
            <a:ext cx="3125304" cy="155713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FF0000"/>
              </a:solidFill>
              <a:ea typeface="Calibri"/>
              <a:cs typeface="Calibri"/>
            </a:endParaRPr>
          </a:p>
          <a:p>
            <a:pPr algn="ctr"/>
            <a:r>
              <a:rPr lang="en-US" err="1">
                <a:solidFill>
                  <a:srgbClr val="FF0000"/>
                </a:solidFill>
                <a:ea typeface="Calibri"/>
                <a:cs typeface="Calibri"/>
              </a:rPr>
              <a:t>Boulby</a:t>
            </a:r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 Underground Laboratory as a potential site for a 100m and 1 km interferometer</a:t>
            </a:r>
            <a:endParaRPr lang="en-US"/>
          </a:p>
          <a:p>
            <a:pPr algn="ctr"/>
            <a:endParaRPr lang="en-US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350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D5EC4DB-1C4C-9F18-7895-165DFA8C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3" y="-5191"/>
            <a:ext cx="10515600" cy="638583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0070C0"/>
                </a:solidFill>
                <a:latin typeface="Arial"/>
                <a:cs typeface="Arial"/>
              </a:rPr>
              <a:t>Strontium Interferometry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D00B1-B8AC-4B0B-7EDA-6D80ACFCDE28}"/>
              </a:ext>
            </a:extLst>
          </p:cNvPr>
          <p:cNvSpPr/>
          <p:nvPr/>
        </p:nvSpPr>
        <p:spPr>
          <a:xfrm>
            <a:off x="232161" y="-5191"/>
            <a:ext cx="560632" cy="6385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/>
              <a:t>7.</a:t>
            </a:r>
            <a:endParaRPr lang="en-GB" sz="2000"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62AFD8-362B-64CF-152A-01FA8E095963}"/>
              </a:ext>
            </a:extLst>
          </p:cNvPr>
          <p:cNvGrpSpPr/>
          <p:nvPr/>
        </p:nvGrpSpPr>
        <p:grpSpPr>
          <a:xfrm>
            <a:off x="290989" y="6176823"/>
            <a:ext cx="8907731" cy="727604"/>
            <a:chOff x="290989" y="6176823"/>
            <a:chExt cx="8907731" cy="7276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E0669-187D-688A-70CF-A21F45DEE3CD}"/>
                </a:ext>
              </a:extLst>
            </p:cNvPr>
            <p:cNvSpPr/>
            <p:nvPr/>
          </p:nvSpPr>
          <p:spPr>
            <a:xfrm>
              <a:off x="290989" y="6310520"/>
              <a:ext cx="2873589" cy="4667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Kamran Hussain</a:t>
              </a:r>
            </a:p>
            <a:p>
              <a:pPr algn="ctr"/>
              <a:r>
                <a:rPr lang="en-GB" sz="900"/>
                <a:t>Kamran.Hussain@liverpool.ac.uk</a:t>
              </a:r>
            </a:p>
            <a:p>
              <a:pPr algn="ctr"/>
              <a:r>
                <a:rPr lang="en-GB" sz="900"/>
                <a:t>DD/MM/YY</a:t>
              </a:r>
            </a:p>
          </p:txBody>
        </p:sp>
        <p:pic>
          <p:nvPicPr>
            <p:cNvPr id="5" name="Picture 4" descr="The University of Liverpool">
              <a:extLst>
                <a:ext uri="{FF2B5EF4-FFF2-40B4-BE49-F238E27FC236}">
                  <a16:creationId xmlns:a16="http://schemas.microsoft.com/office/drawing/2014/main" id="{52C5D4EF-70B1-46A6-8E9D-0478A7C3A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229" y="6281044"/>
              <a:ext cx="2044491" cy="519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DED957-26BE-5683-9AA1-784C8D314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86"/>
            <a:stretch/>
          </p:blipFill>
          <p:spPr>
            <a:xfrm>
              <a:off x="3913435" y="6213358"/>
              <a:ext cx="1085587" cy="563952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5ECDD9A-3F2A-0B8E-404C-1A07634CDE63}"/>
                </a:ext>
              </a:extLst>
            </p:cNvPr>
            <p:cNvSpPr/>
            <p:nvPr/>
          </p:nvSpPr>
          <p:spPr>
            <a:xfrm>
              <a:off x="326433" y="6307230"/>
              <a:ext cx="3429509" cy="46679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050"/>
                <a:t>Kamran Hussain</a:t>
              </a:r>
            </a:p>
            <a:p>
              <a:pPr algn="ctr"/>
              <a:r>
                <a:rPr lang="en-GB" sz="1050"/>
                <a:t>Kamran.Hussain@liverpool.ac.uk</a:t>
              </a:r>
            </a:p>
            <a:p>
              <a:pPr algn="ctr"/>
              <a:r>
                <a:rPr lang="en-GB" sz="1050"/>
                <a:t>24/05/24</a:t>
              </a:r>
              <a:endParaRPr lang="en-GB" sz="1050">
                <a:ea typeface="Calibri"/>
                <a:cs typeface="Calibri"/>
              </a:endParaRPr>
            </a:p>
          </p:txBody>
        </p:sp>
        <p:pic>
          <p:nvPicPr>
            <p:cNvPr id="10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0650C8E-71BD-DD8E-1BA6-A428E023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4149" y="6176823"/>
              <a:ext cx="1703701" cy="72760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DC79645-8CE1-59CF-0EF5-FD7472B9031F}"/>
              </a:ext>
            </a:extLst>
          </p:cNvPr>
          <p:cNvGrpSpPr/>
          <p:nvPr/>
        </p:nvGrpSpPr>
        <p:grpSpPr>
          <a:xfrm>
            <a:off x="3045891" y="1243256"/>
            <a:ext cx="7710822" cy="3881606"/>
            <a:chOff x="6309574" y="1519848"/>
            <a:chExt cx="7796070" cy="3767433"/>
          </a:xfrm>
        </p:grpSpPr>
        <p:sp>
          <p:nvSpPr>
            <p:cNvPr id="19" name="TextBox 261">
              <a:extLst>
                <a:ext uri="{FF2B5EF4-FFF2-40B4-BE49-F238E27FC236}">
                  <a16:creationId xmlns:a16="http://schemas.microsoft.com/office/drawing/2014/main" id="{74E6A8E9-78AA-5EF3-A680-F8BF7BD90D92}"/>
                </a:ext>
              </a:extLst>
            </p:cNvPr>
            <p:cNvSpPr txBox="1"/>
            <p:nvPr/>
          </p:nvSpPr>
          <p:spPr>
            <a:xfrm>
              <a:off x="11614474" y="2709619"/>
              <a:ext cx="24911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J=2</a:t>
              </a:r>
            </a:p>
          </p:txBody>
        </p:sp>
        <p:sp>
          <p:nvSpPr>
            <p:cNvPr id="22" name="TextBox 262">
              <a:extLst>
                <a:ext uri="{FF2B5EF4-FFF2-40B4-BE49-F238E27FC236}">
                  <a16:creationId xmlns:a16="http://schemas.microsoft.com/office/drawing/2014/main" id="{D7B032FE-C08A-88FE-2E83-427368C48525}"/>
                </a:ext>
              </a:extLst>
            </p:cNvPr>
            <p:cNvSpPr txBox="1"/>
            <p:nvPr/>
          </p:nvSpPr>
          <p:spPr>
            <a:xfrm>
              <a:off x="11614474" y="3291463"/>
              <a:ext cx="24911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J=1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4DBC96E-5DAA-9D98-068E-5045D86336C5}"/>
                </a:ext>
              </a:extLst>
            </p:cNvPr>
            <p:cNvGrpSpPr/>
            <p:nvPr/>
          </p:nvGrpSpPr>
          <p:grpSpPr>
            <a:xfrm>
              <a:off x="6309574" y="1519848"/>
              <a:ext cx="6844627" cy="3767433"/>
              <a:chOff x="6309574" y="1519848"/>
              <a:chExt cx="6844627" cy="3767433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8C79A70-B90A-C554-449A-1B8B31759A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51613" y="2203150"/>
                <a:ext cx="188584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51673C8-4D74-08C2-5A7B-BFE568FE7B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7093" y="4904319"/>
                <a:ext cx="188584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B261DD5-47BF-9C18-19CE-58588C2ED7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10079" y="3977810"/>
                <a:ext cx="94292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E30BD686-1D34-903F-4E1D-A13B50F985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07687" y="2203150"/>
                <a:ext cx="598647" cy="2701170"/>
              </a:xfrm>
              <a:prstGeom prst="straightConnector1">
                <a:avLst/>
              </a:prstGeom>
              <a:ln w="76200">
                <a:solidFill>
                  <a:srgbClr val="0066FF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CEADB0A-9A49-4EDA-E80F-13D8CAC57D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43421" y="3571848"/>
                <a:ext cx="3366658" cy="1239591"/>
              </a:xfrm>
              <a:prstGeom prst="straightConnector1">
                <a:avLst/>
              </a:prstGeom>
              <a:ln w="57150">
                <a:solidFill>
                  <a:srgbClr val="FF0066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5C9E5C01-98BA-2C01-8EF8-69070E533B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57854" y="3977810"/>
                <a:ext cx="3152225" cy="883959"/>
              </a:xfrm>
              <a:prstGeom prst="straightConnector1">
                <a:avLst/>
              </a:prstGeom>
              <a:ln w="31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DA6593F-47FB-ECE2-14A1-568C03B30D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10079" y="3532445"/>
                <a:ext cx="94292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684A38A-AFF2-0B22-00E3-95B8727596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10079" y="2959459"/>
                <a:ext cx="94292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275">
                <a:extLst>
                  <a:ext uri="{FF2B5EF4-FFF2-40B4-BE49-F238E27FC236}">
                    <a16:creationId xmlns:a16="http://schemas.microsoft.com/office/drawing/2014/main" id="{8E937732-C775-FC08-5356-A9B3BB0530DF}"/>
                  </a:ext>
                </a:extLst>
              </p:cNvPr>
              <p:cNvSpPr txBox="1"/>
              <p:nvPr/>
            </p:nvSpPr>
            <p:spPr>
              <a:xfrm>
                <a:off x="7111683" y="1832085"/>
                <a:ext cx="24911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5s5p </a:t>
                </a:r>
                <a:r>
                  <a:rPr lang="en-US" sz="1600" baseline="300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16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600" baseline="-250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4" name="TextBox 276">
                <a:extLst>
                  <a:ext uri="{FF2B5EF4-FFF2-40B4-BE49-F238E27FC236}">
                    <a16:creationId xmlns:a16="http://schemas.microsoft.com/office/drawing/2014/main" id="{47CD04BA-252B-8AAE-7171-2FDD348F4E2D}"/>
                  </a:ext>
                </a:extLst>
              </p:cNvPr>
              <p:cNvSpPr txBox="1"/>
              <p:nvPr/>
            </p:nvSpPr>
            <p:spPr>
              <a:xfrm>
                <a:off x="6649857" y="4887171"/>
                <a:ext cx="249117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5s</a:t>
                </a:r>
                <a:r>
                  <a:rPr lang="en-US" sz="1600" baseline="300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6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aseline="300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16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1600" baseline="-250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5" name="TextBox 277">
                <a:extLst>
                  <a:ext uri="{FF2B5EF4-FFF2-40B4-BE49-F238E27FC236}">
                    <a16:creationId xmlns:a16="http://schemas.microsoft.com/office/drawing/2014/main" id="{7EE9E4B0-B9F6-44A8-6BD9-63820BC2D186}"/>
                  </a:ext>
                </a:extLst>
              </p:cNvPr>
              <p:cNvSpPr txBox="1"/>
              <p:nvPr/>
            </p:nvSpPr>
            <p:spPr>
              <a:xfrm>
                <a:off x="10663031" y="3954001"/>
                <a:ext cx="24911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5s5p </a:t>
                </a:r>
                <a:r>
                  <a:rPr lang="en-US" sz="1600" baseline="300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6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600" baseline="-250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</a:p>
            </p:txBody>
          </p:sp>
          <p:sp>
            <p:nvSpPr>
              <p:cNvPr id="36" name="TextBox 278">
                <a:extLst>
                  <a:ext uri="{FF2B5EF4-FFF2-40B4-BE49-F238E27FC236}">
                    <a16:creationId xmlns:a16="http://schemas.microsoft.com/office/drawing/2014/main" id="{2593A9E6-D504-DB4E-48F6-ACBC8EDAF4A5}"/>
                  </a:ext>
                </a:extLst>
              </p:cNvPr>
              <p:cNvSpPr txBox="1"/>
              <p:nvPr/>
            </p:nvSpPr>
            <p:spPr>
              <a:xfrm>
                <a:off x="9888721" y="2047053"/>
                <a:ext cx="11764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600">
                    <a:solidFill>
                      <a:srgbClr val="FFCC00"/>
                    </a:solidFill>
                  </a:rPr>
                  <a:t>679 nm</a:t>
                </a:r>
              </a:p>
            </p:txBody>
          </p:sp>
          <p:sp>
            <p:nvSpPr>
              <p:cNvPr id="37" name="TextBox 279">
                <a:extLst>
                  <a:ext uri="{FF2B5EF4-FFF2-40B4-BE49-F238E27FC236}">
                    <a16:creationId xmlns:a16="http://schemas.microsoft.com/office/drawing/2014/main" id="{F27601C3-E3A8-D5AB-00BF-8ADEB714DC11}"/>
                  </a:ext>
                </a:extLst>
              </p:cNvPr>
              <p:cNvSpPr txBox="1"/>
              <p:nvPr/>
            </p:nvSpPr>
            <p:spPr>
              <a:xfrm>
                <a:off x="6309574" y="3031955"/>
                <a:ext cx="959794" cy="5675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600">
                    <a:solidFill>
                      <a:srgbClr val="0066FF"/>
                    </a:solidFill>
                  </a:rPr>
                  <a:t>461 nm</a:t>
                </a:r>
              </a:p>
              <a:p>
                <a:r>
                  <a:rPr lang="en-GB" sz="1600">
                    <a:solidFill>
                      <a:srgbClr val="0066FF"/>
                    </a:solidFill>
                  </a:rPr>
                  <a:t>(30 MHz)</a:t>
                </a:r>
                <a:endParaRPr lang="en-GB" sz="1600">
                  <a:solidFill>
                    <a:srgbClr val="0066FF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38" name="TextBox 280">
                <a:extLst>
                  <a:ext uri="{FF2B5EF4-FFF2-40B4-BE49-F238E27FC236}">
                    <a16:creationId xmlns:a16="http://schemas.microsoft.com/office/drawing/2014/main" id="{DC391592-3BB5-7F19-1FEA-BCC35D859485}"/>
                  </a:ext>
                </a:extLst>
              </p:cNvPr>
              <p:cNvSpPr txBox="1"/>
              <p:nvPr/>
            </p:nvSpPr>
            <p:spPr>
              <a:xfrm>
                <a:off x="8364164" y="3407585"/>
                <a:ext cx="1047525" cy="5789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600">
                    <a:solidFill>
                      <a:srgbClr val="FF0066"/>
                    </a:solidFill>
                  </a:rPr>
                  <a:t>689 nm</a:t>
                </a:r>
              </a:p>
              <a:p>
                <a:r>
                  <a:rPr lang="en-GB" sz="1600">
                    <a:solidFill>
                      <a:srgbClr val="FF0066"/>
                    </a:solidFill>
                  </a:rPr>
                  <a:t>(7.5 kHz)</a:t>
                </a:r>
                <a:endParaRPr lang="en-GB" sz="1600">
                  <a:solidFill>
                    <a:srgbClr val="FF0066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39" name="TextBox 281">
                <a:extLst>
                  <a:ext uri="{FF2B5EF4-FFF2-40B4-BE49-F238E27FC236}">
                    <a16:creationId xmlns:a16="http://schemas.microsoft.com/office/drawing/2014/main" id="{7D2F192E-E833-6A12-F19B-CAB47C890E70}"/>
                  </a:ext>
                </a:extLst>
              </p:cNvPr>
              <p:cNvSpPr txBox="1"/>
              <p:nvPr/>
            </p:nvSpPr>
            <p:spPr>
              <a:xfrm>
                <a:off x="9304292" y="4329830"/>
                <a:ext cx="2454638" cy="697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600">
                    <a:solidFill>
                      <a:srgbClr val="FF5050"/>
                    </a:solidFill>
                  </a:rPr>
                  <a:t>698 nm</a:t>
                </a:r>
              </a:p>
              <a:p>
                <a:r>
                  <a:rPr lang="en-GB" sz="1600">
                    <a:solidFill>
                      <a:srgbClr val="FF5050"/>
                    </a:solidFill>
                  </a:rPr>
                  <a:t>(1 mHz)</a:t>
                </a:r>
              </a:p>
            </p:txBody>
          </p:sp>
          <p:pic>
            <p:nvPicPr>
              <p:cNvPr id="40" name="Graphic 282" descr="Clock">
                <a:extLst>
                  <a:ext uri="{FF2B5EF4-FFF2-40B4-BE49-F238E27FC236}">
                    <a16:creationId xmlns:a16="http://schemas.microsoft.com/office/drawing/2014/main" id="{C1DAB133-8EB7-0E44-B59D-C1204766C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934058" y="4478869"/>
                <a:ext cx="447219" cy="449908"/>
              </a:xfrm>
              <a:prstGeom prst="rect">
                <a:avLst/>
              </a:prstGeom>
            </p:spPr>
          </p:pic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AC8C997-A1BF-BDA3-0958-A31DEE90D9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92063" y="1836636"/>
                <a:ext cx="94292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DABAE07-1EFD-9F92-DAD7-AB8CA22763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87062" y="2609112"/>
                <a:ext cx="94292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285">
                <a:extLst>
                  <a:ext uri="{FF2B5EF4-FFF2-40B4-BE49-F238E27FC236}">
                    <a16:creationId xmlns:a16="http://schemas.microsoft.com/office/drawing/2014/main" id="{F5DF82E8-6FA0-274A-7542-66213C5671BA}"/>
                  </a:ext>
                </a:extLst>
              </p:cNvPr>
              <p:cNvSpPr txBox="1"/>
              <p:nvPr/>
            </p:nvSpPr>
            <p:spPr>
              <a:xfrm>
                <a:off x="9154737" y="2297067"/>
                <a:ext cx="1448437" cy="4036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5s4d</a:t>
                </a:r>
                <a:r>
                  <a:rPr lang="en-US" sz="1600" baseline="300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16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1600" baseline="-250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GB" sz="1600"/>
              </a:p>
            </p:txBody>
          </p:sp>
          <p:sp>
            <p:nvSpPr>
              <p:cNvPr id="44" name="TextBox 286">
                <a:extLst>
                  <a:ext uri="{FF2B5EF4-FFF2-40B4-BE49-F238E27FC236}">
                    <a16:creationId xmlns:a16="http://schemas.microsoft.com/office/drawing/2014/main" id="{C5F1ABC5-D42E-75F7-E7FB-5292E40F69AB}"/>
                  </a:ext>
                </a:extLst>
              </p:cNvPr>
              <p:cNvSpPr txBox="1"/>
              <p:nvPr/>
            </p:nvSpPr>
            <p:spPr>
              <a:xfrm>
                <a:off x="10251490" y="1519848"/>
                <a:ext cx="1704173" cy="4036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5s6s </a:t>
                </a:r>
                <a:r>
                  <a:rPr lang="en-US" sz="1600" baseline="300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6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1600" baseline="-250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GB" sz="1600"/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23C2E80-6EB4-1A9B-3FD7-A3D97EDAA01A}"/>
                  </a:ext>
                </a:extLst>
              </p:cNvPr>
              <p:cNvCxnSpPr/>
              <p:nvPr/>
            </p:nvCxnSpPr>
            <p:spPr>
              <a:xfrm>
                <a:off x="8737459" y="2203150"/>
                <a:ext cx="449603" cy="3983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5FAE2F92-C351-61C1-D64A-351AA04CA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3583" y="2612905"/>
                <a:ext cx="586496" cy="34655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D3AA883-2811-34FC-B535-5D31DBBF1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39189" y="2609653"/>
                <a:ext cx="624336" cy="9118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10121E33-D4DF-0B7C-5847-D52B879EB327}"/>
                  </a:ext>
                </a:extLst>
              </p:cNvPr>
              <p:cNvCxnSpPr>
                <a:cxnSpLocks/>
                <a:stCxn id="287" idx="2"/>
              </p:cNvCxnSpPr>
              <p:nvPr/>
            </p:nvCxnSpPr>
            <p:spPr>
              <a:xfrm>
                <a:off x="11103578" y="1889180"/>
                <a:ext cx="448724" cy="1048340"/>
              </a:xfrm>
              <a:prstGeom prst="straightConnector1">
                <a:avLst/>
              </a:prstGeom>
              <a:ln w="57150">
                <a:solidFill>
                  <a:srgbClr val="FF99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8F37C842-C576-B78F-D20F-6461E7F7D6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43642" y="1869868"/>
                <a:ext cx="968893" cy="2107941"/>
              </a:xfrm>
              <a:prstGeom prst="straightConnector1">
                <a:avLst/>
              </a:prstGeom>
              <a:ln w="57150">
                <a:solidFill>
                  <a:srgbClr val="FFCC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292">
                <a:extLst>
                  <a:ext uri="{FF2B5EF4-FFF2-40B4-BE49-F238E27FC236}">
                    <a16:creationId xmlns:a16="http://schemas.microsoft.com/office/drawing/2014/main" id="{23B83566-7704-2AE1-42A5-605D71116605}"/>
                  </a:ext>
                </a:extLst>
              </p:cNvPr>
              <p:cNvSpPr txBox="1"/>
              <p:nvPr/>
            </p:nvSpPr>
            <p:spPr>
              <a:xfrm>
                <a:off x="11283584" y="2064443"/>
                <a:ext cx="917751" cy="6972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600">
                    <a:solidFill>
                      <a:srgbClr val="FF9900"/>
                    </a:solidFill>
                  </a:rPr>
                  <a:t>707 nm</a:t>
                </a:r>
              </a:p>
              <a:p>
                <a:endParaRPr lang="en-GB" sz="1600">
                  <a:solidFill>
                    <a:srgbClr val="FF9900"/>
                  </a:solidFill>
                </a:endParaRPr>
              </a:p>
            </p:txBody>
          </p:sp>
        </p:grpSp>
        <p:sp>
          <p:nvSpPr>
            <p:cNvPr id="24" name="TextBox 264">
              <a:extLst>
                <a:ext uri="{FF2B5EF4-FFF2-40B4-BE49-F238E27FC236}">
                  <a16:creationId xmlns:a16="http://schemas.microsoft.com/office/drawing/2014/main" id="{316A59E0-4163-985C-D5A0-FD407B4CDBB8}"/>
                </a:ext>
              </a:extLst>
            </p:cNvPr>
            <p:cNvSpPr txBox="1"/>
            <p:nvPr/>
          </p:nvSpPr>
          <p:spPr>
            <a:xfrm>
              <a:off x="11598464" y="3781428"/>
              <a:ext cx="24911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J=0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F600DE6-9393-726A-71E4-2CF6CEDE7E26}"/>
              </a:ext>
            </a:extLst>
          </p:cNvPr>
          <p:cNvSpPr txBox="1"/>
          <p:nvPr/>
        </p:nvSpPr>
        <p:spPr>
          <a:xfrm>
            <a:off x="1383323" y="2771826"/>
            <a:ext cx="180535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0066FF"/>
                </a:solidFill>
                <a:ea typeface="Calibri"/>
                <a:cs typeface="Calibri"/>
              </a:rPr>
              <a:t>Laser cooling and fluorescence detection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22F6CF-9355-5D41-9F9A-6B9E9DBA2084}"/>
              </a:ext>
            </a:extLst>
          </p:cNvPr>
          <p:cNvSpPr txBox="1"/>
          <p:nvPr/>
        </p:nvSpPr>
        <p:spPr>
          <a:xfrm>
            <a:off x="4501661" y="2848708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FF0066"/>
                </a:solidFill>
              </a:rPr>
              <a:t>Sub-micro kelvin laser cooling</a:t>
            </a:r>
            <a:endParaRPr lang="en-US" sz="1600"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C72B98-B129-5BCD-2D94-A52874CEF11A}"/>
              </a:ext>
            </a:extLst>
          </p:cNvPr>
          <p:cNvSpPr txBox="1"/>
          <p:nvPr/>
        </p:nvSpPr>
        <p:spPr>
          <a:xfrm>
            <a:off x="5533293" y="4829908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FF5050"/>
                </a:solidFill>
              </a:rPr>
              <a:t>Long-lived metastable state</a:t>
            </a:r>
            <a:endParaRPr lang="en-GB" sz="1600">
              <a:solidFill>
                <a:srgbClr val="FF5050"/>
              </a:solidFill>
              <a:ea typeface="Calibri"/>
              <a:cs typeface="Calibri"/>
            </a:endParaRPr>
          </a:p>
          <a:p>
            <a:r>
              <a:rPr lang="en-GB" sz="1600">
                <a:solidFill>
                  <a:srgbClr val="FF5050"/>
                </a:solidFill>
                <a:ea typeface="Calibri"/>
                <a:cs typeface="Calibri"/>
              </a:rPr>
              <a:t>Used for interferometry pulses</a:t>
            </a:r>
          </a:p>
        </p:txBody>
      </p:sp>
    </p:spTree>
    <p:extLst>
      <p:ext uri="{BB962C8B-B14F-4D97-AF65-F5344CB8AC3E}">
        <p14:creationId xmlns:p14="http://schemas.microsoft.com/office/powerpoint/2010/main" val="2466260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D5EC4DB-1C4C-9F18-7895-165DFA8C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3" y="-5191"/>
            <a:ext cx="10515600" cy="638583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0070C0"/>
                </a:solidFill>
                <a:latin typeface="Arial"/>
                <a:cs typeface="Arial"/>
              </a:rPr>
              <a:t>AION-10 overview</a:t>
            </a:r>
            <a:endParaRPr lang="en-GB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D00B1-B8AC-4B0B-7EDA-6D80ACFCDE28}"/>
              </a:ext>
            </a:extLst>
          </p:cNvPr>
          <p:cNvSpPr/>
          <p:nvPr/>
        </p:nvSpPr>
        <p:spPr>
          <a:xfrm>
            <a:off x="232161" y="-5191"/>
            <a:ext cx="560632" cy="6385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cs typeface="Calibri"/>
              </a:rPr>
              <a:t>8.</a:t>
            </a:r>
            <a:endParaRPr lang="en-GB" sz="2000">
              <a:solidFill>
                <a:srgbClr val="000000"/>
              </a:solidFill>
              <a:ea typeface="Calibri"/>
              <a:cs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38D26F-D6E8-A09B-9E7A-292E4A9E4C5E}"/>
              </a:ext>
            </a:extLst>
          </p:cNvPr>
          <p:cNvGrpSpPr/>
          <p:nvPr/>
        </p:nvGrpSpPr>
        <p:grpSpPr>
          <a:xfrm>
            <a:off x="290989" y="6176823"/>
            <a:ext cx="8907731" cy="727604"/>
            <a:chOff x="290989" y="6176823"/>
            <a:chExt cx="8907731" cy="72760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9F904C-6ECE-5EBC-3C9A-56C27A11F689}"/>
                </a:ext>
              </a:extLst>
            </p:cNvPr>
            <p:cNvSpPr/>
            <p:nvPr/>
          </p:nvSpPr>
          <p:spPr>
            <a:xfrm>
              <a:off x="290989" y="6310520"/>
              <a:ext cx="2873589" cy="4667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Kamran Hussain</a:t>
              </a:r>
            </a:p>
            <a:p>
              <a:pPr algn="ctr"/>
              <a:r>
                <a:rPr lang="en-GB" sz="900"/>
                <a:t>Kamran.Hussain@liverpool.ac.uk</a:t>
              </a:r>
            </a:p>
            <a:p>
              <a:pPr algn="ctr"/>
              <a:r>
                <a:rPr lang="en-GB" sz="900"/>
                <a:t>DD/MM/YY</a:t>
              </a:r>
            </a:p>
          </p:txBody>
        </p:sp>
        <p:pic>
          <p:nvPicPr>
            <p:cNvPr id="16" name="Picture 15" descr="The University of Liverpool">
              <a:extLst>
                <a:ext uri="{FF2B5EF4-FFF2-40B4-BE49-F238E27FC236}">
                  <a16:creationId xmlns:a16="http://schemas.microsoft.com/office/drawing/2014/main" id="{2152BA09-B9E6-E1EE-FBFC-172CB4201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229" y="6281044"/>
              <a:ext cx="2044491" cy="519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1B2D67B-03AD-81AD-9122-FBEA7519C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86"/>
            <a:stretch/>
          </p:blipFill>
          <p:spPr>
            <a:xfrm>
              <a:off x="3913435" y="6213358"/>
              <a:ext cx="1085587" cy="563952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974C84C-35F4-21CF-DD3F-448D982536AB}"/>
                </a:ext>
              </a:extLst>
            </p:cNvPr>
            <p:cNvSpPr/>
            <p:nvPr/>
          </p:nvSpPr>
          <p:spPr>
            <a:xfrm>
              <a:off x="326433" y="6307230"/>
              <a:ext cx="3429509" cy="46679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050"/>
                <a:t>Kamran Hussain</a:t>
              </a:r>
            </a:p>
            <a:p>
              <a:pPr algn="ctr"/>
              <a:r>
                <a:rPr lang="en-GB" sz="1050"/>
                <a:t>Kamran.Hussain@liverpool.ac.uk</a:t>
              </a:r>
            </a:p>
            <a:p>
              <a:pPr algn="ctr"/>
              <a:r>
                <a:rPr lang="en-GB" sz="1050"/>
                <a:t>24/05/24</a:t>
              </a:r>
              <a:endParaRPr lang="en-GB" sz="1050">
                <a:ea typeface="Calibri"/>
                <a:cs typeface="Calibri"/>
              </a:endParaRPr>
            </a:p>
          </p:txBody>
        </p:sp>
        <p:pic>
          <p:nvPicPr>
            <p:cNvPr id="20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0DF1AEC-ABC2-48C7-6990-A7AD88C34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4149" y="6176823"/>
              <a:ext cx="1703701" cy="727604"/>
            </a:xfrm>
            <a:prstGeom prst="rect">
              <a:avLst/>
            </a:prstGeom>
          </p:spPr>
        </p:pic>
      </p:grpSp>
      <p:pic>
        <p:nvPicPr>
          <p:cNvPr id="12" name="Picture 11" descr="A red and yellow shield with black figures and lions&#10;&#10;Description automatically generated">
            <a:extLst>
              <a:ext uri="{FF2B5EF4-FFF2-40B4-BE49-F238E27FC236}">
                <a16:creationId xmlns:a16="http://schemas.microsoft.com/office/drawing/2014/main" id="{0B7892D1-3E05-4D81-2E00-BA5323431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75" y="2539511"/>
            <a:ext cx="619125" cy="723900"/>
          </a:xfrm>
          <a:prstGeom prst="rect">
            <a:avLst/>
          </a:prstGeom>
        </p:spPr>
      </p:pic>
      <p:pic>
        <p:nvPicPr>
          <p:cNvPr id="13" name="Picture 12" descr="A blue and gold logo&#10;&#10;Description automatically generated">
            <a:extLst>
              <a:ext uri="{FF2B5EF4-FFF2-40B4-BE49-F238E27FC236}">
                <a16:creationId xmlns:a16="http://schemas.microsoft.com/office/drawing/2014/main" id="{BFF8B1EA-D6D0-E5B7-EAE0-6A09F744E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6096" y="2574680"/>
            <a:ext cx="571500" cy="723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3742FB-CCDF-13AE-1DD7-B3C7185613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5788" y="2574680"/>
            <a:ext cx="520211" cy="723900"/>
          </a:xfrm>
          <a:prstGeom prst="rect">
            <a:avLst/>
          </a:prstGeom>
        </p:spPr>
      </p:pic>
      <p:pic>
        <p:nvPicPr>
          <p:cNvPr id="22" name="Picture 21" descr="A yellow and blue shield with red and blue designs&#10;&#10;Description automatically generated">
            <a:extLst>
              <a:ext uri="{FF2B5EF4-FFF2-40B4-BE49-F238E27FC236}">
                <a16:creationId xmlns:a16="http://schemas.microsoft.com/office/drawing/2014/main" id="{77530DC7-8C8F-52DB-0822-EE42E52B02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1298" y="2574680"/>
            <a:ext cx="619125" cy="723900"/>
          </a:xfrm>
          <a:prstGeom prst="rect">
            <a:avLst/>
          </a:prstGeom>
        </p:spPr>
      </p:pic>
      <p:pic>
        <p:nvPicPr>
          <p:cNvPr id="23" name="Picture 22" descr="A logo of a sun&#10;&#10;Description automatically generated">
            <a:extLst>
              <a:ext uri="{FF2B5EF4-FFF2-40B4-BE49-F238E27FC236}">
                <a16:creationId xmlns:a16="http://schemas.microsoft.com/office/drawing/2014/main" id="{6D1C565C-0BD6-A09F-4328-F579C568DE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7304" y="2574680"/>
            <a:ext cx="714375" cy="723900"/>
          </a:xfrm>
          <a:prstGeom prst="rect">
            <a:avLst/>
          </a:prstGeom>
        </p:spPr>
      </p:pic>
      <p:pic>
        <p:nvPicPr>
          <p:cNvPr id="24" name="Picture 23" descr="A colorful shield with two lions and a fish&#10;&#10;Description automatically generated">
            <a:extLst>
              <a:ext uri="{FF2B5EF4-FFF2-40B4-BE49-F238E27FC236}">
                <a16:creationId xmlns:a16="http://schemas.microsoft.com/office/drawing/2014/main" id="{B24561EC-1E90-8BAF-3DDD-490090AFA1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4708" y="2574680"/>
            <a:ext cx="609600" cy="723900"/>
          </a:xfrm>
          <a:prstGeom prst="rect">
            <a:avLst/>
          </a:prstGeom>
        </p:spPr>
      </p:pic>
      <p:pic>
        <p:nvPicPr>
          <p:cNvPr id="25" name="Picture 24" descr="A blue and yellow coat of arms&#10;&#10;Description automatically generated">
            <a:extLst>
              <a:ext uri="{FF2B5EF4-FFF2-40B4-BE49-F238E27FC236}">
                <a16:creationId xmlns:a16="http://schemas.microsoft.com/office/drawing/2014/main" id="{556EC838-2726-AF77-A84A-69F223187E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10496" y="2574680"/>
            <a:ext cx="571500" cy="7239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0974805-D16A-DF43-6692-CE3693490D85}"/>
              </a:ext>
            </a:extLst>
          </p:cNvPr>
          <p:cNvSpPr/>
          <p:nvPr/>
        </p:nvSpPr>
        <p:spPr>
          <a:xfrm>
            <a:off x="235279" y="3301272"/>
            <a:ext cx="1324707" cy="85578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Atom transport &amp; launch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0C8D3B-25AE-AD83-8BC0-15CAF7629769}"/>
              </a:ext>
            </a:extLst>
          </p:cNvPr>
          <p:cNvSpPr/>
          <p:nvPr/>
        </p:nvSpPr>
        <p:spPr>
          <a:xfrm>
            <a:off x="1653770" y="3289548"/>
            <a:ext cx="1617784" cy="85578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Prototype 10m differential interferometry</a:t>
            </a:r>
          </a:p>
          <a:p>
            <a:pPr algn="ctr"/>
            <a:r>
              <a:rPr lang="en-US" sz="1200">
                <a:ea typeface="Calibri"/>
                <a:cs typeface="Calibri"/>
              </a:rPr>
              <a:t>&amp; Atomic oven design</a:t>
            </a: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64D8C66C-76DC-BF48-30DF-28D5B3293022}"/>
              </a:ext>
            </a:extLst>
          </p:cNvPr>
          <p:cNvSpPr/>
          <p:nvPr/>
        </p:nvSpPr>
        <p:spPr>
          <a:xfrm>
            <a:off x="3482568" y="3289548"/>
            <a:ext cx="1418492" cy="91439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solidFill>
                  <a:srgbClr val="FFFFFF"/>
                </a:solidFill>
                <a:cs typeface="Calibri"/>
              </a:rPr>
              <a:t>Phase shear imaging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7F42137D-649F-AF8A-C0B5-AA4035653901}"/>
              </a:ext>
            </a:extLst>
          </p:cNvPr>
          <p:cNvSpPr/>
          <p:nvPr/>
        </p:nvSpPr>
        <p:spPr>
          <a:xfrm>
            <a:off x="5041737" y="3277823"/>
            <a:ext cx="1406769" cy="90267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State squeezing</a:t>
            </a:r>
          </a:p>
        </p:txBody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B794301D-D28F-B2B1-04D6-49AB84D8757F}"/>
              </a:ext>
            </a:extLst>
          </p:cNvPr>
          <p:cNvSpPr/>
          <p:nvPr/>
        </p:nvSpPr>
        <p:spPr>
          <a:xfrm>
            <a:off x="6694690" y="3289545"/>
            <a:ext cx="1617784" cy="85578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Instrument engineering and magnetic shielding</a:t>
            </a:r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607AB110-1CD7-FB51-ABB2-7CDC26AED85A}"/>
              </a:ext>
            </a:extLst>
          </p:cNvPr>
          <p:cNvSpPr/>
          <p:nvPr/>
        </p:nvSpPr>
        <p:spPr>
          <a:xfrm>
            <a:off x="8535211" y="3254375"/>
            <a:ext cx="1430215" cy="89095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Large momentum transfer</a:t>
            </a:r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B835666C-02DB-9D6E-4F9B-124CAA6DAA92}"/>
              </a:ext>
            </a:extLst>
          </p:cNvPr>
          <p:cNvSpPr/>
          <p:nvPr/>
        </p:nvSpPr>
        <p:spPr>
          <a:xfrm>
            <a:off x="10188165" y="3289543"/>
            <a:ext cx="1617784" cy="85578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Sensitivities and phenomenology studies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19DFC52-9590-25EA-36FB-717978C87CBF}"/>
              </a:ext>
            </a:extLst>
          </p:cNvPr>
          <p:cNvSpPr/>
          <p:nvPr/>
        </p:nvSpPr>
        <p:spPr>
          <a:xfrm>
            <a:off x="2731749" y="797714"/>
            <a:ext cx="6037384" cy="73855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Centralised Design</a:t>
            </a:r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94D3B54-0FBA-F4CE-8103-26DE7013FB28}"/>
              </a:ext>
            </a:extLst>
          </p:cNvPr>
          <p:cNvSpPr/>
          <p:nvPr/>
        </p:nvSpPr>
        <p:spPr>
          <a:xfrm>
            <a:off x="2731748" y="5018021"/>
            <a:ext cx="6037384" cy="73855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Integration into detector</a:t>
            </a:r>
            <a:endParaRPr lang="en-US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E1FDAB55-AA19-D4BF-FA51-8E7A108BA7E8}"/>
              </a:ext>
            </a:extLst>
          </p:cNvPr>
          <p:cNvSpPr/>
          <p:nvPr/>
        </p:nvSpPr>
        <p:spPr>
          <a:xfrm>
            <a:off x="5476584" y="1720020"/>
            <a:ext cx="468922" cy="668215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B5371538-F67D-2BE1-F061-EE3F27AF9CA7}"/>
              </a:ext>
            </a:extLst>
          </p:cNvPr>
          <p:cNvSpPr/>
          <p:nvPr/>
        </p:nvSpPr>
        <p:spPr>
          <a:xfrm rot="1860000">
            <a:off x="2663045" y="1720019"/>
            <a:ext cx="468922" cy="668215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83515F23-2BA5-C462-6D25-32B5E2F97647}"/>
              </a:ext>
            </a:extLst>
          </p:cNvPr>
          <p:cNvSpPr/>
          <p:nvPr/>
        </p:nvSpPr>
        <p:spPr>
          <a:xfrm rot="-1680000">
            <a:off x="8301844" y="1720019"/>
            <a:ext cx="468922" cy="668215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21698825-3833-B0FD-49ED-E19084B48DFA}"/>
              </a:ext>
            </a:extLst>
          </p:cNvPr>
          <p:cNvSpPr/>
          <p:nvPr/>
        </p:nvSpPr>
        <p:spPr>
          <a:xfrm>
            <a:off x="5511752" y="4275650"/>
            <a:ext cx="468922" cy="668215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F2DFCA0E-BF61-8898-D092-C6B75EF25A8B}"/>
              </a:ext>
            </a:extLst>
          </p:cNvPr>
          <p:cNvSpPr/>
          <p:nvPr/>
        </p:nvSpPr>
        <p:spPr>
          <a:xfrm rot="-1680000">
            <a:off x="2674767" y="4275649"/>
            <a:ext cx="468922" cy="668215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B21091C3-A030-EF50-3018-2079288B4847}"/>
              </a:ext>
            </a:extLst>
          </p:cNvPr>
          <p:cNvSpPr/>
          <p:nvPr/>
        </p:nvSpPr>
        <p:spPr>
          <a:xfrm rot="1860000">
            <a:off x="8290120" y="4275649"/>
            <a:ext cx="468922" cy="668215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UK Space Facilities RAL Space">
            <a:extLst>
              <a:ext uri="{FF2B5EF4-FFF2-40B4-BE49-F238E27FC236}">
                <a16:creationId xmlns:a16="http://schemas.microsoft.com/office/drawing/2014/main" id="{88D140EB-A1F6-AE86-DFD2-ED0F0FD249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9664" y="2786828"/>
            <a:ext cx="1430213" cy="47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27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AION : Progress towards Strontium Atom Interferometry at RAL Space</vt:lpstr>
      <vt:lpstr>Atom Interferometry Observatory and Network (AION)</vt:lpstr>
      <vt:lpstr>What is Atom Interferometry?</vt:lpstr>
      <vt:lpstr>Physics case</vt:lpstr>
      <vt:lpstr>Long baseline atom interferometry </vt:lpstr>
      <vt:lpstr>Long baseline atom interferometry </vt:lpstr>
      <vt:lpstr>Long baseline atom interferometry </vt:lpstr>
      <vt:lpstr>Strontium Interferometry</vt:lpstr>
      <vt:lpstr>AION-10 overview</vt:lpstr>
      <vt:lpstr>Strontium lab at RAL Space</vt:lpstr>
      <vt:lpstr>Progress towards cold atoms</vt:lpstr>
      <vt:lpstr>Progress towards cold atoms</vt:lpstr>
      <vt:lpstr>Progress towards cold atoms</vt:lpstr>
      <vt:lpstr>Progress towards cold atoms</vt:lpstr>
      <vt:lpstr>Laser induced fluorescence spectroscopy</vt:lpstr>
      <vt:lpstr>3D MOT</vt:lpstr>
      <vt:lpstr>Characterisation of the atom beam at each stage</vt:lpstr>
      <vt:lpstr>Summary</vt:lpstr>
    </vt:vector>
  </TitlesOfParts>
  <Company>Science and Technology Facilities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[Title]</dc:title>
  <dc:creator>Hussain, Kamran (STFC,RAL,PPD)</dc:creator>
  <cp:revision>22</cp:revision>
  <dcterms:created xsi:type="dcterms:W3CDTF">2023-06-11T12:45:35Z</dcterms:created>
  <dcterms:modified xsi:type="dcterms:W3CDTF">2024-05-24T00:40:39Z</dcterms:modified>
</cp:coreProperties>
</file>