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2" r:id="rId3"/>
    <p:sldId id="257" r:id="rId4"/>
    <p:sldId id="264" r:id="rId5"/>
    <p:sldId id="258" r:id="rId6"/>
    <p:sldId id="259" r:id="rId7"/>
    <p:sldId id="260" r:id="rId8"/>
    <p:sldId id="261" r:id="rId9"/>
    <p:sldId id="383" r:id="rId10"/>
    <p:sldId id="384" r:id="rId11"/>
    <p:sldId id="385"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34E"/>
    <a:srgbClr val="B0DD7F"/>
    <a:srgbClr val="A6D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0AAD3-5303-47CB-BE96-DDCA2B2E66DB}" v="354" dt="2024-12-02T10:50:38.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by, Katie" userId="feb74279-2e25-4a94-b58e-b77c42c7d22a" providerId="ADAL" clId="{B370AAD3-5303-47CB-BE96-DDCA2B2E66DB}"/>
    <pc:docChg chg="undo custSel addSld delSld modSld sldOrd">
      <pc:chgData name="Ferraby, Katie" userId="feb74279-2e25-4a94-b58e-b77c42c7d22a" providerId="ADAL" clId="{B370AAD3-5303-47CB-BE96-DDCA2B2E66DB}" dt="2024-12-02T10:50:38.242" v="1841" actId="170"/>
      <pc:docMkLst>
        <pc:docMk/>
      </pc:docMkLst>
      <pc:sldChg chg="addSp modSp mod">
        <pc:chgData name="Ferraby, Katie" userId="feb74279-2e25-4a94-b58e-b77c42c7d22a" providerId="ADAL" clId="{B370AAD3-5303-47CB-BE96-DDCA2B2E66DB}" dt="2024-11-29T15:20:41.918" v="720" actId="1076"/>
        <pc:sldMkLst>
          <pc:docMk/>
          <pc:sldMk cId="1689714126" sldId="257"/>
        </pc:sldMkLst>
        <pc:spChg chg="mod">
          <ac:chgData name="Ferraby, Katie" userId="feb74279-2e25-4a94-b58e-b77c42c7d22a" providerId="ADAL" clId="{B370AAD3-5303-47CB-BE96-DDCA2B2E66DB}" dt="2024-11-29T15:17:29.140" v="653" actId="313"/>
          <ac:spMkLst>
            <pc:docMk/>
            <pc:sldMk cId="1689714126" sldId="257"/>
            <ac:spMk id="7" creationId="{372B69EB-F4A7-6050-4ABA-C645C2C2D425}"/>
          </ac:spMkLst>
        </pc:spChg>
        <pc:spChg chg="add mod">
          <ac:chgData name="Ferraby, Katie" userId="feb74279-2e25-4a94-b58e-b77c42c7d22a" providerId="ADAL" clId="{B370AAD3-5303-47CB-BE96-DDCA2B2E66DB}" dt="2024-11-29T15:20:41.918" v="720" actId="1076"/>
          <ac:spMkLst>
            <pc:docMk/>
            <pc:sldMk cId="1689714126" sldId="257"/>
            <ac:spMk id="8" creationId="{662EFEED-C36B-B70F-5E9C-72CAA219DAB0}"/>
          </ac:spMkLst>
        </pc:spChg>
        <pc:spChg chg="mod">
          <ac:chgData name="Ferraby, Katie" userId="feb74279-2e25-4a94-b58e-b77c42c7d22a" providerId="ADAL" clId="{B370AAD3-5303-47CB-BE96-DDCA2B2E66DB}" dt="2024-11-29T15:20:37.995" v="719" actId="1076"/>
          <ac:spMkLst>
            <pc:docMk/>
            <pc:sldMk cId="1689714126" sldId="257"/>
            <ac:spMk id="10" creationId="{16A775C8-F186-ED17-BC07-85B6A1B6DF12}"/>
          </ac:spMkLst>
        </pc:spChg>
        <pc:spChg chg="mod">
          <ac:chgData name="Ferraby, Katie" userId="feb74279-2e25-4a94-b58e-b77c42c7d22a" providerId="ADAL" clId="{B370AAD3-5303-47CB-BE96-DDCA2B2E66DB}" dt="2024-11-29T15:17:00.333" v="631" actId="20577"/>
          <ac:spMkLst>
            <pc:docMk/>
            <pc:sldMk cId="1689714126" sldId="257"/>
            <ac:spMk id="22" creationId="{0455B68F-DCE6-7B17-1252-8F3E01DD76A3}"/>
          </ac:spMkLst>
        </pc:spChg>
        <pc:cxnChg chg="mod">
          <ac:chgData name="Ferraby, Katie" userId="feb74279-2e25-4a94-b58e-b77c42c7d22a" providerId="ADAL" clId="{B370AAD3-5303-47CB-BE96-DDCA2B2E66DB}" dt="2024-11-29T15:17:25.195" v="649" actId="14100"/>
          <ac:cxnSpMkLst>
            <pc:docMk/>
            <pc:sldMk cId="1689714126" sldId="257"/>
            <ac:cxnSpMk id="9" creationId="{B34B8302-B666-62EF-4B48-9376DD9D4E5C}"/>
          </ac:cxnSpMkLst>
        </pc:cxnChg>
      </pc:sldChg>
      <pc:sldChg chg="modSp mod">
        <pc:chgData name="Ferraby, Katie" userId="feb74279-2e25-4a94-b58e-b77c42c7d22a" providerId="ADAL" clId="{B370AAD3-5303-47CB-BE96-DDCA2B2E66DB}" dt="2024-12-02T10:48:37.046" v="1819" actId="20577"/>
        <pc:sldMkLst>
          <pc:docMk/>
          <pc:sldMk cId="1778901941" sldId="258"/>
        </pc:sldMkLst>
        <pc:spChg chg="mod">
          <ac:chgData name="Ferraby, Katie" userId="feb74279-2e25-4a94-b58e-b77c42c7d22a" providerId="ADAL" clId="{B370AAD3-5303-47CB-BE96-DDCA2B2E66DB}" dt="2024-11-29T15:34:44.236" v="1090" actId="20577"/>
          <ac:spMkLst>
            <pc:docMk/>
            <pc:sldMk cId="1778901941" sldId="258"/>
            <ac:spMk id="4" creationId="{C3C779C7-276F-B755-F809-201FD39BEE92}"/>
          </ac:spMkLst>
        </pc:spChg>
        <pc:spChg chg="mod">
          <ac:chgData name="Ferraby, Katie" userId="feb74279-2e25-4a94-b58e-b77c42c7d22a" providerId="ADAL" clId="{B370AAD3-5303-47CB-BE96-DDCA2B2E66DB}" dt="2024-11-29T15:25:30.464" v="987" actId="20577"/>
          <ac:spMkLst>
            <pc:docMk/>
            <pc:sldMk cId="1778901941" sldId="258"/>
            <ac:spMk id="9" creationId="{2F6799F6-4FD0-F4B1-9C09-2FB6D18622DC}"/>
          </ac:spMkLst>
        </pc:spChg>
        <pc:spChg chg="mod">
          <ac:chgData name="Ferraby, Katie" userId="feb74279-2e25-4a94-b58e-b77c42c7d22a" providerId="ADAL" clId="{B370AAD3-5303-47CB-BE96-DDCA2B2E66DB}" dt="2024-12-02T10:48:37.046" v="1819" actId="20577"/>
          <ac:spMkLst>
            <pc:docMk/>
            <pc:sldMk cId="1778901941" sldId="258"/>
            <ac:spMk id="14" creationId="{1BC7CCDE-66C6-F633-CB86-06F9FC725CD4}"/>
          </ac:spMkLst>
        </pc:spChg>
      </pc:sldChg>
      <pc:sldChg chg="modSp mod">
        <pc:chgData name="Ferraby, Katie" userId="feb74279-2e25-4a94-b58e-b77c42c7d22a" providerId="ADAL" clId="{B370AAD3-5303-47CB-BE96-DDCA2B2E66DB}" dt="2024-11-29T15:37:03.937" v="1131" actId="20577"/>
        <pc:sldMkLst>
          <pc:docMk/>
          <pc:sldMk cId="3517602111" sldId="260"/>
        </pc:sldMkLst>
        <pc:spChg chg="mod">
          <ac:chgData name="Ferraby, Katie" userId="feb74279-2e25-4a94-b58e-b77c42c7d22a" providerId="ADAL" clId="{B370AAD3-5303-47CB-BE96-DDCA2B2E66DB}" dt="2024-11-29T15:37:03.937" v="1131" actId="20577"/>
          <ac:spMkLst>
            <pc:docMk/>
            <pc:sldMk cId="3517602111" sldId="260"/>
            <ac:spMk id="3" creationId="{B9157D6F-2E4F-B969-2A55-8560C64836DF}"/>
          </ac:spMkLst>
        </pc:spChg>
        <pc:spChg chg="mod">
          <ac:chgData name="Ferraby, Katie" userId="feb74279-2e25-4a94-b58e-b77c42c7d22a" providerId="ADAL" clId="{B370AAD3-5303-47CB-BE96-DDCA2B2E66DB}" dt="2024-11-29T15:36:43.235" v="1101" actId="20577"/>
          <ac:spMkLst>
            <pc:docMk/>
            <pc:sldMk cId="3517602111" sldId="260"/>
            <ac:spMk id="9" creationId="{7B3F7732-9C0A-B2A6-51A9-455B72ECF78A}"/>
          </ac:spMkLst>
        </pc:spChg>
      </pc:sldChg>
      <pc:sldChg chg="delSp modSp mod">
        <pc:chgData name="Ferraby, Katie" userId="feb74279-2e25-4a94-b58e-b77c42c7d22a" providerId="ADAL" clId="{B370AAD3-5303-47CB-BE96-DDCA2B2E66DB}" dt="2024-11-29T15:42:16.262" v="1298" actId="20577"/>
        <pc:sldMkLst>
          <pc:docMk/>
          <pc:sldMk cId="1679296212" sldId="261"/>
        </pc:sldMkLst>
        <pc:spChg chg="mod">
          <ac:chgData name="Ferraby, Katie" userId="feb74279-2e25-4a94-b58e-b77c42c7d22a" providerId="ADAL" clId="{B370AAD3-5303-47CB-BE96-DDCA2B2E66DB}" dt="2024-11-29T15:42:16.262" v="1298" actId="20577"/>
          <ac:spMkLst>
            <pc:docMk/>
            <pc:sldMk cId="1679296212" sldId="261"/>
            <ac:spMk id="4" creationId="{51491C81-A19A-4AB5-928C-4D70898B73B7}"/>
          </ac:spMkLst>
        </pc:spChg>
        <pc:spChg chg="mod">
          <ac:chgData name="Ferraby, Katie" userId="feb74279-2e25-4a94-b58e-b77c42c7d22a" providerId="ADAL" clId="{B370AAD3-5303-47CB-BE96-DDCA2B2E66DB}" dt="2024-11-29T15:41:16.567" v="1137" actId="1076"/>
          <ac:spMkLst>
            <pc:docMk/>
            <pc:sldMk cId="1679296212" sldId="261"/>
            <ac:spMk id="5" creationId="{8C39D1E8-5E92-3D8D-AC1A-F0D831737373}"/>
          </ac:spMkLst>
        </pc:spChg>
        <pc:spChg chg="mod">
          <ac:chgData name="Ferraby, Katie" userId="feb74279-2e25-4a94-b58e-b77c42c7d22a" providerId="ADAL" clId="{B370AAD3-5303-47CB-BE96-DDCA2B2E66DB}" dt="2024-11-29T15:41:13.365" v="1136" actId="1076"/>
          <ac:spMkLst>
            <pc:docMk/>
            <pc:sldMk cId="1679296212" sldId="261"/>
            <ac:spMk id="6" creationId="{F0641518-8C22-FB8D-CB45-4A78F4EC4A89}"/>
          </ac:spMkLst>
        </pc:spChg>
        <pc:cxnChg chg="mod">
          <ac:chgData name="Ferraby, Katie" userId="feb74279-2e25-4a94-b58e-b77c42c7d22a" providerId="ADAL" clId="{B370AAD3-5303-47CB-BE96-DDCA2B2E66DB}" dt="2024-11-29T15:41:13.365" v="1136" actId="1076"/>
          <ac:cxnSpMkLst>
            <pc:docMk/>
            <pc:sldMk cId="1679296212" sldId="261"/>
            <ac:cxnSpMk id="8" creationId="{1B09892A-7142-995F-8E92-B1AE6A167E55}"/>
          </ac:cxnSpMkLst>
        </pc:cxnChg>
        <pc:cxnChg chg="del">
          <ac:chgData name="Ferraby, Katie" userId="feb74279-2e25-4a94-b58e-b77c42c7d22a" providerId="ADAL" clId="{B370AAD3-5303-47CB-BE96-DDCA2B2E66DB}" dt="2024-11-29T15:37:34.156" v="1135" actId="478"/>
          <ac:cxnSpMkLst>
            <pc:docMk/>
            <pc:sldMk cId="1679296212" sldId="261"/>
            <ac:cxnSpMk id="14" creationId="{80706F54-AED8-A847-F313-4F3506AE93D9}"/>
          </ac:cxnSpMkLst>
        </pc:cxnChg>
      </pc:sldChg>
      <pc:sldChg chg="addSp modSp mod">
        <pc:chgData name="Ferraby, Katie" userId="feb74279-2e25-4a94-b58e-b77c42c7d22a" providerId="ADAL" clId="{B370AAD3-5303-47CB-BE96-DDCA2B2E66DB}" dt="2024-11-29T15:16:39.906" v="602" actId="20577"/>
        <pc:sldMkLst>
          <pc:docMk/>
          <pc:sldMk cId="926208075" sldId="262"/>
        </pc:sldMkLst>
        <pc:spChg chg="add mod">
          <ac:chgData name="Ferraby, Katie" userId="feb74279-2e25-4a94-b58e-b77c42c7d22a" providerId="ADAL" clId="{B370AAD3-5303-47CB-BE96-DDCA2B2E66DB}" dt="2024-11-29T15:15:36.451" v="563" actId="20577"/>
          <ac:spMkLst>
            <pc:docMk/>
            <pc:sldMk cId="926208075" sldId="262"/>
            <ac:spMk id="6" creationId="{ADD05E80-A83B-51BB-9A25-73C94722ABC9}"/>
          </ac:spMkLst>
        </pc:spChg>
        <pc:spChg chg="mod">
          <ac:chgData name="Ferraby, Katie" userId="feb74279-2e25-4a94-b58e-b77c42c7d22a" providerId="ADAL" clId="{B370AAD3-5303-47CB-BE96-DDCA2B2E66DB}" dt="2024-11-29T15:16:39.906" v="602" actId="20577"/>
          <ac:spMkLst>
            <pc:docMk/>
            <pc:sldMk cId="926208075" sldId="262"/>
            <ac:spMk id="7" creationId="{5B22ADEE-ED7E-64DE-BBBC-14227B53C54E}"/>
          </ac:spMkLst>
        </pc:spChg>
      </pc:sldChg>
      <pc:sldChg chg="modSp mod">
        <pc:chgData name="Ferraby, Katie" userId="feb74279-2e25-4a94-b58e-b77c42c7d22a" providerId="ADAL" clId="{B370AAD3-5303-47CB-BE96-DDCA2B2E66DB}" dt="2024-12-02T10:49:52.222" v="1834" actId="20577"/>
        <pc:sldMkLst>
          <pc:docMk/>
          <pc:sldMk cId="235444478" sldId="263"/>
        </pc:sldMkLst>
        <pc:spChg chg="mod">
          <ac:chgData name="Ferraby, Katie" userId="feb74279-2e25-4a94-b58e-b77c42c7d22a" providerId="ADAL" clId="{B370AAD3-5303-47CB-BE96-DDCA2B2E66DB}" dt="2024-12-02T10:49:52.222" v="1834" actId="20577"/>
          <ac:spMkLst>
            <pc:docMk/>
            <pc:sldMk cId="235444478" sldId="263"/>
            <ac:spMk id="5" creationId="{BDD3B3F4-4B5C-03FF-F75C-C90F34643F4C}"/>
          </ac:spMkLst>
        </pc:spChg>
      </pc:sldChg>
      <pc:sldChg chg="addSp delSp modSp mod ord">
        <pc:chgData name="Ferraby, Katie" userId="feb74279-2e25-4a94-b58e-b77c42c7d22a" providerId="ADAL" clId="{B370AAD3-5303-47CB-BE96-DDCA2B2E66DB}" dt="2024-12-02T10:48:32.669" v="1817" actId="20577"/>
        <pc:sldMkLst>
          <pc:docMk/>
          <pc:sldMk cId="167312424" sldId="264"/>
        </pc:sldMkLst>
        <pc:spChg chg="mod">
          <ac:chgData name="Ferraby, Katie" userId="feb74279-2e25-4a94-b58e-b77c42c7d22a" providerId="ADAL" clId="{B370AAD3-5303-47CB-BE96-DDCA2B2E66DB}" dt="2024-11-29T15:33:45.631" v="1088" actId="1076"/>
          <ac:spMkLst>
            <pc:docMk/>
            <pc:sldMk cId="167312424" sldId="264"/>
            <ac:spMk id="2" creationId="{DEF0A184-5F5C-DF00-238A-CB2851D95538}"/>
          </ac:spMkLst>
        </pc:spChg>
        <pc:spChg chg="del">
          <ac:chgData name="Ferraby, Katie" userId="feb74279-2e25-4a94-b58e-b77c42c7d22a" providerId="ADAL" clId="{B370AAD3-5303-47CB-BE96-DDCA2B2E66DB}" dt="2024-11-29T15:33:33.707" v="1085" actId="478"/>
          <ac:spMkLst>
            <pc:docMk/>
            <pc:sldMk cId="167312424" sldId="264"/>
            <ac:spMk id="7" creationId="{5064F18C-53A8-4F28-8564-B583BF7AA2D2}"/>
          </ac:spMkLst>
        </pc:spChg>
        <pc:spChg chg="mod">
          <ac:chgData name="Ferraby, Katie" userId="feb74279-2e25-4a94-b58e-b77c42c7d22a" providerId="ADAL" clId="{B370AAD3-5303-47CB-BE96-DDCA2B2E66DB}" dt="2024-12-02T10:48:32.669" v="1817" actId="20577"/>
          <ac:spMkLst>
            <pc:docMk/>
            <pc:sldMk cId="167312424" sldId="264"/>
            <ac:spMk id="14" creationId="{1BC7CCDE-66C6-F633-CB86-06F9FC725CD4}"/>
          </ac:spMkLst>
        </pc:spChg>
        <pc:spChg chg="add mod">
          <ac:chgData name="Ferraby, Katie" userId="feb74279-2e25-4a94-b58e-b77c42c7d22a" providerId="ADAL" clId="{B370AAD3-5303-47CB-BE96-DDCA2B2E66DB}" dt="2024-11-29T15:28:44.093" v="1017" actId="1076"/>
          <ac:spMkLst>
            <pc:docMk/>
            <pc:sldMk cId="167312424" sldId="264"/>
            <ac:spMk id="19" creationId="{2EABBF1E-DE47-3850-932F-2858CA166158}"/>
          </ac:spMkLst>
        </pc:spChg>
        <pc:spChg chg="add mod">
          <ac:chgData name="Ferraby, Katie" userId="feb74279-2e25-4a94-b58e-b77c42c7d22a" providerId="ADAL" clId="{B370AAD3-5303-47CB-BE96-DDCA2B2E66DB}" dt="2024-11-29T15:28:55.507" v="1021" actId="20577"/>
          <ac:spMkLst>
            <pc:docMk/>
            <pc:sldMk cId="167312424" sldId="264"/>
            <ac:spMk id="20" creationId="{FC33128F-216D-52FF-D051-4C2B77C0A09E}"/>
          </ac:spMkLst>
        </pc:spChg>
        <pc:spChg chg="add mod">
          <ac:chgData name="Ferraby, Katie" userId="feb74279-2e25-4a94-b58e-b77c42c7d22a" providerId="ADAL" clId="{B370AAD3-5303-47CB-BE96-DDCA2B2E66DB}" dt="2024-11-29T15:34:53.445" v="1093" actId="14100"/>
          <ac:spMkLst>
            <pc:docMk/>
            <pc:sldMk cId="167312424" sldId="264"/>
            <ac:spMk id="22" creationId="{E2E60BC0-71A4-FD68-3103-E93C986F4F87}"/>
          </ac:spMkLst>
        </pc:spChg>
        <pc:picChg chg="mod modCrop">
          <ac:chgData name="Ferraby, Katie" userId="feb74279-2e25-4a94-b58e-b77c42c7d22a" providerId="ADAL" clId="{B370AAD3-5303-47CB-BE96-DDCA2B2E66DB}" dt="2024-11-29T15:28:03.015" v="1004" actId="1076"/>
          <ac:picMkLst>
            <pc:docMk/>
            <pc:sldMk cId="167312424" sldId="264"/>
            <ac:picMk id="16" creationId="{51CAD228-3091-99BB-8E64-70B51FD5D6CE}"/>
          </ac:picMkLst>
        </pc:picChg>
        <pc:cxnChg chg="add">
          <ac:chgData name="Ferraby, Katie" userId="feb74279-2e25-4a94-b58e-b77c42c7d22a" providerId="ADAL" clId="{B370AAD3-5303-47CB-BE96-DDCA2B2E66DB}" dt="2024-11-29T15:27:27.876" v="1000" actId="11529"/>
          <ac:cxnSpMkLst>
            <pc:docMk/>
            <pc:sldMk cId="167312424" sldId="264"/>
            <ac:cxnSpMk id="4" creationId="{3FAF1C0B-9991-7FC7-D87C-E866A69CBBE8}"/>
          </ac:cxnSpMkLst>
        </pc:cxnChg>
        <pc:cxnChg chg="add mod">
          <ac:chgData name="Ferraby, Katie" userId="feb74279-2e25-4a94-b58e-b77c42c7d22a" providerId="ADAL" clId="{B370AAD3-5303-47CB-BE96-DDCA2B2E66DB}" dt="2024-11-29T15:28:15.070" v="1008" actId="1076"/>
          <ac:cxnSpMkLst>
            <pc:docMk/>
            <pc:sldMk cId="167312424" sldId="264"/>
            <ac:cxnSpMk id="8" creationId="{229022A4-68F5-08A4-5975-680B7F9EE0B3}"/>
          </ac:cxnSpMkLst>
        </pc:cxnChg>
        <pc:cxnChg chg="del">
          <ac:chgData name="Ferraby, Katie" userId="feb74279-2e25-4a94-b58e-b77c42c7d22a" providerId="ADAL" clId="{B370AAD3-5303-47CB-BE96-DDCA2B2E66DB}" dt="2024-11-29T15:33:38.188" v="1087" actId="478"/>
          <ac:cxnSpMkLst>
            <pc:docMk/>
            <pc:sldMk cId="167312424" sldId="264"/>
            <ac:cxnSpMk id="11" creationId="{4020925B-F655-F99A-35B6-D14CB9D3FF10}"/>
          </ac:cxnSpMkLst>
        </pc:cxnChg>
        <pc:cxnChg chg="add mod">
          <ac:chgData name="Ferraby, Katie" userId="feb74279-2e25-4a94-b58e-b77c42c7d22a" providerId="ADAL" clId="{B370AAD3-5303-47CB-BE96-DDCA2B2E66DB}" dt="2024-11-29T15:28:12.573" v="1007" actId="1076"/>
          <ac:cxnSpMkLst>
            <pc:docMk/>
            <pc:sldMk cId="167312424" sldId="264"/>
            <ac:cxnSpMk id="15" creationId="{437F0274-6D93-B4E1-36B8-8BD3AC9DF739}"/>
          </ac:cxnSpMkLst>
        </pc:cxnChg>
        <pc:cxnChg chg="del">
          <ac:chgData name="Ferraby, Katie" userId="feb74279-2e25-4a94-b58e-b77c42c7d22a" providerId="ADAL" clId="{B370AAD3-5303-47CB-BE96-DDCA2B2E66DB}" dt="2024-11-29T15:33:36.026" v="1086" actId="478"/>
          <ac:cxnSpMkLst>
            <pc:docMk/>
            <pc:sldMk cId="167312424" sldId="264"/>
            <ac:cxnSpMk id="17" creationId="{CB0DBC6B-29A7-8236-22B6-EC2B1D081166}"/>
          </ac:cxnSpMkLst>
        </pc:cxnChg>
      </pc:sldChg>
      <pc:sldChg chg="new del">
        <pc:chgData name="Ferraby, Katie" userId="feb74279-2e25-4a94-b58e-b77c42c7d22a" providerId="ADAL" clId="{B370AAD3-5303-47CB-BE96-DDCA2B2E66DB}" dt="2024-11-29T15:42:51.271" v="1300" actId="47"/>
        <pc:sldMkLst>
          <pc:docMk/>
          <pc:sldMk cId="966862221" sldId="265"/>
        </pc:sldMkLst>
      </pc:sldChg>
      <pc:sldChg chg="addSp delSp modSp add del mod">
        <pc:chgData name="Ferraby, Katie" userId="feb74279-2e25-4a94-b58e-b77c42c7d22a" providerId="ADAL" clId="{B370AAD3-5303-47CB-BE96-DDCA2B2E66DB}" dt="2024-11-29T15:34:26.553" v="1089" actId="47"/>
        <pc:sldMkLst>
          <pc:docMk/>
          <pc:sldMk cId="3651658974" sldId="265"/>
        </pc:sldMkLst>
        <pc:spChg chg="add mod">
          <ac:chgData name="Ferraby, Katie" userId="feb74279-2e25-4a94-b58e-b77c42c7d22a" providerId="ADAL" clId="{B370AAD3-5303-47CB-BE96-DDCA2B2E66DB}" dt="2024-11-29T10:35:54.332" v="306" actId="403"/>
          <ac:spMkLst>
            <pc:docMk/>
            <pc:sldMk cId="3651658974" sldId="265"/>
            <ac:spMk id="2" creationId="{FD702859-A12E-5412-22FB-B8960FF134D9}"/>
          </ac:spMkLst>
        </pc:spChg>
        <pc:spChg chg="del">
          <ac:chgData name="Ferraby, Katie" userId="feb74279-2e25-4a94-b58e-b77c42c7d22a" providerId="ADAL" clId="{B370AAD3-5303-47CB-BE96-DDCA2B2E66DB}" dt="2024-11-29T10:04:19.793" v="4" actId="478"/>
          <ac:spMkLst>
            <pc:docMk/>
            <pc:sldMk cId="3651658974" sldId="265"/>
            <ac:spMk id="4" creationId="{C3C779C7-276F-B755-F809-201FD39BEE92}"/>
          </ac:spMkLst>
        </pc:spChg>
        <pc:spChg chg="add mod">
          <ac:chgData name="Ferraby, Katie" userId="feb74279-2e25-4a94-b58e-b77c42c7d22a" providerId="ADAL" clId="{B370AAD3-5303-47CB-BE96-DDCA2B2E66DB}" dt="2024-11-29T10:36:21.639" v="335" actId="1076"/>
          <ac:spMkLst>
            <pc:docMk/>
            <pc:sldMk cId="3651658974" sldId="265"/>
            <ac:spMk id="8" creationId="{561C155A-7DB0-9FF5-1492-DB8EE6982CAA}"/>
          </ac:spMkLst>
        </pc:spChg>
        <pc:spChg chg="mod">
          <ac:chgData name="Ferraby, Katie" userId="feb74279-2e25-4a94-b58e-b77c42c7d22a" providerId="ADAL" clId="{B370AAD3-5303-47CB-BE96-DDCA2B2E66DB}" dt="2024-11-29T10:24:03.314" v="297" actId="20577"/>
          <ac:spMkLst>
            <pc:docMk/>
            <pc:sldMk cId="3651658974" sldId="265"/>
            <ac:spMk id="9" creationId="{2F6799F6-4FD0-F4B1-9C09-2FB6D18622DC}"/>
          </ac:spMkLst>
        </pc:spChg>
        <pc:spChg chg="add mod">
          <ac:chgData name="Ferraby, Katie" userId="feb74279-2e25-4a94-b58e-b77c42c7d22a" providerId="ADAL" clId="{B370AAD3-5303-47CB-BE96-DDCA2B2E66DB}" dt="2024-11-29T10:36:34.450" v="363" actId="1076"/>
          <ac:spMkLst>
            <pc:docMk/>
            <pc:sldMk cId="3651658974" sldId="265"/>
            <ac:spMk id="10" creationId="{6D6EA478-6F85-390D-6A1C-0D444CADC62F}"/>
          </ac:spMkLst>
        </pc:spChg>
        <pc:spChg chg="del mod">
          <ac:chgData name="Ferraby, Katie" userId="feb74279-2e25-4a94-b58e-b77c42c7d22a" providerId="ADAL" clId="{B370AAD3-5303-47CB-BE96-DDCA2B2E66DB}" dt="2024-11-29T10:04:19.793" v="4" actId="478"/>
          <ac:spMkLst>
            <pc:docMk/>
            <pc:sldMk cId="3651658974" sldId="265"/>
            <ac:spMk id="15" creationId="{2212B876-FAF2-9CB5-6146-5AA0850C20EB}"/>
          </ac:spMkLst>
        </pc:spChg>
        <pc:picChg chg="add mod">
          <ac:chgData name="Ferraby, Katie" userId="feb74279-2e25-4a94-b58e-b77c42c7d22a" providerId="ADAL" clId="{B370AAD3-5303-47CB-BE96-DDCA2B2E66DB}" dt="2024-11-29T10:35:58.670" v="308" actId="1076"/>
          <ac:picMkLst>
            <pc:docMk/>
            <pc:sldMk cId="3651658974" sldId="265"/>
            <ac:picMk id="5" creationId="{49BC06A7-7474-57F1-77C9-AD4C1261E54F}"/>
          </ac:picMkLst>
        </pc:picChg>
        <pc:picChg chg="add mod">
          <ac:chgData name="Ferraby, Katie" userId="feb74279-2e25-4a94-b58e-b77c42c7d22a" providerId="ADAL" clId="{B370AAD3-5303-47CB-BE96-DDCA2B2E66DB}" dt="2024-11-29T10:36:09.179" v="311" actId="1076"/>
          <ac:picMkLst>
            <pc:docMk/>
            <pc:sldMk cId="3651658974" sldId="265"/>
            <ac:picMk id="7" creationId="{46221413-07D5-51AD-F181-12AD30F5F807}"/>
          </ac:picMkLst>
        </pc:picChg>
        <pc:picChg chg="del">
          <ac:chgData name="Ferraby, Katie" userId="feb74279-2e25-4a94-b58e-b77c42c7d22a" providerId="ADAL" clId="{B370AAD3-5303-47CB-BE96-DDCA2B2E66DB}" dt="2024-11-29T10:04:19.793" v="4" actId="478"/>
          <ac:picMkLst>
            <pc:docMk/>
            <pc:sldMk cId="3651658974" sldId="265"/>
            <ac:picMk id="19" creationId="{5F320977-7370-B50B-0196-74F556DE67FD}"/>
          </ac:picMkLst>
        </pc:picChg>
        <pc:picChg chg="del">
          <ac:chgData name="Ferraby, Katie" userId="feb74279-2e25-4a94-b58e-b77c42c7d22a" providerId="ADAL" clId="{B370AAD3-5303-47CB-BE96-DDCA2B2E66DB}" dt="2024-11-29T10:04:19.793" v="4" actId="478"/>
          <ac:picMkLst>
            <pc:docMk/>
            <pc:sldMk cId="3651658974" sldId="265"/>
            <ac:picMk id="21" creationId="{166E9153-EF31-303D-1B20-F0FDF6DD6C02}"/>
          </ac:picMkLst>
        </pc:picChg>
      </pc:sldChg>
      <pc:sldChg chg="new del">
        <pc:chgData name="Ferraby, Katie" userId="feb74279-2e25-4a94-b58e-b77c42c7d22a" providerId="ADAL" clId="{B370AAD3-5303-47CB-BE96-DDCA2B2E66DB}" dt="2024-11-29T10:04:11.424" v="1" actId="680"/>
        <pc:sldMkLst>
          <pc:docMk/>
          <pc:sldMk cId="3711806344" sldId="265"/>
        </pc:sldMkLst>
      </pc:sldChg>
      <pc:sldChg chg="addSp modSp add mod">
        <pc:chgData name="Ferraby, Katie" userId="feb74279-2e25-4a94-b58e-b77c42c7d22a" providerId="ADAL" clId="{B370AAD3-5303-47CB-BE96-DDCA2B2E66DB}" dt="2024-12-02T10:50:27.653" v="1838" actId="170"/>
        <pc:sldMkLst>
          <pc:docMk/>
          <pc:sldMk cId="1279042510" sldId="383"/>
        </pc:sldMkLst>
        <pc:spChg chg="add mod ord">
          <ac:chgData name="Ferraby, Katie" userId="feb74279-2e25-4a94-b58e-b77c42c7d22a" providerId="ADAL" clId="{B370AAD3-5303-47CB-BE96-DDCA2B2E66DB}" dt="2024-12-02T10:50:21.709" v="1836" actId="166"/>
          <ac:spMkLst>
            <pc:docMk/>
            <pc:sldMk cId="1279042510" sldId="383"/>
            <ac:spMk id="6" creationId="{D2E0C6C2-D39B-CAAE-0454-9FE403C851B9}"/>
          </ac:spMkLst>
        </pc:spChg>
        <pc:spChg chg="add mod">
          <ac:chgData name="Ferraby, Katie" userId="feb74279-2e25-4a94-b58e-b77c42c7d22a" providerId="ADAL" clId="{B370AAD3-5303-47CB-BE96-DDCA2B2E66DB}" dt="2024-12-02T10:48:15.717" v="1812"/>
          <ac:spMkLst>
            <pc:docMk/>
            <pc:sldMk cId="1279042510" sldId="383"/>
            <ac:spMk id="7" creationId="{D0F002FB-BE2C-D028-C6E2-137555D180E0}"/>
          </ac:spMkLst>
        </pc:spChg>
        <pc:spChg chg="add mod">
          <ac:chgData name="Ferraby, Katie" userId="feb74279-2e25-4a94-b58e-b77c42c7d22a" providerId="ADAL" clId="{B370AAD3-5303-47CB-BE96-DDCA2B2E66DB}" dt="2024-12-02T10:48:20.742" v="1814"/>
          <ac:spMkLst>
            <pc:docMk/>
            <pc:sldMk cId="1279042510" sldId="383"/>
            <ac:spMk id="8" creationId="{D78C0249-E3F2-1420-42FD-C3A2C63586E7}"/>
          </ac:spMkLst>
        </pc:spChg>
        <pc:picChg chg="add mod">
          <ac:chgData name="Ferraby, Katie" userId="feb74279-2e25-4a94-b58e-b77c42c7d22a" providerId="ADAL" clId="{B370AAD3-5303-47CB-BE96-DDCA2B2E66DB}" dt="2024-12-02T10:50:27.653" v="1838" actId="170"/>
          <ac:picMkLst>
            <pc:docMk/>
            <pc:sldMk cId="1279042510" sldId="383"/>
            <ac:picMk id="4" creationId="{FC23C5DD-0640-4C5E-3068-797CD9C28518}"/>
          </ac:picMkLst>
        </pc:picChg>
      </pc:sldChg>
      <pc:sldChg chg="addSp modSp add mod">
        <pc:chgData name="Ferraby, Katie" userId="feb74279-2e25-4a94-b58e-b77c42c7d22a" providerId="ADAL" clId="{B370AAD3-5303-47CB-BE96-DDCA2B2E66DB}" dt="2024-12-02T10:50:38.242" v="1841" actId="170"/>
        <pc:sldMkLst>
          <pc:docMk/>
          <pc:sldMk cId="3729161973" sldId="384"/>
        </pc:sldMkLst>
        <pc:spChg chg="add mod ord">
          <ac:chgData name="Ferraby, Katie" userId="feb74279-2e25-4a94-b58e-b77c42c7d22a" providerId="ADAL" clId="{B370AAD3-5303-47CB-BE96-DDCA2B2E66DB}" dt="2024-12-02T10:50:33.138" v="1839" actId="166"/>
          <ac:spMkLst>
            <pc:docMk/>
            <pc:sldMk cId="3729161973" sldId="384"/>
            <ac:spMk id="8" creationId="{9382E8BE-6FF5-C579-E463-4B3FAF04FF0E}"/>
          </ac:spMkLst>
        </pc:spChg>
        <pc:spChg chg="add mod">
          <ac:chgData name="Ferraby, Katie" userId="feb74279-2e25-4a94-b58e-b77c42c7d22a" providerId="ADAL" clId="{B370AAD3-5303-47CB-BE96-DDCA2B2E66DB}" dt="2024-12-02T10:48:17.072" v="1813"/>
          <ac:spMkLst>
            <pc:docMk/>
            <pc:sldMk cId="3729161973" sldId="384"/>
            <ac:spMk id="10" creationId="{64B7ABF8-7E45-D2DD-9441-F26A4E031FB0}"/>
          </ac:spMkLst>
        </pc:spChg>
        <pc:spChg chg="add mod">
          <ac:chgData name="Ferraby, Katie" userId="feb74279-2e25-4a94-b58e-b77c42c7d22a" providerId="ADAL" clId="{B370AAD3-5303-47CB-BE96-DDCA2B2E66DB}" dt="2024-12-02T10:48:21.776" v="1815"/>
          <ac:spMkLst>
            <pc:docMk/>
            <pc:sldMk cId="3729161973" sldId="384"/>
            <ac:spMk id="11" creationId="{1145A408-913F-694E-BB28-37A4A52A5B53}"/>
          </ac:spMkLst>
        </pc:spChg>
        <pc:picChg chg="add mod">
          <ac:chgData name="Ferraby, Katie" userId="feb74279-2e25-4a94-b58e-b77c42c7d22a" providerId="ADAL" clId="{B370AAD3-5303-47CB-BE96-DDCA2B2E66DB}" dt="2024-12-02T10:50:38.242" v="1841" actId="170"/>
          <ac:picMkLst>
            <pc:docMk/>
            <pc:sldMk cId="3729161973" sldId="384"/>
            <ac:picMk id="4" creationId="{6885DD47-D15C-54F7-7F92-E5FA20F94275}"/>
          </ac:picMkLst>
        </pc:picChg>
      </pc:sldChg>
      <pc:sldChg chg="new del">
        <pc:chgData name="Ferraby, Katie" userId="feb74279-2e25-4a94-b58e-b77c42c7d22a" providerId="ADAL" clId="{B370AAD3-5303-47CB-BE96-DDCA2B2E66DB}" dt="2024-12-02T10:42:20.633" v="1304" actId="680"/>
        <pc:sldMkLst>
          <pc:docMk/>
          <pc:sldMk cId="1676664208" sldId="385"/>
        </pc:sldMkLst>
      </pc:sldChg>
      <pc:sldChg chg="addSp delSp modSp add mod ord">
        <pc:chgData name="Ferraby, Katie" userId="feb74279-2e25-4a94-b58e-b77c42c7d22a" providerId="ADAL" clId="{B370AAD3-5303-47CB-BE96-DDCA2B2E66DB}" dt="2024-12-02T10:49:43.622" v="1831" actId="20577"/>
        <pc:sldMkLst>
          <pc:docMk/>
          <pc:sldMk cId="3307906714" sldId="385"/>
        </pc:sldMkLst>
        <pc:spChg chg="add mod">
          <ac:chgData name="Ferraby, Katie" userId="feb74279-2e25-4a94-b58e-b77c42c7d22a" providerId="ADAL" clId="{B370AAD3-5303-47CB-BE96-DDCA2B2E66DB}" dt="2024-12-02T10:44:06.023" v="1505" actId="113"/>
          <ac:spMkLst>
            <pc:docMk/>
            <pc:sldMk cId="3307906714" sldId="385"/>
            <ac:spMk id="2" creationId="{65D521D4-F547-D8B8-5D3B-27A9361519F6}"/>
          </ac:spMkLst>
        </pc:spChg>
        <pc:spChg chg="del mod">
          <ac:chgData name="Ferraby, Katie" userId="feb74279-2e25-4a94-b58e-b77c42c7d22a" providerId="ADAL" clId="{B370AAD3-5303-47CB-BE96-DDCA2B2E66DB}" dt="2024-12-02T10:42:27.753" v="1307" actId="478"/>
          <ac:spMkLst>
            <pc:docMk/>
            <pc:sldMk cId="3307906714" sldId="385"/>
            <ac:spMk id="3" creationId="{74F6AE32-FC28-B43C-1CCB-A58473A4020E}"/>
          </ac:spMkLst>
        </pc:spChg>
        <pc:spChg chg="del">
          <ac:chgData name="Ferraby, Katie" userId="feb74279-2e25-4a94-b58e-b77c42c7d22a" providerId="ADAL" clId="{B370AAD3-5303-47CB-BE96-DDCA2B2E66DB}" dt="2024-12-02T10:42:30.552" v="1308" actId="478"/>
          <ac:spMkLst>
            <pc:docMk/>
            <pc:sldMk cId="3307906714" sldId="385"/>
            <ac:spMk id="4" creationId="{51491C81-A19A-4AB5-928C-4D70898B73B7}"/>
          </ac:spMkLst>
        </pc:spChg>
        <pc:spChg chg="del">
          <ac:chgData name="Ferraby, Katie" userId="feb74279-2e25-4a94-b58e-b77c42c7d22a" providerId="ADAL" clId="{B370AAD3-5303-47CB-BE96-DDCA2B2E66DB}" dt="2024-12-02T10:42:27.753" v="1307" actId="478"/>
          <ac:spMkLst>
            <pc:docMk/>
            <pc:sldMk cId="3307906714" sldId="385"/>
            <ac:spMk id="5" creationId="{8C39D1E8-5E92-3D8D-AC1A-F0D831737373}"/>
          </ac:spMkLst>
        </pc:spChg>
        <pc:spChg chg="del">
          <ac:chgData name="Ferraby, Katie" userId="feb74279-2e25-4a94-b58e-b77c42c7d22a" providerId="ADAL" clId="{B370AAD3-5303-47CB-BE96-DDCA2B2E66DB}" dt="2024-12-02T10:42:27.753" v="1307" actId="478"/>
          <ac:spMkLst>
            <pc:docMk/>
            <pc:sldMk cId="3307906714" sldId="385"/>
            <ac:spMk id="6" creationId="{F0641518-8C22-FB8D-CB45-4A78F4EC4A89}"/>
          </ac:spMkLst>
        </pc:spChg>
        <pc:spChg chg="add mod">
          <ac:chgData name="Ferraby, Katie" userId="feb74279-2e25-4a94-b58e-b77c42c7d22a" providerId="ADAL" clId="{B370AAD3-5303-47CB-BE96-DDCA2B2E66DB}" dt="2024-12-02T10:47:29.104" v="1809" actId="20577"/>
          <ac:spMkLst>
            <pc:docMk/>
            <pc:sldMk cId="3307906714" sldId="385"/>
            <ac:spMk id="7" creationId="{12BFA2CF-3BAB-73F8-FEBE-C753AB67EC6E}"/>
          </ac:spMkLst>
        </pc:spChg>
        <pc:spChg chg="mod">
          <ac:chgData name="Ferraby, Katie" userId="feb74279-2e25-4a94-b58e-b77c42c7d22a" providerId="ADAL" clId="{B370AAD3-5303-47CB-BE96-DDCA2B2E66DB}" dt="2024-12-02T10:49:43.622" v="1831" actId="20577"/>
          <ac:spMkLst>
            <pc:docMk/>
            <pc:sldMk cId="3307906714" sldId="385"/>
            <ac:spMk id="11" creationId="{464C4525-C9D0-BEEA-A896-70F72BED3C60}"/>
          </ac:spMkLst>
        </pc:spChg>
        <pc:cxnChg chg="del mod">
          <ac:chgData name="Ferraby, Katie" userId="feb74279-2e25-4a94-b58e-b77c42c7d22a" providerId="ADAL" clId="{B370AAD3-5303-47CB-BE96-DDCA2B2E66DB}" dt="2024-12-02T10:42:27.753" v="1307" actId="478"/>
          <ac:cxnSpMkLst>
            <pc:docMk/>
            <pc:sldMk cId="3307906714" sldId="385"/>
            <ac:cxnSpMk id="8" creationId="{1B09892A-7142-995F-8E92-B1AE6A167E5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C341C-F5AB-4D09-AAAD-17754423C4B7}"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BA340-8B7C-4AF1-8649-E2FBE5218CE6}" type="slidenum">
              <a:rPr lang="en-GB" smtClean="0"/>
              <a:t>‹#›</a:t>
            </a:fld>
            <a:endParaRPr lang="en-GB"/>
          </a:p>
        </p:txBody>
      </p:sp>
    </p:spTree>
    <p:extLst>
      <p:ext uri="{BB962C8B-B14F-4D97-AF65-F5344CB8AC3E}">
        <p14:creationId xmlns:p14="http://schemas.microsoft.com/office/powerpoint/2010/main" val="133643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018D-1DAF-C8B8-1CCF-CD8C2D1129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320946-E238-959A-18AA-123C5C07B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90203F-E1EE-F569-D0F4-CE957466DFE0}"/>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5" name="Footer Placeholder 4">
            <a:extLst>
              <a:ext uri="{FF2B5EF4-FFF2-40B4-BE49-F238E27FC236}">
                <a16:creationId xmlns:a16="http://schemas.microsoft.com/office/drawing/2014/main" id="{A0C41AE3-D863-FA07-A219-C6EC8BAB40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76EEC-CEDD-2988-FF4B-38046DE2654F}"/>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94879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56F1-F277-6C17-BFC8-2C3DCD9C3C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049D37-0306-7CA3-CF9A-FC7F67465A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BE43FF-2AD0-AF71-699F-8D5EF0DF0F0F}"/>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5" name="Footer Placeholder 4">
            <a:extLst>
              <a:ext uri="{FF2B5EF4-FFF2-40B4-BE49-F238E27FC236}">
                <a16:creationId xmlns:a16="http://schemas.microsoft.com/office/drawing/2014/main" id="{4574EF59-85C7-58F4-9A86-3FAB4C4419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5F3FF7-03F0-3675-2586-1EC4CA92699B}"/>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162847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A4C561-9B4D-FB00-9AB2-7F77B3CA78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579985-A6C4-8678-743D-893BB4BBE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287C6D-82C4-9C5A-CB44-DF7C88E40315}"/>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5" name="Footer Placeholder 4">
            <a:extLst>
              <a:ext uri="{FF2B5EF4-FFF2-40B4-BE49-F238E27FC236}">
                <a16:creationId xmlns:a16="http://schemas.microsoft.com/office/drawing/2014/main" id="{3FB693E0-C8D7-B348-3824-B57D1BB156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6CA41D-A6BF-096B-B89E-64D493B63945}"/>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341167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Bottom: Comparison">
  <p:cSld name="Logo Bottom: Comparison">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04800" y="251753"/>
            <a:ext cx="11582400" cy="427877"/>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FF9900"/>
              </a:buClr>
              <a:buSzPts val="1200"/>
              <a:buFont typeface="Arial"/>
              <a:buNone/>
              <a:defRPr sz="2600" b="1" i="0" u="none" strike="noStrike" cap="none">
                <a:solidFill>
                  <a:srgbClr val="003087"/>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700" b="1" i="0" u="none" strike="noStrike" cap="none">
                <a:solidFill>
                  <a:srgbClr val="2E5286"/>
                </a:solidFill>
                <a:latin typeface="Helvetica Neue"/>
                <a:ea typeface="Helvetica Neue"/>
                <a:cs typeface="Helvetica Neue"/>
                <a:sym typeface="Helvetica Neue"/>
              </a:defRPr>
            </a:lvl9pPr>
          </a:lstStyle>
          <a:p>
            <a:endParaRPr dirty="0"/>
          </a:p>
        </p:txBody>
      </p:sp>
      <p:pic>
        <p:nvPicPr>
          <p:cNvPr id="18" name="Google Shape;18;p3"/>
          <p:cNvPicPr preferRelativeResize="0"/>
          <p:nvPr/>
        </p:nvPicPr>
        <p:blipFill rotWithShape="1">
          <a:blip r:embed="rId2">
            <a:alphaModFix/>
          </a:blip>
          <a:srcRect/>
          <a:stretch/>
        </p:blipFill>
        <p:spPr>
          <a:xfrm>
            <a:off x="10957933" y="174776"/>
            <a:ext cx="929265" cy="581825"/>
          </a:xfrm>
          <a:prstGeom prst="rect">
            <a:avLst/>
          </a:prstGeom>
          <a:noFill/>
          <a:ln>
            <a:noFill/>
          </a:ln>
        </p:spPr>
      </p:pic>
      <p:sp>
        <p:nvSpPr>
          <p:cNvPr id="5" name="Google Shape;10;p1"/>
          <p:cNvSpPr txBox="1">
            <a:spLocks noGrp="1"/>
          </p:cNvSpPr>
          <p:nvPr>
            <p:ph type="sldNum" idx="12"/>
          </p:nvPr>
        </p:nvSpPr>
        <p:spPr>
          <a:xfrm>
            <a:off x="9110133" y="6502400"/>
            <a:ext cx="3081867" cy="221125"/>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baseline="0">
                <a:solidFill>
                  <a:srgbClr val="003087"/>
                </a:solidFill>
                <a:latin typeface="Arial" panose="020B0604020202020204" pitchFamily="34" charset="0"/>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200"/>
              <a:buFont typeface="Arial"/>
              <a:buNone/>
              <a:defRPr>
                <a:solidFill>
                  <a:srgbClr val="FF9900"/>
                </a:solidFill>
                <a:latin typeface="Helvetica Neue"/>
                <a:ea typeface="Helvetica Neue"/>
                <a:cs typeface="Helvetica Neue"/>
                <a:sym typeface="Helvetica Neue"/>
              </a:defRPr>
            </a:lvl9pPr>
          </a:lstStyle>
          <a:p>
            <a:r>
              <a:rPr lang="en-GB" dirty="0"/>
              <a:t> BAM</a:t>
            </a:r>
            <a:r>
              <a:rPr lang="mr-IN" dirty="0"/>
              <a:t>: 1</a:t>
            </a:r>
            <a:r>
              <a:rPr lang="en-GB" dirty="0"/>
              <a:t>8</a:t>
            </a:r>
            <a:r>
              <a:rPr lang="mr-IN" dirty="0"/>
              <a:t>/0</a:t>
            </a:r>
            <a:r>
              <a:rPr lang="en-GB" dirty="0"/>
              <a:t>8</a:t>
            </a:r>
            <a:r>
              <a:rPr lang="mr-IN" dirty="0"/>
              <a:t>/202</a:t>
            </a:r>
            <a:r>
              <a:rPr lang="en-GB" dirty="0"/>
              <a:t>2</a:t>
            </a:r>
            <a:r>
              <a:rPr lang="mr-IN" dirty="0"/>
              <a:t>: </a:t>
            </a:r>
            <a:fld id="{00000000-1234-1234-1234-123412341234}" type="slidenum">
              <a:rPr lang="mr-IN" smtClean="0"/>
              <a:pPr/>
              <a:t>‹#›</a:t>
            </a:fld>
            <a:endParaRPr lang="mr-IN" dirty="0"/>
          </a:p>
        </p:txBody>
      </p:sp>
    </p:spTree>
    <p:extLst>
      <p:ext uri="{BB962C8B-B14F-4D97-AF65-F5344CB8AC3E}">
        <p14:creationId xmlns:p14="http://schemas.microsoft.com/office/powerpoint/2010/main" val="259966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D60D-7461-5375-DDA0-7F06719DCB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9D4B3C-0262-02A8-A64E-798D44FF2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45DA02-C499-0A03-A614-CA0599FB3374}"/>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5" name="Footer Placeholder 4">
            <a:extLst>
              <a:ext uri="{FF2B5EF4-FFF2-40B4-BE49-F238E27FC236}">
                <a16:creationId xmlns:a16="http://schemas.microsoft.com/office/drawing/2014/main" id="{5B975BFC-0639-EE97-AC17-70F614221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AABAC-7496-5BE4-77C9-0C4FDDC83ADA}"/>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274344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C908-FF68-F352-7666-4720B0CC7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09D2EA-2571-7B4A-78BD-9B91EE3CFA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4CC64-E779-69C4-CB81-D565268E7B58}"/>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5" name="Footer Placeholder 4">
            <a:extLst>
              <a:ext uri="{FF2B5EF4-FFF2-40B4-BE49-F238E27FC236}">
                <a16:creationId xmlns:a16="http://schemas.microsoft.com/office/drawing/2014/main" id="{734C8711-BAEA-057E-CAFB-DD7A657EA3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C7B885-01AB-C789-E263-2F5821300DB5}"/>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244907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45E3-AC15-D83A-02A2-70FEA0279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C143A7-24BC-B5AC-7A1C-85FFFAC8E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034382-68E7-985B-1C7C-8DB416A143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100C9A-A93F-AC31-54DE-44A8506C0973}"/>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6" name="Footer Placeholder 5">
            <a:extLst>
              <a:ext uri="{FF2B5EF4-FFF2-40B4-BE49-F238E27FC236}">
                <a16:creationId xmlns:a16="http://schemas.microsoft.com/office/drawing/2014/main" id="{E1D54F7B-6834-CDBA-EE2E-9EEBF420D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EC571B-A853-D3AD-6DF3-B12B4F08D067}"/>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314398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CF27-8987-7C37-A56C-5F7E797A45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9415C0-BF26-DE84-2E3B-41A38BEA6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3032E8-43F5-CE12-D74E-776FFAA9D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E48F7-FDB0-C9B1-4EBD-5C98084B8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F4F7B-1ED6-2955-7605-9B8BCC8069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FE621E-4563-B1F8-1257-A7398346A822}"/>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8" name="Footer Placeholder 7">
            <a:extLst>
              <a:ext uri="{FF2B5EF4-FFF2-40B4-BE49-F238E27FC236}">
                <a16:creationId xmlns:a16="http://schemas.microsoft.com/office/drawing/2014/main" id="{4565C764-33AD-8FA5-5F2F-052BC1B727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FA24DC-B900-149B-8C59-1BACF18A3761}"/>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269621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CC10-0960-EAC1-F99C-13226CE4F1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8D4F76-CD48-9B9B-0CB7-400F80E72367}"/>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4" name="Footer Placeholder 3">
            <a:extLst>
              <a:ext uri="{FF2B5EF4-FFF2-40B4-BE49-F238E27FC236}">
                <a16:creationId xmlns:a16="http://schemas.microsoft.com/office/drawing/2014/main" id="{9DC748A4-F479-175A-2FD7-6197CC0E37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F47CB2-32D4-4C59-C873-FE38840621C9}"/>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425972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F0200-6E5C-212A-17BD-2B6135B42597}"/>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3" name="Footer Placeholder 2">
            <a:extLst>
              <a:ext uri="{FF2B5EF4-FFF2-40B4-BE49-F238E27FC236}">
                <a16:creationId xmlns:a16="http://schemas.microsoft.com/office/drawing/2014/main" id="{4C000628-D84F-06DD-6380-C5DBF67F21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DA9999-783C-97CB-A77F-1B1DECDEB8BB}"/>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196540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DC4A-024B-FF57-A02F-21BFE8566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40016E-C2A7-A7D1-7D15-FC00C927D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E54797-750A-0D3A-0BBC-EF644D6F4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811C2-46D0-E928-6F64-89C72BC9B9F8}"/>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6" name="Footer Placeholder 5">
            <a:extLst>
              <a:ext uri="{FF2B5EF4-FFF2-40B4-BE49-F238E27FC236}">
                <a16:creationId xmlns:a16="http://schemas.microsoft.com/office/drawing/2014/main" id="{7B117B4E-F6FF-EBA0-4E0E-E2DE14D5D5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1E7F9D-50A7-A12F-0579-FDECD8CA875A}"/>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298533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4F2E-173D-585D-B0AF-A55E857FB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8B5608-7989-AB1D-FAE7-449DA1B3D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5431EB-FDF6-BBFB-9F3B-555E7A9E2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9BF9C-87D6-06EE-339B-4C5AD23A1599}"/>
              </a:ext>
            </a:extLst>
          </p:cNvPr>
          <p:cNvSpPr>
            <a:spLocks noGrp="1"/>
          </p:cNvSpPr>
          <p:nvPr>
            <p:ph type="dt" sz="half" idx="10"/>
          </p:nvPr>
        </p:nvSpPr>
        <p:spPr/>
        <p:txBody>
          <a:bodyPr/>
          <a:lstStyle/>
          <a:p>
            <a:fld id="{96C65867-73F5-4EF3-95D2-691FEBE03F4A}" type="datetimeFigureOut">
              <a:rPr lang="en-GB" smtClean="0"/>
              <a:t>02/12/2024</a:t>
            </a:fld>
            <a:endParaRPr lang="en-GB"/>
          </a:p>
        </p:txBody>
      </p:sp>
      <p:sp>
        <p:nvSpPr>
          <p:cNvPr id="6" name="Footer Placeholder 5">
            <a:extLst>
              <a:ext uri="{FF2B5EF4-FFF2-40B4-BE49-F238E27FC236}">
                <a16:creationId xmlns:a16="http://schemas.microsoft.com/office/drawing/2014/main" id="{87FEAC28-044B-B102-87F3-B719528AA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22315A-D19D-8C81-B0C9-3080306191B2}"/>
              </a:ext>
            </a:extLst>
          </p:cNvPr>
          <p:cNvSpPr>
            <a:spLocks noGrp="1"/>
          </p:cNvSpPr>
          <p:nvPr>
            <p:ph type="sldNum" sz="quarter" idx="12"/>
          </p:nvPr>
        </p:nvSpPr>
        <p:spPr/>
        <p:txBody>
          <a:bodyPr/>
          <a:lstStyle/>
          <a:p>
            <a:fld id="{7BBF9EB0-2DCA-4CBF-98C9-0FA393DCBF05}" type="slidenum">
              <a:rPr lang="en-GB" smtClean="0"/>
              <a:t>‹#›</a:t>
            </a:fld>
            <a:endParaRPr lang="en-GB"/>
          </a:p>
        </p:txBody>
      </p:sp>
    </p:spTree>
    <p:extLst>
      <p:ext uri="{BB962C8B-B14F-4D97-AF65-F5344CB8AC3E}">
        <p14:creationId xmlns:p14="http://schemas.microsoft.com/office/powerpoint/2010/main" val="14590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C4352-7CDB-E5E3-3F03-1E5B39051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346FA6-A65D-92CC-99CD-56A434BC7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6CCFB-B61D-2484-BDF3-0EE04A524A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C65867-73F5-4EF3-95D2-691FEBE03F4A}" type="datetimeFigureOut">
              <a:rPr lang="en-GB" smtClean="0"/>
              <a:t>02/12/2024</a:t>
            </a:fld>
            <a:endParaRPr lang="en-GB"/>
          </a:p>
        </p:txBody>
      </p:sp>
      <p:sp>
        <p:nvSpPr>
          <p:cNvPr id="5" name="Footer Placeholder 4">
            <a:extLst>
              <a:ext uri="{FF2B5EF4-FFF2-40B4-BE49-F238E27FC236}">
                <a16:creationId xmlns:a16="http://schemas.microsoft.com/office/drawing/2014/main" id="{C87F6300-EFD6-D03F-ABBF-88E268FFE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DE793E0-D011-3591-D23E-34BD148ED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BF9EB0-2DCA-4CBF-98C9-0FA393DCBF05}" type="slidenum">
              <a:rPr lang="en-GB" smtClean="0"/>
              <a:t>‹#›</a:t>
            </a:fld>
            <a:endParaRPr lang="en-GB"/>
          </a:p>
        </p:txBody>
      </p:sp>
    </p:spTree>
    <p:extLst>
      <p:ext uri="{BB962C8B-B14F-4D97-AF65-F5344CB8AC3E}">
        <p14:creationId xmlns:p14="http://schemas.microsoft.com/office/powerpoint/2010/main" val="18883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7" Type="http://schemas.microsoft.com/office/2007/relationships/hdphoto" Target="../media/hdphoto1.wdp"/><Relationship Id="rId2" Type="http://schemas.openxmlformats.org/officeDocument/2006/relationships/image" Target="../media/image17.gif"/><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0.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0.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gif"/><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79A798-91AC-8710-BCDF-EC7CBFE8D55B}"/>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3941FA-9DFB-8377-D8F9-E870A8FD6902}"/>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93382B-B975-E27E-69E0-7FF6253F98CE}"/>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1</a:t>
            </a:r>
          </a:p>
        </p:txBody>
      </p:sp>
      <p:sp>
        <p:nvSpPr>
          <p:cNvPr id="6" name="TextBox 5">
            <a:extLst>
              <a:ext uri="{FF2B5EF4-FFF2-40B4-BE49-F238E27FC236}">
                <a16:creationId xmlns:a16="http://schemas.microsoft.com/office/drawing/2014/main" id="{3E8EADB1-72EA-FFAB-622A-DD4DB3D03323}"/>
              </a:ext>
            </a:extLst>
          </p:cNvPr>
          <p:cNvSpPr txBox="1"/>
          <p:nvPr/>
        </p:nvSpPr>
        <p:spPr>
          <a:xfrm>
            <a:off x="1201935" y="2418735"/>
            <a:ext cx="10001007" cy="1631216"/>
          </a:xfrm>
          <a:prstGeom prst="rect">
            <a:avLst/>
          </a:prstGeom>
          <a:noFill/>
        </p:spPr>
        <p:txBody>
          <a:bodyPr wrap="none" rtlCol="0">
            <a:spAutoFit/>
          </a:bodyPr>
          <a:lstStyle/>
          <a:p>
            <a:pPr algn="ctr"/>
            <a:r>
              <a:rPr lang="en-GB" sz="3600" b="1" dirty="0"/>
              <a:t>Current work and future plans of the FNAL EDM</a:t>
            </a:r>
          </a:p>
          <a:p>
            <a:pPr algn="ctr"/>
            <a:r>
              <a:rPr lang="en-GB" sz="3600" b="1" dirty="0"/>
              <a:t>2</a:t>
            </a:r>
            <a:r>
              <a:rPr lang="en-GB" sz="3600" b="1" baseline="30000" dirty="0"/>
              <a:t>nd</a:t>
            </a:r>
            <a:r>
              <a:rPr lang="en-GB" sz="3600" b="1" dirty="0"/>
              <a:t> December</a:t>
            </a:r>
          </a:p>
          <a:p>
            <a:pPr algn="ctr"/>
            <a:r>
              <a:rPr lang="en-GB" sz="2800" b="1" dirty="0"/>
              <a:t>Katie Ferraby</a:t>
            </a:r>
          </a:p>
        </p:txBody>
      </p:sp>
      <p:pic>
        <p:nvPicPr>
          <p:cNvPr id="10" name="Picture 9">
            <a:extLst>
              <a:ext uri="{FF2B5EF4-FFF2-40B4-BE49-F238E27FC236}">
                <a16:creationId xmlns:a16="http://schemas.microsoft.com/office/drawing/2014/main" id="{2E345F09-841E-49CE-BD24-029A3D655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63" y="157453"/>
            <a:ext cx="1484347" cy="1073297"/>
          </a:xfrm>
          <a:prstGeom prst="rect">
            <a:avLst/>
          </a:prstGeom>
        </p:spPr>
      </p:pic>
      <p:pic>
        <p:nvPicPr>
          <p:cNvPr id="11" name="Picture 10">
            <a:extLst>
              <a:ext uri="{FF2B5EF4-FFF2-40B4-BE49-F238E27FC236}">
                <a16:creationId xmlns:a16="http://schemas.microsoft.com/office/drawing/2014/main" id="{920EA463-0232-9D29-C17D-C824CFF91BB8}"/>
              </a:ext>
            </a:extLst>
          </p:cNvPr>
          <p:cNvPicPr>
            <a:picLocks noChangeAspect="1"/>
          </p:cNvPicPr>
          <p:nvPr/>
        </p:nvPicPr>
        <p:blipFill rotWithShape="1">
          <a:blip r:embed="rId5"/>
          <a:srcRect l="34452" t="34046" r="17423" b="41805"/>
          <a:stretch/>
        </p:blipFill>
        <p:spPr>
          <a:xfrm>
            <a:off x="3698896" y="228664"/>
            <a:ext cx="3802474" cy="1073297"/>
          </a:xfrm>
          <a:prstGeom prst="rect">
            <a:avLst/>
          </a:prstGeom>
        </p:spPr>
      </p:pic>
      <p:pic>
        <p:nvPicPr>
          <p:cNvPr id="12" name="Picture 2" descr="About us - Centre for Doctoral Training for Innovation in Data Intensive  Science - University of Liverpool">
            <a:extLst>
              <a:ext uri="{FF2B5EF4-FFF2-40B4-BE49-F238E27FC236}">
                <a16:creationId xmlns:a16="http://schemas.microsoft.com/office/drawing/2014/main" id="{10C29ABE-9AD0-F773-9BF4-EE8A418E80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5938" y="168872"/>
            <a:ext cx="3023372" cy="1073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3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6A8F-4CFB-D4EA-2CCB-2B904DE61F13}"/>
              </a:ext>
            </a:extLst>
          </p:cNvPr>
          <p:cNvSpPr>
            <a:spLocks noGrp="1"/>
          </p:cNvSpPr>
          <p:nvPr>
            <p:ph type="title"/>
          </p:nvPr>
        </p:nvSpPr>
        <p:spPr/>
        <p:txBody>
          <a:bodyPr/>
          <a:lstStyle/>
          <a:p>
            <a:r>
              <a:rPr lang="en-US" dirty="0" err="1"/>
              <a:t>Visualising</a:t>
            </a:r>
            <a:r>
              <a:rPr lang="en-US" dirty="0"/>
              <a:t> the oscillation</a:t>
            </a:r>
          </a:p>
        </p:txBody>
      </p:sp>
      <p:sp>
        <p:nvSpPr>
          <p:cNvPr id="3" name="Slide Number Placeholder 2">
            <a:extLst>
              <a:ext uri="{FF2B5EF4-FFF2-40B4-BE49-F238E27FC236}">
                <a16:creationId xmlns:a16="http://schemas.microsoft.com/office/drawing/2014/main" id="{D67D4A52-7B39-24DC-F3FF-88C9A878AC13}"/>
              </a:ext>
            </a:extLst>
          </p:cNvPr>
          <p:cNvSpPr>
            <a:spLocks noGrp="1"/>
          </p:cNvSpPr>
          <p:nvPr>
            <p:ph type="sldNum" idx="12"/>
          </p:nvPr>
        </p:nvSpPr>
        <p:spPr/>
        <p:txBody>
          <a:bodyPr/>
          <a:lstStyle/>
          <a:p>
            <a:r>
              <a:rPr lang="en-GB"/>
              <a:t> BAM</a:t>
            </a:r>
            <a:r>
              <a:rPr lang="mr-IN"/>
              <a:t>: 1</a:t>
            </a:r>
            <a:r>
              <a:rPr lang="en-GB"/>
              <a:t>8</a:t>
            </a:r>
            <a:r>
              <a:rPr lang="mr-IN"/>
              <a:t>/0</a:t>
            </a:r>
            <a:r>
              <a:rPr lang="en-GB"/>
              <a:t>8</a:t>
            </a:r>
            <a:r>
              <a:rPr lang="mr-IN"/>
              <a:t>/202</a:t>
            </a:r>
            <a:r>
              <a:rPr lang="en-GB"/>
              <a:t>2</a:t>
            </a:r>
            <a:r>
              <a:rPr lang="mr-IN"/>
              <a:t>: </a:t>
            </a:r>
            <a:fld id="{00000000-1234-1234-1234-123412341234}" type="slidenum">
              <a:rPr lang="mr-IN" smtClean="0"/>
              <a:pPr/>
              <a:t>10</a:t>
            </a:fld>
            <a:endParaRPr lang="mr-IN" dirty="0"/>
          </a:p>
        </p:txBody>
      </p:sp>
      <p:pic>
        <p:nvPicPr>
          <p:cNvPr id="5" name="Picture 4" descr="Chart, line chart&#10;&#10;Description automatically generated">
            <a:extLst>
              <a:ext uri="{FF2B5EF4-FFF2-40B4-BE49-F238E27FC236}">
                <a16:creationId xmlns:a16="http://schemas.microsoft.com/office/drawing/2014/main" id="{8F5F2A91-9C60-1233-643F-3BC0468865B9}"/>
              </a:ext>
            </a:extLst>
          </p:cNvPr>
          <p:cNvPicPr>
            <a:picLocks noChangeAspect="1"/>
          </p:cNvPicPr>
          <p:nvPr/>
        </p:nvPicPr>
        <p:blipFill rotWithShape="1">
          <a:blip r:embed="rId2"/>
          <a:srcRect l="14184"/>
          <a:stretch/>
        </p:blipFill>
        <p:spPr>
          <a:xfrm>
            <a:off x="2144486" y="862481"/>
            <a:ext cx="3095420" cy="2592000"/>
          </a:xfrm>
          <a:prstGeom prst="rect">
            <a:avLst/>
          </a:prstGeom>
        </p:spPr>
      </p:pic>
      <p:pic>
        <p:nvPicPr>
          <p:cNvPr id="7" name="Picture 6">
            <a:extLst>
              <a:ext uri="{FF2B5EF4-FFF2-40B4-BE49-F238E27FC236}">
                <a16:creationId xmlns:a16="http://schemas.microsoft.com/office/drawing/2014/main" id="{FAD09EC7-FDD7-4477-B86B-955D4AFC876B}"/>
              </a:ext>
            </a:extLst>
          </p:cNvPr>
          <p:cNvPicPr>
            <a:picLocks noChangeAspect="1"/>
          </p:cNvPicPr>
          <p:nvPr/>
        </p:nvPicPr>
        <p:blipFill rotWithShape="1">
          <a:blip r:embed="rId3"/>
          <a:srcRect l="14184"/>
          <a:stretch/>
        </p:blipFill>
        <p:spPr>
          <a:xfrm>
            <a:off x="6333671" y="837000"/>
            <a:ext cx="3095421" cy="2592000"/>
          </a:xfrm>
          <a:prstGeom prst="rect">
            <a:avLst/>
          </a:prstGeom>
        </p:spPr>
      </p:pic>
      <p:pic>
        <p:nvPicPr>
          <p:cNvPr id="6" name="Picture 5">
            <a:extLst>
              <a:ext uri="{FF2B5EF4-FFF2-40B4-BE49-F238E27FC236}">
                <a16:creationId xmlns:a16="http://schemas.microsoft.com/office/drawing/2014/main" id="{16042626-FB38-CB1D-A30D-74B8041C4B41}"/>
              </a:ext>
            </a:extLst>
          </p:cNvPr>
          <p:cNvPicPr>
            <a:picLocks noChangeAspect="1"/>
          </p:cNvPicPr>
          <p:nvPr/>
        </p:nvPicPr>
        <p:blipFill rotWithShape="1">
          <a:blip r:embed="rId4"/>
          <a:srcRect l="14184"/>
          <a:stretch/>
        </p:blipFill>
        <p:spPr>
          <a:xfrm>
            <a:off x="2090058" y="3454481"/>
            <a:ext cx="3095422" cy="2592000"/>
          </a:xfrm>
          <a:prstGeom prst="rect">
            <a:avLst/>
          </a:prstGeom>
        </p:spPr>
      </p:pic>
      <p:pic>
        <p:nvPicPr>
          <p:cNvPr id="9" name="Picture 8">
            <a:extLst>
              <a:ext uri="{FF2B5EF4-FFF2-40B4-BE49-F238E27FC236}">
                <a16:creationId xmlns:a16="http://schemas.microsoft.com/office/drawing/2014/main" id="{6B3A152E-5E9B-4B43-F980-AECE0706AA26}"/>
              </a:ext>
            </a:extLst>
          </p:cNvPr>
          <p:cNvPicPr>
            <a:picLocks noChangeAspect="1"/>
          </p:cNvPicPr>
          <p:nvPr/>
        </p:nvPicPr>
        <p:blipFill>
          <a:blip r:embed="rId5"/>
          <a:stretch>
            <a:fillRect/>
          </a:stretch>
        </p:blipFill>
        <p:spPr>
          <a:xfrm>
            <a:off x="5822043" y="3469035"/>
            <a:ext cx="3607049" cy="2592000"/>
          </a:xfrm>
          <a:prstGeom prst="rect">
            <a:avLst/>
          </a:prstGeom>
        </p:spPr>
      </p:pic>
      <p:sp>
        <p:nvSpPr>
          <p:cNvPr id="10" name="Rectangle 9">
            <a:extLst>
              <a:ext uri="{FF2B5EF4-FFF2-40B4-BE49-F238E27FC236}">
                <a16:creationId xmlns:a16="http://schemas.microsoft.com/office/drawing/2014/main" id="{64B7ABF8-7E45-D2DD-9441-F26A4E031FB0}"/>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45A408-913F-694E-BB28-37A4A52A5B53}"/>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Leaves Green Color, Leaf, Green, Plant PNG Transparent Image and Clipart  for Free Download">
            <a:extLst>
              <a:ext uri="{FF2B5EF4-FFF2-40B4-BE49-F238E27FC236}">
                <a16:creationId xmlns:a16="http://schemas.microsoft.com/office/drawing/2014/main" id="{6885DD47-D15C-54F7-7F92-E5FA20F9427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82E8BE-6FF5-C579-E463-4B3FAF04FF0E}"/>
              </a:ext>
            </a:extLst>
          </p:cNvPr>
          <p:cNvSpPr txBox="1"/>
          <p:nvPr/>
        </p:nvSpPr>
        <p:spPr>
          <a:xfrm>
            <a:off x="11505834" y="6029856"/>
            <a:ext cx="514885" cy="461665"/>
          </a:xfrm>
          <a:prstGeom prst="rect">
            <a:avLst/>
          </a:prstGeom>
          <a:noFill/>
        </p:spPr>
        <p:txBody>
          <a:bodyPr wrap="none" rtlCol="0">
            <a:spAutoFit/>
          </a:bodyPr>
          <a:lstStyle/>
          <a:p>
            <a:r>
              <a:rPr lang="en-GB" sz="2400" b="1" dirty="0">
                <a:solidFill>
                  <a:schemeClr val="bg1"/>
                </a:solidFill>
              </a:rPr>
              <a:t>10</a:t>
            </a:r>
          </a:p>
        </p:txBody>
      </p:sp>
    </p:spTree>
    <p:extLst>
      <p:ext uri="{BB962C8B-B14F-4D97-AF65-F5344CB8AC3E}">
        <p14:creationId xmlns:p14="http://schemas.microsoft.com/office/powerpoint/2010/main" val="3729161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F4D7A2-9A3E-D8AD-D762-E6825100D646}"/>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905E7E4-15D7-1F32-1568-A48BC195D683}"/>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4C4525-C9D0-BEEA-A896-70F72BED3C60}"/>
              </a:ext>
            </a:extLst>
          </p:cNvPr>
          <p:cNvSpPr txBox="1"/>
          <p:nvPr/>
        </p:nvSpPr>
        <p:spPr>
          <a:xfrm>
            <a:off x="11505834" y="6029856"/>
            <a:ext cx="514885" cy="461665"/>
          </a:xfrm>
          <a:prstGeom prst="rect">
            <a:avLst/>
          </a:prstGeom>
          <a:noFill/>
        </p:spPr>
        <p:txBody>
          <a:bodyPr wrap="none" rtlCol="0">
            <a:spAutoFit/>
          </a:bodyPr>
          <a:lstStyle/>
          <a:p>
            <a:r>
              <a:rPr lang="en-GB" sz="2400" b="1" dirty="0">
                <a:solidFill>
                  <a:schemeClr val="bg1"/>
                </a:solidFill>
              </a:rPr>
              <a:t>11</a:t>
            </a:r>
          </a:p>
        </p:txBody>
      </p:sp>
      <p:sp>
        <p:nvSpPr>
          <p:cNvPr id="2" name="TextBox 1">
            <a:extLst>
              <a:ext uri="{FF2B5EF4-FFF2-40B4-BE49-F238E27FC236}">
                <a16:creationId xmlns:a16="http://schemas.microsoft.com/office/drawing/2014/main" id="{65D521D4-F547-D8B8-5D3B-27A9361519F6}"/>
              </a:ext>
            </a:extLst>
          </p:cNvPr>
          <p:cNvSpPr txBox="1"/>
          <p:nvPr/>
        </p:nvSpPr>
        <p:spPr>
          <a:xfrm>
            <a:off x="344129" y="353961"/>
            <a:ext cx="1526380" cy="400110"/>
          </a:xfrm>
          <a:prstGeom prst="rect">
            <a:avLst/>
          </a:prstGeom>
          <a:noFill/>
        </p:spPr>
        <p:txBody>
          <a:bodyPr wrap="none" rtlCol="0">
            <a:spAutoFit/>
          </a:bodyPr>
          <a:lstStyle/>
          <a:p>
            <a:r>
              <a:rPr lang="en-GB" sz="2000" b="1" dirty="0"/>
              <a:t>Conclusion</a:t>
            </a:r>
          </a:p>
        </p:txBody>
      </p:sp>
      <p:sp>
        <p:nvSpPr>
          <p:cNvPr id="7" name="TextBox 6">
            <a:extLst>
              <a:ext uri="{FF2B5EF4-FFF2-40B4-BE49-F238E27FC236}">
                <a16:creationId xmlns:a16="http://schemas.microsoft.com/office/drawing/2014/main" id="{12BFA2CF-3BAB-73F8-FEBE-C753AB67EC6E}"/>
              </a:ext>
            </a:extLst>
          </p:cNvPr>
          <p:cNvSpPr txBox="1"/>
          <p:nvPr/>
        </p:nvSpPr>
        <p:spPr>
          <a:xfrm>
            <a:off x="865239" y="1170039"/>
            <a:ext cx="9549537" cy="2585323"/>
          </a:xfrm>
          <a:prstGeom prst="rect">
            <a:avLst/>
          </a:prstGeom>
          <a:noFill/>
        </p:spPr>
        <p:txBody>
          <a:bodyPr wrap="none" rtlCol="0">
            <a:spAutoFit/>
          </a:bodyPr>
          <a:lstStyle/>
          <a:p>
            <a:pPr marL="285750" indent="-285750">
              <a:buFont typeface="Arial" panose="020B0604020202020204" pitchFamily="34" charset="0"/>
              <a:buChar char="•"/>
            </a:pPr>
            <a:r>
              <a:rPr lang="en-GB" dirty="0"/>
              <a:t>Run 2/3 EDM result is expected early 2025, will be statistics limited</a:t>
            </a:r>
          </a:p>
          <a:p>
            <a:pPr marL="285750" indent="-285750">
              <a:buFont typeface="Arial" panose="020B0604020202020204" pitchFamily="34" charset="0"/>
              <a:buChar char="•"/>
            </a:pPr>
            <a:r>
              <a:rPr lang="en-GB" dirty="0"/>
              <a:t>I’ve set up my analysis to replicate the result (from Dominika and Lucy, main EDM analysers)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Cross check my code with the run 2/3 result</a:t>
            </a:r>
          </a:p>
          <a:p>
            <a:pPr marL="285750" indent="-285750">
              <a:buFont typeface="Arial" panose="020B0604020202020204" pitchFamily="34" charset="0"/>
              <a:buChar char="•"/>
            </a:pPr>
            <a:r>
              <a:rPr lang="en-GB" dirty="0"/>
              <a:t>Optimise the sensitivity using the weighted average method</a:t>
            </a:r>
          </a:p>
          <a:p>
            <a:pPr marL="285750" indent="-285750">
              <a:buFont typeface="Arial" panose="020B0604020202020204" pitchFamily="34" charset="0"/>
              <a:buChar char="•"/>
            </a:pPr>
            <a:r>
              <a:rPr lang="en-GB" dirty="0"/>
              <a:t>Run over the full (including run 4/5/6) dataset</a:t>
            </a:r>
          </a:p>
          <a:p>
            <a:pPr marL="285750" indent="-285750">
              <a:buFont typeface="Arial" panose="020B0604020202020204" pitchFamily="34" charset="0"/>
              <a:buChar char="•"/>
            </a:pPr>
            <a:r>
              <a:rPr lang="en-GB" dirty="0"/>
              <a:t>Approximately 4 times more data than run 2/3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0790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91B6F-40A9-D07D-1CC6-C8D1D3EAB06D}"/>
              </a:ext>
            </a:extLst>
          </p:cNvPr>
          <p:cNvSpPr txBox="1"/>
          <p:nvPr/>
        </p:nvSpPr>
        <p:spPr>
          <a:xfrm>
            <a:off x="4751016" y="2721114"/>
            <a:ext cx="2689967" cy="707886"/>
          </a:xfrm>
          <a:prstGeom prst="rect">
            <a:avLst/>
          </a:prstGeom>
          <a:noFill/>
        </p:spPr>
        <p:txBody>
          <a:bodyPr wrap="none" rtlCol="0">
            <a:spAutoFit/>
          </a:bodyPr>
          <a:lstStyle/>
          <a:p>
            <a:r>
              <a:rPr lang="en-GB" sz="4000" b="1" dirty="0"/>
              <a:t>Thank you!</a:t>
            </a:r>
          </a:p>
        </p:txBody>
      </p:sp>
      <p:sp>
        <p:nvSpPr>
          <p:cNvPr id="3" name="Rectangle 2">
            <a:extLst>
              <a:ext uri="{FF2B5EF4-FFF2-40B4-BE49-F238E27FC236}">
                <a16:creationId xmlns:a16="http://schemas.microsoft.com/office/drawing/2014/main" id="{1C3F445E-5211-09B7-4525-DEC4083F3477}"/>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3F20AC1-FF82-146B-5EDD-E723FD0F61DF}"/>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D3B3F4-4B5C-03FF-F75C-C90F34643F4C}"/>
              </a:ext>
            </a:extLst>
          </p:cNvPr>
          <p:cNvSpPr txBox="1"/>
          <p:nvPr/>
        </p:nvSpPr>
        <p:spPr>
          <a:xfrm>
            <a:off x="11505834" y="6029856"/>
            <a:ext cx="514885" cy="461665"/>
          </a:xfrm>
          <a:prstGeom prst="rect">
            <a:avLst/>
          </a:prstGeom>
          <a:noFill/>
        </p:spPr>
        <p:txBody>
          <a:bodyPr wrap="none" rtlCol="0">
            <a:spAutoFit/>
          </a:bodyPr>
          <a:lstStyle/>
          <a:p>
            <a:r>
              <a:rPr lang="en-GB" sz="2400" b="1" dirty="0">
                <a:solidFill>
                  <a:schemeClr val="bg1"/>
                </a:solidFill>
              </a:rPr>
              <a:t>12</a:t>
            </a:r>
          </a:p>
        </p:txBody>
      </p:sp>
    </p:spTree>
    <p:extLst>
      <p:ext uri="{BB962C8B-B14F-4D97-AF65-F5344CB8AC3E}">
        <p14:creationId xmlns:p14="http://schemas.microsoft.com/office/powerpoint/2010/main" val="23544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7DC01EF-DBE5-54FB-E564-E5FBF36554DB}"/>
              </a:ext>
            </a:extLst>
          </p:cNvPr>
          <p:cNvPicPr>
            <a:picLocks noChangeAspect="1"/>
          </p:cNvPicPr>
          <p:nvPr/>
        </p:nvPicPr>
        <p:blipFill rotWithShape="1">
          <a:blip r:embed="rId2"/>
          <a:srcRect l="40871" t="32169" r="3117" b="15274"/>
          <a:stretch/>
        </p:blipFill>
        <p:spPr>
          <a:xfrm>
            <a:off x="4857972" y="2244014"/>
            <a:ext cx="6822750" cy="3600985"/>
          </a:xfrm>
          <a:prstGeom prst="rect">
            <a:avLst/>
          </a:prstGeom>
        </p:spPr>
      </p:pic>
      <p:sp>
        <p:nvSpPr>
          <p:cNvPr id="3" name="TextBox 2">
            <a:extLst>
              <a:ext uri="{FF2B5EF4-FFF2-40B4-BE49-F238E27FC236}">
                <a16:creationId xmlns:a16="http://schemas.microsoft.com/office/drawing/2014/main" id="{D04A4BDA-4B48-997A-996B-23CCFBFEFDD9}"/>
              </a:ext>
            </a:extLst>
          </p:cNvPr>
          <p:cNvSpPr txBox="1"/>
          <p:nvPr/>
        </p:nvSpPr>
        <p:spPr>
          <a:xfrm>
            <a:off x="412955" y="363794"/>
            <a:ext cx="1872949" cy="400110"/>
          </a:xfrm>
          <a:prstGeom prst="rect">
            <a:avLst/>
          </a:prstGeom>
          <a:noFill/>
        </p:spPr>
        <p:txBody>
          <a:bodyPr wrap="none" rtlCol="0">
            <a:spAutoFit/>
          </a:bodyPr>
          <a:lstStyle/>
          <a:p>
            <a:r>
              <a:rPr lang="en-GB" sz="2000" b="1" dirty="0"/>
              <a:t>EDM signature</a:t>
            </a:r>
          </a:p>
        </p:txBody>
      </p:sp>
      <p:sp>
        <p:nvSpPr>
          <p:cNvPr id="7" name="TextBox 6">
            <a:extLst>
              <a:ext uri="{FF2B5EF4-FFF2-40B4-BE49-F238E27FC236}">
                <a16:creationId xmlns:a16="http://schemas.microsoft.com/office/drawing/2014/main" id="{5B22ADEE-ED7E-64DE-BBBC-14227B53C54E}"/>
              </a:ext>
            </a:extLst>
          </p:cNvPr>
          <p:cNvSpPr txBox="1"/>
          <p:nvPr/>
        </p:nvSpPr>
        <p:spPr>
          <a:xfrm>
            <a:off x="157315" y="1013001"/>
            <a:ext cx="5358581"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Muon EDM causes the precession plane to tilt towards the centre of the storage 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average vertical angle of the positrons oscillates at the g-2 frequency, and has an amplitude proportional to the EDM signal. </a:t>
            </a:r>
          </a:p>
        </p:txBody>
      </p:sp>
      <p:sp>
        <p:nvSpPr>
          <p:cNvPr id="12" name="Rectangle 11">
            <a:extLst>
              <a:ext uri="{FF2B5EF4-FFF2-40B4-BE49-F238E27FC236}">
                <a16:creationId xmlns:a16="http://schemas.microsoft.com/office/drawing/2014/main" id="{D71011F0-228F-F051-A208-838FFD0F2BE8}"/>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04B69A-F177-3B8D-C5DA-2D269681332E}"/>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Leaves Green Color, Leaf, Green, Plant PNG Transparent Image and Clipart  for Free Download">
            <a:extLst>
              <a:ext uri="{FF2B5EF4-FFF2-40B4-BE49-F238E27FC236}">
                <a16:creationId xmlns:a16="http://schemas.microsoft.com/office/drawing/2014/main" id="{1F075414-80E7-9366-4D39-027555CF25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C7D300-6565-6B21-D0CC-36E84A59F50C}"/>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2</a:t>
            </a:r>
          </a:p>
        </p:txBody>
      </p:sp>
      <p:sp>
        <p:nvSpPr>
          <p:cNvPr id="6" name="TextBox 5">
            <a:extLst>
              <a:ext uri="{FF2B5EF4-FFF2-40B4-BE49-F238E27FC236}">
                <a16:creationId xmlns:a16="http://schemas.microsoft.com/office/drawing/2014/main" id="{ADD05E80-A83B-51BB-9A25-73C94722ABC9}"/>
              </a:ext>
            </a:extLst>
          </p:cNvPr>
          <p:cNvSpPr txBox="1"/>
          <p:nvPr/>
        </p:nvSpPr>
        <p:spPr>
          <a:xfrm>
            <a:off x="157315" y="2535540"/>
            <a:ext cx="4119716"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 use a ~sinusoidal fit </a:t>
            </a:r>
            <a:r>
              <a:rPr lang="en-GB" dirty="0">
                <a:solidFill>
                  <a:prstClr val="black"/>
                </a:solidFill>
                <a:latin typeface="Calibri" panose="020F0502020204030204"/>
              </a:rPr>
              <a:t>to the average positron vertical angle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 get amplitude of oscillation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Can convert this </a:t>
            </a:r>
            <a:r>
              <a:rPr lang="en-GB" dirty="0">
                <a:solidFill>
                  <a:prstClr val="black"/>
                </a:solidFill>
                <a:latin typeface="Calibri" panose="020F0502020204030204"/>
              </a:rPr>
              <a:t>to</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 tilt </a:t>
            </a:r>
            <a:r>
              <a:rPr lang="en-GB" dirty="0">
                <a:solidFill>
                  <a:prstClr val="black"/>
                </a:solidFill>
                <a:latin typeface="Calibri" panose="020F0502020204030204"/>
              </a:rPr>
              <a:t>in the precession plane to extract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the EDM.</a:t>
            </a:r>
          </a:p>
        </p:txBody>
      </p:sp>
    </p:spTree>
    <p:extLst>
      <p:ext uri="{BB962C8B-B14F-4D97-AF65-F5344CB8AC3E}">
        <p14:creationId xmlns:p14="http://schemas.microsoft.com/office/powerpoint/2010/main" val="92620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CB97263-9463-91CE-C6DD-7D724E8575A8}"/>
                  </a:ext>
                </a:extLst>
              </p:cNvPr>
              <p:cNvSpPr txBox="1"/>
              <p:nvPr/>
            </p:nvSpPr>
            <p:spPr>
              <a:xfrm>
                <a:off x="1728144" y="1835973"/>
                <a:ext cx="8598059" cy="10508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3200" i="1" smtClean="0">
                              <a:solidFill>
                                <a:schemeClr val="tx1"/>
                              </a:solidFill>
                              <a:latin typeface="Cambria Math" panose="02040503050406030204" pitchFamily="18" charset="0"/>
                            </a:rPr>
                          </m:ctrlPr>
                        </m:dPr>
                        <m:e>
                          <m:sSub>
                            <m:sSubPr>
                              <m:ctrlPr>
                                <a:rPr lang="en-GB" sz="3200" i="1">
                                  <a:solidFill>
                                    <a:schemeClr val="tx1"/>
                                  </a:solidFill>
                                  <a:latin typeface="Cambria Math" panose="02040503050406030204" pitchFamily="18" charset="0"/>
                                </a:rPr>
                              </m:ctrlPr>
                            </m:sSubPr>
                            <m:e>
                              <m:r>
                                <a:rPr lang="en-GB" sz="3200" i="1">
                                  <a:solidFill>
                                    <a:schemeClr val="tx1"/>
                                  </a:solidFill>
                                  <a:latin typeface="Cambria Math" panose="02040503050406030204" pitchFamily="18" charset="0"/>
                                </a:rPr>
                                <m:t>𝜃</m:t>
                              </m:r>
                            </m:e>
                            <m:sub>
                              <m:r>
                                <a:rPr lang="en-GB" sz="3200" i="1">
                                  <a:solidFill>
                                    <a:schemeClr val="tx1"/>
                                  </a:solidFill>
                                  <a:latin typeface="Cambria Math" panose="02040503050406030204" pitchFamily="18" charset="0"/>
                                </a:rPr>
                                <m:t>𝑦</m:t>
                              </m:r>
                            </m:sub>
                          </m:sSub>
                        </m:e>
                      </m:d>
                      <m:r>
                        <a:rPr lang="en-GB" sz="3200" i="0">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sSub>
                            <m:sSubPr>
                              <m:ctrlPr>
                                <a:rPr lang="en-GB" sz="3200" i="1">
                                  <a:solidFill>
                                    <a:schemeClr val="tx1"/>
                                  </a:solidFill>
                                  <a:latin typeface="Cambria Math" panose="02040503050406030204" pitchFamily="18" charset="0"/>
                                </a:rPr>
                              </m:ctrlPr>
                            </m:sSubPr>
                            <m:e>
                              <m:r>
                                <a:rPr lang="en-GB" sz="3200" i="1">
                                  <a:solidFill>
                                    <a:schemeClr val="tx1"/>
                                  </a:solidFill>
                                  <a:latin typeface="Cambria Math" panose="02040503050406030204" pitchFamily="18" charset="0"/>
                                </a:rPr>
                                <m:t>𝐴</m:t>
                              </m:r>
                            </m:e>
                            <m:sub>
                              <m:r>
                                <a:rPr lang="en-GB" sz="3200" i="1">
                                  <a:solidFill>
                                    <a:schemeClr val="tx1"/>
                                  </a:solidFill>
                                  <a:latin typeface="Cambria Math" panose="02040503050406030204" pitchFamily="18" charset="0"/>
                                </a:rPr>
                                <m:t>𝐸</m:t>
                              </m:r>
                              <m:r>
                                <a:rPr lang="en-GB" sz="3200" b="0" i="1" smtClean="0">
                                  <a:solidFill>
                                    <a:schemeClr val="tx1"/>
                                  </a:solidFill>
                                  <a:latin typeface="Cambria Math" panose="02040503050406030204" pitchFamily="18" charset="0"/>
                                </a:rPr>
                                <m:t>𝐷𝑀</m:t>
                              </m:r>
                            </m:sub>
                          </m:sSub>
                          <m:r>
                            <a:rPr lang="en-GB" sz="3200" i="1">
                              <a:solidFill>
                                <a:schemeClr val="tx1"/>
                              </a:solidFill>
                              <a:latin typeface="Cambria Math" panose="02040503050406030204" pitchFamily="18" charset="0"/>
                            </a:rPr>
                            <m:t>𝑠</m:t>
                          </m:r>
                          <m:r>
                            <a:rPr lang="en-GB" sz="3200" b="0" i="1" smtClean="0">
                              <a:solidFill>
                                <a:schemeClr val="tx1"/>
                              </a:solidFill>
                              <a:latin typeface="Cambria Math" panose="02040503050406030204" pitchFamily="18" charset="0"/>
                            </a:rPr>
                            <m:t>𝑖𝑛</m:t>
                          </m:r>
                          <m:d>
                            <m:dPr>
                              <m:ctrlPr>
                                <a:rPr lang="en-GB" sz="3200" i="1">
                                  <a:solidFill>
                                    <a:schemeClr val="tx1"/>
                                  </a:solidFill>
                                  <a:latin typeface="Cambria Math" panose="02040503050406030204" pitchFamily="18" charset="0"/>
                                </a:rPr>
                              </m:ctrlPr>
                            </m:dPr>
                            <m:e>
                              <m:r>
                                <a:rPr lang="en-GB" sz="3200" i="1" smtClean="0">
                                  <a:solidFill>
                                    <a:schemeClr val="tx1"/>
                                  </a:solidFill>
                                  <a:latin typeface="Cambria Math" panose="02040503050406030204" pitchFamily="18" charset="0"/>
                                </a:rPr>
                                <m:t>𝜔</m:t>
                              </m:r>
                              <m:r>
                                <a:rPr lang="en-GB" sz="3200" i="1">
                                  <a:solidFill>
                                    <a:schemeClr val="tx1"/>
                                  </a:solidFill>
                                  <a:latin typeface="Cambria Math" panose="02040503050406030204" pitchFamily="18" charset="0"/>
                                </a:rPr>
                                <m:t>𝑡</m:t>
                              </m:r>
                              <m:r>
                                <a:rPr lang="en-GB" sz="3200" i="0">
                                  <a:solidFill>
                                    <a:schemeClr val="tx1"/>
                                  </a:solidFill>
                                  <a:latin typeface="Cambria Math" panose="02040503050406030204" pitchFamily="18" charset="0"/>
                                </a:rPr>
                                <m:t>+</m:t>
                              </m:r>
                              <m:r>
                                <a:rPr lang="en-GB" sz="3200" i="1" smtClean="0">
                                  <a:solidFill>
                                    <a:schemeClr val="tx1"/>
                                  </a:solidFill>
                                  <a:latin typeface="Cambria Math" panose="02040503050406030204" pitchFamily="18" charset="0"/>
                                </a:rPr>
                                <m:t>∅</m:t>
                              </m:r>
                            </m:e>
                          </m:d>
                          <m:r>
                            <a:rPr lang="en-GB" sz="3200" b="0" i="1" smtClean="0">
                              <a:solidFill>
                                <a:schemeClr val="tx1"/>
                              </a:solidFill>
                              <a:latin typeface="Cambria Math" panose="02040503050406030204" pitchFamily="18" charset="0"/>
                            </a:rPr>
                            <m:t>+</m:t>
                          </m:r>
                          <m:sSub>
                            <m:sSubPr>
                              <m:ctrlPr>
                                <a:rPr lang="en-GB" sz="3200" i="1" smtClean="0">
                                  <a:solidFill>
                                    <a:schemeClr val="tx1"/>
                                  </a:solidFill>
                                  <a:latin typeface="Cambria Math" panose="02040503050406030204" pitchFamily="18" charset="0"/>
                                </a:rPr>
                              </m:ctrlPr>
                            </m:sSubPr>
                            <m:e>
                              <m:r>
                                <a:rPr lang="en-GB" sz="3200" i="1">
                                  <a:solidFill>
                                    <a:schemeClr val="tx1"/>
                                  </a:solidFill>
                                  <a:latin typeface="Cambria Math" panose="02040503050406030204" pitchFamily="18" charset="0"/>
                                </a:rPr>
                                <m:t>𝐴</m:t>
                              </m:r>
                            </m:e>
                            <m:sub>
                              <m:r>
                                <a:rPr lang="en-GB" sz="3200" b="0" i="1" smtClean="0">
                                  <a:solidFill>
                                    <a:schemeClr val="tx1"/>
                                  </a:solidFill>
                                  <a:latin typeface="Cambria Math" panose="02040503050406030204" pitchFamily="18" charset="0"/>
                                </a:rPr>
                                <m:t>𝑔</m:t>
                              </m:r>
                              <m:r>
                                <a:rPr lang="en-GB" sz="3200" b="0" i="1" smtClean="0">
                                  <a:solidFill>
                                    <a:schemeClr val="tx1"/>
                                  </a:solidFill>
                                  <a:latin typeface="Cambria Math" panose="02040503050406030204" pitchFamily="18" charset="0"/>
                                </a:rPr>
                                <m:t>−2</m:t>
                              </m:r>
                            </m:sub>
                          </m:sSub>
                          <m:r>
                            <a:rPr lang="en-GB" sz="3200" b="0" i="1" smtClean="0">
                              <a:solidFill>
                                <a:schemeClr val="tx1"/>
                              </a:solidFill>
                              <a:latin typeface="Cambria Math" panose="02040503050406030204" pitchFamily="18" charset="0"/>
                            </a:rPr>
                            <m:t>𝑐𝑜𝑠</m:t>
                          </m:r>
                          <m:d>
                            <m:dPr>
                              <m:ctrlPr>
                                <a:rPr lang="en-GB" sz="3200" i="1">
                                  <a:solidFill>
                                    <a:schemeClr val="tx1"/>
                                  </a:solidFill>
                                  <a:latin typeface="Cambria Math" panose="02040503050406030204" pitchFamily="18" charset="0"/>
                                </a:rPr>
                              </m:ctrlPr>
                            </m:dPr>
                            <m:e>
                              <m:r>
                                <a:rPr lang="en-GB" sz="3200" i="1" smtClean="0">
                                  <a:solidFill>
                                    <a:schemeClr val="tx1"/>
                                  </a:solidFill>
                                  <a:latin typeface="Cambria Math" panose="02040503050406030204" pitchFamily="18" charset="0"/>
                                </a:rPr>
                                <m:t>𝜔</m:t>
                              </m:r>
                              <m:r>
                                <a:rPr lang="en-GB" sz="3200" i="1">
                                  <a:solidFill>
                                    <a:schemeClr val="tx1"/>
                                  </a:solidFill>
                                  <a:latin typeface="Cambria Math" panose="02040503050406030204" pitchFamily="18" charset="0"/>
                                </a:rPr>
                                <m:t>𝑡</m:t>
                              </m:r>
                              <m:r>
                                <a:rPr lang="en-GB" sz="3200" i="0">
                                  <a:solidFill>
                                    <a:schemeClr val="tx1"/>
                                  </a:solidFill>
                                  <a:latin typeface="Cambria Math" panose="02040503050406030204" pitchFamily="18" charset="0"/>
                                </a:rPr>
                                <m:t>+</m:t>
                              </m:r>
                              <m:r>
                                <a:rPr lang="en-GB" sz="3200" i="1" smtClean="0">
                                  <a:solidFill>
                                    <a:schemeClr val="tx1"/>
                                  </a:solidFill>
                                  <a:latin typeface="Cambria Math" panose="02040503050406030204" pitchFamily="18" charset="0"/>
                                </a:rPr>
                                <m:t>∅</m:t>
                              </m:r>
                            </m:e>
                          </m:d>
                          <m:r>
                            <a:rPr lang="en-GB" sz="3200" b="0" i="1" smtClean="0">
                              <a:solidFill>
                                <a:schemeClr val="tx1"/>
                              </a:solidFill>
                              <a:latin typeface="Cambria Math" panose="02040503050406030204" pitchFamily="18" charset="0"/>
                            </a:rPr>
                            <m:t>+</m:t>
                          </m:r>
                          <m:r>
                            <a:rPr lang="en-GB" sz="3200" b="0" i="1" smtClean="0">
                              <a:solidFill>
                                <a:schemeClr val="tx1"/>
                              </a:solidFill>
                              <a:latin typeface="Cambria Math" panose="02040503050406030204" pitchFamily="18" charset="0"/>
                            </a:rPr>
                            <m:t>𝑐</m:t>
                          </m:r>
                        </m:num>
                        <m:den>
                          <m:r>
                            <a:rPr lang="en-GB" sz="3200" b="0" i="1" smtClean="0">
                              <a:solidFill>
                                <a:schemeClr val="tx1"/>
                              </a:solidFill>
                              <a:latin typeface="Cambria Math" panose="02040503050406030204" pitchFamily="18" charset="0"/>
                            </a:rPr>
                            <m:t>1+</m:t>
                          </m:r>
                          <m:sSub>
                            <m:sSubPr>
                              <m:ctrlPr>
                                <a:rPr lang="en-GB" sz="3200" i="1" smtClean="0">
                                  <a:solidFill>
                                    <a:schemeClr val="tx1"/>
                                  </a:solidFill>
                                  <a:latin typeface="Cambria Math" panose="02040503050406030204" pitchFamily="18" charset="0"/>
                                </a:rPr>
                              </m:ctrlPr>
                            </m:sSubPr>
                            <m:e>
                              <m:r>
                                <a:rPr lang="en-GB" sz="3200" i="1">
                                  <a:solidFill>
                                    <a:schemeClr val="tx1"/>
                                  </a:solidFill>
                                  <a:latin typeface="Cambria Math" panose="02040503050406030204" pitchFamily="18" charset="0"/>
                                </a:rPr>
                                <m:t>𝐴</m:t>
                              </m:r>
                            </m:e>
                            <m:sub>
                              <m:r>
                                <a:rPr lang="en-GB" sz="3200" b="0" i="1" smtClean="0">
                                  <a:solidFill>
                                    <a:schemeClr val="tx1"/>
                                  </a:solidFill>
                                  <a:latin typeface="Cambria Math" panose="02040503050406030204" pitchFamily="18" charset="0"/>
                                </a:rPr>
                                <m:t>𝑁</m:t>
                              </m:r>
                            </m:sub>
                          </m:sSub>
                          <m:r>
                            <a:rPr lang="en-GB" sz="3200" b="0" i="1" smtClean="0">
                              <a:solidFill>
                                <a:schemeClr val="tx1"/>
                              </a:solidFill>
                              <a:latin typeface="Cambria Math" panose="02040503050406030204" pitchFamily="18" charset="0"/>
                            </a:rPr>
                            <m:t>𝑐𝑜𝑠</m:t>
                          </m:r>
                          <m:d>
                            <m:dPr>
                              <m:ctrlPr>
                                <a:rPr lang="en-GB" sz="3200" i="1">
                                  <a:solidFill>
                                    <a:schemeClr val="tx1"/>
                                  </a:solidFill>
                                  <a:latin typeface="Cambria Math" panose="02040503050406030204" pitchFamily="18" charset="0"/>
                                </a:rPr>
                              </m:ctrlPr>
                            </m:dPr>
                            <m:e>
                              <m:r>
                                <a:rPr lang="en-GB" sz="3200" i="1" smtClean="0">
                                  <a:solidFill>
                                    <a:schemeClr val="tx1"/>
                                  </a:solidFill>
                                  <a:latin typeface="Cambria Math" panose="02040503050406030204" pitchFamily="18" charset="0"/>
                                </a:rPr>
                                <m:t>𝜔</m:t>
                              </m:r>
                              <m:r>
                                <a:rPr lang="en-GB" sz="3200" i="1">
                                  <a:solidFill>
                                    <a:schemeClr val="tx1"/>
                                  </a:solidFill>
                                  <a:latin typeface="Cambria Math" panose="02040503050406030204" pitchFamily="18" charset="0"/>
                                </a:rPr>
                                <m:t>𝑡</m:t>
                              </m:r>
                              <m:r>
                                <a:rPr lang="en-GB" sz="3200" i="0">
                                  <a:solidFill>
                                    <a:schemeClr val="tx1"/>
                                  </a:solidFill>
                                  <a:latin typeface="Cambria Math" panose="02040503050406030204" pitchFamily="18" charset="0"/>
                                </a:rPr>
                                <m:t>+</m:t>
                              </m:r>
                              <m:r>
                                <a:rPr lang="en-GB" sz="3200" i="1" smtClean="0">
                                  <a:solidFill>
                                    <a:schemeClr val="tx1"/>
                                  </a:solidFill>
                                  <a:latin typeface="Cambria Math" panose="02040503050406030204" pitchFamily="18" charset="0"/>
                                </a:rPr>
                                <m:t>∅</m:t>
                              </m:r>
                            </m:e>
                          </m:d>
                        </m:den>
                      </m:f>
                    </m:oMath>
                  </m:oMathPara>
                </a14:m>
                <a:endParaRPr lang="en-GB" sz="3200" dirty="0">
                  <a:solidFill>
                    <a:schemeClr val="tx1"/>
                  </a:solidFill>
                </a:endParaRPr>
              </a:p>
            </p:txBody>
          </p:sp>
        </mc:Choice>
        <mc:Fallback xmlns="">
          <p:sp>
            <p:nvSpPr>
              <p:cNvPr id="3" name="TextBox 2">
                <a:extLst>
                  <a:ext uri="{FF2B5EF4-FFF2-40B4-BE49-F238E27FC236}">
                    <a16:creationId xmlns:a16="http://schemas.microsoft.com/office/drawing/2014/main" id="{0CB97263-9463-91CE-C6DD-7D724E8575A8}"/>
                  </a:ext>
                </a:extLst>
              </p:cNvPr>
              <p:cNvSpPr txBox="1">
                <a:spLocks noRot="1" noChangeAspect="1" noMove="1" noResize="1" noEditPoints="1" noAdjustHandles="1" noChangeArrowheads="1" noChangeShapeType="1" noTextEdit="1"/>
              </p:cNvSpPr>
              <p:nvPr/>
            </p:nvSpPr>
            <p:spPr>
              <a:xfrm>
                <a:off x="1728144" y="1835973"/>
                <a:ext cx="8598059" cy="1050865"/>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C89866B1-27F9-1C04-952B-7FFC9219D22E}"/>
              </a:ext>
            </a:extLst>
          </p:cNvPr>
          <p:cNvSpPr txBox="1"/>
          <p:nvPr/>
        </p:nvSpPr>
        <p:spPr>
          <a:xfrm>
            <a:off x="294968" y="356108"/>
            <a:ext cx="6096000" cy="400110"/>
          </a:xfrm>
          <a:prstGeom prst="rect">
            <a:avLst/>
          </a:prstGeom>
          <a:noFill/>
        </p:spPr>
        <p:txBody>
          <a:bodyPr wrap="square">
            <a:spAutoFit/>
          </a:bodyPr>
          <a:lstStyle/>
          <a:p>
            <a:r>
              <a:rPr lang="en-GB" sz="2000" b="1" dirty="0"/>
              <a:t>EDM fit function</a:t>
            </a:r>
          </a:p>
        </p:txBody>
      </p:sp>
      <p:sp>
        <p:nvSpPr>
          <p:cNvPr id="7" name="TextBox 6">
            <a:extLst>
              <a:ext uri="{FF2B5EF4-FFF2-40B4-BE49-F238E27FC236}">
                <a16:creationId xmlns:a16="http://schemas.microsoft.com/office/drawing/2014/main" id="{372B69EB-F4A7-6050-4ABA-C645C2C2D425}"/>
              </a:ext>
            </a:extLst>
          </p:cNvPr>
          <p:cNvSpPr txBox="1"/>
          <p:nvPr/>
        </p:nvSpPr>
        <p:spPr>
          <a:xfrm>
            <a:off x="707923" y="5216361"/>
            <a:ext cx="10116680" cy="954107"/>
          </a:xfrm>
          <a:prstGeom prst="rect">
            <a:avLst/>
          </a:prstGeom>
          <a:noFill/>
        </p:spPr>
        <p:txBody>
          <a:bodyPr wrap="none" rtlCol="0">
            <a:spAutoFit/>
          </a:bodyPr>
          <a:lstStyle/>
          <a:p>
            <a:pPr marL="285750" indent="-285750">
              <a:buFont typeface="Arial" panose="020B0604020202020204" pitchFamily="34" charset="0"/>
              <a:buChar char="•"/>
            </a:pPr>
            <a:r>
              <a:rPr lang="en-GB" sz="2800" dirty="0"/>
              <a:t>We split the data into eight momentum bins and ‘modulo’ it:</a:t>
            </a:r>
          </a:p>
          <a:p>
            <a:r>
              <a:rPr lang="en-GB" sz="1600" dirty="0"/>
              <a:t>“1700-3100”, “1000-2500”, “1000-1250”, “1250-1500”, “1500-1750”, “1750-2000”, “2000-2250”, “2250-2500” MeV</a:t>
            </a:r>
            <a:r>
              <a:rPr lang="en-GB" sz="2800" dirty="0"/>
              <a:t> </a:t>
            </a:r>
          </a:p>
        </p:txBody>
      </p:sp>
      <p:cxnSp>
        <p:nvCxnSpPr>
          <p:cNvPr id="9" name="Straight Arrow Connector 8">
            <a:extLst>
              <a:ext uri="{FF2B5EF4-FFF2-40B4-BE49-F238E27FC236}">
                <a16:creationId xmlns:a16="http://schemas.microsoft.com/office/drawing/2014/main" id="{B34B8302-B666-62EF-4B48-9376DD9D4E5C}"/>
              </a:ext>
            </a:extLst>
          </p:cNvPr>
          <p:cNvCxnSpPr>
            <a:cxnSpLocks/>
          </p:cNvCxnSpPr>
          <p:nvPr/>
        </p:nvCxnSpPr>
        <p:spPr>
          <a:xfrm flipV="1">
            <a:off x="8868697" y="4905073"/>
            <a:ext cx="88490" cy="38468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16A775C8-F186-ED17-BC07-85B6A1B6DF12}"/>
              </a:ext>
            </a:extLst>
          </p:cNvPr>
          <p:cNvSpPr txBox="1"/>
          <p:nvPr/>
        </p:nvSpPr>
        <p:spPr>
          <a:xfrm>
            <a:off x="6754760" y="3954762"/>
            <a:ext cx="3669525" cy="923330"/>
          </a:xfrm>
          <a:prstGeom prst="rect">
            <a:avLst/>
          </a:prstGeom>
          <a:noFill/>
        </p:spPr>
        <p:txBody>
          <a:bodyPr wrap="square" rtlCol="0">
            <a:spAutoFit/>
          </a:bodyPr>
          <a:lstStyle/>
          <a:p>
            <a:r>
              <a:rPr lang="en-GB" dirty="0"/>
              <a:t>Definition: You “reset” the time after a g-2 period so you get the time elapsed in the current cycle</a:t>
            </a:r>
          </a:p>
        </p:txBody>
      </p:sp>
      <p:sp>
        <p:nvSpPr>
          <p:cNvPr id="11" name="Rectangle 10">
            <a:extLst>
              <a:ext uri="{FF2B5EF4-FFF2-40B4-BE49-F238E27FC236}">
                <a16:creationId xmlns:a16="http://schemas.microsoft.com/office/drawing/2014/main" id="{DC765606-67B6-6CB1-0930-4F982D626101}"/>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5C674E-14AC-087E-1D08-E413DF804F78}"/>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680DCC4-E70C-D5F0-BCAA-8A25CD1D2C7C}"/>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3</a:t>
            </a:r>
          </a:p>
        </p:txBody>
      </p:sp>
      <p:sp>
        <p:nvSpPr>
          <p:cNvPr id="15" name="TextBox 14">
            <a:extLst>
              <a:ext uri="{FF2B5EF4-FFF2-40B4-BE49-F238E27FC236}">
                <a16:creationId xmlns:a16="http://schemas.microsoft.com/office/drawing/2014/main" id="{09B571A2-BB4F-D8BD-5C1F-693DF53A63DE}"/>
              </a:ext>
            </a:extLst>
          </p:cNvPr>
          <p:cNvSpPr txBox="1"/>
          <p:nvPr/>
        </p:nvSpPr>
        <p:spPr>
          <a:xfrm>
            <a:off x="7315969" y="1111430"/>
            <a:ext cx="4390497" cy="369332"/>
          </a:xfrm>
          <a:prstGeom prst="rect">
            <a:avLst/>
          </a:prstGeom>
          <a:noFill/>
        </p:spPr>
        <p:txBody>
          <a:bodyPr wrap="none" rtlCol="0">
            <a:spAutoFit/>
          </a:bodyPr>
          <a:lstStyle/>
          <a:p>
            <a:r>
              <a:rPr lang="en-GB" dirty="0"/>
              <a:t>Amplitude in phase with the g-2 oscillation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C096E8-2CD9-5922-BCC4-93F4B0E73842}"/>
                  </a:ext>
                </a:extLst>
              </p:cNvPr>
              <p:cNvSpPr txBox="1"/>
              <p:nvPr/>
            </p:nvSpPr>
            <p:spPr>
              <a:xfrm>
                <a:off x="485534" y="1093246"/>
                <a:ext cx="4942315" cy="459741"/>
              </a:xfrm>
              <a:prstGeom prst="rect">
                <a:avLst/>
              </a:prstGeom>
              <a:noFill/>
            </p:spPr>
            <p:txBody>
              <a:bodyPr wrap="none" rtlCol="0">
                <a:spAutoFit/>
              </a:bodyPr>
              <a:lstStyle/>
              <a:p>
                <a:r>
                  <a:rPr lang="en-GB" dirty="0"/>
                  <a:t>Amplitude </a:t>
                </a:r>
                <a14:m>
                  <m:oMath xmlns:m="http://schemas.openxmlformats.org/officeDocument/2006/math">
                    <m:f>
                      <m:fPr>
                        <m:ctrlPr>
                          <a:rPr lang="en-GB" i="1" smtClean="0">
                            <a:solidFill>
                              <a:srgbClr val="836967"/>
                            </a:solidFill>
                            <a:latin typeface="Cambria Math" panose="02040503050406030204" pitchFamily="18" charset="0"/>
                          </a:rPr>
                        </m:ctrlPr>
                      </m:fPr>
                      <m:num>
                        <m:r>
                          <a:rPr lang="en-GB" i="1">
                            <a:latin typeface="Cambria Math" panose="02040503050406030204" pitchFamily="18" charset="0"/>
                          </a:rPr>
                          <m:t>𝜋</m:t>
                        </m:r>
                      </m:num>
                      <m:den>
                        <m:r>
                          <a:rPr lang="en-GB" i="0">
                            <a:latin typeface="Cambria Math" panose="02040503050406030204" pitchFamily="18" charset="0"/>
                          </a:rPr>
                          <m:t>2</m:t>
                        </m:r>
                      </m:den>
                    </m:f>
                  </m:oMath>
                </a14:m>
                <a:r>
                  <a:rPr lang="en-GB" dirty="0"/>
                  <a:t> out of phase with the g-2 oscillation</a:t>
                </a:r>
              </a:p>
            </p:txBody>
          </p:sp>
        </mc:Choice>
        <mc:Fallback xmlns="">
          <p:sp>
            <p:nvSpPr>
              <p:cNvPr id="16" name="TextBox 15">
                <a:extLst>
                  <a:ext uri="{FF2B5EF4-FFF2-40B4-BE49-F238E27FC236}">
                    <a16:creationId xmlns:a16="http://schemas.microsoft.com/office/drawing/2014/main" id="{5AC096E8-2CD9-5922-BCC4-93F4B0E73842}"/>
                  </a:ext>
                </a:extLst>
              </p:cNvPr>
              <p:cNvSpPr txBox="1">
                <a:spLocks noRot="1" noChangeAspect="1" noMove="1" noResize="1" noEditPoints="1" noAdjustHandles="1" noChangeArrowheads="1" noChangeShapeType="1" noTextEdit="1"/>
              </p:cNvSpPr>
              <p:nvPr/>
            </p:nvSpPr>
            <p:spPr>
              <a:xfrm>
                <a:off x="485534" y="1093246"/>
                <a:ext cx="4942315" cy="459741"/>
              </a:xfrm>
              <a:prstGeom prst="rect">
                <a:avLst/>
              </a:prstGeom>
              <a:blipFill>
                <a:blip r:embed="rId5"/>
                <a:stretch>
                  <a:fillRect l="-1111" r="-494" b="-9211"/>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A9D61500-4C3E-6412-2524-922DC18D92FF}"/>
              </a:ext>
            </a:extLst>
          </p:cNvPr>
          <p:cNvCxnSpPr>
            <a:cxnSpLocks/>
          </p:cNvCxnSpPr>
          <p:nvPr/>
        </p:nvCxnSpPr>
        <p:spPr>
          <a:xfrm flipH="1" flipV="1">
            <a:off x="3254477" y="1480762"/>
            <a:ext cx="416708" cy="53486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1D1E48D9-38D5-4001-10C0-1A04D722FB5F}"/>
              </a:ext>
            </a:extLst>
          </p:cNvPr>
          <p:cNvCxnSpPr>
            <a:cxnSpLocks/>
          </p:cNvCxnSpPr>
          <p:nvPr/>
        </p:nvCxnSpPr>
        <p:spPr>
          <a:xfrm flipV="1">
            <a:off x="7162536" y="1480762"/>
            <a:ext cx="339477" cy="48903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0455B68F-DCE6-7B17-1252-8F3E01DD76A3}"/>
              </a:ext>
            </a:extLst>
          </p:cNvPr>
          <p:cNvSpPr txBox="1"/>
          <p:nvPr/>
        </p:nvSpPr>
        <p:spPr>
          <a:xfrm>
            <a:off x="2956691" y="3274142"/>
            <a:ext cx="5238614" cy="369332"/>
          </a:xfrm>
          <a:prstGeom prst="rect">
            <a:avLst/>
          </a:prstGeom>
          <a:noFill/>
        </p:spPr>
        <p:txBody>
          <a:bodyPr wrap="none" rtlCol="0">
            <a:spAutoFit/>
          </a:bodyPr>
          <a:lstStyle/>
          <a:p>
            <a:r>
              <a:rPr lang="en-GB" dirty="0"/>
              <a:t>Amplitude from the number of positrons oscillation</a:t>
            </a:r>
          </a:p>
        </p:txBody>
      </p:sp>
      <p:cxnSp>
        <p:nvCxnSpPr>
          <p:cNvPr id="25" name="Straight Arrow Connector 24">
            <a:extLst>
              <a:ext uri="{FF2B5EF4-FFF2-40B4-BE49-F238E27FC236}">
                <a16:creationId xmlns:a16="http://schemas.microsoft.com/office/drawing/2014/main" id="{A29A779F-FFF7-9A48-BA1F-680F2A120AE1}"/>
              </a:ext>
            </a:extLst>
          </p:cNvPr>
          <p:cNvCxnSpPr>
            <a:cxnSpLocks/>
          </p:cNvCxnSpPr>
          <p:nvPr/>
        </p:nvCxnSpPr>
        <p:spPr>
          <a:xfrm flipH="1">
            <a:off x="5584723" y="2900765"/>
            <a:ext cx="234811" cy="44987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2EFEED-C36B-B70F-5E9C-72CAA219DAB0}"/>
                  </a:ext>
                </a:extLst>
              </p:cNvPr>
              <p:cNvSpPr txBox="1"/>
              <p:nvPr/>
            </p:nvSpPr>
            <p:spPr>
              <a:xfrm>
                <a:off x="10309064" y="4234072"/>
                <a:ext cx="1371658"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m:t>
                      </m:r>
                      <m:r>
                        <a:rPr lang="en-GB" i="1" smtClean="0">
                          <a:latin typeface="Cambria Math" panose="02040503050406030204" pitchFamily="18" charset="0"/>
                        </a:rPr>
                        <m:t>=</m:t>
                      </m:r>
                      <m:sSup>
                        <m:sSupPr>
                          <m:ctrlPr>
                            <a:rPr lang="en-GB"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m:t>
                          </m:r>
                        </m:sup>
                      </m:sSup>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𝑔</m:t>
                          </m:r>
                          <m:r>
                            <a:rPr lang="en-GB" b="0" i="1" smtClean="0">
                              <a:latin typeface="Cambria Math" panose="02040503050406030204" pitchFamily="18" charset="0"/>
                            </a:rPr>
                            <m:t>−2</m:t>
                          </m:r>
                        </m:sub>
                      </m:sSub>
                    </m:oMath>
                  </m:oMathPara>
                </a14:m>
                <a:endParaRPr lang="en-GB" dirty="0"/>
              </a:p>
            </p:txBody>
          </p:sp>
        </mc:Choice>
        <mc:Fallback xmlns="">
          <p:sp>
            <p:nvSpPr>
              <p:cNvPr id="8" name="TextBox 7">
                <a:extLst>
                  <a:ext uri="{FF2B5EF4-FFF2-40B4-BE49-F238E27FC236}">
                    <a16:creationId xmlns:a16="http://schemas.microsoft.com/office/drawing/2014/main" id="{662EFEED-C36B-B70F-5E9C-72CAA219DAB0}"/>
                  </a:ext>
                </a:extLst>
              </p:cNvPr>
              <p:cNvSpPr txBox="1">
                <a:spLocks noRot="1" noChangeAspect="1" noMove="1" noResize="1" noEditPoints="1" noAdjustHandles="1" noChangeArrowheads="1" noChangeShapeType="1" noTextEdit="1"/>
              </p:cNvSpPr>
              <p:nvPr/>
            </p:nvSpPr>
            <p:spPr>
              <a:xfrm>
                <a:off x="10309064" y="4234072"/>
                <a:ext cx="1371658" cy="299569"/>
              </a:xfrm>
              <a:prstGeom prst="rect">
                <a:avLst/>
              </a:prstGeom>
              <a:blipFill>
                <a:blip r:embed="rId6"/>
                <a:stretch>
                  <a:fillRect l="-3111" r="-1778" b="-22449"/>
                </a:stretch>
              </a:blipFill>
            </p:spPr>
            <p:txBody>
              <a:bodyPr/>
              <a:lstStyle/>
              <a:p>
                <a:r>
                  <a:rPr lang="en-GB">
                    <a:noFill/>
                  </a:rPr>
                  <a:t> </a:t>
                </a:r>
              </a:p>
            </p:txBody>
          </p:sp>
        </mc:Fallback>
      </mc:AlternateContent>
    </p:spTree>
    <p:extLst>
      <p:ext uri="{BB962C8B-B14F-4D97-AF65-F5344CB8AC3E}">
        <p14:creationId xmlns:p14="http://schemas.microsoft.com/office/powerpoint/2010/main" val="168971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FAB0E9-66DD-7043-A6B0-A713A89875F9}"/>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92BF26-DB6E-E113-AC42-DEA80A4CB943}"/>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BC7CCDE-66C6-F633-CB86-06F9FC725CD4}"/>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F0A184-5F5C-DF00-238A-CB2851D95538}"/>
                  </a:ext>
                </a:extLst>
              </p:cNvPr>
              <p:cNvSpPr txBox="1"/>
              <p:nvPr/>
            </p:nvSpPr>
            <p:spPr>
              <a:xfrm>
                <a:off x="888446" y="4291723"/>
                <a:ext cx="4873257" cy="7266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𝐴</m:t>
                          </m:r>
                        </m:e>
                        <m:sub>
                          <m:r>
                            <a:rPr lang="en-GB" b="0" i="1" smtClean="0">
                              <a:latin typeface="Cambria Math" panose="02040503050406030204" pitchFamily="18" charset="0"/>
                              <a:ea typeface="Cambria Math" panose="02040503050406030204" pitchFamily="18" charset="0"/>
                            </a:rPr>
                            <m:t>±</m:t>
                          </m:r>
                        </m:sub>
                      </m:sSub>
                      <m:r>
                        <a:rPr lang="en-GB" i="0">
                          <a:latin typeface="Cambria Math" panose="02040503050406030204" pitchFamily="18" charset="0"/>
                        </a:rPr>
                        <m:t>=</m:t>
                      </m:r>
                      <m:f>
                        <m:fPr>
                          <m:ctrlPr>
                            <a:rPr lang="en-GB" i="1">
                              <a:solidFill>
                                <a:srgbClr val="836967"/>
                              </a:solidFill>
                              <a:latin typeface="Cambria Math" panose="02040503050406030204" pitchFamily="18" charset="0"/>
                            </a:rPr>
                          </m:ctrlPr>
                        </m:fPr>
                        <m:num>
                          <m:sSub>
                            <m:sSubPr>
                              <m:ctrlPr>
                                <a:rPr lang="en-GB" i="1">
                                  <a:solidFill>
                                    <a:srgbClr val="836967"/>
                                  </a:solidFill>
                                  <a:latin typeface="Cambria Math" panose="02040503050406030204" pitchFamily="18" charset="0"/>
                                </a:rPr>
                              </m:ctrlPr>
                            </m:sSubPr>
                            <m:e>
                              <m:r>
                                <a:rPr lang="en-GB" i="1">
                                  <a:latin typeface="Cambria Math" panose="02040503050406030204" pitchFamily="18" charset="0"/>
                                </a:rPr>
                                <m:t>𝑁</m:t>
                              </m:r>
                            </m:e>
                            <m:sub>
                              <m:r>
                                <a:rPr lang="en-GB" b="0" i="1" smtClean="0">
                                  <a:latin typeface="Cambria Math" panose="02040503050406030204" pitchFamily="18" charset="0"/>
                                </a:rPr>
                                <m:t>𝑈</m:t>
                              </m:r>
                            </m:sub>
                          </m:sSub>
                          <m:r>
                            <a:rPr lang="en-GB" i="0">
                              <a:latin typeface="Cambria Math" panose="02040503050406030204" pitchFamily="18" charset="0"/>
                            </a:rPr>
                            <m:t>−</m:t>
                          </m:r>
                          <m:sSub>
                            <m:sSubPr>
                              <m:ctrlPr>
                                <a:rPr lang="en-GB" i="1">
                                  <a:solidFill>
                                    <a:srgbClr val="836967"/>
                                  </a:solidFill>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𝐷</m:t>
                              </m:r>
                            </m:sub>
                          </m:sSub>
                        </m:num>
                        <m:den>
                          <m:sSub>
                            <m:sSubPr>
                              <m:ctrlPr>
                                <a:rPr lang="en-GB" i="1">
                                  <a:solidFill>
                                    <a:srgbClr val="836967"/>
                                  </a:solidFill>
                                  <a:latin typeface="Cambria Math" panose="02040503050406030204" pitchFamily="18" charset="0"/>
                                </a:rPr>
                              </m:ctrlPr>
                            </m:sSubPr>
                            <m:e>
                              <m:r>
                                <a:rPr lang="en-GB" i="1">
                                  <a:latin typeface="Cambria Math" panose="02040503050406030204" pitchFamily="18" charset="0"/>
                                </a:rPr>
                                <m:t>𝑁</m:t>
                              </m:r>
                            </m:e>
                            <m:sub>
                              <m:r>
                                <a:rPr lang="en-GB" b="0" i="1" smtClean="0">
                                  <a:latin typeface="Cambria Math" panose="02040503050406030204" pitchFamily="18" charset="0"/>
                                </a:rPr>
                                <m:t>𝑈</m:t>
                              </m:r>
                            </m:sub>
                          </m:sSub>
                          <m:r>
                            <a:rPr lang="en-GB" i="0">
                              <a:latin typeface="Cambria Math" panose="02040503050406030204" pitchFamily="18" charset="0"/>
                            </a:rPr>
                            <m:t>+</m:t>
                          </m:r>
                          <m:sSub>
                            <m:sSubPr>
                              <m:ctrlPr>
                                <a:rPr lang="en-GB" i="1">
                                  <a:solidFill>
                                    <a:srgbClr val="836967"/>
                                  </a:solidFill>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𝐷</m:t>
                              </m:r>
                            </m:sub>
                          </m:sSub>
                        </m:den>
                      </m:f>
                      <m:r>
                        <a:rPr lang="en-GB" b="0" i="1" smtClean="0">
                          <a:latin typeface="Cambria Math" panose="02040503050406030204" pitchFamily="18" charset="0"/>
                        </a:rPr>
                        <m:t>=</m:t>
                      </m:r>
                      <m:f>
                        <m:fPr>
                          <m:ctrlPr>
                            <a:rPr lang="en-GB" i="1" smtClean="0">
                              <a:solidFill>
                                <a:srgbClr val="836967"/>
                              </a:solidFill>
                              <a:latin typeface="Cambria Math" panose="02040503050406030204" pitchFamily="18" charset="0"/>
                            </a:rPr>
                          </m:ctrlPr>
                        </m:fPr>
                        <m:num>
                          <m:nary>
                            <m:naryPr>
                              <m:chr m:val="∑"/>
                              <m:supHide m:val="on"/>
                              <m:ctrlPr>
                                <a:rPr lang="en-GB" i="1" smtClean="0">
                                  <a:solidFill>
                                    <a:srgbClr val="836967"/>
                                  </a:solidFill>
                                  <a:latin typeface="Cambria Math" panose="02040503050406030204" pitchFamily="18" charset="0"/>
                                </a:rPr>
                              </m:ctrlPr>
                            </m:naryPr>
                            <m:sub>
                              <m:sSub>
                                <m:sSubPr>
                                  <m:ctrlPr>
                                    <a:rPr lang="en-GB" i="1" smtClean="0">
                                      <a:solidFill>
                                        <a:srgbClr val="836967"/>
                                      </a:solidFill>
                                      <a:latin typeface="Cambria Math" panose="02040503050406030204" pitchFamily="18" charset="0"/>
                                    </a:rPr>
                                  </m:ctrlPr>
                                </m:sSubPr>
                                <m:e>
                                  <m:r>
                                    <a:rPr lang="en-GB" i="1" smtClean="0">
                                      <a:solidFill>
                                        <a:srgbClr val="836967"/>
                                      </a:solidFill>
                                      <a:latin typeface="Cambria Math" panose="02040503050406030204" pitchFamily="18" charset="0"/>
                                      <a:ea typeface="Cambria Math" panose="02040503050406030204" pitchFamily="18" charset="0"/>
                                    </a:rPr>
                                    <m:t>𝜃</m:t>
                                  </m:r>
                                </m:e>
                                <m:sub>
                                  <m:r>
                                    <a:rPr lang="en-GB" b="0" i="1" smtClean="0">
                                      <a:solidFill>
                                        <a:srgbClr val="836967"/>
                                      </a:solidFill>
                                      <a:latin typeface="Cambria Math" panose="02040503050406030204" pitchFamily="18" charset="0"/>
                                    </a:rPr>
                                    <m:t>𝑦</m:t>
                                  </m:r>
                                </m:sub>
                              </m:sSub>
                              <m:r>
                                <m:rPr>
                                  <m:brk m:alnAt="7"/>
                                </m:rPr>
                                <a:rPr lang="en-GB" b="0" i="1" smtClean="0">
                                  <a:solidFill>
                                    <a:srgbClr val="836967"/>
                                  </a:solidFill>
                                  <a:latin typeface="Cambria Math" panose="02040503050406030204" pitchFamily="18" charset="0"/>
                                </a:rPr>
                                <m:t>&gt;</m:t>
                              </m:r>
                              <m:r>
                                <a:rPr lang="en-GB" b="0" i="1" smtClean="0">
                                  <a:solidFill>
                                    <a:srgbClr val="836967"/>
                                  </a:solidFill>
                                  <a:latin typeface="Cambria Math" panose="02040503050406030204" pitchFamily="18" charset="0"/>
                                </a:rPr>
                                <m:t>0</m:t>
                              </m:r>
                            </m:sub>
                            <m:sup/>
                            <m:e>
                              <m:r>
                                <a:rPr lang="en-GB" b="0" i="1" smtClean="0">
                                  <a:solidFill>
                                    <a:srgbClr val="836967"/>
                                  </a:solidFill>
                                  <a:latin typeface="Cambria Math" panose="02040503050406030204" pitchFamily="18" charset="0"/>
                                </a:rPr>
                                <m:t>𝑝</m:t>
                              </m:r>
                              <m:d>
                                <m:dPr>
                                  <m:ctrlPr>
                                    <a:rPr lang="en-GB" i="1">
                                      <a:solidFill>
                                        <a:srgbClr val="836967"/>
                                      </a:solidFill>
                                      <a:latin typeface="Cambria Math" panose="02040503050406030204" pitchFamily="18" charset="0"/>
                                    </a:rPr>
                                  </m:ctrlPr>
                                </m:dPr>
                                <m:e>
                                  <m:r>
                                    <a:rPr lang="en-GB" i="1">
                                      <a:latin typeface="Cambria Math" panose="02040503050406030204" pitchFamily="18" charset="0"/>
                                    </a:rPr>
                                    <m:t>𝜃</m:t>
                                  </m:r>
                                  <m:r>
                                    <a:rPr lang="en-GB" i="1">
                                      <a:latin typeface="Cambria Math" panose="02040503050406030204" pitchFamily="18" charset="0"/>
                                    </a:rPr>
                                    <m:t>,</m:t>
                                  </m:r>
                                  <m:r>
                                    <a:rPr lang="en-GB" i="1">
                                      <a:latin typeface="Cambria Math" panose="02040503050406030204" pitchFamily="18" charset="0"/>
                                    </a:rPr>
                                    <m:t>𝜆</m:t>
                                  </m:r>
                                </m:e>
                              </m:d>
                            </m:e>
                          </m:nary>
                          <m:r>
                            <a:rPr lang="en-GB" b="0" i="1" smtClean="0">
                              <a:solidFill>
                                <a:srgbClr val="836967"/>
                              </a:solidFill>
                              <a:latin typeface="Cambria Math" panose="02040503050406030204" pitchFamily="18" charset="0"/>
                            </a:rPr>
                            <m:t>−</m:t>
                          </m:r>
                          <m:nary>
                            <m:naryPr>
                              <m:chr m:val="∑"/>
                              <m:supHide m:val="on"/>
                              <m:ctrlPr>
                                <a:rPr lang="en-GB" b="0" i="1" smtClean="0">
                                  <a:solidFill>
                                    <a:srgbClr val="836967"/>
                                  </a:solidFill>
                                  <a:latin typeface="Cambria Math" panose="02040503050406030204" pitchFamily="18" charset="0"/>
                                </a:rPr>
                              </m:ctrlPr>
                            </m:naryPr>
                            <m:sub>
                              <m:sSub>
                                <m:sSubPr>
                                  <m:ctrlPr>
                                    <a:rPr lang="en-GB" i="1">
                                      <a:solidFill>
                                        <a:srgbClr val="836967"/>
                                      </a:solidFill>
                                      <a:latin typeface="Cambria Math" panose="02040503050406030204" pitchFamily="18" charset="0"/>
                                    </a:rPr>
                                  </m:ctrlPr>
                                </m:sSubPr>
                                <m:e>
                                  <m:r>
                                    <a:rPr lang="en-GB" i="1">
                                      <a:solidFill>
                                        <a:srgbClr val="836967"/>
                                      </a:solidFill>
                                      <a:latin typeface="Cambria Math" panose="02040503050406030204" pitchFamily="18" charset="0"/>
                                      <a:ea typeface="Cambria Math" panose="02040503050406030204" pitchFamily="18" charset="0"/>
                                    </a:rPr>
                                    <m:t>𝜃</m:t>
                                  </m:r>
                                </m:e>
                                <m:sub>
                                  <m:r>
                                    <a:rPr lang="en-GB" i="1">
                                      <a:solidFill>
                                        <a:srgbClr val="836967"/>
                                      </a:solidFill>
                                      <a:latin typeface="Cambria Math" panose="02040503050406030204" pitchFamily="18" charset="0"/>
                                    </a:rPr>
                                    <m:t>𝑦</m:t>
                                  </m:r>
                                </m:sub>
                              </m:sSub>
                              <m:r>
                                <a:rPr lang="en-GB" b="0" i="1" smtClean="0">
                                  <a:solidFill>
                                    <a:srgbClr val="836967"/>
                                  </a:solidFill>
                                  <a:latin typeface="Cambria Math" panose="02040503050406030204" pitchFamily="18" charset="0"/>
                                </a:rPr>
                                <m:t>&lt;</m:t>
                              </m:r>
                              <m:r>
                                <a:rPr lang="en-GB" i="1">
                                  <a:solidFill>
                                    <a:srgbClr val="836967"/>
                                  </a:solidFill>
                                  <a:latin typeface="Cambria Math" panose="02040503050406030204" pitchFamily="18" charset="0"/>
                                </a:rPr>
                                <m:t>0</m:t>
                              </m:r>
                            </m:sub>
                            <m:sup/>
                            <m:e>
                              <m:r>
                                <a:rPr lang="en-GB" b="0" i="1" smtClean="0">
                                  <a:solidFill>
                                    <a:srgbClr val="836967"/>
                                  </a:solidFill>
                                  <a:latin typeface="Cambria Math" panose="02040503050406030204" pitchFamily="18" charset="0"/>
                                </a:rPr>
                                <m:t>𝑝</m:t>
                              </m:r>
                              <m:d>
                                <m:dPr>
                                  <m:ctrlPr>
                                    <a:rPr lang="en-GB" i="1">
                                      <a:solidFill>
                                        <a:srgbClr val="836967"/>
                                      </a:solidFill>
                                      <a:latin typeface="Cambria Math" panose="02040503050406030204" pitchFamily="18" charset="0"/>
                                    </a:rPr>
                                  </m:ctrlPr>
                                </m:dPr>
                                <m:e>
                                  <m:r>
                                    <a:rPr lang="en-GB" i="1">
                                      <a:latin typeface="Cambria Math" panose="02040503050406030204" pitchFamily="18" charset="0"/>
                                    </a:rPr>
                                    <m:t>𝜃</m:t>
                                  </m:r>
                                  <m:r>
                                    <a:rPr lang="en-GB" i="1">
                                      <a:latin typeface="Cambria Math" panose="02040503050406030204" pitchFamily="18" charset="0"/>
                                    </a:rPr>
                                    <m:t>,</m:t>
                                  </m:r>
                                  <m:r>
                                    <a:rPr lang="en-GB" i="1">
                                      <a:latin typeface="Cambria Math" panose="02040503050406030204" pitchFamily="18" charset="0"/>
                                    </a:rPr>
                                    <m:t>𝜆</m:t>
                                  </m:r>
                                </m:e>
                              </m:d>
                            </m:e>
                          </m:nary>
                        </m:num>
                        <m:den>
                          <m:nary>
                            <m:naryPr>
                              <m:chr m:val="∑"/>
                              <m:grow m:val="on"/>
                              <m:subHide m:val="on"/>
                              <m:supHide m:val="on"/>
                              <m:ctrlPr>
                                <a:rPr lang="en-GB" i="1">
                                  <a:latin typeface="Cambria Math" panose="02040503050406030204" pitchFamily="18" charset="0"/>
                                </a:rPr>
                              </m:ctrlPr>
                            </m:naryPr>
                            <m:sub/>
                            <m:sup/>
                            <m:e>
                              <m:r>
                                <a:rPr lang="en-GB" i="1">
                                  <a:latin typeface="Cambria Math" panose="02040503050406030204" pitchFamily="18" charset="0"/>
                                </a:rPr>
                                <m:t>𝑝</m:t>
                              </m:r>
                              <m:d>
                                <m:dPr>
                                  <m:ctrlPr>
                                    <a:rPr lang="en-GB" i="1">
                                      <a:solidFill>
                                        <a:srgbClr val="836967"/>
                                      </a:solidFill>
                                      <a:latin typeface="Cambria Math" panose="02040503050406030204" pitchFamily="18" charset="0"/>
                                    </a:rPr>
                                  </m:ctrlPr>
                                </m:dPr>
                                <m:e>
                                  <m:r>
                                    <a:rPr lang="en-GB" i="1">
                                      <a:latin typeface="Cambria Math" panose="02040503050406030204" pitchFamily="18" charset="0"/>
                                    </a:rPr>
                                    <m:t>𝜃</m:t>
                                  </m:r>
                                  <m:r>
                                    <a:rPr lang="en-GB" i="1">
                                      <a:latin typeface="Cambria Math" panose="02040503050406030204" pitchFamily="18" charset="0"/>
                                    </a:rPr>
                                    <m:t>,</m:t>
                                  </m:r>
                                  <m:r>
                                    <a:rPr lang="en-GB" i="1">
                                      <a:latin typeface="Cambria Math" panose="02040503050406030204" pitchFamily="18" charset="0"/>
                                    </a:rPr>
                                    <m:t>𝜆</m:t>
                                  </m:r>
                                </m:e>
                              </m:d>
                            </m:e>
                          </m:nary>
                        </m:den>
                      </m:f>
                    </m:oMath>
                  </m:oMathPara>
                </a14:m>
                <a:endParaRPr lang="en-GB" dirty="0"/>
              </a:p>
            </p:txBody>
          </p:sp>
        </mc:Choice>
        <mc:Fallback xmlns="">
          <p:sp>
            <p:nvSpPr>
              <p:cNvPr id="2" name="TextBox 1">
                <a:extLst>
                  <a:ext uri="{FF2B5EF4-FFF2-40B4-BE49-F238E27FC236}">
                    <a16:creationId xmlns:a16="http://schemas.microsoft.com/office/drawing/2014/main" id="{DEF0A184-5F5C-DF00-238A-CB2851D95538}"/>
                  </a:ext>
                </a:extLst>
              </p:cNvPr>
              <p:cNvSpPr txBox="1">
                <a:spLocks noRot="1" noChangeAspect="1" noMove="1" noResize="1" noEditPoints="1" noAdjustHandles="1" noChangeArrowheads="1" noChangeShapeType="1" noTextEdit="1"/>
              </p:cNvSpPr>
              <p:nvPr/>
            </p:nvSpPr>
            <p:spPr>
              <a:xfrm>
                <a:off x="888446" y="4291723"/>
                <a:ext cx="4873257" cy="72660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475D982-4C28-D728-4D2C-ECB5F043BE7F}"/>
                  </a:ext>
                </a:extLst>
              </p:cNvPr>
              <p:cNvSpPr txBox="1"/>
              <p:nvPr/>
            </p:nvSpPr>
            <p:spPr>
              <a:xfrm>
                <a:off x="7103712" y="4316762"/>
                <a:ext cx="1947136"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836967"/>
                              </a:solidFill>
                              <a:latin typeface="Cambria Math" panose="02040503050406030204" pitchFamily="18" charset="0"/>
                            </a:rPr>
                          </m:ctrlPr>
                        </m:sSubPr>
                        <m:e>
                          <m:d>
                            <m:dPr>
                              <m:begChr m:val="⟨"/>
                              <m:endChr m:val="⟩"/>
                              <m:ctrlPr>
                                <a:rPr lang="en-GB" i="1">
                                  <a:solidFill>
                                    <a:srgbClr val="836967"/>
                                  </a:solidFill>
                                  <a:latin typeface="Cambria Math" panose="02040503050406030204" pitchFamily="18" charset="0"/>
                                </a:rPr>
                              </m:ctrlPr>
                            </m:dPr>
                            <m:e>
                              <m:r>
                                <a:rPr lang="en-GB" i="1">
                                  <a:latin typeface="Cambria Math" panose="02040503050406030204" pitchFamily="18" charset="0"/>
                                </a:rPr>
                                <m:t>𝜃</m:t>
                              </m:r>
                            </m:e>
                          </m:d>
                        </m:e>
                        <m:sub>
                          <m:r>
                            <a:rPr lang="en-GB" i="1">
                              <a:latin typeface="Cambria Math" panose="02040503050406030204" pitchFamily="18" charset="0"/>
                            </a:rPr>
                            <m:t>𝜆</m:t>
                          </m:r>
                        </m:sub>
                      </m:sSub>
                      <m:r>
                        <a:rPr lang="en-GB" i="0">
                          <a:latin typeface="Cambria Math" panose="02040503050406030204" pitchFamily="18" charset="0"/>
                        </a:rPr>
                        <m:t>=</m:t>
                      </m:r>
                      <m:f>
                        <m:fPr>
                          <m:ctrlPr>
                            <a:rPr lang="en-GB" i="1">
                              <a:solidFill>
                                <a:srgbClr val="836967"/>
                              </a:solidFill>
                              <a:latin typeface="Cambria Math" panose="02040503050406030204" pitchFamily="18" charset="0"/>
                            </a:rPr>
                          </m:ctrlPr>
                        </m:fPr>
                        <m:num>
                          <m:nary>
                            <m:naryPr>
                              <m:chr m:val="∑"/>
                              <m:grow m:val="on"/>
                              <m:subHide m:val="on"/>
                              <m:supHide m:val="on"/>
                              <m:ctrlPr>
                                <a:rPr lang="en-GB" i="1">
                                  <a:latin typeface="Cambria Math" panose="02040503050406030204" pitchFamily="18" charset="0"/>
                                </a:rPr>
                              </m:ctrlPr>
                            </m:naryPr>
                            <m:sub/>
                            <m:sup/>
                            <m:e>
                              <m:r>
                                <a:rPr lang="en-GB" i="1">
                                  <a:latin typeface="Cambria Math" panose="02040503050406030204" pitchFamily="18" charset="0"/>
                                </a:rPr>
                                <m:t>𝜃</m:t>
                              </m:r>
                              <m:r>
                                <a:rPr lang="en-GB" i="1">
                                  <a:latin typeface="Cambria Math" panose="02040503050406030204" pitchFamily="18" charset="0"/>
                                </a:rPr>
                                <m:t>𝑝</m:t>
                              </m:r>
                              <m:d>
                                <m:dPr>
                                  <m:ctrlPr>
                                    <a:rPr lang="en-GB" i="1">
                                      <a:solidFill>
                                        <a:srgbClr val="836967"/>
                                      </a:solidFill>
                                      <a:latin typeface="Cambria Math" panose="02040503050406030204" pitchFamily="18" charset="0"/>
                                    </a:rPr>
                                  </m:ctrlPr>
                                </m:dPr>
                                <m:e>
                                  <m:r>
                                    <a:rPr lang="en-GB" i="1">
                                      <a:latin typeface="Cambria Math" panose="02040503050406030204" pitchFamily="18" charset="0"/>
                                    </a:rPr>
                                    <m:t>𝜃</m:t>
                                  </m:r>
                                  <m:r>
                                    <a:rPr lang="en-GB" i="0">
                                      <a:latin typeface="Cambria Math" panose="02040503050406030204" pitchFamily="18" charset="0"/>
                                    </a:rPr>
                                    <m:t>,</m:t>
                                  </m:r>
                                  <m:r>
                                    <a:rPr lang="en-GB" i="1">
                                      <a:latin typeface="Cambria Math" panose="02040503050406030204" pitchFamily="18" charset="0"/>
                                    </a:rPr>
                                    <m:t>𝜆</m:t>
                                  </m:r>
                                </m:e>
                              </m:d>
                            </m:e>
                          </m:nary>
                        </m:num>
                        <m:den>
                          <m:nary>
                            <m:naryPr>
                              <m:chr m:val="∑"/>
                              <m:grow m:val="on"/>
                              <m:subHide m:val="on"/>
                              <m:supHide m:val="on"/>
                              <m:ctrlPr>
                                <a:rPr lang="en-GB" i="1">
                                  <a:latin typeface="Cambria Math" panose="02040503050406030204" pitchFamily="18" charset="0"/>
                                </a:rPr>
                              </m:ctrlPr>
                            </m:naryPr>
                            <m:sub/>
                            <m:sup/>
                            <m:e>
                              <m:r>
                                <a:rPr lang="en-GB" i="1">
                                  <a:latin typeface="Cambria Math" panose="02040503050406030204" pitchFamily="18" charset="0"/>
                                </a:rPr>
                                <m:t>𝑝</m:t>
                              </m:r>
                              <m:d>
                                <m:dPr>
                                  <m:ctrlPr>
                                    <a:rPr lang="en-GB" i="1">
                                      <a:solidFill>
                                        <a:srgbClr val="836967"/>
                                      </a:solidFill>
                                      <a:latin typeface="Cambria Math" panose="02040503050406030204" pitchFamily="18" charset="0"/>
                                    </a:rPr>
                                  </m:ctrlPr>
                                </m:dPr>
                                <m:e>
                                  <m:r>
                                    <a:rPr lang="en-GB" i="1" smtClean="0">
                                      <a:latin typeface="Cambria Math" panose="02040503050406030204" pitchFamily="18" charset="0"/>
                                    </a:rPr>
                                    <m:t>𝜃</m:t>
                                  </m:r>
                                  <m:r>
                                    <a:rPr lang="en-GB" b="0" i="1" smtClean="0">
                                      <a:latin typeface="Cambria Math" panose="02040503050406030204" pitchFamily="18" charset="0"/>
                                    </a:rPr>
                                    <m:t>,</m:t>
                                  </m:r>
                                  <m:r>
                                    <a:rPr lang="en-GB" i="1">
                                      <a:latin typeface="Cambria Math" panose="02040503050406030204" pitchFamily="18" charset="0"/>
                                    </a:rPr>
                                    <m:t>𝜆</m:t>
                                  </m:r>
                                </m:e>
                              </m:d>
                            </m:e>
                          </m:nary>
                        </m:den>
                      </m:f>
                    </m:oMath>
                  </m:oMathPara>
                </a14:m>
                <a:endParaRPr lang="en-GB" dirty="0"/>
              </a:p>
            </p:txBody>
          </p:sp>
        </mc:Choice>
        <mc:Fallback xmlns="">
          <p:sp>
            <p:nvSpPr>
              <p:cNvPr id="5" name="TextBox 4">
                <a:extLst>
                  <a:ext uri="{FF2B5EF4-FFF2-40B4-BE49-F238E27FC236}">
                    <a16:creationId xmlns:a16="http://schemas.microsoft.com/office/drawing/2014/main" id="{E475D982-4C28-D728-4D2C-ECB5F043BE7F}"/>
                  </a:ext>
                </a:extLst>
              </p:cNvPr>
              <p:cNvSpPr txBox="1">
                <a:spLocks noRot="1" noChangeAspect="1" noMove="1" noResize="1" noEditPoints="1" noAdjustHandles="1" noChangeArrowheads="1" noChangeShapeType="1" noTextEdit="1"/>
              </p:cNvSpPr>
              <p:nvPr/>
            </p:nvSpPr>
            <p:spPr>
              <a:xfrm>
                <a:off x="7103712" y="4316762"/>
                <a:ext cx="1947136" cy="676532"/>
              </a:xfrm>
              <a:prstGeom prst="rect">
                <a:avLst/>
              </a:prstGeom>
              <a:blipFill>
                <a:blip r:embed="rId5"/>
                <a:stretch>
                  <a:fillRect/>
                </a:stretch>
              </a:blipFill>
            </p:spPr>
            <p:txBody>
              <a:bodyPr/>
              <a:lstStyle/>
              <a:p>
                <a:r>
                  <a:rPr lang="en-GB">
                    <a:noFill/>
                  </a:rPr>
                  <a:t> </a:t>
                </a:r>
              </a:p>
            </p:txBody>
          </p:sp>
        </mc:Fallback>
      </mc:AlternateContent>
      <p:pic>
        <p:nvPicPr>
          <p:cNvPr id="16" name="Picture 15">
            <a:extLst>
              <a:ext uri="{FF2B5EF4-FFF2-40B4-BE49-F238E27FC236}">
                <a16:creationId xmlns:a16="http://schemas.microsoft.com/office/drawing/2014/main" id="{51CAD228-3091-99BB-8E64-70B51FD5D6CE}"/>
              </a:ext>
            </a:extLst>
          </p:cNvPr>
          <p:cNvPicPr>
            <a:picLocks noChangeAspect="1"/>
          </p:cNvPicPr>
          <p:nvPr/>
        </p:nvPicPr>
        <p:blipFill>
          <a:blip r:embed="rId6"/>
          <a:srcRect l="124" t="4699" r="-124" b="-4699"/>
          <a:stretch/>
        </p:blipFill>
        <p:spPr>
          <a:xfrm>
            <a:off x="1924048" y="127819"/>
            <a:ext cx="7927521" cy="4018082"/>
          </a:xfrm>
          <a:prstGeom prst="rect">
            <a:avLst/>
          </a:prstGeom>
        </p:spPr>
      </p:pic>
      <p:cxnSp>
        <p:nvCxnSpPr>
          <p:cNvPr id="4" name="Straight Connector 3">
            <a:extLst>
              <a:ext uri="{FF2B5EF4-FFF2-40B4-BE49-F238E27FC236}">
                <a16:creationId xmlns:a16="http://schemas.microsoft.com/office/drawing/2014/main" id="{3FAF1C0B-9991-7FC7-D87C-E866A69CBBE8}"/>
              </a:ext>
            </a:extLst>
          </p:cNvPr>
          <p:cNvCxnSpPr/>
          <p:nvPr/>
        </p:nvCxnSpPr>
        <p:spPr>
          <a:xfrm flipV="1">
            <a:off x="5761703" y="383458"/>
            <a:ext cx="0" cy="318565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29022A4-68F5-08A4-5975-680B7F9EE0B3}"/>
              </a:ext>
            </a:extLst>
          </p:cNvPr>
          <p:cNvCxnSpPr/>
          <p:nvPr/>
        </p:nvCxnSpPr>
        <p:spPr>
          <a:xfrm>
            <a:off x="5846765" y="2136860"/>
            <a:ext cx="3556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37F0274-6D93-B4E1-36B8-8BD3AC9DF739}"/>
              </a:ext>
            </a:extLst>
          </p:cNvPr>
          <p:cNvCxnSpPr>
            <a:cxnSpLocks/>
          </p:cNvCxnSpPr>
          <p:nvPr/>
        </p:nvCxnSpPr>
        <p:spPr>
          <a:xfrm flipH="1">
            <a:off x="5319251" y="2136860"/>
            <a:ext cx="3669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ABBF1E-DE47-3850-932F-2858CA166158}"/>
                  </a:ext>
                </a:extLst>
              </p:cNvPr>
              <p:cNvSpPr txBox="1"/>
              <p:nvPr/>
            </p:nvSpPr>
            <p:spPr>
              <a:xfrm>
                <a:off x="5837160" y="1827499"/>
                <a:ext cx="3313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𝑈</m:t>
                          </m:r>
                        </m:sub>
                      </m:sSub>
                    </m:oMath>
                  </m:oMathPara>
                </a14:m>
                <a:endParaRPr lang="en-GB" dirty="0"/>
              </a:p>
            </p:txBody>
          </p:sp>
        </mc:Choice>
        <mc:Fallback xmlns="">
          <p:sp>
            <p:nvSpPr>
              <p:cNvPr id="19" name="TextBox 18">
                <a:extLst>
                  <a:ext uri="{FF2B5EF4-FFF2-40B4-BE49-F238E27FC236}">
                    <a16:creationId xmlns:a16="http://schemas.microsoft.com/office/drawing/2014/main" id="{2EABBF1E-DE47-3850-932F-2858CA166158}"/>
                  </a:ext>
                </a:extLst>
              </p:cNvPr>
              <p:cNvSpPr txBox="1">
                <a:spLocks noRot="1" noChangeAspect="1" noMove="1" noResize="1" noEditPoints="1" noAdjustHandles="1" noChangeArrowheads="1" noChangeShapeType="1" noTextEdit="1"/>
              </p:cNvSpPr>
              <p:nvPr/>
            </p:nvSpPr>
            <p:spPr>
              <a:xfrm>
                <a:off x="5837160" y="1827499"/>
                <a:ext cx="331309" cy="276999"/>
              </a:xfrm>
              <a:prstGeom prst="rect">
                <a:avLst/>
              </a:prstGeom>
              <a:blipFill>
                <a:blip r:embed="rId7"/>
                <a:stretch>
                  <a:fillRect l="-18519" r="-7407"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C33128F-216D-52FF-D051-4C2B77C0A09E}"/>
                  </a:ext>
                </a:extLst>
              </p:cNvPr>
              <p:cNvSpPr txBox="1"/>
              <p:nvPr/>
            </p:nvSpPr>
            <p:spPr>
              <a:xfrm>
                <a:off x="5337094" y="1786821"/>
                <a:ext cx="3295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𝐷</m:t>
                          </m:r>
                        </m:sub>
                      </m:sSub>
                    </m:oMath>
                  </m:oMathPara>
                </a14:m>
                <a:endParaRPr lang="en-GB" dirty="0"/>
              </a:p>
            </p:txBody>
          </p:sp>
        </mc:Choice>
        <mc:Fallback xmlns="">
          <p:sp>
            <p:nvSpPr>
              <p:cNvPr id="20" name="TextBox 19">
                <a:extLst>
                  <a:ext uri="{FF2B5EF4-FFF2-40B4-BE49-F238E27FC236}">
                    <a16:creationId xmlns:a16="http://schemas.microsoft.com/office/drawing/2014/main" id="{FC33128F-216D-52FF-D051-4C2B77C0A09E}"/>
                  </a:ext>
                </a:extLst>
              </p:cNvPr>
              <p:cNvSpPr txBox="1">
                <a:spLocks noRot="1" noChangeAspect="1" noMove="1" noResize="1" noEditPoints="1" noAdjustHandles="1" noChangeArrowheads="1" noChangeShapeType="1" noTextEdit="1"/>
              </p:cNvSpPr>
              <p:nvPr/>
            </p:nvSpPr>
            <p:spPr>
              <a:xfrm>
                <a:off x="5337094" y="1786821"/>
                <a:ext cx="329514" cy="276999"/>
              </a:xfrm>
              <a:prstGeom prst="rect">
                <a:avLst/>
              </a:prstGeom>
              <a:blipFill>
                <a:blip r:embed="rId8"/>
                <a:stretch>
                  <a:fillRect l="-18519" r="-7407"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E60BC0-71A4-FD68-3103-E93C986F4F87}"/>
                  </a:ext>
                </a:extLst>
              </p:cNvPr>
              <p:cNvSpPr txBox="1"/>
              <p:nvPr/>
            </p:nvSpPr>
            <p:spPr>
              <a:xfrm>
                <a:off x="1224117" y="5328859"/>
                <a:ext cx="9945328" cy="409728"/>
              </a:xfrm>
              <a:prstGeom prst="rect">
                <a:avLst/>
              </a:prstGeom>
              <a:noFill/>
            </p:spPr>
            <p:txBody>
              <a:bodyPr wrap="square">
                <a:spAutoFit/>
              </a:bodyPr>
              <a:lstStyle/>
              <a:p>
                <a:pPr marL="285750" indent="-285750">
                  <a:buFont typeface="Arial" panose="020B0604020202020204" pitchFamily="34" charset="0"/>
                  <a:buChar char="•"/>
                </a:pPr>
                <a:r>
                  <a:rPr lang="en-GB" dirty="0"/>
                  <a:t>We compare the statistical sensitivity of the two methods to parameterise the tilt;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𝐴</m:t>
                        </m:r>
                      </m:e>
                      <m:sub>
                        <m:r>
                          <a:rPr lang="en-GB" i="1" smtClean="0">
                            <a:latin typeface="Cambria Math" panose="02040503050406030204" pitchFamily="18" charset="0"/>
                            <a:ea typeface="Cambria Math" panose="02040503050406030204" pitchFamily="18" charset="0"/>
                          </a:rPr>
                          <m:t>±</m:t>
                        </m:r>
                      </m:sub>
                    </m:sSub>
                  </m:oMath>
                </a14:m>
                <a:r>
                  <a:rPr lang="en-GB" dirty="0"/>
                  <a:t> and </a:t>
                </a:r>
                <a14:m>
                  <m:oMath xmlns:m="http://schemas.openxmlformats.org/officeDocument/2006/math">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𝜃</m:t>
                            </m:r>
                          </m:e>
                          <m:sub>
                            <m:r>
                              <a:rPr lang="en-GB" b="0" i="1" smtClean="0">
                                <a:latin typeface="Cambria Math" panose="02040503050406030204" pitchFamily="18" charset="0"/>
                              </a:rPr>
                              <m:t>𝑦</m:t>
                            </m:r>
                          </m:sub>
                        </m:sSub>
                      </m:e>
                    </m:d>
                  </m:oMath>
                </a14:m>
                <a:endParaRPr lang="en-GB" dirty="0"/>
              </a:p>
            </p:txBody>
          </p:sp>
        </mc:Choice>
        <mc:Fallback xmlns="">
          <p:sp>
            <p:nvSpPr>
              <p:cNvPr id="22" name="TextBox 21">
                <a:extLst>
                  <a:ext uri="{FF2B5EF4-FFF2-40B4-BE49-F238E27FC236}">
                    <a16:creationId xmlns:a16="http://schemas.microsoft.com/office/drawing/2014/main" id="{E2E60BC0-71A4-FD68-3103-E93C986F4F87}"/>
                  </a:ext>
                </a:extLst>
              </p:cNvPr>
              <p:cNvSpPr txBox="1">
                <a:spLocks noRot="1" noChangeAspect="1" noMove="1" noResize="1" noEditPoints="1" noAdjustHandles="1" noChangeArrowheads="1" noChangeShapeType="1" noTextEdit="1"/>
              </p:cNvSpPr>
              <p:nvPr/>
            </p:nvSpPr>
            <p:spPr>
              <a:xfrm>
                <a:off x="1224117" y="5328859"/>
                <a:ext cx="9945328" cy="409728"/>
              </a:xfrm>
              <a:prstGeom prst="rect">
                <a:avLst/>
              </a:prstGeom>
              <a:blipFill>
                <a:blip r:embed="rId9"/>
                <a:stretch>
                  <a:fillRect l="-429" b="-20896"/>
                </a:stretch>
              </a:blipFill>
            </p:spPr>
            <p:txBody>
              <a:bodyPr/>
              <a:lstStyle/>
              <a:p>
                <a:r>
                  <a:rPr lang="en-GB">
                    <a:noFill/>
                  </a:rPr>
                  <a:t> </a:t>
                </a:r>
              </a:p>
            </p:txBody>
          </p:sp>
        </mc:Fallback>
      </mc:AlternateContent>
    </p:spTree>
    <p:extLst>
      <p:ext uri="{BB962C8B-B14F-4D97-AF65-F5344CB8AC3E}">
        <p14:creationId xmlns:p14="http://schemas.microsoft.com/office/powerpoint/2010/main" val="16731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C779C7-276F-B755-F809-201FD39BEE92}"/>
              </a:ext>
            </a:extLst>
          </p:cNvPr>
          <p:cNvSpPr txBox="1"/>
          <p:nvPr/>
        </p:nvSpPr>
        <p:spPr>
          <a:xfrm>
            <a:off x="376376" y="598447"/>
            <a:ext cx="11139949" cy="1477328"/>
          </a:xfrm>
          <a:prstGeom prst="rect">
            <a:avLst/>
          </a:prstGeom>
          <a:noFill/>
        </p:spPr>
        <p:txBody>
          <a:bodyPr wrap="square" rtlCol="0">
            <a:spAutoFit/>
          </a:bodyPr>
          <a:lstStyle/>
          <a:p>
            <a:r>
              <a:rPr lang="en-GB" dirty="0"/>
              <a:t>These plots use MC truth.</a:t>
            </a:r>
          </a:p>
          <a:p>
            <a:pPr marL="285750" indent="-285750">
              <a:buFont typeface="Arial" panose="020B0604020202020204" pitchFamily="34" charset="0"/>
              <a:buChar char="•"/>
            </a:pPr>
            <a:r>
              <a:rPr lang="en-GB" dirty="0"/>
              <a:t>In the Monte Carlo data, there is an EDM signal. The data is then blinded before the fits are applied by adding in an EDM of unknown size, to test the blinding.</a:t>
            </a:r>
          </a:p>
          <a:p>
            <a:pPr marL="285750" indent="-285750">
              <a:buFont typeface="Arial" panose="020B0604020202020204" pitchFamily="34" charset="0"/>
              <a:buChar char="•"/>
            </a:pPr>
            <a:r>
              <a:rPr lang="en-GB" dirty="0"/>
              <a:t>If there was no EDM, and no blinding applied, the average vertical angle would be flat.</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2F6799F6-4FD0-F4B1-9C09-2FB6D18622DC}"/>
              </a:ext>
            </a:extLst>
          </p:cNvPr>
          <p:cNvSpPr txBox="1"/>
          <p:nvPr/>
        </p:nvSpPr>
        <p:spPr>
          <a:xfrm>
            <a:off x="1012415" y="5784644"/>
            <a:ext cx="6593985" cy="369332"/>
          </a:xfrm>
          <a:prstGeom prst="rect">
            <a:avLst/>
          </a:prstGeom>
          <a:noFill/>
        </p:spPr>
        <p:txBody>
          <a:bodyPr wrap="none" rtlCol="0">
            <a:spAutoFit/>
          </a:bodyPr>
          <a:lstStyle/>
          <a:p>
            <a:r>
              <a:rPr lang="en-GB" dirty="0"/>
              <a:t>The fits for the “2000-2250” MeV momentum range shows the fit.</a:t>
            </a:r>
          </a:p>
        </p:txBody>
      </p:sp>
      <p:sp>
        <p:nvSpPr>
          <p:cNvPr id="12" name="Rectangle 11">
            <a:extLst>
              <a:ext uri="{FF2B5EF4-FFF2-40B4-BE49-F238E27FC236}">
                <a16:creationId xmlns:a16="http://schemas.microsoft.com/office/drawing/2014/main" id="{6CFAB0E9-66DD-7043-A6B0-A713A89875F9}"/>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92BF26-DB6E-E113-AC42-DEA80A4CB943}"/>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BC7CCDE-66C6-F633-CB86-06F9FC725CD4}"/>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5</a:t>
            </a:r>
          </a:p>
        </p:txBody>
      </p:sp>
      <p:sp>
        <p:nvSpPr>
          <p:cNvPr id="15" name="TextBox 14">
            <a:extLst>
              <a:ext uri="{FF2B5EF4-FFF2-40B4-BE49-F238E27FC236}">
                <a16:creationId xmlns:a16="http://schemas.microsoft.com/office/drawing/2014/main" id="{2212B876-FAF2-9CB5-6146-5AA0850C20EB}"/>
              </a:ext>
            </a:extLst>
          </p:cNvPr>
          <p:cNvSpPr txBox="1"/>
          <p:nvPr/>
        </p:nvSpPr>
        <p:spPr>
          <a:xfrm>
            <a:off x="206479" y="186813"/>
            <a:ext cx="2106859" cy="400110"/>
          </a:xfrm>
          <a:prstGeom prst="rect">
            <a:avLst/>
          </a:prstGeom>
          <a:noFill/>
        </p:spPr>
        <p:txBody>
          <a:bodyPr wrap="none" rtlCol="0">
            <a:spAutoFit/>
          </a:bodyPr>
          <a:lstStyle/>
          <a:p>
            <a:r>
              <a:rPr lang="en-GB" sz="2000" b="1" dirty="0"/>
              <a:t>Fitted EDM plots</a:t>
            </a:r>
          </a:p>
        </p:txBody>
      </p:sp>
      <p:pic>
        <p:nvPicPr>
          <p:cNvPr id="19" name="Picture 18">
            <a:extLst>
              <a:ext uri="{FF2B5EF4-FFF2-40B4-BE49-F238E27FC236}">
                <a16:creationId xmlns:a16="http://schemas.microsoft.com/office/drawing/2014/main" id="{5F320977-7370-B50B-0196-74F556DE67FD}"/>
              </a:ext>
            </a:extLst>
          </p:cNvPr>
          <p:cNvPicPr>
            <a:picLocks noChangeAspect="1"/>
          </p:cNvPicPr>
          <p:nvPr/>
        </p:nvPicPr>
        <p:blipFill>
          <a:blip r:embed="rId4"/>
          <a:stretch>
            <a:fillRect/>
          </a:stretch>
        </p:blipFill>
        <p:spPr>
          <a:xfrm>
            <a:off x="298680" y="2459505"/>
            <a:ext cx="5647671" cy="2941169"/>
          </a:xfrm>
          <a:prstGeom prst="rect">
            <a:avLst/>
          </a:prstGeom>
        </p:spPr>
      </p:pic>
      <p:pic>
        <p:nvPicPr>
          <p:cNvPr id="21" name="Picture 20">
            <a:extLst>
              <a:ext uri="{FF2B5EF4-FFF2-40B4-BE49-F238E27FC236}">
                <a16:creationId xmlns:a16="http://schemas.microsoft.com/office/drawing/2014/main" id="{166E9153-EF31-303D-1B20-F0FDF6DD6C02}"/>
              </a:ext>
            </a:extLst>
          </p:cNvPr>
          <p:cNvPicPr>
            <a:picLocks noChangeAspect="1"/>
          </p:cNvPicPr>
          <p:nvPr/>
        </p:nvPicPr>
        <p:blipFill>
          <a:blip r:embed="rId5"/>
          <a:stretch>
            <a:fillRect/>
          </a:stretch>
        </p:blipFill>
        <p:spPr>
          <a:xfrm>
            <a:off x="6245651" y="2491952"/>
            <a:ext cx="5653681" cy="2908722"/>
          </a:xfrm>
          <a:prstGeom prst="rect">
            <a:avLst/>
          </a:prstGeom>
        </p:spPr>
      </p:pic>
    </p:spTree>
    <p:extLst>
      <p:ext uri="{BB962C8B-B14F-4D97-AF65-F5344CB8AC3E}">
        <p14:creationId xmlns:p14="http://schemas.microsoft.com/office/powerpoint/2010/main" val="177890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818082-E014-732E-6BF4-848C06422BA5}"/>
              </a:ext>
            </a:extLst>
          </p:cNvPr>
          <p:cNvSpPr txBox="1"/>
          <p:nvPr/>
        </p:nvSpPr>
        <p:spPr>
          <a:xfrm>
            <a:off x="4962526" y="1159914"/>
            <a:ext cx="6811606" cy="923330"/>
          </a:xfrm>
          <a:prstGeom prst="rect">
            <a:avLst/>
          </a:prstGeom>
          <a:noFill/>
        </p:spPr>
        <p:txBody>
          <a:bodyPr wrap="square" rtlCol="0">
            <a:spAutoFit/>
          </a:bodyPr>
          <a:lstStyle/>
          <a:p>
            <a:pPr marL="285750" indent="-285750">
              <a:buFont typeface="Arial" panose="020B0604020202020204" pitchFamily="34" charset="0"/>
              <a:buChar char="•"/>
            </a:pPr>
            <a:r>
              <a:rPr lang="en-GB" dirty="0"/>
              <a:t>We have no sensitivity to the EDM when the y-value equals 0 </a:t>
            </a:r>
          </a:p>
          <a:p>
            <a:pPr marL="285750" indent="-285750">
              <a:buFont typeface="Arial" panose="020B0604020202020204" pitchFamily="34" charset="0"/>
              <a:buChar char="•"/>
            </a:pPr>
            <a:r>
              <a:rPr lang="en-GB" dirty="0"/>
              <a:t>We have maximum sensitivity when the y-value is at the max amplitude</a:t>
            </a:r>
          </a:p>
        </p:txBody>
      </p:sp>
      <p:sp>
        <p:nvSpPr>
          <p:cNvPr id="7" name="TextBox 6">
            <a:extLst>
              <a:ext uri="{FF2B5EF4-FFF2-40B4-BE49-F238E27FC236}">
                <a16:creationId xmlns:a16="http://schemas.microsoft.com/office/drawing/2014/main" id="{00CE2676-D9FD-CF58-AAF7-D8BD9851A886}"/>
              </a:ext>
            </a:extLst>
          </p:cNvPr>
          <p:cNvSpPr txBox="1"/>
          <p:nvPr/>
        </p:nvSpPr>
        <p:spPr>
          <a:xfrm>
            <a:off x="255639" y="226142"/>
            <a:ext cx="2591672" cy="400110"/>
          </a:xfrm>
          <a:prstGeom prst="rect">
            <a:avLst/>
          </a:prstGeom>
          <a:noFill/>
        </p:spPr>
        <p:txBody>
          <a:bodyPr wrap="none" rtlCol="0">
            <a:spAutoFit/>
          </a:bodyPr>
          <a:lstStyle/>
          <a:p>
            <a:r>
              <a:rPr lang="en-GB" sz="2000" b="1" dirty="0"/>
              <a:t>Figure of Merit (FOM)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F0FA5AC-2E46-2311-F3C4-5F0196E77053}"/>
                  </a:ext>
                </a:extLst>
              </p:cNvPr>
              <p:cNvSpPr txBox="1"/>
              <p:nvPr/>
            </p:nvSpPr>
            <p:spPr>
              <a:xfrm>
                <a:off x="4456807" y="3274194"/>
                <a:ext cx="7317324" cy="668260"/>
              </a:xfrm>
              <a:prstGeom prst="rect">
                <a:avLst/>
              </a:prstGeom>
              <a:noFill/>
            </p:spPr>
            <p:txBody>
              <a:bodyPr wrap="none" rtlCol="0">
                <a:spAutoFit/>
              </a:bodyPr>
              <a:lstStyle/>
              <a:p>
                <a:pPr marL="285750" indent="-285750">
                  <a:buFont typeface="Arial" panose="020B0604020202020204" pitchFamily="34" charset="0"/>
                  <a:buChar char="•"/>
                </a:pPr>
                <a:r>
                  <a:rPr lang="en-GB" dirty="0"/>
                  <a:t>The no EDM plot has no oscillation in </a:t>
                </a:r>
                <a14:m>
                  <m:oMath xmlns:m="http://schemas.openxmlformats.org/officeDocument/2006/math">
                    <m:sSub>
                      <m:sSubPr>
                        <m:ctrlPr>
                          <a:rPr lang="en-GB" i="1" smtClean="0">
                            <a:solidFill>
                              <a:srgbClr val="836967"/>
                            </a:solidFill>
                            <a:latin typeface="Cambria Math" panose="02040503050406030204" pitchFamily="18" charset="0"/>
                          </a:rPr>
                        </m:ctrlPr>
                      </m:sSubPr>
                      <m:e>
                        <m:r>
                          <a:rPr lang="en-GB" i="1" smtClean="0">
                            <a:latin typeface="Cambria Math" panose="02040503050406030204" pitchFamily="18" charset="0"/>
                          </a:rPr>
                          <m:t>𝜃</m:t>
                        </m:r>
                      </m:e>
                      <m:sub>
                        <m:r>
                          <a:rPr lang="en-GB" i="1" smtClean="0">
                            <a:latin typeface="Cambria Math" panose="02040503050406030204" pitchFamily="18" charset="0"/>
                          </a:rPr>
                          <m:t>𝑦</m:t>
                        </m:r>
                      </m:sub>
                    </m:sSub>
                  </m:oMath>
                </a14:m>
                <a:r>
                  <a:rPr lang="en-GB" dirty="0"/>
                  <a:t> Flat, all zeros plot for no EDM</a:t>
                </a:r>
              </a:p>
              <a:p>
                <a:pPr marL="285750" indent="-285750">
                  <a:buFont typeface="Arial" panose="020B0604020202020204" pitchFamily="34" charset="0"/>
                  <a:buChar char="•"/>
                </a:pPr>
                <a:r>
                  <a:rPr lang="en-GB" dirty="0"/>
                  <a:t>The no EDM plot and the EDM plot have the same error bars</a:t>
                </a:r>
              </a:p>
            </p:txBody>
          </p:sp>
        </mc:Choice>
        <mc:Fallback xmlns="">
          <p:sp>
            <p:nvSpPr>
              <p:cNvPr id="8" name="TextBox 7">
                <a:extLst>
                  <a:ext uri="{FF2B5EF4-FFF2-40B4-BE49-F238E27FC236}">
                    <a16:creationId xmlns:a16="http://schemas.microsoft.com/office/drawing/2014/main" id="{AF0FA5AC-2E46-2311-F3C4-5F0196E77053}"/>
                  </a:ext>
                </a:extLst>
              </p:cNvPr>
              <p:cNvSpPr txBox="1">
                <a:spLocks noRot="1" noChangeAspect="1" noMove="1" noResize="1" noEditPoints="1" noAdjustHandles="1" noChangeArrowheads="1" noChangeShapeType="1" noTextEdit="1"/>
              </p:cNvSpPr>
              <p:nvPr/>
            </p:nvSpPr>
            <p:spPr>
              <a:xfrm>
                <a:off x="4456807" y="3274194"/>
                <a:ext cx="7317324" cy="668260"/>
              </a:xfrm>
              <a:prstGeom prst="rect">
                <a:avLst/>
              </a:prstGeom>
              <a:blipFill>
                <a:blip r:embed="rId2"/>
                <a:stretch>
                  <a:fillRect l="-500" t="-2727" b="-13636"/>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003DDE75-A116-436F-075A-4615C659A80F}"/>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1B35C0-437B-0018-7F45-10AE1ABA9ADE}"/>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42D17CE-5D28-1775-E50B-9E401C8C77EC}"/>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6</a:t>
            </a:r>
          </a:p>
        </p:txBody>
      </p:sp>
      <p:pic>
        <p:nvPicPr>
          <p:cNvPr id="20" name="Picture 19" descr="A white sheet of paper with black text&#10;&#10;Description automatically generated">
            <a:extLst>
              <a:ext uri="{FF2B5EF4-FFF2-40B4-BE49-F238E27FC236}">
                <a16:creationId xmlns:a16="http://schemas.microsoft.com/office/drawing/2014/main" id="{18E8A02C-6738-CA88-9A69-9FD88CB05656}"/>
              </a:ext>
            </a:extLst>
          </p:cNvPr>
          <p:cNvPicPr>
            <a:picLocks noChangeAspect="1"/>
          </p:cNvPicPr>
          <p:nvPr/>
        </p:nvPicPr>
        <p:blipFill>
          <a:blip r:embed="rId5">
            <a:extLst>
              <a:ext uri="{28A0092B-C50C-407E-A947-70E740481C1C}">
                <a14:useLocalDpi xmlns:a14="http://schemas.microsoft.com/office/drawing/2010/main" val="0"/>
              </a:ext>
            </a:extLst>
          </a:blip>
          <a:srcRect l="31326" t="14821" r="28261" b="79406"/>
          <a:stretch/>
        </p:blipFill>
        <p:spPr>
          <a:xfrm>
            <a:off x="609601" y="4268875"/>
            <a:ext cx="9684774" cy="1956476"/>
          </a:xfrm>
          <a:prstGeom prst="rect">
            <a:avLst/>
          </a:prstGeom>
        </p:spPr>
      </p:pic>
      <p:sp>
        <p:nvSpPr>
          <p:cNvPr id="9" name="Arrow: Curved Down 8">
            <a:extLst>
              <a:ext uri="{FF2B5EF4-FFF2-40B4-BE49-F238E27FC236}">
                <a16:creationId xmlns:a16="http://schemas.microsoft.com/office/drawing/2014/main" id="{63EA5A0B-2963-93D9-D25D-523E1EB03EBE}"/>
              </a:ext>
            </a:extLst>
          </p:cNvPr>
          <p:cNvSpPr/>
          <p:nvPr/>
        </p:nvSpPr>
        <p:spPr>
          <a:xfrm>
            <a:off x="6725264" y="4077724"/>
            <a:ext cx="1651820" cy="51499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Picture 22">
            <a:extLst>
              <a:ext uri="{FF2B5EF4-FFF2-40B4-BE49-F238E27FC236}">
                <a16:creationId xmlns:a16="http://schemas.microsoft.com/office/drawing/2014/main" id="{1FD96740-9937-1FDD-78E5-C606910E2B5E}"/>
              </a:ext>
            </a:extLst>
          </p:cNvPr>
          <p:cNvPicPr>
            <a:picLocks noChangeAspect="1"/>
          </p:cNvPicPr>
          <p:nvPr/>
        </p:nvPicPr>
        <p:blipFill>
          <a:blip r:embed="rId6"/>
          <a:stretch>
            <a:fillRect/>
          </a:stretch>
        </p:blipFill>
        <p:spPr>
          <a:xfrm>
            <a:off x="255639" y="665407"/>
            <a:ext cx="4633415" cy="2383812"/>
          </a:xfrm>
          <a:prstGeom prst="rect">
            <a:avLst/>
          </a:prstGeom>
        </p:spPr>
      </p:pic>
    </p:spTree>
    <p:extLst>
      <p:ext uri="{BB962C8B-B14F-4D97-AF65-F5344CB8AC3E}">
        <p14:creationId xmlns:p14="http://schemas.microsoft.com/office/powerpoint/2010/main" val="80404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57D6F-2E4F-B969-2A55-8560C64836DF}"/>
              </a:ext>
            </a:extLst>
          </p:cNvPr>
          <p:cNvSpPr txBox="1"/>
          <p:nvPr/>
        </p:nvSpPr>
        <p:spPr>
          <a:xfrm>
            <a:off x="235974" y="324465"/>
            <a:ext cx="3115596" cy="400110"/>
          </a:xfrm>
          <a:prstGeom prst="rect">
            <a:avLst/>
          </a:prstGeom>
          <a:noFill/>
        </p:spPr>
        <p:txBody>
          <a:bodyPr wrap="none" rtlCol="0">
            <a:spAutoFit/>
          </a:bodyPr>
          <a:lstStyle/>
          <a:p>
            <a:r>
              <a:rPr lang="en-GB" sz="2000" b="1" dirty="0"/>
              <a:t>FOM for the two methods</a:t>
            </a:r>
          </a:p>
        </p:txBody>
      </p:sp>
      <p:sp>
        <p:nvSpPr>
          <p:cNvPr id="6" name="Rectangle 5">
            <a:extLst>
              <a:ext uri="{FF2B5EF4-FFF2-40B4-BE49-F238E27FC236}">
                <a16:creationId xmlns:a16="http://schemas.microsoft.com/office/drawing/2014/main" id="{7BE63741-E0FC-6250-1060-774E44714AF2}"/>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1DD673F-9BF3-7F70-5D1A-333FDD595BEE}"/>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A855DF-15BA-D04F-F32C-142736AE574C}"/>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7</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3F7732-9C0A-B2A6-51A9-455B72ECF78A}"/>
                  </a:ext>
                </a:extLst>
              </p:cNvPr>
              <p:cNvSpPr txBox="1"/>
              <p:nvPr/>
            </p:nvSpPr>
            <p:spPr>
              <a:xfrm>
                <a:off x="678427" y="1366684"/>
                <a:ext cx="11048000" cy="2471831"/>
              </a:xfrm>
              <a:prstGeom prst="rect">
                <a:avLst/>
              </a:prstGeom>
              <a:noFill/>
            </p:spPr>
            <p:txBody>
              <a:bodyPr wrap="square" rtlCol="0">
                <a:spAutoFit/>
              </a:bodyPr>
              <a:lstStyle/>
              <a:p>
                <a:pPr marL="285750" indent="-285750">
                  <a:buFont typeface="Arial" panose="020B0604020202020204" pitchFamily="34" charset="0"/>
                  <a:buChar char="•"/>
                </a:pPr>
                <a:r>
                  <a:rPr lang="en-GB" dirty="0"/>
                  <a:t>I calculated the FOM values for each momentum range for </a:t>
                </a:r>
                <a14:m>
                  <m:oMath xmlns:m="http://schemas.openxmlformats.org/officeDocument/2006/math">
                    <m:sSub>
                      <m:sSubPr>
                        <m:ctrlPr>
                          <a:rPr lang="en-GB" sz="1800" i="1" smtClean="0">
                            <a:solidFill>
                              <a:schemeClr val="tx1"/>
                            </a:solidFill>
                            <a:latin typeface="Cambria Math" panose="02040503050406030204" pitchFamily="18" charset="0"/>
                          </a:rPr>
                        </m:ctrlPr>
                      </m:sSubPr>
                      <m:e>
                        <m:r>
                          <a:rPr lang="en-GB" sz="1800" i="1">
                            <a:solidFill>
                              <a:schemeClr val="tx1"/>
                            </a:solidFill>
                            <a:latin typeface="Cambria Math" panose="02040503050406030204" pitchFamily="18" charset="0"/>
                          </a:rPr>
                          <m:t>𝐴</m:t>
                        </m:r>
                      </m:e>
                      <m:sub>
                        <m:r>
                          <a:rPr lang="en-GB" sz="1800" i="1">
                            <a:solidFill>
                              <a:schemeClr val="tx1"/>
                            </a:solidFill>
                            <a:latin typeface="Cambria Math" panose="02040503050406030204" pitchFamily="18" charset="0"/>
                          </a:rPr>
                          <m:t>𝐸</m:t>
                        </m:r>
                        <m:r>
                          <a:rPr lang="en-GB" sz="1800" b="0" i="1" smtClean="0">
                            <a:solidFill>
                              <a:schemeClr val="tx1"/>
                            </a:solidFill>
                            <a:latin typeface="Cambria Math" panose="02040503050406030204" pitchFamily="18" charset="0"/>
                          </a:rPr>
                          <m:t>𝐷𝑀</m:t>
                        </m:r>
                      </m:sub>
                    </m:sSub>
                  </m:oMath>
                </a14:m>
                <a:r>
                  <a:rPr lang="en-GB" dirty="0"/>
                  <a:t> and the FOM value for the full momentum range for the average vertical angle and asymmetry methods.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For these fit parameter:</a:t>
                </a:r>
              </a:p>
              <a:p>
                <a:pPr marL="285750" indent="-285750">
                  <a:buFont typeface="Arial" panose="020B0604020202020204" pitchFamily="34" charset="0"/>
                  <a:buChar char="•"/>
                </a:pPr>
                <a14:m>
                  <m:oMath xmlns:m="http://schemas.openxmlformats.org/officeDocument/2006/math">
                    <m:d>
                      <m:dPr>
                        <m:ctrlPr>
                          <a:rPr lang="en-GB" i="1" dirty="0" smtClean="0">
                            <a:solidFill>
                              <a:schemeClr val="tx1"/>
                            </a:solidFill>
                            <a:latin typeface="Cambria Math" panose="02040503050406030204" pitchFamily="18" charset="0"/>
                          </a:rPr>
                        </m:ctrlPr>
                      </m:dPr>
                      <m:e>
                        <m:f>
                          <m:fPr>
                            <m:ctrlPr>
                              <a:rPr lang="en-GB" i="1" dirty="0">
                                <a:solidFill>
                                  <a:schemeClr val="tx1"/>
                                </a:solidFill>
                                <a:latin typeface="Cambria Math" panose="02040503050406030204" pitchFamily="18" charset="0"/>
                              </a:rPr>
                            </m:ctrlPr>
                          </m:fPr>
                          <m:num>
                            <m:sSub>
                              <m:sSubPr>
                                <m:ctrlPr>
                                  <a:rPr lang="en-GB" i="1" dirty="0">
                                    <a:solidFill>
                                      <a:schemeClr val="tx1"/>
                                    </a:solidFill>
                                    <a:latin typeface="Cambria Math" panose="02040503050406030204" pitchFamily="18" charset="0"/>
                                  </a:rPr>
                                </m:ctrlPr>
                              </m:sSubPr>
                              <m:e>
                                <m:r>
                                  <a:rPr lang="en-GB" i="1" dirty="0">
                                    <a:solidFill>
                                      <a:schemeClr val="tx1"/>
                                    </a:solidFill>
                                    <a:latin typeface="Cambria Math" panose="02040503050406030204" pitchFamily="18" charset="0"/>
                                  </a:rPr>
                                  <m:t>𝐹</m:t>
                                </m:r>
                                <m:r>
                                  <a:rPr lang="en-GB" b="0" i="1" dirty="0" smtClean="0">
                                    <a:solidFill>
                                      <a:schemeClr val="tx1"/>
                                    </a:solidFill>
                                    <a:latin typeface="Cambria Math" panose="02040503050406030204" pitchFamily="18" charset="0"/>
                                  </a:rPr>
                                  <m:t>𝑂𝑀</m:t>
                                </m:r>
                              </m:e>
                              <m:sub>
                                <m:r>
                                  <a:rPr lang="en-GB" b="0" i="1" dirty="0" smtClean="0">
                                    <a:solidFill>
                                      <a:schemeClr val="tx1"/>
                                    </a:solidFill>
                                    <a:latin typeface="Cambria Math" panose="02040503050406030204" pitchFamily="18" charset="0"/>
                                  </a:rPr>
                                  <m:t>𝐹𝑁𝐴𝐿</m:t>
                                </m:r>
                              </m:sub>
                            </m:sSub>
                            <m:r>
                              <a:rPr lang="en-GB" i="0" dirty="0">
                                <a:solidFill>
                                  <a:schemeClr val="tx1"/>
                                </a:solidFill>
                                <a:latin typeface="Cambria Math" panose="02040503050406030204" pitchFamily="18" charset="0"/>
                              </a:rPr>
                              <m:t>−</m:t>
                            </m:r>
                            <m:sSub>
                              <m:sSubPr>
                                <m:ctrlPr>
                                  <a:rPr lang="en-GB" i="1" dirty="0">
                                    <a:solidFill>
                                      <a:schemeClr val="tx1"/>
                                    </a:solidFill>
                                    <a:latin typeface="Cambria Math" panose="02040503050406030204" pitchFamily="18" charset="0"/>
                                  </a:rPr>
                                </m:ctrlPr>
                              </m:sSubPr>
                              <m:e>
                                <m:r>
                                  <a:rPr lang="en-GB" i="1" dirty="0">
                                    <a:solidFill>
                                      <a:schemeClr val="tx1"/>
                                    </a:solidFill>
                                    <a:latin typeface="Cambria Math" panose="02040503050406030204" pitchFamily="18" charset="0"/>
                                  </a:rPr>
                                  <m:t>𝐹</m:t>
                                </m:r>
                                <m:r>
                                  <a:rPr lang="en-GB" b="0" i="1" dirty="0" smtClean="0">
                                    <a:solidFill>
                                      <a:schemeClr val="tx1"/>
                                    </a:solidFill>
                                    <a:latin typeface="Cambria Math" panose="02040503050406030204" pitchFamily="18" charset="0"/>
                                  </a:rPr>
                                  <m:t>𝑂𝑀</m:t>
                                </m:r>
                              </m:e>
                              <m:sub>
                                <m:r>
                                  <a:rPr lang="en-GB" i="1" dirty="0">
                                    <a:solidFill>
                                      <a:schemeClr val="tx1"/>
                                    </a:solidFill>
                                    <a:latin typeface="Cambria Math" panose="02040503050406030204" pitchFamily="18" charset="0"/>
                                  </a:rPr>
                                  <m:t>𝐵</m:t>
                                </m:r>
                                <m:r>
                                  <a:rPr lang="en-GB" b="0" i="1" dirty="0" smtClean="0">
                                    <a:solidFill>
                                      <a:schemeClr val="tx1"/>
                                    </a:solidFill>
                                    <a:latin typeface="Cambria Math" panose="02040503050406030204" pitchFamily="18" charset="0"/>
                                  </a:rPr>
                                  <m:t>𝑁𝐿</m:t>
                                </m:r>
                              </m:sub>
                            </m:sSub>
                          </m:num>
                          <m:den>
                            <m:sSub>
                              <m:sSubPr>
                                <m:ctrlPr>
                                  <a:rPr lang="en-GB" i="1" dirty="0">
                                    <a:solidFill>
                                      <a:schemeClr val="tx1"/>
                                    </a:solidFill>
                                    <a:latin typeface="Cambria Math" panose="02040503050406030204" pitchFamily="18" charset="0"/>
                                  </a:rPr>
                                </m:ctrlPr>
                              </m:sSubPr>
                              <m:e>
                                <m:r>
                                  <a:rPr lang="en-GB" b="0" i="1" dirty="0" smtClean="0">
                                    <a:solidFill>
                                      <a:schemeClr val="tx1"/>
                                    </a:solidFill>
                                    <a:latin typeface="Cambria Math" panose="02040503050406030204" pitchFamily="18" charset="0"/>
                                  </a:rPr>
                                  <m:t>𝐹𝑂𝑀</m:t>
                                </m:r>
                              </m:e>
                              <m:sub>
                                <m:r>
                                  <a:rPr lang="en-GB" i="1" dirty="0">
                                    <a:solidFill>
                                      <a:schemeClr val="tx1"/>
                                    </a:solidFill>
                                    <a:latin typeface="Cambria Math" panose="02040503050406030204" pitchFamily="18" charset="0"/>
                                  </a:rPr>
                                  <m:t>𝐹</m:t>
                                </m:r>
                                <m:r>
                                  <a:rPr lang="en-GB" b="0" i="1" dirty="0" smtClean="0">
                                    <a:solidFill>
                                      <a:schemeClr val="tx1"/>
                                    </a:solidFill>
                                    <a:latin typeface="Cambria Math" panose="02040503050406030204" pitchFamily="18" charset="0"/>
                                  </a:rPr>
                                  <m:t>𝑁𝐴𝐿</m:t>
                                </m:r>
                              </m:sub>
                            </m:sSub>
                          </m:den>
                        </m:f>
                      </m:e>
                    </m:d>
                    <m:r>
                      <a:rPr lang="en-GB" i="0" dirty="0">
                        <a:solidFill>
                          <a:schemeClr val="tx1"/>
                        </a:solidFill>
                        <a:latin typeface="Cambria Math" panose="02040503050406030204" pitchFamily="18" charset="0"/>
                      </a:rPr>
                      <m:t>×100</m:t>
                    </m:r>
                    <m:r>
                      <a:rPr lang="en-GB" b="0" i="0" dirty="0" smtClean="0">
                        <a:solidFill>
                          <a:schemeClr val="tx1"/>
                        </a:solidFill>
                        <a:latin typeface="Cambria Math" panose="02040503050406030204" pitchFamily="18" charset="0"/>
                      </a:rPr>
                      <m:t>=40.75</m:t>
                    </m:r>
                  </m:oMath>
                </a14:m>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Therefore, it is better to use the average vertical angle method as the statistical sensitivity is ~40% better than the asymmetry method.</a:t>
                </a:r>
              </a:p>
            </p:txBody>
          </p:sp>
        </mc:Choice>
        <mc:Fallback xmlns="">
          <p:sp>
            <p:nvSpPr>
              <p:cNvPr id="9" name="TextBox 8">
                <a:extLst>
                  <a:ext uri="{FF2B5EF4-FFF2-40B4-BE49-F238E27FC236}">
                    <a16:creationId xmlns:a16="http://schemas.microsoft.com/office/drawing/2014/main" id="{7B3F7732-9C0A-B2A6-51A9-455B72ECF78A}"/>
                  </a:ext>
                </a:extLst>
              </p:cNvPr>
              <p:cNvSpPr txBox="1">
                <a:spLocks noRot="1" noChangeAspect="1" noMove="1" noResize="1" noEditPoints="1" noAdjustHandles="1" noChangeArrowheads="1" noChangeShapeType="1" noTextEdit="1"/>
              </p:cNvSpPr>
              <p:nvPr/>
            </p:nvSpPr>
            <p:spPr>
              <a:xfrm>
                <a:off x="678427" y="1366684"/>
                <a:ext cx="11048000" cy="2471831"/>
              </a:xfrm>
              <a:prstGeom prst="rect">
                <a:avLst/>
              </a:prstGeom>
              <a:blipFill>
                <a:blip r:embed="rId4"/>
                <a:stretch>
                  <a:fillRect l="-331" t="-985" b="-2956"/>
                </a:stretch>
              </a:blipFill>
            </p:spPr>
            <p:txBody>
              <a:bodyPr/>
              <a:lstStyle/>
              <a:p>
                <a:r>
                  <a:rPr lang="en-GB">
                    <a:noFill/>
                  </a:rPr>
                  <a:t> </a:t>
                </a:r>
              </a:p>
            </p:txBody>
          </p:sp>
        </mc:Fallback>
      </mc:AlternateContent>
    </p:spTree>
    <p:extLst>
      <p:ext uri="{BB962C8B-B14F-4D97-AF65-F5344CB8AC3E}">
        <p14:creationId xmlns:p14="http://schemas.microsoft.com/office/powerpoint/2010/main" val="351760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F6AE32-FC28-B43C-1CCB-A58473A4020E}"/>
              </a:ext>
            </a:extLst>
          </p:cNvPr>
          <p:cNvSpPr txBox="1"/>
          <p:nvPr/>
        </p:nvSpPr>
        <p:spPr>
          <a:xfrm>
            <a:off x="334297" y="393290"/>
            <a:ext cx="3267626" cy="400110"/>
          </a:xfrm>
          <a:prstGeom prst="rect">
            <a:avLst/>
          </a:prstGeom>
          <a:noFill/>
        </p:spPr>
        <p:txBody>
          <a:bodyPr wrap="none" rtlCol="0">
            <a:spAutoFit/>
          </a:bodyPr>
          <a:lstStyle/>
          <a:p>
            <a:r>
              <a:rPr lang="en-GB" sz="2000" b="1" dirty="0"/>
              <a:t>Motivation for future plans</a:t>
            </a:r>
          </a:p>
        </p:txBody>
      </p:sp>
      <p:sp>
        <p:nvSpPr>
          <p:cNvPr id="4" name="TextBox 3">
            <a:extLst>
              <a:ext uri="{FF2B5EF4-FFF2-40B4-BE49-F238E27FC236}">
                <a16:creationId xmlns:a16="http://schemas.microsoft.com/office/drawing/2014/main" id="{51491C81-A19A-4AB5-928C-4D70898B73B7}"/>
              </a:ext>
            </a:extLst>
          </p:cNvPr>
          <p:cNvSpPr txBox="1"/>
          <p:nvPr/>
        </p:nvSpPr>
        <p:spPr>
          <a:xfrm>
            <a:off x="600075" y="1412710"/>
            <a:ext cx="11441402" cy="3477875"/>
          </a:xfrm>
          <a:prstGeom prst="rect">
            <a:avLst/>
          </a:prstGeom>
          <a:noFill/>
        </p:spPr>
        <p:txBody>
          <a:bodyPr wrap="none" rtlCol="0">
            <a:spAutoFit/>
          </a:bodyPr>
          <a:lstStyle/>
          <a:p>
            <a:pPr marL="285750" indent="-285750">
              <a:buFont typeface="Arial" panose="020B0604020202020204" pitchFamily="34" charset="0"/>
              <a:buChar char="•"/>
            </a:pPr>
            <a:r>
              <a:rPr lang="en-GB" sz="2000" dirty="0"/>
              <a:t>We’ve seen that using the average angle method is ~40% better than using the asymmetry method.</a:t>
            </a:r>
          </a:p>
          <a:p>
            <a:pPr marL="285750" indent="-285750">
              <a:buFont typeface="Arial" panose="020B0604020202020204" pitchFamily="34" charset="0"/>
              <a:buChar char="•"/>
            </a:pPr>
            <a:r>
              <a:rPr lang="en-GB" sz="2000" dirty="0"/>
              <a:t>We now want to test a weighted average angle method and calculate its FOM.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We will weight based on the most sensitive vertical angles to an EDM for a given positron momentum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39D1E8-5E92-3D8D-AC1A-F0D831737373}"/>
                  </a:ext>
                </a:extLst>
              </p:cNvPr>
              <p:cNvSpPr txBox="1"/>
              <p:nvPr/>
            </p:nvSpPr>
            <p:spPr>
              <a:xfrm>
                <a:off x="2448233" y="2989693"/>
                <a:ext cx="4782720" cy="11309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chemeClr val="tx1"/>
                              </a:solidFill>
                              <a:latin typeface="Cambria Math" panose="02040503050406030204" pitchFamily="18" charset="0"/>
                            </a:rPr>
                          </m:ctrlPr>
                        </m:sSubPr>
                        <m:e>
                          <m:d>
                            <m:dPr>
                              <m:begChr m:val="{"/>
                              <m:endChr m:val="}"/>
                              <m:ctrlPr>
                                <a:rPr lang="en-GB" sz="3200" i="1">
                                  <a:solidFill>
                                    <a:schemeClr val="tx1"/>
                                  </a:solidFill>
                                  <a:latin typeface="Cambria Math" panose="02040503050406030204" pitchFamily="18" charset="0"/>
                                </a:rPr>
                              </m:ctrlPr>
                            </m:dPr>
                            <m:e>
                              <m:sSub>
                                <m:sSubPr>
                                  <m:ctrlPr>
                                    <a:rPr lang="en-GB" sz="3200" i="1">
                                      <a:solidFill>
                                        <a:schemeClr val="tx1"/>
                                      </a:solidFill>
                                      <a:latin typeface="Cambria Math" panose="02040503050406030204" pitchFamily="18" charset="0"/>
                                    </a:rPr>
                                  </m:ctrlPr>
                                </m:sSubPr>
                                <m:e>
                                  <m:r>
                                    <a:rPr lang="en-GB" sz="3200" i="1">
                                      <a:solidFill>
                                        <a:schemeClr val="tx1"/>
                                      </a:solidFill>
                                      <a:latin typeface="Cambria Math" panose="02040503050406030204" pitchFamily="18" charset="0"/>
                                    </a:rPr>
                                    <m:t>𝜃</m:t>
                                  </m:r>
                                </m:e>
                                <m:sub>
                                  <m:r>
                                    <a:rPr lang="en-GB" sz="3200" i="1">
                                      <a:solidFill>
                                        <a:schemeClr val="tx1"/>
                                      </a:solidFill>
                                      <a:latin typeface="Cambria Math" panose="02040503050406030204" pitchFamily="18" charset="0"/>
                                    </a:rPr>
                                    <m:t>𝑦</m:t>
                                  </m:r>
                                </m:sub>
                              </m:sSub>
                            </m:e>
                          </m:d>
                        </m:e>
                        <m:sub>
                          <m:r>
                            <a:rPr lang="en-GB" sz="3200" i="1">
                              <a:solidFill>
                                <a:schemeClr val="tx1"/>
                              </a:solidFill>
                              <a:latin typeface="Cambria Math" panose="02040503050406030204" pitchFamily="18" charset="0"/>
                            </a:rPr>
                            <m:t>𝜆</m:t>
                          </m:r>
                        </m:sub>
                      </m:sSub>
                      <m:r>
                        <a:rPr lang="en-GB" sz="3200" i="0">
                          <a:solidFill>
                            <a:schemeClr val="tx1"/>
                          </a:solidFill>
                          <a:latin typeface="Cambria Math" panose="02040503050406030204" pitchFamily="18" charset="0"/>
                        </a:rPr>
                        <m:t>=</m:t>
                      </m:r>
                      <m:f>
                        <m:fPr>
                          <m:ctrlPr>
                            <a:rPr lang="en-GB" sz="3200" i="1">
                              <a:solidFill>
                                <a:schemeClr val="tx1"/>
                              </a:solidFill>
                              <a:latin typeface="Cambria Math" panose="02040503050406030204" pitchFamily="18" charset="0"/>
                            </a:rPr>
                          </m:ctrlPr>
                        </m:fPr>
                        <m:num>
                          <m:nary>
                            <m:naryPr>
                              <m:chr m:val="∑"/>
                              <m:grow m:val="on"/>
                              <m:subHide m:val="on"/>
                              <m:supHide m:val="on"/>
                              <m:ctrlPr>
                                <a:rPr lang="en-GB" sz="3200" i="1">
                                  <a:solidFill>
                                    <a:schemeClr val="tx1"/>
                                  </a:solidFill>
                                  <a:latin typeface="Cambria Math" panose="02040503050406030204" pitchFamily="18" charset="0"/>
                                </a:rPr>
                              </m:ctrlPr>
                            </m:naryPr>
                            <m:sub/>
                            <m:sup/>
                            <m:e>
                              <m:r>
                                <a:rPr lang="en-GB" sz="3200" i="1">
                                  <a:solidFill>
                                    <a:schemeClr val="tx1"/>
                                  </a:solidFill>
                                  <a:latin typeface="Cambria Math" panose="02040503050406030204" pitchFamily="18" charset="0"/>
                                </a:rPr>
                                <m:t>𝜃</m:t>
                              </m:r>
                              <m:r>
                                <a:rPr lang="en-GB" sz="3200" i="1">
                                  <a:solidFill>
                                    <a:schemeClr val="tx1"/>
                                  </a:solidFill>
                                  <a:latin typeface="Cambria Math" panose="02040503050406030204" pitchFamily="18" charset="0"/>
                                </a:rPr>
                                <m:t>𝑝</m:t>
                              </m:r>
                              <m:d>
                                <m:dPr>
                                  <m:ctrlPr>
                                    <a:rPr lang="en-GB" sz="3200" i="1">
                                      <a:solidFill>
                                        <a:schemeClr val="tx1"/>
                                      </a:solidFill>
                                      <a:latin typeface="Cambria Math" panose="02040503050406030204" pitchFamily="18" charset="0"/>
                                    </a:rPr>
                                  </m:ctrlPr>
                                </m:dPr>
                                <m:e>
                                  <m:r>
                                    <a:rPr lang="en-GB" sz="3200" i="1">
                                      <a:solidFill>
                                        <a:schemeClr val="tx1"/>
                                      </a:solidFill>
                                      <a:latin typeface="Cambria Math" panose="02040503050406030204" pitchFamily="18" charset="0"/>
                                    </a:rPr>
                                    <m:t>𝜃</m:t>
                                  </m:r>
                                  <m:r>
                                    <a:rPr lang="en-GB" sz="3200" i="0">
                                      <a:solidFill>
                                        <a:schemeClr val="tx1"/>
                                      </a:solidFill>
                                      <a:latin typeface="Cambria Math" panose="02040503050406030204" pitchFamily="18" charset="0"/>
                                    </a:rPr>
                                    <m:t>,</m:t>
                                  </m:r>
                                  <m:r>
                                    <a:rPr lang="en-GB" sz="3200" i="1">
                                      <a:solidFill>
                                        <a:schemeClr val="tx1"/>
                                      </a:solidFill>
                                      <a:latin typeface="Cambria Math" panose="02040503050406030204" pitchFamily="18" charset="0"/>
                                    </a:rPr>
                                    <m:t>𝜆</m:t>
                                  </m:r>
                                </m:e>
                              </m:d>
                              <m:r>
                                <a:rPr lang="en-GB" sz="3200" i="1">
                                  <a:solidFill>
                                    <a:schemeClr val="tx1"/>
                                  </a:solidFill>
                                  <a:latin typeface="Cambria Math" panose="02040503050406030204" pitchFamily="18" charset="0"/>
                                </a:rPr>
                                <m:t>𝜔</m:t>
                              </m:r>
                              <m:d>
                                <m:dPr>
                                  <m:ctrlPr>
                                    <a:rPr lang="en-GB" sz="3200" i="1">
                                      <a:solidFill>
                                        <a:schemeClr val="tx1"/>
                                      </a:solidFill>
                                      <a:latin typeface="Cambria Math" panose="02040503050406030204" pitchFamily="18" charset="0"/>
                                    </a:rPr>
                                  </m:ctrlPr>
                                </m:dPr>
                                <m:e>
                                  <m:r>
                                    <a:rPr lang="en-GB" sz="3200" i="1">
                                      <a:solidFill>
                                        <a:schemeClr val="tx1"/>
                                      </a:solidFill>
                                      <a:latin typeface="Cambria Math" panose="02040503050406030204" pitchFamily="18" charset="0"/>
                                    </a:rPr>
                                    <m:t>𝜃</m:t>
                                  </m:r>
                                  <m:r>
                                    <a:rPr lang="en-GB" sz="3200" i="0">
                                      <a:solidFill>
                                        <a:schemeClr val="tx1"/>
                                      </a:solidFill>
                                      <a:latin typeface="Cambria Math" panose="02040503050406030204" pitchFamily="18" charset="0"/>
                                    </a:rPr>
                                    <m:t>,</m:t>
                                  </m:r>
                                  <m:r>
                                    <a:rPr lang="en-GB" sz="3200" i="1">
                                      <a:solidFill>
                                        <a:schemeClr val="tx1"/>
                                      </a:solidFill>
                                      <a:latin typeface="Cambria Math" panose="02040503050406030204" pitchFamily="18" charset="0"/>
                                    </a:rPr>
                                    <m:t>𝜆</m:t>
                                  </m:r>
                                </m:e>
                              </m:d>
                            </m:e>
                          </m:nary>
                        </m:num>
                        <m:den>
                          <m:nary>
                            <m:naryPr>
                              <m:chr m:val="∑"/>
                              <m:grow m:val="on"/>
                              <m:subHide m:val="on"/>
                              <m:supHide m:val="on"/>
                              <m:ctrlPr>
                                <a:rPr lang="en-GB" sz="3200" i="1">
                                  <a:solidFill>
                                    <a:schemeClr val="tx1"/>
                                  </a:solidFill>
                                  <a:latin typeface="Cambria Math" panose="02040503050406030204" pitchFamily="18" charset="0"/>
                                </a:rPr>
                              </m:ctrlPr>
                            </m:naryPr>
                            <m:sub/>
                            <m:sup/>
                            <m:e>
                              <m:r>
                                <a:rPr lang="en-GB" sz="3200" i="1">
                                  <a:solidFill>
                                    <a:schemeClr val="tx1"/>
                                  </a:solidFill>
                                  <a:latin typeface="Cambria Math" panose="02040503050406030204" pitchFamily="18" charset="0"/>
                                </a:rPr>
                                <m:t>𝑝</m:t>
                              </m:r>
                              <m:d>
                                <m:dPr>
                                  <m:ctrlPr>
                                    <a:rPr lang="en-GB" sz="3200" i="1">
                                      <a:solidFill>
                                        <a:schemeClr val="tx1"/>
                                      </a:solidFill>
                                      <a:latin typeface="Cambria Math" panose="02040503050406030204" pitchFamily="18" charset="0"/>
                                    </a:rPr>
                                  </m:ctrlPr>
                                </m:dPr>
                                <m:e>
                                  <m:r>
                                    <a:rPr lang="en-GB" sz="3200" i="1">
                                      <a:solidFill>
                                        <a:schemeClr val="tx1"/>
                                      </a:solidFill>
                                      <a:latin typeface="Cambria Math" panose="02040503050406030204" pitchFamily="18" charset="0"/>
                                    </a:rPr>
                                    <m:t>𝜃</m:t>
                                  </m:r>
                                  <m:r>
                                    <a:rPr lang="en-GB" sz="3200" i="0">
                                      <a:solidFill>
                                        <a:schemeClr val="tx1"/>
                                      </a:solidFill>
                                      <a:latin typeface="Cambria Math" panose="02040503050406030204" pitchFamily="18" charset="0"/>
                                    </a:rPr>
                                    <m:t>,</m:t>
                                  </m:r>
                                  <m:r>
                                    <a:rPr lang="en-GB" sz="3200" i="1">
                                      <a:solidFill>
                                        <a:schemeClr val="tx1"/>
                                      </a:solidFill>
                                      <a:latin typeface="Cambria Math" panose="02040503050406030204" pitchFamily="18" charset="0"/>
                                    </a:rPr>
                                    <m:t>𝜆</m:t>
                                  </m:r>
                                </m:e>
                              </m:d>
                              <m:r>
                                <a:rPr lang="en-GB" sz="3200" i="1">
                                  <a:solidFill>
                                    <a:schemeClr val="tx1"/>
                                  </a:solidFill>
                                  <a:latin typeface="Cambria Math" panose="02040503050406030204" pitchFamily="18" charset="0"/>
                                </a:rPr>
                                <m:t>𝜔</m:t>
                              </m:r>
                              <m:d>
                                <m:dPr>
                                  <m:ctrlPr>
                                    <a:rPr lang="en-GB" sz="3200" i="1">
                                      <a:solidFill>
                                        <a:schemeClr val="tx1"/>
                                      </a:solidFill>
                                      <a:latin typeface="Cambria Math" panose="02040503050406030204" pitchFamily="18" charset="0"/>
                                    </a:rPr>
                                  </m:ctrlPr>
                                </m:dPr>
                                <m:e>
                                  <m:r>
                                    <a:rPr lang="en-GB" sz="3200" i="1">
                                      <a:solidFill>
                                        <a:schemeClr val="tx1"/>
                                      </a:solidFill>
                                      <a:latin typeface="Cambria Math" panose="02040503050406030204" pitchFamily="18" charset="0"/>
                                    </a:rPr>
                                    <m:t>𝜃</m:t>
                                  </m:r>
                                  <m:r>
                                    <a:rPr lang="en-GB" sz="3200" i="0">
                                      <a:solidFill>
                                        <a:schemeClr val="tx1"/>
                                      </a:solidFill>
                                      <a:latin typeface="Cambria Math" panose="02040503050406030204" pitchFamily="18" charset="0"/>
                                    </a:rPr>
                                    <m:t>,</m:t>
                                  </m:r>
                                  <m:r>
                                    <a:rPr lang="en-GB" sz="3200" i="1">
                                      <a:solidFill>
                                        <a:schemeClr val="tx1"/>
                                      </a:solidFill>
                                      <a:latin typeface="Cambria Math" panose="02040503050406030204" pitchFamily="18" charset="0"/>
                                    </a:rPr>
                                    <m:t>𝜆</m:t>
                                  </m:r>
                                </m:e>
                              </m:d>
                            </m:e>
                          </m:nary>
                        </m:den>
                      </m:f>
                    </m:oMath>
                  </m:oMathPara>
                </a14:m>
                <a:endParaRPr lang="en-GB" sz="3200" dirty="0">
                  <a:solidFill>
                    <a:schemeClr val="tx1"/>
                  </a:solidFill>
                </a:endParaRPr>
              </a:p>
            </p:txBody>
          </p:sp>
        </mc:Choice>
        <mc:Fallback xmlns="">
          <p:sp>
            <p:nvSpPr>
              <p:cNvPr id="5" name="TextBox 4">
                <a:extLst>
                  <a:ext uri="{FF2B5EF4-FFF2-40B4-BE49-F238E27FC236}">
                    <a16:creationId xmlns:a16="http://schemas.microsoft.com/office/drawing/2014/main" id="{8C39D1E8-5E92-3D8D-AC1A-F0D831737373}"/>
                  </a:ext>
                </a:extLst>
              </p:cNvPr>
              <p:cNvSpPr txBox="1">
                <a:spLocks noRot="1" noChangeAspect="1" noMove="1" noResize="1" noEditPoints="1" noAdjustHandles="1" noChangeArrowheads="1" noChangeShapeType="1" noTextEdit="1"/>
              </p:cNvSpPr>
              <p:nvPr/>
            </p:nvSpPr>
            <p:spPr>
              <a:xfrm>
                <a:off x="2448233" y="2989693"/>
                <a:ext cx="4782720" cy="1130951"/>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0641518-8C22-FB8D-CB45-4A78F4EC4A89}"/>
              </a:ext>
            </a:extLst>
          </p:cNvPr>
          <p:cNvSpPr txBox="1"/>
          <p:nvPr/>
        </p:nvSpPr>
        <p:spPr>
          <a:xfrm>
            <a:off x="6523089" y="2344851"/>
            <a:ext cx="2260106" cy="369332"/>
          </a:xfrm>
          <a:prstGeom prst="rect">
            <a:avLst/>
          </a:prstGeom>
          <a:noFill/>
        </p:spPr>
        <p:txBody>
          <a:bodyPr wrap="none" rtlCol="0">
            <a:spAutoFit/>
          </a:bodyPr>
          <a:lstStyle/>
          <a:p>
            <a:r>
              <a:rPr lang="en-GB" dirty="0"/>
              <a:t>New weighting terms</a:t>
            </a:r>
          </a:p>
        </p:txBody>
      </p:sp>
      <p:cxnSp>
        <p:nvCxnSpPr>
          <p:cNvPr id="8" name="Straight Arrow Connector 7">
            <a:extLst>
              <a:ext uri="{FF2B5EF4-FFF2-40B4-BE49-F238E27FC236}">
                <a16:creationId xmlns:a16="http://schemas.microsoft.com/office/drawing/2014/main" id="{1B09892A-7142-995F-8E92-B1AE6A167E55}"/>
              </a:ext>
            </a:extLst>
          </p:cNvPr>
          <p:cNvCxnSpPr>
            <a:cxnSpLocks/>
            <a:endCxn id="6" idx="1"/>
          </p:cNvCxnSpPr>
          <p:nvPr/>
        </p:nvCxnSpPr>
        <p:spPr>
          <a:xfrm flipV="1">
            <a:off x="6242036" y="2529517"/>
            <a:ext cx="281053" cy="47695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72F4D7A2-9A3E-D8AD-D762-E6825100D646}"/>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905E7E4-15D7-1F32-1568-A48BC195D683}"/>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eaves Green Color, Leaf, Green, Plant PNG Transparent Image and Clipart  for Free Download">
            <a:extLst>
              <a:ext uri="{FF2B5EF4-FFF2-40B4-BE49-F238E27FC236}">
                <a16:creationId xmlns:a16="http://schemas.microsoft.com/office/drawing/2014/main" id="{2A7A35AA-72FF-BBDB-2481-8FB083A7DA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4C4525-C9D0-BEEA-A896-70F72BED3C60}"/>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8</a:t>
            </a:r>
          </a:p>
        </p:txBody>
      </p:sp>
    </p:spTree>
    <p:extLst>
      <p:ext uri="{BB962C8B-B14F-4D97-AF65-F5344CB8AC3E}">
        <p14:creationId xmlns:p14="http://schemas.microsoft.com/office/powerpoint/2010/main" val="167929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6A8F-4CFB-D4EA-2CCB-2B904DE61F13}"/>
              </a:ext>
            </a:extLst>
          </p:cNvPr>
          <p:cNvSpPr>
            <a:spLocks noGrp="1"/>
          </p:cNvSpPr>
          <p:nvPr>
            <p:ph type="title"/>
          </p:nvPr>
        </p:nvSpPr>
        <p:spPr/>
        <p:txBody>
          <a:bodyPr/>
          <a:lstStyle/>
          <a:p>
            <a:r>
              <a:rPr lang="en-US" dirty="0" err="1"/>
              <a:t>Visualising</a:t>
            </a:r>
            <a:r>
              <a:rPr lang="en-US" dirty="0"/>
              <a:t> the oscillation</a:t>
            </a:r>
          </a:p>
        </p:txBody>
      </p:sp>
      <p:sp>
        <p:nvSpPr>
          <p:cNvPr id="3" name="Slide Number Placeholder 2">
            <a:extLst>
              <a:ext uri="{FF2B5EF4-FFF2-40B4-BE49-F238E27FC236}">
                <a16:creationId xmlns:a16="http://schemas.microsoft.com/office/drawing/2014/main" id="{D67D4A52-7B39-24DC-F3FF-88C9A878AC13}"/>
              </a:ext>
            </a:extLst>
          </p:cNvPr>
          <p:cNvSpPr>
            <a:spLocks noGrp="1"/>
          </p:cNvSpPr>
          <p:nvPr>
            <p:ph type="sldNum" idx="12"/>
          </p:nvPr>
        </p:nvSpPr>
        <p:spPr/>
        <p:txBody>
          <a:bodyPr/>
          <a:lstStyle/>
          <a:p>
            <a:r>
              <a:rPr lang="en-GB"/>
              <a:t> BAM</a:t>
            </a:r>
            <a:r>
              <a:rPr lang="mr-IN"/>
              <a:t>: 1</a:t>
            </a:r>
            <a:r>
              <a:rPr lang="en-GB"/>
              <a:t>8</a:t>
            </a:r>
            <a:r>
              <a:rPr lang="mr-IN"/>
              <a:t>/0</a:t>
            </a:r>
            <a:r>
              <a:rPr lang="en-GB"/>
              <a:t>8</a:t>
            </a:r>
            <a:r>
              <a:rPr lang="mr-IN"/>
              <a:t>/202</a:t>
            </a:r>
            <a:r>
              <a:rPr lang="en-GB"/>
              <a:t>2</a:t>
            </a:r>
            <a:r>
              <a:rPr lang="mr-IN"/>
              <a:t>: </a:t>
            </a:r>
            <a:fld id="{00000000-1234-1234-1234-123412341234}" type="slidenum">
              <a:rPr lang="mr-IN" smtClean="0"/>
              <a:pPr/>
              <a:t>9</a:t>
            </a:fld>
            <a:endParaRPr lang="mr-IN" dirty="0"/>
          </a:p>
        </p:txBody>
      </p:sp>
      <p:pic>
        <p:nvPicPr>
          <p:cNvPr id="5" name="Picture 4" descr="Chart, line chart&#10;&#10;Description automatically generated">
            <a:extLst>
              <a:ext uri="{FF2B5EF4-FFF2-40B4-BE49-F238E27FC236}">
                <a16:creationId xmlns:a16="http://schemas.microsoft.com/office/drawing/2014/main" id="{8F5F2A91-9C60-1233-643F-3BC0468865B9}"/>
              </a:ext>
            </a:extLst>
          </p:cNvPr>
          <p:cNvPicPr>
            <a:picLocks noChangeAspect="1"/>
          </p:cNvPicPr>
          <p:nvPr/>
        </p:nvPicPr>
        <p:blipFill>
          <a:blip r:embed="rId2"/>
          <a:stretch>
            <a:fillRect/>
          </a:stretch>
        </p:blipFill>
        <p:spPr>
          <a:xfrm>
            <a:off x="1632858" y="862480"/>
            <a:ext cx="7500257" cy="5389632"/>
          </a:xfrm>
          <a:prstGeom prst="rect">
            <a:avLst/>
          </a:prstGeom>
        </p:spPr>
      </p:pic>
      <p:sp>
        <p:nvSpPr>
          <p:cNvPr id="7" name="Rectangle 6">
            <a:extLst>
              <a:ext uri="{FF2B5EF4-FFF2-40B4-BE49-F238E27FC236}">
                <a16:creationId xmlns:a16="http://schemas.microsoft.com/office/drawing/2014/main" id="{D0F002FB-BE2C-D028-C6E2-137555D180E0}"/>
              </a:ext>
            </a:extLst>
          </p:cNvPr>
          <p:cNvSpPr/>
          <p:nvPr/>
        </p:nvSpPr>
        <p:spPr>
          <a:xfrm>
            <a:off x="0" y="6365421"/>
            <a:ext cx="12192000" cy="492579"/>
          </a:xfrm>
          <a:prstGeom prst="rect">
            <a:avLst/>
          </a:prstGeom>
          <a:solidFill>
            <a:srgbClr val="B0DD7F"/>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78C0249-E3F2-1420-42FD-C3A2C63586E7}"/>
              </a:ext>
            </a:extLst>
          </p:cNvPr>
          <p:cNvSpPr/>
          <p:nvPr/>
        </p:nvSpPr>
        <p:spPr>
          <a:xfrm>
            <a:off x="0" y="6410632"/>
            <a:ext cx="12192000" cy="447368"/>
          </a:xfrm>
          <a:prstGeom prst="rect">
            <a:avLst/>
          </a:prstGeom>
          <a:solidFill>
            <a:srgbClr val="97D34E"/>
          </a:solidFill>
          <a:ln>
            <a:solidFill>
              <a:srgbClr val="B0D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Leaves Green Color, Leaf, Green, Plant PNG Transparent Image and Clipart  for Free Download">
            <a:extLst>
              <a:ext uri="{FF2B5EF4-FFF2-40B4-BE49-F238E27FC236}">
                <a16:creationId xmlns:a16="http://schemas.microsoft.com/office/drawing/2014/main" id="{FC23C5DD-0640-4C5E-3068-797CD9C2851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9688" y1="73594" x2="29688" y2="73594"/>
                      </a14:backgroundRemoval>
                    </a14:imgEffect>
                  </a14:imgLayer>
                </a14:imgProps>
              </a:ext>
              <a:ext uri="{28A0092B-C50C-407E-A947-70E740481C1C}">
                <a14:useLocalDpi xmlns:a14="http://schemas.microsoft.com/office/drawing/2010/main" val="0"/>
              </a:ext>
            </a:extLst>
          </a:blip>
          <a:srcRect/>
          <a:stretch>
            <a:fillRect/>
          </a:stretch>
        </p:blipFill>
        <p:spPr bwMode="auto">
          <a:xfrm>
            <a:off x="11169445" y="5749412"/>
            <a:ext cx="1022555" cy="1022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E0C6C2-D39B-CAAE-0454-9FE403C851B9}"/>
              </a:ext>
            </a:extLst>
          </p:cNvPr>
          <p:cNvSpPr txBox="1"/>
          <p:nvPr/>
        </p:nvSpPr>
        <p:spPr>
          <a:xfrm>
            <a:off x="11505834" y="6029856"/>
            <a:ext cx="349776" cy="461665"/>
          </a:xfrm>
          <a:prstGeom prst="rect">
            <a:avLst/>
          </a:prstGeom>
          <a:noFill/>
        </p:spPr>
        <p:txBody>
          <a:bodyPr wrap="none" rtlCol="0">
            <a:spAutoFit/>
          </a:bodyPr>
          <a:lstStyle/>
          <a:p>
            <a:r>
              <a:rPr lang="en-GB" sz="2400" b="1" dirty="0">
                <a:solidFill>
                  <a:schemeClr val="bg1"/>
                </a:solidFill>
              </a:rPr>
              <a:t>9</a:t>
            </a:r>
          </a:p>
        </p:txBody>
      </p:sp>
    </p:spTree>
    <p:extLst>
      <p:ext uri="{BB962C8B-B14F-4D97-AF65-F5344CB8AC3E}">
        <p14:creationId xmlns:p14="http://schemas.microsoft.com/office/powerpoint/2010/main" val="127904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2954</TotalTime>
  <Words>588</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Cambria Math</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Visualising the oscillation</vt:lpstr>
      <vt:lpstr>Visualising the oscillation</vt:lpstr>
      <vt:lpstr>PowerPoint Presentation</vt:lpstr>
      <vt:lpstr>PowerPoint Presentation</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Ferraby, Katie</dc:creator>
  <cp:lastModifiedBy>Ferraby, Katie</cp:lastModifiedBy>
  <cp:revision>12</cp:revision>
  <dcterms:created xsi:type="dcterms:W3CDTF">2024-11-26T11:40:53Z</dcterms:created>
  <dcterms:modified xsi:type="dcterms:W3CDTF">2024-12-02T10:50:40Z</dcterms:modified>
</cp:coreProperties>
</file>