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5"/>
  </p:notesMasterIdLst>
  <p:sldIdLst>
    <p:sldId id="259" r:id="rId2"/>
    <p:sldId id="257" r:id="rId3"/>
    <p:sldId id="260" r:id="rId4"/>
    <p:sldId id="261" r:id="rId5"/>
    <p:sldId id="258" r:id="rId6"/>
    <p:sldId id="262" r:id="rId7"/>
    <p:sldId id="267" r:id="rId8"/>
    <p:sldId id="264" r:id="rId9"/>
    <p:sldId id="268" r:id="rId10"/>
    <p:sldId id="431" r:id="rId11"/>
    <p:sldId id="434" r:id="rId12"/>
    <p:sldId id="435" r:id="rId13"/>
    <p:sldId id="433" r:id="rId14"/>
    <p:sldId id="447" r:id="rId15"/>
    <p:sldId id="448" r:id="rId16"/>
    <p:sldId id="449" r:id="rId17"/>
    <p:sldId id="269" r:id="rId18"/>
    <p:sldId id="438" r:id="rId19"/>
    <p:sldId id="436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37" r:id="rId28"/>
    <p:sldId id="265" r:id="rId29"/>
    <p:sldId id="270" r:id="rId30"/>
    <p:sldId id="446" r:id="rId31"/>
    <p:sldId id="450" r:id="rId32"/>
    <p:sldId id="273" r:id="rId33"/>
    <p:sldId id="271" r:id="rId34"/>
    <p:sldId id="272" r:id="rId35"/>
    <p:sldId id="266" r:id="rId36"/>
    <p:sldId id="263" r:id="rId37"/>
    <p:sldId id="451" r:id="rId38"/>
    <p:sldId id="379" r:id="rId39"/>
    <p:sldId id="376" r:id="rId40"/>
    <p:sldId id="377" r:id="rId41"/>
    <p:sldId id="378" r:id="rId42"/>
    <p:sldId id="364" r:id="rId43"/>
    <p:sldId id="360" r:id="rId44"/>
    <p:sldId id="361" r:id="rId45"/>
    <p:sldId id="362" r:id="rId46"/>
    <p:sldId id="318" r:id="rId47"/>
    <p:sldId id="366" r:id="rId48"/>
    <p:sldId id="367" r:id="rId49"/>
    <p:sldId id="368" r:id="rId50"/>
    <p:sldId id="369" r:id="rId51"/>
    <p:sldId id="370" r:id="rId52"/>
    <p:sldId id="375" r:id="rId53"/>
    <p:sldId id="37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70C"/>
    <a:srgbClr val="0B76A0"/>
    <a:srgbClr val="DE0000"/>
    <a:srgbClr val="7030A0"/>
    <a:srgbClr val="78206E"/>
    <a:srgbClr val="13501B"/>
    <a:srgbClr val="FFFFFF"/>
    <a:srgbClr val="88610A"/>
    <a:srgbClr val="104862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2D266-BFB5-4A83-93DF-D5BDE5BF9EFD}" v="152" dt="2025-01-19T00:59:53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enden, Joseph" userId="a46a1382-713a-4240-87fc-6e87f784931e" providerId="ADAL" clId="{9177995B-DB80-4A56-8A07-A3B91019E3CA}"/>
    <pc:docChg chg="undo custSel addSld delSld modSld sldOrd">
      <pc:chgData name="Wolfenden, Joseph" userId="a46a1382-713a-4240-87fc-6e87f784931e" providerId="ADAL" clId="{9177995B-DB80-4A56-8A07-A3B91019E3CA}" dt="2025-01-17T14:02:35.960" v="3304" actId="47"/>
      <pc:docMkLst>
        <pc:docMk/>
      </pc:docMkLst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2219834864" sldId="257"/>
        </pc:sldMkLst>
      </pc:sldChg>
      <pc:sldChg chg="addSp modSp mo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692939957" sldId="258"/>
        </pc:sldMkLst>
        <pc:picChg chg="add mod">
          <ac:chgData name="Wolfenden, Joseph" userId="a46a1382-713a-4240-87fc-6e87f784931e" providerId="ADAL" clId="{9177995B-DB80-4A56-8A07-A3B91019E3CA}" dt="2025-01-17T11:06:04.569" v="1849" actId="1076"/>
          <ac:picMkLst>
            <pc:docMk/>
            <pc:sldMk cId="692939957" sldId="258"/>
            <ac:picMk id="3" creationId="{D35FECBE-B1A8-89CC-BF90-53548695C862}"/>
          </ac:picMkLst>
        </pc:picChg>
      </pc:sldChg>
      <pc:sldChg chg="modSp mod 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171531037" sldId="259"/>
        </pc:sldMkLst>
        <pc:picChg chg="mod">
          <ac:chgData name="Wolfenden, Joseph" userId="a46a1382-713a-4240-87fc-6e87f784931e" providerId="ADAL" clId="{9177995B-DB80-4A56-8A07-A3B91019E3CA}" dt="2025-01-16T15:45:44.139" v="572" actId="1076"/>
          <ac:picMkLst>
            <pc:docMk/>
            <pc:sldMk cId="171531037" sldId="259"/>
            <ac:picMk id="6" creationId="{90271E5C-A252-5C0E-03B8-B90202F9DC65}"/>
          </ac:picMkLst>
        </pc:picChg>
      </pc:sldChg>
      <pc:sldChg chg="modSp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3705499851" sldId="260"/>
        </pc:sldMkLst>
        <pc:spChg chg="mod">
          <ac:chgData name="Wolfenden, Joseph" userId="a46a1382-713a-4240-87fc-6e87f784931e" providerId="ADAL" clId="{9177995B-DB80-4A56-8A07-A3B91019E3CA}" dt="2025-01-16T16:23:03.320" v="1838" actId="20577"/>
          <ac:spMkLst>
            <pc:docMk/>
            <pc:sldMk cId="3705499851" sldId="260"/>
            <ac:spMk id="3" creationId="{1C0BA750-F0D0-530D-5ADA-25520DAACE97}"/>
          </ac:spMkLst>
        </pc:spChg>
      </pc:sldChg>
      <pc:sldChg chg="modSp mod 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1215983762" sldId="261"/>
        </pc:sldMkLst>
        <pc:spChg chg="mod">
          <ac:chgData name="Wolfenden, Joseph" userId="a46a1382-713a-4240-87fc-6e87f784931e" providerId="ADAL" clId="{9177995B-DB80-4A56-8A07-A3B91019E3CA}" dt="2025-01-16T16:22:42.498" v="1816" actId="20577"/>
          <ac:spMkLst>
            <pc:docMk/>
            <pc:sldMk cId="1215983762" sldId="261"/>
            <ac:spMk id="22" creationId="{3E3E0EF9-78C3-1979-F696-54BD7EB59AEC}"/>
          </ac:spMkLst>
        </pc:spChg>
      </pc:sldChg>
      <pc:sldChg chg="addSp delSp modSp mod modTransition delAnim modAnim">
        <pc:chgData name="Wolfenden, Joseph" userId="a46a1382-713a-4240-87fc-6e87f784931e" providerId="ADAL" clId="{9177995B-DB80-4A56-8A07-A3B91019E3CA}" dt="2025-01-17T11:59:56.847" v="2497"/>
        <pc:sldMkLst>
          <pc:docMk/>
          <pc:sldMk cId="511321175" sldId="262"/>
        </pc:sldMkLst>
        <pc:spChg chg="mod">
          <ac:chgData name="Wolfenden, Joseph" userId="a46a1382-713a-4240-87fc-6e87f784931e" providerId="ADAL" clId="{9177995B-DB80-4A56-8A07-A3B91019E3CA}" dt="2025-01-16T15:24:10.508" v="82" actId="20577"/>
          <ac:spMkLst>
            <pc:docMk/>
            <pc:sldMk cId="511321175" sldId="262"/>
            <ac:spMk id="2" creationId="{AC0C44F4-45B3-1BD4-7749-51156FAA2F3F}"/>
          </ac:spMkLst>
        </pc:spChg>
        <pc:spChg chg="mod topLvl">
          <ac:chgData name="Wolfenden, Joseph" userId="a46a1382-713a-4240-87fc-6e87f784931e" providerId="ADAL" clId="{9177995B-DB80-4A56-8A07-A3B91019E3CA}" dt="2025-01-16T15:24:42.437" v="89" actId="14861"/>
          <ac:spMkLst>
            <pc:docMk/>
            <pc:sldMk cId="511321175" sldId="262"/>
            <ac:spMk id="29" creationId="{4D03EB1E-A18A-B2C7-D3C8-624F74DE1934}"/>
          </ac:spMkLst>
        </pc:spChg>
        <pc:spChg chg="mod topLvl">
          <ac:chgData name="Wolfenden, Joseph" userId="a46a1382-713a-4240-87fc-6e87f784931e" providerId="ADAL" clId="{9177995B-DB80-4A56-8A07-A3B91019E3CA}" dt="2025-01-16T15:24:42.437" v="89" actId="14861"/>
          <ac:spMkLst>
            <pc:docMk/>
            <pc:sldMk cId="511321175" sldId="262"/>
            <ac:spMk id="31" creationId="{D01D66E1-26E2-CA28-5025-5898CBE90CC6}"/>
          </ac:spMkLst>
        </pc:spChg>
        <pc:spChg chg="mod topLvl">
          <ac:chgData name="Wolfenden, Joseph" userId="a46a1382-713a-4240-87fc-6e87f784931e" providerId="ADAL" clId="{9177995B-DB80-4A56-8A07-A3B91019E3CA}" dt="2025-01-16T15:24:42.437" v="89" actId="14861"/>
          <ac:spMkLst>
            <pc:docMk/>
            <pc:sldMk cId="511321175" sldId="262"/>
            <ac:spMk id="43" creationId="{A365B63F-EC78-305D-76B9-2CACA5C98995}"/>
          </ac:spMkLst>
        </pc:spChg>
        <pc:spChg chg="mod topLvl">
          <ac:chgData name="Wolfenden, Joseph" userId="a46a1382-713a-4240-87fc-6e87f784931e" providerId="ADAL" clId="{9177995B-DB80-4A56-8A07-A3B91019E3CA}" dt="2025-01-16T15:24:42.437" v="89" actId="14861"/>
          <ac:spMkLst>
            <pc:docMk/>
            <pc:sldMk cId="511321175" sldId="262"/>
            <ac:spMk id="44" creationId="{5A16BEAB-451C-7145-ADE3-9B72B90A695F}"/>
          </ac:spMkLst>
        </pc:spChg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2887592878" sldId="263"/>
        </pc:sldMkLst>
      </pc:sldChg>
      <pc:sldChg chg="addSp modSp mo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3627705559" sldId="264"/>
        </pc:sldMkLst>
        <pc:picChg chg="add mod">
          <ac:chgData name="Wolfenden, Joseph" userId="a46a1382-713a-4240-87fc-6e87f784931e" providerId="ADAL" clId="{9177995B-DB80-4A56-8A07-A3B91019E3CA}" dt="2025-01-17T11:06:21.355" v="1852" actId="1076"/>
          <ac:picMkLst>
            <pc:docMk/>
            <pc:sldMk cId="3627705559" sldId="264"/>
            <ac:picMk id="3" creationId="{A089CCB9-8DFB-3301-8D9E-FF4E37A34221}"/>
          </ac:picMkLst>
        </pc:picChg>
      </pc:sldChg>
      <pc:sldChg chg="addSp modSp mo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96217870" sldId="265"/>
        </pc:sldMkLst>
        <pc:picChg chg="add mod">
          <ac:chgData name="Wolfenden, Joseph" userId="a46a1382-713a-4240-87fc-6e87f784931e" providerId="ADAL" clId="{9177995B-DB80-4A56-8A07-A3B91019E3CA}" dt="2025-01-17T11:07:00.259" v="1855" actId="1076"/>
          <ac:picMkLst>
            <pc:docMk/>
            <pc:sldMk cId="96217870" sldId="265"/>
            <ac:picMk id="3" creationId="{B705571A-7A08-793A-ABFD-E1A81A49B7C0}"/>
          </ac:picMkLst>
        </pc:picChg>
      </pc:sldChg>
      <pc:sldChg chg="addSp modSp mo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2185247274" sldId="266"/>
        </pc:sldMkLst>
        <pc:spChg chg="mod">
          <ac:chgData name="Wolfenden, Joseph" userId="a46a1382-713a-4240-87fc-6e87f784931e" providerId="ADAL" clId="{9177995B-DB80-4A56-8A07-A3B91019E3CA}" dt="2025-01-16T16:22:32.702" v="1810" actId="14100"/>
          <ac:spMkLst>
            <pc:docMk/>
            <pc:sldMk cId="2185247274" sldId="266"/>
            <ac:spMk id="2" creationId="{76A1BD46-8715-C3E2-D488-E8A8F8DA112B}"/>
          </ac:spMkLst>
        </pc:spChg>
        <pc:picChg chg="add mod">
          <ac:chgData name="Wolfenden, Joseph" userId="a46a1382-713a-4240-87fc-6e87f784931e" providerId="ADAL" clId="{9177995B-DB80-4A56-8A07-A3B91019E3CA}" dt="2025-01-17T11:07:25.463" v="1858" actId="1076"/>
          <ac:picMkLst>
            <pc:docMk/>
            <pc:sldMk cId="2185247274" sldId="266"/>
            <ac:picMk id="3" creationId="{23E234DA-2987-DC2A-C83D-2C31C899D4E8}"/>
          </ac:picMkLst>
        </pc:picChg>
      </pc:sldChg>
      <pc:sldChg chg="addSp delSp modSp add mod modTransition delAnim modAnim">
        <pc:chgData name="Wolfenden, Joseph" userId="a46a1382-713a-4240-87fc-6e87f784931e" providerId="ADAL" clId="{9177995B-DB80-4A56-8A07-A3B91019E3CA}" dt="2025-01-17T11:59:56.847" v="2497"/>
        <pc:sldMkLst>
          <pc:docMk/>
          <pc:sldMk cId="249021552" sldId="267"/>
        </pc:sldMkLst>
        <pc:spChg chg="mod">
          <ac:chgData name="Wolfenden, Joseph" userId="a46a1382-713a-4240-87fc-6e87f784931e" providerId="ADAL" clId="{9177995B-DB80-4A56-8A07-A3B91019E3CA}" dt="2025-01-16T15:27:54.164" v="228" actId="20577"/>
          <ac:spMkLst>
            <pc:docMk/>
            <pc:sldMk cId="249021552" sldId="267"/>
            <ac:spMk id="2" creationId="{E78B7A32-4EDB-3F88-A187-9BDC5B28B5DC}"/>
          </ac:spMkLst>
        </pc:spChg>
        <pc:spChg chg="mod topLvl">
          <ac:chgData name="Wolfenden, Joseph" userId="a46a1382-713a-4240-87fc-6e87f784931e" providerId="ADAL" clId="{9177995B-DB80-4A56-8A07-A3B91019E3CA}" dt="2025-01-16T15:38:19.776" v="460" actId="164"/>
          <ac:spMkLst>
            <pc:docMk/>
            <pc:sldMk cId="249021552" sldId="267"/>
            <ac:spMk id="7" creationId="{2A73BA04-A48F-3CA0-AB96-A79B769BC5E8}"/>
          </ac:spMkLst>
        </pc:spChg>
        <pc:spChg chg="mod topLvl">
          <ac:chgData name="Wolfenden, Joseph" userId="a46a1382-713a-4240-87fc-6e87f784931e" providerId="ADAL" clId="{9177995B-DB80-4A56-8A07-A3B91019E3CA}" dt="2025-01-16T15:38:19.776" v="460" actId="164"/>
          <ac:spMkLst>
            <pc:docMk/>
            <pc:sldMk cId="249021552" sldId="267"/>
            <ac:spMk id="8" creationId="{E472D9E3-5C1F-FA7F-0727-95FE665B76C9}"/>
          </ac:spMkLst>
        </pc:spChg>
        <pc:spChg chg="mod topLvl">
          <ac:chgData name="Wolfenden, Joseph" userId="a46a1382-713a-4240-87fc-6e87f784931e" providerId="ADAL" clId="{9177995B-DB80-4A56-8A07-A3B91019E3CA}" dt="2025-01-16T15:44:43.185" v="563" actId="207"/>
          <ac:spMkLst>
            <pc:docMk/>
            <pc:sldMk cId="249021552" sldId="267"/>
            <ac:spMk id="9" creationId="{822CDC85-EC67-C5A0-07B6-4CB68FFED8A0}"/>
          </ac:spMkLst>
        </pc:spChg>
        <pc:spChg chg="mod topLvl">
          <ac:chgData name="Wolfenden, Joseph" userId="a46a1382-713a-4240-87fc-6e87f784931e" providerId="ADAL" clId="{9177995B-DB80-4A56-8A07-A3B91019E3CA}" dt="2025-01-16T15:44:19.781" v="561" actId="207"/>
          <ac:spMkLst>
            <pc:docMk/>
            <pc:sldMk cId="249021552" sldId="267"/>
            <ac:spMk id="11" creationId="{C9A6DB2F-B791-36D7-F4CA-764161C2E0A1}"/>
          </ac:spMkLst>
        </pc:spChg>
        <pc:spChg chg="mod topLvl">
          <ac:chgData name="Wolfenden, Joseph" userId="a46a1382-713a-4240-87fc-6e87f784931e" providerId="ADAL" clId="{9177995B-DB80-4A56-8A07-A3B91019E3CA}" dt="2025-01-16T15:38:42.189" v="464" actId="164"/>
          <ac:spMkLst>
            <pc:docMk/>
            <pc:sldMk cId="249021552" sldId="267"/>
            <ac:spMk id="12" creationId="{6912B5F0-3BBD-D5D7-E5FC-DE7E64E3012B}"/>
          </ac:spMkLst>
        </pc:spChg>
        <pc:spChg chg="mod topLvl">
          <ac:chgData name="Wolfenden, Joseph" userId="a46a1382-713a-4240-87fc-6e87f784931e" providerId="ADAL" clId="{9177995B-DB80-4A56-8A07-A3B91019E3CA}" dt="2025-01-16T15:38:42.189" v="464" actId="164"/>
          <ac:spMkLst>
            <pc:docMk/>
            <pc:sldMk cId="249021552" sldId="267"/>
            <ac:spMk id="13" creationId="{408BC099-C80C-9B59-2F59-EE26B1871CE5}"/>
          </ac:spMkLst>
        </pc:spChg>
        <pc:spChg chg="mod topLvl">
          <ac:chgData name="Wolfenden, Joseph" userId="a46a1382-713a-4240-87fc-6e87f784931e" providerId="ADAL" clId="{9177995B-DB80-4A56-8A07-A3B91019E3CA}" dt="2025-01-16T15:38:35.127" v="463" actId="164"/>
          <ac:spMkLst>
            <pc:docMk/>
            <pc:sldMk cId="249021552" sldId="267"/>
            <ac:spMk id="15" creationId="{C505CE52-3D6E-49F9-C8D6-4C55D4BA20DE}"/>
          </ac:spMkLst>
        </pc:spChg>
        <pc:spChg chg="mod topLvl">
          <ac:chgData name="Wolfenden, Joseph" userId="a46a1382-713a-4240-87fc-6e87f784931e" providerId="ADAL" clId="{9177995B-DB80-4A56-8A07-A3B91019E3CA}" dt="2025-01-16T15:38:35.127" v="463" actId="164"/>
          <ac:spMkLst>
            <pc:docMk/>
            <pc:sldMk cId="249021552" sldId="267"/>
            <ac:spMk id="17" creationId="{77385E92-E191-DC5F-E7E3-6D8C6C65669A}"/>
          </ac:spMkLst>
        </pc:spChg>
        <pc:spChg chg="mod topLvl">
          <ac:chgData name="Wolfenden, Joseph" userId="a46a1382-713a-4240-87fc-6e87f784931e" providerId="ADAL" clId="{9177995B-DB80-4A56-8A07-A3B91019E3CA}" dt="2025-01-16T15:38:28.998" v="462" actId="164"/>
          <ac:spMkLst>
            <pc:docMk/>
            <pc:sldMk cId="249021552" sldId="267"/>
            <ac:spMk id="20" creationId="{45717512-6147-5A3B-23F9-E2FA8D7FFD97}"/>
          </ac:spMkLst>
        </pc:spChg>
        <pc:spChg chg="mod topLvl">
          <ac:chgData name="Wolfenden, Joseph" userId="a46a1382-713a-4240-87fc-6e87f784931e" providerId="ADAL" clId="{9177995B-DB80-4A56-8A07-A3B91019E3CA}" dt="2025-01-16T15:38:28.998" v="462" actId="164"/>
          <ac:spMkLst>
            <pc:docMk/>
            <pc:sldMk cId="249021552" sldId="267"/>
            <ac:spMk id="22" creationId="{75167291-DBC9-1E96-D484-3AC9AA379E9E}"/>
          </ac:spMkLst>
        </pc:spChg>
        <pc:spChg chg="add mod">
          <ac:chgData name="Wolfenden, Joseph" userId="a46a1382-713a-4240-87fc-6e87f784931e" providerId="ADAL" clId="{9177995B-DB80-4A56-8A07-A3B91019E3CA}" dt="2025-01-16T15:43:43.523" v="560" actId="1076"/>
          <ac:spMkLst>
            <pc:docMk/>
            <pc:sldMk cId="249021552" sldId="267"/>
            <ac:spMk id="40" creationId="{D3F5351E-8351-3FEB-D9AF-CFB21A70D5E4}"/>
          </ac:spMkLst>
        </pc:spChg>
        <pc:spChg chg="add mod">
          <ac:chgData name="Wolfenden, Joseph" userId="a46a1382-713a-4240-87fc-6e87f784931e" providerId="ADAL" clId="{9177995B-DB80-4A56-8A07-A3B91019E3CA}" dt="2025-01-16T15:43:43.523" v="560" actId="1076"/>
          <ac:spMkLst>
            <pc:docMk/>
            <pc:sldMk cId="249021552" sldId="267"/>
            <ac:spMk id="41" creationId="{BE813B64-F496-A194-77C2-1FA826ADB9C8}"/>
          </ac:spMkLst>
        </pc:spChg>
        <pc:spChg chg="add mod">
          <ac:chgData name="Wolfenden, Joseph" userId="a46a1382-713a-4240-87fc-6e87f784931e" providerId="ADAL" clId="{9177995B-DB80-4A56-8A07-A3B91019E3CA}" dt="2025-01-16T15:43:43.523" v="560" actId="1076"/>
          <ac:spMkLst>
            <pc:docMk/>
            <pc:sldMk cId="249021552" sldId="267"/>
            <ac:spMk id="42" creationId="{053C5E1D-BEEA-A3A1-9715-D0D4E5371CD8}"/>
          </ac:spMkLst>
        </pc:spChg>
        <pc:spChg chg="add mod">
          <ac:chgData name="Wolfenden, Joseph" userId="a46a1382-713a-4240-87fc-6e87f784931e" providerId="ADAL" clId="{9177995B-DB80-4A56-8A07-A3B91019E3CA}" dt="2025-01-16T15:43:43.523" v="560" actId="1076"/>
          <ac:spMkLst>
            <pc:docMk/>
            <pc:sldMk cId="249021552" sldId="267"/>
            <ac:spMk id="49" creationId="{5FA4ACB7-3C24-DA9B-FA64-7F3C5A576C55}"/>
          </ac:spMkLst>
        </pc:spChg>
        <pc:spChg chg="add mod">
          <ac:chgData name="Wolfenden, Joseph" userId="a46a1382-713a-4240-87fc-6e87f784931e" providerId="ADAL" clId="{9177995B-DB80-4A56-8A07-A3B91019E3CA}" dt="2025-01-16T15:44:46.597" v="564" actId="207"/>
          <ac:spMkLst>
            <pc:docMk/>
            <pc:sldMk cId="249021552" sldId="267"/>
            <ac:spMk id="50" creationId="{279D4854-FE65-4F32-98FA-5D3F31F7020F}"/>
          </ac:spMkLst>
        </pc:spChg>
        <pc:spChg chg="add mod">
          <ac:chgData name="Wolfenden, Joseph" userId="a46a1382-713a-4240-87fc-6e87f784931e" providerId="ADAL" clId="{9177995B-DB80-4A56-8A07-A3B91019E3CA}" dt="2025-01-16T15:43:43.523" v="560" actId="1076"/>
          <ac:spMkLst>
            <pc:docMk/>
            <pc:sldMk cId="249021552" sldId="267"/>
            <ac:spMk id="51" creationId="{02E5AC29-A1A6-86DD-0C80-FAF939CD5951}"/>
          </ac:spMkLst>
        </pc:spChg>
        <pc:spChg chg="add mod topLvl">
          <ac:chgData name="Wolfenden, Joseph" userId="a46a1382-713a-4240-87fc-6e87f784931e" providerId="ADAL" clId="{9177995B-DB80-4A56-8A07-A3B91019E3CA}" dt="2025-01-16T15:38:47.014" v="465" actId="164"/>
          <ac:spMkLst>
            <pc:docMk/>
            <pc:sldMk cId="249021552" sldId="267"/>
            <ac:spMk id="52" creationId="{FA7ECF41-39DD-65D7-5646-66FA77450C18}"/>
          </ac:spMkLst>
        </pc:spChg>
        <pc:spChg chg="add mod topLvl">
          <ac:chgData name="Wolfenden, Joseph" userId="a46a1382-713a-4240-87fc-6e87f784931e" providerId="ADAL" clId="{9177995B-DB80-4A56-8A07-A3B91019E3CA}" dt="2025-01-16T15:38:47.014" v="465" actId="164"/>
          <ac:spMkLst>
            <pc:docMk/>
            <pc:sldMk cId="249021552" sldId="267"/>
            <ac:spMk id="53" creationId="{BC9D854A-0FAC-118B-7802-D8C17E087043}"/>
          </ac:spMkLst>
        </pc:spChg>
        <pc:grpChg chg="add mod">
          <ac:chgData name="Wolfenden, Joseph" userId="a46a1382-713a-4240-87fc-6e87f784931e" providerId="ADAL" clId="{9177995B-DB80-4A56-8A07-A3B91019E3CA}" dt="2025-01-16T15:38:19.776" v="460" actId="164"/>
          <ac:grpSpMkLst>
            <pc:docMk/>
            <pc:sldMk cId="249021552" sldId="267"/>
            <ac:grpSpMk id="64" creationId="{BE18306A-587F-162A-0385-37C649DD352F}"/>
          </ac:grpSpMkLst>
        </pc:grpChg>
        <pc:grpChg chg="add mod">
          <ac:chgData name="Wolfenden, Joseph" userId="a46a1382-713a-4240-87fc-6e87f784931e" providerId="ADAL" clId="{9177995B-DB80-4A56-8A07-A3B91019E3CA}" dt="2025-01-16T15:38:24.648" v="461" actId="164"/>
          <ac:grpSpMkLst>
            <pc:docMk/>
            <pc:sldMk cId="249021552" sldId="267"/>
            <ac:grpSpMk id="65" creationId="{9E9A0312-167B-B965-B353-A791D4649FE2}"/>
          </ac:grpSpMkLst>
        </pc:grpChg>
        <pc:grpChg chg="add mod">
          <ac:chgData name="Wolfenden, Joseph" userId="a46a1382-713a-4240-87fc-6e87f784931e" providerId="ADAL" clId="{9177995B-DB80-4A56-8A07-A3B91019E3CA}" dt="2025-01-16T15:38:28.998" v="462" actId="164"/>
          <ac:grpSpMkLst>
            <pc:docMk/>
            <pc:sldMk cId="249021552" sldId="267"/>
            <ac:grpSpMk id="66" creationId="{7F5E7C6D-F026-D051-6D41-E6CB64EA102B}"/>
          </ac:grpSpMkLst>
        </pc:grpChg>
        <pc:grpChg chg="add mod">
          <ac:chgData name="Wolfenden, Joseph" userId="a46a1382-713a-4240-87fc-6e87f784931e" providerId="ADAL" clId="{9177995B-DB80-4A56-8A07-A3B91019E3CA}" dt="2025-01-16T15:38:35.127" v="463" actId="164"/>
          <ac:grpSpMkLst>
            <pc:docMk/>
            <pc:sldMk cId="249021552" sldId="267"/>
            <ac:grpSpMk id="67" creationId="{3DCD3604-F594-8C5F-5C57-5C1B86E64C76}"/>
          </ac:grpSpMkLst>
        </pc:grpChg>
        <pc:grpChg chg="add mod">
          <ac:chgData name="Wolfenden, Joseph" userId="a46a1382-713a-4240-87fc-6e87f784931e" providerId="ADAL" clId="{9177995B-DB80-4A56-8A07-A3B91019E3CA}" dt="2025-01-16T15:38:42.189" v="464" actId="164"/>
          <ac:grpSpMkLst>
            <pc:docMk/>
            <pc:sldMk cId="249021552" sldId="267"/>
            <ac:grpSpMk id="68" creationId="{B1F44EB3-50E7-2C2B-7A13-64C906B353AF}"/>
          </ac:grpSpMkLst>
        </pc:grpChg>
        <pc:grpChg chg="add mod">
          <ac:chgData name="Wolfenden, Joseph" userId="a46a1382-713a-4240-87fc-6e87f784931e" providerId="ADAL" clId="{9177995B-DB80-4A56-8A07-A3B91019E3CA}" dt="2025-01-16T15:38:47.014" v="465" actId="164"/>
          <ac:grpSpMkLst>
            <pc:docMk/>
            <pc:sldMk cId="249021552" sldId="267"/>
            <ac:grpSpMk id="69" creationId="{32F316B5-7FB6-54E1-B9A5-56C653065465}"/>
          </ac:grpSpMkLst>
        </pc:grpChg>
        <pc:picChg chg="add mod topLvl">
          <ac:chgData name="Wolfenden, Joseph" userId="a46a1382-713a-4240-87fc-6e87f784931e" providerId="ADAL" clId="{9177995B-DB80-4A56-8A07-A3B91019E3CA}" dt="2025-01-16T15:38:35.127" v="463" actId="164"/>
          <ac:picMkLst>
            <pc:docMk/>
            <pc:sldMk cId="249021552" sldId="267"/>
            <ac:picMk id="28" creationId="{8E34E245-DEDC-3C12-67D8-6FC3C7C4F247}"/>
          </ac:picMkLst>
        </pc:picChg>
        <pc:picChg chg="add mod topLvl">
          <ac:chgData name="Wolfenden, Joseph" userId="a46a1382-713a-4240-87fc-6e87f784931e" providerId="ADAL" clId="{9177995B-DB80-4A56-8A07-A3B91019E3CA}" dt="2025-01-16T15:38:28.998" v="462" actId="164"/>
          <ac:picMkLst>
            <pc:docMk/>
            <pc:sldMk cId="249021552" sldId="267"/>
            <ac:picMk id="32" creationId="{31AFE69A-FE9E-080C-E025-BA88D8CC8165}"/>
          </ac:picMkLst>
        </pc:picChg>
        <pc:picChg chg="add mod">
          <ac:chgData name="Wolfenden, Joseph" userId="a46a1382-713a-4240-87fc-6e87f784931e" providerId="ADAL" clId="{9177995B-DB80-4A56-8A07-A3B91019E3CA}" dt="2025-01-16T15:38:24.648" v="461" actId="164"/>
          <ac:picMkLst>
            <pc:docMk/>
            <pc:sldMk cId="249021552" sldId="267"/>
            <ac:picMk id="57" creationId="{FC028F52-7B6C-5752-A3F6-3F34F2B8F756}"/>
          </ac:picMkLst>
        </pc:picChg>
        <pc:picChg chg="add mod">
          <ac:chgData name="Wolfenden, Joseph" userId="a46a1382-713a-4240-87fc-6e87f784931e" providerId="ADAL" clId="{9177995B-DB80-4A56-8A07-A3B91019E3CA}" dt="2025-01-16T15:38:19.776" v="460" actId="164"/>
          <ac:picMkLst>
            <pc:docMk/>
            <pc:sldMk cId="249021552" sldId="267"/>
            <ac:picMk id="59" creationId="{57D6C8CA-3459-528B-7DC7-BACF8F471FDF}"/>
          </ac:picMkLst>
        </pc:picChg>
        <pc:picChg chg="add mod">
          <ac:chgData name="Wolfenden, Joseph" userId="a46a1382-713a-4240-87fc-6e87f784931e" providerId="ADAL" clId="{9177995B-DB80-4A56-8A07-A3B91019E3CA}" dt="2025-01-16T15:38:42.189" v="464" actId="164"/>
          <ac:picMkLst>
            <pc:docMk/>
            <pc:sldMk cId="249021552" sldId="267"/>
            <ac:picMk id="61" creationId="{0FAAE94B-6AC0-34D0-27F3-FC1D23356338}"/>
          </ac:picMkLst>
        </pc:picChg>
        <pc:picChg chg="add mod">
          <ac:chgData name="Wolfenden, Joseph" userId="a46a1382-713a-4240-87fc-6e87f784931e" providerId="ADAL" clId="{9177995B-DB80-4A56-8A07-A3B91019E3CA}" dt="2025-01-16T15:38:47.014" v="465" actId="164"/>
          <ac:picMkLst>
            <pc:docMk/>
            <pc:sldMk cId="249021552" sldId="267"/>
            <ac:picMk id="63" creationId="{BFB7DC11-61A1-0FB4-13AF-5CD56153E01F}"/>
          </ac:picMkLst>
        </pc:picChg>
      </pc:sldChg>
      <pc:sldChg chg="addSp delSp modSp add mod ord modTransition delAnim modAnim">
        <pc:chgData name="Wolfenden, Joseph" userId="a46a1382-713a-4240-87fc-6e87f784931e" providerId="ADAL" clId="{9177995B-DB80-4A56-8A07-A3B91019E3CA}" dt="2025-01-17T11:59:56.847" v="2497"/>
        <pc:sldMkLst>
          <pc:docMk/>
          <pc:sldMk cId="2051132200" sldId="268"/>
        </pc:sldMkLst>
        <pc:spChg chg="mod">
          <ac:chgData name="Wolfenden, Joseph" userId="a46a1382-713a-4240-87fc-6e87f784931e" providerId="ADAL" clId="{9177995B-DB80-4A56-8A07-A3B91019E3CA}" dt="2025-01-16T15:47:32.268" v="598" actId="20577"/>
          <ac:spMkLst>
            <pc:docMk/>
            <pc:sldMk cId="2051132200" sldId="268"/>
            <ac:spMk id="2" creationId="{619E295F-7F73-5FB1-EAC4-6DA728DF907D}"/>
          </ac:spMkLst>
        </pc:spChg>
        <pc:spChg chg="add mod">
          <ac:chgData name="Wolfenden, Joseph" userId="a46a1382-713a-4240-87fc-6e87f784931e" providerId="ADAL" clId="{9177995B-DB80-4A56-8A07-A3B91019E3CA}" dt="2025-01-17T11:10:19.137" v="1878" actId="115"/>
          <ac:spMkLst>
            <pc:docMk/>
            <pc:sldMk cId="2051132200" sldId="268"/>
            <ac:spMk id="4" creationId="{08843D41-A697-4EF6-A28D-E8EE714E05DD}"/>
          </ac:spMkLst>
        </pc:spChg>
      </pc:sldChg>
      <pc:sldChg chg="addSp delSp modSp add mod modTransition delAnim modAnim">
        <pc:chgData name="Wolfenden, Joseph" userId="a46a1382-713a-4240-87fc-6e87f784931e" providerId="ADAL" clId="{9177995B-DB80-4A56-8A07-A3B91019E3CA}" dt="2025-01-17T11:59:56.847" v="2497"/>
        <pc:sldMkLst>
          <pc:docMk/>
          <pc:sldMk cId="2724217337" sldId="269"/>
        </pc:sldMkLst>
        <pc:spChg chg="mod">
          <ac:chgData name="Wolfenden, Joseph" userId="a46a1382-713a-4240-87fc-6e87f784931e" providerId="ADAL" clId="{9177995B-DB80-4A56-8A07-A3B91019E3CA}" dt="2025-01-16T15:47:57.780" v="605" actId="20577"/>
          <ac:spMkLst>
            <pc:docMk/>
            <pc:sldMk cId="2724217337" sldId="269"/>
            <ac:spMk id="2" creationId="{5A0CE588-244C-3709-94F2-8BC6C484DCE0}"/>
          </ac:spMkLst>
        </pc:spChg>
        <pc:spChg chg="add mod">
          <ac:chgData name="Wolfenden, Joseph" userId="a46a1382-713a-4240-87fc-6e87f784931e" providerId="ADAL" clId="{9177995B-DB80-4A56-8A07-A3B91019E3CA}" dt="2025-01-17T11:54:36.661" v="2394" actId="164"/>
          <ac:spMkLst>
            <pc:docMk/>
            <pc:sldMk cId="2724217337" sldId="269"/>
            <ac:spMk id="10" creationId="{310096FC-82AE-1705-FEF7-960000887AA0}"/>
          </ac:spMkLst>
        </pc:spChg>
        <pc:grpChg chg="add mod">
          <ac:chgData name="Wolfenden, Joseph" userId="a46a1382-713a-4240-87fc-6e87f784931e" providerId="ADAL" clId="{9177995B-DB80-4A56-8A07-A3B91019E3CA}" dt="2025-01-17T11:54:48.703" v="2395" actId="1076"/>
          <ac:grpSpMkLst>
            <pc:docMk/>
            <pc:sldMk cId="2724217337" sldId="269"/>
            <ac:grpSpMk id="11" creationId="{4E8AB754-0D67-67C1-8717-0190296FA201}"/>
          </ac:grpSpMkLst>
        </pc:grpChg>
        <pc:picChg chg="add mod">
          <ac:chgData name="Wolfenden, Joseph" userId="a46a1382-713a-4240-87fc-6e87f784931e" providerId="ADAL" clId="{9177995B-DB80-4A56-8A07-A3B91019E3CA}" dt="2025-01-17T11:54:36.661" v="2394" actId="164"/>
          <ac:picMkLst>
            <pc:docMk/>
            <pc:sldMk cId="2724217337" sldId="269"/>
            <ac:picMk id="8" creationId="{6ED3D74E-66B2-DD1E-D4AF-338CC3C326DF}"/>
          </ac:picMkLst>
        </pc:picChg>
      </pc:sldChg>
      <pc:sldChg chg="addSp delSp modSp add mod ord modTransition delAnim modAnim">
        <pc:chgData name="Wolfenden, Joseph" userId="a46a1382-713a-4240-87fc-6e87f784931e" providerId="ADAL" clId="{9177995B-DB80-4A56-8A07-A3B91019E3CA}" dt="2025-01-17T13:49:45.807" v="3085" actId="465"/>
        <pc:sldMkLst>
          <pc:docMk/>
          <pc:sldMk cId="523830184" sldId="270"/>
        </pc:sldMkLst>
        <pc:spChg chg="mod">
          <ac:chgData name="Wolfenden, Joseph" userId="a46a1382-713a-4240-87fc-6e87f784931e" providerId="ADAL" clId="{9177995B-DB80-4A56-8A07-A3B91019E3CA}" dt="2025-01-16T15:48:28.180" v="619" actId="20577"/>
          <ac:spMkLst>
            <pc:docMk/>
            <pc:sldMk cId="523830184" sldId="270"/>
            <ac:spMk id="2" creationId="{BC30B0FF-3833-581F-A363-C3C44F9E55A1}"/>
          </ac:spMkLst>
        </pc:spChg>
        <pc:spChg chg="add mod">
          <ac:chgData name="Wolfenden, Joseph" userId="a46a1382-713a-4240-87fc-6e87f784931e" providerId="ADAL" clId="{9177995B-DB80-4A56-8A07-A3B91019E3CA}" dt="2025-01-17T13:49:18.063" v="3080" actId="14100"/>
          <ac:spMkLst>
            <pc:docMk/>
            <pc:sldMk cId="523830184" sldId="270"/>
            <ac:spMk id="4" creationId="{4350638B-1368-58BC-8427-29489341E729}"/>
          </ac:spMkLst>
        </pc:spChg>
        <pc:spChg chg="add mod">
          <ac:chgData name="Wolfenden, Joseph" userId="a46a1382-713a-4240-87fc-6e87f784931e" providerId="ADAL" clId="{9177995B-DB80-4A56-8A07-A3B91019E3CA}" dt="2025-01-17T13:49:24.105" v="3082" actId="14100"/>
          <ac:spMkLst>
            <pc:docMk/>
            <pc:sldMk cId="523830184" sldId="270"/>
            <ac:spMk id="9" creationId="{F1432880-BA5B-4662-9A3C-28A6A02C75D1}"/>
          </ac:spMkLst>
        </pc:spChg>
        <pc:spChg chg="mod">
          <ac:chgData name="Wolfenden, Joseph" userId="a46a1382-713a-4240-87fc-6e87f784931e" providerId="ADAL" clId="{9177995B-DB80-4A56-8A07-A3B91019E3CA}" dt="2025-01-17T13:49:11.728" v="3078" actId="14100"/>
          <ac:spMkLst>
            <pc:docMk/>
            <pc:sldMk cId="523830184" sldId="270"/>
            <ac:spMk id="14" creationId="{7BBBED9D-E8E2-481A-B729-8C4D76EFD8BC}"/>
          </ac:spMkLst>
        </pc:spChg>
        <pc:grpChg chg="add mod">
          <ac:chgData name="Wolfenden, Joseph" userId="a46a1382-713a-4240-87fc-6e87f784931e" providerId="ADAL" clId="{9177995B-DB80-4A56-8A07-A3B91019E3CA}" dt="2025-01-17T13:49:45.807" v="3085" actId="465"/>
          <ac:grpSpMkLst>
            <pc:docMk/>
            <pc:sldMk cId="523830184" sldId="270"/>
            <ac:grpSpMk id="11" creationId="{183E58C6-861B-5337-467C-39B87577338F}"/>
          </ac:grpSpMkLst>
        </pc:grpChg>
        <pc:grpChg chg="add mod">
          <ac:chgData name="Wolfenden, Joseph" userId="a46a1382-713a-4240-87fc-6e87f784931e" providerId="ADAL" clId="{9177995B-DB80-4A56-8A07-A3B91019E3CA}" dt="2025-01-17T13:48:35.465" v="3044" actId="1076"/>
          <ac:grpSpMkLst>
            <pc:docMk/>
            <pc:sldMk cId="523830184" sldId="270"/>
            <ac:grpSpMk id="12" creationId="{809288C4-9E0E-98D9-267F-8F637A7E601F}"/>
          </ac:grpSpMkLst>
        </pc:grpChg>
        <pc:grpChg chg="add mod">
          <ac:chgData name="Wolfenden, Joseph" userId="a46a1382-713a-4240-87fc-6e87f784931e" providerId="ADAL" clId="{9177995B-DB80-4A56-8A07-A3B91019E3CA}" dt="2025-01-17T13:49:36.869" v="3084" actId="1038"/>
          <ac:grpSpMkLst>
            <pc:docMk/>
            <pc:sldMk cId="523830184" sldId="270"/>
            <ac:grpSpMk id="13" creationId="{0F54079C-655E-597D-ABA1-AB6DFDE108C6}"/>
          </ac:grpSpMkLst>
        </pc:grpChg>
        <pc:picChg chg="add mod">
          <ac:chgData name="Wolfenden, Joseph" userId="a46a1382-713a-4240-87fc-6e87f784931e" providerId="ADAL" clId="{9177995B-DB80-4A56-8A07-A3B91019E3CA}" dt="2025-01-17T13:35:05.047" v="2907" actId="164"/>
          <ac:picMkLst>
            <pc:docMk/>
            <pc:sldMk cId="523830184" sldId="270"/>
            <ac:picMk id="8" creationId="{AD20F1DA-8EF0-50B7-438B-3343FCF89B18}"/>
          </ac:picMkLst>
        </pc:picChg>
        <pc:picChg chg="add mod">
          <ac:chgData name="Wolfenden, Joseph" userId="a46a1382-713a-4240-87fc-6e87f784931e" providerId="ADAL" clId="{9177995B-DB80-4A56-8A07-A3B91019E3CA}" dt="2025-01-17T13:34:21.203" v="2863" actId="164"/>
          <ac:picMkLst>
            <pc:docMk/>
            <pc:sldMk cId="523830184" sldId="270"/>
            <ac:picMk id="10" creationId="{16081690-709E-565F-1104-794BE4FDD733}"/>
          </ac:picMkLst>
        </pc:picChg>
        <pc:picChg chg="mod">
          <ac:chgData name="Wolfenden, Joseph" userId="a46a1382-713a-4240-87fc-6e87f784931e" providerId="ADAL" clId="{9177995B-DB80-4A56-8A07-A3B91019E3CA}" dt="2025-01-17T13:48:45.261" v="3046"/>
          <ac:picMkLst>
            <pc:docMk/>
            <pc:sldMk cId="523830184" sldId="270"/>
            <ac:picMk id="15" creationId="{29101B0F-B1ED-C55A-5A6C-044D7EB10C64}"/>
          </ac:picMkLst>
        </pc:picChg>
      </pc:sldChg>
      <pc:sldChg chg="addSp delSp modSp add mod modTransition delAnim">
        <pc:chgData name="Wolfenden, Joseph" userId="a46a1382-713a-4240-87fc-6e87f784931e" providerId="ADAL" clId="{9177995B-DB80-4A56-8A07-A3B91019E3CA}" dt="2025-01-17T11:59:56.847" v="2497"/>
        <pc:sldMkLst>
          <pc:docMk/>
          <pc:sldMk cId="3802617823" sldId="271"/>
        </pc:sldMkLst>
        <pc:spChg chg="mod">
          <ac:chgData name="Wolfenden, Joseph" userId="a46a1382-713a-4240-87fc-6e87f784931e" providerId="ADAL" clId="{9177995B-DB80-4A56-8A07-A3B91019E3CA}" dt="2025-01-16T15:48:35.899" v="628" actId="20577"/>
          <ac:spMkLst>
            <pc:docMk/>
            <pc:sldMk cId="3802617823" sldId="271"/>
            <ac:spMk id="2" creationId="{7048EDDD-584C-7BB3-7A79-83FBE0627650}"/>
          </ac:spMkLst>
        </pc:spChg>
      </pc:sldChg>
      <pc:sldChg chg="modSp add mod 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1059598746" sldId="272"/>
        </pc:sldMkLst>
        <pc:spChg chg="mod">
          <ac:chgData name="Wolfenden, Joseph" userId="a46a1382-713a-4240-87fc-6e87f784931e" providerId="ADAL" clId="{9177995B-DB80-4A56-8A07-A3B91019E3CA}" dt="2025-01-16T16:11:59.527" v="1425" actId="20577"/>
          <ac:spMkLst>
            <pc:docMk/>
            <pc:sldMk cId="1059598746" sldId="272"/>
            <ac:spMk id="2" creationId="{A9BBC52C-1ECA-B884-CEC0-7060A95C2A76}"/>
          </ac:spMkLst>
        </pc:spChg>
      </pc:sldChg>
      <pc:sldChg chg="addSp delSp modSp add mo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4224468990" sldId="273"/>
        </pc:sldMkLst>
        <pc:spChg chg="mod">
          <ac:chgData name="Wolfenden, Joseph" userId="a46a1382-713a-4240-87fc-6e87f784931e" providerId="ADAL" clId="{9177995B-DB80-4A56-8A07-A3B91019E3CA}" dt="2025-01-16T16:15:42.339" v="1795" actId="20577"/>
          <ac:spMkLst>
            <pc:docMk/>
            <pc:sldMk cId="4224468990" sldId="273"/>
            <ac:spMk id="2" creationId="{237AAD8F-C10C-D5D6-1B18-FE5B6FCF442D}"/>
          </ac:spMkLst>
        </pc:spChg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18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3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4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5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6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7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8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49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0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1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2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3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4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5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6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7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8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59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0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1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2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3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4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6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7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8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69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0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1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2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5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6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7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8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79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0" sldId="392"/>
        </pc:sldMkLst>
      </pc:sldChg>
      <pc:sldChg chg="delSp del mod modTransition">
        <pc:chgData name="Wolfenden, Joseph" userId="a46a1382-713a-4240-87fc-6e87f784931e" providerId="ADAL" clId="{9177995B-DB80-4A56-8A07-A3B91019E3CA}" dt="2025-01-17T14:02:16.622" v="3303" actId="2696"/>
        <pc:sldMkLst>
          <pc:docMk/>
          <pc:sldMk cId="0" sldId="393"/>
        </pc:sldMkLst>
      </pc:sldChg>
      <pc:sldChg chg="del modTransition">
        <pc:chgData name="Wolfenden, Joseph" userId="a46a1382-713a-4240-87fc-6e87f784931e" providerId="ADAL" clId="{9177995B-DB80-4A56-8A07-A3B91019E3CA}" dt="2025-01-17T14:02:35.960" v="3304" actId="47"/>
        <pc:sldMkLst>
          <pc:docMk/>
          <pc:sldMk cId="0" sldId="395"/>
        </pc:sldMkLst>
      </pc:sldChg>
      <pc:sldChg chg="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4229656814" sldId="430"/>
        </pc:sldMkLst>
      </pc:sldChg>
      <pc:sldChg chg="addSp delSp modSp add mo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3143605594" sldId="431"/>
        </pc:sldMkLst>
        <pc:spChg chg="mod">
          <ac:chgData name="Wolfenden, Joseph" userId="a46a1382-713a-4240-87fc-6e87f784931e" providerId="ADAL" clId="{9177995B-DB80-4A56-8A07-A3B91019E3CA}" dt="2025-01-17T11:18:16.808" v="1922" actId="12"/>
          <ac:spMkLst>
            <pc:docMk/>
            <pc:sldMk cId="3143605594" sldId="431"/>
            <ac:spMk id="4" creationId="{8890CFBC-D172-ED9F-CEB3-2FC04692CD0F}"/>
          </ac:spMkLst>
        </pc:spChg>
        <pc:spChg chg="add mod">
          <ac:chgData name="Wolfenden, Joseph" userId="a46a1382-713a-4240-87fc-6e87f784931e" providerId="ADAL" clId="{9177995B-DB80-4A56-8A07-A3B91019E3CA}" dt="2025-01-17T11:22:10.487" v="1976" actId="164"/>
          <ac:spMkLst>
            <pc:docMk/>
            <pc:sldMk cId="3143605594" sldId="431"/>
            <ac:spMk id="16" creationId="{74B24EA7-3DB1-3F4B-C672-7188E885C63B}"/>
          </ac:spMkLst>
        </pc:spChg>
        <pc:spChg chg="mod ord topLvl">
          <ac:chgData name="Wolfenden, Joseph" userId="a46a1382-713a-4240-87fc-6e87f784931e" providerId="ADAL" clId="{9177995B-DB80-4A56-8A07-A3B91019E3CA}" dt="2025-01-17T11:30:36.854" v="2056" actId="20577"/>
          <ac:spMkLst>
            <pc:docMk/>
            <pc:sldMk cId="3143605594" sldId="431"/>
            <ac:spMk id="20" creationId="{BC19984D-BAD2-D1A1-E80F-DDFBB1FE3A84}"/>
          </ac:spMkLst>
        </pc:spChg>
        <pc:grpChg chg="add mod ord">
          <ac:chgData name="Wolfenden, Joseph" userId="a46a1382-713a-4240-87fc-6e87f784931e" providerId="ADAL" clId="{9177995B-DB80-4A56-8A07-A3B91019E3CA}" dt="2025-01-17T11:29:53.882" v="2054" actId="166"/>
          <ac:grpSpMkLst>
            <pc:docMk/>
            <pc:sldMk cId="3143605594" sldId="431"/>
            <ac:grpSpMk id="17" creationId="{21F224F8-7325-6CAC-28CA-92BE5E062717}"/>
          </ac:grpSpMkLst>
        </pc:grpChg>
        <pc:grpChg chg="add mod">
          <ac:chgData name="Wolfenden, Joseph" userId="a46a1382-713a-4240-87fc-6e87f784931e" providerId="ADAL" clId="{9177995B-DB80-4A56-8A07-A3B91019E3CA}" dt="2025-01-17T11:29:41.410" v="2053" actId="164"/>
          <ac:grpSpMkLst>
            <pc:docMk/>
            <pc:sldMk cId="3143605594" sldId="431"/>
            <ac:grpSpMk id="22" creationId="{5872B4CF-F5B3-D295-9E78-08F45AA0D3CC}"/>
          </ac:grpSpMkLst>
        </pc:grpChg>
        <pc:grpChg chg="add mod">
          <ac:chgData name="Wolfenden, Joseph" userId="a46a1382-713a-4240-87fc-6e87f784931e" providerId="ADAL" clId="{9177995B-DB80-4A56-8A07-A3B91019E3CA}" dt="2025-01-17T11:29:41.410" v="2053" actId="164"/>
          <ac:grpSpMkLst>
            <pc:docMk/>
            <pc:sldMk cId="3143605594" sldId="431"/>
            <ac:grpSpMk id="23" creationId="{089F9B5A-6E64-8A88-21D9-68B5824FD600}"/>
          </ac:grpSpMkLst>
        </pc:grpChg>
        <pc:picChg chg="add mod modCrop">
          <ac:chgData name="Wolfenden, Joseph" userId="a46a1382-713a-4240-87fc-6e87f784931e" providerId="ADAL" clId="{9177995B-DB80-4A56-8A07-A3B91019E3CA}" dt="2025-01-17T11:22:10.487" v="1976" actId="164"/>
          <ac:picMkLst>
            <pc:docMk/>
            <pc:sldMk cId="3143605594" sldId="431"/>
            <ac:picMk id="14" creationId="{34B0A433-39AC-5893-D3E3-98E2A9797B0D}"/>
          </ac:picMkLst>
        </pc:picChg>
        <pc:picChg chg="mod topLvl">
          <ac:chgData name="Wolfenden, Joseph" userId="a46a1382-713a-4240-87fc-6e87f784931e" providerId="ADAL" clId="{9177995B-DB80-4A56-8A07-A3B91019E3CA}" dt="2025-01-17T11:27:20.555" v="2027" actId="164"/>
          <ac:picMkLst>
            <pc:docMk/>
            <pc:sldMk cId="3143605594" sldId="431"/>
            <ac:picMk id="19" creationId="{7F468C42-3B51-66D1-F677-08647B3B396A}"/>
          </ac:picMkLst>
        </pc:picChg>
        <pc:picChg chg="add mod modCrop">
          <ac:chgData name="Wolfenden, Joseph" userId="a46a1382-713a-4240-87fc-6e87f784931e" providerId="ADAL" clId="{9177995B-DB80-4A56-8A07-A3B91019E3CA}" dt="2025-01-17T11:27:50.235" v="2029" actId="14100"/>
          <ac:picMkLst>
            <pc:docMk/>
            <pc:sldMk cId="3143605594" sldId="431"/>
            <ac:picMk id="21" creationId="{F05FE526-61D2-B231-26A9-61FB6DF3D402}"/>
          </ac:picMkLst>
        </pc:picChg>
        <pc:picChg chg="add mod">
          <ac:chgData name="Wolfenden, Joseph" userId="a46a1382-713a-4240-87fc-6e87f784931e" providerId="ADAL" clId="{9177995B-DB80-4A56-8A07-A3B91019E3CA}" dt="2025-01-17T11:31:23.618" v="2064" actId="1076"/>
          <ac:picMkLst>
            <pc:docMk/>
            <pc:sldMk cId="3143605594" sldId="431"/>
            <ac:picMk id="24" creationId="{A3D75FB7-6D39-0675-97C0-82B4A3016578}"/>
          </ac:picMkLst>
        </pc:picChg>
      </pc:sldChg>
      <pc:sldChg chg="modSp add del mod">
        <pc:chgData name="Wolfenden, Joseph" userId="a46a1382-713a-4240-87fc-6e87f784931e" providerId="ADAL" clId="{9177995B-DB80-4A56-8A07-A3B91019E3CA}" dt="2025-01-17T11:11:42.036" v="1895" actId="2696"/>
        <pc:sldMkLst>
          <pc:docMk/>
          <pc:sldMk cId="3658431081" sldId="432"/>
        </pc:sldMkLst>
      </pc:sldChg>
      <pc:sldChg chg="addSp delSp modSp add mod ord modTransition modAnim">
        <pc:chgData name="Wolfenden, Joseph" userId="a46a1382-713a-4240-87fc-6e87f784931e" providerId="ADAL" clId="{9177995B-DB80-4A56-8A07-A3B91019E3CA}" dt="2025-01-17T11:59:56.847" v="2497"/>
        <pc:sldMkLst>
          <pc:docMk/>
          <pc:sldMk cId="1387923220" sldId="433"/>
        </pc:sldMkLst>
        <pc:spChg chg="add mod">
          <ac:chgData name="Wolfenden, Joseph" userId="a46a1382-713a-4240-87fc-6e87f784931e" providerId="ADAL" clId="{9177995B-DB80-4A56-8A07-A3B91019E3CA}" dt="2025-01-17T11:39:59.158" v="2245" actId="164"/>
          <ac:spMkLst>
            <pc:docMk/>
            <pc:sldMk cId="1387923220" sldId="433"/>
            <ac:spMk id="7" creationId="{B8EBE6FE-8593-66BA-97CB-B8806D19CEF6}"/>
          </ac:spMkLst>
        </pc:spChg>
        <pc:spChg chg="add mod">
          <ac:chgData name="Wolfenden, Joseph" userId="a46a1382-713a-4240-87fc-6e87f784931e" providerId="ADAL" clId="{9177995B-DB80-4A56-8A07-A3B91019E3CA}" dt="2025-01-17T11:39:59.158" v="2245" actId="164"/>
          <ac:spMkLst>
            <pc:docMk/>
            <pc:sldMk cId="1387923220" sldId="433"/>
            <ac:spMk id="8" creationId="{8FB3FEA1-B5CE-DEDD-77EE-66CB4AE747EA}"/>
          </ac:spMkLst>
        </pc:spChg>
        <pc:spChg chg="mod">
          <ac:chgData name="Wolfenden, Joseph" userId="a46a1382-713a-4240-87fc-6e87f784931e" providerId="ADAL" clId="{9177995B-DB80-4A56-8A07-A3B91019E3CA}" dt="2025-01-17T11:41:04.668" v="2254" actId="12788"/>
          <ac:spMkLst>
            <pc:docMk/>
            <pc:sldMk cId="1387923220" sldId="433"/>
            <ac:spMk id="11" creationId="{DF5043FA-9D29-6F1D-CFB6-0737F2D3797E}"/>
          </ac:spMkLst>
        </pc:spChg>
        <pc:spChg chg="mod">
          <ac:chgData name="Wolfenden, Joseph" userId="a46a1382-713a-4240-87fc-6e87f784931e" providerId="ADAL" clId="{9177995B-DB80-4A56-8A07-A3B91019E3CA}" dt="2025-01-17T11:41:04.668" v="2254" actId="12788"/>
          <ac:spMkLst>
            <pc:docMk/>
            <pc:sldMk cId="1387923220" sldId="433"/>
            <ac:spMk id="12" creationId="{A2D905E7-99FE-AF2B-F607-D24CF4A69630}"/>
          </ac:spMkLst>
        </pc:spChg>
        <pc:spChg chg="mod">
          <ac:chgData name="Wolfenden, Joseph" userId="a46a1382-713a-4240-87fc-6e87f784931e" providerId="ADAL" clId="{9177995B-DB80-4A56-8A07-A3B91019E3CA}" dt="2025-01-17T11:46:16.002" v="2308" actId="207"/>
          <ac:spMkLst>
            <pc:docMk/>
            <pc:sldMk cId="1387923220" sldId="433"/>
            <ac:spMk id="14" creationId="{CA07A7B1-5C00-862C-4E5B-B84549502F52}"/>
          </ac:spMkLst>
        </pc:spChg>
        <pc:spChg chg="mod">
          <ac:chgData name="Wolfenden, Joseph" userId="a46a1382-713a-4240-87fc-6e87f784931e" providerId="ADAL" clId="{9177995B-DB80-4A56-8A07-A3B91019E3CA}" dt="2025-01-17T11:45:54.427" v="2307" actId="14100"/>
          <ac:spMkLst>
            <pc:docMk/>
            <pc:sldMk cId="1387923220" sldId="433"/>
            <ac:spMk id="15" creationId="{A013B254-1E67-1357-C79F-495CD91AF43F}"/>
          </ac:spMkLst>
        </pc:spChg>
        <pc:spChg chg="add mod">
          <ac:chgData name="Wolfenden, Joseph" userId="a46a1382-713a-4240-87fc-6e87f784931e" providerId="ADAL" clId="{9177995B-DB80-4A56-8A07-A3B91019E3CA}" dt="2025-01-17T11:47:47.125" v="2318" actId="164"/>
          <ac:spMkLst>
            <pc:docMk/>
            <pc:sldMk cId="1387923220" sldId="433"/>
            <ac:spMk id="19" creationId="{5CEAE26A-272A-1E23-26F5-96E2534ECB02}"/>
          </ac:spMkLst>
        </pc:spChg>
        <pc:spChg chg="mod">
          <ac:chgData name="Wolfenden, Joseph" userId="a46a1382-713a-4240-87fc-6e87f784931e" providerId="ADAL" clId="{9177995B-DB80-4A56-8A07-A3B91019E3CA}" dt="2025-01-17T11:50:25.285" v="2369" actId="12789"/>
          <ac:spMkLst>
            <pc:docMk/>
            <pc:sldMk cId="1387923220" sldId="433"/>
            <ac:spMk id="22" creationId="{A1243FB7-06C5-8145-E6BB-22A950701BF5}"/>
          </ac:spMkLst>
        </pc:spChg>
        <pc:spChg chg="mod">
          <ac:chgData name="Wolfenden, Joseph" userId="a46a1382-713a-4240-87fc-6e87f784931e" providerId="ADAL" clId="{9177995B-DB80-4A56-8A07-A3B91019E3CA}" dt="2025-01-17T11:52:21.237" v="2376" actId="113"/>
          <ac:spMkLst>
            <pc:docMk/>
            <pc:sldMk cId="1387923220" sldId="433"/>
            <ac:spMk id="23" creationId="{1B0CADA0-2517-C554-66C3-4F5A9226F175}"/>
          </ac:spMkLst>
        </pc:spChg>
        <pc:grpChg chg="add mod">
          <ac:chgData name="Wolfenden, Joseph" userId="a46a1382-713a-4240-87fc-6e87f784931e" providerId="ADAL" clId="{9177995B-DB80-4A56-8A07-A3B91019E3CA}" dt="2025-01-17T11:40:53.225" v="2252" actId="12789"/>
          <ac:grpSpMkLst>
            <pc:docMk/>
            <pc:sldMk cId="1387923220" sldId="433"/>
            <ac:grpSpMk id="9" creationId="{C144D531-B161-01D9-D97E-2015CC5F4FEB}"/>
          </ac:grpSpMkLst>
        </pc:grpChg>
        <pc:grpChg chg="add mod">
          <ac:chgData name="Wolfenden, Joseph" userId="a46a1382-713a-4240-87fc-6e87f784931e" providerId="ADAL" clId="{9177995B-DB80-4A56-8A07-A3B91019E3CA}" dt="2025-01-17T11:40:53.225" v="2252" actId="12789"/>
          <ac:grpSpMkLst>
            <pc:docMk/>
            <pc:sldMk cId="1387923220" sldId="433"/>
            <ac:grpSpMk id="10" creationId="{A66CA035-4B5D-8E03-F10E-5C3FBD44302B}"/>
          </ac:grpSpMkLst>
        </pc:grpChg>
        <pc:grpChg chg="add mod">
          <ac:chgData name="Wolfenden, Joseph" userId="a46a1382-713a-4240-87fc-6e87f784931e" providerId="ADAL" clId="{9177995B-DB80-4A56-8A07-A3B91019E3CA}" dt="2025-01-17T11:48:54.235" v="2328" actId="465"/>
          <ac:grpSpMkLst>
            <pc:docMk/>
            <pc:sldMk cId="1387923220" sldId="433"/>
            <ac:grpSpMk id="13" creationId="{EFE5E022-DBF2-7A30-FD29-0F2A5481AFC8}"/>
          </ac:grpSpMkLst>
        </pc:grpChg>
        <pc:grpChg chg="add mod">
          <ac:chgData name="Wolfenden, Joseph" userId="a46a1382-713a-4240-87fc-6e87f784931e" providerId="ADAL" clId="{9177995B-DB80-4A56-8A07-A3B91019E3CA}" dt="2025-01-17T11:47:47.125" v="2318" actId="164"/>
          <ac:grpSpMkLst>
            <pc:docMk/>
            <pc:sldMk cId="1387923220" sldId="433"/>
            <ac:grpSpMk id="20" creationId="{49BA00C3-4281-72A3-7510-CA622FA288BA}"/>
          </ac:grpSpMkLst>
        </pc:grpChg>
        <pc:grpChg chg="add mod">
          <ac:chgData name="Wolfenden, Joseph" userId="a46a1382-713a-4240-87fc-6e87f784931e" providerId="ADAL" clId="{9177995B-DB80-4A56-8A07-A3B91019E3CA}" dt="2025-01-17T11:48:29.284" v="2327" actId="1076"/>
          <ac:grpSpMkLst>
            <pc:docMk/>
            <pc:sldMk cId="1387923220" sldId="433"/>
            <ac:grpSpMk id="21" creationId="{9B190B95-3836-BD30-CEE3-3B55C288BFE0}"/>
          </ac:grpSpMkLst>
        </pc:grpChg>
        <pc:cxnChg chg="add mod">
          <ac:chgData name="Wolfenden, Joseph" userId="a46a1382-713a-4240-87fc-6e87f784931e" providerId="ADAL" clId="{9177995B-DB80-4A56-8A07-A3B91019E3CA}" dt="2025-01-17T11:47:47.125" v="2318" actId="164"/>
          <ac:cxnSpMkLst>
            <pc:docMk/>
            <pc:sldMk cId="1387923220" sldId="433"/>
            <ac:cxnSpMk id="17" creationId="{8DAC1F68-86CE-A704-F258-7E0201FFE4CF}"/>
          </ac:cxnSpMkLst>
        </pc:cxnChg>
      </pc:sldChg>
      <pc:sldChg chg="addSp delSp modSp add mod modTransition delAnim modAnim">
        <pc:chgData name="Wolfenden, Joseph" userId="a46a1382-713a-4240-87fc-6e87f784931e" providerId="ADAL" clId="{9177995B-DB80-4A56-8A07-A3B91019E3CA}" dt="2025-01-17T11:59:56.847" v="2497"/>
        <pc:sldMkLst>
          <pc:docMk/>
          <pc:sldMk cId="826896794" sldId="434"/>
        </pc:sldMkLst>
        <pc:picChg chg="add mod">
          <ac:chgData name="Wolfenden, Joseph" userId="a46a1382-713a-4240-87fc-6e87f784931e" providerId="ADAL" clId="{9177995B-DB80-4A56-8A07-A3B91019E3CA}" dt="2025-01-17T11:34:36.312" v="2093" actId="1076"/>
          <ac:picMkLst>
            <pc:docMk/>
            <pc:sldMk cId="826896794" sldId="434"/>
            <ac:picMk id="7" creationId="{E4889255-60F5-1061-0AFB-93800F4DD5A7}"/>
          </ac:picMkLst>
        </pc:picChg>
      </pc:sldChg>
      <pc:sldChg chg="addSp delSp modSp add 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4112503086" sldId="435"/>
        </pc:sldMkLst>
        <pc:picChg chg="add mod">
          <ac:chgData name="Wolfenden, Joseph" userId="a46a1382-713a-4240-87fc-6e87f784931e" providerId="ADAL" clId="{9177995B-DB80-4A56-8A07-A3B91019E3CA}" dt="2025-01-17T11:34:53.440" v="2095" actId="1076"/>
          <ac:picMkLst>
            <pc:docMk/>
            <pc:sldMk cId="4112503086" sldId="435"/>
            <ac:picMk id="8" creationId="{5B8854EA-9400-5F8E-DA3D-659E79800726}"/>
          </ac:picMkLst>
        </pc:picChg>
      </pc:sldChg>
      <pc:sldChg chg="addSp delSp modSp add mod modTransition">
        <pc:chgData name="Wolfenden, Joseph" userId="a46a1382-713a-4240-87fc-6e87f784931e" providerId="ADAL" clId="{9177995B-DB80-4A56-8A07-A3B91019E3CA}" dt="2025-01-17T11:59:56.847" v="2497"/>
        <pc:sldMkLst>
          <pc:docMk/>
          <pc:sldMk cId="1349567602" sldId="436"/>
        </pc:sldMkLst>
        <pc:spChg chg="add mod ord">
          <ac:chgData name="Wolfenden, Joseph" userId="a46a1382-713a-4240-87fc-6e87f784931e" providerId="ADAL" clId="{9177995B-DB80-4A56-8A07-A3B91019E3CA}" dt="2025-01-17T11:59:14.223" v="2491" actId="164"/>
          <ac:spMkLst>
            <pc:docMk/>
            <pc:sldMk cId="1349567602" sldId="436"/>
            <ac:spMk id="7" creationId="{C23A35D7-011B-CA31-CD19-982E7742D9C3}"/>
          </ac:spMkLst>
        </pc:spChg>
        <pc:spChg chg="mod topLvl">
          <ac:chgData name="Wolfenden, Joseph" userId="a46a1382-713a-4240-87fc-6e87f784931e" providerId="ADAL" clId="{9177995B-DB80-4A56-8A07-A3B91019E3CA}" dt="2025-01-17T11:59:14.223" v="2491" actId="164"/>
          <ac:spMkLst>
            <pc:docMk/>
            <pc:sldMk cId="1349567602" sldId="436"/>
            <ac:spMk id="10" creationId="{FEFE1080-02E1-2F1A-FF3C-401191EC0CB0}"/>
          </ac:spMkLst>
        </pc:spChg>
        <pc:grpChg chg="add mod">
          <ac:chgData name="Wolfenden, Joseph" userId="a46a1382-713a-4240-87fc-6e87f784931e" providerId="ADAL" clId="{9177995B-DB80-4A56-8A07-A3B91019E3CA}" dt="2025-01-17T11:59:14.223" v="2491" actId="164"/>
          <ac:grpSpMkLst>
            <pc:docMk/>
            <pc:sldMk cId="1349567602" sldId="436"/>
            <ac:grpSpMk id="9" creationId="{F38EEC34-68AC-528D-B72A-E19C62129E1F}"/>
          </ac:grpSpMkLst>
        </pc:grpChg>
      </pc:sldChg>
      <pc:sldChg chg="addSp delSp modSp add mod modTransition">
        <pc:chgData name="Wolfenden, Joseph" userId="a46a1382-713a-4240-87fc-6e87f784931e" providerId="ADAL" clId="{9177995B-DB80-4A56-8A07-A3B91019E3CA}" dt="2025-01-17T12:10:51.084" v="2757" actId="164"/>
        <pc:sldMkLst>
          <pc:docMk/>
          <pc:sldMk cId="2303486053" sldId="437"/>
        </pc:sldMkLst>
        <pc:spChg chg="mod ord topLvl">
          <ac:chgData name="Wolfenden, Joseph" userId="a46a1382-713a-4240-87fc-6e87f784931e" providerId="ADAL" clId="{9177995B-DB80-4A56-8A07-A3B91019E3CA}" dt="2025-01-17T12:06:42.841" v="2656" actId="1036"/>
          <ac:spMkLst>
            <pc:docMk/>
            <pc:sldMk cId="2303486053" sldId="437"/>
            <ac:spMk id="10" creationId="{29414CD4-F224-D051-CCA3-C4CB9475007F}"/>
          </ac:spMkLst>
        </pc:spChg>
        <pc:spChg chg="add mod">
          <ac:chgData name="Wolfenden, Joseph" userId="a46a1382-713a-4240-87fc-6e87f784931e" providerId="ADAL" clId="{9177995B-DB80-4A56-8A07-A3B91019E3CA}" dt="2025-01-17T12:10:51.084" v="2757" actId="164"/>
          <ac:spMkLst>
            <pc:docMk/>
            <pc:sldMk cId="2303486053" sldId="437"/>
            <ac:spMk id="15" creationId="{5EE8F2A6-2272-1CA3-110F-F1786B0809A5}"/>
          </ac:spMkLst>
        </pc:spChg>
        <pc:spChg chg="add mod ord">
          <ac:chgData name="Wolfenden, Joseph" userId="a46a1382-713a-4240-87fc-6e87f784931e" providerId="ADAL" clId="{9177995B-DB80-4A56-8A07-A3B91019E3CA}" dt="2025-01-17T12:10:51.084" v="2757" actId="164"/>
          <ac:spMkLst>
            <pc:docMk/>
            <pc:sldMk cId="2303486053" sldId="437"/>
            <ac:spMk id="16" creationId="{F21AFDA8-59F7-43D5-14A9-5EBBC84F7D2F}"/>
          </ac:spMkLst>
        </pc:spChg>
        <pc:grpChg chg="add mod">
          <ac:chgData name="Wolfenden, Joseph" userId="a46a1382-713a-4240-87fc-6e87f784931e" providerId="ADAL" clId="{9177995B-DB80-4A56-8A07-A3B91019E3CA}" dt="2025-01-17T12:07:48.216" v="2671" actId="408"/>
          <ac:grpSpMkLst>
            <pc:docMk/>
            <pc:sldMk cId="2303486053" sldId="437"/>
            <ac:grpSpMk id="12" creationId="{3E16024F-4C98-4950-1ACC-C1FDD3156068}"/>
          </ac:grpSpMkLst>
        </pc:grpChg>
        <pc:grpChg chg="add mod">
          <ac:chgData name="Wolfenden, Joseph" userId="a46a1382-713a-4240-87fc-6e87f784931e" providerId="ADAL" clId="{9177995B-DB80-4A56-8A07-A3B91019E3CA}" dt="2025-01-17T12:10:51.084" v="2757" actId="164"/>
          <ac:grpSpMkLst>
            <pc:docMk/>
            <pc:sldMk cId="2303486053" sldId="437"/>
            <ac:grpSpMk id="28" creationId="{5B3A36D1-A8F4-2625-4246-655CC6532A56}"/>
          </ac:grpSpMkLst>
        </pc:grpChg>
        <pc:picChg chg="add mod">
          <ac:chgData name="Wolfenden, Joseph" userId="a46a1382-713a-4240-87fc-6e87f784931e" providerId="ADAL" clId="{9177995B-DB80-4A56-8A07-A3B91019E3CA}" dt="2025-01-17T12:06:36.834" v="2641" actId="12788"/>
          <ac:picMkLst>
            <pc:docMk/>
            <pc:sldMk cId="2303486053" sldId="437"/>
            <ac:picMk id="11" creationId="{45D0C941-BEE8-BC0C-8940-07436BFC8B9E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14" creationId="{28B48031-FAEB-2D7E-D48C-FAA6AC1EC36A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18" creationId="{16D2006E-5945-3C08-FDE6-6EDC6A0D433E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19" creationId="{70D4B52F-89BC-5AC5-7BB8-02902490B029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0" creationId="{0E735493-3305-EA17-3DC6-4F8AAF2B9D59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1" creationId="{083B8CE6-CA80-6E0B-B3E5-3FA570D86CE8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2" creationId="{413CAFC9-3241-4940-3576-117AC985515F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3" creationId="{67E88E85-B191-1E80-C585-C5A02DE20D80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4" creationId="{5A1203F7-80C7-56BE-1199-99AD926CECD9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5" creationId="{97AFB6A3-4489-90EC-4FFB-3B644CBC85D4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6" creationId="{97ED14CD-0845-4556-73B7-AB031CDB87EA}"/>
          </ac:picMkLst>
        </pc:picChg>
        <pc:picChg chg="add mod">
          <ac:chgData name="Wolfenden, Joseph" userId="a46a1382-713a-4240-87fc-6e87f784931e" providerId="ADAL" clId="{9177995B-DB80-4A56-8A07-A3B91019E3CA}" dt="2025-01-17T12:10:51.084" v="2757" actId="164"/>
          <ac:picMkLst>
            <pc:docMk/>
            <pc:sldMk cId="2303486053" sldId="437"/>
            <ac:picMk id="27" creationId="{A2067366-7C4D-3006-64CE-591509E3699D}"/>
          </ac:picMkLst>
        </pc:picChg>
      </pc:sldChg>
      <pc:sldChg chg="modSp add mod ord modTransition">
        <pc:chgData name="Wolfenden, Joseph" userId="a46a1382-713a-4240-87fc-6e87f784931e" providerId="ADAL" clId="{9177995B-DB80-4A56-8A07-A3B91019E3CA}" dt="2025-01-17T12:00:26.582" v="2502"/>
        <pc:sldMkLst>
          <pc:docMk/>
          <pc:sldMk cId="715056155" sldId="438"/>
        </pc:sldMkLst>
        <pc:grpChg chg="mod">
          <ac:chgData name="Wolfenden, Joseph" userId="a46a1382-713a-4240-87fc-6e87f784931e" providerId="ADAL" clId="{9177995B-DB80-4A56-8A07-A3B91019E3CA}" dt="2025-01-17T12:00:08.352" v="2498" actId="1076"/>
          <ac:grpSpMkLst>
            <pc:docMk/>
            <pc:sldMk cId="715056155" sldId="438"/>
            <ac:grpSpMk id="9" creationId="{1176AA9E-EAE6-BB9D-53B3-E63E80C4B87A}"/>
          </ac:grpSpMkLst>
        </pc:grpChg>
      </pc:sldChg>
      <pc:sldChg chg="modSp add mod modTransition">
        <pc:chgData name="Wolfenden, Joseph" userId="a46a1382-713a-4240-87fc-6e87f784931e" providerId="ADAL" clId="{9177995B-DB80-4A56-8A07-A3B91019E3CA}" dt="2025-01-17T12:01:26.882" v="2572"/>
        <pc:sldMkLst>
          <pc:docMk/>
          <pc:sldMk cId="2864982558" sldId="439"/>
        </pc:sldMkLst>
        <pc:grpChg chg="mod">
          <ac:chgData name="Wolfenden, Joseph" userId="a46a1382-713a-4240-87fc-6e87f784931e" providerId="ADAL" clId="{9177995B-DB80-4A56-8A07-A3B91019E3CA}" dt="2025-01-17T12:00:35.249" v="2566" actId="1038"/>
          <ac:grpSpMkLst>
            <pc:docMk/>
            <pc:sldMk cId="2864982558" sldId="439"/>
            <ac:grpSpMk id="9" creationId="{68228105-6471-C41C-476C-0E44656C9750}"/>
          </ac:grpSpMkLst>
        </pc:grpChg>
      </pc:sldChg>
      <pc:sldChg chg="add modTransition">
        <pc:chgData name="Wolfenden, Joseph" userId="a46a1382-713a-4240-87fc-6e87f784931e" providerId="ADAL" clId="{9177995B-DB80-4A56-8A07-A3B91019E3CA}" dt="2025-01-17T12:01:29.835" v="2573"/>
        <pc:sldMkLst>
          <pc:docMk/>
          <pc:sldMk cId="140332672" sldId="440"/>
        </pc:sldMkLst>
      </pc:sldChg>
      <pc:sldChg chg="add del modTransition">
        <pc:chgData name="Wolfenden, Joseph" userId="a46a1382-713a-4240-87fc-6e87f784931e" providerId="ADAL" clId="{9177995B-DB80-4A56-8A07-A3B91019E3CA}" dt="2025-01-17T12:00:40.281" v="2567" actId="2696"/>
        <pc:sldMkLst>
          <pc:docMk/>
          <pc:sldMk cId="957886282" sldId="440"/>
        </pc:sldMkLst>
      </pc:sldChg>
      <pc:sldChg chg="add replId modTransition">
        <pc:chgData name="Wolfenden, Joseph" userId="a46a1382-713a-4240-87fc-6e87f784931e" providerId="ADAL" clId="{9177995B-DB80-4A56-8A07-A3B91019E3CA}" dt="2025-01-17T12:01:32.818" v="2574"/>
        <pc:sldMkLst>
          <pc:docMk/>
          <pc:sldMk cId="1645784917" sldId="441"/>
        </pc:sldMkLst>
      </pc:sldChg>
      <pc:sldChg chg="add replId modTransition">
        <pc:chgData name="Wolfenden, Joseph" userId="a46a1382-713a-4240-87fc-6e87f784931e" providerId="ADAL" clId="{9177995B-DB80-4A56-8A07-A3B91019E3CA}" dt="2025-01-17T12:01:37.369" v="2575"/>
        <pc:sldMkLst>
          <pc:docMk/>
          <pc:sldMk cId="1694293568" sldId="442"/>
        </pc:sldMkLst>
      </pc:sldChg>
      <pc:sldChg chg="add modTransition">
        <pc:chgData name="Wolfenden, Joseph" userId="a46a1382-713a-4240-87fc-6e87f784931e" providerId="ADAL" clId="{9177995B-DB80-4A56-8A07-A3B91019E3CA}" dt="2025-01-17T12:01:47.417" v="2577"/>
        <pc:sldMkLst>
          <pc:docMk/>
          <pc:sldMk cId="1345487141" sldId="443"/>
        </pc:sldMkLst>
      </pc:sldChg>
      <pc:sldChg chg="add replId modTransition">
        <pc:chgData name="Wolfenden, Joseph" userId="a46a1382-713a-4240-87fc-6e87f784931e" providerId="ADAL" clId="{9177995B-DB80-4A56-8A07-A3B91019E3CA}" dt="2025-01-17T12:01:51.218" v="2578"/>
        <pc:sldMkLst>
          <pc:docMk/>
          <pc:sldMk cId="3998263777" sldId="444"/>
        </pc:sldMkLst>
      </pc:sldChg>
      <pc:sldChg chg="add replId modTransition">
        <pc:chgData name="Wolfenden, Joseph" userId="a46a1382-713a-4240-87fc-6e87f784931e" providerId="ADAL" clId="{9177995B-DB80-4A56-8A07-A3B91019E3CA}" dt="2025-01-17T12:02:31.939" v="2590"/>
        <pc:sldMkLst>
          <pc:docMk/>
          <pc:sldMk cId="1655864310" sldId="445"/>
        </pc:sldMkLst>
      </pc:sldChg>
      <pc:sldChg chg="addSp delSp modSp add mod modAnim">
        <pc:chgData name="Wolfenden, Joseph" userId="a46a1382-713a-4240-87fc-6e87f784931e" providerId="ADAL" clId="{9177995B-DB80-4A56-8A07-A3B91019E3CA}" dt="2025-01-17T14:00:11.496" v="3264"/>
        <pc:sldMkLst>
          <pc:docMk/>
          <pc:sldMk cId="3032086273" sldId="446"/>
        </pc:sldMkLst>
        <pc:spChg chg="mod">
          <ac:chgData name="Wolfenden, Joseph" userId="a46a1382-713a-4240-87fc-6e87f784931e" providerId="ADAL" clId="{9177995B-DB80-4A56-8A07-A3B91019E3CA}" dt="2025-01-17T13:58:34.635" v="3215" actId="1076"/>
          <ac:spMkLst>
            <pc:docMk/>
            <pc:sldMk cId="3032086273" sldId="446"/>
            <ac:spMk id="2" creationId="{00C0FE10-4F6B-2382-62BB-0478AE0857A2}"/>
          </ac:spMkLst>
        </pc:spChg>
        <pc:spChg chg="mod">
          <ac:chgData name="Wolfenden, Joseph" userId="a46a1382-713a-4240-87fc-6e87f784931e" providerId="ADAL" clId="{9177995B-DB80-4A56-8A07-A3B91019E3CA}" dt="2025-01-17T13:58:37.395" v="3217" actId="1076"/>
          <ac:spMkLst>
            <pc:docMk/>
            <pc:sldMk cId="3032086273" sldId="446"/>
            <ac:spMk id="5" creationId="{C9149D9F-4853-8F9A-D70C-21384524B180}"/>
          </ac:spMkLst>
        </pc:spChg>
        <pc:spChg chg="add mod ord">
          <ac:chgData name="Wolfenden, Joseph" userId="a46a1382-713a-4240-87fc-6e87f784931e" providerId="ADAL" clId="{9177995B-DB80-4A56-8A07-A3B91019E3CA}" dt="2025-01-17T13:59:51.919" v="3260" actId="1036"/>
          <ac:spMkLst>
            <pc:docMk/>
            <pc:sldMk cId="3032086273" sldId="446"/>
            <ac:spMk id="16" creationId="{5922E76F-179B-8456-3BE8-550BFCE25490}"/>
          </ac:spMkLst>
        </pc:spChg>
        <pc:spChg chg="add mod">
          <ac:chgData name="Wolfenden, Joseph" userId="a46a1382-713a-4240-87fc-6e87f784931e" providerId="ADAL" clId="{9177995B-DB80-4A56-8A07-A3B91019E3CA}" dt="2025-01-17T13:55:46.991" v="3178" actId="164"/>
          <ac:spMkLst>
            <pc:docMk/>
            <pc:sldMk cId="3032086273" sldId="446"/>
            <ac:spMk id="21" creationId="{EFB37712-2C69-CE06-AA40-1870489B184C}"/>
          </ac:spMkLst>
        </pc:spChg>
        <pc:spChg chg="mod">
          <ac:chgData name="Wolfenden, Joseph" userId="a46a1382-713a-4240-87fc-6e87f784931e" providerId="ADAL" clId="{9177995B-DB80-4A56-8A07-A3B91019E3CA}" dt="2025-01-17T13:57:55.133" v="3207" actId="207"/>
          <ac:spMkLst>
            <pc:docMk/>
            <pc:sldMk cId="3032086273" sldId="446"/>
            <ac:spMk id="24" creationId="{02035E55-9E5D-EC6C-7EE5-C0BF9F7E33C0}"/>
          </ac:spMkLst>
        </pc:spChg>
        <pc:spChg chg="mod">
          <ac:chgData name="Wolfenden, Joseph" userId="a46a1382-713a-4240-87fc-6e87f784931e" providerId="ADAL" clId="{9177995B-DB80-4A56-8A07-A3B91019E3CA}" dt="2025-01-17T13:59:22.320" v="3246" actId="1035"/>
          <ac:spMkLst>
            <pc:docMk/>
            <pc:sldMk cId="3032086273" sldId="446"/>
            <ac:spMk id="25" creationId="{649D11FB-ECDE-AED6-89F6-0F0741AB4B9E}"/>
          </ac:spMkLst>
        </pc:spChg>
        <pc:spChg chg="mod">
          <ac:chgData name="Wolfenden, Joseph" userId="a46a1382-713a-4240-87fc-6e87f784931e" providerId="ADAL" clId="{9177995B-DB80-4A56-8A07-A3B91019E3CA}" dt="2025-01-17T13:58:10.210" v="3209" actId="207"/>
          <ac:spMkLst>
            <pc:docMk/>
            <pc:sldMk cId="3032086273" sldId="446"/>
            <ac:spMk id="27" creationId="{B8FFBB68-698D-6A55-065A-BCD3DA8E360E}"/>
          </ac:spMkLst>
        </pc:spChg>
        <pc:spChg chg="mod">
          <ac:chgData name="Wolfenden, Joseph" userId="a46a1382-713a-4240-87fc-6e87f784931e" providerId="ADAL" clId="{9177995B-DB80-4A56-8A07-A3B91019E3CA}" dt="2025-01-17T13:59:10.047" v="3237" actId="1035"/>
          <ac:spMkLst>
            <pc:docMk/>
            <pc:sldMk cId="3032086273" sldId="446"/>
            <ac:spMk id="28" creationId="{6C8ABBCC-9AC0-D880-E266-1530F026B934}"/>
          </ac:spMkLst>
        </pc:spChg>
        <pc:spChg chg="mod">
          <ac:chgData name="Wolfenden, Joseph" userId="a46a1382-713a-4240-87fc-6e87f784931e" providerId="ADAL" clId="{9177995B-DB80-4A56-8A07-A3B91019E3CA}" dt="2025-01-17T13:58:55.114" v="3221" actId="403"/>
          <ac:spMkLst>
            <pc:docMk/>
            <pc:sldMk cId="3032086273" sldId="446"/>
            <ac:spMk id="30" creationId="{160BB254-E40D-293F-3911-5A34C32F6CC7}"/>
          </ac:spMkLst>
        </pc:spChg>
        <pc:spChg chg="mod">
          <ac:chgData name="Wolfenden, Joseph" userId="a46a1382-713a-4240-87fc-6e87f784931e" providerId="ADAL" clId="{9177995B-DB80-4A56-8A07-A3B91019E3CA}" dt="2025-01-17T13:59:01.840" v="3228" actId="1035"/>
          <ac:spMkLst>
            <pc:docMk/>
            <pc:sldMk cId="3032086273" sldId="446"/>
            <ac:spMk id="31" creationId="{FA621BA3-9900-E305-1DB6-02786ADCFA22}"/>
          </ac:spMkLst>
        </pc:spChg>
        <pc:grpChg chg="add mod">
          <ac:chgData name="Wolfenden, Joseph" userId="a46a1382-713a-4240-87fc-6e87f784931e" providerId="ADAL" clId="{9177995B-DB80-4A56-8A07-A3B91019E3CA}" dt="2025-01-17T13:58:25.473" v="3212" actId="164"/>
          <ac:grpSpMkLst>
            <pc:docMk/>
            <pc:sldMk cId="3032086273" sldId="446"/>
            <ac:grpSpMk id="22" creationId="{115D6F06-A376-575F-B76D-38F1FE50E053}"/>
          </ac:grpSpMkLst>
        </pc:grpChg>
        <pc:grpChg chg="add mod">
          <ac:chgData name="Wolfenden, Joseph" userId="a46a1382-713a-4240-87fc-6e87f784931e" providerId="ADAL" clId="{9177995B-DB80-4A56-8A07-A3B91019E3CA}" dt="2025-01-17T13:58:32.555" v="3213" actId="164"/>
          <ac:grpSpMkLst>
            <pc:docMk/>
            <pc:sldMk cId="3032086273" sldId="446"/>
            <ac:grpSpMk id="23" creationId="{545DEB64-6FDF-7BD7-775C-6CB002D4C3D0}"/>
          </ac:grpSpMkLst>
        </pc:grpChg>
        <pc:grpChg chg="add mod">
          <ac:chgData name="Wolfenden, Joseph" userId="a46a1382-713a-4240-87fc-6e87f784931e" providerId="ADAL" clId="{9177995B-DB80-4A56-8A07-A3B91019E3CA}" dt="2025-01-17T13:58:43.475" v="3218" actId="164"/>
          <ac:grpSpMkLst>
            <pc:docMk/>
            <pc:sldMk cId="3032086273" sldId="446"/>
            <ac:grpSpMk id="26" creationId="{A9BCC5EE-E85A-65FA-BF9B-A6ADCF18D59D}"/>
          </ac:grpSpMkLst>
        </pc:grpChg>
        <pc:grpChg chg="add mod">
          <ac:chgData name="Wolfenden, Joseph" userId="a46a1382-713a-4240-87fc-6e87f784931e" providerId="ADAL" clId="{9177995B-DB80-4A56-8A07-A3B91019E3CA}" dt="2025-01-17T13:58:49.252" v="3219" actId="164"/>
          <ac:grpSpMkLst>
            <pc:docMk/>
            <pc:sldMk cId="3032086273" sldId="446"/>
            <ac:grpSpMk id="29" creationId="{8EF24B33-613C-9FA5-0AEA-5F16B14E8C46}"/>
          </ac:grpSpMkLst>
        </pc:grpChg>
        <pc:grpChg chg="add mod">
          <ac:chgData name="Wolfenden, Joseph" userId="a46a1382-713a-4240-87fc-6e87f784931e" providerId="ADAL" clId="{9177995B-DB80-4A56-8A07-A3B91019E3CA}" dt="2025-01-17T13:58:25.473" v="3212" actId="164"/>
          <ac:grpSpMkLst>
            <pc:docMk/>
            <pc:sldMk cId="3032086273" sldId="446"/>
            <ac:grpSpMk id="32" creationId="{82DD9BFE-6BD9-6080-E320-12DB9BD983C1}"/>
          </ac:grpSpMkLst>
        </pc:grpChg>
        <pc:grpChg chg="add mod">
          <ac:chgData name="Wolfenden, Joseph" userId="a46a1382-713a-4240-87fc-6e87f784931e" providerId="ADAL" clId="{9177995B-DB80-4A56-8A07-A3B91019E3CA}" dt="2025-01-17T13:58:32.555" v="3213" actId="164"/>
          <ac:grpSpMkLst>
            <pc:docMk/>
            <pc:sldMk cId="3032086273" sldId="446"/>
            <ac:grpSpMk id="38" creationId="{68681094-4F91-E9E1-D867-11DA423CDE72}"/>
          </ac:grpSpMkLst>
        </pc:grpChg>
        <pc:grpChg chg="add mod">
          <ac:chgData name="Wolfenden, Joseph" userId="a46a1382-713a-4240-87fc-6e87f784931e" providerId="ADAL" clId="{9177995B-DB80-4A56-8A07-A3B91019E3CA}" dt="2025-01-17T13:58:43.475" v="3218" actId="164"/>
          <ac:grpSpMkLst>
            <pc:docMk/>
            <pc:sldMk cId="3032086273" sldId="446"/>
            <ac:grpSpMk id="39" creationId="{B23BD302-014C-4472-568D-07029E952648}"/>
          </ac:grpSpMkLst>
        </pc:grpChg>
        <pc:grpChg chg="add mod">
          <ac:chgData name="Wolfenden, Joseph" userId="a46a1382-713a-4240-87fc-6e87f784931e" providerId="ADAL" clId="{9177995B-DB80-4A56-8A07-A3B91019E3CA}" dt="2025-01-17T13:58:49.252" v="3219" actId="164"/>
          <ac:grpSpMkLst>
            <pc:docMk/>
            <pc:sldMk cId="3032086273" sldId="446"/>
            <ac:grpSpMk id="40" creationId="{6922A250-50B4-C2F5-9FE2-E8351920A741}"/>
          </ac:grpSpMkLst>
        </pc:grpChg>
        <pc:picChg chg="add mod">
          <ac:chgData name="Wolfenden, Joseph" userId="a46a1382-713a-4240-87fc-6e87f784931e" providerId="ADAL" clId="{9177995B-DB80-4A56-8A07-A3B91019E3CA}" dt="2025-01-17T13:58:25.473" v="3212" actId="164"/>
          <ac:picMkLst>
            <pc:docMk/>
            <pc:sldMk cId="3032086273" sldId="446"/>
            <ac:picMk id="8" creationId="{9343947B-B034-6674-818D-F550A3B0038A}"/>
          </ac:picMkLst>
        </pc:picChg>
        <pc:picChg chg="add mod">
          <ac:chgData name="Wolfenden, Joseph" userId="a46a1382-713a-4240-87fc-6e87f784931e" providerId="ADAL" clId="{9177995B-DB80-4A56-8A07-A3B91019E3CA}" dt="2025-01-17T13:58:32.555" v="3213" actId="164"/>
          <ac:picMkLst>
            <pc:docMk/>
            <pc:sldMk cId="3032086273" sldId="446"/>
            <ac:picMk id="10" creationId="{F6D39E5E-D925-8743-5E84-FA2C3EFD811D}"/>
          </ac:picMkLst>
        </pc:picChg>
        <pc:picChg chg="add mod">
          <ac:chgData name="Wolfenden, Joseph" userId="a46a1382-713a-4240-87fc-6e87f784931e" providerId="ADAL" clId="{9177995B-DB80-4A56-8A07-A3B91019E3CA}" dt="2025-01-17T13:58:43.475" v="3218" actId="164"/>
          <ac:picMkLst>
            <pc:docMk/>
            <pc:sldMk cId="3032086273" sldId="446"/>
            <ac:picMk id="12" creationId="{34F2FAD4-B766-9D6B-45C4-BAD48883DF1E}"/>
          </ac:picMkLst>
        </pc:picChg>
        <pc:picChg chg="add mod">
          <ac:chgData name="Wolfenden, Joseph" userId="a46a1382-713a-4240-87fc-6e87f784931e" providerId="ADAL" clId="{9177995B-DB80-4A56-8A07-A3B91019E3CA}" dt="2025-01-17T13:58:49.252" v="3219" actId="164"/>
          <ac:picMkLst>
            <pc:docMk/>
            <pc:sldMk cId="3032086273" sldId="446"/>
            <ac:picMk id="14" creationId="{C0EC6321-4F44-45A0-F8C9-03CEED1CA4D7}"/>
          </ac:picMkLst>
        </pc:picChg>
      </pc:sldChg>
      <pc:sldChg chg="addSp delSp modSp add mod delAnim modAnim">
        <pc:chgData name="Wolfenden, Joseph" userId="a46a1382-713a-4240-87fc-6e87f784931e" providerId="ADAL" clId="{9177995B-DB80-4A56-8A07-A3B91019E3CA}" dt="2025-01-17T13:41:53.784" v="3005"/>
        <pc:sldMkLst>
          <pc:docMk/>
          <pc:sldMk cId="2494601158" sldId="447"/>
        </pc:sldMkLst>
        <pc:spChg chg="add mod">
          <ac:chgData name="Wolfenden, Joseph" userId="a46a1382-713a-4240-87fc-6e87f784931e" providerId="ADAL" clId="{9177995B-DB80-4A56-8A07-A3B91019E3CA}" dt="2025-01-17T13:41:33.857" v="2998" actId="1035"/>
          <ac:spMkLst>
            <pc:docMk/>
            <pc:sldMk cId="2494601158" sldId="447"/>
            <ac:spMk id="4" creationId="{EF9C4174-97B2-14ED-9372-983E4C4647B7}"/>
          </ac:spMkLst>
        </pc:spChg>
      </pc:sldChg>
      <pc:sldChg chg="addSp delSp modSp add mod delAnim modAnim">
        <pc:chgData name="Wolfenden, Joseph" userId="a46a1382-713a-4240-87fc-6e87f784931e" providerId="ADAL" clId="{9177995B-DB80-4A56-8A07-A3B91019E3CA}" dt="2025-01-17T13:48:16.221" v="3040"/>
        <pc:sldMkLst>
          <pc:docMk/>
          <pc:sldMk cId="4003203318" sldId="448"/>
        </pc:sldMkLst>
        <pc:grpChg chg="add mod">
          <ac:chgData name="Wolfenden, Joseph" userId="a46a1382-713a-4240-87fc-6e87f784931e" providerId="ADAL" clId="{9177995B-DB80-4A56-8A07-A3B91019E3CA}" dt="2025-01-17T13:43:26.507" v="3011" actId="164"/>
          <ac:grpSpMkLst>
            <pc:docMk/>
            <pc:sldMk cId="4003203318" sldId="448"/>
            <ac:grpSpMk id="7" creationId="{EC84A289-09F8-9884-8F73-B512517D58ED}"/>
          </ac:grpSpMkLst>
        </pc:grpChg>
        <pc:grpChg chg="add mod">
          <ac:chgData name="Wolfenden, Joseph" userId="a46a1382-713a-4240-87fc-6e87f784931e" providerId="ADAL" clId="{9177995B-DB80-4A56-8A07-A3B91019E3CA}" dt="2025-01-17T13:43:40.914" v="3014" actId="1076"/>
          <ac:grpSpMkLst>
            <pc:docMk/>
            <pc:sldMk cId="4003203318" sldId="448"/>
            <ac:grpSpMk id="29" creationId="{78975032-2AD2-5D54-980F-C3355F54CC1A}"/>
          </ac:grpSpMkLst>
        </pc:grpChg>
        <pc:picChg chg="mod">
          <ac:chgData name="Wolfenden, Joseph" userId="a46a1382-713a-4240-87fc-6e87f784931e" providerId="ADAL" clId="{9177995B-DB80-4A56-8A07-A3B91019E3CA}" dt="2025-01-17T13:43:14.531" v="3008"/>
          <ac:picMkLst>
            <pc:docMk/>
            <pc:sldMk cId="4003203318" sldId="448"/>
            <ac:picMk id="8" creationId="{ABE9446E-839D-1C85-F955-8088639C8086}"/>
          </ac:picMkLst>
        </pc:picChg>
        <pc:picChg chg="mod">
          <ac:chgData name="Wolfenden, Joseph" userId="a46a1382-713a-4240-87fc-6e87f784931e" providerId="ADAL" clId="{9177995B-DB80-4A56-8A07-A3B91019E3CA}" dt="2025-01-17T13:43:14.531" v="3008"/>
          <ac:picMkLst>
            <pc:docMk/>
            <pc:sldMk cId="4003203318" sldId="448"/>
            <ac:picMk id="9" creationId="{4EB6EBCD-E086-5BF6-6DF8-A5E483C043F0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0" creationId="{B4D8DFB9-ACB2-5139-3143-F5DFE1EA72AE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1" creationId="{77E8E534-89D5-BCEF-7B00-FD5D1F34D2E9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2" creationId="{CB9B1D9A-62E1-8F5D-FFD4-77DDA0C937B6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3" creationId="{77E7D22E-5652-397F-BF9F-696A726D33FF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4" creationId="{09616577-C348-FC5C-79B7-542A6F21B32F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5" creationId="{221991B2-2315-63B1-1465-B10A9E47CF7A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6" creationId="{67DD460A-98A3-2EAF-ACBD-D396AAFCB49E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7" creationId="{BBCAC6A2-EC61-DBB0-FB81-BAC48726A955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8" creationId="{528102E4-A9D9-F9AE-C46A-3F68D5F94720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19" creationId="{6C49B0DC-09AF-FD6A-1E43-F59204972C1C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0" creationId="{59EE9464-B053-E1B6-1004-56C47434C2C8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1" creationId="{854D8C53-CE34-7E3A-4A44-6933EB510084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2" creationId="{7A5003D4-D9F8-6763-373D-3227C4218CB4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3" creationId="{A0D8DB52-ABA6-9BB5-4D63-2F082D3A65A7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4" creationId="{CD4EE6C7-174F-EC6D-BF5A-51E7EC5098AA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5" creationId="{1A67D44D-89FE-0D17-BC1D-79AB816C4F29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6" creationId="{16F66879-7026-F96A-F11D-75F22B55873F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7" creationId="{52234383-A74D-5770-1E42-6F7D2B1CDAA4}"/>
          </ac:picMkLst>
        </pc:picChg>
        <pc:picChg chg="add mod">
          <ac:chgData name="Wolfenden, Joseph" userId="a46a1382-713a-4240-87fc-6e87f784931e" providerId="ADAL" clId="{9177995B-DB80-4A56-8A07-A3B91019E3CA}" dt="2025-01-17T13:43:26.507" v="3011" actId="164"/>
          <ac:picMkLst>
            <pc:docMk/>
            <pc:sldMk cId="4003203318" sldId="448"/>
            <ac:picMk id="28" creationId="{3C1F0541-3856-8113-103D-580D2FAD5C17}"/>
          </ac:picMkLst>
        </pc:picChg>
        <pc:picChg chg="add mod">
          <ac:chgData name="Wolfenden, Joseph" userId="a46a1382-713a-4240-87fc-6e87f784931e" providerId="ADAL" clId="{9177995B-DB80-4A56-8A07-A3B91019E3CA}" dt="2025-01-17T13:47:12.557" v="3028" actId="1076"/>
          <ac:picMkLst>
            <pc:docMk/>
            <pc:sldMk cId="4003203318" sldId="448"/>
            <ac:picMk id="32" creationId="{88D3DCB1-A882-4DD4-F75D-ACF696BA15BF}"/>
          </ac:picMkLst>
        </pc:picChg>
        <pc:cxnChg chg="add mod">
          <ac:chgData name="Wolfenden, Joseph" userId="a46a1382-713a-4240-87fc-6e87f784931e" providerId="ADAL" clId="{9177995B-DB80-4A56-8A07-A3B91019E3CA}" dt="2025-01-17T13:45:25.529" v="3017" actId="208"/>
          <ac:cxnSpMkLst>
            <pc:docMk/>
            <pc:sldMk cId="4003203318" sldId="448"/>
            <ac:cxnSpMk id="31" creationId="{A622441A-D55D-A721-9346-E55565AD89CF}"/>
          </ac:cxnSpMkLst>
        </pc:cxnChg>
      </pc:sldChg>
      <pc:sldChg chg="delSp modSp add mod delAnim">
        <pc:chgData name="Wolfenden, Joseph" userId="a46a1382-713a-4240-87fc-6e87f784931e" providerId="ADAL" clId="{9177995B-DB80-4A56-8A07-A3B91019E3CA}" dt="2025-01-17T13:46:05.212" v="3025" actId="1076"/>
        <pc:sldMkLst>
          <pc:docMk/>
          <pc:sldMk cId="2989396697" sldId="449"/>
        </pc:sldMkLst>
        <pc:picChg chg="mod topLvl">
          <ac:chgData name="Wolfenden, Joseph" userId="a46a1382-713a-4240-87fc-6e87f784931e" providerId="ADAL" clId="{9177995B-DB80-4A56-8A07-A3B91019E3CA}" dt="2025-01-17T13:46:05.212" v="3025" actId="1076"/>
          <ac:picMkLst>
            <pc:docMk/>
            <pc:sldMk cId="2989396697" sldId="449"/>
            <ac:picMk id="26" creationId="{30DD110A-7C92-642D-9824-BD15510BDF36}"/>
          </ac:picMkLst>
        </pc:picChg>
      </pc:sldChg>
      <pc:sldChg chg="addSp delSp modSp add mod delAnim modAnim">
        <pc:chgData name="Wolfenden, Joseph" userId="a46a1382-713a-4240-87fc-6e87f784931e" providerId="ADAL" clId="{9177995B-DB80-4A56-8A07-A3B91019E3CA}" dt="2025-01-17T14:02:03.575" v="3302"/>
        <pc:sldMkLst>
          <pc:docMk/>
          <pc:sldMk cId="3950046795" sldId="450"/>
        </pc:sldMkLst>
        <pc:spChg chg="add mod">
          <ac:chgData name="Wolfenden, Joseph" userId="a46a1382-713a-4240-87fc-6e87f784931e" providerId="ADAL" clId="{9177995B-DB80-4A56-8A07-A3B91019E3CA}" dt="2025-01-17T14:01:54.752" v="3301" actId="20577"/>
          <ac:spMkLst>
            <pc:docMk/>
            <pc:sldMk cId="3950046795" sldId="450"/>
            <ac:spMk id="4" creationId="{94BBAFB3-6358-4B46-9364-3670C2083A9C}"/>
          </ac:spMkLst>
        </pc:spChg>
        <pc:picChg chg="add mod">
          <ac:chgData name="Wolfenden, Joseph" userId="a46a1382-713a-4240-87fc-6e87f784931e" providerId="ADAL" clId="{9177995B-DB80-4A56-8A07-A3B91019E3CA}" dt="2025-01-17T14:01:39.934" v="3298" actId="1076"/>
          <ac:picMkLst>
            <pc:docMk/>
            <pc:sldMk cId="3950046795" sldId="450"/>
            <ac:picMk id="19459" creationId="{00000000-0000-0000-0000-000000000000}"/>
          </ac:picMkLst>
        </pc:picChg>
      </pc:sldChg>
    </pc:docChg>
  </pc:docChgLst>
  <pc:docChgLst>
    <pc:chgData name="Wolfenden, Joseph" userId="a46a1382-713a-4240-87fc-6e87f784931e" providerId="ADAL" clId="{51C2D266-BFB5-4A83-93DF-D5BDE5BF9EFD}"/>
    <pc:docChg chg="custSel addSld delSld modSld sldOrd">
      <pc:chgData name="Wolfenden, Joseph" userId="a46a1382-713a-4240-87fc-6e87f784931e" providerId="ADAL" clId="{51C2D266-BFB5-4A83-93DF-D5BDE5BF9EFD}" dt="2025-01-19T01:43:03.538" v="930" actId="20577"/>
      <pc:docMkLst>
        <pc:docMk/>
      </pc:docMkLst>
      <pc:sldChg chg="modAnim">
        <pc:chgData name="Wolfenden, Joseph" userId="a46a1382-713a-4240-87fc-6e87f784931e" providerId="ADAL" clId="{51C2D266-BFB5-4A83-93DF-D5BDE5BF9EFD}" dt="2025-01-19T00:22:46.113" v="897"/>
        <pc:sldMkLst>
          <pc:docMk/>
          <pc:sldMk cId="2219834864" sldId="257"/>
        </pc:sldMkLst>
      </pc:sldChg>
      <pc:sldChg chg="modSp mod">
        <pc:chgData name="Wolfenden, Joseph" userId="a46a1382-713a-4240-87fc-6e87f784931e" providerId="ADAL" clId="{51C2D266-BFB5-4A83-93DF-D5BDE5BF9EFD}" dt="2025-01-19T00:24:24.617" v="902" actId="14861"/>
        <pc:sldMkLst>
          <pc:docMk/>
          <pc:sldMk cId="1215983762" sldId="261"/>
        </pc:sldMkLst>
        <pc:spChg chg="mod">
          <ac:chgData name="Wolfenden, Joseph" userId="a46a1382-713a-4240-87fc-6e87f784931e" providerId="ADAL" clId="{51C2D266-BFB5-4A83-93DF-D5BDE5BF9EFD}" dt="2025-01-19T00:14:12.454" v="666" actId="20577"/>
          <ac:spMkLst>
            <pc:docMk/>
            <pc:sldMk cId="1215983762" sldId="261"/>
            <ac:spMk id="22" creationId="{3E3E0EF9-78C3-1979-F696-54BD7EB59AEC}"/>
          </ac:spMkLst>
        </pc:spChg>
        <pc:grpChg chg="mod">
          <ac:chgData name="Wolfenden, Joseph" userId="a46a1382-713a-4240-87fc-6e87f784931e" providerId="ADAL" clId="{51C2D266-BFB5-4A83-93DF-D5BDE5BF9EFD}" dt="2025-01-19T00:24:24.617" v="902" actId="14861"/>
          <ac:grpSpMkLst>
            <pc:docMk/>
            <pc:sldMk cId="1215983762" sldId="261"/>
            <ac:grpSpMk id="39" creationId="{FE9E7589-B73A-BBC7-B025-3D177200F3AD}"/>
          </ac:grpSpMkLst>
        </pc:grpChg>
        <pc:grpChg chg="mod">
          <ac:chgData name="Wolfenden, Joseph" userId="a46a1382-713a-4240-87fc-6e87f784931e" providerId="ADAL" clId="{51C2D266-BFB5-4A83-93DF-D5BDE5BF9EFD}" dt="2025-01-19T00:24:24.617" v="902" actId="14861"/>
          <ac:grpSpMkLst>
            <pc:docMk/>
            <pc:sldMk cId="1215983762" sldId="261"/>
            <ac:grpSpMk id="40" creationId="{D6E67D74-0AB4-660F-87AE-2142BF55C50A}"/>
          </ac:grpSpMkLst>
        </pc:grpChg>
        <pc:grpChg chg="mod">
          <ac:chgData name="Wolfenden, Joseph" userId="a46a1382-713a-4240-87fc-6e87f784931e" providerId="ADAL" clId="{51C2D266-BFB5-4A83-93DF-D5BDE5BF9EFD}" dt="2025-01-19T00:24:24.617" v="902" actId="14861"/>
          <ac:grpSpMkLst>
            <pc:docMk/>
            <pc:sldMk cId="1215983762" sldId="261"/>
            <ac:grpSpMk id="41" creationId="{43C329F4-303F-3EEC-D3BF-2CC97136A650}"/>
          </ac:grpSpMkLst>
        </pc:grpChg>
        <pc:grpChg chg="mod">
          <ac:chgData name="Wolfenden, Joseph" userId="a46a1382-713a-4240-87fc-6e87f784931e" providerId="ADAL" clId="{51C2D266-BFB5-4A83-93DF-D5BDE5BF9EFD}" dt="2025-01-19T00:24:24.617" v="902" actId="14861"/>
          <ac:grpSpMkLst>
            <pc:docMk/>
            <pc:sldMk cId="1215983762" sldId="261"/>
            <ac:grpSpMk id="42" creationId="{0790BFF4-9E62-F15B-F729-A036023198A3}"/>
          </ac:grpSpMkLst>
        </pc:grpChg>
      </pc:sldChg>
      <pc:sldChg chg="addSp delSp modSp mod delAnim modAnim">
        <pc:chgData name="Wolfenden, Joseph" userId="a46a1382-713a-4240-87fc-6e87f784931e" providerId="ADAL" clId="{51C2D266-BFB5-4A83-93DF-D5BDE5BF9EFD}" dt="2025-01-19T01:43:03.538" v="930" actId="20577"/>
        <pc:sldMkLst>
          <pc:docMk/>
          <pc:sldMk cId="2887592878" sldId="263"/>
        </pc:sldMkLst>
        <pc:spChg chg="mod">
          <ac:chgData name="Wolfenden, Joseph" userId="a46a1382-713a-4240-87fc-6e87f784931e" providerId="ADAL" clId="{51C2D266-BFB5-4A83-93DF-D5BDE5BF9EFD}" dt="2025-01-19T00:14:34.031" v="685" actId="20577"/>
          <ac:spMkLst>
            <pc:docMk/>
            <pc:sldMk cId="2887592878" sldId="263"/>
            <ac:spMk id="2" creationId="{705B63CB-99F2-5860-7B60-74D0316BADAB}"/>
          </ac:spMkLst>
        </pc:spChg>
        <pc:spChg chg="add del mod">
          <ac:chgData name="Wolfenden, Joseph" userId="a46a1382-713a-4240-87fc-6e87f784931e" providerId="ADAL" clId="{51C2D266-BFB5-4A83-93DF-D5BDE5BF9EFD}" dt="2025-01-19T00:19:00.912" v="757" actId="478"/>
          <ac:spMkLst>
            <pc:docMk/>
            <pc:sldMk cId="2887592878" sldId="263"/>
            <ac:spMk id="4" creationId="{332076E9-056D-708E-ABFA-6E7ED6B1FAEE}"/>
          </ac:spMkLst>
        </pc:spChg>
        <pc:spChg chg="add mod">
          <ac:chgData name="Wolfenden, Joseph" userId="a46a1382-713a-4240-87fc-6e87f784931e" providerId="ADAL" clId="{51C2D266-BFB5-4A83-93DF-D5BDE5BF9EFD}" dt="2025-01-19T00:18:38.342" v="754" actId="164"/>
          <ac:spMkLst>
            <pc:docMk/>
            <pc:sldMk cId="2887592878" sldId="263"/>
            <ac:spMk id="12" creationId="{DA5CF858-9F57-A473-C96E-0FAA994643FE}"/>
          </ac:spMkLst>
        </pc:spChg>
        <pc:spChg chg="add mod">
          <ac:chgData name="Wolfenden, Joseph" userId="a46a1382-713a-4240-87fc-6e87f784931e" providerId="ADAL" clId="{51C2D266-BFB5-4A83-93DF-D5BDE5BF9EFD}" dt="2025-01-19T01:43:03.538" v="930" actId="20577"/>
          <ac:spMkLst>
            <pc:docMk/>
            <pc:sldMk cId="2887592878" sldId="263"/>
            <ac:spMk id="16" creationId="{983C11DD-F395-BB46-812D-07427E763435}"/>
          </ac:spMkLst>
        </pc:spChg>
        <pc:spChg chg="add mod">
          <ac:chgData name="Wolfenden, Joseph" userId="a46a1382-713a-4240-87fc-6e87f784931e" providerId="ADAL" clId="{51C2D266-BFB5-4A83-93DF-D5BDE5BF9EFD}" dt="2025-01-19T00:19:45.989" v="770" actId="164"/>
          <ac:spMkLst>
            <pc:docMk/>
            <pc:sldMk cId="2887592878" sldId="263"/>
            <ac:spMk id="29" creationId="{2FB6F32F-E3D6-3FD8-4F58-38B6FC5AA77C}"/>
          </ac:spMkLst>
        </pc:spChg>
        <pc:grpChg chg="add mod">
          <ac:chgData name="Wolfenden, Joseph" userId="a46a1382-713a-4240-87fc-6e87f784931e" providerId="ADAL" clId="{51C2D266-BFB5-4A83-93DF-D5BDE5BF9EFD}" dt="2025-01-19T00:20:16.401" v="816" actId="1038"/>
          <ac:grpSpMkLst>
            <pc:docMk/>
            <pc:sldMk cId="2887592878" sldId="263"/>
            <ac:grpSpMk id="23" creationId="{9C20583C-73D2-133C-A7CD-4D22EF226919}"/>
          </ac:grpSpMkLst>
        </pc:grpChg>
        <pc:grpChg chg="add mod">
          <ac:chgData name="Wolfenden, Joseph" userId="a46a1382-713a-4240-87fc-6e87f784931e" providerId="ADAL" clId="{51C2D266-BFB5-4A83-93DF-D5BDE5BF9EFD}" dt="2025-01-19T00:20:16.401" v="816" actId="1038"/>
          <ac:grpSpMkLst>
            <pc:docMk/>
            <pc:sldMk cId="2887592878" sldId="263"/>
            <ac:grpSpMk id="25" creationId="{2B44D921-F972-8FF2-C0CD-C220FC68550F}"/>
          </ac:grpSpMkLst>
        </pc:grpChg>
        <pc:grpChg chg="add mod">
          <ac:chgData name="Wolfenden, Joseph" userId="a46a1382-713a-4240-87fc-6e87f784931e" providerId="ADAL" clId="{51C2D266-BFB5-4A83-93DF-D5BDE5BF9EFD}" dt="2025-01-19T00:20:16.401" v="816" actId="1038"/>
          <ac:grpSpMkLst>
            <pc:docMk/>
            <pc:sldMk cId="2887592878" sldId="263"/>
            <ac:grpSpMk id="31" creationId="{6181EAAC-A68A-F770-6939-920FB0DCD1A8}"/>
          </ac:grpSpMkLst>
        </pc:grpChg>
        <pc:grpChg chg="del">
          <ac:chgData name="Wolfenden, Joseph" userId="a46a1382-713a-4240-87fc-6e87f784931e" providerId="ADAL" clId="{51C2D266-BFB5-4A83-93DF-D5BDE5BF9EFD}" dt="2025-01-19T00:14:41.960" v="687" actId="478"/>
          <ac:grpSpMkLst>
            <pc:docMk/>
            <pc:sldMk cId="2887592878" sldId="263"/>
            <ac:grpSpMk id="39" creationId="{C125BB19-218A-2A31-977D-6BC0A9EDF800}"/>
          </ac:grpSpMkLst>
        </pc:grpChg>
        <pc:grpChg chg="del">
          <ac:chgData name="Wolfenden, Joseph" userId="a46a1382-713a-4240-87fc-6e87f784931e" providerId="ADAL" clId="{51C2D266-BFB5-4A83-93DF-D5BDE5BF9EFD}" dt="2025-01-19T00:14:40.393" v="686" actId="478"/>
          <ac:grpSpMkLst>
            <pc:docMk/>
            <pc:sldMk cId="2887592878" sldId="263"/>
            <ac:grpSpMk id="40" creationId="{47FA84ED-AA13-90A8-3733-8118644840E9}"/>
          </ac:grpSpMkLst>
        </pc:grpChg>
        <pc:grpChg chg="del">
          <ac:chgData name="Wolfenden, Joseph" userId="a46a1382-713a-4240-87fc-6e87f784931e" providerId="ADAL" clId="{51C2D266-BFB5-4A83-93DF-D5BDE5BF9EFD}" dt="2025-01-19T00:14:40.393" v="686" actId="478"/>
          <ac:grpSpMkLst>
            <pc:docMk/>
            <pc:sldMk cId="2887592878" sldId="263"/>
            <ac:grpSpMk id="41" creationId="{4201A966-0773-AD95-170F-6AEBAD5E29D0}"/>
          </ac:grpSpMkLst>
        </pc:grpChg>
        <pc:grpChg chg="del">
          <ac:chgData name="Wolfenden, Joseph" userId="a46a1382-713a-4240-87fc-6e87f784931e" providerId="ADAL" clId="{51C2D266-BFB5-4A83-93DF-D5BDE5BF9EFD}" dt="2025-01-19T00:14:40.393" v="686" actId="478"/>
          <ac:grpSpMkLst>
            <pc:docMk/>
            <pc:sldMk cId="2887592878" sldId="263"/>
            <ac:grpSpMk id="42" creationId="{ACCF8B6F-65AA-C635-5865-BBA9D0B1C7AB}"/>
          </ac:grpSpMkLst>
        </pc:grpChg>
        <pc:picChg chg="add mod">
          <ac:chgData name="Wolfenden, Joseph" userId="a46a1382-713a-4240-87fc-6e87f784931e" providerId="ADAL" clId="{51C2D266-BFB5-4A83-93DF-D5BDE5BF9EFD}" dt="2025-01-19T00:18:38.342" v="754" actId="164"/>
          <ac:picMkLst>
            <pc:docMk/>
            <pc:sldMk cId="2887592878" sldId="263"/>
            <ac:picMk id="8" creationId="{B46B0FE7-578B-FDF9-6A8B-2EBD072CC555}"/>
          </ac:picMkLst>
        </pc:picChg>
        <pc:picChg chg="add mod">
          <ac:chgData name="Wolfenden, Joseph" userId="a46a1382-713a-4240-87fc-6e87f784931e" providerId="ADAL" clId="{51C2D266-BFB5-4A83-93DF-D5BDE5BF9EFD}" dt="2025-01-19T00:18:42.964" v="755" actId="164"/>
          <ac:picMkLst>
            <pc:docMk/>
            <pc:sldMk cId="2887592878" sldId="263"/>
            <ac:picMk id="14" creationId="{9A11B9D1-612B-5F8D-89D7-E7515B93673E}"/>
          </ac:picMkLst>
        </pc:picChg>
        <pc:picChg chg="add mod">
          <ac:chgData name="Wolfenden, Joseph" userId="a46a1382-713a-4240-87fc-6e87f784931e" providerId="ADAL" clId="{51C2D266-BFB5-4A83-93DF-D5BDE5BF9EFD}" dt="2025-01-19T00:19:45.989" v="770" actId="164"/>
          <ac:picMkLst>
            <pc:docMk/>
            <pc:sldMk cId="2887592878" sldId="263"/>
            <ac:picMk id="21" creationId="{7A9BFD78-C34D-4D09-5965-CE0BD230A486}"/>
          </ac:picMkLst>
        </pc:picChg>
        <pc:picChg chg="del">
          <ac:chgData name="Wolfenden, Joseph" userId="a46a1382-713a-4240-87fc-6e87f784931e" providerId="ADAL" clId="{51C2D266-BFB5-4A83-93DF-D5BDE5BF9EFD}" dt="2025-01-19T00:14:40.393" v="686" actId="478"/>
          <ac:picMkLst>
            <pc:docMk/>
            <pc:sldMk cId="2887592878" sldId="263"/>
            <ac:picMk id="28" creationId="{C3FB6A4F-3EE6-D555-FAC5-AE160762D0A5}"/>
          </ac:picMkLst>
        </pc:picChg>
        <pc:picChg chg="del">
          <ac:chgData name="Wolfenden, Joseph" userId="a46a1382-713a-4240-87fc-6e87f784931e" providerId="ADAL" clId="{51C2D266-BFB5-4A83-93DF-D5BDE5BF9EFD}" dt="2025-01-19T00:14:40.393" v="686" actId="478"/>
          <ac:picMkLst>
            <pc:docMk/>
            <pc:sldMk cId="2887592878" sldId="263"/>
            <ac:picMk id="30" creationId="{82F8E1E9-F3A5-30FD-74C0-D3F9C72D251F}"/>
          </ac:picMkLst>
        </pc:picChg>
        <pc:picChg chg="del">
          <ac:chgData name="Wolfenden, Joseph" userId="a46a1382-713a-4240-87fc-6e87f784931e" providerId="ADAL" clId="{51C2D266-BFB5-4A83-93DF-D5BDE5BF9EFD}" dt="2025-01-19T00:14:40.393" v="686" actId="478"/>
          <ac:picMkLst>
            <pc:docMk/>
            <pc:sldMk cId="2887592878" sldId="263"/>
            <ac:picMk id="32" creationId="{31ABF4AF-024F-361B-5A93-E97D984FF83B}"/>
          </ac:picMkLst>
        </pc:picChg>
        <pc:picChg chg="del">
          <ac:chgData name="Wolfenden, Joseph" userId="a46a1382-713a-4240-87fc-6e87f784931e" providerId="ADAL" clId="{51C2D266-BFB5-4A83-93DF-D5BDE5BF9EFD}" dt="2025-01-19T00:14:40.393" v="686" actId="478"/>
          <ac:picMkLst>
            <pc:docMk/>
            <pc:sldMk cId="2887592878" sldId="263"/>
            <ac:picMk id="38" creationId="{26C98B92-100B-6A3E-917A-86CD9804BE23}"/>
          </ac:picMkLst>
        </pc:picChg>
      </pc:sldChg>
      <pc:sldChg chg="modSp mod">
        <pc:chgData name="Wolfenden, Joseph" userId="a46a1382-713a-4240-87fc-6e87f784931e" providerId="ADAL" clId="{51C2D266-BFB5-4A83-93DF-D5BDE5BF9EFD}" dt="2025-01-19T00:14:27.854" v="676" actId="20577"/>
        <pc:sldMkLst>
          <pc:docMk/>
          <pc:sldMk cId="2185247274" sldId="266"/>
        </pc:sldMkLst>
        <pc:spChg chg="mod">
          <ac:chgData name="Wolfenden, Joseph" userId="a46a1382-713a-4240-87fc-6e87f784931e" providerId="ADAL" clId="{51C2D266-BFB5-4A83-93DF-D5BDE5BF9EFD}" dt="2025-01-19T00:14:27.854" v="676" actId="20577"/>
          <ac:spMkLst>
            <pc:docMk/>
            <pc:sldMk cId="2185247274" sldId="266"/>
            <ac:spMk id="2" creationId="{76A1BD46-8715-C3E2-D488-E8A8F8DA112B}"/>
          </ac:spMkLst>
        </pc:spChg>
      </pc:sldChg>
      <pc:sldChg chg="addSp modSp mod modAnim">
        <pc:chgData name="Wolfenden, Joseph" userId="a46a1382-713a-4240-87fc-6e87f784931e" providerId="ADAL" clId="{51C2D266-BFB5-4A83-93DF-D5BDE5BF9EFD}" dt="2025-01-19T00:23:47.545" v="901" actId="14861"/>
        <pc:sldMkLst>
          <pc:docMk/>
          <pc:sldMk cId="249021552" sldId="267"/>
        </pc:sldMkLst>
        <pc:spChg chg="add mod">
          <ac:chgData name="Wolfenden, Joseph" userId="a46a1382-713a-4240-87fc-6e87f784931e" providerId="ADAL" clId="{51C2D266-BFB5-4A83-93DF-D5BDE5BF9EFD}" dt="2025-01-19T00:22:59.733" v="899" actId="571"/>
          <ac:spMkLst>
            <pc:docMk/>
            <pc:sldMk cId="249021552" sldId="267"/>
            <ac:spMk id="4" creationId="{88C32313-872B-96B3-207E-29EE7B3C86AE}"/>
          </ac:spMkLst>
        </pc:spChg>
        <pc:spChg chg="add mod">
          <ac:chgData name="Wolfenden, Joseph" userId="a46a1382-713a-4240-87fc-6e87f784931e" providerId="ADAL" clId="{51C2D266-BFB5-4A83-93DF-D5BDE5BF9EFD}" dt="2025-01-19T00:22:59.733" v="899" actId="571"/>
          <ac:spMkLst>
            <pc:docMk/>
            <pc:sldMk cId="249021552" sldId="267"/>
            <ac:spMk id="10" creationId="{374CBA97-1694-B496-015C-42A5915B0CAD}"/>
          </ac:spMkLst>
        </pc:spChg>
        <pc:spChg chg="add mod">
          <ac:chgData name="Wolfenden, Joseph" userId="a46a1382-713a-4240-87fc-6e87f784931e" providerId="ADAL" clId="{51C2D266-BFB5-4A83-93DF-D5BDE5BF9EFD}" dt="2025-01-19T00:22:59.733" v="899" actId="571"/>
          <ac:spMkLst>
            <pc:docMk/>
            <pc:sldMk cId="249021552" sldId="267"/>
            <ac:spMk id="14" creationId="{544A2681-0625-EE73-B3A4-AC6E56700D30}"/>
          </ac:spMkLst>
        </pc:spChg>
        <pc:spChg chg="add mod">
          <ac:chgData name="Wolfenden, Joseph" userId="a46a1382-713a-4240-87fc-6e87f784931e" providerId="ADAL" clId="{51C2D266-BFB5-4A83-93DF-D5BDE5BF9EFD}" dt="2025-01-19T00:22:59.733" v="899" actId="571"/>
          <ac:spMkLst>
            <pc:docMk/>
            <pc:sldMk cId="249021552" sldId="267"/>
            <ac:spMk id="16" creationId="{241978D5-52EC-FC9B-6D71-26BC3B85B779}"/>
          </ac:spMkLst>
        </pc:spChg>
        <pc:spChg chg="add mod">
          <ac:chgData name="Wolfenden, Joseph" userId="a46a1382-713a-4240-87fc-6e87f784931e" providerId="ADAL" clId="{51C2D266-BFB5-4A83-93DF-D5BDE5BF9EFD}" dt="2025-01-19T00:22:59.733" v="899" actId="571"/>
          <ac:spMkLst>
            <pc:docMk/>
            <pc:sldMk cId="249021552" sldId="267"/>
            <ac:spMk id="18" creationId="{233AD041-ECBD-B171-AE8D-E7E4B3B38662}"/>
          </ac:spMkLst>
        </pc:spChg>
        <pc:spChg chg="mod">
          <ac:chgData name="Wolfenden, Joseph" userId="a46a1382-713a-4240-87fc-6e87f784931e" providerId="ADAL" clId="{51C2D266-BFB5-4A83-93DF-D5BDE5BF9EFD}" dt="2025-01-19T00:23:11.575" v="900" actId="14861"/>
          <ac:spMkLst>
            <pc:docMk/>
            <pc:sldMk cId="249021552" sldId="267"/>
            <ac:spMk id="40" creationId="{D3F5351E-8351-3FEB-D9AF-CFB21A70D5E4}"/>
          </ac:spMkLst>
        </pc:spChg>
        <pc:spChg chg="mod">
          <ac:chgData name="Wolfenden, Joseph" userId="a46a1382-713a-4240-87fc-6e87f784931e" providerId="ADAL" clId="{51C2D266-BFB5-4A83-93DF-D5BDE5BF9EFD}" dt="2025-01-19T00:23:11.575" v="900" actId="14861"/>
          <ac:spMkLst>
            <pc:docMk/>
            <pc:sldMk cId="249021552" sldId="267"/>
            <ac:spMk id="41" creationId="{BE813B64-F496-A194-77C2-1FA826ADB9C8}"/>
          </ac:spMkLst>
        </pc:spChg>
        <pc:spChg chg="mod">
          <ac:chgData name="Wolfenden, Joseph" userId="a46a1382-713a-4240-87fc-6e87f784931e" providerId="ADAL" clId="{51C2D266-BFB5-4A83-93DF-D5BDE5BF9EFD}" dt="2025-01-19T00:23:11.575" v="900" actId="14861"/>
          <ac:spMkLst>
            <pc:docMk/>
            <pc:sldMk cId="249021552" sldId="267"/>
            <ac:spMk id="42" creationId="{053C5E1D-BEEA-A3A1-9715-D0D4E5371CD8}"/>
          </ac:spMkLst>
        </pc:spChg>
        <pc:spChg chg="mod">
          <ac:chgData name="Wolfenden, Joseph" userId="a46a1382-713a-4240-87fc-6e87f784931e" providerId="ADAL" clId="{51C2D266-BFB5-4A83-93DF-D5BDE5BF9EFD}" dt="2025-01-19T00:23:11.575" v="900" actId="14861"/>
          <ac:spMkLst>
            <pc:docMk/>
            <pc:sldMk cId="249021552" sldId="267"/>
            <ac:spMk id="49" creationId="{5FA4ACB7-3C24-DA9B-FA64-7F3C5A576C55}"/>
          </ac:spMkLst>
        </pc:spChg>
        <pc:spChg chg="mod">
          <ac:chgData name="Wolfenden, Joseph" userId="a46a1382-713a-4240-87fc-6e87f784931e" providerId="ADAL" clId="{51C2D266-BFB5-4A83-93DF-D5BDE5BF9EFD}" dt="2025-01-19T00:23:11.575" v="900" actId="14861"/>
          <ac:spMkLst>
            <pc:docMk/>
            <pc:sldMk cId="249021552" sldId="267"/>
            <ac:spMk id="50" creationId="{279D4854-FE65-4F32-98FA-5D3F31F7020F}"/>
          </ac:spMkLst>
        </pc:spChg>
        <pc:spChg chg="mod">
          <ac:chgData name="Wolfenden, Joseph" userId="a46a1382-713a-4240-87fc-6e87f784931e" providerId="ADAL" clId="{51C2D266-BFB5-4A83-93DF-D5BDE5BF9EFD}" dt="2025-01-19T00:23:11.575" v="900" actId="14861"/>
          <ac:spMkLst>
            <pc:docMk/>
            <pc:sldMk cId="249021552" sldId="267"/>
            <ac:spMk id="51" creationId="{02E5AC29-A1A6-86DD-0C80-FAF939CD5951}"/>
          </ac:spMkLst>
        </pc:spChg>
        <pc:grpChg chg="mod">
          <ac:chgData name="Wolfenden, Joseph" userId="a46a1382-713a-4240-87fc-6e87f784931e" providerId="ADAL" clId="{51C2D266-BFB5-4A83-93DF-D5BDE5BF9EFD}" dt="2025-01-19T00:23:47.545" v="901" actId="14861"/>
          <ac:grpSpMkLst>
            <pc:docMk/>
            <pc:sldMk cId="249021552" sldId="267"/>
            <ac:grpSpMk id="64" creationId="{BE18306A-587F-162A-0385-37C649DD352F}"/>
          </ac:grpSpMkLst>
        </pc:grpChg>
        <pc:grpChg chg="mod">
          <ac:chgData name="Wolfenden, Joseph" userId="a46a1382-713a-4240-87fc-6e87f784931e" providerId="ADAL" clId="{51C2D266-BFB5-4A83-93DF-D5BDE5BF9EFD}" dt="2025-01-19T00:23:47.545" v="901" actId="14861"/>
          <ac:grpSpMkLst>
            <pc:docMk/>
            <pc:sldMk cId="249021552" sldId="267"/>
            <ac:grpSpMk id="65" creationId="{9E9A0312-167B-B965-B353-A791D4649FE2}"/>
          </ac:grpSpMkLst>
        </pc:grpChg>
        <pc:grpChg chg="mod">
          <ac:chgData name="Wolfenden, Joseph" userId="a46a1382-713a-4240-87fc-6e87f784931e" providerId="ADAL" clId="{51C2D266-BFB5-4A83-93DF-D5BDE5BF9EFD}" dt="2025-01-19T00:23:47.545" v="901" actId="14861"/>
          <ac:grpSpMkLst>
            <pc:docMk/>
            <pc:sldMk cId="249021552" sldId="267"/>
            <ac:grpSpMk id="66" creationId="{7F5E7C6D-F026-D051-6D41-E6CB64EA102B}"/>
          </ac:grpSpMkLst>
        </pc:grpChg>
        <pc:grpChg chg="mod">
          <ac:chgData name="Wolfenden, Joseph" userId="a46a1382-713a-4240-87fc-6e87f784931e" providerId="ADAL" clId="{51C2D266-BFB5-4A83-93DF-D5BDE5BF9EFD}" dt="2025-01-19T00:23:47.545" v="901" actId="14861"/>
          <ac:grpSpMkLst>
            <pc:docMk/>
            <pc:sldMk cId="249021552" sldId="267"/>
            <ac:grpSpMk id="67" creationId="{3DCD3604-F594-8C5F-5C57-5C1B86E64C76}"/>
          </ac:grpSpMkLst>
        </pc:grpChg>
        <pc:grpChg chg="mod">
          <ac:chgData name="Wolfenden, Joseph" userId="a46a1382-713a-4240-87fc-6e87f784931e" providerId="ADAL" clId="{51C2D266-BFB5-4A83-93DF-D5BDE5BF9EFD}" dt="2025-01-19T00:23:47.545" v="901" actId="14861"/>
          <ac:grpSpMkLst>
            <pc:docMk/>
            <pc:sldMk cId="249021552" sldId="267"/>
            <ac:grpSpMk id="68" creationId="{B1F44EB3-50E7-2C2B-7A13-64C906B353AF}"/>
          </ac:grpSpMkLst>
        </pc:grpChg>
        <pc:grpChg chg="mod">
          <ac:chgData name="Wolfenden, Joseph" userId="a46a1382-713a-4240-87fc-6e87f784931e" providerId="ADAL" clId="{51C2D266-BFB5-4A83-93DF-D5BDE5BF9EFD}" dt="2025-01-19T00:23:47.545" v="901" actId="14861"/>
          <ac:grpSpMkLst>
            <pc:docMk/>
            <pc:sldMk cId="249021552" sldId="267"/>
            <ac:grpSpMk id="69" creationId="{32F316B5-7FB6-54E1-B9A5-56C653065465}"/>
          </ac:grpSpMkLst>
        </pc:grpChg>
      </pc:sldChg>
      <pc:sldChg chg="modSp">
        <pc:chgData name="Wolfenden, Joseph" userId="a46a1382-713a-4240-87fc-6e87f784931e" providerId="ADAL" clId="{51C2D266-BFB5-4A83-93DF-D5BDE5BF9EFD}" dt="2025-01-19T00:26:55.964" v="903" actId="14861"/>
        <pc:sldMkLst>
          <pc:docMk/>
          <pc:sldMk cId="2724217337" sldId="269"/>
        </pc:sldMkLst>
        <pc:grpChg chg="mod">
          <ac:chgData name="Wolfenden, Joseph" userId="a46a1382-713a-4240-87fc-6e87f784931e" providerId="ADAL" clId="{51C2D266-BFB5-4A83-93DF-D5BDE5BF9EFD}" dt="2025-01-19T00:26:55.964" v="903" actId="14861"/>
          <ac:grpSpMkLst>
            <pc:docMk/>
            <pc:sldMk cId="2724217337" sldId="269"/>
            <ac:grpSpMk id="11" creationId="{4E8AB754-0D67-67C1-8717-0190296FA201}"/>
          </ac:grpSpMkLst>
        </pc:grpChg>
      </pc:sldChg>
      <pc:sldChg chg="addSp delSp modSp mod modAnim">
        <pc:chgData name="Wolfenden, Joseph" userId="a46a1382-713a-4240-87fc-6e87f784931e" providerId="ADAL" clId="{51C2D266-BFB5-4A83-93DF-D5BDE5BF9EFD}" dt="2025-01-19T00:59:53.243" v="914"/>
        <pc:sldMkLst>
          <pc:docMk/>
          <pc:sldMk cId="3802617823" sldId="271"/>
        </pc:sldMkLst>
        <pc:spChg chg="del mod">
          <ac:chgData name="Wolfenden, Joseph" userId="a46a1382-713a-4240-87fc-6e87f784931e" providerId="ADAL" clId="{51C2D266-BFB5-4A83-93DF-D5BDE5BF9EFD}" dt="2025-01-19T00:07:09.212" v="561" actId="478"/>
          <ac:spMkLst>
            <pc:docMk/>
            <pc:sldMk cId="3802617823" sldId="271"/>
            <ac:spMk id="4" creationId="{016C9550-F0FC-3AD5-5373-F9AF7F8E5F24}"/>
          </ac:spMkLst>
        </pc:spChg>
        <pc:spChg chg="add mod">
          <ac:chgData name="Wolfenden, Joseph" userId="a46a1382-713a-4240-87fc-6e87f784931e" providerId="ADAL" clId="{51C2D266-BFB5-4A83-93DF-D5BDE5BF9EFD}" dt="2025-01-19T00:01:04.502" v="471" actId="207"/>
          <ac:spMkLst>
            <pc:docMk/>
            <pc:sldMk cId="3802617823" sldId="271"/>
            <ac:spMk id="10" creationId="{FE584778-DAC8-AA36-74CB-52EAEA8288A9}"/>
          </ac:spMkLst>
        </pc:spChg>
        <pc:spChg chg="mod">
          <ac:chgData name="Wolfenden, Joseph" userId="a46a1382-713a-4240-87fc-6e87f784931e" providerId="ADAL" clId="{51C2D266-BFB5-4A83-93DF-D5BDE5BF9EFD}" dt="2025-01-18T23:56:31.512" v="264" actId="14100"/>
          <ac:spMkLst>
            <pc:docMk/>
            <pc:sldMk cId="3802617823" sldId="271"/>
            <ac:spMk id="14" creationId="{B2BABB79-F6A0-D5B6-95A1-7D741CE5700A}"/>
          </ac:spMkLst>
        </pc:spChg>
        <pc:spChg chg="mod">
          <ac:chgData name="Wolfenden, Joseph" userId="a46a1382-713a-4240-87fc-6e87f784931e" providerId="ADAL" clId="{51C2D266-BFB5-4A83-93DF-D5BDE5BF9EFD}" dt="2025-01-18T23:55:43.317" v="222"/>
          <ac:spMkLst>
            <pc:docMk/>
            <pc:sldMk cId="3802617823" sldId="271"/>
            <ac:spMk id="15" creationId="{BB9256B9-EC82-712C-22CE-4A55C860930C}"/>
          </ac:spMkLst>
        </pc:spChg>
        <pc:spChg chg="mod">
          <ac:chgData name="Wolfenden, Joseph" userId="a46a1382-713a-4240-87fc-6e87f784931e" providerId="ADAL" clId="{51C2D266-BFB5-4A83-93DF-D5BDE5BF9EFD}" dt="2025-01-18T23:56:06.058" v="227" actId="14100"/>
          <ac:spMkLst>
            <pc:docMk/>
            <pc:sldMk cId="3802617823" sldId="271"/>
            <ac:spMk id="16" creationId="{FF1FE1BA-44D5-02D2-2538-D5A4B4A49E81}"/>
          </ac:spMkLst>
        </pc:spChg>
        <pc:spChg chg="mod">
          <ac:chgData name="Wolfenden, Joseph" userId="a46a1382-713a-4240-87fc-6e87f784931e" providerId="ADAL" clId="{51C2D266-BFB5-4A83-93DF-D5BDE5BF9EFD}" dt="2025-01-18T23:56:50.601" v="273" actId="20577"/>
          <ac:spMkLst>
            <pc:docMk/>
            <pc:sldMk cId="3802617823" sldId="271"/>
            <ac:spMk id="18" creationId="{8C45ACD7-C2E5-5BF9-B69A-72C064B48E90}"/>
          </ac:spMkLst>
        </pc:spChg>
        <pc:spChg chg="mod">
          <ac:chgData name="Wolfenden, Joseph" userId="a46a1382-713a-4240-87fc-6e87f784931e" providerId="ADAL" clId="{51C2D266-BFB5-4A83-93DF-D5BDE5BF9EFD}" dt="2025-01-18T23:56:46.390" v="268" actId="20577"/>
          <ac:spMkLst>
            <pc:docMk/>
            <pc:sldMk cId="3802617823" sldId="271"/>
            <ac:spMk id="19" creationId="{C0026426-6B9C-226B-0447-AE23EED3BC54}"/>
          </ac:spMkLst>
        </pc:spChg>
        <pc:spChg chg="mod">
          <ac:chgData name="Wolfenden, Joseph" userId="a46a1382-713a-4240-87fc-6e87f784931e" providerId="ADAL" clId="{51C2D266-BFB5-4A83-93DF-D5BDE5BF9EFD}" dt="2025-01-18T23:56:36.192" v="265"/>
          <ac:spMkLst>
            <pc:docMk/>
            <pc:sldMk cId="3802617823" sldId="271"/>
            <ac:spMk id="20" creationId="{61881379-DF72-D930-A4FE-1060B2D8250E}"/>
          </ac:spMkLst>
        </pc:spChg>
        <pc:spChg chg="mod">
          <ac:chgData name="Wolfenden, Joseph" userId="a46a1382-713a-4240-87fc-6e87f784931e" providerId="ADAL" clId="{51C2D266-BFB5-4A83-93DF-D5BDE5BF9EFD}" dt="2025-01-18T23:57:42.791" v="339" actId="20577"/>
          <ac:spMkLst>
            <pc:docMk/>
            <pc:sldMk cId="3802617823" sldId="271"/>
            <ac:spMk id="22" creationId="{48BC3997-E8BA-F75E-8140-964490D37482}"/>
          </ac:spMkLst>
        </pc:spChg>
        <pc:spChg chg="mod">
          <ac:chgData name="Wolfenden, Joseph" userId="a46a1382-713a-4240-87fc-6e87f784931e" providerId="ADAL" clId="{51C2D266-BFB5-4A83-93DF-D5BDE5BF9EFD}" dt="2025-01-18T23:57:35.543" v="334" actId="20577"/>
          <ac:spMkLst>
            <pc:docMk/>
            <pc:sldMk cId="3802617823" sldId="271"/>
            <ac:spMk id="23" creationId="{4E08B9CD-8D1F-40B5-E589-C0CBE4BD72C0}"/>
          </ac:spMkLst>
        </pc:spChg>
        <pc:spChg chg="mod">
          <ac:chgData name="Wolfenden, Joseph" userId="a46a1382-713a-4240-87fc-6e87f784931e" providerId="ADAL" clId="{51C2D266-BFB5-4A83-93DF-D5BDE5BF9EFD}" dt="2025-01-18T23:56:55.011" v="274"/>
          <ac:spMkLst>
            <pc:docMk/>
            <pc:sldMk cId="3802617823" sldId="271"/>
            <ac:spMk id="24" creationId="{3642C173-C429-9E41-8046-90C4EDEEF5CA}"/>
          </ac:spMkLst>
        </pc:spChg>
        <pc:spChg chg="add mod">
          <ac:chgData name="Wolfenden, Joseph" userId="a46a1382-713a-4240-87fc-6e87f784931e" providerId="ADAL" clId="{51C2D266-BFB5-4A83-93DF-D5BDE5BF9EFD}" dt="2025-01-19T00:02:44.995" v="489" actId="164"/>
          <ac:spMkLst>
            <pc:docMk/>
            <pc:sldMk cId="3802617823" sldId="271"/>
            <ac:spMk id="27" creationId="{826CC413-90F7-DCCC-AC44-AE483B9AF131}"/>
          </ac:spMkLst>
        </pc:spChg>
        <pc:spChg chg="mod">
          <ac:chgData name="Wolfenden, Joseph" userId="a46a1382-713a-4240-87fc-6e87f784931e" providerId="ADAL" clId="{51C2D266-BFB5-4A83-93DF-D5BDE5BF9EFD}" dt="2025-01-19T00:02:47.670" v="491"/>
          <ac:spMkLst>
            <pc:docMk/>
            <pc:sldMk cId="3802617823" sldId="271"/>
            <ac:spMk id="31" creationId="{826CC413-90F7-DCCC-AC44-AE483B9AF131}"/>
          </ac:spMkLst>
        </pc:spChg>
        <pc:spChg chg="add mod">
          <ac:chgData name="Wolfenden, Joseph" userId="a46a1382-713a-4240-87fc-6e87f784931e" providerId="ADAL" clId="{51C2D266-BFB5-4A83-93DF-D5BDE5BF9EFD}" dt="2025-01-19T00:06:55.633" v="550" actId="164"/>
          <ac:spMkLst>
            <pc:docMk/>
            <pc:sldMk cId="3802617823" sldId="271"/>
            <ac:spMk id="45" creationId="{03089E8A-8D11-DF08-C23E-975134343FEE}"/>
          </ac:spMkLst>
        </pc:spChg>
        <pc:spChg chg="add mod">
          <ac:chgData name="Wolfenden, Joseph" userId="a46a1382-713a-4240-87fc-6e87f784931e" providerId="ADAL" clId="{51C2D266-BFB5-4A83-93DF-D5BDE5BF9EFD}" dt="2025-01-19T00:06:55.633" v="550" actId="164"/>
          <ac:spMkLst>
            <pc:docMk/>
            <pc:sldMk cId="3802617823" sldId="271"/>
            <ac:spMk id="46" creationId="{A0CA75D2-DF6C-ED8A-2490-AB6E06600018}"/>
          </ac:spMkLst>
        </pc:spChg>
        <pc:spChg chg="add mod">
          <ac:chgData name="Wolfenden, Joseph" userId="a46a1382-713a-4240-87fc-6e87f784931e" providerId="ADAL" clId="{51C2D266-BFB5-4A83-93DF-D5BDE5BF9EFD}" dt="2025-01-19T00:06:55.633" v="550" actId="164"/>
          <ac:spMkLst>
            <pc:docMk/>
            <pc:sldMk cId="3802617823" sldId="271"/>
            <ac:spMk id="47" creationId="{C0306ADF-B756-DC7D-7713-7DD812287F9E}"/>
          </ac:spMkLst>
        </pc:spChg>
        <pc:spChg chg="add mod">
          <ac:chgData name="Wolfenden, Joseph" userId="a46a1382-713a-4240-87fc-6e87f784931e" providerId="ADAL" clId="{51C2D266-BFB5-4A83-93DF-D5BDE5BF9EFD}" dt="2025-01-19T00:06:55.633" v="550" actId="164"/>
          <ac:spMkLst>
            <pc:docMk/>
            <pc:sldMk cId="3802617823" sldId="271"/>
            <ac:spMk id="48" creationId="{771F2F84-F2C9-271E-04D1-FDF4A5E8B972}"/>
          </ac:spMkLst>
        </pc:spChg>
        <pc:grpChg chg="add mod">
          <ac:chgData name="Wolfenden, Joseph" userId="a46a1382-713a-4240-87fc-6e87f784931e" providerId="ADAL" clId="{51C2D266-BFB5-4A83-93DF-D5BDE5BF9EFD}" dt="2025-01-18T23:59:09.951" v="448" actId="1036"/>
          <ac:grpSpMkLst>
            <pc:docMk/>
            <pc:sldMk cId="3802617823" sldId="271"/>
            <ac:grpSpMk id="13" creationId="{9F7B6663-84BB-A6F4-7A5A-931F8536B093}"/>
          </ac:grpSpMkLst>
        </pc:grpChg>
        <pc:grpChg chg="add mod">
          <ac:chgData name="Wolfenden, Joseph" userId="a46a1382-713a-4240-87fc-6e87f784931e" providerId="ADAL" clId="{51C2D266-BFB5-4A83-93DF-D5BDE5BF9EFD}" dt="2025-01-18T23:59:09.951" v="448" actId="1036"/>
          <ac:grpSpMkLst>
            <pc:docMk/>
            <pc:sldMk cId="3802617823" sldId="271"/>
            <ac:grpSpMk id="17" creationId="{683C91F1-37D1-0CF2-CC3B-EECE8EC3E3DC}"/>
          </ac:grpSpMkLst>
        </pc:grpChg>
        <pc:grpChg chg="add mod">
          <ac:chgData name="Wolfenden, Joseph" userId="a46a1382-713a-4240-87fc-6e87f784931e" providerId="ADAL" clId="{51C2D266-BFB5-4A83-93DF-D5BDE5BF9EFD}" dt="2025-01-18T23:59:09.951" v="448" actId="1036"/>
          <ac:grpSpMkLst>
            <pc:docMk/>
            <pc:sldMk cId="3802617823" sldId="271"/>
            <ac:grpSpMk id="21" creationId="{0EA6A2C8-32AB-8DCB-60DD-A525A2AB7365}"/>
          </ac:grpSpMkLst>
        </pc:grpChg>
        <pc:grpChg chg="add del mod">
          <ac:chgData name="Wolfenden, Joseph" userId="a46a1382-713a-4240-87fc-6e87f784931e" providerId="ADAL" clId="{51C2D266-BFB5-4A83-93DF-D5BDE5BF9EFD}" dt="2025-01-19T00:02:46.683" v="490" actId="21"/>
          <ac:grpSpMkLst>
            <pc:docMk/>
            <pc:sldMk cId="3802617823" sldId="271"/>
            <ac:grpSpMk id="28" creationId="{F46DB16D-136D-21FE-36D7-429E7D2032A7}"/>
          </ac:grpSpMkLst>
        </pc:grpChg>
        <pc:grpChg chg="add del mod">
          <ac:chgData name="Wolfenden, Joseph" userId="a46a1382-713a-4240-87fc-6e87f784931e" providerId="ADAL" clId="{51C2D266-BFB5-4A83-93DF-D5BDE5BF9EFD}" dt="2025-01-19T00:02:52.227" v="492" actId="478"/>
          <ac:grpSpMkLst>
            <pc:docMk/>
            <pc:sldMk cId="3802617823" sldId="271"/>
            <ac:grpSpMk id="29" creationId="{F46DB16D-136D-21FE-36D7-429E7D2032A7}"/>
          </ac:grpSpMkLst>
        </pc:grpChg>
        <pc:grpChg chg="add mod">
          <ac:chgData name="Wolfenden, Joseph" userId="a46a1382-713a-4240-87fc-6e87f784931e" providerId="ADAL" clId="{51C2D266-BFB5-4A83-93DF-D5BDE5BF9EFD}" dt="2025-01-19T00:07:00.126" v="560" actId="1038"/>
          <ac:grpSpMkLst>
            <pc:docMk/>
            <pc:sldMk cId="3802617823" sldId="271"/>
            <ac:grpSpMk id="49" creationId="{733C4D25-D76A-8B00-DAAB-348E78EFA2DF}"/>
          </ac:grpSpMkLst>
        </pc:grpChg>
        <pc:picChg chg="add mod">
          <ac:chgData name="Wolfenden, Joseph" userId="a46a1382-713a-4240-87fc-6e87f784931e" providerId="ADAL" clId="{51C2D266-BFB5-4A83-93DF-D5BDE5BF9EFD}" dt="2025-01-18T23:58:45.867" v="401" actId="1076"/>
          <ac:picMkLst>
            <pc:docMk/>
            <pc:sldMk cId="3802617823" sldId="271"/>
            <ac:picMk id="8" creationId="{387F6371-E2A1-C174-4079-CBAFCD47EAD3}"/>
          </ac:picMkLst>
        </pc:picChg>
        <pc:picChg chg="add mod">
          <ac:chgData name="Wolfenden, Joseph" userId="a46a1382-713a-4240-87fc-6e87f784931e" providerId="ADAL" clId="{51C2D266-BFB5-4A83-93DF-D5BDE5BF9EFD}" dt="2025-01-19T00:02:44.995" v="489" actId="164"/>
          <ac:picMkLst>
            <pc:docMk/>
            <pc:sldMk cId="3802617823" sldId="271"/>
            <ac:picMk id="26" creationId="{48C66C0E-A6E1-C1F6-B444-EDF81C7E8F3A}"/>
          </ac:picMkLst>
        </pc:picChg>
        <pc:picChg chg="mod">
          <ac:chgData name="Wolfenden, Joseph" userId="a46a1382-713a-4240-87fc-6e87f784931e" providerId="ADAL" clId="{51C2D266-BFB5-4A83-93DF-D5BDE5BF9EFD}" dt="2025-01-19T00:02:47.670" v="491"/>
          <ac:picMkLst>
            <pc:docMk/>
            <pc:sldMk cId="3802617823" sldId="271"/>
            <ac:picMk id="30" creationId="{48C66C0E-A6E1-C1F6-B444-EDF81C7E8F3A}"/>
          </ac:picMkLst>
        </pc:picChg>
        <pc:picChg chg="add mod">
          <ac:chgData name="Wolfenden, Joseph" userId="a46a1382-713a-4240-87fc-6e87f784931e" providerId="ADAL" clId="{51C2D266-BFB5-4A83-93DF-D5BDE5BF9EFD}" dt="2025-01-19T00:03:02.335" v="494" actId="1076"/>
          <ac:picMkLst>
            <pc:docMk/>
            <pc:sldMk cId="3802617823" sldId="271"/>
            <ac:picMk id="32" creationId="{F6FE8AC0-A8F1-C784-EE0D-172341ED478D}"/>
          </ac:picMkLst>
        </pc:picChg>
        <pc:picChg chg="add del mod">
          <ac:chgData name="Wolfenden, Joseph" userId="a46a1382-713a-4240-87fc-6e87f784931e" providerId="ADAL" clId="{51C2D266-BFB5-4A83-93DF-D5BDE5BF9EFD}" dt="2025-01-19T00:04:00.505" v="498" actId="478"/>
          <ac:picMkLst>
            <pc:docMk/>
            <pc:sldMk cId="3802617823" sldId="271"/>
            <ac:picMk id="39" creationId="{2203F1F8-6504-6591-585B-8999019A1C8A}"/>
          </ac:picMkLst>
        </pc:picChg>
        <pc:picChg chg="add del mod">
          <ac:chgData name="Wolfenden, Joseph" userId="a46a1382-713a-4240-87fc-6e87f784931e" providerId="ADAL" clId="{51C2D266-BFB5-4A83-93DF-D5BDE5BF9EFD}" dt="2025-01-19T00:05:41.380" v="517" actId="478"/>
          <ac:picMkLst>
            <pc:docMk/>
            <pc:sldMk cId="3802617823" sldId="271"/>
            <ac:picMk id="41" creationId="{3BB03377-1D76-E86D-EA4A-D1E6F37B3AFE}"/>
          </ac:picMkLst>
        </pc:picChg>
        <pc:picChg chg="add mod">
          <ac:chgData name="Wolfenden, Joseph" userId="a46a1382-713a-4240-87fc-6e87f784931e" providerId="ADAL" clId="{51C2D266-BFB5-4A83-93DF-D5BDE5BF9EFD}" dt="2025-01-19T00:05:14.236" v="516" actId="207"/>
          <ac:picMkLst>
            <pc:docMk/>
            <pc:sldMk cId="3802617823" sldId="271"/>
            <ac:picMk id="43" creationId="{9F52F51E-2323-EEE8-8810-E774A6CC8218}"/>
          </ac:picMkLst>
        </pc:picChg>
      </pc:sldChg>
      <pc:sldChg chg="addSp delSp modSp mod modAnim">
        <pc:chgData name="Wolfenden, Joseph" userId="a46a1382-713a-4240-87fc-6e87f784931e" providerId="ADAL" clId="{51C2D266-BFB5-4A83-93DF-D5BDE5BF9EFD}" dt="2025-01-19T00:12:05.506" v="649"/>
        <pc:sldMkLst>
          <pc:docMk/>
          <pc:sldMk cId="1059598746" sldId="272"/>
        </pc:sldMkLst>
        <pc:spChg chg="del mod ord">
          <ac:chgData name="Wolfenden, Joseph" userId="a46a1382-713a-4240-87fc-6e87f784931e" providerId="ADAL" clId="{51C2D266-BFB5-4A83-93DF-D5BDE5BF9EFD}" dt="2025-01-19T00:10:17.955" v="601" actId="478"/>
          <ac:spMkLst>
            <pc:docMk/>
            <pc:sldMk cId="1059598746" sldId="272"/>
            <ac:spMk id="4" creationId="{4D490F5D-14F8-CC23-E6E3-63F52F9A69F4}"/>
          </ac:spMkLst>
        </pc:spChg>
        <pc:spChg chg="add mod">
          <ac:chgData name="Wolfenden, Joseph" userId="a46a1382-713a-4240-87fc-6e87f784931e" providerId="ADAL" clId="{51C2D266-BFB5-4A83-93DF-D5BDE5BF9EFD}" dt="2025-01-19T00:09:57.955" v="591" actId="1076"/>
          <ac:spMkLst>
            <pc:docMk/>
            <pc:sldMk cId="1059598746" sldId="272"/>
            <ac:spMk id="8" creationId="{258CFC1F-7E95-539E-395F-A94E760F291D}"/>
          </ac:spMkLst>
        </pc:spChg>
        <pc:spChg chg="add mod">
          <ac:chgData name="Wolfenden, Joseph" userId="a46a1382-713a-4240-87fc-6e87f784931e" providerId="ADAL" clId="{51C2D266-BFB5-4A83-93DF-D5BDE5BF9EFD}" dt="2025-01-19T00:10:36.986" v="614" actId="1076"/>
          <ac:spMkLst>
            <pc:docMk/>
            <pc:sldMk cId="1059598746" sldId="272"/>
            <ac:spMk id="9" creationId="{C929601E-25CB-E512-0E9C-76ED73D9BF17}"/>
          </ac:spMkLst>
        </pc:spChg>
        <pc:spChg chg="add mod">
          <ac:chgData name="Wolfenden, Joseph" userId="a46a1382-713a-4240-87fc-6e87f784931e" providerId="ADAL" clId="{51C2D266-BFB5-4A83-93DF-D5BDE5BF9EFD}" dt="2025-01-19T00:10:32.191" v="613" actId="1076"/>
          <ac:spMkLst>
            <pc:docMk/>
            <pc:sldMk cId="1059598746" sldId="272"/>
            <ac:spMk id="10" creationId="{40B98538-27E3-9B5C-0AE2-F37421720B01}"/>
          </ac:spMkLst>
        </pc:spChg>
        <pc:spChg chg="add del mod ord">
          <ac:chgData name="Wolfenden, Joseph" userId="a46a1382-713a-4240-87fc-6e87f784931e" providerId="ADAL" clId="{51C2D266-BFB5-4A83-93DF-D5BDE5BF9EFD}" dt="2025-01-19T00:11:29.214" v="641" actId="478"/>
          <ac:spMkLst>
            <pc:docMk/>
            <pc:sldMk cId="1059598746" sldId="272"/>
            <ac:spMk id="11" creationId="{953AFED3-2750-6E55-DDE5-8ABC2E2D3137}"/>
          </ac:spMkLst>
        </pc:spChg>
        <pc:spChg chg="add mod">
          <ac:chgData name="Wolfenden, Joseph" userId="a46a1382-713a-4240-87fc-6e87f784931e" providerId="ADAL" clId="{51C2D266-BFB5-4A83-93DF-D5BDE5BF9EFD}" dt="2025-01-19T00:11:22.551" v="639" actId="1076"/>
          <ac:spMkLst>
            <pc:docMk/>
            <pc:sldMk cId="1059598746" sldId="272"/>
            <ac:spMk id="12" creationId="{E68B3F34-12B4-C1A7-C353-12D656C85376}"/>
          </ac:spMkLst>
        </pc:spChg>
        <pc:spChg chg="add mod">
          <ac:chgData name="Wolfenden, Joseph" userId="a46a1382-713a-4240-87fc-6e87f784931e" providerId="ADAL" clId="{51C2D266-BFB5-4A83-93DF-D5BDE5BF9EFD}" dt="2025-01-19T00:11:17.553" v="638" actId="1076"/>
          <ac:spMkLst>
            <pc:docMk/>
            <pc:sldMk cId="1059598746" sldId="272"/>
            <ac:spMk id="14" creationId="{AFE84A6D-69DE-D5B7-DDB1-F8C7A0CDFEBF}"/>
          </ac:spMkLst>
        </pc:spChg>
        <pc:spChg chg="add mod">
          <ac:chgData name="Wolfenden, Joseph" userId="a46a1382-713a-4240-87fc-6e87f784931e" providerId="ADAL" clId="{51C2D266-BFB5-4A83-93DF-D5BDE5BF9EFD}" dt="2025-01-19T00:11:26.106" v="640" actId="1076"/>
          <ac:spMkLst>
            <pc:docMk/>
            <pc:sldMk cId="1059598746" sldId="272"/>
            <ac:spMk id="15" creationId="{2907633C-9130-1F40-396B-CA293BA74E54}"/>
          </ac:spMkLst>
        </pc:spChg>
        <pc:grpChg chg="add mod">
          <ac:chgData name="Wolfenden, Joseph" userId="a46a1382-713a-4240-87fc-6e87f784931e" providerId="ADAL" clId="{51C2D266-BFB5-4A83-93DF-D5BDE5BF9EFD}" dt="2025-01-16T23:11:01.412" v="169" actId="164"/>
          <ac:grpSpMkLst>
            <pc:docMk/>
            <pc:sldMk cId="1059598746" sldId="272"/>
            <ac:grpSpMk id="20" creationId="{8676B98D-10C4-FA31-AC50-6ADF5EF04E10}"/>
          </ac:grpSpMkLst>
        </pc:grpChg>
        <pc:picChg chg="add mod">
          <ac:chgData name="Wolfenden, Joseph" userId="a46a1382-713a-4240-87fc-6e87f784931e" providerId="ADAL" clId="{51C2D266-BFB5-4A83-93DF-D5BDE5BF9EFD}" dt="2025-01-16T23:11:01.412" v="169" actId="164"/>
          <ac:picMkLst>
            <pc:docMk/>
            <pc:sldMk cId="1059598746" sldId="272"/>
            <ac:picMk id="13" creationId="{CA1AE97F-004E-FE7F-7881-8570BD4956C7}"/>
          </ac:picMkLst>
        </pc:picChg>
        <pc:picChg chg="add mod modCrop">
          <ac:chgData name="Wolfenden, Joseph" userId="a46a1382-713a-4240-87fc-6e87f784931e" providerId="ADAL" clId="{51C2D266-BFB5-4A83-93DF-D5BDE5BF9EFD}" dt="2025-01-16T23:06:03.304" v="128"/>
          <ac:picMkLst>
            <pc:docMk/>
            <pc:sldMk cId="1059598746" sldId="272"/>
            <ac:picMk id="16" creationId="{8FEF39C9-5076-89FA-0881-C74E2881526F}"/>
          </ac:picMkLst>
        </pc:picChg>
        <pc:picChg chg="add mod modCrop">
          <ac:chgData name="Wolfenden, Joseph" userId="a46a1382-713a-4240-87fc-6e87f784931e" providerId="ADAL" clId="{51C2D266-BFB5-4A83-93DF-D5BDE5BF9EFD}" dt="2025-01-16T23:11:01.412" v="169" actId="164"/>
          <ac:picMkLst>
            <pc:docMk/>
            <pc:sldMk cId="1059598746" sldId="272"/>
            <ac:picMk id="19" creationId="{5D7B3C43-7B01-2553-D757-049BA14B0824}"/>
          </ac:picMkLst>
        </pc:picChg>
      </pc:sldChg>
      <pc:sldChg chg="addSp delSp modSp mod delAnim modAnim">
        <pc:chgData name="Wolfenden, Joseph" userId="a46a1382-713a-4240-87fc-6e87f784931e" providerId="ADAL" clId="{51C2D266-BFB5-4A83-93DF-D5BDE5BF9EFD}" dt="2025-01-19T00:47:33.182" v="912" actId="14100"/>
        <pc:sldMkLst>
          <pc:docMk/>
          <pc:sldMk cId="4224468990" sldId="273"/>
        </pc:sldMkLst>
        <pc:picChg chg="add mod">
          <ac:chgData name="Wolfenden, Joseph" userId="a46a1382-713a-4240-87fc-6e87f784931e" providerId="ADAL" clId="{51C2D266-BFB5-4A83-93DF-D5BDE5BF9EFD}" dt="2025-01-19T00:47:33.182" v="912" actId="14100"/>
          <ac:picMkLst>
            <pc:docMk/>
            <pc:sldMk cId="4224468990" sldId="273"/>
            <ac:picMk id="4" creationId="{7F79D8E8-7FAF-E66D-6206-E785F463C1B5}"/>
          </ac:picMkLst>
        </pc:picChg>
        <pc:picChg chg="del">
          <ac:chgData name="Wolfenden, Joseph" userId="a46a1382-713a-4240-87fc-6e87f784931e" providerId="ADAL" clId="{51C2D266-BFB5-4A83-93DF-D5BDE5BF9EFD}" dt="2025-01-19T00:46:38.283" v="908" actId="478"/>
          <ac:picMkLst>
            <pc:docMk/>
            <pc:sldMk cId="4224468990" sldId="273"/>
            <ac:picMk id="7" creationId="{0D7A869A-62F1-BACC-CDE1-EEA9F49496DF}"/>
          </ac:picMkLst>
        </pc:picChg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3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4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5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6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7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8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49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50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51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52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53"/>
        </pc:sldMkLst>
      </pc:sldChg>
      <pc:sldChg chg="del">
        <pc:chgData name="Wolfenden, Joseph" userId="a46a1382-713a-4240-87fc-6e87f784931e" providerId="ADAL" clId="{51C2D266-BFB5-4A83-93DF-D5BDE5BF9EFD}" dt="2025-01-19T00:12:53.630" v="652" actId="47"/>
        <pc:sldMkLst>
          <pc:docMk/>
          <pc:sldMk cId="0" sldId="354"/>
        </pc:sldMkLst>
      </pc:sldChg>
      <pc:sldChg chg="del">
        <pc:chgData name="Wolfenden, Joseph" userId="a46a1382-713a-4240-87fc-6e87f784931e" providerId="ADAL" clId="{51C2D266-BFB5-4A83-93DF-D5BDE5BF9EFD}" dt="2025-01-19T00:13:14.456" v="653" actId="47"/>
        <pc:sldMkLst>
          <pc:docMk/>
          <pc:sldMk cId="0" sldId="355"/>
        </pc:sldMkLst>
      </pc:sldChg>
      <pc:sldChg chg="del">
        <pc:chgData name="Wolfenden, Joseph" userId="a46a1382-713a-4240-87fc-6e87f784931e" providerId="ADAL" clId="{51C2D266-BFB5-4A83-93DF-D5BDE5BF9EFD}" dt="2025-01-19T00:13:14.456" v="653" actId="47"/>
        <pc:sldMkLst>
          <pc:docMk/>
          <pc:sldMk cId="0" sldId="356"/>
        </pc:sldMkLst>
      </pc:sldChg>
      <pc:sldChg chg="del">
        <pc:chgData name="Wolfenden, Joseph" userId="a46a1382-713a-4240-87fc-6e87f784931e" providerId="ADAL" clId="{51C2D266-BFB5-4A83-93DF-D5BDE5BF9EFD}" dt="2025-01-19T00:13:14.456" v="653" actId="47"/>
        <pc:sldMkLst>
          <pc:docMk/>
          <pc:sldMk cId="0" sldId="357"/>
        </pc:sldMkLst>
      </pc:sldChg>
      <pc:sldChg chg="del">
        <pc:chgData name="Wolfenden, Joseph" userId="a46a1382-713a-4240-87fc-6e87f784931e" providerId="ADAL" clId="{51C2D266-BFB5-4A83-93DF-D5BDE5BF9EFD}" dt="2025-01-19T00:13:14.456" v="653" actId="47"/>
        <pc:sldMkLst>
          <pc:docMk/>
          <pc:sldMk cId="0" sldId="358"/>
        </pc:sldMkLst>
      </pc:sldChg>
      <pc:sldChg chg="del">
        <pc:chgData name="Wolfenden, Joseph" userId="a46a1382-713a-4240-87fc-6e87f784931e" providerId="ADAL" clId="{51C2D266-BFB5-4A83-93DF-D5BDE5BF9EFD}" dt="2025-01-19T00:13:14.456" v="653" actId="47"/>
        <pc:sldMkLst>
          <pc:docMk/>
          <pc:sldMk cId="0" sldId="359"/>
        </pc:sldMkLst>
      </pc:sldChg>
      <pc:sldChg chg="del">
        <pc:chgData name="Wolfenden, Joseph" userId="a46a1382-713a-4240-87fc-6e87f784931e" providerId="ADAL" clId="{51C2D266-BFB5-4A83-93DF-D5BDE5BF9EFD}" dt="2025-01-19T00:13:23.248" v="656" actId="47"/>
        <pc:sldMkLst>
          <pc:docMk/>
          <pc:sldMk cId="0" sldId="363"/>
        </pc:sldMkLst>
      </pc:sldChg>
      <pc:sldChg chg="add del">
        <pc:chgData name="Wolfenden, Joseph" userId="a46a1382-713a-4240-87fc-6e87f784931e" providerId="ADAL" clId="{51C2D266-BFB5-4A83-93DF-D5BDE5BF9EFD}" dt="2025-01-19T00:14:50.215" v="689" actId="47"/>
        <pc:sldMkLst>
          <pc:docMk/>
          <pc:sldMk cId="0" sldId="372"/>
        </pc:sldMkLst>
      </pc:sldChg>
      <pc:sldChg chg="ord">
        <pc:chgData name="Wolfenden, Joseph" userId="a46a1382-713a-4240-87fc-6e87f784931e" providerId="ADAL" clId="{51C2D266-BFB5-4A83-93DF-D5BDE5BF9EFD}" dt="2025-01-19T00:13:21.691" v="655"/>
        <pc:sldMkLst>
          <pc:docMk/>
          <pc:sldMk cId="0" sldId="379"/>
        </pc:sldMkLst>
      </pc:sldChg>
      <pc:sldChg chg="add del">
        <pc:chgData name="Wolfenden, Joseph" userId="a46a1382-713a-4240-87fc-6e87f784931e" providerId="ADAL" clId="{51C2D266-BFB5-4A83-93DF-D5BDE5BF9EFD}" dt="2025-01-19T00:12:38.565" v="650" actId="47"/>
        <pc:sldMkLst>
          <pc:docMk/>
          <pc:sldMk cId="0" sldId="392"/>
        </pc:sldMkLst>
      </pc:sldChg>
      <pc:sldChg chg="add">
        <pc:chgData name="Wolfenden, Joseph" userId="a46a1382-713a-4240-87fc-6e87f784931e" providerId="ADAL" clId="{51C2D266-BFB5-4A83-93DF-D5BDE5BF9EFD}" dt="2025-01-16T23:15:51.896" v="172"/>
        <pc:sldMkLst>
          <pc:docMk/>
          <pc:sldMk cId="0" sldId="393"/>
        </pc:sldMkLst>
      </pc:sldChg>
      <pc:sldChg chg="modSp add mod">
        <pc:chgData name="Wolfenden, Joseph" userId="a46a1382-713a-4240-87fc-6e87f784931e" providerId="ADAL" clId="{51C2D266-BFB5-4A83-93DF-D5BDE5BF9EFD}" dt="2025-01-16T23:15:52.010" v="174" actId="27636"/>
        <pc:sldMkLst>
          <pc:docMk/>
          <pc:sldMk cId="0" sldId="395"/>
        </pc:sldMkLst>
      </pc:sldChg>
      <pc:sldChg chg="add del">
        <pc:chgData name="Wolfenden, Joseph" userId="a46a1382-713a-4240-87fc-6e87f784931e" providerId="ADAL" clId="{51C2D266-BFB5-4A83-93DF-D5BDE5BF9EFD}" dt="2025-01-19T00:12:43.600" v="651" actId="47"/>
        <pc:sldMkLst>
          <pc:docMk/>
          <pc:sldMk cId="4229656814" sldId="430"/>
        </pc:sldMkLst>
      </pc:sldChg>
      <pc:sldChg chg="modTransition">
        <pc:chgData name="Wolfenden, Joseph" userId="a46a1382-713a-4240-87fc-6e87f784931e" providerId="ADAL" clId="{51C2D266-BFB5-4A83-93DF-D5BDE5BF9EFD}" dt="2025-01-19T00:28:16.508" v="905"/>
        <pc:sldMkLst>
          <pc:docMk/>
          <pc:sldMk cId="1349567602" sldId="436"/>
        </pc:sldMkLst>
      </pc:sldChg>
      <pc:sldChg chg="modTransition">
        <pc:chgData name="Wolfenden, Joseph" userId="a46a1382-713a-4240-87fc-6e87f784931e" providerId="ADAL" clId="{51C2D266-BFB5-4A83-93DF-D5BDE5BF9EFD}" dt="2025-01-19T00:31:20.713" v="906"/>
        <pc:sldMkLst>
          <pc:docMk/>
          <pc:sldMk cId="715056155" sldId="438"/>
        </pc:sldMkLst>
      </pc:sldChg>
      <pc:sldChg chg="modTransition">
        <pc:chgData name="Wolfenden, Joseph" userId="a46a1382-713a-4240-87fc-6e87f784931e" providerId="ADAL" clId="{51C2D266-BFB5-4A83-93DF-D5BDE5BF9EFD}" dt="2025-01-19T00:31:24.116" v="907"/>
        <pc:sldMkLst>
          <pc:docMk/>
          <pc:sldMk cId="2864982558" sldId="439"/>
        </pc:sldMkLst>
      </pc:sldChg>
      <pc:sldChg chg="modSp">
        <pc:chgData name="Wolfenden, Joseph" userId="a46a1382-713a-4240-87fc-6e87f784931e" providerId="ADAL" clId="{51C2D266-BFB5-4A83-93DF-D5BDE5BF9EFD}" dt="2025-01-18T23:47:04.694" v="178" actId="20577"/>
        <pc:sldMkLst>
          <pc:docMk/>
          <pc:sldMk cId="3950046795" sldId="450"/>
        </pc:sldMkLst>
        <pc:spChg chg="mod">
          <ac:chgData name="Wolfenden, Joseph" userId="a46a1382-713a-4240-87fc-6e87f784931e" providerId="ADAL" clId="{51C2D266-BFB5-4A83-93DF-D5BDE5BF9EFD}" dt="2025-01-18T23:47:04.694" v="178" actId="20577"/>
          <ac:spMkLst>
            <pc:docMk/>
            <pc:sldMk cId="3950046795" sldId="450"/>
            <ac:spMk id="4" creationId="{94BBAFB3-6358-4B46-9364-3670C2083A9C}"/>
          </ac:spMkLst>
        </pc:spChg>
      </pc:sldChg>
      <pc:sldChg chg="delSp modSp add del mod">
        <pc:chgData name="Wolfenden, Joseph" userId="a46a1382-713a-4240-87fc-6e87f784931e" providerId="ADAL" clId="{51C2D266-BFB5-4A83-93DF-D5BDE5BF9EFD}" dt="2025-01-19T00:09:11.220" v="573" actId="2696"/>
        <pc:sldMkLst>
          <pc:docMk/>
          <pc:sldMk cId="3813694498" sldId="451"/>
        </pc:sldMkLst>
        <pc:spChg chg="del mod">
          <ac:chgData name="Wolfenden, Joseph" userId="a46a1382-713a-4240-87fc-6e87f784931e" providerId="ADAL" clId="{51C2D266-BFB5-4A83-93DF-D5BDE5BF9EFD}" dt="2025-01-19T00:09:05.357" v="572" actId="478"/>
          <ac:spMkLst>
            <pc:docMk/>
            <pc:sldMk cId="3813694498" sldId="451"/>
            <ac:spMk id="4" creationId="{699BE6DB-95C8-D7B2-C7BB-FC0ECEFDC53B}"/>
          </ac:spMkLst>
        </pc:spChg>
      </pc:sldChg>
      <pc:sldChg chg="modSp add ord modAnim">
        <pc:chgData name="Wolfenden, Joseph" userId="a46a1382-713a-4240-87fc-6e87f784931e" providerId="ADAL" clId="{51C2D266-BFB5-4A83-93DF-D5BDE5BF9EFD}" dt="2025-01-19T00:22:33.452" v="896"/>
        <pc:sldMkLst>
          <pc:docMk/>
          <pc:sldMk cId="3888784555" sldId="451"/>
        </pc:sldMkLst>
        <pc:spChg chg="mod">
          <ac:chgData name="Wolfenden, Joseph" userId="a46a1382-713a-4240-87fc-6e87f784931e" providerId="ADAL" clId="{51C2D266-BFB5-4A83-93DF-D5BDE5BF9EFD}" dt="2025-01-19T00:21:17.282" v="845" actId="20577"/>
          <ac:spMkLst>
            <pc:docMk/>
            <pc:sldMk cId="3888784555" sldId="451"/>
            <ac:spMk id="2" creationId="{9609AFDA-9956-2C5D-C92B-C072D781D29F}"/>
          </ac:spMkLst>
        </pc:spChg>
        <pc:spChg chg="mod">
          <ac:chgData name="Wolfenden, Joseph" userId="a46a1382-713a-4240-87fc-6e87f784931e" providerId="ADAL" clId="{51C2D266-BFB5-4A83-93DF-D5BDE5BF9EFD}" dt="2025-01-19T00:21:59.126" v="895" actId="20577"/>
          <ac:spMkLst>
            <pc:docMk/>
            <pc:sldMk cId="3888784555" sldId="451"/>
            <ac:spMk id="4" creationId="{B5257E42-FD8C-18D2-4D80-E17DD3E4CD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24557-E22F-418E-8395-150F450ED3AD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AE8E4-C7D8-4490-BF72-5409EA67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2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AE8E4-C7D8-4490-BF72-5409EA67F7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3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296-65B7-46C7-86EA-B71FFFC867F2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2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296-65B7-46C7-86EA-B71FFFC867F2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72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B8296-65B7-46C7-86EA-B71FFFC867F2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2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3C2F-7C02-5EC0-4E00-8C256C83E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75D8B-472B-0388-6AFD-F1D3FC963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F3C2A-6362-6E64-FA3D-4027A06B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18BA-D89D-4986-8559-42404AA9D4B1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DD74-CBCB-FED7-4686-7BE760C2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90B52-4F4F-1915-6E04-752733A7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580D-E37F-2CEF-ACF1-F5A88A98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8EE11-4C8F-7597-94B5-1061F5989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0B79-9A8F-42A2-D15A-E604A669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4DB4-9BB0-48AC-8018-23DEFF7BFC67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058DC-711D-7744-2F93-0719EDDB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2EC6-38F9-0F46-64AA-B522CEA5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5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F7784-7AC8-EC6A-0668-60EC26A9B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F4E57-12F9-D7A9-500E-D6FD9AD59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9AB41-668E-CB08-8D1A-28CA24B6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E9EB-D690-4B04-A943-8790F25A496F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182FB-0271-B969-D70A-A6CC33EB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569D6-FD74-2849-C327-4597F0F3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CC26-A4E5-51A1-B514-7E49E632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E21F-077D-6D3D-A341-E69937693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10C4-8376-C56C-0B90-87781DB6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4E53-862D-496B-90D1-9F1372573AFD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C9FBE-5030-FBBA-C171-DE45E180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6993-E170-17EC-0F01-58D7D403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6667-4347-2E1B-39AB-38F7C053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84DB7-FFEA-D897-0A24-0E3F020AA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CA612-678A-FE50-0C88-A6C5A08B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0ED-7319-460F-848D-321EA3F2D116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86E2-94C1-1598-0C30-637DD188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8643-726D-E412-E43E-4B292861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9470-B2CC-92EA-72B9-BFB74C75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BAEE-C05D-1964-7905-551468D86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BA1BF-06EA-D3CB-593F-E7B39A69C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B86F-9E1F-1CDB-C660-878D9E96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9050-7293-4406-91A5-7CB7B249B0A0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43EFB-96F7-EB7F-3F65-4A20642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5AF6F-969F-0230-63B6-6D8251EF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3FEF-06A8-E4AF-0C12-47E18CA6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95FE7-9B1D-8235-698B-E34BE262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F7175-1772-BF49-35A1-E7729C9C6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74066-2336-BB24-2FA6-FE65A6337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18F89-863A-87ED-4922-B462FFF0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823EF-5782-DFEF-3317-2A05DEA3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74D-C278-45F5-9E4C-EAAF02FAA40C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7B595-B672-DB91-44BE-EBC00EF8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52380-1C45-57DA-93AC-0E7CCA2A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1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7DA7-07F1-123F-2537-B125F9F5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033CD-1269-6BBE-6996-77D19B55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1E46-FD33-42E3-9E7D-31C21D8C3AEA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BB570-08F7-B055-5545-3203A56F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B14D0-FEF8-C564-72EA-D5151A4C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38BC6-18A9-2624-1195-3D7A4B4D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1FA-D71C-4D8E-81EE-6D27999A54EA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D3130-C9B3-0E2D-23C9-3B503A87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CB0CE-CE4E-AF80-5008-BFFAF821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F3B8-A9E0-C4CB-80AA-13570BF6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5FC49-EBB6-6951-EED7-E67CF3F0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10ADE-2028-0FF9-D765-51DAF23C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61743-6839-32E9-A0F9-788C9B82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6545-E1FD-4605-A591-3AEA6687BA23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F4832-6AFD-44EB-4FF4-ED1A3647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2F8B5-884C-A1DC-A50F-551A0AA3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7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FF6D-0E7A-DF9C-EA47-7124B233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1B4FC-1A9E-5A10-3269-42876A593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595AA-2957-FC13-763C-6DB2D1629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E2335-22EE-C4D3-DF5F-54095996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E795-A2EF-470D-8246-682AB037AD06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034CB-0057-1C6F-7E99-D7C275AB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CFDF0-CAD8-4798-3A69-8BDDD7E0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25224-8C2C-A056-43C4-8E31A921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779C-D6C2-FA76-6E67-EA667CB6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66838-56E7-3771-A45F-2C92A5270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E9C82-A91A-44C7-9EA8-188919A57C35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27089-06C3-86B9-EE28-6C7E37FFD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9175-5E65-3CAC-E02B-09B2458F4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wmf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5.png"/><Relationship Id="rId24" Type="http://schemas.openxmlformats.org/officeDocument/2006/relationships/image" Target="../media/image48.jpe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wmf"/><Relationship Id="rId10" Type="http://schemas.openxmlformats.org/officeDocument/2006/relationships/image" Target="../media/image34.wmf"/><Relationship Id="rId19" Type="http://schemas.openxmlformats.org/officeDocument/2006/relationships/image" Target="../media/image43.wmf"/><Relationship Id="rId4" Type="http://schemas.openxmlformats.org/officeDocument/2006/relationships/image" Target="../media/image28.png"/><Relationship Id="rId9" Type="http://schemas.openxmlformats.org/officeDocument/2006/relationships/image" Target="../media/image33.wmf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S0FDjFBj8o?feature=oembed" TargetMode="Externa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47B2-194C-678B-47BF-2EF766A3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PRESENTATION </a:t>
            </a:r>
            <a:r>
              <a:rPr lang="en-GB">
                <a:solidFill>
                  <a:srgbClr val="FFFF00"/>
                </a:solidFill>
                <a:latin typeface="Comic Sans MS" panose="030F0702030302020204" pitchFamily="66" charset="0"/>
              </a:rPr>
              <a:t>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D656-4CE0-6926-7C12-4B616B0CE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GB">
                <a:latin typeface="Algerian" panose="04020705040A02060702" pitchFamily="82" charset="0"/>
              </a:rPr>
              <a:t>J. WOLFENDEN</a:t>
            </a:r>
          </a:p>
          <a:p>
            <a:pPr algn="r">
              <a:buFont typeface="Wingdings" panose="05000000000000000000" pitchFamily="2" charset="2"/>
              <a:buChar char="v"/>
            </a:pPr>
            <a:r>
              <a:rPr lang="en-GB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LIV.INNO Introductory Skills School</a:t>
            </a:r>
          </a:p>
          <a:p>
            <a:pPr algn="r">
              <a:buFont typeface="Wingdings" panose="05000000000000000000" pitchFamily="2" charset="2"/>
              <a:buChar char="q"/>
            </a:pPr>
            <a:r>
              <a:rPr lang="en-GB" i="1">
                <a:latin typeface="Aptos ExtraBold" panose="020F0502020204030204" pitchFamily="34" charset="0"/>
              </a:rPr>
              <a:t>20/01/2025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71E5C-A252-5C0E-03B8-B90202F9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53" y="3314700"/>
            <a:ext cx="8921520" cy="33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9734F5-6479-4A40-F7CB-969FB8FF3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19F216F-12AF-812D-8A7E-232256E58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CE2872-1788-C2D3-A601-2A46CDA3A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0A33F0-30DC-9609-E25D-34472E3D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2FD541-0AA4-4509-B131-BF1C208B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DF639D-456E-BBFC-ED02-F3E9D480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BA380-E1AB-7F28-2353-61F8887B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4A2F2CA5-158C-0BE9-028C-D5D2C9A399D7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56982BB-5285-0316-4A39-61209513B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4A92CE-E295-548B-9AD5-8E5D6A0E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0CFBC-D172-ED9F-CEB3-2FC04692CD0F}"/>
              </a:ext>
            </a:extLst>
          </p:cNvPr>
          <p:cNvSpPr txBox="1"/>
          <p:nvPr/>
        </p:nvSpPr>
        <p:spPr>
          <a:xfrm>
            <a:off x="459350" y="1775460"/>
            <a:ext cx="1115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Use images and graphics</a:t>
            </a:r>
          </a:p>
          <a:p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9F9B5A-6E64-8A88-21D9-68B5824FD600}"/>
              </a:ext>
            </a:extLst>
          </p:cNvPr>
          <p:cNvGrpSpPr/>
          <p:nvPr/>
        </p:nvGrpSpPr>
        <p:grpSpPr>
          <a:xfrm>
            <a:off x="2005433" y="1802341"/>
            <a:ext cx="2332733" cy="3104655"/>
            <a:chOff x="2005433" y="1802341"/>
            <a:chExt cx="2332733" cy="31046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72B4CF-F5B3-D295-9E78-08F45AA0D3CC}"/>
                </a:ext>
              </a:extLst>
            </p:cNvPr>
            <p:cNvGrpSpPr/>
            <p:nvPr/>
          </p:nvGrpSpPr>
          <p:grpSpPr>
            <a:xfrm>
              <a:off x="2005433" y="1802341"/>
              <a:ext cx="2332733" cy="3104655"/>
              <a:chOff x="2005433" y="1802341"/>
              <a:chExt cx="2332733" cy="3104655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F468C42-3B51-66D1-F677-08647B3B3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7479" t="33035" r="24958" b="14566"/>
              <a:stretch/>
            </p:blipFill>
            <p:spPr>
              <a:xfrm rot="10800000" flipV="1">
                <a:off x="2005437" y="2343973"/>
                <a:ext cx="2332729" cy="25630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05FE526-61D2-B231-26A9-61FB6DF3D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9085" t="34321" r="42592" b="32000"/>
              <a:stretch/>
            </p:blipFill>
            <p:spPr>
              <a:xfrm rot="10800000" flipV="1">
                <a:off x="2005433" y="1802341"/>
                <a:ext cx="2332728" cy="230584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9984D-BAD2-D1A1-E80F-DDFBB1FE3A84}"/>
                </a:ext>
              </a:extLst>
            </p:cNvPr>
            <p:cNvSpPr txBox="1"/>
            <p:nvPr/>
          </p:nvSpPr>
          <p:spPr>
            <a:xfrm>
              <a:off x="2994827" y="2681883"/>
              <a:ext cx="12342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</a:rPr>
                <a:t>Plots!*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F224F8-7325-6CAC-28CA-92BE5E062717}"/>
              </a:ext>
            </a:extLst>
          </p:cNvPr>
          <p:cNvGrpSpPr/>
          <p:nvPr/>
        </p:nvGrpSpPr>
        <p:grpSpPr>
          <a:xfrm>
            <a:off x="265791" y="1775460"/>
            <a:ext cx="2569989" cy="2332729"/>
            <a:chOff x="579120" y="2200775"/>
            <a:chExt cx="2569989" cy="233272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B0A433-39AC-5893-D3E3-98E2A9797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479" t="33035" r="24958" b="14566"/>
            <a:stretch/>
          </p:blipFill>
          <p:spPr>
            <a:xfrm rot="16200000">
              <a:off x="697750" y="2082145"/>
              <a:ext cx="2332729" cy="256998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B24EA7-3DB1-3F4B-C672-7188E885C63B}"/>
                </a:ext>
              </a:extLst>
            </p:cNvPr>
            <p:cNvSpPr txBox="1"/>
            <p:nvPr/>
          </p:nvSpPr>
          <p:spPr>
            <a:xfrm>
              <a:off x="694332" y="3105530"/>
              <a:ext cx="17827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</a:rPr>
                <a:t>Graphics!</a:t>
              </a:r>
            </a:p>
          </p:txBody>
        </p:sp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A3D75FB7-6D39-0675-97C0-82B4A3016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8333" t="15833" r="38542" b="11666"/>
          <a:stretch>
            <a:fillRect/>
          </a:stretch>
        </p:blipFill>
        <p:spPr bwMode="auto">
          <a:xfrm>
            <a:off x="6100325" y="2110641"/>
            <a:ext cx="4029947" cy="343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36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700FE-BB4C-A1BE-5CF9-0C1F98C1C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3B92C0E-628A-77E7-D684-48D9E435F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E2224B-17B6-61A5-A98E-89A10F2D2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A689B5-D432-8528-3E9E-76D7BF025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7427B8-0C7C-F3C6-A304-A9496871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0F44F9-C10B-EA97-8370-988983AAF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802DD-BCF6-C13B-E0E5-933971CA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D8F9E735-EBB4-0170-F994-23E9A206FE3A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C8D6327-86FB-3586-4071-DEB2B2AE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CEF19-74B2-9783-0BBA-B99C884C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9DB6FD-2ADD-8EDC-9459-F2A0F812E0FA}"/>
              </a:ext>
            </a:extLst>
          </p:cNvPr>
          <p:cNvGrpSpPr/>
          <p:nvPr/>
        </p:nvGrpSpPr>
        <p:grpSpPr>
          <a:xfrm>
            <a:off x="2005433" y="1802341"/>
            <a:ext cx="2332733" cy="3104655"/>
            <a:chOff x="2005433" y="1802341"/>
            <a:chExt cx="2332733" cy="31046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8079CE-05B1-7391-3141-9BFF5D74A92F}"/>
                </a:ext>
              </a:extLst>
            </p:cNvPr>
            <p:cNvGrpSpPr/>
            <p:nvPr/>
          </p:nvGrpSpPr>
          <p:grpSpPr>
            <a:xfrm>
              <a:off x="2005433" y="1802341"/>
              <a:ext cx="2332733" cy="3104655"/>
              <a:chOff x="2005433" y="1802341"/>
              <a:chExt cx="2332733" cy="3104655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4E8D7FE-4546-32A1-13FF-9657E5B30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7479" t="33035" r="24958" b="14566"/>
              <a:stretch/>
            </p:blipFill>
            <p:spPr>
              <a:xfrm rot="10800000" flipV="1">
                <a:off x="2005437" y="2343973"/>
                <a:ext cx="2332729" cy="25630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1C38036-D1F8-3F8E-8F63-42424C462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9085" t="34321" r="42592" b="32000"/>
              <a:stretch/>
            </p:blipFill>
            <p:spPr>
              <a:xfrm rot="10800000" flipV="1">
                <a:off x="2005433" y="1802341"/>
                <a:ext cx="2332728" cy="230584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C3DEA7-6DF4-EDCE-7AFB-FCA77ED98B04}"/>
                </a:ext>
              </a:extLst>
            </p:cNvPr>
            <p:cNvSpPr txBox="1"/>
            <p:nvPr/>
          </p:nvSpPr>
          <p:spPr>
            <a:xfrm>
              <a:off x="2994827" y="2681883"/>
              <a:ext cx="12342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</a:rPr>
                <a:t>Plots!*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7FC4B0-A47F-0519-BCF4-4E103F562BDB}"/>
              </a:ext>
            </a:extLst>
          </p:cNvPr>
          <p:cNvGrpSpPr/>
          <p:nvPr/>
        </p:nvGrpSpPr>
        <p:grpSpPr>
          <a:xfrm>
            <a:off x="265791" y="1775460"/>
            <a:ext cx="2569989" cy="2332729"/>
            <a:chOff x="579120" y="2200775"/>
            <a:chExt cx="2569989" cy="233272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84DBFA-4434-69B8-D393-2A746DCE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479" t="33035" r="24958" b="14566"/>
            <a:stretch/>
          </p:blipFill>
          <p:spPr>
            <a:xfrm rot="16200000">
              <a:off x="697750" y="2082145"/>
              <a:ext cx="2332729" cy="256998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EF2583-DBF6-D192-4947-46BFBC33C544}"/>
                </a:ext>
              </a:extLst>
            </p:cNvPr>
            <p:cNvSpPr txBox="1"/>
            <p:nvPr/>
          </p:nvSpPr>
          <p:spPr>
            <a:xfrm>
              <a:off x="694332" y="3105530"/>
              <a:ext cx="17827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</a:rPr>
                <a:t>Graphics!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E4889255-60F5-1061-0AFB-93800F4D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35" y="2062878"/>
            <a:ext cx="740628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9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29461-60B5-3720-D3F9-D39E28EF0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B5A68B-9FE7-AACB-3EF6-43C0DC14E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D2962D-465A-5416-1DF0-7C07A54A5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13C7A7-2290-736F-66E7-46B214B6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449F3D-DC29-1A13-DFFD-6EB69491F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D8E913-D877-40E2-3AFC-E0159331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565A0-AA7D-C317-5928-1CD30E29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F2999D14-68D1-64CB-9048-830CE274E328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0FAEA42-9185-06ED-7F71-9B2F91F8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76247-8920-7F8F-E257-15B40534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5D4473-3B99-4C5A-7C56-EAA877831C0F}"/>
              </a:ext>
            </a:extLst>
          </p:cNvPr>
          <p:cNvGrpSpPr/>
          <p:nvPr/>
        </p:nvGrpSpPr>
        <p:grpSpPr>
          <a:xfrm>
            <a:off x="2005433" y="1802341"/>
            <a:ext cx="2332733" cy="3104655"/>
            <a:chOff x="2005433" y="1802341"/>
            <a:chExt cx="2332733" cy="31046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749A00-E18A-9B46-4394-8B2398C2520D}"/>
                </a:ext>
              </a:extLst>
            </p:cNvPr>
            <p:cNvGrpSpPr/>
            <p:nvPr/>
          </p:nvGrpSpPr>
          <p:grpSpPr>
            <a:xfrm>
              <a:off x="2005433" y="1802341"/>
              <a:ext cx="2332733" cy="3104655"/>
              <a:chOff x="2005433" y="1802341"/>
              <a:chExt cx="2332733" cy="3104655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5320C7F-ECF8-C09F-D273-CF5526AB0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7479" t="33035" r="24958" b="14566"/>
              <a:stretch/>
            </p:blipFill>
            <p:spPr>
              <a:xfrm rot="10800000" flipV="1">
                <a:off x="2005437" y="2343973"/>
                <a:ext cx="2332729" cy="25630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6D26114-D361-9E58-616A-2F7A042B6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l="29085" t="34321" r="42592" b="32000"/>
              <a:stretch/>
            </p:blipFill>
            <p:spPr>
              <a:xfrm rot="10800000" flipV="1">
                <a:off x="2005433" y="1802341"/>
                <a:ext cx="2332728" cy="2305848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13C20-8EA6-4E79-9E12-7188F476E894}"/>
                </a:ext>
              </a:extLst>
            </p:cNvPr>
            <p:cNvSpPr txBox="1"/>
            <p:nvPr/>
          </p:nvSpPr>
          <p:spPr>
            <a:xfrm>
              <a:off x="2994827" y="2681883"/>
              <a:ext cx="12342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</a:rPr>
                <a:t>Plots!*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71C5A3-7AD2-A378-C108-BDA9333A5F04}"/>
              </a:ext>
            </a:extLst>
          </p:cNvPr>
          <p:cNvGrpSpPr/>
          <p:nvPr/>
        </p:nvGrpSpPr>
        <p:grpSpPr>
          <a:xfrm>
            <a:off x="265791" y="1775460"/>
            <a:ext cx="2569989" cy="2332729"/>
            <a:chOff x="579120" y="2200775"/>
            <a:chExt cx="2569989" cy="233272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EE03AA-E8B0-E472-8F43-E821B4344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479" t="33035" r="24958" b="14566"/>
            <a:stretch/>
          </p:blipFill>
          <p:spPr>
            <a:xfrm rot="16200000">
              <a:off x="697750" y="2082145"/>
              <a:ext cx="2332729" cy="256998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5DB2BA-B1D5-11D5-C360-25A1BCC088FC}"/>
                </a:ext>
              </a:extLst>
            </p:cNvPr>
            <p:cNvSpPr txBox="1"/>
            <p:nvPr/>
          </p:nvSpPr>
          <p:spPr>
            <a:xfrm>
              <a:off x="694332" y="3105530"/>
              <a:ext cx="17827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</a:rPr>
                <a:t>Graphics!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5B8854EA-9400-5F8E-DA3D-659E79800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2" y="2062878"/>
            <a:ext cx="742041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5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966BAA-1C3E-1F11-DFC1-24597C079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7F6E0F7-A39D-F864-FEA2-A1CEC7DE8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BF7632-0D0A-9CB8-A3AB-0AEAC1A07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765F4A-8537-2952-5CEB-EE4463C6E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4E30BA-3767-BBC7-1FE6-12F5D93BA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93E325-B1E2-ED98-C7D0-30C43DA37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8B159-6011-6DA2-7CA9-3A78594A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A8C65DE-B72C-1807-621A-62630B3778BF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FE5EC60-E314-E0CE-7C18-F300DB97E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0A2D0-B32D-D425-B932-A41D2D56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4D531-B161-01D9-D97E-2015CC5F4FEB}"/>
              </a:ext>
            </a:extLst>
          </p:cNvPr>
          <p:cNvGrpSpPr/>
          <p:nvPr/>
        </p:nvGrpSpPr>
        <p:grpSpPr>
          <a:xfrm>
            <a:off x="327660" y="1751669"/>
            <a:ext cx="11536680" cy="1200329"/>
            <a:chOff x="327660" y="1751669"/>
            <a:chExt cx="11536680" cy="120032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8EBE6FE-8593-66BA-97CB-B8806D19CEF6}"/>
                </a:ext>
              </a:extLst>
            </p:cNvPr>
            <p:cNvSpPr/>
            <p:nvPr/>
          </p:nvSpPr>
          <p:spPr>
            <a:xfrm>
              <a:off x="327660" y="1751669"/>
              <a:ext cx="11536680" cy="1200329"/>
            </a:xfrm>
            <a:prstGeom prst="roundRect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B3FEA1-B5CE-DEDD-77EE-66CB4AE747EA}"/>
                </a:ext>
              </a:extLst>
            </p:cNvPr>
            <p:cNvSpPr txBox="1"/>
            <p:nvPr/>
          </p:nvSpPr>
          <p:spPr>
            <a:xfrm>
              <a:off x="375530" y="1791413"/>
              <a:ext cx="10627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>
                  <a:solidFill>
                    <a:srgbClr val="FFFFFF"/>
                  </a:solidFill>
                </a:rPr>
                <a:t>Fonts! </a:t>
              </a:r>
              <a:r>
                <a:rPr lang="en-GB" sz="3600">
                  <a:solidFill>
                    <a:srgbClr val="FFFFFF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Bahnschrift SemiCondensed" panose="020B0502040204020203" pitchFamily="34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Brush Script MT" panose="03060802040406070304" pitchFamily="66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Matura MT Script Capitals" panose="03020802060602070202" pitchFamily="66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French Script MT" panose="03020402040607040605" pitchFamily="66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Webdings" panose="05030102010509060703" pitchFamily="18" charset="2"/>
                </a:rPr>
                <a:t>Fonts!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CA035-4B5D-8E03-F10E-5C3FBD44302B}"/>
              </a:ext>
            </a:extLst>
          </p:cNvPr>
          <p:cNvGrpSpPr/>
          <p:nvPr/>
        </p:nvGrpSpPr>
        <p:grpSpPr>
          <a:xfrm>
            <a:off x="327660" y="1751669"/>
            <a:ext cx="11536680" cy="1200329"/>
            <a:chOff x="327660" y="1751669"/>
            <a:chExt cx="11536680" cy="12003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5043FA-9D29-6F1D-CFB6-0737F2D3797E}"/>
                </a:ext>
              </a:extLst>
            </p:cNvPr>
            <p:cNvSpPr/>
            <p:nvPr/>
          </p:nvSpPr>
          <p:spPr>
            <a:xfrm>
              <a:off x="327660" y="1751669"/>
              <a:ext cx="11536680" cy="1200329"/>
            </a:xfrm>
            <a:prstGeom prst="round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D905E7-99FE-AF2B-F607-D24CF4A69630}"/>
                </a:ext>
              </a:extLst>
            </p:cNvPr>
            <p:cNvSpPr txBox="1"/>
            <p:nvPr/>
          </p:nvSpPr>
          <p:spPr>
            <a:xfrm>
              <a:off x="782125" y="2028668"/>
              <a:ext cx="10627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>
                  <a:solidFill>
                    <a:srgbClr val="FFFFFF"/>
                  </a:solidFill>
                </a:rPr>
                <a:t>Fonts! </a:t>
              </a:r>
              <a:r>
                <a:rPr lang="en-GB" sz="3600">
                  <a:solidFill>
                    <a:srgbClr val="FFFFFF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Bahnschrift SemiCondensed" panose="020B0502040204020203" pitchFamily="34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Brush Script MT" panose="03060802040406070304" pitchFamily="66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Matura MT Script Capitals" panose="03020802060602070202" pitchFamily="66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French Script MT" panose="03020402040607040605" pitchFamily="66" charset="0"/>
                </a:rPr>
                <a:t>Fonts!</a:t>
              </a:r>
              <a:r>
                <a:rPr lang="en-GB" sz="3600">
                  <a:solidFill>
                    <a:srgbClr val="FFFFFF"/>
                  </a:solidFill>
                </a:rPr>
                <a:t> </a:t>
              </a:r>
              <a:r>
                <a:rPr lang="en-GB" sz="3600">
                  <a:solidFill>
                    <a:srgbClr val="FFFFFF"/>
                  </a:solidFill>
                  <a:latin typeface="Webdings" panose="05030102010509060703" pitchFamily="18" charset="2"/>
                </a:rPr>
                <a:t>Fonts!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E5E022-DBF2-7A30-FD29-0F2A5481AFC8}"/>
              </a:ext>
            </a:extLst>
          </p:cNvPr>
          <p:cNvGrpSpPr/>
          <p:nvPr/>
        </p:nvGrpSpPr>
        <p:grpSpPr>
          <a:xfrm>
            <a:off x="327656" y="3211193"/>
            <a:ext cx="11536680" cy="1200329"/>
            <a:chOff x="327660" y="1643922"/>
            <a:chExt cx="11536680" cy="12003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A07A7B1-5C00-862C-4E5B-B84549502F52}"/>
                </a:ext>
              </a:extLst>
            </p:cNvPr>
            <p:cNvSpPr/>
            <p:nvPr/>
          </p:nvSpPr>
          <p:spPr>
            <a:xfrm>
              <a:off x="327660" y="1643922"/>
              <a:ext cx="11536680" cy="1200329"/>
            </a:xfrm>
            <a:prstGeom prst="roundRect">
              <a:avLst/>
            </a:prstGeom>
            <a:solidFill>
              <a:srgbClr val="13501B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13B254-1E67-1357-C79F-495CD91AF43F}"/>
                </a:ext>
              </a:extLst>
            </p:cNvPr>
            <p:cNvSpPr txBox="1"/>
            <p:nvPr/>
          </p:nvSpPr>
          <p:spPr>
            <a:xfrm>
              <a:off x="518162" y="1828588"/>
              <a:ext cx="11155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Size! </a:t>
              </a:r>
              <a:r>
                <a:rPr lang="en-GB" sz="1400">
                  <a:solidFill>
                    <a:srgbClr val="FFFFFF"/>
                  </a:solidFill>
                </a:rPr>
                <a:t>Size! </a:t>
              </a:r>
              <a:r>
                <a:rPr lang="en-GB" sz="1600">
                  <a:solidFill>
                    <a:srgbClr val="FFFFFF"/>
                  </a:solidFill>
                </a:rPr>
                <a:t>Size! </a:t>
              </a:r>
              <a:r>
                <a:rPr lang="en-GB">
                  <a:solidFill>
                    <a:srgbClr val="FFFFFF"/>
                  </a:solidFill>
                </a:rPr>
                <a:t>Size! </a:t>
              </a:r>
              <a:r>
                <a:rPr lang="en-GB" sz="2000">
                  <a:solidFill>
                    <a:srgbClr val="FFFFFF"/>
                  </a:solidFill>
                </a:rPr>
                <a:t>Size! </a:t>
              </a:r>
              <a:r>
                <a:rPr lang="en-GB" sz="2400">
                  <a:solidFill>
                    <a:srgbClr val="FFFFFF"/>
                  </a:solidFill>
                </a:rPr>
                <a:t>Size! </a:t>
              </a:r>
              <a:r>
                <a:rPr lang="en-GB" sz="2800">
                  <a:solidFill>
                    <a:srgbClr val="FFFFFF"/>
                  </a:solidFill>
                </a:rPr>
                <a:t>Size! </a:t>
              </a:r>
              <a:r>
                <a:rPr lang="en-GB" sz="3200">
                  <a:solidFill>
                    <a:srgbClr val="FFFFFF"/>
                  </a:solidFill>
                </a:rPr>
                <a:t>Size! </a:t>
              </a:r>
              <a:r>
                <a:rPr lang="en-GB" sz="3600">
                  <a:solidFill>
                    <a:srgbClr val="FFFFFF"/>
                  </a:solidFill>
                </a:rPr>
                <a:t>Size! </a:t>
              </a:r>
              <a:r>
                <a:rPr lang="en-GB" sz="4000">
                  <a:solidFill>
                    <a:srgbClr val="FFFFFF"/>
                  </a:solidFill>
                </a:rPr>
                <a:t>Size! </a:t>
              </a:r>
              <a:r>
                <a:rPr lang="en-GB" sz="4400">
                  <a:solidFill>
                    <a:srgbClr val="FFFFFF"/>
                  </a:solidFill>
                </a:rPr>
                <a:t>Size!</a:t>
              </a:r>
              <a:r>
                <a:rPr lang="en-GB" sz="4000">
                  <a:solidFill>
                    <a:srgbClr val="FFFFFF"/>
                  </a:solidFill>
                </a:rPr>
                <a:t> </a:t>
              </a:r>
              <a:r>
                <a:rPr lang="en-GB" sz="4800">
                  <a:solidFill>
                    <a:srgbClr val="FFFFFF"/>
                  </a:solidFill>
                </a:rPr>
                <a:t>Size! </a:t>
              </a:r>
              <a:r>
                <a:rPr lang="en-GB" sz="5400">
                  <a:solidFill>
                    <a:srgbClr val="FFFFFF"/>
                  </a:solidFill>
                </a:rPr>
                <a:t>Size!</a:t>
              </a:r>
              <a:endParaRPr lang="en-GB" sz="5400">
                <a:solidFill>
                  <a:srgbClr val="FFFFFF"/>
                </a:solidFill>
                <a:latin typeface="Webdings" panose="05030102010509060703" pitchFamily="18" charset="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BA00C3-4281-72A3-7510-CA622FA288BA}"/>
              </a:ext>
            </a:extLst>
          </p:cNvPr>
          <p:cNvGrpSpPr/>
          <p:nvPr/>
        </p:nvGrpSpPr>
        <p:grpSpPr>
          <a:xfrm>
            <a:off x="2865120" y="3153735"/>
            <a:ext cx="662940" cy="1075511"/>
            <a:chOff x="2865120" y="3153735"/>
            <a:chExt cx="662940" cy="107551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AC1F68-86CE-A704-F258-7E0201FFE4CF}"/>
                </a:ext>
              </a:extLst>
            </p:cNvPr>
            <p:cNvCxnSpPr/>
            <p:nvPr/>
          </p:nvCxnSpPr>
          <p:spPr>
            <a:xfrm>
              <a:off x="2865120" y="3482486"/>
              <a:ext cx="0" cy="74676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AE26A-272A-1E23-26F5-96E2534ECB02}"/>
                </a:ext>
              </a:extLst>
            </p:cNvPr>
            <p:cNvSpPr txBox="1"/>
            <p:nvPr/>
          </p:nvSpPr>
          <p:spPr>
            <a:xfrm>
              <a:off x="2865120" y="3153735"/>
              <a:ext cx="6629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>
                  <a:solidFill>
                    <a:srgbClr val="FFFFFF"/>
                  </a:solidFill>
                </a:rPr>
                <a:t>24pt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190B95-3836-BD30-CEE3-3B55C288BFE0}"/>
              </a:ext>
            </a:extLst>
          </p:cNvPr>
          <p:cNvGrpSpPr/>
          <p:nvPr/>
        </p:nvGrpSpPr>
        <p:grpSpPr>
          <a:xfrm>
            <a:off x="327656" y="4670718"/>
            <a:ext cx="11536680" cy="1200329"/>
            <a:chOff x="327660" y="1643922"/>
            <a:chExt cx="11536680" cy="120032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1243FB7-06C5-8145-E6BB-22A950701BF5}"/>
                </a:ext>
              </a:extLst>
            </p:cNvPr>
            <p:cNvSpPr/>
            <p:nvPr/>
          </p:nvSpPr>
          <p:spPr>
            <a:xfrm>
              <a:off x="327660" y="1643922"/>
              <a:ext cx="11536680" cy="1200329"/>
            </a:xfrm>
            <a:prstGeom prst="roundRect">
              <a:avLst/>
            </a:prstGeom>
            <a:solidFill>
              <a:srgbClr val="78206E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CADA0-2517-C554-66C3-4F5A9226F175}"/>
                </a:ext>
              </a:extLst>
            </p:cNvPr>
            <p:cNvSpPr txBox="1"/>
            <p:nvPr/>
          </p:nvSpPr>
          <p:spPr>
            <a:xfrm>
              <a:off x="518161" y="1920921"/>
              <a:ext cx="1115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rgbClr val="FFFFFF"/>
                  </a:solidFill>
                </a:rPr>
                <a:t>Use </a:t>
              </a:r>
              <a:r>
                <a:rPr lang="en-GB" sz="3600">
                  <a:solidFill>
                    <a:srgbClr val="00B0F0"/>
                  </a:solidFill>
                </a:rPr>
                <a:t>colour</a:t>
              </a:r>
              <a:r>
                <a:rPr lang="en-GB" sz="3600">
                  <a:solidFill>
                    <a:srgbClr val="FFFFFF"/>
                  </a:solidFill>
                </a:rPr>
                <a:t> to </a:t>
              </a:r>
              <a:r>
                <a:rPr lang="en-GB" sz="3600">
                  <a:solidFill>
                    <a:schemeClr val="accent6"/>
                  </a:solidFill>
                </a:rPr>
                <a:t>highlight</a:t>
              </a:r>
              <a:r>
                <a:rPr lang="en-GB" sz="3600">
                  <a:solidFill>
                    <a:srgbClr val="FFFFFF"/>
                  </a:solidFill>
                </a:rPr>
                <a:t> text, </a:t>
              </a:r>
              <a:r>
                <a:rPr lang="en-GB" sz="3600" b="1" u="sng">
                  <a:solidFill>
                    <a:srgbClr val="FFFF00"/>
                  </a:solidFill>
                </a:rPr>
                <a:t>but</a:t>
              </a:r>
              <a:r>
                <a:rPr lang="en-GB" sz="3600">
                  <a:solidFill>
                    <a:srgbClr val="FFFFFF"/>
                  </a:solidFill>
                </a:rPr>
                <a:t>, be careful of </a:t>
              </a:r>
              <a:r>
                <a:rPr lang="en-GB" sz="3600">
                  <a:solidFill>
                    <a:srgbClr val="104862"/>
                  </a:solidFill>
                </a:rPr>
                <a:t>contrast</a:t>
              </a:r>
              <a:r>
                <a:rPr lang="en-GB" sz="3600">
                  <a:solidFill>
                    <a:srgbClr val="FFFF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92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D6C87-BD42-1308-E3ED-102C4819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817D944-DFF6-5CDD-A10A-957D0CFCD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2D4CAB-7CED-44BE-8173-EACDBC83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F5787A-19B1-26B8-6CB5-D90342131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2DAB71-1708-2A72-CB13-06E167EBC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F9B0CC-9CD0-2965-9C92-6EA5E1EFA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27324-1EE7-FCB5-097C-405AF8B9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49C95D7-2910-8F9C-70BA-FE3840E894E4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8600131-8ECD-35D9-6FB4-D9C6E6BD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B52E6-592A-76D3-72A1-8B0FD002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C4174-97B2-14ED-9372-983E4C4647B7}"/>
              </a:ext>
            </a:extLst>
          </p:cNvPr>
          <p:cNvSpPr txBox="1"/>
          <p:nvPr/>
        </p:nvSpPr>
        <p:spPr>
          <a:xfrm>
            <a:off x="782125" y="3502075"/>
            <a:ext cx="1062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Don’t be afraid of white space</a:t>
            </a:r>
            <a:endParaRPr lang="en-GB" sz="3600">
              <a:latin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460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DC763-CF8A-3494-BB88-6D028825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0B4EBD2-59A2-2524-1DC0-863DBB4C4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4D267B-CCDE-854E-4354-5987939A6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360FB1-86A0-3E61-BE83-E0C512C2C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385ED3-DD3A-0556-7F66-60941545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25DA83-0E88-ECDF-422E-562163C6A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C584F-543F-74BD-204F-9ACA5645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6FF938B5-9B6A-D2FB-5433-2FEFDD682C69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1E25C562-9519-2705-4A7F-2D82A49D4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9C6C0-3EF8-C273-90C0-04490560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15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975032-2AD2-5D54-980F-C3355F54CC1A}"/>
              </a:ext>
            </a:extLst>
          </p:cNvPr>
          <p:cNvGrpSpPr/>
          <p:nvPr/>
        </p:nvGrpSpPr>
        <p:grpSpPr>
          <a:xfrm>
            <a:off x="2942222" y="1635783"/>
            <a:ext cx="6307552" cy="4499230"/>
            <a:chOff x="322264" y="428604"/>
            <a:chExt cx="8612888" cy="6143646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EC84A289-09F8-9884-8F73-B512517D5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64" y="428604"/>
              <a:ext cx="8607454" cy="558835"/>
              <a:chOff x="8" y="1960"/>
              <a:chExt cx="5639" cy="433"/>
            </a:xfrm>
          </p:grpSpPr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ABE9446E-839D-1C85-F955-8088639C8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" y="1960"/>
                <a:ext cx="4825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4EB6EBCD-E086-5BF6-6DF8-A5E483C043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46" y="2010"/>
                <a:ext cx="901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40">
              <a:extLst>
                <a:ext uri="{FF2B5EF4-FFF2-40B4-BE49-F238E27FC236}">
                  <a16:creationId xmlns:a16="http://schemas.microsoft.com/office/drawing/2014/main" id="{B4D8DFB9-ACB2-5139-3143-F5DFE1EA7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1040506"/>
              <a:ext cx="3210050" cy="4136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77E8E534-89D5-BCEF-7B00-FD5D1F34D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11601" y="1083368"/>
              <a:ext cx="3245158" cy="41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CB9B1D9A-62E1-8F5D-FFD4-77DDA0C93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86644" y="1102050"/>
              <a:ext cx="1410407" cy="36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77E7D22E-5652-397F-BF9F-696A726D3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484708"/>
              <a:ext cx="6914659" cy="80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09616577-C348-FC5C-79B7-542A6F21B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8330" y="2285992"/>
              <a:ext cx="2552166" cy="44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2">
              <a:extLst>
                <a:ext uri="{FF2B5EF4-FFF2-40B4-BE49-F238E27FC236}">
                  <a16:creationId xmlns:a16="http://schemas.microsoft.com/office/drawing/2014/main" id="{221991B2-2315-63B1-1465-B10A9E47C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52459" y="2857496"/>
              <a:ext cx="3417642" cy="56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3">
              <a:extLst>
                <a:ext uri="{FF2B5EF4-FFF2-40B4-BE49-F238E27FC236}">
                  <a16:creationId xmlns:a16="http://schemas.microsoft.com/office/drawing/2014/main" id="{67DD460A-98A3-2EAF-ACBD-D396AAFCB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2459" y="3357562"/>
              <a:ext cx="3764139" cy="67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BBCAC6A2-EC61-DBB0-FB81-BAC48726A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78362" y="3435496"/>
              <a:ext cx="2179720" cy="55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2">
              <a:extLst>
                <a:ext uri="{FF2B5EF4-FFF2-40B4-BE49-F238E27FC236}">
                  <a16:creationId xmlns:a16="http://schemas.microsoft.com/office/drawing/2014/main" id="{528102E4-A9D9-F9AE-C46A-3F68D5F9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230750" y="2862530"/>
              <a:ext cx="1373773" cy="52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6C49B0DC-09AF-FD6A-1E43-F59204972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28596" y="4110551"/>
              <a:ext cx="2765864" cy="56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1">
              <a:extLst>
                <a:ext uri="{FF2B5EF4-FFF2-40B4-BE49-F238E27FC236}">
                  <a16:creationId xmlns:a16="http://schemas.microsoft.com/office/drawing/2014/main" id="{59EE9464-B053-E1B6-1004-56C47434C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8596" y="4774370"/>
              <a:ext cx="2949034" cy="61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854D8C53-CE34-7E3A-4A44-6933EB510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03734" y="4157806"/>
              <a:ext cx="1868332" cy="43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8">
              <a:extLst>
                <a:ext uri="{FF2B5EF4-FFF2-40B4-BE49-F238E27FC236}">
                  <a16:creationId xmlns:a16="http://schemas.microsoft.com/office/drawing/2014/main" id="{7A5003D4-D9F8-6763-373D-3227C4218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664324" y="4061827"/>
              <a:ext cx="1337139" cy="659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>
              <a:extLst>
                <a:ext uri="{FF2B5EF4-FFF2-40B4-BE49-F238E27FC236}">
                  <a16:creationId xmlns:a16="http://schemas.microsoft.com/office/drawing/2014/main" id="{A0D8DB52-ABA6-9BB5-4D63-2F082D3A6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643306" y="4762646"/>
              <a:ext cx="1465358" cy="55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3">
              <a:extLst>
                <a:ext uri="{FF2B5EF4-FFF2-40B4-BE49-F238E27FC236}">
                  <a16:creationId xmlns:a16="http://schemas.microsoft.com/office/drawing/2014/main" id="{CD4EE6C7-174F-EC6D-BF5A-51E7EC509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091112" y="4213979"/>
              <a:ext cx="1202815" cy="37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1A67D44D-89FE-0D17-BC1D-79AB816C4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28596" y="5454920"/>
              <a:ext cx="4634196" cy="64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16F66879-7026-F96A-F11D-75F22B558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28596" y="6123484"/>
              <a:ext cx="4002260" cy="448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9">
              <a:extLst>
                <a:ext uri="{FF2B5EF4-FFF2-40B4-BE49-F238E27FC236}">
                  <a16:creationId xmlns:a16="http://schemas.microsoft.com/office/drawing/2014/main" id="{52234383-A74D-5770-1E42-6F7D2B1CD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/>
            <a:srcRect l="4948" r="3116"/>
            <a:stretch>
              <a:fillRect/>
            </a:stretch>
          </p:blipFill>
          <p:spPr bwMode="auto">
            <a:xfrm>
              <a:off x="4571999" y="5486121"/>
              <a:ext cx="2610169" cy="667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" name="Picture 30">
              <a:extLst>
                <a:ext uri="{FF2B5EF4-FFF2-40B4-BE49-F238E27FC236}">
                  <a16:creationId xmlns:a16="http://schemas.microsoft.com/office/drawing/2014/main" id="{3C1F0541-3856-8113-103D-580D2FAD5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/>
            <a:srcRect l="3870" r="3268"/>
            <a:stretch>
              <a:fillRect/>
            </a:stretch>
          </p:blipFill>
          <p:spPr bwMode="auto">
            <a:xfrm>
              <a:off x="7286624" y="5458096"/>
              <a:ext cx="1648528" cy="7204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22441A-D55D-A721-9346-E55565AD89CF}"/>
              </a:ext>
            </a:extLst>
          </p:cNvPr>
          <p:cNvCxnSpPr>
            <a:endCxn id="26" idx="3"/>
          </p:cNvCxnSpPr>
          <p:nvPr/>
        </p:nvCxnSpPr>
        <p:spPr>
          <a:xfrm flipH="1">
            <a:off x="5951103" y="5970688"/>
            <a:ext cx="1059129" cy="1"/>
          </a:xfrm>
          <a:prstGeom prst="straightConnector1">
            <a:avLst/>
          </a:prstGeom>
          <a:ln w="76200">
            <a:solidFill>
              <a:srgbClr val="0B76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Documents and Settings\Richard\Desktop\Journal Club\Audience 2.jpg">
            <a:extLst>
              <a:ext uri="{FF2B5EF4-FFF2-40B4-BE49-F238E27FC236}">
                <a16:creationId xmlns:a16="http://schemas.microsoft.com/office/drawing/2014/main" id="{88D3DCB1-A882-4DD4-F75D-ACF696BA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 b="4166"/>
          <a:stretch>
            <a:fillRect/>
          </a:stretch>
        </p:blipFill>
        <p:spPr bwMode="auto">
          <a:xfrm>
            <a:off x="9732071" y="3514124"/>
            <a:ext cx="2025550" cy="1564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20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9497-D156-BA8C-BA44-50CCF42B8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65851F2-EF74-DF64-4A02-2F2F53CE2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FA903B-15B2-447E-3D46-F49DE31B8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507020-3ABA-A747-2E05-AB7D91C28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CBFD10-E781-3C06-A429-4C9DA4002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A33461-19CE-2B78-41A2-29905880C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B4616-9B3F-8766-A77D-0DEBC5B8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4DD7D531-1A6C-06EC-FB33-2582543CF755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884E4BCF-A8F7-F9FD-E2E5-9D3793D3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D9D19-4B26-DF15-240E-F86D9D60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16</a:t>
            </a:fld>
            <a:endParaRPr lang="en-US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30DD110A-7C92-642D-9824-BD15510B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979" y="3429000"/>
            <a:ext cx="5795355" cy="64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3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A11D7-4A48-5992-7052-B2ECCFFD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A65F1D0-ECB7-1584-D9DA-4CC5856E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6014E6-0012-DDE2-A90B-AC44E84E4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390C3B-5CFC-A4D7-7A44-5EEE2020B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171DDE-739B-6096-E984-2EF95EECD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D40DBC-E7E2-1B91-A405-4A3DBB8F1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CE588-244C-3709-94F2-8BC6C484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B0E0BD8E-A8A9-0E33-1BA8-2213F17FF852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C67E0EB-EEEA-E62B-A773-26536CD4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A26AA-E1F5-3523-6BAB-3618E1F6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8AB754-0D67-67C1-8717-0190296FA201}"/>
              </a:ext>
            </a:extLst>
          </p:cNvPr>
          <p:cNvGrpSpPr/>
          <p:nvPr/>
        </p:nvGrpSpPr>
        <p:grpSpPr>
          <a:xfrm>
            <a:off x="4511040" y="2352148"/>
            <a:ext cx="2689860" cy="2689860"/>
            <a:chOff x="297180" y="1417936"/>
            <a:chExt cx="2689860" cy="26898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" name="Graphic 7" descr="Rubber duck with solid fill">
              <a:extLst>
                <a:ext uri="{FF2B5EF4-FFF2-40B4-BE49-F238E27FC236}">
                  <a16:creationId xmlns:a16="http://schemas.microsoft.com/office/drawing/2014/main" id="{6ED3D74E-66B2-DD1E-D4AF-338CC3C32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180" y="1417936"/>
              <a:ext cx="2689860" cy="26898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0096FC-82AE-1705-FEF7-960000887AA0}"/>
                </a:ext>
              </a:extLst>
            </p:cNvPr>
            <p:cNvSpPr txBox="1"/>
            <p:nvPr/>
          </p:nvSpPr>
          <p:spPr>
            <a:xfrm>
              <a:off x="459350" y="2849520"/>
              <a:ext cx="21412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>
                  <a:solidFill>
                    <a:schemeClr val="bg1"/>
                  </a:solidFill>
                </a:rPr>
                <a:t>Animation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2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64 -0.22245 L -0.43164 -0.22245 C -0.42227 -0.21204 -0.43112 -0.22245 -0.42096 -0.20926 C -0.41979 -0.20764 -0.41836 -0.20648 -0.41732 -0.20463 C -0.41563 -0.20208 -0.41419 -0.19907 -0.41224 -0.19699 C -0.40078 -0.18403 -0.39518 -0.18009 -0.38164 -0.17477 C -0.37904 -0.17361 -0.37617 -0.17407 -0.37357 -0.17361 C -0.36172 -0.17569 -0.35235 -0.17546 -0.34167 -0.18148 C -0.34011 -0.18218 -0.33867 -0.18356 -0.33724 -0.18472 C -0.33412 -0.19028 -0.33047 -0.19491 -0.32787 -0.20139 C -0.32448 -0.21018 -0.32201 -0.21829 -0.31732 -0.22477 C -0.31471 -0.22824 -0.31224 -0.23194 -0.30912 -0.23356 C -0.30495 -0.23588 -0.30039 -0.23518 -0.29596 -0.23588 C -0.29271 -0.23472 -0.28932 -0.23426 -0.28607 -0.23241 C -0.27956 -0.22917 -0.27096 -0.21944 -0.26602 -0.21366 C -0.26029 -0.20694 -0.25443 -0.20023 -0.24909 -0.19259 C -0.24557 -0.1875 -0.24336 -0.17222 -0.24232 -0.1669 C -0.24284 -0.15694 -0.24206 -0.1463 -0.24414 -0.13704 C -0.2461 -0.12824 -0.25026 -0.1213 -0.25417 -0.11481 C -0.28151 -0.06736 -0.25794 -0.11944 -0.29479 -0.0669 C -0.29896 -0.06111 -0.30313 -0.05532 -0.30729 -0.04931 C -0.31068 -0.04421 -0.31432 -0.03958 -0.31732 -0.03356 C -0.32448 -0.01898 -0.32865 -0.01204 -0.33412 0.00532 C -0.33919 0.02107 -0.34844 0.04769 -0.35169 0.06968 C -0.35339 0.08148 -0.35391 0.09097 -0.35482 0.10301 C -0.35326 0.11227 -0.35274 0.12222 -0.35039 0.13079 C -0.34831 0.13843 -0.34479 0.14444 -0.34167 0.15069 C -0.33412 0.1662 -0.32695 0.18125 -0.31537 0.1875 C -0.30716 0.19167 -0.29831 0.1919 -0.28971 0.19398 C -0.27891 0.19213 -0.26771 0.19398 -0.25729 0.18843 C -0.25235 0.18588 -0.24948 0.17639 -0.24544 0.17083 C -0.21901 0.13519 -0.23555 0.16667 -0.21289 0.11181 C -0.20846 0.08519 -0.20326 0.05903 -0.19974 0.03194 C -0.19831 0.02083 -0.19766 0.00926 -0.19544 -0.00139 C -0.19102 -0.02222 -0.18333 -0.04236 -0.17227 -0.0537 C -0.16016 -0.0662 -0.14922 -0.06389 -0.13607 -0.06481 C -0.13242 -0.0625 -0.12839 -0.06204 -0.12539 -0.0581 C -0.11576 -0.04537 -0.11589 -0.03472 -0.11289 -0.01597 C -0.11432 0.01366 -0.11406 0.04375 -0.11732 0.07292 C -0.11953 0.09421 -0.12513 0.11366 -0.12917 0.13403 C -0.13164 0.14699 -0.13294 0.16088 -0.13659 0.17292 C -0.15013 0.21713 -0.14544 0.19815 -0.15221 0.22847 C -0.15013 0.23287 -0.1487 0.23866 -0.14596 0.2419 C -0.12044 0.27245 -0.12214 0.26667 -0.09349 0.27523 C -0.08008 0.26736 -0.04193 0.24607 -0.03164 0.23634 C -0.01914 0.22431 -0.00833 0.20741 0.00338 0.19306 C 0.03607 0.07917 0.0289 0.13148 0.03529 0.0419 C 0.03359 0.01343 0.03398 -0.00972 0.02708 -0.03588 C 0.02005 -0.06296 0.00573 -0.0875 -0.00846 -0.10139 C -0.01563 -0.10856 -0.03112 -0.1081 -0.03971 -0.10926 C -0.07227 -0.11296 -0.06133 -0.11157 -0.09792 -0.12153 C -0.11302 -0.13542 -0.14037 -0.15648 -0.15287 -0.18148 C -0.15638 -0.18819 -0.15664 -0.19838 -0.15846 -0.20694 C -0.15664 -0.21435 -0.15586 -0.22315 -0.15287 -0.22917 C -0.13607 -0.26343 -0.12682 -0.25278 -0.09974 -0.25694 C -0.08815 -0.25278 -0.07617 -0.25046 -0.06471 -0.24468 C -0.0457 -0.23542 -0.02227 -0.21829 -0.00599 -0.19699 C 0.00104 -0.18773 0.00651 -0.17546 0.01276 -0.16481 C 0.01654 -0.14838 0.02083 -0.13264 0.02396 -0.11597 C 0.03711 -0.0456 0.0263 -0.07431 0.04401 -0.00255 C 0.05469 0.04097 0.06224 0.05857 0.08086 0.09306 C 0.08984 0.10949 0.09805 0.12778 0.10898 0.13958 C 0.12565 0.15787 0.17604 0.18218 0.19401 0.1919 C 0.20755 0.1912 0.22187 0.19792 0.23463 0.18958 C 0.27161 0.16551 0.27851 0.11736 0.29583 0.06181 C 0.29232 0.00857 0.29088 -0.04537 0.28529 -0.09815 C 0.28346 -0.11458 0.26367 -0.16343 0.25898 -0.17245 C 0.2543 -0.18194 0.24818 -0.18889 0.24271 -0.19699 C 0.23424 -0.19653 0.22552 -0.19907 0.21719 -0.19583 C 0.20104 -0.18981 0.18489 -0.18218 0.17031 -0.16921 C 0.14075 -0.14282 0.11823 -0.09745 0.10156 -0.04815 C 0.0707 0.04236 0.08789 0.0412 0.04896 0.10301 C 0.03984 0.11759 0.00781 0.15833 -0.00846 0.16412 C -0.02201 0.16898 -0.03594 0.16713 -0.04974 0.16852 C -0.0918 0.1544 -0.13672 0.15648 -0.17604 0.12639 C -0.32253 0.01366 -0.20534 0.10787 -0.30794 0.01736 C -0.31979 0.00694 -0.33255 -0.00093 -0.34414 -0.0125 C -0.3806 -0.04884 -0.38412 -0.05741 -0.41289 -0.10023 C -0.41732 -0.11968 -0.42396 -0.13773 -0.42604 -0.1581 C -0.42813 -0.17893 -0.42539 -0.20023 -0.42539 -0.2213 C -0.42539 -0.23704 -0.42578 -0.25255 -0.42604 -0.26806 C -0.42396 -0.28356 -0.42422 -0.30069 -0.41979 -0.31481 C -0.41393 -0.33333 -0.40495 -0.34838 -0.39596 -0.3625 C -0.3793 -0.38912 -0.35456 -0.41782 -0.33229 -0.42801 C -0.32318 -0.43218 -0.31354 -0.43032 -0.30417 -0.43125 C -0.29701 -0.42847 -0.28971 -0.42708 -0.28294 -0.42245 C -0.2625 -0.40856 -0.26094 -0.39722 -0.24349 -0.37245 C -0.23503 -0.36042 -0.22643 -0.34861 -0.21732 -0.33796 C -0.20677 -0.32593 -0.19531 -0.31667 -0.18477 -0.30463 C -0.17136 -0.28935 -0.15951 -0.26944 -0.14544 -0.25579 C -0.12031 -0.23194 -0.10508 -0.23333 -0.07787 -0.22801 C -0.06836 -0.23032 -0.05781 -0.22708 -0.04909 -0.23472 C -0.03998 -0.24282 -0.03373 -0.25856 -0.02721 -0.27245 C 0.00104 -0.33333 -0.01693 -0.31458 0.01276 -0.36806 C 0.02226 -0.38518 0.03789 -0.40278 0.05026 -0.4125 C 0.05547 -0.41643 0.06094 -0.42014 0.06654 -0.4213 C 0.07617 -0.42361 0.08607 -0.42222 0.09583 -0.42245 C 0.10625 -0.4206 0.11693 -0.42083 0.12708 -0.4169 C 0.14974 -0.40856 0.1556 -0.39745 0.17461 -0.37593 C 0.17799 -0.36319 0.18203 -0.35116 0.18463 -0.33796 C 0.18841 -0.31921 0.18945 -0.29861 0.19401 -0.28032 C 0.2013 -0.25046 0.21667 -0.21227 0.23463 -0.19907 C 0.24557 -0.1912 0.25794 -0.19329 0.26966 -0.19028 C 0.27969 -0.19653 0.29088 -0.19861 0.29961 -0.20926 C 0.30898 -0.2206 0.3181 -0.28727 0.31966 -0.29468 C 0.32318 -0.31181 0.32721 -0.32824 0.33151 -0.34468 C 0.33711 -0.36597 0.34557 -0.39468 0.35586 -0.41018 C 0.36133 -0.41852 0.36784 -0.42477 0.37461 -0.42917 C 0.37917 -0.43194 0.38424 -0.43056 0.38906 -0.43125 C 0.39427 -0.42731 0.40039 -0.42593 0.40469 -0.41921 C 0.41667 -0.39977 0.41914 -0.37778 0.42409 -0.35255 C 0.4263 -0.32384 0.43047 -0.27315 0.43151 -0.24583 C 0.43229 -0.22708 0.4319 -0.2081 0.43216 -0.18912 C 0.4319 -0.17176 0.43398 -0.11782 0.42591 -0.09815 C 0.4125 -0.06505 0.39661 -0.06458 0.37591 -0.0581 C 0.3539 -0.05116 0.325 -0.04653 0.30338 -0.04259 C 0.28659 -0.03403 0.27552 -0.03588 0.26588 -0.0081 C 0.26237 0.00185 0.26172 0.01412 0.25963 0.02523 C 0.26133 0.04236 0.25976 0.06134 0.26458 0.07639 C 0.27057 0.09421 0.28021 0.10787 0.29023 0.11852 C 0.31562 0.14537 0.33086 0.14468 0.35651 0.15625 C 0.3612 0.15833 0.36575 0.16157 0.37031 0.16412 C 0.37565 0.17361 0.38815 0.19537 0.39219 0.20509 C 0.3987 0.22153 0.41029 0.25625 0.41029 0.25625 C 0.41068 0.26042 0.41198 0.26435 0.41159 0.26852 C 0.40768 0.30208 0.40508 0.31296 0.38711 0.32847 C 0.3539 0.35741 0.34961 0.35093 0.31276 0.35417 C 0.30026 0.35255 0.28737 0.35556 0.27526 0.34954 C 0.23177 0.32824 0.19792 0.29005 0.15898 0.25185 C 0.1526 0.23148 0.14531 0.21181 0.13958 0.19074 C 0.13568 0.17593 0.13372 0.15926 0.13021 0.14398 C 0.12591 0.12523 0.11953 0.09954 0.11146 0.0831 C 0.10833 0.07639 0.10443 0.07107 0.10091 0.06528 C 0.09479 0.06667 0.08815 0.06458 0.08281 0.06968 C 0.07526 0.07662 0.06979 0.08889 0.06406 0.09954 C 0.05599 0.11482 0.04792 0.13009 0.04154 0.14745 C 0.03711 0.15926 0.03515 0.17315 0.03216 0.18634 C 0.02552 0.21528 0.0263 0.22107 0.01588 0.2463 C 0.00898 0.26296 -0.00274 0.28218 -0.01289 0.2919 C -0.02057 0.29907 -0.02917 0.30301 -0.03724 0.30857 C -0.05794 0.29954 -0.07904 0.29398 -0.09909 0.28194 C -0.13151 0.26204 -0.13763 0.23056 -0.15729 0.17847 C -0.1638 0.16134 -0.1694 0.14306 -0.17539 0.12523 C -0.17617 0.10625 -0.18125 0.08657 -0.17787 0.06852 C -0.17409 0.04861 -0.1625 0.03634 -0.15534 0.01968 C -0.15 0.00718 -0.14544 -0.00625 -0.14037 -0.01921 C -0.13906 -0.03218 -0.13386 -0.05393 -0.14414 -0.06366 C -0.14896 -0.06806 -0.15495 -0.06505 -0.16042 -0.06597 C -0.18125 -0.05949 -0.21315 -0.05486 -0.23229 -0.03264 C -0.24154 -0.02176 -0.24766 -0.0044 -0.25534 0.00972 C -0.25833 0.02894 -0.26224 0.04769 -0.26419 0.06736 C -0.26563 0.0831 -0.26537 0.09931 -0.26537 0.11528 C -0.26537 0.1338 -0.26445 0.15232 -0.26419 0.17083 C -0.26393 0.18403 -0.26367 0.19745 -0.26354 0.21065 C -0.26419 0.21898 -0.26354 0.22778 -0.26537 0.23519 C -0.26706 0.24167 -0.27031 0.24653 -0.27357 0.25069 C -0.2849 0.26574 -0.29427 0.2706 -0.30729 0.27963 C -0.31367 0.27824 -0.3207 0.27963 -0.32669 0.27523 C -0.34662 0.25995 -0.36836 0.21736 -0.38164 0.1919 C -0.40326 0.15069 -0.41471 0.12685 -0.42852 0.07639 C -0.43333 0.05903 -0.43607 0.04005 -0.43985 0.02199 C -0.44206 -0.00278 -0.45065 -0.05787 -0.44167 -0.08588 C -0.43763 -0.09838 -0.43008 -0.10833 -0.42227 -0.1125 C -0.40886 -0.11991 -0.3944 -0.1169 -0.38034 -0.11921 C -0.36432 -0.11782 -0.34818 -0.11829 -0.33229 -0.11481 C -0.32748 -0.11366 -0.32162 -0.11273 -0.31849 -0.10579 C -0.31354 -0.09468 -0.31276 -0.0794 -0.31042 -0.06597 C -0.28255 0.08866 -0.31406 -0.07037 -0.28854 0.04861 C -0.28125 0.08218 -0.27682 0.12176 -0.25977 0.1463 C -0.2513 0.15857 -0.23932 0.16042 -0.22917 0.16736 C -0.21888 0.16528 -0.20716 0.1706 -0.19857 0.16065 C -0.15951 0.11574 -0.16849 0.06343 -0.16471 -0.01042 C -0.1944 -0.16134 -0.18425 -0.10301 -0.19792 -0.18356 C -0.19961 -0.20764 -0.20143 -0.23171 -0.20287 -0.25579 C -0.20339 -0.26389 -0.20534 -0.27292 -0.20352 -0.28032 C -0.20221 -0.28565 -0.19766 -0.28542 -0.19479 -0.28796 C -0.17318 -0.28148 -0.14245 -0.27477 -0.12292 -0.25694 C -0.11498 -0.24977 -0.11003 -0.23542 -0.10352 -0.22477 C -0.10221 -0.21574 -0.09974 -0.20718 -0.09974 -0.19815 C -0.10013 -0.14768 -0.1138 -0.10741 -0.12292 -0.06042 C -0.1263 -0.04236 -0.12878 -0.02407 -0.13164 -0.00579 C -0.13099 0.00602 -0.1332 0.01944 -0.12982 0.02963 C -0.12018 0.0588 -0.08255 0.01551 -0.08229 0.01528 C -0.06667 -0.01181 -0.0457 -0.03171 -0.03542 -0.06597 C -0.03425 -0.06944 -0.04063 -0.18542 -0.04102 -0.19259 C -0.03373 -0.20463 -0.02813 -0.22106 -0.01914 -0.22917 C 0.0362 -0.2787 0.0539 -0.275 0.11211 -0.28704 C 0.11484 -0.2875 0.11758 -0.28773 0.12031 -0.28796 C 0.11406 -0.27546 0.10859 -0.26134 0.10156 -0.25023 C 0.01601 -0.11528 0.07213 -0.22153 0.02904 -0.13704 C 0.02969 -0.12106 0.02656 -0.10324 0.03086 -0.08912 C 0.03737 -0.06782 0.07187 -0.04306 0.08151 -0.03472 C 0.08294 -0.03148 0.08646 -0.02893 0.08594 -0.02477 C 0.07864 0.02338 0.06484 0.03079 0.03594 0.0375 C 0.01432 0.04236 -0.00742 0.03819 -0.02917 0.03866 C -0.04479 0.03333 -0.06237 0.0375 -0.07604 0.02292 C -0.11498 -0.01852 -0.11146 -0.04745 -0.11732 -0.11042 C -0.10586 -0.13148 -0.05117 -0.22847 -0.04037 -0.2625 C -0.03594 -0.27662 -0.03698 -0.29444 -0.03542 -0.31018 C -0.03646 -0.32176 -0.03542 -0.33449 -0.03854 -0.34468 C -0.04844 -0.37778 -0.06133 -0.37731 -0.08034 -0.38148 C -0.09219 -0.38403 -0.10417 -0.38426 -0.11602 -0.38588 C -0.13086 -0.38148 -0.1461 -0.38079 -0.16042 -0.37245 C -0.19232 -0.35417 -0.20013 -0.33657 -0.22357 -0.30139 C -0.22813 -0.28426 -0.23503 -0.26875 -0.23724 -0.25023 C -0.24232 -0.2088 -0.23646 -0.12199 -0.23034 -0.08588 C -0.22708 -0.0662 -0.21875 -0.05023 -0.21419 -0.03148 C -0.21107 -0.01898 -0.20951 -0.00556 -0.20729 0.00741 C -0.21563 0.04722 -0.20547 0.00926 -0.23724 0.05857 C -0.24401 0.06898 -0.24935 0.08218 -0.25534 0.09398 C -0.2556 0.10301 -0.2586 0.11296 -0.25599 0.12083 C -0.23802 0.17593 -0.20612 0.16273 -0.17409 0.17083 C -0.09518 0.16435 -0.05495 0.18218 0.01211 0.10857 C 0.0276 0.09167 0.03672 0.06111 0.04896 0.0375 C 0.06055 -0.04815 0.06224 -0.04306 0.06458 -0.13148 C 0.06575 -0.17199 0.05404 -0.24861 0.08398 -0.27685 C 0.09974 -0.29167 0.11823 -0.29421 0.13594 -0.29815 C 0.15924 -0.30324 0.18294 -0.30185 0.20651 -0.3037 C 0.22669 -0.29583 0.29297 -0.28079 0.31901 -0.24583 C 0.32604 -0.23634 0.32943 -0.2206 0.33463 -0.2081 C 0.33802 -0.18657 0.34258 -0.16551 0.34466 -0.14375 C 0.34948 -0.09167 0.34622 -0.03403 0.34401 0.01736 C 0.3431 0.03982 0.34219 0.06204 0.34023 0.08403 C 0.33841 0.1044 0.33633 0.12454 0.33281 0.14398 C 0.33125 0.15255 0.32969 0.16296 0.32526 0.16736 C 0.32031 0.17222 0.31406 0.16806 0.30833 0.16852 C 0.14896 -0.02268 0.19922 0.06019 0.13958 -0.04143 C 0.1388 -0.07731 0.13776 -0.13843 0.13398 -0.17037 C 0.13034 -0.20093 0.12591 -0.23194 0.11836 -0.26018 C 0.11185 -0.28495 0.08893 -0.32384 0.07344 -0.33148 C 0.06146 -0.33704 0.04883 -0.33287 0.03646 -0.33356 C 0.02422 -0.32315 0.01081 -0.31643 -0.00039 -0.30255 C -0.03711 -0.25694 -0.10534 -0.1081 -0.11914 -0.07153 C -0.13516 -0.02917 -0.13945 -0.00231 -0.16667 0.01736 C -0.17487 0.02338 -0.18412 0.02199 -0.19284 0.02407 C -0.20482 0.01551 -0.2181 0.01181 -0.22852 -0.00139 C -0.35182 -0.15694 -0.33112 -0.11481 -0.37917 -0.23241 C -0.37813 -0.24352 -0.3806 -0.2581 -0.37604 -0.26574 C -0.33698 -0.33056 -0.2806 -0.32176 -0.23229 -0.33356 C -0.16445 -0.32245 -0.1474 -0.3338 -0.08724 -0.26481 C -0.07604 -0.25185 -0.07018 -0.22847 -0.06159 -0.21018 C -0.05873 -0.19028 -0.05495 -0.1706 -0.05287 -0.15023 C -0.04922 -0.11319 -0.04987 -0.02893 -0.04974 -0.00139 C -0.05 0.03704 -0.05378 0.10278 -0.04284 0.14074 C -0.03685 0.16181 -0.02826 0.18287 -0.01667 0.19398 C -0.00417 0.20602 0.01133 0.20232 0.02526 0.20625 C 0.06276 0.19699 0.07279 0.19954 0.10833 0.16968 C 0.12135 0.1588 0.13294 0.14306 0.14531 0.12963 C 0.17122 0.07245 0.1806 0.06412 0.19154 -0.00926 C 0.19531 -0.03518 0.19453 -0.06273 0.19713 -0.08912 C 0.20208 -0.13796 0.20625 -0.17569 0.22969 -0.20926 C 0.24739 -0.23472 0.28515 -0.24213 0.30521 -0.24907 C 0.31562 -0.24722 0.32695 -0.25093 0.33646 -0.24352 C 0.34518 -0.23704 0.3526 -0.22384 0.35716 -0.20926 C 0.37721 -0.14444 0.38958 -0.07268 0.40963 -0.0081 L 0.43281 0.06644 C 0.43463 0.08889 0.43724 0.11134 0.43841 0.13403 C 0.44049 0.17523 0.44414 0.20417 0.41836 0.22732 C 0.40703 0.2375 0.39336 0.23472 0.38086 0.23843 C 0.33333 0.22477 0.28529 0.2169 0.23841 0.19745 C 0.21185 0.18634 0.18685 0.16528 0.16146 0.14745 C 0.11159 0.11204 -0.01693 0.02338 -0.07292 -0.04143 C -0.10456 -0.07824 -0.12891 -0.13426 -0.16224 -0.16597 C -0.21094 -0.21204 -0.18672 -0.1919 -0.23477 -0.22685 C -0.25313 -0.22245 -0.27357 -0.22963 -0.28971 -0.21366 C -0.29857 -0.20486 -0.29831 -0.1213 -0.29857 -0.11134 C -0.29805 -0.0706 -0.29779 -0.02986 -0.29727 0.01088 C -0.29688 0.03958 -0.29792 0.06875 -0.29596 0.09745 C -0.29531 0.10741 -0.28906 0.11528 -0.28971 0.12523 C -0.29011 0.13009 -0.29518 0.12454 -0.29792 0.12407 C -0.31406 0.13056 -0.33464 0.13657 -0.34909 0.15185 C -0.35378 0.15671 -0.35677 0.16528 -0.35977 0.17292 C -0.36576 0.18796 -0.37604 0.21968 -0.37604 0.21968 C -0.37617 0.22546 -0.37761 0.23171 -0.37669 0.2375 C -0.37149 0.2669 -0.35261 0.26435 -0.33854 0.27176 C -0.32917 0.27037 -0.31914 0.27338 -0.31042 0.26736 C -0.28815 0.25232 -0.27487 0.19884 -0.26224 0.17176 C -0.25417 0.15463 -0.2457 0.13727 -0.23542 0.12407 C -0.21302 0.09514 -0.19675 0.09583 -0.17044 0.0875 C -0.15846 0.09005 -0.14623 0.08912 -0.13477 0.09514 C -0.1086 0.10926 -0.06445 0.21296 -0.05977 0.21852 C -0.04492 0.23588 -0.03125 0.25671 -0.01537 0.27083 C 0.01693 0.29931 0.03424 0.29375 0.06966 0.2963 C 0.07604 0.28588 0.08568 0.2794 0.08906 0.26528 C 0.09336 0.2463 0.0901 0.22454 0.09088 0.20417 C 0.09284 0.14815 0.09023 0.09097 0.09713 0.03634 C 0.10026 0.01111 0.11081 -0.00949 0.12031 -0.02917 C 0.13463 -0.05926 0.15364 -0.06898 0.17396 -0.07917 C 0.18555 -0.08495 0.19713 -0.09074 0.20898 -0.09375 C 0.21875 -0.09606 0.22864 -0.09444 0.23841 -0.09468 C 0.27044 -0.08657 0.28932 -0.0787 0.32148 -0.08148 C 0.33021 -0.08218 0.33854 -0.08657 0.34713 -0.08912 C 0.3595 -0.09699 0.37252 -0.10301 0.38346 -0.1169 C 0.38893 -0.12407 0.39375 -0.13264 0.39844 -0.14143 C 0.40247 -0.14907 0.4056 -0.1581 0.40963 -0.16597 C 0.4125 -0.1713 0.41601 -0.17546 0.41901 -0.18032 C 0.42018 -0.18194 0.42213 -0.18588 0.42213 -0.18588 L 0.36211 -0.25255 L 0.36211 -0.2546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5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1F2A4-F6AD-BBE5-FE1B-090154F16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508273A-09C0-F9C2-6A7A-C46069C4D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18F684-490A-8F54-D297-0F5AD6DDA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2BE357-0926-8E61-E240-F84519F4D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9F5912-AC41-978E-E164-CD6C81EB8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C0E98FE-7442-A113-2722-A915D816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1ABD8-F505-B220-9968-8DF4E740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B722426-E58C-EFAA-A293-CFBB8078358B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232B628-0E37-0098-3C46-F8D7EABE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6945F-3D1F-AE91-30C6-41CAB661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76AA9E-EAE6-BB9D-53B3-E63E80C4B87A}"/>
              </a:ext>
            </a:extLst>
          </p:cNvPr>
          <p:cNvGrpSpPr/>
          <p:nvPr/>
        </p:nvGrpSpPr>
        <p:grpSpPr>
          <a:xfrm>
            <a:off x="1043942" y="1891970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378D16-0737-6AD6-AB5D-DD71CCA231B2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14ACE5-B9EF-F378-311E-853BAB2DF5EA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5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8600D-E171-AFF3-BDF9-45C21855C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01C4708-8D13-38EA-9B18-2B30C6372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87BDB0-C844-F477-3E2B-489B31681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40D528-5BB2-D746-3A71-29C266EB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AC3C7E-5018-D88C-25D6-CDA88B687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9BC65-FC0C-8A77-802B-2F1A550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A3DBC-070B-1143-9B0B-7F6F9129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38A28C9A-0400-50E4-22DE-D712AA45E4B3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7A85ADB-BAAA-A35C-E997-275821F3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E9B17-6DFD-2B6B-CF31-6AFBF41A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8EEC34-68AC-528D-B72A-E19C62129E1F}"/>
              </a:ext>
            </a:extLst>
          </p:cNvPr>
          <p:cNvGrpSpPr/>
          <p:nvPr/>
        </p:nvGrpSpPr>
        <p:grpSpPr>
          <a:xfrm>
            <a:off x="4137662" y="1885279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3A35D7-011B-CA31-CD19-982E7742D9C3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FE1080-02E1-2F1A-FF3C-401191EC0CB0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56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F491A-D3E7-DE40-8FA1-BA01A79B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 Skills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96A2C4-0A2F-D0DB-C320-90C869ABF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613247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sz="2000"/>
              <a:t>J. Wolfenden</a:t>
            </a:r>
          </a:p>
          <a:p>
            <a:pPr algn="l"/>
            <a:r>
              <a:rPr lang="en-GB" sz="2000"/>
              <a:t>LIV.INNO Introductory Skills School – 20/01/2025</a:t>
            </a:r>
          </a:p>
        </p:txBody>
      </p:sp>
      <p:pic>
        <p:nvPicPr>
          <p:cNvPr id="16" name="Picture 1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EDA0885-2858-A4F5-B285-61F1253EE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3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3164B-5AF8-B823-FFF0-FDBA5798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7C32E8E-2472-BFB2-189E-6AE9F463A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38DD22-3949-B1FC-4E00-F4E29481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5E4590-0138-21C1-3BF2-FF74DD79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5420CA-8F3B-8664-C3EC-4D1D96E0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349C2E-01D6-38F9-2BB0-9FD251C6D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8C0A9-21EC-0EC1-3B3B-0D6B3E2A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44FD971A-107E-59FB-BA1B-64680026AE93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EA1BE2D-D9BB-A1AC-1B8D-82627707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BEB80-B2B5-7383-4284-2980BF71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228105-6471-C41C-476C-0E44656C9750}"/>
              </a:ext>
            </a:extLst>
          </p:cNvPr>
          <p:cNvGrpSpPr/>
          <p:nvPr/>
        </p:nvGrpSpPr>
        <p:grpSpPr>
          <a:xfrm>
            <a:off x="7917182" y="1885279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B2CD9B-EF67-58A7-B403-2D33B27D561A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8306F7-5DCB-28F1-8E3C-5D0C2135F183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98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B025F-3844-D6FF-0F53-09C1CE94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D29A4EC-D19D-85FC-6B72-2401E2959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0ABFF8-AACE-A6F0-BF8A-005BFB310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2BD79D-EA1C-25F4-679F-B9F4842D3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80F306-FC4A-96CD-E5AE-804BE2978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836B1E-6090-4698-3EA3-E567DC2A3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3CD15-75C9-9D40-E2A5-AD56043B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7FB56FF3-4600-6A4D-8C3D-2973712F5F2C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6408F9E-95A2-A883-A6C7-C4A60DD7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354C0-BD16-C15B-5251-16348E54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BDE21-183C-C27C-F0BE-506C03719744}"/>
              </a:ext>
            </a:extLst>
          </p:cNvPr>
          <p:cNvGrpSpPr/>
          <p:nvPr/>
        </p:nvGrpSpPr>
        <p:grpSpPr>
          <a:xfrm>
            <a:off x="1043942" y="1891970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7EB6F7-A0D4-CE67-4444-D27FAB4EF09D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7DC03E-3049-8A65-1DAD-056FB5CC1EAE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3267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09C5A-E0CD-72E7-9CA9-2BF86DA7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64661B5-9E20-746F-A8CE-1CD75985B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E2A9EF-E813-9CFA-FC20-11B9C1C91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9282A7-0384-D255-F789-A26EA1FF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CD4D5C-4C22-3EA3-461F-B4D6AA78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B6D796-F2E5-6787-A273-528E49725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881D6-2BD4-808D-CA74-776A8680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DB7E9A41-D342-324E-1857-B92CEA74CB7F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CF2C082-E0C0-1D2A-5EF5-43BDB299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50FA1-C467-5227-F27A-38734EAF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D832E7-BA93-653F-7EBF-05159E114043}"/>
              </a:ext>
            </a:extLst>
          </p:cNvPr>
          <p:cNvGrpSpPr/>
          <p:nvPr/>
        </p:nvGrpSpPr>
        <p:grpSpPr>
          <a:xfrm>
            <a:off x="4137662" y="1885279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09C0D7-A73C-3E90-59B8-24CB523273CD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BA5E09-B08A-AAA4-0DAD-45085F6C420C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78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F2538-0A44-0ECA-6C96-577FD9B90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DCF2938-9BAB-F8D4-7A3A-E70E9E5EF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A977C-06ED-7AF0-8377-90D277BE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EEDF6F-4EB6-3869-C6AF-C34BFB084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6CBE53-00D6-A2A0-971F-9179C38A9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53E176-B082-38C7-FE40-5548AC253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6A39E-ED25-ABD0-05D8-BC8FB8DE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EFC0E7B-1B4B-15F3-8665-25996204289A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88E04D6-49C2-0227-06AE-08F9DE18B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D648E-2AA9-55E6-AD8E-C7E412D2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30D98D-68AD-7813-DF9D-728A46310C7F}"/>
              </a:ext>
            </a:extLst>
          </p:cNvPr>
          <p:cNvGrpSpPr/>
          <p:nvPr/>
        </p:nvGrpSpPr>
        <p:grpSpPr>
          <a:xfrm>
            <a:off x="7917182" y="1885279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5BCDF6-FC54-1920-65A4-5D4CFD114359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54FEC2-8ED3-EB72-A2EB-29F6DC4EC2C0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293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03494-34A6-B486-0FBA-6B537CF9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10291D2-F379-489B-B365-5D7B2087D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0CFD68-7DF2-2D0B-E269-F0B6C0B0D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D9EF00-DA87-0065-87F5-02D9DAFCB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2DB422-B172-5BDE-417A-B8594DBD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0054E2-0950-4B0F-2FE2-8F4E8B502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D4AF1-CC15-BD19-B73A-146D91F7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2A630BF-67DB-579C-4753-595FDAF346B7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44918AC-0685-0A91-577F-72142DC7F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EE27D-F40C-AD68-4F93-54C323C4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4D6BB-E993-99DB-B4AC-B67D8713066C}"/>
              </a:ext>
            </a:extLst>
          </p:cNvPr>
          <p:cNvGrpSpPr/>
          <p:nvPr/>
        </p:nvGrpSpPr>
        <p:grpSpPr>
          <a:xfrm>
            <a:off x="1043942" y="1891970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1C3EB2-2B5C-7A6E-C8FD-26465A0D6966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7EA59C-D94C-7411-2E36-3473EA9A6923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487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CD87A-5B84-B1FA-7700-93290A1C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B3C075-2178-4AC0-90ED-BDA0F6F6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BE94E2-CFB7-87F9-A1FF-E93A10B5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AB74E0-DF97-2545-4606-4A71EC0F1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797765-3CD4-4D80-F252-BFFE02739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D36681-67B3-7BFC-306B-EF7BE00D4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3A369-CE10-1953-15C5-A0CB57F6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E16D15C-01EF-C036-C184-989DE1E20245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76433B8C-7B24-09E5-5909-86A5DDDB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0F775-D3E3-30AC-C215-9827A0E7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0D635A-27AC-D05D-6830-87A9B78CAAF7}"/>
              </a:ext>
            </a:extLst>
          </p:cNvPr>
          <p:cNvGrpSpPr/>
          <p:nvPr/>
        </p:nvGrpSpPr>
        <p:grpSpPr>
          <a:xfrm>
            <a:off x="4137662" y="1885279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EDB27F-10A4-20B7-099B-1C59D88BB57D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1DE14A-4411-EAA6-829A-C5711D8F0F91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263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65797-D6A5-8430-7135-DDB52A089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E655FEB-DB3B-30B5-14F3-2FC6D8DB3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89625C-1A2D-D642-223E-9012BED19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39627E-60AB-3CFB-441B-E590A5E6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7AD5CA-4163-9BF8-8452-46529FEB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95A8FF-94A9-3E27-1668-8B60D3E7B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D243C-839E-F4F6-6A59-E8336019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20D8BBB6-E1D1-756B-2887-7458459AB4C1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049A067-832F-6405-88D4-45A6448D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C21DE-EA82-414A-C044-A3A78522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FCD000-9276-2CB3-90D7-3ADA4DF2B96B}"/>
              </a:ext>
            </a:extLst>
          </p:cNvPr>
          <p:cNvGrpSpPr/>
          <p:nvPr/>
        </p:nvGrpSpPr>
        <p:grpSpPr>
          <a:xfrm>
            <a:off x="7917182" y="1885279"/>
            <a:ext cx="3796906" cy="3796906"/>
            <a:chOff x="4137662" y="1885279"/>
            <a:chExt cx="3796906" cy="37969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59D6F1-290F-B0E5-A3B5-7F20AE02FBE9}"/>
                </a:ext>
              </a:extLst>
            </p:cNvPr>
            <p:cNvSpPr/>
            <p:nvPr/>
          </p:nvSpPr>
          <p:spPr>
            <a:xfrm>
              <a:off x="4137662" y="1885279"/>
              <a:ext cx="3796906" cy="37969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720C7-2C29-0F6F-B8EC-8BC8C07527A1}"/>
                </a:ext>
              </a:extLst>
            </p:cNvPr>
            <p:cNvSpPr txBox="1"/>
            <p:nvPr/>
          </p:nvSpPr>
          <p:spPr>
            <a:xfrm>
              <a:off x="4518660" y="3403178"/>
              <a:ext cx="31546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>
                  <a:solidFill>
                    <a:schemeClr val="bg1"/>
                  </a:solidFill>
                </a:rPr>
                <a:t>Transitions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8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C5015-BD20-F2F7-DEA5-F6366DF3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2788170-CD83-B2C2-5A1D-94AC89656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9BAA64-771C-DA8B-9C73-1B6513E3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143BE3-512B-FF31-5A4E-754E42D06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799ED9-12D4-EB92-89D0-D738A5BA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D5F174-00A5-987C-4015-16BB54546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27FE8-200B-8093-6F7E-56EAA90D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Extras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25CC2FE1-163C-A3B1-D7CA-73B70F1E7417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87E7349-BCE6-3E9D-3C17-FD2B5ED6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8AFEB-392B-5788-415F-D2EFF021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16024F-4C98-4950-1ACC-C1FDD3156068}"/>
              </a:ext>
            </a:extLst>
          </p:cNvPr>
          <p:cNvGrpSpPr/>
          <p:nvPr/>
        </p:nvGrpSpPr>
        <p:grpSpPr>
          <a:xfrm>
            <a:off x="1184000" y="1738869"/>
            <a:ext cx="4320000" cy="4320000"/>
            <a:chOff x="4373878" y="1612288"/>
            <a:chExt cx="4320000" cy="4320000"/>
          </a:xfrm>
        </p:grpSpPr>
        <p:pic>
          <p:nvPicPr>
            <p:cNvPr id="11" name="Graphic 10" descr="Stopwatch 75% with solid fill">
              <a:extLst>
                <a:ext uri="{FF2B5EF4-FFF2-40B4-BE49-F238E27FC236}">
                  <a16:creationId xmlns:a16="http://schemas.microsoft.com/office/drawing/2014/main" id="{45D0C941-BEE8-BC0C-8940-07436BFC8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373878" y="1612288"/>
              <a:ext cx="4320000" cy="432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414CD4-F224-D051-CCA3-C4CB9475007F}"/>
                </a:ext>
              </a:extLst>
            </p:cNvPr>
            <p:cNvSpPr txBox="1"/>
            <p:nvPr/>
          </p:nvSpPr>
          <p:spPr>
            <a:xfrm>
              <a:off x="4956540" y="4039449"/>
              <a:ext cx="31546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>
                  <a:solidFill>
                    <a:schemeClr val="bg1"/>
                  </a:solidFill>
                </a:rPr>
                <a:t>1 slide/min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3A36D1-A8F4-2625-4246-655CC6532A56}"/>
              </a:ext>
            </a:extLst>
          </p:cNvPr>
          <p:cNvGrpSpPr/>
          <p:nvPr/>
        </p:nvGrpSpPr>
        <p:grpSpPr>
          <a:xfrm>
            <a:off x="6688000" y="1738869"/>
            <a:ext cx="4402207" cy="4320000"/>
            <a:chOff x="6688000" y="1738869"/>
            <a:chExt cx="4402207" cy="4320000"/>
          </a:xfrm>
        </p:grpSpPr>
        <p:pic>
          <p:nvPicPr>
            <p:cNvPr id="14" name="Graphic 13" descr="Questions with solid fill">
              <a:extLst>
                <a:ext uri="{FF2B5EF4-FFF2-40B4-BE49-F238E27FC236}">
                  <a16:creationId xmlns:a16="http://schemas.microsoft.com/office/drawing/2014/main" id="{28B48031-FAEB-2D7E-D48C-FAA6AC1EC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88000" y="1738869"/>
              <a:ext cx="4320000" cy="4320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1AFDA8-59F7-43D5-14A9-5EBBC84F7D2F}"/>
                </a:ext>
              </a:extLst>
            </p:cNvPr>
            <p:cNvSpPr/>
            <p:nvPr/>
          </p:nvSpPr>
          <p:spPr>
            <a:xfrm>
              <a:off x="8724900" y="2217420"/>
              <a:ext cx="1630680" cy="1104900"/>
            </a:xfrm>
            <a:prstGeom prst="rect">
              <a:avLst/>
            </a:prstGeom>
            <a:solidFill>
              <a:srgbClr val="8861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E8F2A6-2272-1CA3-110F-F1786B0809A5}"/>
                </a:ext>
              </a:extLst>
            </p:cNvPr>
            <p:cNvSpPr txBox="1"/>
            <p:nvPr/>
          </p:nvSpPr>
          <p:spPr>
            <a:xfrm>
              <a:off x="7935531" y="2319605"/>
              <a:ext cx="315467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>
                  <a:solidFill>
                    <a:schemeClr val="bg1"/>
                  </a:solidFill>
                </a:rPr>
                <a:t>Extra Q&amp;A</a:t>
              </a:r>
            </a:p>
            <a:p>
              <a:pPr algn="ctr"/>
              <a:r>
                <a:rPr lang="en-GB" sz="2800">
                  <a:solidFill>
                    <a:schemeClr val="bg1"/>
                  </a:solidFill>
                </a:rPr>
                <a:t>slides</a:t>
              </a:r>
            </a:p>
          </p:txBody>
        </p:sp>
        <p:pic>
          <p:nvPicPr>
            <p:cNvPr id="18" name="Graphic 17" descr="Question Mark with solid fill">
              <a:extLst>
                <a:ext uri="{FF2B5EF4-FFF2-40B4-BE49-F238E27FC236}">
                  <a16:creationId xmlns:a16="http://schemas.microsoft.com/office/drawing/2014/main" id="{16D2006E-5945-3C08-FDE6-6EDC6A0D4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10600" y="3112761"/>
              <a:ext cx="250471" cy="250471"/>
            </a:xfrm>
            <a:prstGeom prst="rect">
              <a:avLst/>
            </a:prstGeom>
          </p:spPr>
        </p:pic>
        <p:pic>
          <p:nvPicPr>
            <p:cNvPr id="19" name="Graphic 18" descr="Question Mark with solid fill">
              <a:extLst>
                <a:ext uri="{FF2B5EF4-FFF2-40B4-BE49-F238E27FC236}">
                  <a16:creationId xmlns:a16="http://schemas.microsoft.com/office/drawing/2014/main" id="{70D4B52F-89BC-5AC5-7BB8-02902490B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29650" y="2163670"/>
              <a:ext cx="250471" cy="250471"/>
            </a:xfrm>
            <a:prstGeom prst="rect">
              <a:avLst/>
            </a:prstGeom>
          </p:spPr>
        </p:pic>
        <p:pic>
          <p:nvPicPr>
            <p:cNvPr id="20" name="Graphic 19" descr="Question Mark with solid fill">
              <a:extLst>
                <a:ext uri="{FF2B5EF4-FFF2-40B4-BE49-F238E27FC236}">
                  <a16:creationId xmlns:a16="http://schemas.microsoft.com/office/drawing/2014/main" id="{0E735493-3305-EA17-3DC6-4F8AAF2B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82200" y="3106576"/>
              <a:ext cx="250471" cy="250471"/>
            </a:xfrm>
            <a:prstGeom prst="rect">
              <a:avLst/>
            </a:prstGeom>
          </p:spPr>
        </p:pic>
        <p:pic>
          <p:nvPicPr>
            <p:cNvPr id="21" name="Graphic 20" descr="Question Mark with solid fill">
              <a:extLst>
                <a:ext uri="{FF2B5EF4-FFF2-40B4-BE49-F238E27FC236}">
                  <a16:creationId xmlns:a16="http://schemas.microsoft.com/office/drawing/2014/main" id="{083B8CE6-CA80-6E0B-B3E5-3FA570D86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10524" y="2130687"/>
              <a:ext cx="250471" cy="250471"/>
            </a:xfrm>
            <a:prstGeom prst="rect">
              <a:avLst/>
            </a:prstGeom>
          </p:spPr>
        </p:pic>
        <p:pic>
          <p:nvPicPr>
            <p:cNvPr id="22" name="Graphic 21" descr="Question Mark with solid fill">
              <a:extLst>
                <a:ext uri="{FF2B5EF4-FFF2-40B4-BE49-F238E27FC236}">
                  <a16:creationId xmlns:a16="http://schemas.microsoft.com/office/drawing/2014/main" id="{413CAFC9-3241-4940-3576-117AC9855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61372" y="2195553"/>
              <a:ext cx="166280" cy="166280"/>
            </a:xfrm>
            <a:prstGeom prst="rect">
              <a:avLst/>
            </a:prstGeom>
          </p:spPr>
        </p:pic>
        <p:pic>
          <p:nvPicPr>
            <p:cNvPr id="23" name="Graphic 22" descr="Question Mark with solid fill">
              <a:extLst>
                <a:ext uri="{FF2B5EF4-FFF2-40B4-BE49-F238E27FC236}">
                  <a16:creationId xmlns:a16="http://schemas.microsoft.com/office/drawing/2014/main" id="{67E88E85-B191-1E80-C585-C5A02DE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77855" y="3173404"/>
              <a:ext cx="166280" cy="166280"/>
            </a:xfrm>
            <a:prstGeom prst="rect">
              <a:avLst/>
            </a:prstGeom>
          </p:spPr>
        </p:pic>
        <p:pic>
          <p:nvPicPr>
            <p:cNvPr id="24" name="Graphic 23" descr="Question Mark with solid fill">
              <a:extLst>
                <a:ext uri="{FF2B5EF4-FFF2-40B4-BE49-F238E27FC236}">
                  <a16:creationId xmlns:a16="http://schemas.microsoft.com/office/drawing/2014/main" id="{5A1203F7-80C7-56BE-1199-99AD926CE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27652" y="2813790"/>
              <a:ext cx="166280" cy="166280"/>
            </a:xfrm>
            <a:prstGeom prst="rect">
              <a:avLst/>
            </a:prstGeom>
          </p:spPr>
        </p:pic>
        <p:pic>
          <p:nvPicPr>
            <p:cNvPr id="25" name="Graphic 24" descr="Question Mark with solid fill">
              <a:extLst>
                <a:ext uri="{FF2B5EF4-FFF2-40B4-BE49-F238E27FC236}">
                  <a16:creationId xmlns:a16="http://schemas.microsoft.com/office/drawing/2014/main" id="{97AFB6A3-4489-90EC-4FFB-3B644CBC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35835" y="2806568"/>
              <a:ext cx="166280" cy="166280"/>
            </a:xfrm>
            <a:prstGeom prst="rect">
              <a:avLst/>
            </a:prstGeom>
          </p:spPr>
        </p:pic>
        <p:pic>
          <p:nvPicPr>
            <p:cNvPr id="26" name="Graphic 25" descr="Question Mark with solid fill">
              <a:extLst>
                <a:ext uri="{FF2B5EF4-FFF2-40B4-BE49-F238E27FC236}">
                  <a16:creationId xmlns:a16="http://schemas.microsoft.com/office/drawing/2014/main" id="{97ED14CD-0845-4556-73B7-AB031CDB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94469" y="2202250"/>
              <a:ext cx="166280" cy="166280"/>
            </a:xfrm>
            <a:prstGeom prst="rect">
              <a:avLst/>
            </a:prstGeom>
          </p:spPr>
        </p:pic>
        <p:pic>
          <p:nvPicPr>
            <p:cNvPr id="27" name="Graphic 26" descr="Question Mark with solid fill">
              <a:extLst>
                <a:ext uri="{FF2B5EF4-FFF2-40B4-BE49-F238E27FC236}">
                  <a16:creationId xmlns:a16="http://schemas.microsoft.com/office/drawing/2014/main" id="{A2067366-7C4D-3006-64CE-591509E3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94469" y="3229083"/>
              <a:ext cx="166280" cy="166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48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19F94F-6026-0E2E-70F1-A085D31E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141DD6-4BCA-946D-B9BF-F031F526E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5F7C2-61D6-3F43-7B64-359DDDEA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928C4E-2DC5-9446-D810-2C42294B9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6C3D4-ED1A-AEF4-4C16-E4181FBE1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2EF14-5204-8834-A0B7-F4156A9FA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79510E-9CF7-BC9A-C7A8-6B1D93090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390D-8E79-2BE5-41BE-4383D500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 Presenting!</a:t>
            </a:r>
          </a:p>
        </p:txBody>
      </p:sp>
      <p:pic>
        <p:nvPicPr>
          <p:cNvPr id="3" name="Graphic 2" descr="Rocket with solid fill">
            <a:extLst>
              <a:ext uri="{FF2B5EF4-FFF2-40B4-BE49-F238E27FC236}">
                <a16:creationId xmlns:a16="http://schemas.microsoft.com/office/drawing/2014/main" id="{B705571A-7A08-793A-ABFD-E1A81A49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6102" y="1808999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5D8CE-528D-2A77-A2B7-AC7AFFDA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DE0208E-6696-A4EE-C8AE-7F2C59F55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015D2F-B817-7A16-5249-8C343D89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67D0D0-A2AA-4568-2838-C6416A7C7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B7E687-0E74-F128-DF9D-4ECBC7659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B26292-231B-4255-D396-E04F71F2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0B0FF-3833-581F-A363-C3C44F9E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Performance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EE330106-4C7B-3A3A-24A9-0CE933864E89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1DE78CCC-00B7-E69F-B107-4ACF84AEF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75AAE-23C5-CC3D-0EB6-823E7E1A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9288C4-9E0E-98D9-267F-8F637A7E601F}"/>
              </a:ext>
            </a:extLst>
          </p:cNvPr>
          <p:cNvGrpSpPr/>
          <p:nvPr/>
        </p:nvGrpSpPr>
        <p:grpSpPr>
          <a:xfrm>
            <a:off x="249426" y="939698"/>
            <a:ext cx="8620254" cy="2863114"/>
            <a:chOff x="264666" y="1127469"/>
            <a:chExt cx="8620254" cy="28631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50638B-1368-58BC-8427-29489341E729}"/>
                </a:ext>
              </a:extLst>
            </p:cNvPr>
            <p:cNvSpPr txBox="1"/>
            <p:nvPr/>
          </p:nvSpPr>
          <p:spPr>
            <a:xfrm>
              <a:off x="2583180" y="2401904"/>
              <a:ext cx="6301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/>
                <a:t>Be loud, clear, and concise</a:t>
              </a:r>
            </a:p>
          </p:txBody>
        </p:sp>
        <p:pic>
          <p:nvPicPr>
            <p:cNvPr id="8" name="Graphic 7" descr="Megaphone outline">
              <a:extLst>
                <a:ext uri="{FF2B5EF4-FFF2-40B4-BE49-F238E27FC236}">
                  <a16:creationId xmlns:a16="http://schemas.microsoft.com/office/drawing/2014/main" id="{AD20F1DA-8EF0-50B7-438B-3343FCF89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86006">
              <a:off x="264666" y="1127469"/>
              <a:ext cx="2863114" cy="286311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E58C6-861B-5337-467C-39B87577338F}"/>
              </a:ext>
            </a:extLst>
          </p:cNvPr>
          <p:cNvGrpSpPr/>
          <p:nvPr/>
        </p:nvGrpSpPr>
        <p:grpSpPr>
          <a:xfrm>
            <a:off x="2981570" y="2282442"/>
            <a:ext cx="8840631" cy="2863114"/>
            <a:chOff x="1541390" y="3143159"/>
            <a:chExt cx="8840631" cy="28631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432880-BA5B-4662-9A3C-28A6A02C75D1}"/>
                </a:ext>
              </a:extLst>
            </p:cNvPr>
            <p:cNvSpPr txBox="1"/>
            <p:nvPr/>
          </p:nvSpPr>
          <p:spPr>
            <a:xfrm>
              <a:off x="1541390" y="4334135"/>
              <a:ext cx="6512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/>
                <a:t>Use short simple sentences</a:t>
              </a:r>
            </a:p>
          </p:txBody>
        </p:sp>
        <p:pic>
          <p:nvPicPr>
            <p:cNvPr id="10" name="Graphic 9" descr="Megaphone outline">
              <a:extLst>
                <a:ext uri="{FF2B5EF4-FFF2-40B4-BE49-F238E27FC236}">
                  <a16:creationId xmlns:a16="http://schemas.microsoft.com/office/drawing/2014/main" id="{16081690-709E-565F-1104-794BE4FD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813994" flipH="1">
              <a:off x="7518907" y="3143159"/>
              <a:ext cx="2863114" cy="286311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54079C-655E-597D-ABA1-AB6DFDE108C6}"/>
              </a:ext>
            </a:extLst>
          </p:cNvPr>
          <p:cNvGrpSpPr/>
          <p:nvPr/>
        </p:nvGrpSpPr>
        <p:grpSpPr>
          <a:xfrm>
            <a:off x="243956" y="3625186"/>
            <a:ext cx="8620254" cy="2863114"/>
            <a:chOff x="264666" y="1127469"/>
            <a:chExt cx="8620254" cy="28631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BBED9D-E8E2-481A-B729-8C4D76EFD8BC}"/>
                </a:ext>
              </a:extLst>
            </p:cNvPr>
            <p:cNvSpPr txBox="1"/>
            <p:nvPr/>
          </p:nvSpPr>
          <p:spPr>
            <a:xfrm>
              <a:off x="2603890" y="2401904"/>
              <a:ext cx="6281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/>
                <a:t>Avoid jargon and abbreviation</a:t>
              </a:r>
            </a:p>
          </p:txBody>
        </p:sp>
        <p:pic>
          <p:nvPicPr>
            <p:cNvPr id="15" name="Graphic 14" descr="Megaphone outline">
              <a:extLst>
                <a:ext uri="{FF2B5EF4-FFF2-40B4-BE49-F238E27FC236}">
                  <a16:creationId xmlns:a16="http://schemas.microsoft.com/office/drawing/2014/main" id="{29101B0F-B1ED-C55A-5A6C-044D7EB1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86006">
              <a:off x="264666" y="1127469"/>
              <a:ext cx="2863114" cy="2863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83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3A44D-F38A-95B8-AB35-118AD7ED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A750-F0D0-530D-5ADA-25520DAA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007199"/>
            <a:ext cx="9724031" cy="3683358"/>
          </a:xfrm>
        </p:spPr>
        <p:txBody>
          <a:bodyPr anchor="t">
            <a:normAutofit/>
          </a:bodyPr>
          <a:lstStyle/>
          <a:p>
            <a:r>
              <a:rPr lang="en-GB" sz="2400"/>
              <a:t>Things to think about before you start making your presentation</a:t>
            </a:r>
          </a:p>
          <a:p>
            <a:r>
              <a:rPr lang="en-GB" sz="2400"/>
              <a:t>How to layout content on slides to make them look nice</a:t>
            </a:r>
          </a:p>
          <a:p>
            <a:r>
              <a:rPr lang="en-GB" sz="2400"/>
              <a:t>Skills and concepts to think about and practise to present well</a:t>
            </a:r>
          </a:p>
          <a:p>
            <a:r>
              <a:rPr lang="en-GB" sz="2400"/>
              <a:t>Discussion around Q&amp;A’s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19BF70F-D93B-11D5-C051-874DFDFEF66B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7CFF381B-0E25-D6A8-B38B-CC048C8E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CD69BD9C-45A0-CFFD-D0CE-C55511DC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3" grpId="1"/>
      <p:bldP spid="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5F37A-B31F-3259-B17C-1E8B20D07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43C3819-08AB-0C86-31C9-D20B331E5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8A6363-F3AB-FE6D-BF84-6752F8AA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523085-494B-725B-111A-DF86A093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907AE7-CF99-7637-8A31-68A5AA21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52F5C9-3100-7DF0-EB3C-2C3A82C5D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0FE10-4F6B-2382-62BB-0478AE08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Performance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9149D9F-4853-8F9A-D70C-21384524B180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ED2B4A67-2AA1-8B39-29B7-863CA6DB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7E255-57AA-D222-A1EE-10D195FB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30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DD9BFE-6BD9-6080-E320-12DB9BD983C1}"/>
              </a:ext>
            </a:extLst>
          </p:cNvPr>
          <p:cNvGrpSpPr/>
          <p:nvPr/>
        </p:nvGrpSpPr>
        <p:grpSpPr>
          <a:xfrm>
            <a:off x="99519" y="2121873"/>
            <a:ext cx="2700000" cy="3347796"/>
            <a:chOff x="99519" y="2121873"/>
            <a:chExt cx="2700000" cy="3347796"/>
          </a:xfrm>
        </p:grpSpPr>
        <p:pic>
          <p:nvPicPr>
            <p:cNvPr id="8" name="Graphic 7" descr="Rock On Hand Gesture with solid fill">
              <a:extLst>
                <a:ext uri="{FF2B5EF4-FFF2-40B4-BE49-F238E27FC236}">
                  <a16:creationId xmlns:a16="http://schemas.microsoft.com/office/drawing/2014/main" id="{9343947B-B034-6674-818D-F550A3B0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519" y="2121873"/>
              <a:ext cx="2700000" cy="270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5D6F06-A376-575F-B76D-38F1FE50E053}"/>
                </a:ext>
              </a:extLst>
            </p:cNvPr>
            <p:cNvGrpSpPr/>
            <p:nvPr/>
          </p:nvGrpSpPr>
          <p:grpSpPr>
            <a:xfrm>
              <a:off x="216796" y="4976421"/>
              <a:ext cx="2465444" cy="493248"/>
              <a:chOff x="307864" y="5016012"/>
              <a:chExt cx="2465444" cy="493248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FB37712-2C69-CE06-AA40-1870489B184C}"/>
                  </a:ext>
                </a:extLst>
              </p:cNvPr>
              <p:cNvSpPr/>
              <p:nvPr/>
            </p:nvSpPr>
            <p:spPr>
              <a:xfrm>
                <a:off x="525780" y="5016012"/>
                <a:ext cx="2029613" cy="493248"/>
              </a:xfrm>
              <a:prstGeom prst="roundRect">
                <a:avLst/>
              </a:prstGeom>
              <a:solidFill>
                <a:srgbClr val="0B76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22E76F-179B-8456-3BE8-550BFCE25490}"/>
                  </a:ext>
                </a:extLst>
              </p:cNvPr>
              <p:cNvSpPr txBox="1"/>
              <p:nvPr/>
            </p:nvSpPr>
            <p:spPr>
              <a:xfrm>
                <a:off x="307864" y="5032250"/>
                <a:ext cx="24654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solidFill>
                      <a:srgbClr val="FFFFFF"/>
                    </a:solidFill>
                  </a:rPr>
                  <a:t>Enthusiasm!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8681094-4F91-E9E1-D867-11DA423CDE72}"/>
              </a:ext>
            </a:extLst>
          </p:cNvPr>
          <p:cNvGrpSpPr/>
          <p:nvPr/>
        </p:nvGrpSpPr>
        <p:grpSpPr>
          <a:xfrm>
            <a:off x="3127199" y="2121873"/>
            <a:ext cx="2700000" cy="3347796"/>
            <a:chOff x="3127199" y="2121873"/>
            <a:chExt cx="2700000" cy="3347796"/>
          </a:xfrm>
        </p:grpSpPr>
        <p:pic>
          <p:nvPicPr>
            <p:cNvPr id="10" name="Graphic 9" descr="Wave Gesture with solid fill">
              <a:extLst>
                <a:ext uri="{FF2B5EF4-FFF2-40B4-BE49-F238E27FC236}">
                  <a16:creationId xmlns:a16="http://schemas.microsoft.com/office/drawing/2014/main" id="{F6D39E5E-D925-8743-5E84-FA2C3EFD8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27199" y="2121873"/>
              <a:ext cx="2700000" cy="270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DEB64-6FDF-7BD7-775C-6CB002D4C3D0}"/>
                </a:ext>
              </a:extLst>
            </p:cNvPr>
            <p:cNvGrpSpPr/>
            <p:nvPr/>
          </p:nvGrpSpPr>
          <p:grpSpPr>
            <a:xfrm>
              <a:off x="3461180" y="4976421"/>
              <a:ext cx="2029613" cy="493248"/>
              <a:chOff x="525780" y="5016012"/>
              <a:chExt cx="2029613" cy="493248"/>
            </a:xfrm>
            <a:solidFill>
              <a:srgbClr val="A5770C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2035E55-9E5D-EC6C-7EE5-C0BF9F7E33C0}"/>
                  </a:ext>
                </a:extLst>
              </p:cNvPr>
              <p:cNvSpPr/>
              <p:nvPr/>
            </p:nvSpPr>
            <p:spPr>
              <a:xfrm>
                <a:off x="525780" y="5016012"/>
                <a:ext cx="2029613" cy="49324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D11FB-ECDE-AED6-89F6-0F0741AB4B9E}"/>
                  </a:ext>
                </a:extLst>
              </p:cNvPr>
              <p:cNvSpPr txBox="1"/>
              <p:nvPr/>
            </p:nvSpPr>
            <p:spPr>
              <a:xfrm>
                <a:off x="619836" y="5024630"/>
                <a:ext cx="1841500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solidFill>
                      <a:srgbClr val="FFFFFF"/>
                    </a:solidFill>
                  </a:rPr>
                  <a:t>Gesticulate!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3BD302-014C-4472-568D-07029E952648}"/>
              </a:ext>
            </a:extLst>
          </p:cNvPr>
          <p:cNvGrpSpPr/>
          <p:nvPr/>
        </p:nvGrpSpPr>
        <p:grpSpPr>
          <a:xfrm>
            <a:off x="6154879" y="2121873"/>
            <a:ext cx="2700000" cy="3347796"/>
            <a:chOff x="6154879" y="2121873"/>
            <a:chExt cx="2700000" cy="3347796"/>
          </a:xfrm>
        </p:grpSpPr>
        <p:pic>
          <p:nvPicPr>
            <p:cNvPr id="12" name="Graphic 11" descr="Eye with solid fill">
              <a:extLst>
                <a:ext uri="{FF2B5EF4-FFF2-40B4-BE49-F238E27FC236}">
                  <a16:creationId xmlns:a16="http://schemas.microsoft.com/office/drawing/2014/main" id="{34F2FAD4-B766-9D6B-45C4-BAD48883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54879" y="2121873"/>
              <a:ext cx="2700000" cy="270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BCC5EE-E85A-65FA-BF9B-A6ADCF18D59D}"/>
                </a:ext>
              </a:extLst>
            </p:cNvPr>
            <p:cNvGrpSpPr/>
            <p:nvPr/>
          </p:nvGrpSpPr>
          <p:grpSpPr>
            <a:xfrm>
              <a:off x="6487648" y="4976421"/>
              <a:ext cx="2029613" cy="493248"/>
              <a:chOff x="525780" y="5016012"/>
              <a:chExt cx="2029613" cy="493248"/>
            </a:xfrm>
            <a:solidFill>
              <a:srgbClr val="13501B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8FFBB68-698D-6A55-065A-BCD3DA8E360E}"/>
                  </a:ext>
                </a:extLst>
              </p:cNvPr>
              <p:cNvSpPr/>
              <p:nvPr/>
            </p:nvSpPr>
            <p:spPr>
              <a:xfrm>
                <a:off x="525780" y="5016012"/>
                <a:ext cx="2029613" cy="49324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8ABBCC-9AC0-D880-E266-1530F026B934}"/>
                  </a:ext>
                </a:extLst>
              </p:cNvPr>
              <p:cNvSpPr txBox="1"/>
              <p:nvPr/>
            </p:nvSpPr>
            <p:spPr>
              <a:xfrm>
                <a:off x="619836" y="5024630"/>
                <a:ext cx="1841500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solidFill>
                      <a:srgbClr val="FFFFFF"/>
                    </a:solidFill>
                  </a:rPr>
                  <a:t>Eye contact!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22A250-50B4-C2F5-9FE2-E8351920A741}"/>
              </a:ext>
            </a:extLst>
          </p:cNvPr>
          <p:cNvGrpSpPr/>
          <p:nvPr/>
        </p:nvGrpSpPr>
        <p:grpSpPr>
          <a:xfrm>
            <a:off x="9182559" y="2121873"/>
            <a:ext cx="2700000" cy="3347796"/>
            <a:chOff x="9182559" y="2121873"/>
            <a:chExt cx="2700000" cy="3347796"/>
          </a:xfrm>
        </p:grpSpPr>
        <p:pic>
          <p:nvPicPr>
            <p:cNvPr id="14" name="Graphic 13" descr="Hourglass 90% with solid fill">
              <a:extLst>
                <a:ext uri="{FF2B5EF4-FFF2-40B4-BE49-F238E27FC236}">
                  <a16:creationId xmlns:a16="http://schemas.microsoft.com/office/drawing/2014/main" id="{C0EC6321-4F44-45A0-F8C9-03CEED1CA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82559" y="2121873"/>
              <a:ext cx="2700000" cy="270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F24B33-613C-9FA5-0AEA-5F16B14E8C46}"/>
                </a:ext>
              </a:extLst>
            </p:cNvPr>
            <p:cNvGrpSpPr/>
            <p:nvPr/>
          </p:nvGrpSpPr>
          <p:grpSpPr>
            <a:xfrm>
              <a:off x="9514115" y="4976421"/>
              <a:ext cx="2029613" cy="493248"/>
              <a:chOff x="525780" y="5016012"/>
              <a:chExt cx="2029613" cy="493248"/>
            </a:xfrm>
            <a:solidFill>
              <a:srgbClr val="78206E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60BB254-E40D-293F-3911-5A34C32F6CC7}"/>
                  </a:ext>
                </a:extLst>
              </p:cNvPr>
              <p:cNvSpPr/>
              <p:nvPr/>
            </p:nvSpPr>
            <p:spPr>
              <a:xfrm>
                <a:off x="525780" y="5016012"/>
                <a:ext cx="2029613" cy="49324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621BA3-9900-E305-1DB6-02786ADCFA22}"/>
                  </a:ext>
                </a:extLst>
              </p:cNvPr>
              <p:cNvSpPr txBox="1"/>
              <p:nvPr/>
            </p:nvSpPr>
            <p:spPr>
              <a:xfrm>
                <a:off x="619836" y="5024630"/>
                <a:ext cx="1841500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>
                    <a:solidFill>
                      <a:srgbClr val="FFFFFF"/>
                    </a:solidFill>
                  </a:rPr>
                  <a:t>Timing!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08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4C358-5895-4869-AA32-BCDD3236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74B1354-57C7-4F3A-403B-C51CD8E5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FFFE1-1C04-79E1-956F-90EBE9500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CE1983-6F83-7375-FFE8-396A09C9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3A0A53-80F8-2057-A63E-307AF81C3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3A092A-5DFA-7E9F-D254-33FF9344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F335F-6EE8-4BDC-1B8B-F62D03D9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Performance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C17BDF0-3380-2E0E-6A9C-86EE9CA79AC1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1D79C673-830F-7DC9-1D0A-22888FA0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70CAA-0A1D-C342-F9B4-98AC3245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BAFB3-6358-4B46-9364-3670C2083A9C}"/>
              </a:ext>
            </a:extLst>
          </p:cNvPr>
          <p:cNvSpPr txBox="1"/>
          <p:nvPr/>
        </p:nvSpPr>
        <p:spPr>
          <a:xfrm>
            <a:off x="2770057" y="5224051"/>
            <a:ext cx="665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/>
              <a:t>Don’t wave a laser pointer at the audience</a:t>
            </a:r>
          </a:p>
        </p:txBody>
      </p:sp>
      <p:pic>
        <p:nvPicPr>
          <p:cNvPr id="19459" name="Picture 3" descr="C:\Documents and Settings\Usuario\Mis documentos\My Work\2011 Projects\Ad-CLPU\Journal Club\stormtrooper-shoot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1999" y="2219858"/>
            <a:ext cx="3587998" cy="2418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04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A6B5B-E0C3-3FDD-5ECF-B8014246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2735DEA-39EF-2EF5-3108-98A5AB080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B532DB-C529-4422-0ED8-BEBF7864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98E4C1-869F-321E-A257-E93DAB4F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C66761-B7CC-8B04-F8E9-AFE0F9D83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19A513-C6B2-A6B7-84A2-9FD2D2073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AAD8F-C10C-D5D6-1B18-FE5B6FCF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Performance - example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91299FCD-6463-FBC0-749E-84177F437231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7E6DD2E2-6B34-473B-B92A-AACDD814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5E2A4-F696-7E56-9B8A-9800C3BC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32</a:t>
            </a:fld>
            <a:endParaRPr lang="en-US"/>
          </a:p>
        </p:txBody>
      </p:sp>
      <p:pic>
        <p:nvPicPr>
          <p:cNvPr id="4" name="Online Media 3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7F79D8E8-7FAF-E66D-6206-E785F463C1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" y="0"/>
            <a:ext cx="12191998" cy="68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1CB763-2EF6-B408-6662-A03DA2E11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8C0994-9479-DBBB-3A2C-E63A3EAD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EC38AE-540A-7B89-5EC5-D6DD1C6D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F8EA5C-5B5A-B3A9-EE59-2DD880167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9F2215-1514-3ECF-2476-A8F07DE2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DF12FA-4600-19E3-DB35-DE968E0A7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8EDDD-584C-7BB3-7A79-83FBE062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Practise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A9724D0-E0B6-6544-4625-44E0AD25A816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264FC4B-FD43-CE4D-05D0-31F5FD50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92DAC-EC4A-4D2A-B347-0FD7AA4B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33</a:t>
            </a:fld>
            <a:endParaRPr lang="en-US"/>
          </a:p>
        </p:txBody>
      </p:sp>
      <p:pic>
        <p:nvPicPr>
          <p:cNvPr id="8" name="Graphic 7" descr="Video camera with solid fill">
            <a:extLst>
              <a:ext uri="{FF2B5EF4-FFF2-40B4-BE49-F238E27FC236}">
                <a16:creationId xmlns:a16="http://schemas.microsoft.com/office/drawing/2014/main" id="{387F6371-E2A1-C174-4079-CBAFCD47E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3166" y="1346360"/>
            <a:ext cx="2034618" cy="2034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84778-DAC8-AA36-74CB-52EAEA8288A9}"/>
              </a:ext>
            </a:extLst>
          </p:cNvPr>
          <p:cNvSpPr txBox="1"/>
          <p:nvPr/>
        </p:nvSpPr>
        <p:spPr>
          <a:xfrm>
            <a:off x="1256607" y="2293879"/>
            <a:ext cx="5602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Rehearse </a:t>
            </a:r>
            <a:r>
              <a:rPr lang="en-GB" sz="2800" b="1" u="sng">
                <a:solidFill>
                  <a:srgbClr val="DE0000"/>
                </a:solidFill>
              </a:rPr>
              <a:t>out loud</a:t>
            </a:r>
            <a:r>
              <a:rPr lang="en-GB" sz="2800">
                <a:solidFill>
                  <a:srgbClr val="DE0000"/>
                </a:solidFill>
              </a:rPr>
              <a:t> </a:t>
            </a:r>
            <a:r>
              <a:rPr lang="en-GB" sz="2800"/>
              <a:t>at least </a:t>
            </a:r>
            <a:r>
              <a:rPr lang="en-GB" sz="2800" b="1" u="sng">
                <a:solidFill>
                  <a:srgbClr val="DE0000"/>
                </a:solidFill>
              </a:rPr>
              <a:t>4</a:t>
            </a:r>
            <a:r>
              <a:rPr lang="en-GB" sz="2800"/>
              <a:t> times!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7B6663-84BB-A6F4-7A5A-931F8536B093}"/>
              </a:ext>
            </a:extLst>
          </p:cNvPr>
          <p:cNvGrpSpPr/>
          <p:nvPr/>
        </p:nvGrpSpPr>
        <p:grpSpPr>
          <a:xfrm>
            <a:off x="715416" y="3374518"/>
            <a:ext cx="3110112" cy="1128807"/>
            <a:chOff x="1753804" y="1641713"/>
            <a:chExt cx="3857571" cy="1400095"/>
          </a:xfrm>
        </p:grpSpPr>
        <p:sp>
          <p:nvSpPr>
            <p:cNvPr id="14" name="Pentagon 32">
              <a:extLst>
                <a:ext uri="{FF2B5EF4-FFF2-40B4-BE49-F238E27FC236}">
                  <a16:creationId xmlns:a16="http://schemas.microsoft.com/office/drawing/2014/main" id="{B2BABB79-F6A0-D5B6-95A1-7D741CE5700A}"/>
                </a:ext>
              </a:extLst>
            </p:cNvPr>
            <p:cNvSpPr/>
            <p:nvPr/>
          </p:nvSpPr>
          <p:spPr>
            <a:xfrm>
              <a:off x="3259422" y="2031488"/>
              <a:ext cx="2351953" cy="1010320"/>
            </a:xfrm>
            <a:prstGeom prst="homePlate">
              <a:avLst>
                <a:gd name="adj" fmla="val 0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No Sound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9256B9-EC82-712C-22CE-4A55C860930C}"/>
                </a:ext>
              </a:extLst>
            </p:cNvPr>
            <p:cNvSpPr/>
            <p:nvPr/>
          </p:nvSpPr>
          <p:spPr>
            <a:xfrm>
              <a:off x="1753804" y="1641713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F1FE1BA-44D5-02D2-2538-D5A4B4A49E81}"/>
                </a:ext>
              </a:extLst>
            </p:cNvPr>
            <p:cNvSpPr/>
            <p:nvPr/>
          </p:nvSpPr>
          <p:spPr>
            <a:xfrm rot="16200000">
              <a:off x="2328886" y="2109483"/>
              <a:ext cx="1400095" cy="464556"/>
            </a:xfrm>
            <a:prstGeom prst="parallelogram">
              <a:avLst>
                <a:gd name="adj" fmla="val 84338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3C91F1-37D1-0CF2-CC3B-EECE8EC3E3DC}"/>
              </a:ext>
            </a:extLst>
          </p:cNvPr>
          <p:cNvGrpSpPr/>
          <p:nvPr/>
        </p:nvGrpSpPr>
        <p:grpSpPr>
          <a:xfrm>
            <a:off x="4540944" y="3374518"/>
            <a:ext cx="3110112" cy="1128807"/>
            <a:chOff x="1753804" y="1641713"/>
            <a:chExt cx="3857571" cy="1400095"/>
          </a:xfrm>
        </p:grpSpPr>
        <p:sp>
          <p:nvSpPr>
            <p:cNvPr id="18" name="Pentagon 32">
              <a:extLst>
                <a:ext uri="{FF2B5EF4-FFF2-40B4-BE49-F238E27FC236}">
                  <a16:creationId xmlns:a16="http://schemas.microsoft.com/office/drawing/2014/main" id="{8C45ACD7-C2E5-5BF9-B69A-72C064B48E90}"/>
                </a:ext>
              </a:extLst>
            </p:cNvPr>
            <p:cNvSpPr/>
            <p:nvPr/>
          </p:nvSpPr>
          <p:spPr>
            <a:xfrm>
              <a:off x="3259422" y="2031488"/>
              <a:ext cx="2351953" cy="1010320"/>
            </a:xfrm>
            <a:prstGeom prst="homePlate">
              <a:avLst>
                <a:gd name="adj" fmla="val 0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No Video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026426-6B9C-226B-0447-AE23EED3BC54}"/>
                </a:ext>
              </a:extLst>
            </p:cNvPr>
            <p:cNvSpPr/>
            <p:nvPr/>
          </p:nvSpPr>
          <p:spPr>
            <a:xfrm>
              <a:off x="1753804" y="1641713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61881379-DF72-D930-A4FE-1060B2D8250E}"/>
                </a:ext>
              </a:extLst>
            </p:cNvPr>
            <p:cNvSpPr/>
            <p:nvPr/>
          </p:nvSpPr>
          <p:spPr>
            <a:xfrm rot="16200000">
              <a:off x="2328886" y="2109483"/>
              <a:ext cx="1400095" cy="464556"/>
            </a:xfrm>
            <a:prstGeom prst="parallelogram">
              <a:avLst>
                <a:gd name="adj" fmla="val 84338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A6A2C8-32AB-8DCB-60DD-A525A2AB7365}"/>
              </a:ext>
            </a:extLst>
          </p:cNvPr>
          <p:cNvGrpSpPr/>
          <p:nvPr/>
        </p:nvGrpSpPr>
        <p:grpSpPr>
          <a:xfrm>
            <a:off x="8366472" y="3374518"/>
            <a:ext cx="3110112" cy="1128807"/>
            <a:chOff x="1753804" y="1641713"/>
            <a:chExt cx="3857571" cy="1400095"/>
          </a:xfrm>
        </p:grpSpPr>
        <p:sp>
          <p:nvSpPr>
            <p:cNvPr id="22" name="Pentagon 32">
              <a:extLst>
                <a:ext uri="{FF2B5EF4-FFF2-40B4-BE49-F238E27FC236}">
                  <a16:creationId xmlns:a16="http://schemas.microsoft.com/office/drawing/2014/main" id="{48BC3997-E8BA-F75E-8140-964490D37482}"/>
                </a:ext>
              </a:extLst>
            </p:cNvPr>
            <p:cNvSpPr/>
            <p:nvPr/>
          </p:nvSpPr>
          <p:spPr>
            <a:xfrm>
              <a:off x="3259422" y="2031488"/>
              <a:ext cx="2351953" cy="1010320"/>
            </a:xfrm>
            <a:prstGeom prst="homePlate">
              <a:avLst>
                <a:gd name="adj" fmla="val 0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With Both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08B9CD-8D1F-40B5-E589-C0CBE4BD72C0}"/>
                </a:ext>
              </a:extLst>
            </p:cNvPr>
            <p:cNvSpPr/>
            <p:nvPr/>
          </p:nvSpPr>
          <p:spPr>
            <a:xfrm>
              <a:off x="1753804" y="1641713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642C173-C429-9E41-8046-90C4EDEEF5CA}"/>
                </a:ext>
              </a:extLst>
            </p:cNvPr>
            <p:cNvSpPr/>
            <p:nvPr/>
          </p:nvSpPr>
          <p:spPr>
            <a:xfrm rot="16200000">
              <a:off x="2328886" y="2109483"/>
              <a:ext cx="1400095" cy="464556"/>
            </a:xfrm>
            <a:prstGeom prst="parallelogram">
              <a:avLst>
                <a:gd name="adj" fmla="val 84338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6FE8AC0-A8F1-C784-EE0D-172341ED4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264" y="4592643"/>
            <a:ext cx="1408298" cy="1408298"/>
          </a:xfrm>
          <a:prstGeom prst="rect">
            <a:avLst/>
          </a:prstGeom>
        </p:spPr>
      </p:pic>
      <p:pic>
        <p:nvPicPr>
          <p:cNvPr id="43" name="Graphic 42" descr="Lecturer with solid fill">
            <a:extLst>
              <a:ext uri="{FF2B5EF4-FFF2-40B4-BE49-F238E27FC236}">
                <a16:creationId xmlns:a16="http://schemas.microsoft.com/office/drawing/2014/main" id="{9F52F51E-2323-EEE8-8810-E774A6CC8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7550" y="4510631"/>
            <a:ext cx="1440000" cy="1440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33C4D25-D76A-8B00-DAAB-348E78EFA2DF}"/>
              </a:ext>
            </a:extLst>
          </p:cNvPr>
          <p:cNvGrpSpPr/>
          <p:nvPr/>
        </p:nvGrpSpPr>
        <p:grpSpPr>
          <a:xfrm>
            <a:off x="5526768" y="4548139"/>
            <a:ext cx="2372831" cy="1485332"/>
            <a:chOff x="5489060" y="4604701"/>
            <a:chExt cx="2372831" cy="1485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089E8A-8D11-DF08-C23E-975134343FEE}"/>
                </a:ext>
              </a:extLst>
            </p:cNvPr>
            <p:cNvSpPr txBox="1"/>
            <p:nvPr/>
          </p:nvSpPr>
          <p:spPr>
            <a:xfrm>
              <a:off x="5699743" y="4604701"/>
              <a:ext cx="11589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>
                  <a:solidFill>
                    <a:srgbClr val="0B76A0"/>
                  </a:solidFill>
                </a:rPr>
                <a:t>Um…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CA75D2-DF6C-ED8A-2490-AB6E06600018}"/>
                </a:ext>
              </a:extLst>
            </p:cNvPr>
            <p:cNvSpPr txBox="1"/>
            <p:nvPr/>
          </p:nvSpPr>
          <p:spPr>
            <a:xfrm>
              <a:off x="6702941" y="4967686"/>
              <a:ext cx="11589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>
                  <a:solidFill>
                    <a:srgbClr val="0B76A0"/>
                  </a:solidFill>
                </a:rPr>
                <a:t>Err…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306ADF-B756-DC7D-7713-7DD812287F9E}"/>
                </a:ext>
              </a:extLst>
            </p:cNvPr>
            <p:cNvSpPr txBox="1"/>
            <p:nvPr/>
          </p:nvSpPr>
          <p:spPr>
            <a:xfrm>
              <a:off x="5489060" y="5140743"/>
              <a:ext cx="11589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>
                  <a:solidFill>
                    <a:srgbClr val="0B76A0"/>
                  </a:solidFill>
                </a:rPr>
                <a:t>Like…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1F2F84-F2C9-271E-04D1-FDF4A5E8B972}"/>
                </a:ext>
              </a:extLst>
            </p:cNvPr>
            <p:cNvSpPr txBox="1"/>
            <p:nvPr/>
          </p:nvSpPr>
          <p:spPr>
            <a:xfrm>
              <a:off x="6374216" y="5566813"/>
              <a:ext cx="14082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800" b="1">
                  <a:solidFill>
                    <a:srgbClr val="0B76A0"/>
                  </a:solidFill>
                </a:rPr>
                <a:t>Sorry…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61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264C1-B85E-8BB8-91E6-698EA0D7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138BB89-E72B-9C70-8C66-7A5249DFF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66F7F6-87FF-7EDE-FC06-04307260F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BBFCC4-7D22-EC92-D7AC-8FED94A8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01044F-6320-2500-C7A8-801DBBF8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AD0D51-B8C8-F7DB-1CE7-76B15484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BC52C-1ECA-B884-CEC0-7060A95C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E1C6742E-26A1-82E7-F631-85A563735CE4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C07CD88-D987-A13B-11E3-60B48C72F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55A3B-0C50-5D72-107F-49FADD0C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EF39C9-5076-89FA-0881-C74E288152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35" t="35546" b="11278"/>
          <a:stretch/>
        </p:blipFill>
        <p:spPr>
          <a:xfrm>
            <a:off x="0" y="1590741"/>
            <a:ext cx="5008704" cy="44523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676B98D-10C4-FA31-AC50-6ADF5EF04E10}"/>
              </a:ext>
            </a:extLst>
          </p:cNvPr>
          <p:cNvGrpSpPr/>
          <p:nvPr/>
        </p:nvGrpSpPr>
        <p:grpSpPr>
          <a:xfrm>
            <a:off x="6271039" y="1590741"/>
            <a:ext cx="5921093" cy="4452300"/>
            <a:chOff x="6271039" y="1590741"/>
            <a:chExt cx="5921093" cy="4452300"/>
          </a:xfrm>
        </p:grpSpPr>
        <p:pic>
          <p:nvPicPr>
            <p:cNvPr id="13" name="Graphic 12" descr="Ear with solid fill">
              <a:extLst>
                <a:ext uri="{FF2B5EF4-FFF2-40B4-BE49-F238E27FC236}">
                  <a16:creationId xmlns:a16="http://schemas.microsoft.com/office/drawing/2014/main" id="{CA1AE97F-004E-FE7F-7881-8570BD495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921161" flipH="1">
              <a:off x="6271039" y="2106400"/>
              <a:ext cx="2864177" cy="2864177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7B3C43-7B01-2553-D757-049BA14B0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4865" r="11678" b="18527"/>
            <a:stretch/>
          </p:blipFill>
          <p:spPr>
            <a:xfrm>
              <a:off x="8081692" y="1590741"/>
              <a:ext cx="4110440" cy="44523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8CFC1F-7E95-539E-395F-A94E760F291D}"/>
              </a:ext>
            </a:extLst>
          </p:cNvPr>
          <p:cNvSpPr txBox="1"/>
          <p:nvPr/>
        </p:nvSpPr>
        <p:spPr>
          <a:xfrm>
            <a:off x="174196" y="1983166"/>
            <a:ext cx="239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9601E-25CB-E512-0E9C-76ED73D9BF17}"/>
              </a:ext>
            </a:extLst>
          </p:cNvPr>
          <p:cNvSpPr txBox="1"/>
          <p:nvPr/>
        </p:nvSpPr>
        <p:spPr>
          <a:xfrm>
            <a:off x="1524143" y="3085897"/>
            <a:ext cx="239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Direct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98538-27E3-9B5C-0AE2-F37421720B01}"/>
              </a:ext>
            </a:extLst>
          </p:cNvPr>
          <p:cNvSpPr txBox="1"/>
          <p:nvPr/>
        </p:nvSpPr>
        <p:spPr>
          <a:xfrm>
            <a:off x="490037" y="4242773"/>
            <a:ext cx="26609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B3F34-12B4-C1A7-C353-12D656C85376}"/>
              </a:ext>
            </a:extLst>
          </p:cNvPr>
          <p:cNvSpPr txBox="1"/>
          <p:nvPr/>
        </p:nvSpPr>
        <p:spPr>
          <a:xfrm>
            <a:off x="8395399" y="2179347"/>
            <a:ext cx="239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E84A6D-69DE-D5B7-DDB1-F8C7A0CDFEBF}"/>
              </a:ext>
            </a:extLst>
          </p:cNvPr>
          <p:cNvSpPr txBox="1"/>
          <p:nvPr/>
        </p:nvSpPr>
        <p:spPr>
          <a:xfrm>
            <a:off x="9797261" y="3143674"/>
            <a:ext cx="239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7633C-9130-1F40-396B-CA293BA74E54}"/>
              </a:ext>
            </a:extLst>
          </p:cNvPr>
          <p:cNvSpPr txBox="1"/>
          <p:nvPr/>
        </p:nvSpPr>
        <p:spPr>
          <a:xfrm>
            <a:off x="8546758" y="4208636"/>
            <a:ext cx="239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</a:rPr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105959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D0075-7A50-3929-4611-472E2F96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1C430F-84FA-6DCA-04CC-4F88A42BF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1B9C9-06B8-844E-9748-7A57E5F2D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10FD50-9495-E065-56E7-C892868E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3352D-D697-8C67-62AC-B6EF70478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D68921-FF61-6456-77DF-862D4A47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BEF22D-B8E5-F7B2-FC0E-45679F04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1BD46-8715-C3E2-D488-E8A8F8DA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586855"/>
            <a:ext cx="443165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 Questions?</a:t>
            </a:r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23E234DA-2987-DC2A-C83D-2C31C899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66102" y="1808999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23077-4412-B36C-4A0F-4AA9361A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0D89C5B-10BE-976A-FCCC-3D6A1AF5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C51C18-C4A1-12FD-3BE4-BB6BE0C64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8AE017-7FEE-DD5A-A0B4-0CD2DF7DD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1E9220-8D1F-3F05-6095-8C3451165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13B36-4A33-9E36-A732-21E644129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B63CB-99F2-5860-7B60-74D0316B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23911800-C7AF-E1B2-D657-F87E842FB87A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6D2BB9B-A8C5-6DA0-DF3E-B7E67667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FA90E-A4A3-6B1C-1194-141B687D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36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20583C-73D2-133C-A7CD-4D22EF226919}"/>
              </a:ext>
            </a:extLst>
          </p:cNvPr>
          <p:cNvGrpSpPr/>
          <p:nvPr/>
        </p:nvGrpSpPr>
        <p:grpSpPr>
          <a:xfrm>
            <a:off x="946326" y="1822793"/>
            <a:ext cx="7980979" cy="1307746"/>
            <a:chOff x="717726" y="1822793"/>
            <a:chExt cx="7980979" cy="1307746"/>
          </a:xfrm>
        </p:grpSpPr>
        <p:pic>
          <p:nvPicPr>
            <p:cNvPr id="8" name="Graphic 7" descr="Question Mark with solid fill">
              <a:extLst>
                <a:ext uri="{FF2B5EF4-FFF2-40B4-BE49-F238E27FC236}">
                  <a16:creationId xmlns:a16="http://schemas.microsoft.com/office/drawing/2014/main" id="{B46B0FE7-578B-FDF9-6A8B-2EBD072CC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726" y="1822793"/>
              <a:ext cx="1307746" cy="13077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5CF858-9F57-A473-C96E-0FAA994643FE}"/>
                </a:ext>
              </a:extLst>
            </p:cNvPr>
            <p:cNvSpPr txBox="1"/>
            <p:nvPr/>
          </p:nvSpPr>
          <p:spPr>
            <a:xfrm>
              <a:off x="2025472" y="2148069"/>
              <a:ext cx="66732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/>
                <a:t>Questions are not an exam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44D921-F972-8FF2-C0CD-C220FC68550F}"/>
              </a:ext>
            </a:extLst>
          </p:cNvPr>
          <p:cNvGrpSpPr/>
          <p:nvPr/>
        </p:nvGrpSpPr>
        <p:grpSpPr>
          <a:xfrm>
            <a:off x="3100717" y="3070566"/>
            <a:ext cx="7987033" cy="1307746"/>
            <a:chOff x="2891167" y="3018246"/>
            <a:chExt cx="7987033" cy="1307746"/>
          </a:xfrm>
        </p:grpSpPr>
        <p:pic>
          <p:nvPicPr>
            <p:cNvPr id="14" name="Graphic 13" descr="Question Mark with solid fill">
              <a:extLst>
                <a:ext uri="{FF2B5EF4-FFF2-40B4-BE49-F238E27FC236}">
                  <a16:creationId xmlns:a16="http://schemas.microsoft.com/office/drawing/2014/main" id="{9A11B9D1-612B-5F8D-89D7-E7515B93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70454" y="3018246"/>
              <a:ext cx="1307746" cy="130774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3C11DD-F395-BB46-812D-07427E763435}"/>
                </a:ext>
              </a:extLst>
            </p:cNvPr>
            <p:cNvSpPr txBox="1"/>
            <p:nvPr/>
          </p:nvSpPr>
          <p:spPr>
            <a:xfrm>
              <a:off x="2891167" y="3348954"/>
              <a:ext cx="66732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3600"/>
                <a:t>It’s not a race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81EAAC-A68A-F770-6939-920FB0DCD1A8}"/>
              </a:ext>
            </a:extLst>
          </p:cNvPr>
          <p:cNvGrpSpPr/>
          <p:nvPr/>
        </p:nvGrpSpPr>
        <p:grpSpPr>
          <a:xfrm>
            <a:off x="946326" y="4318338"/>
            <a:ext cx="8865724" cy="1307746"/>
            <a:chOff x="698676" y="4270713"/>
            <a:chExt cx="8865724" cy="1307746"/>
          </a:xfrm>
        </p:grpSpPr>
        <p:pic>
          <p:nvPicPr>
            <p:cNvPr id="21" name="Graphic 20" descr="Question Mark with solid fill">
              <a:extLst>
                <a:ext uri="{FF2B5EF4-FFF2-40B4-BE49-F238E27FC236}">
                  <a16:creationId xmlns:a16="http://schemas.microsoft.com/office/drawing/2014/main" id="{7A9BFD78-C34D-4D09-5965-CE0BD230A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676" y="4270713"/>
              <a:ext cx="1307746" cy="130774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B6F32F-E3D6-3FD8-4F58-38B6FC5AA77C}"/>
                </a:ext>
              </a:extLst>
            </p:cNvPr>
            <p:cNvSpPr txBox="1"/>
            <p:nvPr/>
          </p:nvSpPr>
          <p:spPr>
            <a:xfrm>
              <a:off x="2019299" y="4601421"/>
              <a:ext cx="75451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GB" sz="3600"/>
                <a:t>If you don’t know the answer, say so!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59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C8FEB-B08D-5B33-2E7F-B4C73FD28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2C6DABD-554F-9BF0-55DC-652FE6BD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16248-6E19-839A-E482-60A7CF05D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E1F12-2A12-47F4-CB75-E76FB1B2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FFE84-A7FC-4DA3-DA17-8CC808F87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66415-97A6-5303-0971-3963B1620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BC38F2-B749-6343-8889-10207127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AFDA-9956-2C5D-C92B-C072D781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listening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257E42-FD8C-18D2-4D80-E17DD3E4C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613247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sz="2000"/>
              <a:t>J. Wolfenden, with thanks to C. Welsch and R. Torres</a:t>
            </a:r>
          </a:p>
          <a:p>
            <a:pPr algn="l"/>
            <a:r>
              <a:rPr lang="en-GB" sz="2000"/>
              <a:t>LIV.INNO Introductory Skills School – 20/01/2025</a:t>
            </a:r>
          </a:p>
        </p:txBody>
      </p:sp>
      <p:pic>
        <p:nvPicPr>
          <p:cNvPr id="16" name="Picture 1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98BD2C1-EFC2-D034-D6B1-58FDF9BE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Richard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1" y="1177892"/>
            <a:ext cx="6607059" cy="46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E1003-E59D-35E5-7329-946EF2548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23954F3-B343-3EB4-7A50-BE98BC6B3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23ECDC-E345-420A-4C1D-52E01E9F1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955F08-DDA1-5443-B8EB-EC3091E13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9CFEB5-558A-7FC2-3411-23C25D24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8A298-7C50-C306-4781-3BF4DC8F3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BFE2F-31E5-7071-3387-83ECBCD4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B418CE48-BD5A-FFEC-31E1-685EE679DD92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AE1B108-C5BA-D71B-0E61-7B338F03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E9E7589-B73A-BBC7-B025-3D177200F3AD}"/>
              </a:ext>
            </a:extLst>
          </p:cNvPr>
          <p:cNvGrpSpPr/>
          <p:nvPr/>
        </p:nvGrpSpPr>
        <p:grpSpPr>
          <a:xfrm>
            <a:off x="2302444" y="1687433"/>
            <a:ext cx="5127055" cy="1128807"/>
            <a:chOff x="1753804" y="1641713"/>
            <a:chExt cx="6359249" cy="14000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Pentagon 32">
              <a:extLst>
                <a:ext uri="{FF2B5EF4-FFF2-40B4-BE49-F238E27FC236}">
                  <a16:creationId xmlns:a16="http://schemas.microsoft.com/office/drawing/2014/main" id="{EF89D547-4D2F-1903-AF45-5AA27E0383CC}"/>
                </a:ext>
              </a:extLst>
            </p:cNvPr>
            <p:cNvSpPr/>
            <p:nvPr/>
          </p:nvSpPr>
          <p:spPr>
            <a:xfrm>
              <a:off x="3551735" y="2031488"/>
              <a:ext cx="4561318" cy="1010320"/>
            </a:xfrm>
            <a:prstGeom prst="homePlate">
              <a:avLst>
                <a:gd name="adj" fmla="val 41466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   Before you start…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3AB2BC-E294-5939-475C-90508B4CE001}"/>
                </a:ext>
              </a:extLst>
            </p:cNvPr>
            <p:cNvSpPr/>
            <p:nvPr/>
          </p:nvSpPr>
          <p:spPr>
            <a:xfrm>
              <a:off x="1753804" y="1641713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1DE1B9-4DC0-25A7-B689-726A8E9A24AE}"/>
                </a:ext>
              </a:extLst>
            </p:cNvPr>
            <p:cNvSpPr/>
            <p:nvPr/>
          </p:nvSpPr>
          <p:spPr>
            <a:xfrm rot="16200000">
              <a:off x="2474149" y="1964220"/>
              <a:ext cx="1400095" cy="755081"/>
            </a:xfrm>
            <a:prstGeom prst="parallelogram">
              <a:avLst>
                <a:gd name="adj" fmla="val 51619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E67D74-0AB4-660F-87AE-2142BF55C50A}"/>
              </a:ext>
            </a:extLst>
          </p:cNvPr>
          <p:cNvGrpSpPr/>
          <p:nvPr/>
        </p:nvGrpSpPr>
        <p:grpSpPr>
          <a:xfrm>
            <a:off x="2302444" y="2731189"/>
            <a:ext cx="5127056" cy="1128807"/>
            <a:chOff x="1753804" y="2787069"/>
            <a:chExt cx="6359250" cy="14000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Pentagon 32">
              <a:extLst>
                <a:ext uri="{FF2B5EF4-FFF2-40B4-BE49-F238E27FC236}">
                  <a16:creationId xmlns:a16="http://schemas.microsoft.com/office/drawing/2014/main" id="{2D82013C-283F-1A5D-2473-3CC113D7A6A9}"/>
                </a:ext>
              </a:extLst>
            </p:cNvPr>
            <p:cNvSpPr/>
            <p:nvPr/>
          </p:nvSpPr>
          <p:spPr>
            <a:xfrm>
              <a:off x="3551737" y="3176844"/>
              <a:ext cx="4561317" cy="1010320"/>
            </a:xfrm>
            <a:prstGeom prst="homePlate">
              <a:avLst>
                <a:gd name="adj" fmla="val 41466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   Good slides?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79F512-1609-8781-C72C-803EBD0A8D83}"/>
                </a:ext>
              </a:extLst>
            </p:cNvPr>
            <p:cNvSpPr/>
            <p:nvPr/>
          </p:nvSpPr>
          <p:spPr>
            <a:xfrm>
              <a:off x="1753804" y="2787069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60C8C797-B619-1C59-0A91-3D4A72409AE8}"/>
                </a:ext>
              </a:extLst>
            </p:cNvPr>
            <p:cNvSpPr/>
            <p:nvPr/>
          </p:nvSpPr>
          <p:spPr>
            <a:xfrm rot="16200000">
              <a:off x="2474149" y="3109576"/>
              <a:ext cx="1400095" cy="755081"/>
            </a:xfrm>
            <a:prstGeom prst="parallelogram">
              <a:avLst>
                <a:gd name="adj" fmla="val 51619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C329F4-303F-3EEC-D3BF-2CC97136A650}"/>
              </a:ext>
            </a:extLst>
          </p:cNvPr>
          <p:cNvGrpSpPr/>
          <p:nvPr/>
        </p:nvGrpSpPr>
        <p:grpSpPr>
          <a:xfrm>
            <a:off x="2302444" y="3774945"/>
            <a:ext cx="5127056" cy="1128807"/>
            <a:chOff x="1753804" y="3932425"/>
            <a:chExt cx="6359250" cy="14000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Pentagon 32">
              <a:extLst>
                <a:ext uri="{FF2B5EF4-FFF2-40B4-BE49-F238E27FC236}">
                  <a16:creationId xmlns:a16="http://schemas.microsoft.com/office/drawing/2014/main" id="{69B6A269-4847-FBCD-3D50-86870D29E615}"/>
                </a:ext>
              </a:extLst>
            </p:cNvPr>
            <p:cNvSpPr/>
            <p:nvPr/>
          </p:nvSpPr>
          <p:spPr>
            <a:xfrm>
              <a:off x="3551737" y="4322200"/>
              <a:ext cx="4561317" cy="1010320"/>
            </a:xfrm>
            <a:prstGeom prst="homePlate">
              <a:avLst>
                <a:gd name="adj" fmla="val 41466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   Presenting!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DE8BAA-3392-DD3C-7BED-BDBA047269BA}"/>
                </a:ext>
              </a:extLst>
            </p:cNvPr>
            <p:cNvSpPr/>
            <p:nvPr/>
          </p:nvSpPr>
          <p:spPr>
            <a:xfrm>
              <a:off x="1753804" y="3932425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E66A00C-4078-EFA0-6E5F-F66ABE7C0463}"/>
                </a:ext>
              </a:extLst>
            </p:cNvPr>
            <p:cNvSpPr/>
            <p:nvPr/>
          </p:nvSpPr>
          <p:spPr>
            <a:xfrm rot="16200000">
              <a:off x="2474149" y="4254932"/>
              <a:ext cx="1400095" cy="755081"/>
            </a:xfrm>
            <a:prstGeom prst="parallelogram">
              <a:avLst>
                <a:gd name="adj" fmla="val 51619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90BFF4-9E62-F15B-F729-A036023198A3}"/>
              </a:ext>
            </a:extLst>
          </p:cNvPr>
          <p:cNvGrpSpPr/>
          <p:nvPr/>
        </p:nvGrpSpPr>
        <p:grpSpPr>
          <a:xfrm>
            <a:off x="2302444" y="4818700"/>
            <a:ext cx="5127056" cy="1128807"/>
            <a:chOff x="1753804" y="5077780"/>
            <a:chExt cx="6359250" cy="14000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Pentagon 32">
              <a:extLst>
                <a:ext uri="{FF2B5EF4-FFF2-40B4-BE49-F238E27FC236}">
                  <a16:creationId xmlns:a16="http://schemas.microsoft.com/office/drawing/2014/main" id="{3E3E0EF9-78C3-1979-F696-54BD7EB59AEC}"/>
                </a:ext>
              </a:extLst>
            </p:cNvPr>
            <p:cNvSpPr/>
            <p:nvPr/>
          </p:nvSpPr>
          <p:spPr>
            <a:xfrm>
              <a:off x="3551737" y="5467555"/>
              <a:ext cx="4561317" cy="1010320"/>
            </a:xfrm>
            <a:prstGeom prst="homePlate">
              <a:avLst>
                <a:gd name="adj" fmla="val 41466"/>
              </a:avLst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36576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noProof="1">
                  <a:solidFill>
                    <a:schemeClr val="bg1"/>
                  </a:solidFill>
                </a:rPr>
                <a:t>   Questions?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D26F67-F671-BCD8-2561-28F0863FFE73}"/>
                </a:ext>
              </a:extLst>
            </p:cNvPr>
            <p:cNvSpPr/>
            <p:nvPr/>
          </p:nvSpPr>
          <p:spPr>
            <a:xfrm>
              <a:off x="1753804" y="5077780"/>
              <a:ext cx="1042852" cy="1010320"/>
            </a:xfrm>
            <a:prstGeom prst="rect">
              <a:avLst/>
            </a:prstGeom>
            <a:solidFill>
              <a:srgbClr val="0D3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FF4CFC9C-AC99-64E1-100C-C68BE43C8DB1}"/>
                </a:ext>
              </a:extLst>
            </p:cNvPr>
            <p:cNvSpPr/>
            <p:nvPr/>
          </p:nvSpPr>
          <p:spPr>
            <a:xfrm rot="16200000">
              <a:off x="2474149" y="5400287"/>
              <a:ext cx="1400095" cy="755081"/>
            </a:xfrm>
            <a:prstGeom prst="parallelogram">
              <a:avLst>
                <a:gd name="adj" fmla="val 51619"/>
              </a:avLst>
            </a:prstGeom>
            <a:solidFill>
              <a:srgbClr val="09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8" name="Graphic 27" descr="Rocket with solid fill">
            <a:extLst>
              <a:ext uri="{FF2B5EF4-FFF2-40B4-BE49-F238E27FC236}">
                <a16:creationId xmlns:a16="http://schemas.microsoft.com/office/drawing/2014/main" id="{A230BD12-7730-E4E0-D2B5-43E4FD245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836" y="4041146"/>
            <a:ext cx="914400" cy="914400"/>
          </a:xfrm>
          <a:prstGeom prst="rect">
            <a:avLst/>
          </a:prstGeom>
        </p:spPr>
      </p:pic>
      <p:pic>
        <p:nvPicPr>
          <p:cNvPr id="30" name="Graphic 29" descr="Chat with solid fill">
            <a:extLst>
              <a:ext uri="{FF2B5EF4-FFF2-40B4-BE49-F238E27FC236}">
                <a16:creationId xmlns:a16="http://schemas.microsoft.com/office/drawing/2014/main" id="{134AE6D9-276F-28F2-B147-97601AA2C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938836" y="5084735"/>
            <a:ext cx="914400" cy="914400"/>
          </a:xfrm>
          <a:prstGeom prst="rect">
            <a:avLst/>
          </a:prstGeom>
        </p:spPr>
      </p:pic>
      <p:pic>
        <p:nvPicPr>
          <p:cNvPr id="32" name="Graphic 31" descr="Tools with solid fill">
            <a:extLst>
              <a:ext uri="{FF2B5EF4-FFF2-40B4-BE49-F238E27FC236}">
                <a16:creationId xmlns:a16="http://schemas.microsoft.com/office/drawing/2014/main" id="{B1E5D25D-6571-7B7B-9452-4949BD0F1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38836" y="2997557"/>
            <a:ext cx="914400" cy="914400"/>
          </a:xfrm>
          <a:prstGeom prst="rect">
            <a:avLst/>
          </a:prstGeom>
        </p:spPr>
      </p:pic>
      <p:pic>
        <p:nvPicPr>
          <p:cNvPr id="38" name="Graphic 37" descr="Lightbulb with solid fill">
            <a:extLst>
              <a:ext uri="{FF2B5EF4-FFF2-40B4-BE49-F238E27FC236}">
                <a16:creationId xmlns:a16="http://schemas.microsoft.com/office/drawing/2014/main" id="{6AD83EA9-90AE-1622-EBE8-41CFFE886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38836" y="1951762"/>
            <a:ext cx="914400" cy="914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53E38E-4648-DB5B-4518-CE88A5E5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24"/>
            <a:ext cx="9144000" cy="66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1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ichard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1" y="1177892"/>
            <a:ext cx="6607059" cy="46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3738" t="2907" r="4287" b="10852"/>
          <a:stretch>
            <a:fillRect/>
          </a:stretch>
        </p:blipFill>
        <p:spPr bwMode="auto">
          <a:xfrm>
            <a:off x="1666844" y="214290"/>
            <a:ext cx="87868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3742" t="5814" r="4192" b="11821"/>
          <a:stretch>
            <a:fillRect/>
          </a:stretch>
        </p:blipFill>
        <p:spPr bwMode="auto">
          <a:xfrm>
            <a:off x="1666844" y="428604"/>
            <a:ext cx="8786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3731" t="2899" r="2985" b="14948"/>
          <a:stretch>
            <a:fillRect/>
          </a:stretch>
        </p:blipFill>
        <p:spPr bwMode="auto">
          <a:xfrm>
            <a:off x="1595406" y="357166"/>
            <a:ext cx="89297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ichard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1" y="1177892"/>
            <a:ext cx="6607059" cy="46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1402F7-EFAD-4D31-8AE2-66167BEAC403}"/>
              </a:ext>
            </a:extLst>
          </p:cNvPr>
          <p:cNvGrpSpPr/>
          <p:nvPr/>
        </p:nvGrpSpPr>
        <p:grpSpPr>
          <a:xfrm>
            <a:off x="1524000" y="14292"/>
            <a:ext cx="9224853" cy="6843709"/>
            <a:chOff x="-1" y="14291"/>
            <a:chExt cx="9224853" cy="68437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14291"/>
              <a:ext cx="9224853" cy="684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3A59D2-372D-4898-BAB6-1035D950FE39}"/>
                </a:ext>
              </a:extLst>
            </p:cNvPr>
            <p:cNvSpPr/>
            <p:nvPr/>
          </p:nvSpPr>
          <p:spPr>
            <a:xfrm>
              <a:off x="971600" y="6237312"/>
              <a:ext cx="4536504" cy="216024"/>
            </a:xfrm>
            <a:prstGeom prst="rect">
              <a:avLst/>
            </a:prstGeom>
            <a:solidFill>
              <a:srgbClr val="333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142B1CD-730F-4BD2-92DC-82445843E7DE}"/>
              </a:ext>
            </a:extLst>
          </p:cNvPr>
          <p:cNvSpPr/>
          <p:nvPr/>
        </p:nvSpPr>
        <p:spPr>
          <a:xfrm>
            <a:off x="4763852" y="4365104"/>
            <a:ext cx="5652628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03AFCA-776F-4B2D-B21A-2AAFEEDE6B37}"/>
              </a:ext>
            </a:extLst>
          </p:cNvPr>
          <p:cNvGrpSpPr/>
          <p:nvPr/>
        </p:nvGrpSpPr>
        <p:grpSpPr>
          <a:xfrm>
            <a:off x="1523968" y="14292"/>
            <a:ext cx="9191551" cy="6843709"/>
            <a:chOff x="-33" y="14291"/>
            <a:chExt cx="9191551" cy="684370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3" y="14291"/>
              <a:ext cx="9191551" cy="6843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A6FA34-EE41-41BF-B1EC-28DB0D33DAEB}"/>
                </a:ext>
              </a:extLst>
            </p:cNvPr>
            <p:cNvSpPr/>
            <p:nvPr/>
          </p:nvSpPr>
          <p:spPr>
            <a:xfrm>
              <a:off x="889432" y="6278840"/>
              <a:ext cx="4536504" cy="216024"/>
            </a:xfrm>
            <a:prstGeom prst="rect">
              <a:avLst/>
            </a:prstGeom>
            <a:solidFill>
              <a:srgbClr val="333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9A7EE-D9F0-413B-B9C7-798D18503490}"/>
              </a:ext>
            </a:extLst>
          </p:cNvPr>
          <p:cNvGrpSpPr/>
          <p:nvPr/>
        </p:nvGrpSpPr>
        <p:grpSpPr>
          <a:xfrm>
            <a:off x="1523968" y="90780"/>
            <a:ext cx="9144032" cy="6767244"/>
            <a:chOff x="-32" y="90780"/>
            <a:chExt cx="9144032" cy="676724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90780"/>
              <a:ext cx="9144032" cy="6767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26AE49-E10F-4944-8567-8BAC4412B547}"/>
                </a:ext>
              </a:extLst>
            </p:cNvPr>
            <p:cNvSpPr/>
            <p:nvPr/>
          </p:nvSpPr>
          <p:spPr>
            <a:xfrm>
              <a:off x="930960" y="6309320"/>
              <a:ext cx="4536504" cy="216024"/>
            </a:xfrm>
            <a:prstGeom prst="rect">
              <a:avLst/>
            </a:prstGeom>
            <a:solidFill>
              <a:srgbClr val="333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16082-4605-4A7E-53E0-79BC1EE0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Before you start…</a:t>
            </a:r>
          </a:p>
        </p:txBody>
      </p:sp>
      <p:pic>
        <p:nvPicPr>
          <p:cNvPr id="3" name="Graphic 2" descr="Lightbulb with solid fill">
            <a:extLst>
              <a:ext uri="{FF2B5EF4-FFF2-40B4-BE49-F238E27FC236}">
                <a16:creationId xmlns:a16="http://schemas.microsoft.com/office/drawing/2014/main" id="{D35FECBE-B1A8-89CC-BF90-53548695C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66261" y="18090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3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383862-0E1A-44F8-A5C0-5E87109FAC5B}"/>
              </a:ext>
            </a:extLst>
          </p:cNvPr>
          <p:cNvGrpSpPr/>
          <p:nvPr/>
        </p:nvGrpSpPr>
        <p:grpSpPr>
          <a:xfrm>
            <a:off x="1524001" y="0"/>
            <a:ext cx="9138451" cy="6858000"/>
            <a:chOff x="0" y="0"/>
            <a:chExt cx="9138451" cy="6858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3845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FB7F6B1-FFEB-45D6-B80C-75437D4335FE}"/>
                </a:ext>
              </a:extLst>
            </p:cNvPr>
            <p:cNvSpPr/>
            <p:nvPr/>
          </p:nvSpPr>
          <p:spPr>
            <a:xfrm>
              <a:off x="910640" y="6289000"/>
              <a:ext cx="4536504" cy="216024"/>
            </a:xfrm>
            <a:prstGeom prst="rect">
              <a:avLst/>
            </a:prstGeom>
            <a:solidFill>
              <a:srgbClr val="333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4B23A0-D3D7-455F-B14F-30FF3DFC955D}"/>
              </a:ext>
            </a:extLst>
          </p:cNvPr>
          <p:cNvGrpSpPr/>
          <p:nvPr/>
        </p:nvGrpSpPr>
        <p:grpSpPr>
          <a:xfrm>
            <a:off x="1538292" y="-24"/>
            <a:ext cx="9132881" cy="6858024"/>
            <a:chOff x="14291" y="-24"/>
            <a:chExt cx="9132881" cy="685802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91" y="-24"/>
              <a:ext cx="9132881" cy="6858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FCED8B-955F-47FD-A2F2-EB06EF9E3A67}"/>
                </a:ext>
              </a:extLst>
            </p:cNvPr>
            <p:cNvSpPr/>
            <p:nvPr/>
          </p:nvSpPr>
          <p:spPr>
            <a:xfrm>
              <a:off x="910640" y="6237312"/>
              <a:ext cx="4536504" cy="216024"/>
            </a:xfrm>
            <a:prstGeom prst="rect">
              <a:avLst/>
            </a:prstGeom>
            <a:solidFill>
              <a:srgbClr val="333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71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054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85293-C494-80C3-AE94-B0FD12A7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1DD53EB-2836-4D4C-CB50-3FEF2F43D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B9E0B7-9A24-B5C9-9C24-E793D00E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301591-3AAA-B67A-7E37-C5AD1799A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93D7F9-0E3A-35E0-C58B-D520704F8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D86A68-5522-A694-DA4F-7A078EBCF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44F4-45B3-1BD4-7749-51156FAA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Previous experience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F81CA02E-2CE8-1376-DE4D-2F420144D938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9B1B400D-A612-4DBC-0EB6-D57D62C61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21471-E34B-9347-15C1-14079B36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6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03EB1E-A18A-B2C7-D3C8-624F74DE1934}"/>
              </a:ext>
            </a:extLst>
          </p:cNvPr>
          <p:cNvSpPr/>
          <p:nvPr/>
        </p:nvSpPr>
        <p:spPr>
          <a:xfrm>
            <a:off x="1143000" y="3119348"/>
            <a:ext cx="2194560" cy="1253195"/>
          </a:xfrm>
          <a:prstGeom prst="rect">
            <a:avLst/>
          </a:prstGeom>
          <a:solidFill>
            <a:srgbClr val="0D3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Types of presentation?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1D66E1-26E2-CA28-5025-5898CBE90CC6}"/>
              </a:ext>
            </a:extLst>
          </p:cNvPr>
          <p:cNvSpPr/>
          <p:nvPr/>
        </p:nvSpPr>
        <p:spPr>
          <a:xfrm>
            <a:off x="8682983" y="3119348"/>
            <a:ext cx="2194560" cy="1253195"/>
          </a:xfrm>
          <a:prstGeom prst="rect">
            <a:avLst/>
          </a:prstGeom>
          <a:solidFill>
            <a:srgbClr val="0D3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Role of slides?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65B63F-EC78-305D-76B9-2CACA5C98995}"/>
              </a:ext>
            </a:extLst>
          </p:cNvPr>
          <p:cNvSpPr/>
          <p:nvPr/>
        </p:nvSpPr>
        <p:spPr>
          <a:xfrm>
            <a:off x="6169656" y="3119348"/>
            <a:ext cx="2194560" cy="1253195"/>
          </a:xfrm>
          <a:prstGeom prst="rect">
            <a:avLst/>
          </a:prstGeom>
          <a:solidFill>
            <a:srgbClr val="0D3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Key elements?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16BEAB-451C-7145-ADE3-9B72B90A695F}"/>
              </a:ext>
            </a:extLst>
          </p:cNvPr>
          <p:cNvSpPr/>
          <p:nvPr/>
        </p:nvSpPr>
        <p:spPr>
          <a:xfrm>
            <a:off x="3656328" y="3119348"/>
            <a:ext cx="2194560" cy="1253195"/>
          </a:xfrm>
          <a:prstGeom prst="rect">
            <a:avLst/>
          </a:prstGeom>
          <a:solidFill>
            <a:srgbClr val="0D3D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A good presentation?</a:t>
            </a:r>
          </a:p>
        </p:txBody>
      </p:sp>
    </p:spTree>
    <p:extLst>
      <p:ext uri="{BB962C8B-B14F-4D97-AF65-F5344CB8AC3E}">
        <p14:creationId xmlns:p14="http://schemas.microsoft.com/office/powerpoint/2010/main" val="51132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1968D8-AC5A-E585-13D7-00CED891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AC56A12-1F76-3210-2DD1-848083E6A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C5C5DF-2993-88AB-CA27-72E457D4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708AAA-23D7-F127-6E21-51CCC498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1236A0-23AA-3FA3-40C9-A85533376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8B52C2-ED25-0F17-7402-2AF78A5E7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B7A32-4EDB-3F88-A187-9BDC5B28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Presentation building blocks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F835607E-1B30-637E-87B7-96DCC030D89D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8248A3F-C7BC-01A7-857A-4C6C868C3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B130A-56DE-5854-F928-D3C4EB5A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7</a:t>
            </a:fld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3F5351E-8351-3FEB-D9AF-CFB21A70D5E4}"/>
              </a:ext>
            </a:extLst>
          </p:cNvPr>
          <p:cNvSpPr/>
          <p:nvPr/>
        </p:nvSpPr>
        <p:spPr>
          <a:xfrm>
            <a:off x="1432031" y="5073263"/>
            <a:ext cx="2961140" cy="600918"/>
          </a:xfrm>
          <a:prstGeom prst="roundRect">
            <a:avLst/>
          </a:prstGeom>
          <a:solidFill>
            <a:srgbClr val="10486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Importance?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E813B64-F496-A194-77C2-1FA826ADB9C8}"/>
              </a:ext>
            </a:extLst>
          </p:cNvPr>
          <p:cNvSpPr/>
          <p:nvPr/>
        </p:nvSpPr>
        <p:spPr>
          <a:xfrm>
            <a:off x="2706290" y="3722515"/>
            <a:ext cx="2961140" cy="600918"/>
          </a:xfrm>
          <a:prstGeom prst="roundRect">
            <a:avLst/>
          </a:prstGeom>
          <a:solidFill>
            <a:srgbClr val="0B76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Target audience?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3C5E1D-BEEA-A3A1-9715-D0D4E5371CD8}"/>
              </a:ext>
            </a:extLst>
          </p:cNvPr>
          <p:cNvSpPr/>
          <p:nvPr/>
        </p:nvSpPr>
        <p:spPr>
          <a:xfrm>
            <a:off x="3331409" y="3068024"/>
            <a:ext cx="2961140" cy="600918"/>
          </a:xfrm>
          <a:prstGeom prst="roundRect">
            <a:avLst/>
          </a:prstGeom>
          <a:solidFill>
            <a:srgbClr val="78206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Why?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FA4ACB7-3C24-DA9B-FA64-7F3C5A576C55}"/>
              </a:ext>
            </a:extLst>
          </p:cNvPr>
          <p:cNvSpPr/>
          <p:nvPr/>
        </p:nvSpPr>
        <p:spPr>
          <a:xfrm>
            <a:off x="3966746" y="2415312"/>
            <a:ext cx="2961140" cy="60091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What?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79D4854-FE65-4F32-98FA-5D3F31F7020F}"/>
              </a:ext>
            </a:extLst>
          </p:cNvPr>
          <p:cNvSpPr/>
          <p:nvPr/>
        </p:nvSpPr>
        <p:spPr>
          <a:xfrm>
            <a:off x="2067372" y="4392492"/>
            <a:ext cx="2961140" cy="600918"/>
          </a:xfrm>
          <a:prstGeom prst="roundRect">
            <a:avLst/>
          </a:prstGeom>
          <a:solidFill>
            <a:srgbClr val="88610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Timing?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2E5AC29-A1A6-86DD-0C80-FAF939CD5951}"/>
              </a:ext>
            </a:extLst>
          </p:cNvPr>
          <p:cNvSpPr/>
          <p:nvPr/>
        </p:nvSpPr>
        <p:spPr>
          <a:xfrm>
            <a:off x="4599829" y="1772164"/>
            <a:ext cx="2961140" cy="600918"/>
          </a:xfrm>
          <a:prstGeom prst="roundRect">
            <a:avLst/>
          </a:prstGeom>
          <a:solidFill>
            <a:srgbClr val="13501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Key message?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DCD3604-F594-8C5F-5C57-5C1B86E64C76}"/>
              </a:ext>
            </a:extLst>
          </p:cNvPr>
          <p:cNvGrpSpPr/>
          <p:nvPr/>
        </p:nvGrpSpPr>
        <p:grpSpPr>
          <a:xfrm>
            <a:off x="8892630" y="3038175"/>
            <a:ext cx="1500627" cy="1709587"/>
            <a:chOff x="8892630" y="3038175"/>
            <a:chExt cx="1500627" cy="1709587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505CE52-3D6E-49F9-C8D6-4C55D4BA20DE}"/>
                </a:ext>
              </a:extLst>
            </p:cNvPr>
            <p:cNvSpPr/>
            <p:nvPr/>
          </p:nvSpPr>
          <p:spPr>
            <a:xfrm>
              <a:off x="8892630" y="3038175"/>
              <a:ext cx="1500627" cy="1709587"/>
            </a:xfrm>
            <a:custGeom>
              <a:avLst/>
              <a:gdLst>
                <a:gd name="connsiteX0" fmla="*/ 175883 w 352448"/>
                <a:gd name="connsiteY0" fmla="*/ 0 h 401526"/>
                <a:gd name="connsiteX1" fmla="*/ 0 w 352448"/>
                <a:gd name="connsiteY1" fmla="*/ 113164 h 401526"/>
                <a:gd name="connsiteX2" fmla="*/ 0 w 352448"/>
                <a:gd name="connsiteY2" fmla="*/ 288363 h 401526"/>
                <a:gd name="connsiteX3" fmla="*/ 175883 w 352448"/>
                <a:gd name="connsiteY3" fmla="*/ 401527 h 401526"/>
                <a:gd name="connsiteX4" fmla="*/ 352449 w 352448"/>
                <a:gd name="connsiteY4" fmla="*/ 288363 h 401526"/>
                <a:gd name="connsiteX5" fmla="*/ 352449 w 352448"/>
                <a:gd name="connsiteY5" fmla="*/ 113164 h 401526"/>
                <a:gd name="connsiteX6" fmla="*/ 175883 w 352448"/>
                <a:gd name="connsiteY6" fmla="*/ 0 h 4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48" h="401526">
                  <a:moveTo>
                    <a:pt x="175883" y="0"/>
                  </a:moveTo>
                  <a:lnTo>
                    <a:pt x="0" y="113164"/>
                  </a:lnTo>
                  <a:lnTo>
                    <a:pt x="0" y="288363"/>
                  </a:lnTo>
                  <a:lnTo>
                    <a:pt x="175883" y="401527"/>
                  </a:lnTo>
                  <a:lnTo>
                    <a:pt x="352449" y="288363"/>
                  </a:lnTo>
                  <a:lnTo>
                    <a:pt x="352449" y="113164"/>
                  </a:lnTo>
                  <a:lnTo>
                    <a:pt x="175883" y="0"/>
                  </a:lnTo>
                  <a:close/>
                </a:path>
              </a:pathLst>
            </a:custGeom>
            <a:solidFill>
              <a:srgbClr val="7030A0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7385E92-E191-DC5F-E7E3-6D8C6C65669A}"/>
                </a:ext>
              </a:extLst>
            </p:cNvPr>
            <p:cNvSpPr/>
            <p:nvPr/>
          </p:nvSpPr>
          <p:spPr>
            <a:xfrm>
              <a:off x="8892630" y="3038175"/>
              <a:ext cx="1500627" cy="963638"/>
            </a:xfrm>
            <a:custGeom>
              <a:avLst/>
              <a:gdLst>
                <a:gd name="connsiteX0" fmla="*/ 175883 w 352448"/>
                <a:gd name="connsiteY0" fmla="*/ 0 h 226327"/>
                <a:gd name="connsiteX1" fmla="*/ 352449 w 352448"/>
                <a:gd name="connsiteY1" fmla="*/ 113164 h 226327"/>
                <a:gd name="connsiteX2" fmla="*/ 175883 w 352448"/>
                <a:gd name="connsiteY2" fmla="*/ 226328 h 226327"/>
                <a:gd name="connsiteX3" fmla="*/ 0 w 352448"/>
                <a:gd name="connsiteY3" fmla="*/ 113164 h 226327"/>
                <a:gd name="connsiteX4" fmla="*/ 175883 w 352448"/>
                <a:gd name="connsiteY4" fmla="*/ 0 h 2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48" h="226327">
                  <a:moveTo>
                    <a:pt x="175883" y="0"/>
                  </a:moveTo>
                  <a:lnTo>
                    <a:pt x="352449" y="113164"/>
                  </a:lnTo>
                  <a:lnTo>
                    <a:pt x="175883" y="226328"/>
                  </a:lnTo>
                  <a:lnTo>
                    <a:pt x="0" y="113164"/>
                  </a:lnTo>
                  <a:lnTo>
                    <a:pt x="175883" y="0"/>
                  </a:lnTo>
                  <a:close/>
                </a:path>
              </a:pathLst>
            </a:custGeom>
            <a:solidFill>
              <a:srgbClr val="805AAB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8" name="Graphic 27" descr="Clipboard Checked with solid fill">
              <a:extLst>
                <a:ext uri="{FF2B5EF4-FFF2-40B4-BE49-F238E27FC236}">
                  <a16:creationId xmlns:a16="http://schemas.microsoft.com/office/drawing/2014/main" id="{8E34E245-DEDC-3C12-67D8-6FC3C7C4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326096" y="3213475"/>
              <a:ext cx="627878" cy="627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/>
            </a:scene3d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F5E7C6D-F026-D051-6D41-E6CB64EA102B}"/>
              </a:ext>
            </a:extLst>
          </p:cNvPr>
          <p:cNvGrpSpPr/>
          <p:nvPr/>
        </p:nvGrpSpPr>
        <p:grpSpPr>
          <a:xfrm>
            <a:off x="9641491" y="4265944"/>
            <a:ext cx="1500627" cy="1709587"/>
            <a:chOff x="9641491" y="4265944"/>
            <a:chExt cx="1500627" cy="170958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717512-6147-5A3B-23F9-E2FA8D7FFD97}"/>
                </a:ext>
              </a:extLst>
            </p:cNvPr>
            <p:cNvSpPr/>
            <p:nvPr/>
          </p:nvSpPr>
          <p:spPr>
            <a:xfrm>
              <a:off x="9641491" y="4265944"/>
              <a:ext cx="1500627" cy="1709587"/>
            </a:xfrm>
            <a:custGeom>
              <a:avLst/>
              <a:gdLst>
                <a:gd name="connsiteX0" fmla="*/ 176565 w 352448"/>
                <a:gd name="connsiteY0" fmla="*/ 0 h 401526"/>
                <a:gd name="connsiteX1" fmla="*/ 0 w 352448"/>
                <a:gd name="connsiteY1" fmla="*/ 113164 h 401526"/>
                <a:gd name="connsiteX2" fmla="*/ 0 w 352448"/>
                <a:gd name="connsiteY2" fmla="*/ 288363 h 401526"/>
                <a:gd name="connsiteX3" fmla="*/ 176565 w 352448"/>
                <a:gd name="connsiteY3" fmla="*/ 401527 h 401526"/>
                <a:gd name="connsiteX4" fmla="*/ 352449 w 352448"/>
                <a:gd name="connsiteY4" fmla="*/ 288363 h 401526"/>
                <a:gd name="connsiteX5" fmla="*/ 352449 w 352448"/>
                <a:gd name="connsiteY5" fmla="*/ 113164 h 401526"/>
                <a:gd name="connsiteX6" fmla="*/ 176565 w 352448"/>
                <a:gd name="connsiteY6" fmla="*/ 0 h 4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48" h="401526">
                  <a:moveTo>
                    <a:pt x="176565" y="0"/>
                  </a:moveTo>
                  <a:lnTo>
                    <a:pt x="0" y="113164"/>
                  </a:lnTo>
                  <a:lnTo>
                    <a:pt x="0" y="288363"/>
                  </a:lnTo>
                  <a:lnTo>
                    <a:pt x="176565" y="401527"/>
                  </a:lnTo>
                  <a:lnTo>
                    <a:pt x="352449" y="288363"/>
                  </a:lnTo>
                  <a:lnTo>
                    <a:pt x="352449" y="113164"/>
                  </a:lnTo>
                  <a:lnTo>
                    <a:pt x="17656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5167291-DBC9-1E96-D484-3AC9AA379E9E}"/>
                </a:ext>
              </a:extLst>
            </p:cNvPr>
            <p:cNvSpPr/>
            <p:nvPr/>
          </p:nvSpPr>
          <p:spPr>
            <a:xfrm>
              <a:off x="9641491" y="4265944"/>
              <a:ext cx="1500627" cy="963638"/>
            </a:xfrm>
            <a:custGeom>
              <a:avLst/>
              <a:gdLst>
                <a:gd name="connsiteX0" fmla="*/ 176565 w 352448"/>
                <a:gd name="connsiteY0" fmla="*/ 0 h 226327"/>
                <a:gd name="connsiteX1" fmla="*/ 352449 w 352448"/>
                <a:gd name="connsiteY1" fmla="*/ 113164 h 226327"/>
                <a:gd name="connsiteX2" fmla="*/ 176565 w 352448"/>
                <a:gd name="connsiteY2" fmla="*/ 226328 h 226327"/>
                <a:gd name="connsiteX3" fmla="*/ 0 w 352448"/>
                <a:gd name="connsiteY3" fmla="*/ 113164 h 226327"/>
                <a:gd name="connsiteX4" fmla="*/ 176565 w 352448"/>
                <a:gd name="connsiteY4" fmla="*/ 0 h 2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48" h="226327">
                  <a:moveTo>
                    <a:pt x="176565" y="0"/>
                  </a:moveTo>
                  <a:lnTo>
                    <a:pt x="352449" y="113164"/>
                  </a:lnTo>
                  <a:lnTo>
                    <a:pt x="176565" y="226328"/>
                  </a:lnTo>
                  <a:lnTo>
                    <a:pt x="0" y="113164"/>
                  </a:lnTo>
                  <a:lnTo>
                    <a:pt x="176565" y="0"/>
                  </a:lnTo>
                  <a:close/>
                </a:path>
              </a:pathLst>
            </a:custGeom>
            <a:solidFill>
              <a:schemeClr val="accent4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Graphic 31" descr="Bullseye with solid fill">
              <a:extLst>
                <a:ext uri="{FF2B5EF4-FFF2-40B4-BE49-F238E27FC236}">
                  <a16:creationId xmlns:a16="http://schemas.microsoft.com/office/drawing/2014/main" id="{31AFE69A-FE9E-080C-E025-BA88D8CC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077865" y="4433823"/>
              <a:ext cx="627878" cy="627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/>
            </a:scene3d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E9A0312-167B-B965-B353-A791D4649FE2}"/>
              </a:ext>
            </a:extLst>
          </p:cNvPr>
          <p:cNvGrpSpPr/>
          <p:nvPr/>
        </p:nvGrpSpPr>
        <p:grpSpPr>
          <a:xfrm>
            <a:off x="8140865" y="4265944"/>
            <a:ext cx="1500627" cy="1709587"/>
            <a:chOff x="8140865" y="4265944"/>
            <a:chExt cx="1500627" cy="1709587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22CDC85-EC67-C5A0-07B6-4CB68FFED8A0}"/>
                </a:ext>
              </a:extLst>
            </p:cNvPr>
            <p:cNvSpPr/>
            <p:nvPr/>
          </p:nvSpPr>
          <p:spPr>
            <a:xfrm>
              <a:off x="8140865" y="4265944"/>
              <a:ext cx="1500627" cy="1709587"/>
            </a:xfrm>
            <a:custGeom>
              <a:avLst/>
              <a:gdLst>
                <a:gd name="connsiteX0" fmla="*/ 176565 w 352448"/>
                <a:gd name="connsiteY0" fmla="*/ 0 h 401526"/>
                <a:gd name="connsiteX1" fmla="*/ 0 w 352448"/>
                <a:gd name="connsiteY1" fmla="*/ 113164 h 401526"/>
                <a:gd name="connsiteX2" fmla="*/ 0 w 352448"/>
                <a:gd name="connsiteY2" fmla="*/ 288363 h 401526"/>
                <a:gd name="connsiteX3" fmla="*/ 176565 w 352448"/>
                <a:gd name="connsiteY3" fmla="*/ 401527 h 401526"/>
                <a:gd name="connsiteX4" fmla="*/ 352449 w 352448"/>
                <a:gd name="connsiteY4" fmla="*/ 288363 h 401526"/>
                <a:gd name="connsiteX5" fmla="*/ 352449 w 352448"/>
                <a:gd name="connsiteY5" fmla="*/ 113164 h 401526"/>
                <a:gd name="connsiteX6" fmla="*/ 176565 w 352448"/>
                <a:gd name="connsiteY6" fmla="*/ 0 h 4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48" h="401526">
                  <a:moveTo>
                    <a:pt x="176565" y="0"/>
                  </a:moveTo>
                  <a:lnTo>
                    <a:pt x="0" y="113164"/>
                  </a:lnTo>
                  <a:lnTo>
                    <a:pt x="0" y="288363"/>
                  </a:lnTo>
                  <a:lnTo>
                    <a:pt x="176565" y="401527"/>
                  </a:lnTo>
                  <a:lnTo>
                    <a:pt x="352449" y="288363"/>
                  </a:lnTo>
                  <a:lnTo>
                    <a:pt x="352449" y="113164"/>
                  </a:lnTo>
                  <a:lnTo>
                    <a:pt x="176565" y="0"/>
                  </a:lnTo>
                  <a:close/>
                </a:path>
              </a:pathLst>
            </a:custGeom>
            <a:solidFill>
              <a:srgbClr val="88610A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9A6DB2F-B791-36D7-F4CA-764161C2E0A1}"/>
                </a:ext>
              </a:extLst>
            </p:cNvPr>
            <p:cNvSpPr/>
            <p:nvPr/>
          </p:nvSpPr>
          <p:spPr>
            <a:xfrm>
              <a:off x="8140865" y="4265944"/>
              <a:ext cx="1500627" cy="963638"/>
            </a:xfrm>
            <a:custGeom>
              <a:avLst/>
              <a:gdLst>
                <a:gd name="connsiteX0" fmla="*/ 176565 w 352448"/>
                <a:gd name="connsiteY0" fmla="*/ 0 h 226327"/>
                <a:gd name="connsiteX1" fmla="*/ 352449 w 352448"/>
                <a:gd name="connsiteY1" fmla="*/ 113164 h 226327"/>
                <a:gd name="connsiteX2" fmla="*/ 176565 w 352448"/>
                <a:gd name="connsiteY2" fmla="*/ 226328 h 226327"/>
                <a:gd name="connsiteX3" fmla="*/ 0 w 352448"/>
                <a:gd name="connsiteY3" fmla="*/ 113164 h 226327"/>
                <a:gd name="connsiteX4" fmla="*/ 176565 w 352448"/>
                <a:gd name="connsiteY4" fmla="*/ 0 h 2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48" h="226327">
                  <a:moveTo>
                    <a:pt x="176565" y="0"/>
                  </a:moveTo>
                  <a:lnTo>
                    <a:pt x="352449" y="113164"/>
                  </a:lnTo>
                  <a:lnTo>
                    <a:pt x="176565" y="226328"/>
                  </a:lnTo>
                  <a:lnTo>
                    <a:pt x="0" y="113164"/>
                  </a:lnTo>
                  <a:lnTo>
                    <a:pt x="176565" y="0"/>
                  </a:lnTo>
                  <a:close/>
                </a:path>
              </a:pathLst>
            </a:custGeom>
            <a:solidFill>
              <a:srgbClr val="A5770C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7" name="Graphic 56" descr="Stopwatch 66% with solid fill">
              <a:extLst>
                <a:ext uri="{FF2B5EF4-FFF2-40B4-BE49-F238E27FC236}">
                  <a16:creationId xmlns:a16="http://schemas.microsoft.com/office/drawing/2014/main" id="{FC028F52-7B6C-5752-A3F6-3F34F2B8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57935" y="4427096"/>
              <a:ext cx="653847" cy="653847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E18306A-587F-162A-0385-37C649DD352F}"/>
              </a:ext>
            </a:extLst>
          </p:cNvPr>
          <p:cNvGrpSpPr/>
          <p:nvPr/>
        </p:nvGrpSpPr>
        <p:grpSpPr>
          <a:xfrm>
            <a:off x="6643138" y="4265944"/>
            <a:ext cx="1497723" cy="1709587"/>
            <a:chOff x="6643138" y="4265944"/>
            <a:chExt cx="1497723" cy="1709587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A73BA04-A48F-3CA0-AB96-A79B769BC5E8}"/>
                </a:ext>
              </a:extLst>
            </p:cNvPr>
            <p:cNvSpPr/>
            <p:nvPr/>
          </p:nvSpPr>
          <p:spPr>
            <a:xfrm>
              <a:off x="6643138" y="4265944"/>
              <a:ext cx="1497723" cy="1709587"/>
            </a:xfrm>
            <a:custGeom>
              <a:avLst/>
              <a:gdLst>
                <a:gd name="connsiteX0" fmla="*/ 175883 w 351766"/>
                <a:gd name="connsiteY0" fmla="*/ 0 h 401526"/>
                <a:gd name="connsiteX1" fmla="*/ 0 w 351766"/>
                <a:gd name="connsiteY1" fmla="*/ 113164 h 401526"/>
                <a:gd name="connsiteX2" fmla="*/ 0 w 351766"/>
                <a:gd name="connsiteY2" fmla="*/ 288363 h 401526"/>
                <a:gd name="connsiteX3" fmla="*/ 175883 w 351766"/>
                <a:gd name="connsiteY3" fmla="*/ 401527 h 401526"/>
                <a:gd name="connsiteX4" fmla="*/ 351767 w 351766"/>
                <a:gd name="connsiteY4" fmla="*/ 288363 h 401526"/>
                <a:gd name="connsiteX5" fmla="*/ 351767 w 351766"/>
                <a:gd name="connsiteY5" fmla="*/ 113164 h 401526"/>
                <a:gd name="connsiteX6" fmla="*/ 175883 w 351766"/>
                <a:gd name="connsiteY6" fmla="*/ 0 h 4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766" h="401526">
                  <a:moveTo>
                    <a:pt x="175883" y="0"/>
                  </a:moveTo>
                  <a:lnTo>
                    <a:pt x="0" y="113164"/>
                  </a:lnTo>
                  <a:lnTo>
                    <a:pt x="0" y="288363"/>
                  </a:lnTo>
                  <a:lnTo>
                    <a:pt x="175883" y="401527"/>
                  </a:lnTo>
                  <a:lnTo>
                    <a:pt x="351767" y="288363"/>
                  </a:lnTo>
                  <a:lnTo>
                    <a:pt x="351767" y="113164"/>
                  </a:lnTo>
                  <a:lnTo>
                    <a:pt x="17588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472D9E3-5C1F-FA7F-0727-95FE665B76C9}"/>
                </a:ext>
              </a:extLst>
            </p:cNvPr>
            <p:cNvSpPr/>
            <p:nvPr/>
          </p:nvSpPr>
          <p:spPr>
            <a:xfrm>
              <a:off x="6643138" y="4265944"/>
              <a:ext cx="1497723" cy="963638"/>
            </a:xfrm>
            <a:custGeom>
              <a:avLst/>
              <a:gdLst>
                <a:gd name="connsiteX0" fmla="*/ 175883 w 351766"/>
                <a:gd name="connsiteY0" fmla="*/ 0 h 226327"/>
                <a:gd name="connsiteX1" fmla="*/ 351767 w 351766"/>
                <a:gd name="connsiteY1" fmla="*/ 113164 h 226327"/>
                <a:gd name="connsiteX2" fmla="*/ 175883 w 351766"/>
                <a:gd name="connsiteY2" fmla="*/ 226328 h 226327"/>
                <a:gd name="connsiteX3" fmla="*/ 0 w 351766"/>
                <a:gd name="connsiteY3" fmla="*/ 113164 h 226327"/>
                <a:gd name="connsiteX4" fmla="*/ 175883 w 351766"/>
                <a:gd name="connsiteY4" fmla="*/ 0 h 2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766" h="226327">
                  <a:moveTo>
                    <a:pt x="175883" y="0"/>
                  </a:moveTo>
                  <a:lnTo>
                    <a:pt x="351767" y="113164"/>
                  </a:lnTo>
                  <a:lnTo>
                    <a:pt x="175883" y="226328"/>
                  </a:lnTo>
                  <a:lnTo>
                    <a:pt x="0" y="113164"/>
                  </a:lnTo>
                  <a:lnTo>
                    <a:pt x="175883" y="0"/>
                  </a:lnTo>
                  <a:close/>
                </a:path>
              </a:pathLst>
            </a:custGeom>
            <a:solidFill>
              <a:schemeClr val="accent1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9" name="Graphic 58" descr="Megaphone1 with solid fill">
              <a:extLst>
                <a:ext uri="{FF2B5EF4-FFF2-40B4-BE49-F238E27FC236}">
                  <a16:creationId xmlns:a16="http://schemas.microsoft.com/office/drawing/2014/main" id="{57D6C8CA-3459-528B-7DC7-BACF8F471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50782" y="4397013"/>
              <a:ext cx="694856" cy="694856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1F44EB3-50E7-2C2B-7A13-64C906B353AF}"/>
              </a:ext>
            </a:extLst>
          </p:cNvPr>
          <p:cNvGrpSpPr/>
          <p:nvPr/>
        </p:nvGrpSpPr>
        <p:grpSpPr>
          <a:xfrm>
            <a:off x="7391999" y="3038175"/>
            <a:ext cx="1500627" cy="1709587"/>
            <a:chOff x="7391999" y="3038175"/>
            <a:chExt cx="1500627" cy="170958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912B5F0-3BBD-D5D7-E5FC-DE7E64E3012B}"/>
                </a:ext>
              </a:extLst>
            </p:cNvPr>
            <p:cNvSpPr/>
            <p:nvPr/>
          </p:nvSpPr>
          <p:spPr>
            <a:xfrm>
              <a:off x="7391999" y="3038175"/>
              <a:ext cx="1500627" cy="1709587"/>
            </a:xfrm>
            <a:custGeom>
              <a:avLst/>
              <a:gdLst>
                <a:gd name="connsiteX0" fmla="*/ 175883 w 352448"/>
                <a:gd name="connsiteY0" fmla="*/ 0 h 401526"/>
                <a:gd name="connsiteX1" fmla="*/ 0 w 352448"/>
                <a:gd name="connsiteY1" fmla="*/ 113164 h 401526"/>
                <a:gd name="connsiteX2" fmla="*/ 0 w 352448"/>
                <a:gd name="connsiteY2" fmla="*/ 288363 h 401526"/>
                <a:gd name="connsiteX3" fmla="*/ 175883 w 352448"/>
                <a:gd name="connsiteY3" fmla="*/ 401527 h 401526"/>
                <a:gd name="connsiteX4" fmla="*/ 352449 w 352448"/>
                <a:gd name="connsiteY4" fmla="*/ 288363 h 401526"/>
                <a:gd name="connsiteX5" fmla="*/ 352449 w 352448"/>
                <a:gd name="connsiteY5" fmla="*/ 113164 h 401526"/>
                <a:gd name="connsiteX6" fmla="*/ 175883 w 352448"/>
                <a:gd name="connsiteY6" fmla="*/ 0 h 4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48" h="401526">
                  <a:moveTo>
                    <a:pt x="175883" y="0"/>
                  </a:moveTo>
                  <a:lnTo>
                    <a:pt x="0" y="113164"/>
                  </a:lnTo>
                  <a:lnTo>
                    <a:pt x="0" y="288363"/>
                  </a:lnTo>
                  <a:lnTo>
                    <a:pt x="175883" y="401527"/>
                  </a:lnTo>
                  <a:lnTo>
                    <a:pt x="352449" y="288363"/>
                  </a:lnTo>
                  <a:lnTo>
                    <a:pt x="352449" y="113164"/>
                  </a:lnTo>
                  <a:lnTo>
                    <a:pt x="17588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408BC099-C80C-9B59-2F59-EE26B1871CE5}"/>
                </a:ext>
              </a:extLst>
            </p:cNvPr>
            <p:cNvSpPr/>
            <p:nvPr/>
          </p:nvSpPr>
          <p:spPr>
            <a:xfrm>
              <a:off x="7391999" y="3038175"/>
              <a:ext cx="1500627" cy="963638"/>
            </a:xfrm>
            <a:custGeom>
              <a:avLst/>
              <a:gdLst>
                <a:gd name="connsiteX0" fmla="*/ 175883 w 352448"/>
                <a:gd name="connsiteY0" fmla="*/ 0 h 226327"/>
                <a:gd name="connsiteX1" fmla="*/ 352449 w 352448"/>
                <a:gd name="connsiteY1" fmla="*/ 113164 h 226327"/>
                <a:gd name="connsiteX2" fmla="*/ 175883 w 352448"/>
                <a:gd name="connsiteY2" fmla="*/ 226328 h 226327"/>
                <a:gd name="connsiteX3" fmla="*/ 0 w 352448"/>
                <a:gd name="connsiteY3" fmla="*/ 113164 h 226327"/>
                <a:gd name="connsiteX4" fmla="*/ 175883 w 352448"/>
                <a:gd name="connsiteY4" fmla="*/ 0 h 2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48" h="226327">
                  <a:moveTo>
                    <a:pt x="175883" y="0"/>
                  </a:moveTo>
                  <a:lnTo>
                    <a:pt x="352449" y="113164"/>
                  </a:lnTo>
                  <a:lnTo>
                    <a:pt x="175883" y="226328"/>
                  </a:lnTo>
                  <a:lnTo>
                    <a:pt x="0" y="113164"/>
                  </a:lnTo>
                  <a:lnTo>
                    <a:pt x="175883" y="0"/>
                  </a:lnTo>
                  <a:close/>
                </a:path>
              </a:pathLst>
            </a:custGeom>
            <a:solidFill>
              <a:schemeClr val="accent5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61" name="Graphic 60" descr="Question mark with solid fill">
              <a:extLst>
                <a:ext uri="{FF2B5EF4-FFF2-40B4-BE49-F238E27FC236}">
                  <a16:creationId xmlns:a16="http://schemas.microsoft.com/office/drawing/2014/main" id="{0FAAE94B-6AC0-34D0-27F3-FC1D23356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93321" y="3170704"/>
              <a:ext cx="692173" cy="692173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2F316B5-7FB6-54E1-B9A5-56C653065465}"/>
              </a:ext>
            </a:extLst>
          </p:cNvPr>
          <p:cNvGrpSpPr/>
          <p:nvPr/>
        </p:nvGrpSpPr>
        <p:grpSpPr>
          <a:xfrm>
            <a:off x="8139408" y="1818767"/>
            <a:ext cx="1500627" cy="1709587"/>
            <a:chOff x="8139408" y="1818767"/>
            <a:chExt cx="1500627" cy="1709587"/>
          </a:xfrm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FA7ECF41-39DD-65D7-5646-66FA77450C18}"/>
                </a:ext>
              </a:extLst>
            </p:cNvPr>
            <p:cNvSpPr/>
            <p:nvPr/>
          </p:nvSpPr>
          <p:spPr>
            <a:xfrm>
              <a:off x="8139408" y="1818767"/>
              <a:ext cx="1500627" cy="1709587"/>
            </a:xfrm>
            <a:custGeom>
              <a:avLst/>
              <a:gdLst>
                <a:gd name="connsiteX0" fmla="*/ 176565 w 352448"/>
                <a:gd name="connsiteY0" fmla="*/ 0 h 401526"/>
                <a:gd name="connsiteX1" fmla="*/ 0 w 352448"/>
                <a:gd name="connsiteY1" fmla="*/ 113164 h 401526"/>
                <a:gd name="connsiteX2" fmla="*/ 0 w 352448"/>
                <a:gd name="connsiteY2" fmla="*/ 288363 h 401526"/>
                <a:gd name="connsiteX3" fmla="*/ 176565 w 352448"/>
                <a:gd name="connsiteY3" fmla="*/ 401527 h 401526"/>
                <a:gd name="connsiteX4" fmla="*/ 352449 w 352448"/>
                <a:gd name="connsiteY4" fmla="*/ 288363 h 401526"/>
                <a:gd name="connsiteX5" fmla="*/ 352449 w 352448"/>
                <a:gd name="connsiteY5" fmla="*/ 113164 h 401526"/>
                <a:gd name="connsiteX6" fmla="*/ 176565 w 352448"/>
                <a:gd name="connsiteY6" fmla="*/ 0 h 4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48" h="401526">
                  <a:moveTo>
                    <a:pt x="176565" y="0"/>
                  </a:moveTo>
                  <a:lnTo>
                    <a:pt x="0" y="113164"/>
                  </a:lnTo>
                  <a:lnTo>
                    <a:pt x="0" y="288363"/>
                  </a:lnTo>
                  <a:lnTo>
                    <a:pt x="176565" y="401527"/>
                  </a:lnTo>
                  <a:lnTo>
                    <a:pt x="352449" y="288363"/>
                  </a:lnTo>
                  <a:lnTo>
                    <a:pt x="352449" y="113164"/>
                  </a:lnTo>
                  <a:lnTo>
                    <a:pt x="17656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BC9D854A-0FAC-118B-7802-D8C17E087043}"/>
                </a:ext>
              </a:extLst>
            </p:cNvPr>
            <p:cNvSpPr/>
            <p:nvPr/>
          </p:nvSpPr>
          <p:spPr>
            <a:xfrm>
              <a:off x="8139408" y="1818767"/>
              <a:ext cx="1500627" cy="963638"/>
            </a:xfrm>
            <a:custGeom>
              <a:avLst/>
              <a:gdLst>
                <a:gd name="connsiteX0" fmla="*/ 176565 w 352448"/>
                <a:gd name="connsiteY0" fmla="*/ 0 h 226327"/>
                <a:gd name="connsiteX1" fmla="*/ 352449 w 352448"/>
                <a:gd name="connsiteY1" fmla="*/ 113164 h 226327"/>
                <a:gd name="connsiteX2" fmla="*/ 176565 w 352448"/>
                <a:gd name="connsiteY2" fmla="*/ 226328 h 226327"/>
                <a:gd name="connsiteX3" fmla="*/ 0 w 352448"/>
                <a:gd name="connsiteY3" fmla="*/ 113164 h 226327"/>
                <a:gd name="connsiteX4" fmla="*/ 176565 w 352448"/>
                <a:gd name="connsiteY4" fmla="*/ 0 h 22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48" h="226327">
                  <a:moveTo>
                    <a:pt x="176565" y="0"/>
                  </a:moveTo>
                  <a:lnTo>
                    <a:pt x="352449" y="113164"/>
                  </a:lnTo>
                  <a:lnTo>
                    <a:pt x="176565" y="226328"/>
                  </a:lnTo>
                  <a:lnTo>
                    <a:pt x="0" y="113164"/>
                  </a:lnTo>
                  <a:lnTo>
                    <a:pt x="176565" y="0"/>
                  </a:lnTo>
                  <a:close/>
                </a:path>
              </a:pathLst>
            </a:custGeom>
            <a:solidFill>
              <a:schemeClr val="accent3"/>
            </a:solidFill>
            <a:ln w="6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63" name="Graphic 62" descr="Key with solid fill">
              <a:extLst>
                <a:ext uri="{FF2B5EF4-FFF2-40B4-BE49-F238E27FC236}">
                  <a16:creationId xmlns:a16="http://schemas.microsoft.com/office/drawing/2014/main" id="{BFB7DC11-61A1-0FB4-13AF-5CD56153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80648" y="1988607"/>
              <a:ext cx="623955" cy="623955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4902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6B6AA-086A-67B6-07AD-30CC6863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9D9867-3F15-5DDA-8117-24F230F5C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25C86-0E73-DAF5-EE2F-BFCAF8C0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3BC943-9EF1-7A6F-7592-D9DD198E6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D7CB6A-61F3-F66B-9983-643BA1E64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550BB-B7CC-DBAE-7B5B-028A0879A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00A49A-9DE0-4DD5-A0DA-869ABF7E8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EAE94-F769-C446-9CBA-6EC0B176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 Good slides?</a:t>
            </a:r>
          </a:p>
        </p:txBody>
      </p:sp>
      <p:pic>
        <p:nvPicPr>
          <p:cNvPr id="3" name="Graphic 2" descr="Tools with solid fill">
            <a:extLst>
              <a:ext uri="{FF2B5EF4-FFF2-40B4-BE49-F238E27FC236}">
                <a16:creationId xmlns:a16="http://schemas.microsoft.com/office/drawing/2014/main" id="{A089CCB9-8DFB-3301-8D9E-FF4E37A3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66102" y="1808999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C5D6E-B109-9760-7D5F-D1691D05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D0314B1-0CB4-8A52-029F-F08DBC4F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562DFA-952B-D92C-DC44-4D7AD0A35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DDED5C-FEC3-E5E6-8914-BE38622A4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72A1BA-5EDE-BF31-8F8D-569D3BFC9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6F6AB9-7624-B6D6-BD16-7A8805D86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E295F-7F73-5FB1-EAC4-6DA728DF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Layout basics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2ED5D89B-51C4-379C-43AE-FCF0B7FE53F6}"/>
              </a:ext>
            </a:extLst>
          </p:cNvPr>
          <p:cNvSpPr txBox="1">
            <a:spLocks/>
          </p:cNvSpPr>
          <p:nvPr/>
        </p:nvSpPr>
        <p:spPr>
          <a:xfrm>
            <a:off x="-2" y="6128324"/>
            <a:ext cx="12192002" cy="649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sz="1200"/>
              <a:t>J. Wolfenden - LIV.INNO Introductory Skills School - 20/01/2025</a:t>
            </a:r>
          </a:p>
        </p:txBody>
      </p: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DAB23C4-523C-F6FF-A92C-0C4128A2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" y="6122894"/>
            <a:ext cx="2528081" cy="649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3525A-E7D0-6E3C-B18D-0C805F18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43D41-A697-4EF6-A28D-E8EE714E05DD}"/>
              </a:ext>
            </a:extLst>
          </p:cNvPr>
          <p:cNvSpPr txBox="1"/>
          <p:nvPr/>
        </p:nvSpPr>
        <p:spPr>
          <a:xfrm>
            <a:off x="2379256" y="3244334"/>
            <a:ext cx="743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/>
              <a:t>Find your own </a:t>
            </a:r>
            <a:r>
              <a:rPr lang="en-GB" sz="6000" b="1">
                <a:solidFill>
                  <a:srgbClr val="A5770C"/>
                </a:solidFill>
                <a:latin typeface="Lucida Calligraphy" panose="03010101010101010101" pitchFamily="66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05113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53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PRESENTATION SKILLS</vt:lpstr>
      <vt:lpstr>Presentation Skills</vt:lpstr>
      <vt:lpstr>Overview</vt:lpstr>
      <vt:lpstr>Overview</vt:lpstr>
      <vt:lpstr>Before you start…</vt:lpstr>
      <vt:lpstr>Previous experience</vt:lpstr>
      <vt:lpstr>Presentation building blocks</vt:lpstr>
      <vt:lpstr> Good slides?</vt:lpstr>
      <vt:lpstr>Layout basics</vt:lpstr>
      <vt:lpstr>Layout basics</vt:lpstr>
      <vt:lpstr>Layout basics</vt:lpstr>
      <vt:lpstr>Layout basics</vt:lpstr>
      <vt:lpstr>Layout basics</vt:lpstr>
      <vt:lpstr>Layout basics</vt:lpstr>
      <vt:lpstr>Layout basics</vt:lpstr>
      <vt:lpstr>Layout basics</vt:lpstr>
      <vt:lpstr>Extras</vt:lpstr>
      <vt:lpstr>Extras</vt:lpstr>
      <vt:lpstr>Extras</vt:lpstr>
      <vt:lpstr>Extras</vt:lpstr>
      <vt:lpstr>Extras</vt:lpstr>
      <vt:lpstr>Extras</vt:lpstr>
      <vt:lpstr>Extras</vt:lpstr>
      <vt:lpstr>Extras</vt:lpstr>
      <vt:lpstr>Extras</vt:lpstr>
      <vt:lpstr>Extras</vt:lpstr>
      <vt:lpstr>Extras</vt:lpstr>
      <vt:lpstr> Presenting!</vt:lpstr>
      <vt:lpstr>Performance</vt:lpstr>
      <vt:lpstr>Performance</vt:lpstr>
      <vt:lpstr>Performance</vt:lpstr>
      <vt:lpstr>Performance - example</vt:lpstr>
      <vt:lpstr>Practise</vt:lpstr>
      <vt:lpstr>Feedback</vt:lpstr>
      <vt:lpstr> Questions?</vt:lpstr>
      <vt:lpstr>Questions</vt:lpstr>
      <vt:lpstr>Thank you for listening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Wolfenden, Joseph</dc:creator>
  <cp:revision>1</cp:revision>
  <dcterms:created xsi:type="dcterms:W3CDTF">2025-01-16T13:42:59Z</dcterms:created>
  <dcterms:modified xsi:type="dcterms:W3CDTF">2025-01-20T08:15:33Z</dcterms:modified>
</cp:coreProperties>
</file>