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76" r:id="rId2"/>
    <p:sldId id="265" r:id="rId3"/>
    <p:sldId id="283" r:id="rId4"/>
    <p:sldId id="287" r:id="rId5"/>
    <p:sldId id="305" r:id="rId6"/>
    <p:sldId id="288" r:id="rId7"/>
    <p:sldId id="289" r:id="rId8"/>
    <p:sldId id="290" r:id="rId9"/>
    <p:sldId id="304" r:id="rId10"/>
    <p:sldId id="291" r:id="rId11"/>
    <p:sldId id="292" r:id="rId12"/>
    <p:sldId id="293" r:id="rId13"/>
    <p:sldId id="295" r:id="rId14"/>
    <p:sldId id="294" r:id="rId15"/>
    <p:sldId id="296" r:id="rId16"/>
    <p:sldId id="297" r:id="rId17"/>
    <p:sldId id="298" r:id="rId18"/>
    <p:sldId id="28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723"/>
    <a:srgbClr val="DDE9F7"/>
    <a:srgbClr val="437AAB"/>
    <a:srgbClr val="012535"/>
    <a:srgbClr val="FCAF17"/>
    <a:srgbClr val="334186"/>
    <a:srgbClr val="2C3981"/>
    <a:srgbClr val="0055A5"/>
    <a:srgbClr val="A6A6A6"/>
    <a:srgbClr val="3852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28436-3283-46D7-BDAA-6AD5DE1CCE36}" v="12" dt="2025-01-20T10:44:0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h, Naomi [naomis]" userId="0d1c9504-020c-4025-acf9-e016febe3849" providerId="ADAL" clId="{61EA9330-0C2C-42E2-8869-E40F419CDD75}"/>
    <pc:docChg chg="undo custSel addSld delSld modSld sldOrd">
      <pc:chgData name="Smith, Naomi [naomis]" userId="0d1c9504-020c-4025-acf9-e016febe3849" providerId="ADAL" clId="{61EA9330-0C2C-42E2-8869-E40F419CDD75}" dt="2025-01-07T14:22:41.651" v="4774" actId="14100"/>
      <pc:docMkLst>
        <pc:docMk/>
      </pc:docMkLst>
      <pc:sldChg chg="delSp modSp mod">
        <pc:chgData name="Smith, Naomi [naomis]" userId="0d1c9504-020c-4025-acf9-e016febe3849" providerId="ADAL" clId="{61EA9330-0C2C-42E2-8869-E40F419CDD75}" dt="2025-01-07T14:18:23.643" v="4499" actId="20577"/>
        <pc:sldMkLst>
          <pc:docMk/>
          <pc:sldMk cId="3053437552" sldId="265"/>
        </pc:sldMkLst>
        <pc:spChg chg="mod">
          <ac:chgData name="Smith, Naomi [naomis]" userId="0d1c9504-020c-4025-acf9-e016febe3849" providerId="ADAL" clId="{61EA9330-0C2C-42E2-8869-E40F419CDD75}" dt="2025-01-07T11:15:13.957" v="77" actId="20577"/>
          <ac:spMkLst>
            <pc:docMk/>
            <pc:sldMk cId="3053437552" sldId="265"/>
            <ac:spMk id="4" creationId="{AC8E9ACC-835B-B64A-BD62-64914E0CD84F}"/>
          </ac:spMkLst>
        </pc:spChg>
        <pc:spChg chg="mod">
          <ac:chgData name="Smith, Naomi [naomis]" userId="0d1c9504-020c-4025-acf9-e016febe3849" providerId="ADAL" clId="{61EA9330-0C2C-42E2-8869-E40F419CDD75}" dt="2025-01-07T14:18:23.643" v="4499" actId="20577"/>
          <ac:spMkLst>
            <pc:docMk/>
            <pc:sldMk cId="3053437552" sldId="265"/>
            <ac:spMk id="5" creationId="{D2B39857-CA23-B84D-91D1-3CDB0AF379C1}"/>
          </ac:spMkLst>
        </pc:spChg>
        <pc:picChg chg="del">
          <ac:chgData name="Smith, Naomi [naomis]" userId="0d1c9504-020c-4025-acf9-e016febe3849" providerId="ADAL" clId="{61EA9330-0C2C-42E2-8869-E40F419CDD75}" dt="2025-01-07T11:14:06.398" v="36" actId="478"/>
          <ac:picMkLst>
            <pc:docMk/>
            <pc:sldMk cId="3053437552" sldId="265"/>
            <ac:picMk id="2" creationId="{00000000-0000-0000-0000-000000000000}"/>
          </ac:picMkLst>
        </pc:picChg>
      </pc:sldChg>
      <pc:sldChg chg="del">
        <pc:chgData name="Smith, Naomi [naomis]" userId="0d1c9504-020c-4025-acf9-e016febe3849" providerId="ADAL" clId="{61EA9330-0C2C-42E2-8869-E40F419CDD75}" dt="2025-01-07T11:13:48.003" v="4" actId="47"/>
        <pc:sldMkLst>
          <pc:docMk/>
          <pc:sldMk cId="2946368699" sldId="266"/>
        </pc:sldMkLst>
      </pc:sldChg>
      <pc:sldChg chg="del">
        <pc:chgData name="Smith, Naomi [naomis]" userId="0d1c9504-020c-4025-acf9-e016febe3849" providerId="ADAL" clId="{61EA9330-0C2C-42E2-8869-E40F419CDD75}" dt="2025-01-07T11:13:47.319" v="1" actId="47"/>
        <pc:sldMkLst>
          <pc:docMk/>
          <pc:sldMk cId="304279935" sldId="267"/>
        </pc:sldMkLst>
      </pc:sldChg>
      <pc:sldChg chg="del">
        <pc:chgData name="Smith, Naomi [naomis]" userId="0d1c9504-020c-4025-acf9-e016febe3849" providerId="ADAL" clId="{61EA9330-0C2C-42E2-8869-E40F419CDD75}" dt="2025-01-07T11:13:47.596" v="2" actId="47"/>
        <pc:sldMkLst>
          <pc:docMk/>
          <pc:sldMk cId="747736249" sldId="268"/>
        </pc:sldMkLst>
      </pc:sldChg>
      <pc:sldChg chg="del">
        <pc:chgData name="Smith, Naomi [naomis]" userId="0d1c9504-020c-4025-acf9-e016febe3849" providerId="ADAL" clId="{61EA9330-0C2C-42E2-8869-E40F419CDD75}" dt="2025-01-07T11:13:48.161" v="5" actId="47"/>
        <pc:sldMkLst>
          <pc:docMk/>
          <pc:sldMk cId="1061360843" sldId="269"/>
        </pc:sldMkLst>
      </pc:sldChg>
      <pc:sldChg chg="del">
        <pc:chgData name="Smith, Naomi [naomis]" userId="0d1c9504-020c-4025-acf9-e016febe3849" providerId="ADAL" clId="{61EA9330-0C2C-42E2-8869-E40F419CDD75}" dt="2025-01-07T11:13:47.814" v="3" actId="47"/>
        <pc:sldMkLst>
          <pc:docMk/>
          <pc:sldMk cId="2729285989" sldId="270"/>
        </pc:sldMkLst>
      </pc:sldChg>
      <pc:sldChg chg="del">
        <pc:chgData name="Smith, Naomi [naomis]" userId="0d1c9504-020c-4025-acf9-e016febe3849" providerId="ADAL" clId="{61EA9330-0C2C-42E2-8869-E40F419CDD75}" dt="2025-01-07T11:13:48.323" v="6" actId="47"/>
        <pc:sldMkLst>
          <pc:docMk/>
          <pc:sldMk cId="1909493244" sldId="271"/>
        </pc:sldMkLst>
      </pc:sldChg>
      <pc:sldChg chg="del">
        <pc:chgData name="Smith, Naomi [naomis]" userId="0d1c9504-020c-4025-acf9-e016febe3849" providerId="ADAL" clId="{61EA9330-0C2C-42E2-8869-E40F419CDD75}" dt="2025-01-07T11:13:48.497" v="7" actId="47"/>
        <pc:sldMkLst>
          <pc:docMk/>
          <pc:sldMk cId="1754046131" sldId="272"/>
        </pc:sldMkLst>
      </pc:sldChg>
      <pc:sldChg chg="del">
        <pc:chgData name="Smith, Naomi [naomis]" userId="0d1c9504-020c-4025-acf9-e016febe3849" providerId="ADAL" clId="{61EA9330-0C2C-42E2-8869-E40F419CDD75}" dt="2025-01-07T11:13:48.655" v="8" actId="47"/>
        <pc:sldMkLst>
          <pc:docMk/>
          <pc:sldMk cId="3966692977" sldId="273"/>
        </pc:sldMkLst>
      </pc:sldChg>
      <pc:sldChg chg="del">
        <pc:chgData name="Smith, Naomi [naomis]" userId="0d1c9504-020c-4025-acf9-e016febe3849" providerId="ADAL" clId="{61EA9330-0C2C-42E2-8869-E40F419CDD75}" dt="2025-01-07T11:13:48.842" v="9" actId="47"/>
        <pc:sldMkLst>
          <pc:docMk/>
          <pc:sldMk cId="4010133197" sldId="274"/>
        </pc:sldMkLst>
      </pc:sldChg>
      <pc:sldChg chg="del">
        <pc:chgData name="Smith, Naomi [naomis]" userId="0d1c9504-020c-4025-acf9-e016febe3849" providerId="ADAL" clId="{61EA9330-0C2C-42E2-8869-E40F419CDD75}" dt="2025-01-07T11:13:49.027" v="10" actId="47"/>
        <pc:sldMkLst>
          <pc:docMk/>
          <pc:sldMk cId="3536020451" sldId="275"/>
        </pc:sldMkLst>
      </pc:sldChg>
      <pc:sldChg chg="modSp mod">
        <pc:chgData name="Smith, Naomi [naomis]" userId="0d1c9504-020c-4025-acf9-e016febe3849" providerId="ADAL" clId="{61EA9330-0C2C-42E2-8869-E40F419CDD75}" dt="2025-01-07T11:13:59.998" v="35" actId="20577"/>
        <pc:sldMkLst>
          <pc:docMk/>
          <pc:sldMk cId="1007125074" sldId="276"/>
        </pc:sldMkLst>
        <pc:spChg chg="mod">
          <ac:chgData name="Smith, Naomi [naomis]" userId="0d1c9504-020c-4025-acf9-e016febe3849" providerId="ADAL" clId="{61EA9330-0C2C-42E2-8869-E40F419CDD75}" dt="2025-01-07T11:13:59.998" v="35" actId="20577"/>
          <ac:spMkLst>
            <pc:docMk/>
            <pc:sldMk cId="1007125074" sldId="276"/>
            <ac:spMk id="3" creationId="{C2FBE596-6A16-0AD0-5ABC-2B00E2C742F2}"/>
          </ac:spMkLst>
        </pc:spChg>
      </pc:sldChg>
      <pc:sldChg chg="del">
        <pc:chgData name="Smith, Naomi [naomis]" userId="0d1c9504-020c-4025-acf9-e016febe3849" providerId="ADAL" clId="{61EA9330-0C2C-42E2-8869-E40F419CDD75}" dt="2025-01-07T11:13:49.428" v="12" actId="47"/>
        <pc:sldMkLst>
          <pc:docMk/>
          <pc:sldMk cId="2483674918" sldId="278"/>
        </pc:sldMkLst>
      </pc:sldChg>
      <pc:sldChg chg="del">
        <pc:chgData name="Smith, Naomi [naomis]" userId="0d1c9504-020c-4025-acf9-e016febe3849" providerId="ADAL" clId="{61EA9330-0C2C-42E2-8869-E40F419CDD75}" dt="2025-01-07T11:13:49.871" v="14" actId="47"/>
        <pc:sldMkLst>
          <pc:docMk/>
          <pc:sldMk cId="2057165466" sldId="281"/>
        </pc:sldMkLst>
      </pc:sldChg>
      <pc:sldChg chg="del">
        <pc:chgData name="Smith, Naomi [naomis]" userId="0d1c9504-020c-4025-acf9-e016febe3849" providerId="ADAL" clId="{61EA9330-0C2C-42E2-8869-E40F419CDD75}" dt="2025-01-07T11:13:46.779" v="0" actId="47"/>
        <pc:sldMkLst>
          <pc:docMk/>
          <pc:sldMk cId="14145832" sldId="283"/>
        </pc:sldMkLst>
      </pc:sldChg>
      <pc:sldChg chg="del">
        <pc:chgData name="Smith, Naomi [naomis]" userId="0d1c9504-020c-4025-acf9-e016febe3849" providerId="ADAL" clId="{61EA9330-0C2C-42E2-8869-E40F419CDD75}" dt="2025-01-07T11:13:49.232" v="11" actId="47"/>
        <pc:sldMkLst>
          <pc:docMk/>
          <pc:sldMk cId="2916873098" sldId="284"/>
        </pc:sldMkLst>
      </pc:sldChg>
      <pc:sldChg chg="del">
        <pc:chgData name="Smith, Naomi [naomis]" userId="0d1c9504-020c-4025-acf9-e016febe3849" providerId="ADAL" clId="{61EA9330-0C2C-42E2-8869-E40F419CDD75}" dt="2025-01-07T11:13:49.634" v="13" actId="47"/>
        <pc:sldMkLst>
          <pc:docMk/>
          <pc:sldMk cId="3577621882" sldId="285"/>
        </pc:sldMkLst>
      </pc:sldChg>
      <pc:sldChg chg="modSp add del mod">
        <pc:chgData name="Smith, Naomi [naomis]" userId="0d1c9504-020c-4025-acf9-e016febe3849" providerId="ADAL" clId="{61EA9330-0C2C-42E2-8869-E40F419CDD75}" dt="2025-01-07T14:19:03.852" v="4539" actId="20577"/>
        <pc:sldMkLst>
          <pc:docMk/>
          <pc:sldMk cId="3936972523" sldId="286"/>
        </pc:sldMkLst>
        <pc:spChg chg="mod">
          <ac:chgData name="Smith, Naomi [naomis]" userId="0d1c9504-020c-4025-acf9-e016febe3849" providerId="ADAL" clId="{61EA9330-0C2C-42E2-8869-E40F419CDD75}" dt="2025-01-07T14:19:03.852" v="4539" actId="20577"/>
          <ac:spMkLst>
            <pc:docMk/>
            <pc:sldMk cId="3936972523" sldId="286"/>
            <ac:spMk id="3" creationId="{C2FBE596-6A16-0AD0-5ABC-2B00E2C742F2}"/>
          </ac:spMkLst>
        </pc:spChg>
      </pc:sldChg>
      <pc:sldChg chg="new del">
        <pc:chgData name="Smith, Naomi [naomis]" userId="0d1c9504-020c-4025-acf9-e016febe3849" providerId="ADAL" clId="{61EA9330-0C2C-42E2-8869-E40F419CDD75}" dt="2025-01-07T11:16:01.995" v="80" actId="47"/>
        <pc:sldMkLst>
          <pc:docMk/>
          <pc:sldMk cId="696887614" sldId="287"/>
        </pc:sldMkLst>
      </pc:sldChg>
      <pc:sldChg chg="new del">
        <pc:chgData name="Smith, Naomi [naomis]" userId="0d1c9504-020c-4025-acf9-e016febe3849" providerId="ADAL" clId="{61EA9330-0C2C-42E2-8869-E40F419CDD75}" dt="2025-01-07T11:16:19.421" v="82" actId="47"/>
        <pc:sldMkLst>
          <pc:docMk/>
          <pc:sldMk cId="2434244327" sldId="287"/>
        </pc:sldMkLst>
      </pc:sldChg>
      <pc:sldChg chg="addSp modSp add mod">
        <pc:chgData name="Smith, Naomi [naomis]" userId="0d1c9504-020c-4025-acf9-e016febe3849" providerId="ADAL" clId="{61EA9330-0C2C-42E2-8869-E40F419CDD75}" dt="2025-01-07T14:22:41.651" v="4774" actId="14100"/>
        <pc:sldMkLst>
          <pc:docMk/>
          <pc:sldMk cId="3784333496" sldId="287"/>
        </pc:sldMkLst>
        <pc:spChg chg="add mod">
          <ac:chgData name="Smith, Naomi [naomis]" userId="0d1c9504-020c-4025-acf9-e016febe3849" providerId="ADAL" clId="{61EA9330-0C2C-42E2-8869-E40F419CDD75}" dt="2025-01-07T14:22:41.651" v="4774" actId="14100"/>
          <ac:spMkLst>
            <pc:docMk/>
            <pc:sldMk cId="3784333496" sldId="287"/>
            <ac:spMk id="2" creationId="{8537F301-B634-8F46-2D24-A51F746462E0}"/>
          </ac:spMkLst>
        </pc:spChg>
        <pc:spChg chg="mod">
          <ac:chgData name="Smith, Naomi [naomis]" userId="0d1c9504-020c-4025-acf9-e016febe3849" providerId="ADAL" clId="{61EA9330-0C2C-42E2-8869-E40F419CDD75}" dt="2025-01-07T14:16:14.028" v="4163" actId="20577"/>
          <ac:spMkLst>
            <pc:docMk/>
            <pc:sldMk cId="3784333496" sldId="287"/>
            <ac:spMk id="4" creationId="{2E0DB880-4843-AD37-5210-9378FFCE77C6}"/>
          </ac:spMkLst>
        </pc:spChg>
        <pc:spChg chg="mod">
          <ac:chgData name="Smith, Naomi [naomis]" userId="0d1c9504-020c-4025-acf9-e016febe3849" providerId="ADAL" clId="{61EA9330-0C2C-42E2-8869-E40F419CDD75}" dt="2025-01-07T11:22:12.808" v="215"/>
          <ac:spMkLst>
            <pc:docMk/>
            <pc:sldMk cId="3784333496" sldId="287"/>
            <ac:spMk id="5" creationId="{908C0BE1-AA59-DD5F-1926-718479D5C035}"/>
          </ac:spMkLst>
        </pc:spChg>
      </pc:sldChg>
      <pc:sldChg chg="addSp delSp modSp add mod">
        <pc:chgData name="Smith, Naomi [naomis]" userId="0d1c9504-020c-4025-acf9-e016febe3849" providerId="ADAL" clId="{61EA9330-0C2C-42E2-8869-E40F419CDD75}" dt="2025-01-07T11:50:02.112" v="792" actId="1076"/>
        <pc:sldMkLst>
          <pc:docMk/>
          <pc:sldMk cId="3384903652" sldId="288"/>
        </pc:sldMkLst>
        <pc:spChg chg="add mod">
          <ac:chgData name="Smith, Naomi [naomis]" userId="0d1c9504-020c-4025-acf9-e016febe3849" providerId="ADAL" clId="{61EA9330-0C2C-42E2-8869-E40F419CDD75}" dt="2025-01-07T11:49:48.424" v="789" actId="1076"/>
          <ac:spMkLst>
            <pc:docMk/>
            <pc:sldMk cId="3384903652" sldId="288"/>
            <ac:spMk id="2" creationId="{CBE464A6-C7DE-A467-4331-38DC4DF1D3FF}"/>
          </ac:spMkLst>
        </pc:spChg>
        <pc:spChg chg="add mod">
          <ac:chgData name="Smith, Naomi [naomis]" userId="0d1c9504-020c-4025-acf9-e016febe3849" providerId="ADAL" clId="{61EA9330-0C2C-42E2-8869-E40F419CDD75}" dt="2025-01-07T11:49:44.039" v="788" actId="1076"/>
          <ac:spMkLst>
            <pc:docMk/>
            <pc:sldMk cId="3384903652" sldId="288"/>
            <ac:spMk id="3" creationId="{A1A16CD0-116E-CBC6-33C6-D9E5B91417B2}"/>
          </ac:spMkLst>
        </pc:spChg>
        <pc:spChg chg="mod">
          <ac:chgData name="Smith, Naomi [naomis]" userId="0d1c9504-020c-4025-acf9-e016febe3849" providerId="ADAL" clId="{61EA9330-0C2C-42E2-8869-E40F419CDD75}" dt="2025-01-07T11:23:29.638" v="272" actId="20577"/>
          <ac:spMkLst>
            <pc:docMk/>
            <pc:sldMk cId="3384903652" sldId="288"/>
            <ac:spMk id="4" creationId="{4715CC27-344C-F778-DD5A-B5865491F004}"/>
          </ac:spMkLst>
        </pc:spChg>
        <pc:spChg chg="del">
          <ac:chgData name="Smith, Naomi [naomis]" userId="0d1c9504-020c-4025-acf9-e016febe3849" providerId="ADAL" clId="{61EA9330-0C2C-42E2-8869-E40F419CDD75}" dt="2025-01-07T11:38:10.356" v="273" actId="478"/>
          <ac:spMkLst>
            <pc:docMk/>
            <pc:sldMk cId="3384903652" sldId="288"/>
            <ac:spMk id="5" creationId="{80E2D95B-7421-4A53-2AE2-821737EB0A3F}"/>
          </ac:spMkLst>
        </pc:spChg>
        <pc:spChg chg="add mod">
          <ac:chgData name="Smith, Naomi [naomis]" userId="0d1c9504-020c-4025-acf9-e016febe3849" providerId="ADAL" clId="{61EA9330-0C2C-42E2-8869-E40F419CDD75}" dt="2025-01-07T11:50:02.112" v="792" actId="1076"/>
          <ac:spMkLst>
            <pc:docMk/>
            <pc:sldMk cId="3384903652" sldId="288"/>
            <ac:spMk id="6" creationId="{E8DF4AF0-1881-86B9-CA31-8DCD1C717032}"/>
          </ac:spMkLst>
        </pc:spChg>
        <pc:spChg chg="add mod">
          <ac:chgData name="Smith, Naomi [naomis]" userId="0d1c9504-020c-4025-acf9-e016febe3849" providerId="ADAL" clId="{61EA9330-0C2C-42E2-8869-E40F419CDD75}" dt="2025-01-07T11:49:58.312" v="791" actId="1076"/>
          <ac:spMkLst>
            <pc:docMk/>
            <pc:sldMk cId="3384903652" sldId="288"/>
            <ac:spMk id="7" creationId="{0FE6D4E5-9A2B-CBBC-334A-D3113FBD6F82}"/>
          </ac:spMkLst>
        </pc:spChg>
        <pc:spChg chg="add mod">
          <ac:chgData name="Smith, Naomi [naomis]" userId="0d1c9504-020c-4025-acf9-e016febe3849" providerId="ADAL" clId="{61EA9330-0C2C-42E2-8869-E40F419CDD75}" dt="2025-01-07T11:49:33.853" v="787" actId="1076"/>
          <ac:spMkLst>
            <pc:docMk/>
            <pc:sldMk cId="3384903652" sldId="288"/>
            <ac:spMk id="8" creationId="{CD1C8772-7233-5158-FC6B-D178A5BA632B}"/>
          </ac:spMkLst>
        </pc:spChg>
        <pc:spChg chg="add mod">
          <ac:chgData name="Smith, Naomi [naomis]" userId="0d1c9504-020c-4025-acf9-e016febe3849" providerId="ADAL" clId="{61EA9330-0C2C-42E2-8869-E40F419CDD75}" dt="2025-01-07T11:49:23.405" v="785" actId="1076"/>
          <ac:spMkLst>
            <pc:docMk/>
            <pc:sldMk cId="3384903652" sldId="288"/>
            <ac:spMk id="9" creationId="{3B628675-E3F1-3EE7-9FCF-ADFA51E99285}"/>
          </ac:spMkLst>
        </pc:spChg>
        <pc:spChg chg="add mod">
          <ac:chgData name="Smith, Naomi [naomis]" userId="0d1c9504-020c-4025-acf9-e016febe3849" providerId="ADAL" clId="{61EA9330-0C2C-42E2-8869-E40F419CDD75}" dt="2025-01-07T11:49:53.217" v="790" actId="1076"/>
          <ac:spMkLst>
            <pc:docMk/>
            <pc:sldMk cId="3384903652" sldId="288"/>
            <ac:spMk id="10" creationId="{A0FE8A28-86FA-4E5F-EE2E-EE2EE0B60448}"/>
          </ac:spMkLst>
        </pc:spChg>
      </pc:sldChg>
      <pc:sldChg chg="addSp delSp modSp add mod setBg">
        <pc:chgData name="Smith, Naomi [naomis]" userId="0d1c9504-020c-4025-acf9-e016febe3849" providerId="ADAL" clId="{61EA9330-0C2C-42E2-8869-E40F419CDD75}" dt="2025-01-07T12:05:02.731" v="1208" actId="688"/>
        <pc:sldMkLst>
          <pc:docMk/>
          <pc:sldMk cId="155558628" sldId="289"/>
        </pc:sldMkLst>
        <pc:spChg chg="mod">
          <ac:chgData name="Smith, Naomi [naomis]" userId="0d1c9504-020c-4025-acf9-e016febe3849" providerId="ADAL" clId="{61EA9330-0C2C-42E2-8869-E40F419CDD75}" dt="2025-01-07T11:54:35.868" v="885" actId="20577"/>
          <ac:spMkLst>
            <pc:docMk/>
            <pc:sldMk cId="155558628" sldId="289"/>
            <ac:spMk id="4" creationId="{9F2A9248-BC1C-3C51-F6CD-74C3E82BD623}"/>
          </ac:spMkLst>
        </pc:spChg>
        <pc:spChg chg="add del mod">
          <ac:chgData name="Smith, Naomi [naomis]" userId="0d1c9504-020c-4025-acf9-e016febe3849" providerId="ADAL" clId="{61EA9330-0C2C-42E2-8869-E40F419CDD75}" dt="2025-01-07T12:03:12.740" v="1153" actId="27636"/>
          <ac:spMkLst>
            <pc:docMk/>
            <pc:sldMk cId="155558628" sldId="289"/>
            <ac:spMk id="5" creationId="{2B9192FA-215D-849C-9A12-509566CF35C1}"/>
          </ac:spMkLst>
        </pc:spChg>
        <pc:spChg chg="add mod">
          <ac:chgData name="Smith, Naomi [naomis]" userId="0d1c9504-020c-4025-acf9-e016febe3849" providerId="ADAL" clId="{61EA9330-0C2C-42E2-8869-E40F419CDD75}" dt="2025-01-07T12:04:30.646" v="1205" actId="1076"/>
          <ac:spMkLst>
            <pc:docMk/>
            <pc:sldMk cId="155558628" sldId="289"/>
            <ac:spMk id="10" creationId="{40CF5A57-B9AD-4922-EA3B-C295D14E9531}"/>
          </ac:spMkLst>
        </pc:spChg>
        <pc:picChg chg="add del mod">
          <ac:chgData name="Smith, Naomi [naomis]" userId="0d1c9504-020c-4025-acf9-e016febe3849" providerId="ADAL" clId="{61EA9330-0C2C-42E2-8869-E40F419CDD75}" dt="2025-01-07T11:54:11.193" v="864" actId="478"/>
          <ac:picMkLst>
            <pc:docMk/>
            <pc:sldMk cId="155558628" sldId="289"/>
            <ac:picMk id="2" creationId="{4DFBA1C0-52A2-2864-4585-6E6FE0C4CF62}"/>
          </ac:picMkLst>
        </pc:picChg>
        <pc:picChg chg="add mod">
          <ac:chgData name="Smith, Naomi [naomis]" userId="0d1c9504-020c-4025-acf9-e016febe3849" providerId="ADAL" clId="{61EA9330-0C2C-42E2-8869-E40F419CDD75}" dt="2025-01-07T11:55:20.965" v="891" actId="1076"/>
          <ac:picMkLst>
            <pc:docMk/>
            <pc:sldMk cId="155558628" sldId="289"/>
            <ac:picMk id="3" creationId="{61A718C0-15F3-C1B1-AB2A-8A883718D7A8}"/>
          </ac:picMkLst>
        </pc:picChg>
        <pc:picChg chg="add mod">
          <ac:chgData name="Smith, Naomi [naomis]" userId="0d1c9504-020c-4025-acf9-e016febe3849" providerId="ADAL" clId="{61EA9330-0C2C-42E2-8869-E40F419CDD75}" dt="2025-01-07T11:56:08.529" v="900"/>
          <ac:picMkLst>
            <pc:docMk/>
            <pc:sldMk cId="155558628" sldId="289"/>
            <ac:picMk id="6" creationId="{9356CC88-B191-35F0-B6B1-173C0E977E0B}"/>
          </ac:picMkLst>
        </pc:picChg>
        <pc:picChg chg="add">
          <ac:chgData name="Smith, Naomi [naomis]" userId="0d1c9504-020c-4025-acf9-e016febe3849" providerId="ADAL" clId="{61EA9330-0C2C-42E2-8869-E40F419CDD75}" dt="2025-01-07T11:53:40.493" v="860"/>
          <ac:picMkLst>
            <pc:docMk/>
            <pc:sldMk cId="155558628" sldId="289"/>
            <ac:picMk id="1026" creationId="{24CDFFE9-1C57-B3B3-D834-A5760F99EAA4}"/>
          </ac:picMkLst>
        </pc:picChg>
        <pc:picChg chg="add mod">
          <ac:chgData name="Smith, Naomi [naomis]" userId="0d1c9504-020c-4025-acf9-e016febe3849" providerId="ADAL" clId="{61EA9330-0C2C-42E2-8869-E40F419CDD75}" dt="2025-01-07T11:57:32.028" v="956" actId="14100"/>
          <ac:picMkLst>
            <pc:docMk/>
            <pc:sldMk cId="155558628" sldId="289"/>
            <ac:picMk id="1028" creationId="{ECF185D0-3676-3396-B308-DFC57853216D}"/>
          </ac:picMkLst>
        </pc:picChg>
        <pc:cxnChg chg="add mod">
          <ac:chgData name="Smith, Naomi [naomis]" userId="0d1c9504-020c-4025-acf9-e016febe3849" providerId="ADAL" clId="{61EA9330-0C2C-42E2-8869-E40F419CDD75}" dt="2025-01-07T12:01:56.399" v="1083" actId="1076"/>
          <ac:cxnSpMkLst>
            <pc:docMk/>
            <pc:sldMk cId="155558628" sldId="289"/>
            <ac:cxnSpMk id="8" creationId="{2C14C3AD-8446-899C-8024-31B4B0FB2E69}"/>
          </ac:cxnSpMkLst>
        </pc:cxnChg>
        <pc:cxnChg chg="add mod">
          <ac:chgData name="Smith, Naomi [naomis]" userId="0d1c9504-020c-4025-acf9-e016febe3849" providerId="ADAL" clId="{61EA9330-0C2C-42E2-8869-E40F419CDD75}" dt="2025-01-07T12:02:03.072" v="1084" actId="1076"/>
          <ac:cxnSpMkLst>
            <pc:docMk/>
            <pc:sldMk cId="155558628" sldId="289"/>
            <ac:cxnSpMk id="9" creationId="{A4D1FE4E-83CE-B49C-6CDE-74CFD7B7E2BF}"/>
          </ac:cxnSpMkLst>
        </pc:cxnChg>
        <pc:cxnChg chg="add mod">
          <ac:chgData name="Smith, Naomi [naomis]" userId="0d1c9504-020c-4025-acf9-e016febe3849" providerId="ADAL" clId="{61EA9330-0C2C-42E2-8869-E40F419CDD75}" dt="2025-01-07T12:05:02.731" v="1208" actId="688"/>
          <ac:cxnSpMkLst>
            <pc:docMk/>
            <pc:sldMk cId="155558628" sldId="289"/>
            <ac:cxnSpMk id="11" creationId="{917F0913-9C85-CCF4-0024-FC10D3F33DC4}"/>
          </ac:cxnSpMkLst>
        </pc:cxnChg>
      </pc:sldChg>
      <pc:sldChg chg="modSp add mod">
        <pc:chgData name="Smith, Naomi [naomis]" userId="0d1c9504-020c-4025-acf9-e016febe3849" providerId="ADAL" clId="{61EA9330-0C2C-42E2-8869-E40F419CDD75}" dt="2025-01-07T12:08:47.543" v="1564" actId="20577"/>
        <pc:sldMkLst>
          <pc:docMk/>
          <pc:sldMk cId="3521933121" sldId="290"/>
        </pc:sldMkLst>
        <pc:spChg chg="mod">
          <ac:chgData name="Smith, Naomi [naomis]" userId="0d1c9504-020c-4025-acf9-e016febe3849" providerId="ADAL" clId="{61EA9330-0C2C-42E2-8869-E40F419CDD75}" dt="2025-01-07T12:05:43.222" v="1275" actId="20577"/>
          <ac:spMkLst>
            <pc:docMk/>
            <pc:sldMk cId="3521933121" sldId="290"/>
            <ac:spMk id="4" creationId="{9AFD19FF-C3D8-0476-0405-02DC28210B25}"/>
          </ac:spMkLst>
        </pc:spChg>
        <pc:spChg chg="mod">
          <ac:chgData name="Smith, Naomi [naomis]" userId="0d1c9504-020c-4025-acf9-e016febe3849" providerId="ADAL" clId="{61EA9330-0C2C-42E2-8869-E40F419CDD75}" dt="2025-01-07T12:08:47.543" v="1564" actId="20577"/>
          <ac:spMkLst>
            <pc:docMk/>
            <pc:sldMk cId="3521933121" sldId="290"/>
            <ac:spMk id="5" creationId="{F3F75547-34DC-B45E-4A2A-60569FABC451}"/>
          </ac:spMkLst>
        </pc:spChg>
      </pc:sldChg>
      <pc:sldChg chg="addSp modSp add mod">
        <pc:chgData name="Smith, Naomi [naomis]" userId="0d1c9504-020c-4025-acf9-e016febe3849" providerId="ADAL" clId="{61EA9330-0C2C-42E2-8869-E40F419CDD75}" dt="2025-01-07T12:18:32.921" v="2319" actId="20577"/>
        <pc:sldMkLst>
          <pc:docMk/>
          <pc:sldMk cId="3816119599" sldId="291"/>
        </pc:sldMkLst>
        <pc:spChg chg="add mod">
          <ac:chgData name="Smith, Naomi [naomis]" userId="0d1c9504-020c-4025-acf9-e016febe3849" providerId="ADAL" clId="{61EA9330-0C2C-42E2-8869-E40F419CDD75}" dt="2025-01-07T12:18:01.876" v="2297" actId="27636"/>
          <ac:spMkLst>
            <pc:docMk/>
            <pc:sldMk cId="3816119599" sldId="291"/>
            <ac:spMk id="2" creationId="{9440687B-A3B5-69F9-40F7-62D98CBACE2F}"/>
          </ac:spMkLst>
        </pc:spChg>
        <pc:spChg chg="mod">
          <ac:chgData name="Smith, Naomi [naomis]" userId="0d1c9504-020c-4025-acf9-e016febe3849" providerId="ADAL" clId="{61EA9330-0C2C-42E2-8869-E40F419CDD75}" dt="2025-01-07T12:18:32.921" v="2319" actId="20577"/>
          <ac:spMkLst>
            <pc:docMk/>
            <pc:sldMk cId="3816119599" sldId="291"/>
            <ac:spMk id="4" creationId="{77C97C74-0EFA-30FA-9EBC-4E548071FCE8}"/>
          </ac:spMkLst>
        </pc:spChg>
        <pc:spChg chg="mod">
          <ac:chgData name="Smith, Naomi [naomis]" userId="0d1c9504-020c-4025-acf9-e016febe3849" providerId="ADAL" clId="{61EA9330-0C2C-42E2-8869-E40F419CDD75}" dt="2025-01-07T12:17:57.273" v="2295" actId="27636"/>
          <ac:spMkLst>
            <pc:docMk/>
            <pc:sldMk cId="3816119599" sldId="291"/>
            <ac:spMk id="5" creationId="{DBD099A8-909F-D01B-A736-40260286F822}"/>
          </ac:spMkLst>
        </pc:spChg>
      </pc:sldChg>
      <pc:sldChg chg="modSp add mod modTransition modAnim">
        <pc:chgData name="Smith, Naomi [naomis]" userId="0d1c9504-020c-4025-acf9-e016febe3849" providerId="ADAL" clId="{61EA9330-0C2C-42E2-8869-E40F419CDD75}" dt="2025-01-07T13:45:06.670" v="2603"/>
        <pc:sldMkLst>
          <pc:docMk/>
          <pc:sldMk cId="164186116" sldId="292"/>
        </pc:sldMkLst>
        <pc:spChg chg="mod">
          <ac:chgData name="Smith, Naomi [naomis]" userId="0d1c9504-020c-4025-acf9-e016febe3849" providerId="ADAL" clId="{61EA9330-0C2C-42E2-8869-E40F419CDD75}" dt="2025-01-07T12:19:41.312" v="2365" actId="20577"/>
          <ac:spMkLst>
            <pc:docMk/>
            <pc:sldMk cId="164186116" sldId="292"/>
            <ac:spMk id="4" creationId="{8A7E9570-AA3E-EDFB-AA8F-587C42E50B20}"/>
          </ac:spMkLst>
        </pc:spChg>
        <pc:spChg chg="mod">
          <ac:chgData name="Smith, Naomi [naomis]" userId="0d1c9504-020c-4025-acf9-e016febe3849" providerId="ADAL" clId="{61EA9330-0C2C-42E2-8869-E40F419CDD75}" dt="2025-01-07T13:42:53.873" v="2598" actId="20577"/>
          <ac:spMkLst>
            <pc:docMk/>
            <pc:sldMk cId="164186116" sldId="292"/>
            <ac:spMk id="5" creationId="{7A7B618E-F6B5-DEB0-B69C-389153233183}"/>
          </ac:spMkLst>
        </pc:spChg>
      </pc:sldChg>
      <pc:sldChg chg="addSp delSp modSp add mod">
        <pc:chgData name="Smith, Naomi [naomis]" userId="0d1c9504-020c-4025-acf9-e016febe3849" providerId="ADAL" clId="{61EA9330-0C2C-42E2-8869-E40F419CDD75}" dt="2025-01-07T13:49:32.736" v="2874" actId="14100"/>
        <pc:sldMkLst>
          <pc:docMk/>
          <pc:sldMk cId="2291436096" sldId="293"/>
        </pc:sldMkLst>
        <pc:spChg chg="add mod">
          <ac:chgData name="Smith, Naomi [naomis]" userId="0d1c9504-020c-4025-acf9-e016febe3849" providerId="ADAL" clId="{61EA9330-0C2C-42E2-8869-E40F419CDD75}" dt="2025-01-07T13:48:42.508" v="2867" actId="1076"/>
          <ac:spMkLst>
            <pc:docMk/>
            <pc:sldMk cId="2291436096" sldId="293"/>
            <ac:spMk id="2" creationId="{D2D6A962-4D81-EE69-138F-B8E84CE9B1D0}"/>
          </ac:spMkLst>
        </pc:spChg>
        <pc:spChg chg="add mod">
          <ac:chgData name="Smith, Naomi [naomis]" userId="0d1c9504-020c-4025-acf9-e016febe3849" providerId="ADAL" clId="{61EA9330-0C2C-42E2-8869-E40F419CDD75}" dt="2025-01-07T13:49:32.736" v="2874" actId="14100"/>
          <ac:spMkLst>
            <pc:docMk/>
            <pc:sldMk cId="2291436096" sldId="293"/>
            <ac:spMk id="3" creationId="{43D1DE3D-687E-2BDA-9740-8A56D6EDCEC2}"/>
          </ac:spMkLst>
        </pc:spChg>
        <pc:spChg chg="mod">
          <ac:chgData name="Smith, Naomi [naomis]" userId="0d1c9504-020c-4025-acf9-e016febe3849" providerId="ADAL" clId="{61EA9330-0C2C-42E2-8869-E40F419CDD75}" dt="2025-01-07T13:45:40.489" v="2683" actId="20577"/>
          <ac:spMkLst>
            <pc:docMk/>
            <pc:sldMk cId="2291436096" sldId="293"/>
            <ac:spMk id="4" creationId="{303D8984-B4C0-6325-9A48-4530148705C2}"/>
          </ac:spMkLst>
        </pc:spChg>
        <pc:spChg chg="del mod">
          <ac:chgData name="Smith, Naomi [naomis]" userId="0d1c9504-020c-4025-acf9-e016febe3849" providerId="ADAL" clId="{61EA9330-0C2C-42E2-8869-E40F419CDD75}" dt="2025-01-07T13:47:08.531" v="2742" actId="478"/>
          <ac:spMkLst>
            <pc:docMk/>
            <pc:sldMk cId="2291436096" sldId="293"/>
            <ac:spMk id="5" creationId="{FF72ABCB-609C-1052-C771-C3941220356A}"/>
          </ac:spMkLst>
        </pc:spChg>
        <pc:picChg chg="add del mod">
          <ac:chgData name="Smith, Naomi [naomis]" userId="0d1c9504-020c-4025-acf9-e016febe3849" providerId="ADAL" clId="{61EA9330-0C2C-42E2-8869-E40F419CDD75}" dt="2025-01-07T13:47:08.531" v="2742" actId="478"/>
          <ac:picMkLst>
            <pc:docMk/>
            <pc:sldMk cId="2291436096" sldId="293"/>
            <ac:picMk id="2050" creationId="{6BCFAFC0-E795-4D8F-E539-CA4FC0E8501C}"/>
          </ac:picMkLst>
        </pc:picChg>
        <pc:picChg chg="add mod">
          <ac:chgData name="Smith, Naomi [naomis]" userId="0d1c9504-020c-4025-acf9-e016febe3849" providerId="ADAL" clId="{61EA9330-0C2C-42E2-8869-E40F419CDD75}" dt="2025-01-07T13:47:15.186" v="2744" actId="1076"/>
          <ac:picMkLst>
            <pc:docMk/>
            <pc:sldMk cId="2291436096" sldId="293"/>
            <ac:picMk id="2052" creationId="{41512E52-CFEF-FD5D-331F-2BE4A90ABEDB}"/>
          </ac:picMkLst>
        </pc:picChg>
      </pc:sldChg>
      <pc:sldChg chg="modSp add mod">
        <pc:chgData name="Smith, Naomi [naomis]" userId="0d1c9504-020c-4025-acf9-e016febe3849" providerId="ADAL" clId="{61EA9330-0C2C-42E2-8869-E40F419CDD75}" dt="2025-01-07T13:53:19.775" v="3099" actId="20577"/>
        <pc:sldMkLst>
          <pc:docMk/>
          <pc:sldMk cId="3828593246" sldId="294"/>
        </pc:sldMkLst>
        <pc:spChg chg="mod">
          <ac:chgData name="Smith, Naomi [naomis]" userId="0d1c9504-020c-4025-acf9-e016febe3849" providerId="ADAL" clId="{61EA9330-0C2C-42E2-8869-E40F419CDD75}" dt="2025-01-07T13:53:19.775" v="3099" actId="20577"/>
          <ac:spMkLst>
            <pc:docMk/>
            <pc:sldMk cId="3828593246" sldId="294"/>
            <ac:spMk id="4" creationId="{D5F97E2B-963C-E5C3-085C-C260490F99B7}"/>
          </ac:spMkLst>
        </pc:spChg>
        <pc:spChg chg="mod">
          <ac:chgData name="Smith, Naomi [naomis]" userId="0d1c9504-020c-4025-acf9-e016febe3849" providerId="ADAL" clId="{61EA9330-0C2C-42E2-8869-E40F419CDD75}" dt="2025-01-07T13:53:11.998" v="3098" actId="20577"/>
          <ac:spMkLst>
            <pc:docMk/>
            <pc:sldMk cId="3828593246" sldId="294"/>
            <ac:spMk id="5" creationId="{F615FC43-90B4-0B48-14AE-2465B8AC23A4}"/>
          </ac:spMkLst>
        </pc:spChg>
      </pc:sldChg>
      <pc:sldChg chg="modSp add mod ord">
        <pc:chgData name="Smith, Naomi [naomis]" userId="0d1c9504-020c-4025-acf9-e016febe3849" providerId="ADAL" clId="{61EA9330-0C2C-42E2-8869-E40F419CDD75}" dt="2025-01-07T13:59:15.297" v="3518" actId="20577"/>
        <pc:sldMkLst>
          <pc:docMk/>
          <pc:sldMk cId="509691782" sldId="295"/>
        </pc:sldMkLst>
        <pc:spChg chg="mod">
          <ac:chgData name="Smith, Naomi [naomis]" userId="0d1c9504-020c-4025-acf9-e016febe3849" providerId="ADAL" clId="{61EA9330-0C2C-42E2-8869-E40F419CDD75}" dt="2025-01-07T13:56:15.711" v="3132" actId="20577"/>
          <ac:spMkLst>
            <pc:docMk/>
            <pc:sldMk cId="509691782" sldId="295"/>
            <ac:spMk id="4" creationId="{13CF3FC4-3EA4-0B5C-95A6-52A6893C7876}"/>
          </ac:spMkLst>
        </pc:spChg>
        <pc:spChg chg="mod">
          <ac:chgData name="Smith, Naomi [naomis]" userId="0d1c9504-020c-4025-acf9-e016febe3849" providerId="ADAL" clId="{61EA9330-0C2C-42E2-8869-E40F419CDD75}" dt="2025-01-07T13:59:15.297" v="3518" actId="20577"/>
          <ac:spMkLst>
            <pc:docMk/>
            <pc:sldMk cId="509691782" sldId="295"/>
            <ac:spMk id="5" creationId="{8C8C3944-8AA5-5FF1-BA17-77552B7E9AAD}"/>
          </ac:spMkLst>
        </pc:spChg>
      </pc:sldChg>
      <pc:sldChg chg="addSp delSp modSp add mod">
        <pc:chgData name="Smith, Naomi [naomis]" userId="0d1c9504-020c-4025-acf9-e016febe3849" providerId="ADAL" clId="{61EA9330-0C2C-42E2-8869-E40F419CDD75}" dt="2025-01-07T14:05:26.324" v="3576" actId="1076"/>
        <pc:sldMkLst>
          <pc:docMk/>
          <pc:sldMk cId="288657841" sldId="296"/>
        </pc:sldMkLst>
        <pc:spChg chg="mod">
          <ac:chgData name="Smith, Naomi [naomis]" userId="0d1c9504-020c-4025-acf9-e016febe3849" providerId="ADAL" clId="{61EA9330-0C2C-42E2-8869-E40F419CDD75}" dt="2025-01-07T14:03:04.384" v="3568" actId="20577"/>
          <ac:spMkLst>
            <pc:docMk/>
            <pc:sldMk cId="288657841" sldId="296"/>
            <ac:spMk id="4" creationId="{A8896CAA-A89B-1579-3244-435E87960766}"/>
          </ac:spMkLst>
        </pc:spChg>
        <pc:spChg chg="del">
          <ac:chgData name="Smith, Naomi [naomis]" userId="0d1c9504-020c-4025-acf9-e016febe3849" providerId="ADAL" clId="{61EA9330-0C2C-42E2-8869-E40F419CDD75}" dt="2025-01-07T14:05:00.859" v="3569" actId="478"/>
          <ac:spMkLst>
            <pc:docMk/>
            <pc:sldMk cId="288657841" sldId="296"/>
            <ac:spMk id="5" creationId="{F9A1CB6B-7129-3832-F5DD-4E739F9AB625}"/>
          </ac:spMkLst>
        </pc:spChg>
        <pc:picChg chg="add mod">
          <ac:chgData name="Smith, Naomi [naomis]" userId="0d1c9504-020c-4025-acf9-e016febe3849" providerId="ADAL" clId="{61EA9330-0C2C-42E2-8869-E40F419CDD75}" dt="2025-01-07T14:05:26.324" v="3576" actId="1076"/>
          <ac:picMkLst>
            <pc:docMk/>
            <pc:sldMk cId="288657841" sldId="296"/>
            <ac:picMk id="2" creationId="{697B83EF-5815-93A4-4DD5-F1581CD4DEFA}"/>
          </ac:picMkLst>
        </pc:picChg>
      </pc:sldChg>
      <pc:sldChg chg="modSp add mod">
        <pc:chgData name="Smith, Naomi [naomis]" userId="0d1c9504-020c-4025-acf9-e016febe3849" providerId="ADAL" clId="{61EA9330-0C2C-42E2-8869-E40F419CDD75}" dt="2025-01-07T14:11:19.129" v="3833" actId="20577"/>
        <pc:sldMkLst>
          <pc:docMk/>
          <pc:sldMk cId="3131371757" sldId="297"/>
        </pc:sldMkLst>
        <pc:spChg chg="mod">
          <ac:chgData name="Smith, Naomi [naomis]" userId="0d1c9504-020c-4025-acf9-e016febe3849" providerId="ADAL" clId="{61EA9330-0C2C-42E2-8869-E40F419CDD75}" dt="2025-01-07T14:10:01.624" v="3624" actId="20577"/>
          <ac:spMkLst>
            <pc:docMk/>
            <pc:sldMk cId="3131371757" sldId="297"/>
            <ac:spMk id="4" creationId="{50410CC2-EBD5-5B06-5473-2E5A3D9F61D3}"/>
          </ac:spMkLst>
        </pc:spChg>
        <pc:spChg chg="mod">
          <ac:chgData name="Smith, Naomi [naomis]" userId="0d1c9504-020c-4025-acf9-e016febe3849" providerId="ADAL" clId="{61EA9330-0C2C-42E2-8869-E40F419CDD75}" dt="2025-01-07T14:11:19.129" v="3833" actId="20577"/>
          <ac:spMkLst>
            <pc:docMk/>
            <pc:sldMk cId="3131371757" sldId="297"/>
            <ac:spMk id="5" creationId="{139E58D0-A557-E89D-4E4C-D2F247034545}"/>
          </ac:spMkLst>
        </pc:spChg>
      </pc:sldChg>
      <pc:sldChg chg="modSp add mod">
        <pc:chgData name="Smith, Naomi [naomis]" userId="0d1c9504-020c-4025-acf9-e016febe3849" providerId="ADAL" clId="{61EA9330-0C2C-42E2-8869-E40F419CDD75}" dt="2025-01-07T14:21:15.939" v="4759" actId="20577"/>
        <pc:sldMkLst>
          <pc:docMk/>
          <pc:sldMk cId="3542232777" sldId="298"/>
        </pc:sldMkLst>
        <pc:spChg chg="mod">
          <ac:chgData name="Smith, Naomi [naomis]" userId="0d1c9504-020c-4025-acf9-e016febe3849" providerId="ADAL" clId="{61EA9330-0C2C-42E2-8869-E40F419CDD75}" dt="2025-01-07T14:19:14.286" v="4560" actId="20577"/>
          <ac:spMkLst>
            <pc:docMk/>
            <pc:sldMk cId="3542232777" sldId="298"/>
            <ac:spMk id="4" creationId="{B0CAAD84-3275-51A0-34A8-0A7521D3B416}"/>
          </ac:spMkLst>
        </pc:spChg>
        <pc:spChg chg="mod">
          <ac:chgData name="Smith, Naomi [naomis]" userId="0d1c9504-020c-4025-acf9-e016febe3849" providerId="ADAL" clId="{61EA9330-0C2C-42E2-8869-E40F419CDD75}" dt="2025-01-07T14:21:15.939" v="4759" actId="20577"/>
          <ac:spMkLst>
            <pc:docMk/>
            <pc:sldMk cId="3542232777" sldId="298"/>
            <ac:spMk id="5" creationId="{28889F6E-1381-DBB8-DC2F-38C59FC7EA03}"/>
          </ac:spMkLst>
        </pc:spChg>
      </pc:sldChg>
      <pc:sldChg chg="add del">
        <pc:chgData name="Smith, Naomi [naomis]" userId="0d1c9504-020c-4025-acf9-e016febe3849" providerId="ADAL" clId="{61EA9330-0C2C-42E2-8869-E40F419CDD75}" dt="2025-01-07T14:18:51.159" v="4507" actId="47"/>
        <pc:sldMkLst>
          <pc:docMk/>
          <pc:sldMk cId="2992752404" sldId="299"/>
        </pc:sldMkLst>
      </pc:sldChg>
      <pc:sldChg chg="add del">
        <pc:chgData name="Smith, Naomi [naomis]" userId="0d1c9504-020c-4025-acf9-e016febe3849" providerId="ADAL" clId="{61EA9330-0C2C-42E2-8869-E40F419CDD75}" dt="2025-01-07T14:18:53.208" v="4508" actId="47"/>
        <pc:sldMkLst>
          <pc:docMk/>
          <pc:sldMk cId="114158844" sldId="300"/>
        </pc:sldMkLst>
      </pc:sldChg>
      <pc:sldChg chg="add del">
        <pc:chgData name="Smith, Naomi [naomis]" userId="0d1c9504-020c-4025-acf9-e016febe3849" providerId="ADAL" clId="{61EA9330-0C2C-42E2-8869-E40F419CDD75}" dt="2025-01-07T14:18:54.153" v="4509" actId="47"/>
        <pc:sldMkLst>
          <pc:docMk/>
          <pc:sldMk cId="493265631" sldId="301"/>
        </pc:sldMkLst>
      </pc:sldChg>
      <pc:sldChg chg="add del">
        <pc:chgData name="Smith, Naomi [naomis]" userId="0d1c9504-020c-4025-acf9-e016febe3849" providerId="ADAL" clId="{61EA9330-0C2C-42E2-8869-E40F419CDD75}" dt="2025-01-07T14:18:55.103" v="4510" actId="47"/>
        <pc:sldMkLst>
          <pc:docMk/>
          <pc:sldMk cId="102134479" sldId="302"/>
        </pc:sldMkLst>
      </pc:sldChg>
      <pc:sldChg chg="add del">
        <pc:chgData name="Smith, Naomi [naomis]" userId="0d1c9504-020c-4025-acf9-e016febe3849" providerId="ADAL" clId="{61EA9330-0C2C-42E2-8869-E40F419CDD75}" dt="2025-01-07T14:18:35.421" v="4500" actId="47"/>
        <pc:sldMkLst>
          <pc:docMk/>
          <pc:sldMk cId="1006235726" sldId="303"/>
        </pc:sldMkLst>
      </pc:sldChg>
      <pc:sldChg chg="modSp mod">
        <pc:chgData name="Smith, Naomi [naomis]" userId="0d1c9504-020c-4025-acf9-e016febe3849" providerId="ADAL" clId="{61EA9330-0C2C-42E2-8869-E40F419CDD75}" dt="2025-01-07T12:13:41.004" v="1889" actId="20577"/>
        <pc:sldMkLst>
          <pc:docMk/>
          <pc:sldMk cId="4099542494" sldId="304"/>
        </pc:sldMkLst>
        <pc:spChg chg="mod">
          <ac:chgData name="Smith, Naomi [naomis]" userId="0d1c9504-020c-4025-acf9-e016febe3849" providerId="ADAL" clId="{61EA9330-0C2C-42E2-8869-E40F419CDD75}" dt="2025-01-07T12:13:41.004" v="1889" actId="20577"/>
          <ac:spMkLst>
            <pc:docMk/>
            <pc:sldMk cId="4099542494" sldId="304"/>
            <ac:spMk id="5" creationId="{813C70D6-4D00-CE3D-1F75-28B6367391BD}"/>
          </ac:spMkLst>
        </pc:spChg>
      </pc:sldChg>
      <pc:sldChg chg="modSp mod">
        <pc:chgData name="Smith, Naomi [naomis]" userId="0d1c9504-020c-4025-acf9-e016febe3849" providerId="ADAL" clId="{61EA9330-0C2C-42E2-8869-E40F419CDD75}" dt="2025-01-07T14:15:37.866" v="4103" actId="20577"/>
        <pc:sldMkLst>
          <pc:docMk/>
          <pc:sldMk cId="3333046395" sldId="305"/>
        </pc:sldMkLst>
        <pc:spChg chg="mod">
          <ac:chgData name="Smith, Naomi [naomis]" userId="0d1c9504-020c-4025-acf9-e016febe3849" providerId="ADAL" clId="{61EA9330-0C2C-42E2-8869-E40F419CDD75}" dt="2025-01-07T14:14:07.848" v="3867" actId="20577"/>
          <ac:spMkLst>
            <pc:docMk/>
            <pc:sldMk cId="3333046395" sldId="305"/>
            <ac:spMk id="4" creationId="{EA25BCD1-275C-A841-50DB-89A27553BAE7}"/>
          </ac:spMkLst>
        </pc:spChg>
        <pc:spChg chg="mod">
          <ac:chgData name="Smith, Naomi [naomis]" userId="0d1c9504-020c-4025-acf9-e016febe3849" providerId="ADAL" clId="{61EA9330-0C2C-42E2-8869-E40F419CDD75}" dt="2025-01-07T14:15:37.866" v="4103" actId="20577"/>
          <ac:spMkLst>
            <pc:docMk/>
            <pc:sldMk cId="3333046395" sldId="305"/>
            <ac:spMk id="5" creationId="{F6C53CC8-6872-3683-3541-75F5CCA17A0B}"/>
          </ac:spMkLst>
        </pc:spChg>
      </pc:sldChg>
    </pc:docChg>
  </pc:docChgLst>
  <pc:docChgLst>
    <pc:chgData name="Smith, Naomi [naomis]" userId="0d1c9504-020c-4025-acf9-e016febe3849" providerId="ADAL" clId="{9B028436-3283-46D7-BDAA-6AD5DE1CCE36}"/>
    <pc:docChg chg="modSld">
      <pc:chgData name="Smith, Naomi [naomis]" userId="0d1c9504-020c-4025-acf9-e016febe3849" providerId="ADAL" clId="{9B028436-3283-46D7-BDAA-6AD5DE1CCE36}" dt="2025-01-20T10:44:06.013" v="62" actId="20577"/>
      <pc:docMkLst>
        <pc:docMk/>
      </pc:docMkLst>
      <pc:sldChg chg="modSp mod">
        <pc:chgData name="Smith, Naomi [naomis]" userId="0d1c9504-020c-4025-acf9-e016febe3849" providerId="ADAL" clId="{9B028436-3283-46D7-BDAA-6AD5DE1CCE36}" dt="2025-01-20T10:44:06.013" v="62" actId="20577"/>
        <pc:sldMkLst>
          <pc:docMk/>
          <pc:sldMk cId="14145832" sldId="283"/>
        </pc:sldMkLst>
        <pc:spChg chg="mod">
          <ac:chgData name="Smith, Naomi [naomis]" userId="0d1c9504-020c-4025-acf9-e016febe3849" providerId="ADAL" clId="{9B028436-3283-46D7-BDAA-6AD5DE1CCE36}" dt="2025-01-20T10:42:53.567" v="51" actId="20577"/>
          <ac:spMkLst>
            <pc:docMk/>
            <pc:sldMk cId="14145832" sldId="283"/>
            <ac:spMk id="2" creationId="{00000000-0000-0000-0000-000000000000}"/>
          </ac:spMkLst>
        </pc:spChg>
        <pc:spChg chg="mod">
          <ac:chgData name="Smith, Naomi [naomis]" userId="0d1c9504-020c-4025-acf9-e016febe3849" providerId="ADAL" clId="{9B028436-3283-46D7-BDAA-6AD5DE1CCE36}" dt="2025-01-20T10:44:06.013" v="62" actId="20577"/>
          <ac:spMkLst>
            <pc:docMk/>
            <pc:sldMk cId="14145832" sldId="283"/>
            <ac:spMk id="3" creationId="{00000000-0000-0000-0000-000000000000}"/>
          </ac:spMkLst>
        </pc:spChg>
      </pc:sldChg>
      <pc:sldChg chg="modSp mod">
        <pc:chgData name="Smith, Naomi [naomis]" userId="0d1c9504-020c-4025-acf9-e016febe3849" providerId="ADAL" clId="{9B028436-3283-46D7-BDAA-6AD5DE1CCE36}" dt="2025-01-17T17:26:22.478" v="4" actId="20577"/>
        <pc:sldMkLst>
          <pc:docMk/>
          <pc:sldMk cId="3542232777" sldId="298"/>
        </pc:sldMkLst>
        <pc:spChg chg="mod">
          <ac:chgData name="Smith, Naomi [naomis]" userId="0d1c9504-020c-4025-acf9-e016febe3849" providerId="ADAL" clId="{9B028436-3283-46D7-BDAA-6AD5DE1CCE36}" dt="2025-01-17T17:26:22.478" v="4" actId="20577"/>
          <ac:spMkLst>
            <pc:docMk/>
            <pc:sldMk cId="3542232777" sldId="298"/>
            <ac:spMk id="5" creationId="{28889F6E-1381-DBB8-DC2F-38C59FC7EA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40B7A-9A06-42E7-BEE9-7EEA08A63A9F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28567-BDF5-451C-8737-F40313BC91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62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flyer with text&#10;&#10;Description automatically generated">
            <a:extLst>
              <a:ext uri="{FF2B5EF4-FFF2-40B4-BE49-F238E27FC236}">
                <a16:creationId xmlns:a16="http://schemas.microsoft.com/office/drawing/2014/main" id="{FE8B5A2B-49FC-6CA8-3F50-91F387CE92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7" t="18306" r="-2852" b="64025"/>
          <a:stretch/>
        </p:blipFill>
        <p:spPr>
          <a:xfrm rot="5400000">
            <a:off x="2499026" y="-2519578"/>
            <a:ext cx="7173396" cy="12212552"/>
          </a:xfrm>
          <a:prstGeom prst="rect">
            <a:avLst/>
          </a:prstGeom>
        </p:spPr>
      </p:pic>
      <p:pic>
        <p:nvPicPr>
          <p:cNvPr id="4" name="Picture 3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3663A896-1114-B089-AF4F-B8D7E5F75B2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0627" y="-2677276"/>
            <a:ext cx="6870200" cy="1221254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2FD8D01-67D9-49D2-8218-908EF6823A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86288" y="4606336"/>
            <a:ext cx="2882759" cy="3920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Speaker</a:t>
            </a:r>
            <a:endParaRPr lang="en-GB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14FC0B7E-D120-892A-D326-983794E50239}"/>
              </a:ext>
            </a:extLst>
          </p:cNvPr>
          <p:cNvSpPr/>
          <p:nvPr userDrawn="1"/>
        </p:nvSpPr>
        <p:spPr>
          <a:xfrm flipV="1">
            <a:off x="-20553" y="-1"/>
            <a:ext cx="12212554" cy="3211034"/>
          </a:xfrm>
          <a:prstGeom prst="triangle">
            <a:avLst>
              <a:gd name="adj" fmla="val 100000"/>
            </a:avLst>
          </a:prstGeom>
          <a:solidFill>
            <a:srgbClr val="0125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6381C54-8600-44E7-AFB1-5588823CAC4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1" y="384509"/>
            <a:ext cx="1905846" cy="1202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989BF-77A2-4DBD-8276-D651737434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1693" y="2476500"/>
            <a:ext cx="7160231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322C4DF-EBE1-48BC-8340-EFC2F49B65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6288" y="5073737"/>
            <a:ext cx="2882759" cy="392113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01253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Affiliation</a:t>
            </a:r>
            <a:endParaRPr lang="en-GB" dirty="0"/>
          </a:p>
        </p:txBody>
      </p:sp>
      <p:pic>
        <p:nvPicPr>
          <p:cNvPr id="6" name="Picture 5" descr="A white and black logo&#10;&#10;Description automatically generated">
            <a:extLst>
              <a:ext uri="{FF2B5EF4-FFF2-40B4-BE49-F238E27FC236}">
                <a16:creationId xmlns:a16="http://schemas.microsoft.com/office/drawing/2014/main" id="{4ACBA009-FB17-2375-0A80-7256817EBF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89" y="669970"/>
            <a:ext cx="2670955" cy="63205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5D0CA63-5141-6219-3C61-C3E6EA90279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0554" y="6016718"/>
            <a:ext cx="12219267" cy="941017"/>
            <a:chOff x="792332" y="11806152"/>
            <a:chExt cx="8016536" cy="61736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6629CDE-1819-3165-156D-7243EF6B0B58}"/>
                </a:ext>
              </a:extLst>
            </p:cNvPr>
            <p:cNvSpPr/>
            <p:nvPr/>
          </p:nvSpPr>
          <p:spPr>
            <a:xfrm>
              <a:off x="792332" y="11860408"/>
              <a:ext cx="8016536" cy="514005"/>
            </a:xfrm>
            <a:prstGeom prst="rect">
              <a:avLst/>
            </a:prstGeom>
            <a:solidFill>
              <a:srgbClr val="0125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FF6E52A0-0B8C-1F06-8706-0C2663161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0232" y="11972120"/>
              <a:ext cx="926865" cy="285425"/>
            </a:xfrm>
            <a:prstGeom prst="rect">
              <a:avLst/>
            </a:prstGeom>
          </p:spPr>
        </p:pic>
        <p:pic>
          <p:nvPicPr>
            <p:cNvPr id="15" name="Picture 14" descr="A blue and black logo&#10;&#10;Description automatically generated">
              <a:extLst>
                <a:ext uri="{FF2B5EF4-FFF2-40B4-BE49-F238E27FC236}">
                  <a16:creationId xmlns:a16="http://schemas.microsoft.com/office/drawing/2014/main" id="{C9B7163A-5D16-5329-DB1B-0D0E0BB9B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248" y="11970832"/>
              <a:ext cx="1124829" cy="288000"/>
            </a:xfrm>
            <a:prstGeom prst="rect">
              <a:avLst/>
            </a:prstGeom>
          </p:spPr>
        </p:pic>
        <p:pic>
          <p:nvPicPr>
            <p:cNvPr id="17" name="Picture 16" descr="A black and white logo&#10;&#10;Description automatically generated">
              <a:extLst>
                <a:ext uri="{FF2B5EF4-FFF2-40B4-BE49-F238E27FC236}">
                  <a16:creationId xmlns:a16="http://schemas.microsoft.com/office/drawing/2014/main" id="{E822BF6E-94C5-0525-0E5C-9AD738806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6252" y="11806152"/>
              <a:ext cx="1352772" cy="617361"/>
            </a:xfrm>
            <a:prstGeom prst="rect">
              <a:avLst/>
            </a:prstGeom>
          </p:spPr>
        </p:pic>
        <p:pic>
          <p:nvPicPr>
            <p:cNvPr id="18" name="Picture 17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BF7CCD0E-009B-6C7F-63E2-4596CFE9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8179" y="11970868"/>
              <a:ext cx="976544" cy="287929"/>
            </a:xfrm>
            <a:prstGeom prst="rect">
              <a:avLst/>
            </a:prstGeom>
          </p:spPr>
        </p:pic>
        <p:pic>
          <p:nvPicPr>
            <p:cNvPr id="19" name="Picture 18" descr="A blue flag with yellow stars&#10;&#10;Description automatically generated">
              <a:extLst>
                <a:ext uri="{FF2B5EF4-FFF2-40B4-BE49-F238E27FC236}">
                  <a16:creationId xmlns:a16="http://schemas.microsoft.com/office/drawing/2014/main" id="{D40ECFF2-770E-557A-311B-2288218B2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878" y="11963956"/>
              <a:ext cx="457200" cy="301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930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4ACCA-4C30-4300-8565-853C25265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A8793-52C5-42EB-871E-C3E2228DF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E82D6-381B-453E-A0EA-5F11C0710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BA0A0-715F-4867-A855-C7DAF351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5B03E-283D-4234-AE05-CE8D1A51C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3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5E7FD-63EE-4DE4-ADF7-DD3CDB9F8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88ECE-E385-4F61-A206-BD75109BF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BBAE7-3F5A-4381-95DC-D60D1C76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14490-D280-4101-9264-9BE7A0B27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286EB-8132-4515-A7B7-82825CC88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9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C509-6F70-4ABB-BC13-40891873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EA094-62DC-43D8-8AF5-A799F8275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C620A-DE9F-4912-A0AE-A7ED330EB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FAC0D-716C-4E8A-A560-04A8CAF9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D1EA3-015B-4B10-A0F1-E9178B31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1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DB0E6-DA20-46B7-972D-C3D553AB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56D2C-2B62-414D-9DCD-C923BA010D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4EB4D-E1EA-42BC-AF39-9F4F71A05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7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02B58E11-0031-4999-0907-09B6491E3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8" b="18947"/>
          <a:stretch>
            <a:fillRect/>
          </a:stretch>
        </p:blipFill>
        <p:spPr bwMode="auto">
          <a:xfrm>
            <a:off x="4508205" y="-2937"/>
            <a:ext cx="7680620" cy="168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7A424B39-3A2C-E19E-DA93-B6D94084E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71"/>
          <a:stretch>
            <a:fillRect/>
          </a:stretch>
        </p:blipFill>
        <p:spPr bwMode="auto">
          <a:xfrm rot="5400000">
            <a:off x="5237407" y="-5263906"/>
            <a:ext cx="1717190" cy="121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91B03C-EDB3-4488-97A1-D45C7D841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4360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17D23-B0CC-4B8C-873F-13B254FDA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CAF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BCCC2D-FC8F-463A-91CA-0D5D5CB36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400">
                <a:solidFill>
                  <a:srgbClr val="437A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F9B5C-F52F-4531-B8F3-EBCD74CD8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FCAF1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1F58C5-6CA2-40D5-98E0-9E6C548FC9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400">
                <a:solidFill>
                  <a:srgbClr val="437A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0" name="Footer Placeholder 9">
            <a:extLst>
              <a:ext uri="{FF2B5EF4-FFF2-40B4-BE49-F238E27FC236}">
                <a16:creationId xmlns:a16="http://schemas.microsoft.com/office/drawing/2014/main" id="{320BBC16-DC12-4743-8144-0599BA81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9297" y="6356350"/>
            <a:ext cx="10433407" cy="38349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Prof Carsten P. Welsch / EuPRAXIA Preparatory Phase kick-off Meeting, INFN-LNS</a:t>
            </a:r>
            <a:endParaRPr lang="en-GB" dirty="0"/>
          </a:p>
        </p:txBody>
      </p:sp>
      <p:pic>
        <p:nvPicPr>
          <p:cNvPr id="11" name="Picture 2" descr="Logo&#10;&#10;Description automatically generated">
            <a:extLst>
              <a:ext uri="{FF2B5EF4-FFF2-40B4-BE49-F238E27FC236}">
                <a16:creationId xmlns:a16="http://schemas.microsoft.com/office/drawing/2014/main" id="{2CD37018-0923-695A-2166-7EFA48CBF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182" y="5876988"/>
            <a:ext cx="1249584" cy="7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A white and black logo&#10;&#10;Description automatically generated">
            <a:extLst>
              <a:ext uri="{FF2B5EF4-FFF2-40B4-BE49-F238E27FC236}">
                <a16:creationId xmlns:a16="http://schemas.microsoft.com/office/drawing/2014/main" id="{621DA5E5-463B-E49F-4D18-402C14490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4" y="6292101"/>
            <a:ext cx="1589827" cy="3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28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F153BB6-3180-D993-86E1-EE714381417E}"/>
              </a:ext>
            </a:extLst>
          </p:cNvPr>
          <p:cNvGrpSpPr/>
          <p:nvPr userDrawn="1"/>
        </p:nvGrpSpPr>
        <p:grpSpPr>
          <a:xfrm>
            <a:off x="0" y="-26502"/>
            <a:ext cx="12192002" cy="1717190"/>
            <a:chOff x="0" y="-26502"/>
            <a:chExt cx="12192002" cy="1717190"/>
          </a:xfrm>
        </p:grpSpPr>
        <p:pic>
          <p:nvPicPr>
            <p:cNvPr id="7" name="Picture 18" descr="Background pattern&#10;&#10;Description automatically generated">
              <a:extLst>
                <a:ext uri="{FF2B5EF4-FFF2-40B4-BE49-F238E27FC236}">
                  <a16:creationId xmlns:a16="http://schemas.microsoft.com/office/drawing/2014/main" id="{1BF56256-BA27-E74A-283F-257C4B81151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88" b="18947"/>
            <a:stretch>
              <a:fillRect/>
            </a:stretch>
          </p:blipFill>
          <p:spPr bwMode="auto">
            <a:xfrm>
              <a:off x="4511379" y="-12220"/>
              <a:ext cx="7680620" cy="1688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 blue background with white numbers&#10;&#10;Description automatically generated">
              <a:extLst>
                <a:ext uri="{FF2B5EF4-FFF2-40B4-BE49-F238E27FC236}">
                  <a16:creationId xmlns:a16="http://schemas.microsoft.com/office/drawing/2014/main" id="{091EAF53-42D4-4983-E00B-74824BB4CA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2371"/>
            <a:stretch>
              <a:fillRect/>
            </a:stretch>
          </p:blipFill>
          <p:spPr bwMode="auto">
            <a:xfrm rot="5400000">
              <a:off x="5237406" y="-5263908"/>
              <a:ext cx="1717190" cy="1219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 descr="A blue background with white numbers&#10;&#10;Description automatically generated">
            <a:extLst>
              <a:ext uri="{FF2B5EF4-FFF2-40B4-BE49-F238E27FC236}">
                <a16:creationId xmlns:a16="http://schemas.microsoft.com/office/drawing/2014/main" id="{950D7629-F631-0237-0260-47A72EBF4D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371"/>
          <a:stretch>
            <a:fillRect/>
          </a:stretch>
        </p:blipFill>
        <p:spPr bwMode="auto">
          <a:xfrm rot="5400000">
            <a:off x="5237406" y="-5263907"/>
            <a:ext cx="1717190" cy="12192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Logo&#10;&#10;Description automatically generated">
            <a:extLst>
              <a:ext uri="{FF2B5EF4-FFF2-40B4-BE49-F238E27FC236}">
                <a16:creationId xmlns:a16="http://schemas.microsoft.com/office/drawing/2014/main" id="{4BD4D942-89A4-175D-E45B-F5284F8EF3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182" y="5876988"/>
            <a:ext cx="1249584" cy="79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A white and black logo&#10;&#10;Description automatically generated">
            <a:extLst>
              <a:ext uri="{FF2B5EF4-FFF2-40B4-BE49-F238E27FC236}">
                <a16:creationId xmlns:a16="http://schemas.microsoft.com/office/drawing/2014/main" id="{3DFFEFD9-86B7-F235-4E33-DE4AD6520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34" y="6292101"/>
            <a:ext cx="1589827" cy="3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8D5204-4514-4A9B-9DF3-ADAD2550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3675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9F67815-1D71-406A-9687-2946740EE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9297" y="6356350"/>
            <a:ext cx="10433407" cy="383497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EuPRAXIA / LIV.INNO Researcher Skills School 2023</a:t>
            </a:r>
          </a:p>
        </p:txBody>
      </p:sp>
    </p:spTree>
    <p:extLst>
      <p:ext uri="{BB962C8B-B14F-4D97-AF65-F5344CB8AC3E}">
        <p14:creationId xmlns:p14="http://schemas.microsoft.com/office/powerpoint/2010/main" val="263062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0113-7593-453E-8A0A-FE4540EC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794A-BB8E-4535-BADF-4B34AE8DA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77CB5-1786-444F-B3EB-208C4B840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91A49-C06F-44B4-98AB-B60ACD96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1A41E2-335E-4629-98D9-A487EE8D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C8363-8BA6-40B9-AB7A-101B5704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672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8A6E-84A6-4D03-B41C-228D19111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25CF4-B01C-47DE-93D0-D682FB3E06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F9861-3A3D-4508-AEAF-AB6681EE1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23CEE-0BCB-4717-83C3-000A90B9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57B236-E8DF-4E3C-AC84-150B4B696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582EE-6C82-45EF-89AA-8B43082D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5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0A3CA-F630-4195-B65B-8BE472C01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F52D5-B0C4-49EC-8BA0-9D14BC635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2633B-6F21-4CB7-A0C9-1E05ECFE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FF823-DEE4-4A72-8E93-65012CF90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6912-206B-44DD-9E42-84FEB655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08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BA2FD0-C22E-4FAC-AAB5-F1EAA438E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DA01F-90D6-496C-9965-6B8AA744D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329E-2887-438A-B000-226A472EA7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AE28-C9A7-4D2D-BC89-09D72E21B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Prof Carsten P. Welsch / EuPRAXIA Preparatory Phase kick-off Meeting, INFN-LNS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E5BF4-0FC3-48A2-9AA7-580EFE85D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A6942-0A64-43D8-89D7-6CF6A85B59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2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1" r:id="rId9"/>
    <p:sldLayoutId id="214748367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news/science-environment-6696443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30C9E5-36D1-F917-9A67-7F4F658D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Naomi Smith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FBE596-6A16-0AD0-5ABC-2B00E2C74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Science Communication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9B565-D6F7-6BB6-7CD0-336892664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University of Liverpool</a:t>
            </a:r>
          </a:p>
        </p:txBody>
      </p:sp>
    </p:spTree>
    <p:extLst>
      <p:ext uri="{BB962C8B-B14F-4D97-AF65-F5344CB8AC3E}">
        <p14:creationId xmlns:p14="http://schemas.microsoft.com/office/powerpoint/2010/main" val="100712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A446E-48E5-D134-2818-A054FC929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7C97C74-0EFA-30FA-9EBC-4E548071F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in Plain English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D099A8-909F-D01B-A736-40260286F8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5939147" cy="3748768"/>
          </a:xfrm>
        </p:spPr>
        <p:txBody>
          <a:bodyPr>
            <a:normAutofit/>
          </a:bodyPr>
          <a:lstStyle/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Be clear and concise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Use accurate grammar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Make the language accessible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Make it so it can read quickly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Adapt language to target audience’s knowledge level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One idea per sentence</a:t>
            </a:r>
          </a:p>
          <a:p>
            <a:pPr marL="228600" lvl="2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440687B-A3B5-69F9-40F7-62D98CBACE2F}"/>
              </a:ext>
            </a:extLst>
          </p:cNvPr>
          <p:cNvSpPr txBox="1">
            <a:spLocks/>
          </p:cNvSpPr>
          <p:nvPr/>
        </p:nvSpPr>
        <p:spPr>
          <a:xfrm>
            <a:off x="6040582" y="2032907"/>
            <a:ext cx="5939147" cy="374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One topic per paragraph</a:t>
            </a:r>
          </a:p>
          <a:p>
            <a:pPr marL="228600" lvl="2"/>
            <a:r>
              <a:rPr lang="en-US" sz="2400" dirty="0" err="1">
                <a:solidFill>
                  <a:schemeClr val="bg1"/>
                </a:solidFill>
              </a:rPr>
              <a:t>Favour</a:t>
            </a:r>
            <a:r>
              <a:rPr lang="en-US" sz="2400" dirty="0">
                <a:solidFill>
                  <a:schemeClr val="bg1"/>
                </a:solidFill>
              </a:rPr>
              <a:t> active voice</a:t>
            </a:r>
          </a:p>
          <a:p>
            <a:pPr marL="228600" lvl="2"/>
            <a:r>
              <a:rPr lang="en-US" sz="2400" dirty="0" err="1">
                <a:solidFill>
                  <a:schemeClr val="bg1"/>
                </a:solidFill>
              </a:rPr>
              <a:t>Favour</a:t>
            </a:r>
            <a:r>
              <a:rPr lang="en-US" sz="2400" dirty="0">
                <a:solidFill>
                  <a:schemeClr val="bg1"/>
                </a:solidFill>
              </a:rPr>
              <a:t> present tense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Use simple familiar words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Omit redundant words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Avoid abbreviations and acronyms</a:t>
            </a:r>
          </a:p>
        </p:txBody>
      </p:sp>
    </p:spTree>
    <p:extLst>
      <p:ext uri="{BB962C8B-B14F-4D97-AF65-F5344CB8AC3E}">
        <p14:creationId xmlns:p14="http://schemas.microsoft.com/office/powerpoint/2010/main" val="381611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38D76-B4ED-753A-F7C0-208B3D15B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7E9570-AA3E-EDFB-AA8F-587C42E50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Jargon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7B618E-F6B5-DEB0-B69C-3891532331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/>
          </a:bodyPr>
          <a:lstStyle/>
          <a:p>
            <a:pPr marL="228600" lvl="2"/>
            <a:r>
              <a:rPr lang="en-US" sz="2400" dirty="0" err="1">
                <a:solidFill>
                  <a:schemeClr val="bg1"/>
                </a:solidFill>
              </a:rPr>
              <a:t>Specialised</a:t>
            </a:r>
            <a:r>
              <a:rPr lang="en-US" sz="2400" dirty="0">
                <a:solidFill>
                  <a:schemeClr val="bg1"/>
                </a:solidFill>
              </a:rPr>
              <a:t> terminology associated with a field or area of activity</a:t>
            </a:r>
          </a:p>
          <a:p>
            <a:pPr marL="228600" lvl="2"/>
            <a:endParaRPr lang="en-US" sz="2400" dirty="0">
              <a:solidFill>
                <a:schemeClr val="bg1"/>
              </a:solidFill>
            </a:endParaRP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Jargon: Degradation of luminescent polymers</a:t>
            </a:r>
          </a:p>
          <a:p>
            <a:pPr marL="228600" lvl="2"/>
            <a:endParaRPr lang="en-US" sz="2400" dirty="0">
              <a:solidFill>
                <a:schemeClr val="bg1"/>
              </a:solidFill>
            </a:endParaRP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Exercise: Break this down to try to de-jargon it</a:t>
            </a:r>
          </a:p>
          <a:p>
            <a:pPr marL="228600" lvl="2"/>
            <a:endParaRPr lang="en-US" sz="2400" dirty="0">
              <a:solidFill>
                <a:schemeClr val="bg1"/>
              </a:solidFill>
            </a:endParaRP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Plain language: How glow in the dark objects lose their glow</a:t>
            </a:r>
          </a:p>
        </p:txBody>
      </p:sp>
    </p:spTree>
    <p:extLst>
      <p:ext uri="{BB962C8B-B14F-4D97-AF65-F5344CB8AC3E}">
        <p14:creationId xmlns:p14="http://schemas.microsoft.com/office/powerpoint/2010/main" val="16418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62754-2609-B8A2-D306-DD1ACF9E8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3D8984-B4C0-6325-9A48-45301487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 articles vs Research papers</a:t>
            </a:r>
          </a:p>
        </p:txBody>
      </p:sp>
      <p:pic>
        <p:nvPicPr>
          <p:cNvPr id="2052" name="Picture 4" descr="Fig. 1">
            <a:extLst>
              <a:ext uri="{FF2B5EF4-FFF2-40B4-BE49-F238E27FC236}">
                <a16:creationId xmlns:a16="http://schemas.microsoft.com/office/drawing/2014/main" id="{41512E52-CFEF-FD5D-331F-2BE4A90AB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24" y="2295093"/>
            <a:ext cx="530542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2D6A962-4D81-EE69-138F-B8E84CE9B1D0}"/>
              </a:ext>
            </a:extLst>
          </p:cNvPr>
          <p:cNvSpPr txBox="1"/>
          <p:nvPr/>
        </p:nvSpPr>
        <p:spPr>
          <a:xfrm>
            <a:off x="602672" y="2295093"/>
            <a:ext cx="4745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News articles and research papers have different structures, language, purpose and audience to that of a news article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1DE3D-687E-2BDA-9740-8A56D6EDCEC2}"/>
              </a:ext>
            </a:extLst>
          </p:cNvPr>
          <p:cNvSpPr txBox="1"/>
          <p:nvPr/>
        </p:nvSpPr>
        <p:spPr>
          <a:xfrm>
            <a:off x="6525924" y="5562600"/>
            <a:ext cx="4093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https://link.springer.com/article/10.1007/s10980-011-9674-3</a:t>
            </a:r>
          </a:p>
        </p:txBody>
      </p:sp>
    </p:spTree>
    <p:extLst>
      <p:ext uri="{BB962C8B-B14F-4D97-AF65-F5344CB8AC3E}">
        <p14:creationId xmlns:p14="http://schemas.microsoft.com/office/powerpoint/2010/main" val="2291436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AF20E-8D64-43D0-BE57-E1FE8A87E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3CF3FC4-3EA4-0B5C-95A6-52A6893C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artificial intelligence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8C3944-8AA5-5FF1-BA17-77552B7E9A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 lnSpcReduction="10000"/>
          </a:bodyPr>
          <a:lstStyle/>
          <a:p>
            <a:pPr marL="228600" lvl="2"/>
            <a:r>
              <a:rPr lang="en-US" sz="2400" u="sng" dirty="0">
                <a:solidFill>
                  <a:schemeClr val="bg1"/>
                </a:solidFill>
              </a:rPr>
              <a:t>Pros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Can produce a first version quickly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Can suggest catchy headlines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Can suggest ways to change your text</a:t>
            </a:r>
          </a:p>
          <a:p>
            <a:pPr marL="685800" lvl="3"/>
            <a:endParaRPr lang="en-US" sz="2200" dirty="0">
              <a:solidFill>
                <a:schemeClr val="bg1"/>
              </a:solidFill>
            </a:endParaRPr>
          </a:p>
          <a:p>
            <a:pPr marL="228600" lvl="2"/>
            <a:r>
              <a:rPr lang="en-US" sz="2400" u="sng" dirty="0">
                <a:solidFill>
                  <a:schemeClr val="bg1"/>
                </a:solidFill>
              </a:rPr>
              <a:t>Cons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Can include incorrect information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Can make things up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The tone can be completely wrong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Be careful not to input information into AI which is private, sensitive or confidential (including your own unpublished research!)</a:t>
            </a:r>
          </a:p>
          <a:p>
            <a:pPr marL="685800" lvl="3"/>
            <a:endParaRPr lang="en-US" sz="2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691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5BFCF-5082-8ABA-B664-A6CA43022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5F97E2B-963C-E5C3-085C-C260490F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15FC43-90B4-0B48-14AE-2465B8AC23A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/>
          </a:bodyPr>
          <a:lstStyle/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Covert a scientific paper into a news article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Publication = BBC news website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Headline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100-200 words</a:t>
            </a:r>
          </a:p>
          <a:p>
            <a:pPr marL="685800" lvl="3"/>
            <a:endParaRPr lang="en-US" sz="2200" dirty="0">
              <a:solidFill>
                <a:schemeClr val="bg1"/>
              </a:solidFill>
            </a:endParaRP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You have 20 minutes</a:t>
            </a:r>
          </a:p>
        </p:txBody>
      </p:sp>
    </p:spTree>
    <p:extLst>
      <p:ext uri="{BB962C8B-B14F-4D97-AF65-F5344CB8AC3E}">
        <p14:creationId xmlns:p14="http://schemas.microsoft.com/office/powerpoint/2010/main" val="3828593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8F243-E611-1180-C21C-DD33B339B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896CAA-A89B-1579-3244-435E87960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7B83EF-5815-93A4-4DD5-F1581CD4D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645" y="1905770"/>
            <a:ext cx="8190808" cy="455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57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A00F6-0BDC-76C5-A7D4-0BEF2DBFE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410CC2-EBD5-5B06-5473-2E5A3D9F6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E58D0-A557-E89D-4E4C-D2F24703454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/>
          </a:bodyPr>
          <a:lstStyle/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Covert a news story into a Social Media Post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Condense Information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Grab readers attention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Use relevant hashtags</a:t>
            </a:r>
          </a:p>
          <a:p>
            <a:pPr marL="685800" lvl="3"/>
            <a:endParaRPr lang="en-US" sz="2200" dirty="0">
              <a:solidFill>
                <a:schemeClr val="bg1"/>
              </a:solidFill>
            </a:endParaRP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State which social media channel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Max two sentences plus hashtags</a:t>
            </a:r>
          </a:p>
          <a:p>
            <a:pPr marL="685800" lvl="3"/>
            <a:endParaRPr lang="en-US" sz="2200" dirty="0">
              <a:solidFill>
                <a:schemeClr val="bg1"/>
              </a:solidFill>
            </a:endParaRP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You have 10 minutes</a:t>
            </a:r>
          </a:p>
        </p:txBody>
      </p:sp>
    </p:spTree>
    <p:extLst>
      <p:ext uri="{BB962C8B-B14F-4D97-AF65-F5344CB8AC3E}">
        <p14:creationId xmlns:p14="http://schemas.microsoft.com/office/powerpoint/2010/main" val="3131371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C06AA-13B1-E24D-511C-BB7DB4C0D1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CAAD84-3275-51A0-34A8-0A7521D3B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communication – 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889F6E-1381-DBB8-DC2F-38C59FC7EA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/>
          </a:bodyPr>
          <a:lstStyle/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Importance of writing skills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Establishing key facts 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Is it newsworthy?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Use of language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Audience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How news articles and research appearance differ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54223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30C9E5-36D1-F917-9A67-7F4F658DE5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Naomi Smith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FBE596-6A16-0AD0-5ABC-2B00E2C742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Science Communication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19B565-D6F7-6BB6-7CD0-336892664A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University of Liverpool</a:t>
            </a:r>
          </a:p>
        </p:txBody>
      </p:sp>
    </p:spTree>
    <p:extLst>
      <p:ext uri="{BB962C8B-B14F-4D97-AF65-F5344CB8AC3E}">
        <p14:creationId xmlns:p14="http://schemas.microsoft.com/office/powerpoint/2010/main" val="393697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8E9ACC-835B-B64A-BD62-64914E0CD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communication – session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39857-CA23-B84D-91D1-3CDB0AF379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/>
          </a:bodyPr>
          <a:lstStyle/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Why do we need to communicate our research to others?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How do we go about doing this?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Writing news articles</a:t>
            </a: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305343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do we communicate our research to others?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4158" y="1992086"/>
            <a:ext cx="11029950" cy="403338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 be transparent about what we are doing and why</a:t>
            </a:r>
          </a:p>
          <a:p>
            <a:r>
              <a:rPr lang="en-GB" dirty="0">
                <a:solidFill>
                  <a:schemeClr val="bg1"/>
                </a:solidFill>
              </a:rPr>
              <a:t>To help us better understand the public and the public understand us</a:t>
            </a:r>
          </a:p>
          <a:p>
            <a:r>
              <a:rPr lang="en-GB" dirty="0">
                <a:solidFill>
                  <a:schemeClr val="bg1"/>
                </a:solidFill>
              </a:rPr>
              <a:t>To show a commitment to our work having a wider societal benefit</a:t>
            </a:r>
          </a:p>
          <a:p>
            <a:r>
              <a:rPr lang="en-GB" dirty="0">
                <a:solidFill>
                  <a:schemeClr val="bg1"/>
                </a:solidFill>
              </a:rPr>
              <a:t>To allow the public to take part in informed debate about what we do </a:t>
            </a:r>
          </a:p>
          <a:p>
            <a:r>
              <a:rPr lang="en-GB" dirty="0">
                <a:solidFill>
                  <a:schemeClr val="bg1"/>
                </a:solidFill>
              </a:rPr>
              <a:t>To show the relevance of research to people’s every day lives</a:t>
            </a:r>
          </a:p>
          <a:p>
            <a:r>
              <a:rPr lang="en-GB" dirty="0">
                <a:solidFill>
                  <a:schemeClr val="bg1"/>
                </a:solidFill>
              </a:rPr>
              <a:t>Public engagement is usually a requirement of any funding. It should be seen as an integral part of the project and not just as a small add on which is required to satisfy funders.</a:t>
            </a:r>
          </a:p>
        </p:txBody>
      </p:sp>
    </p:spTree>
    <p:extLst>
      <p:ext uri="{BB962C8B-B14F-4D97-AF65-F5344CB8AC3E}">
        <p14:creationId xmlns:p14="http://schemas.microsoft.com/office/powerpoint/2010/main" val="1414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1B576-0746-B02D-FB10-40D558DDA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0DB880-4843-AD37-5210-9378FFCE7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the key facts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8C0BE1-AA59-DD5F-1926-718479D5C0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/>
          </a:bodyPr>
          <a:lstStyle/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Establish the key facts: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Who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What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When 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Where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Why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How</a:t>
            </a:r>
          </a:p>
          <a:p>
            <a:pPr marL="685800" lvl="3"/>
            <a:endParaRPr lang="en-US" sz="2200" dirty="0">
              <a:solidFill>
                <a:schemeClr val="bg1"/>
              </a:solidFill>
            </a:endParaRP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Example on BBC news: </a:t>
            </a:r>
            <a:r>
              <a:rPr lang="en-US" sz="2400" dirty="0">
                <a:solidFill>
                  <a:schemeClr val="bg1"/>
                </a:solidFill>
                <a:hlinkClick r:id="rId2"/>
              </a:rPr>
              <a:t>https://www.bbc.co.uk/news/science-environment-66964430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37F301-B634-8F46-2D24-A51F746462E0}"/>
              </a:ext>
            </a:extLst>
          </p:cNvPr>
          <p:cNvSpPr txBox="1"/>
          <p:nvPr/>
        </p:nvSpPr>
        <p:spPr>
          <a:xfrm>
            <a:off x="5230091" y="3244333"/>
            <a:ext cx="3290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chemeClr val="bg1"/>
                </a:solidFill>
              </a:rPr>
              <a:t>5W + H</a:t>
            </a:r>
          </a:p>
        </p:txBody>
      </p:sp>
    </p:spTree>
    <p:extLst>
      <p:ext uri="{BB962C8B-B14F-4D97-AF65-F5344CB8AC3E}">
        <p14:creationId xmlns:p14="http://schemas.microsoft.com/office/powerpoint/2010/main" val="378433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CFF36-1129-56EA-6120-31E56CF96F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25BCD1-275C-A841-50DB-89A27553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C53CC8-6872-3683-3541-75F5CCA17A0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/>
          </a:bodyPr>
          <a:lstStyle/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Introduce yourself	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What is your name? (Who)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What is your PhD project? (What, When, Where, How)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Why did you choose this project? (Why)</a:t>
            </a:r>
          </a:p>
        </p:txBody>
      </p:sp>
    </p:spTree>
    <p:extLst>
      <p:ext uri="{BB962C8B-B14F-4D97-AF65-F5344CB8AC3E}">
        <p14:creationId xmlns:p14="http://schemas.microsoft.com/office/powerpoint/2010/main" val="3333046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56F054-87FB-70EE-B525-AA56996B7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15CC27-344C-F778-DD5A-B5865491F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newsworthy?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E464A6-C7DE-A467-4331-38DC4DF1D3FF}"/>
              </a:ext>
            </a:extLst>
          </p:cNvPr>
          <p:cNvSpPr txBox="1"/>
          <p:nvPr/>
        </p:nvSpPr>
        <p:spPr>
          <a:xfrm>
            <a:off x="571082" y="2446203"/>
            <a:ext cx="214412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IMPACT</a:t>
            </a:r>
          </a:p>
          <a:p>
            <a:r>
              <a:rPr lang="en-GB" dirty="0">
                <a:solidFill>
                  <a:schemeClr val="bg1"/>
                </a:solidFill>
              </a:rPr>
              <a:t>Will it change my life?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A16CD0-116E-CBC6-33C6-D9E5B91417B2}"/>
              </a:ext>
            </a:extLst>
          </p:cNvPr>
          <p:cNvSpPr txBox="1"/>
          <p:nvPr/>
        </p:nvSpPr>
        <p:spPr>
          <a:xfrm>
            <a:off x="3463356" y="2446204"/>
            <a:ext cx="214413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PROXIMITY</a:t>
            </a:r>
          </a:p>
          <a:p>
            <a:r>
              <a:rPr lang="en-GB" dirty="0">
                <a:solidFill>
                  <a:schemeClr val="bg1"/>
                </a:solidFill>
              </a:rPr>
              <a:t>Is it close to home?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F4AF0-1881-86B9-CA31-8DCD1C717032}"/>
              </a:ext>
            </a:extLst>
          </p:cNvPr>
          <p:cNvSpPr txBox="1"/>
          <p:nvPr/>
        </p:nvSpPr>
        <p:spPr>
          <a:xfrm>
            <a:off x="6355635" y="4296500"/>
            <a:ext cx="2144129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TIMELINESS</a:t>
            </a:r>
          </a:p>
          <a:p>
            <a:r>
              <a:rPr lang="en-GB" dirty="0">
                <a:solidFill>
                  <a:schemeClr val="bg1"/>
                </a:solidFill>
              </a:rPr>
              <a:t>Is it new news?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6D4E5-9A2B-CBBC-334A-D3113FBD6F82}"/>
              </a:ext>
            </a:extLst>
          </p:cNvPr>
          <p:cNvSpPr txBox="1"/>
          <p:nvPr/>
        </p:nvSpPr>
        <p:spPr>
          <a:xfrm>
            <a:off x="3463356" y="4296500"/>
            <a:ext cx="2144130" cy="923330"/>
          </a:xfrm>
          <a:prstGeom prst="rect">
            <a:avLst/>
          </a:prstGeom>
          <a:solidFill>
            <a:srgbClr val="EF3723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HUMAN INTEREST</a:t>
            </a:r>
          </a:p>
          <a:p>
            <a:r>
              <a:rPr lang="en-GB" dirty="0">
                <a:solidFill>
                  <a:schemeClr val="bg1"/>
                </a:solidFill>
              </a:rPr>
              <a:t>Has a person done something amazing?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C8772-7233-5158-FC6B-D178A5BA632B}"/>
              </a:ext>
            </a:extLst>
          </p:cNvPr>
          <p:cNvSpPr txBox="1"/>
          <p:nvPr/>
        </p:nvSpPr>
        <p:spPr>
          <a:xfrm>
            <a:off x="6355634" y="2446204"/>
            <a:ext cx="214413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NOVEL/ODDITY</a:t>
            </a:r>
          </a:p>
          <a:p>
            <a:r>
              <a:rPr lang="en-GB" dirty="0">
                <a:solidFill>
                  <a:schemeClr val="bg1"/>
                </a:solidFill>
              </a:rPr>
              <a:t>Is it quirky or weird?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628675-E3F1-3EE7-9FCF-ADFA51E99285}"/>
              </a:ext>
            </a:extLst>
          </p:cNvPr>
          <p:cNvSpPr txBox="1"/>
          <p:nvPr/>
        </p:nvSpPr>
        <p:spPr>
          <a:xfrm>
            <a:off x="9258165" y="2446203"/>
            <a:ext cx="2144128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PROMINENCE</a:t>
            </a:r>
          </a:p>
          <a:p>
            <a:r>
              <a:rPr lang="en-GB" dirty="0">
                <a:solidFill>
                  <a:schemeClr val="bg1"/>
                </a:solidFill>
              </a:rPr>
              <a:t>Were high profile people involved?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FE8A28-86FA-4E5F-EE2E-EE2EE0B60448}"/>
              </a:ext>
            </a:extLst>
          </p:cNvPr>
          <p:cNvSpPr txBox="1"/>
          <p:nvPr/>
        </p:nvSpPr>
        <p:spPr>
          <a:xfrm>
            <a:off x="571081" y="4296500"/>
            <a:ext cx="2144127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CONFLICT</a:t>
            </a:r>
          </a:p>
          <a:p>
            <a:r>
              <a:rPr lang="en-GB" dirty="0">
                <a:solidFill>
                  <a:schemeClr val="bg1"/>
                </a:solidFill>
              </a:rPr>
              <a:t>Is there controversy or violence?</a:t>
            </a:r>
          </a:p>
        </p:txBody>
      </p:sp>
    </p:spTree>
    <p:extLst>
      <p:ext uri="{BB962C8B-B14F-4D97-AF65-F5344CB8AC3E}">
        <p14:creationId xmlns:p14="http://schemas.microsoft.com/office/powerpoint/2010/main" val="3384903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6AA60-A747-E865-6C32-271E8C2F6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2A9248-BC1C-3C51-F6CD-74C3E82BD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Prioritise</a:t>
            </a:r>
            <a:r>
              <a:rPr lang="en-US" dirty="0"/>
              <a:t> key information – inverted pyramid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9192FA-215D-849C-9A12-509566CF35C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877" y="1719026"/>
            <a:ext cx="12092203" cy="39978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2" indent="0">
              <a:buNone/>
            </a:pPr>
            <a:endParaRPr lang="en-US" sz="1200" dirty="0"/>
          </a:p>
          <a:p>
            <a:pPr marL="0" lvl="2" indent="0">
              <a:buNone/>
            </a:pPr>
            <a:r>
              <a:rPr lang="en-US" sz="2400" dirty="0"/>
              <a:t>Why should I care?</a:t>
            </a:r>
          </a:p>
          <a:p>
            <a:pPr marL="0" lvl="2" indent="0">
              <a:buNone/>
            </a:pPr>
            <a:endParaRPr lang="en-US" sz="1800" dirty="0"/>
          </a:p>
          <a:p>
            <a:pPr marL="0" lvl="2" indent="0">
              <a:buNone/>
            </a:pPr>
            <a:r>
              <a:rPr lang="en-US" sz="2400" dirty="0"/>
              <a:t>Reader can leave at this point and</a:t>
            </a:r>
          </a:p>
          <a:p>
            <a:pPr marL="0" lvl="2" indent="0">
              <a:buNone/>
            </a:pPr>
            <a:r>
              <a:rPr lang="en-US" sz="2400" dirty="0"/>
              <a:t>still understand the story</a:t>
            </a:r>
          </a:p>
          <a:p>
            <a:pPr marL="0" lvl="2" indent="0">
              <a:buNone/>
            </a:pPr>
            <a:endParaRPr lang="en-US" sz="2400" dirty="0"/>
          </a:p>
          <a:p>
            <a:pPr marL="0" lvl="2" indent="0">
              <a:buNone/>
            </a:pPr>
            <a:endParaRPr lang="en-US" sz="2400" dirty="0"/>
          </a:p>
          <a:p>
            <a:pPr marL="0" lvl="2" indent="0">
              <a:buNone/>
            </a:pPr>
            <a:endParaRPr lang="en-US" sz="2400" dirty="0"/>
          </a:p>
          <a:p>
            <a:pPr marL="0" lvl="2" indent="0">
              <a:buNone/>
            </a:pPr>
            <a:r>
              <a:rPr lang="en-US" sz="2400" dirty="0"/>
              <a:t>Strong conclusion e.g. call to action</a:t>
            </a:r>
          </a:p>
          <a:p>
            <a:pPr marL="0" lvl="2" indent="0">
              <a:buNone/>
            </a:pPr>
            <a:endParaRPr lang="en-US" sz="2400" dirty="0"/>
          </a:p>
          <a:p>
            <a:pPr marL="0" lvl="2" indent="0">
              <a:buNone/>
            </a:pPr>
            <a:r>
              <a:rPr lang="en-US" sz="1000" dirty="0"/>
              <a:t>Credit: https://en.wikipedia.org/wiki/Inverted_pyramid_%28journalism%29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CF185D0-3676-3396-B308-DFC57853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331" y="1721208"/>
            <a:ext cx="3853251" cy="33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14C3AD-8446-899C-8024-31B4B0FB2E69}"/>
              </a:ext>
            </a:extLst>
          </p:cNvPr>
          <p:cNvCxnSpPr/>
          <p:nvPr/>
        </p:nvCxnSpPr>
        <p:spPr>
          <a:xfrm>
            <a:off x="3221182" y="2175163"/>
            <a:ext cx="871149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4D1FE4E-83CE-B49C-6CDE-74CFD7B7E2BF}"/>
              </a:ext>
            </a:extLst>
          </p:cNvPr>
          <p:cNvCxnSpPr/>
          <p:nvPr/>
        </p:nvCxnSpPr>
        <p:spPr>
          <a:xfrm>
            <a:off x="3560617" y="3276600"/>
            <a:ext cx="871149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CF5A57-B9AD-4922-EA3B-C295D14E9531}"/>
              </a:ext>
            </a:extLst>
          </p:cNvPr>
          <p:cNvSpPr txBox="1"/>
          <p:nvPr/>
        </p:nvSpPr>
        <p:spPr>
          <a:xfrm>
            <a:off x="7945582" y="4488872"/>
            <a:ext cx="418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Story can be cut from bottom if necessary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17F0913-9C85-CCF4-0024-FC10D3F33DC4}"/>
              </a:ext>
            </a:extLst>
          </p:cNvPr>
          <p:cNvCxnSpPr>
            <a:cxnSpLocks/>
          </p:cNvCxnSpPr>
          <p:nvPr/>
        </p:nvCxnSpPr>
        <p:spPr>
          <a:xfrm rot="10800000">
            <a:off x="6864927" y="4680465"/>
            <a:ext cx="871149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58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4D729-0BCF-0E3B-93ED-233612D15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D19FF-C3D8-0476-0405-02DC2821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Passive Voices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3F75547-34DC-B45E-4A2A-60569FABC45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/>
          </a:bodyPr>
          <a:lstStyle/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Active voice: I wrote the computer code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Subject + verb + object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Clear and concise</a:t>
            </a:r>
          </a:p>
          <a:p>
            <a:pPr marL="685800" lvl="3"/>
            <a:endParaRPr lang="en-US" sz="2200" dirty="0">
              <a:solidFill>
                <a:schemeClr val="bg1"/>
              </a:solidFill>
            </a:endParaRPr>
          </a:p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Passive voice: The computer code was written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Object + verb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Who wrote the code?</a:t>
            </a:r>
          </a:p>
          <a:p>
            <a:pPr marL="685800" lvl="3"/>
            <a:r>
              <a:rPr lang="en-US" sz="2200" dirty="0">
                <a:solidFill>
                  <a:schemeClr val="bg1"/>
                </a:solidFill>
              </a:rPr>
              <a:t>Object + verb + (subject) – The computer code was written by me</a:t>
            </a:r>
          </a:p>
        </p:txBody>
      </p:sp>
    </p:spTree>
    <p:extLst>
      <p:ext uri="{BB962C8B-B14F-4D97-AF65-F5344CB8AC3E}">
        <p14:creationId xmlns:p14="http://schemas.microsoft.com/office/powerpoint/2010/main" val="352193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BB5785-756C-1C0D-8544-568E191F6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85AB2E-1718-EC8B-DD91-91A79F0FE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and Passive Voices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3C70D6-4D00-CE3D-1F75-28B6367391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271" y="2032907"/>
            <a:ext cx="11813722" cy="3748768"/>
          </a:xfrm>
        </p:spPr>
        <p:txBody>
          <a:bodyPr>
            <a:normAutofit/>
          </a:bodyPr>
          <a:lstStyle/>
          <a:p>
            <a:pPr marL="228600" lvl="2"/>
            <a:r>
              <a:rPr lang="en-US" sz="2400" dirty="0">
                <a:solidFill>
                  <a:schemeClr val="bg1"/>
                </a:solidFill>
              </a:rPr>
              <a:t>Avoid using passive voice except:</a:t>
            </a:r>
          </a:p>
          <a:p>
            <a:pPr marL="685800" lvl="3"/>
            <a:r>
              <a:rPr lang="en-US" sz="2000" dirty="0">
                <a:solidFill>
                  <a:schemeClr val="bg1"/>
                </a:solidFill>
              </a:rPr>
              <a:t>When performer is unknown or irrelevant – e.g. my car was stolen</a:t>
            </a:r>
          </a:p>
          <a:p>
            <a:pPr marL="685800" lvl="3"/>
            <a:r>
              <a:rPr lang="en-US" sz="2000" dirty="0">
                <a:solidFill>
                  <a:schemeClr val="bg1"/>
                </a:solidFill>
              </a:rPr>
              <a:t>When the object is the main topic – e.g. the software was used for data analysis</a:t>
            </a:r>
          </a:p>
          <a:p>
            <a:pPr marL="685800" lvl="3"/>
            <a:r>
              <a:rPr lang="en-US" sz="2000" dirty="0">
                <a:solidFill>
                  <a:schemeClr val="bg1"/>
                </a:solidFill>
              </a:rPr>
              <a:t>To avoid blame or confrontation – e.g. mistakes were made</a:t>
            </a:r>
          </a:p>
          <a:p>
            <a:pPr marL="685800" lvl="3"/>
            <a:r>
              <a:rPr lang="en-US" sz="2000" dirty="0">
                <a:solidFill>
                  <a:schemeClr val="bg1"/>
                </a:solidFill>
              </a:rPr>
              <a:t>Where active voice would sound odd </a:t>
            </a:r>
          </a:p>
        </p:txBody>
      </p:sp>
    </p:spTree>
    <p:extLst>
      <p:ext uri="{BB962C8B-B14F-4D97-AF65-F5344CB8AC3E}">
        <p14:creationId xmlns:p14="http://schemas.microsoft.com/office/powerpoint/2010/main" val="40995424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3255131-b129-4010-86e1-474bfd7e8076}" enabled="0" method="" siteId="{53255131-b129-4010-86e1-474bfd7e80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724</Words>
  <Application>Microsoft Office PowerPoint</Application>
  <PresentationFormat>Widescreen</PresentationFormat>
  <Paragraphs>138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1_Office Theme</vt:lpstr>
      <vt:lpstr>Science Communication </vt:lpstr>
      <vt:lpstr>Science communication – session overview</vt:lpstr>
      <vt:lpstr>Why do we do we communicate our research to others?</vt:lpstr>
      <vt:lpstr>Gathering the key facts</vt:lpstr>
      <vt:lpstr>Exercise</vt:lpstr>
      <vt:lpstr>Is it newsworthy?</vt:lpstr>
      <vt:lpstr>Prioritise key information – inverted pyramid</vt:lpstr>
      <vt:lpstr>Active and Passive Voices</vt:lpstr>
      <vt:lpstr>Active and Passive Voices</vt:lpstr>
      <vt:lpstr>Writing in Plain English</vt:lpstr>
      <vt:lpstr>Jargon</vt:lpstr>
      <vt:lpstr>News articles vs Research papers</vt:lpstr>
      <vt:lpstr>Using artificial intelligence</vt:lpstr>
      <vt:lpstr>Exercise</vt:lpstr>
      <vt:lpstr>Social media</vt:lpstr>
      <vt:lpstr>Exercise</vt:lpstr>
      <vt:lpstr>Science communication – summary</vt:lpstr>
      <vt:lpstr>Science Communication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Welsch, Alexandra (Cockcroft Inst,DL,-)</dc:creator>
  <cp:lastModifiedBy>Smith, Naomi [naomis]</cp:lastModifiedBy>
  <cp:revision>59</cp:revision>
  <dcterms:created xsi:type="dcterms:W3CDTF">2018-02-09T13:41:45Z</dcterms:created>
  <dcterms:modified xsi:type="dcterms:W3CDTF">2025-01-20T10:44:10Z</dcterms:modified>
</cp:coreProperties>
</file>