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58" r:id="rId4"/>
    <p:sldId id="271" r:id="rId5"/>
    <p:sldId id="272" r:id="rId6"/>
    <p:sldId id="273" r:id="rId7"/>
    <p:sldId id="274" r:id="rId8"/>
    <p:sldId id="275" r:id="rId9"/>
    <p:sldId id="277" r:id="rId10"/>
    <p:sldId id="269" r:id="rId11"/>
    <p:sldId id="268" r:id="rId12"/>
    <p:sldId id="331" r:id="rId13"/>
    <p:sldId id="267" r:id="rId14"/>
    <p:sldId id="333" r:id="rId15"/>
    <p:sldId id="33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7660C1-0DB5-45BD-B133-3C1251FB071F}" v="278" dt="2025-05-22T13:11:32.1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4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4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raby, Katie" userId="S::sgkferra@liverpool.ac.uk::feb74279-2e25-4a94-b58e-b77c42c7d22a" providerId="AD" clId="Web-{13E60F8B-788A-D55B-B52F-339A5490DB81}"/>
    <pc:docChg chg="modSld">
      <pc:chgData name="Ferraby, Katie" userId="S::sgkferra@liverpool.ac.uk::feb74279-2e25-4a94-b58e-b77c42c7d22a" providerId="AD" clId="Web-{13E60F8B-788A-D55B-B52F-339A5490DB81}" dt="2025-05-21T09:27:54.753" v="13" actId="1076"/>
      <pc:docMkLst>
        <pc:docMk/>
      </pc:docMkLst>
      <pc:sldChg chg="modSp">
        <pc:chgData name="Ferraby, Katie" userId="S::sgkferra@liverpool.ac.uk::feb74279-2e25-4a94-b58e-b77c42c7d22a" providerId="AD" clId="Web-{13E60F8B-788A-D55B-B52F-339A5490DB81}" dt="2025-05-21T09:26:54.689" v="10" actId="1076"/>
        <pc:sldMkLst>
          <pc:docMk/>
          <pc:sldMk cId="3957046840" sldId="259"/>
        </pc:sldMkLst>
        <pc:spChg chg="mod">
          <ac:chgData name="Ferraby, Katie" userId="S::sgkferra@liverpool.ac.uk::feb74279-2e25-4a94-b58e-b77c42c7d22a" providerId="AD" clId="Web-{13E60F8B-788A-D55B-B52F-339A5490DB81}" dt="2025-05-21T09:26:54.689" v="10" actId="1076"/>
          <ac:spMkLst>
            <pc:docMk/>
            <pc:sldMk cId="3957046840" sldId="259"/>
            <ac:spMk id="16" creationId="{DB6E2592-8F54-E4FF-6E04-BBD7FA41F68A}"/>
          </ac:spMkLst>
        </pc:spChg>
        <pc:picChg chg="mod">
          <ac:chgData name="Ferraby, Katie" userId="S::sgkferra@liverpool.ac.uk::feb74279-2e25-4a94-b58e-b77c42c7d22a" providerId="AD" clId="Web-{13E60F8B-788A-D55B-B52F-339A5490DB81}" dt="2025-05-21T09:26:43.673" v="7" actId="14100"/>
          <ac:picMkLst>
            <pc:docMk/>
            <pc:sldMk cId="3957046840" sldId="259"/>
            <ac:picMk id="22" creationId="{5A272E41-C60E-4338-9ECC-C2ABA4ED5B4E}"/>
          </ac:picMkLst>
        </pc:picChg>
      </pc:sldChg>
      <pc:sldChg chg="modSp">
        <pc:chgData name="Ferraby, Katie" userId="S::sgkferra@liverpool.ac.uk::feb74279-2e25-4a94-b58e-b77c42c7d22a" providerId="AD" clId="Web-{13E60F8B-788A-D55B-B52F-339A5490DB81}" dt="2025-05-21T09:27:54.753" v="13" actId="1076"/>
        <pc:sldMkLst>
          <pc:docMk/>
          <pc:sldMk cId="1689714126" sldId="272"/>
        </pc:sldMkLst>
        <pc:spChg chg="mod">
          <ac:chgData name="Ferraby, Katie" userId="S::sgkferra@liverpool.ac.uk::feb74279-2e25-4a94-b58e-b77c42c7d22a" providerId="AD" clId="Web-{13E60F8B-788A-D55B-B52F-339A5490DB81}" dt="2025-05-21T09:27:54.753" v="13" actId="1076"/>
          <ac:spMkLst>
            <pc:docMk/>
            <pc:sldMk cId="1689714126" sldId="272"/>
            <ac:spMk id="3" creationId="{0CB97263-9463-91CE-C6DD-7D724E8575A8}"/>
          </ac:spMkLst>
        </pc:spChg>
      </pc:sldChg>
    </pc:docChg>
  </pc:docChgLst>
  <pc:docChgLst>
    <pc:chgData name="Ferraby, Katie" userId="feb74279-2e25-4a94-b58e-b77c42c7d22a" providerId="ADAL" clId="{467660C1-0DB5-45BD-B133-3C1251FB071F}"/>
    <pc:docChg chg="undo redo custSel addSld delSld modSld sldOrd">
      <pc:chgData name="Ferraby, Katie" userId="feb74279-2e25-4a94-b58e-b77c42c7d22a" providerId="ADAL" clId="{467660C1-0DB5-45BD-B133-3C1251FB071F}" dt="2025-05-22T16:05:06.037" v="3458" actId="20577"/>
      <pc:docMkLst>
        <pc:docMk/>
      </pc:docMkLst>
      <pc:sldChg chg="delSp del mod">
        <pc:chgData name="Ferraby, Katie" userId="feb74279-2e25-4a94-b58e-b77c42c7d22a" providerId="ADAL" clId="{467660C1-0DB5-45BD-B133-3C1251FB071F}" dt="2025-05-09T14:18:56.279" v="39" actId="2696"/>
        <pc:sldMkLst>
          <pc:docMk/>
          <pc:sldMk cId="2252754992" sldId="256"/>
        </pc:sldMkLst>
      </pc:sldChg>
      <pc:sldChg chg="addSp delSp modSp add mod">
        <pc:chgData name="Ferraby, Katie" userId="feb74279-2e25-4a94-b58e-b77c42c7d22a" providerId="ADAL" clId="{467660C1-0DB5-45BD-B133-3C1251FB071F}" dt="2025-05-09T14:18:50.928" v="38" actId="403"/>
        <pc:sldMkLst>
          <pc:docMk/>
          <pc:sldMk cId="3882837460" sldId="257"/>
        </pc:sldMkLst>
        <pc:spChg chg="mod">
          <ac:chgData name="Ferraby, Katie" userId="feb74279-2e25-4a94-b58e-b77c42c7d22a" providerId="ADAL" clId="{467660C1-0DB5-45BD-B133-3C1251FB071F}" dt="2025-05-09T14:18:50.928" v="38" actId="403"/>
          <ac:spMkLst>
            <pc:docMk/>
            <pc:sldMk cId="3882837460" sldId="257"/>
            <ac:spMk id="6" creationId="{3E8EADB1-72EA-FFAB-622A-DD4DB3D03323}"/>
          </ac:spMkLst>
        </pc:spChg>
        <pc:picChg chg="add mod">
          <ac:chgData name="Ferraby, Katie" userId="feb74279-2e25-4a94-b58e-b77c42c7d22a" providerId="ADAL" clId="{467660C1-0DB5-45BD-B133-3C1251FB071F}" dt="2025-05-09T14:18:37.561" v="31"/>
          <ac:picMkLst>
            <pc:docMk/>
            <pc:sldMk cId="3882837460" sldId="257"/>
            <ac:picMk id="2" creationId="{A30C32F3-6A3E-C9E8-D867-EE4A90A8EA89}"/>
          </ac:picMkLst>
        </pc:picChg>
        <pc:picChg chg="add mod">
          <ac:chgData name="Ferraby, Katie" userId="feb74279-2e25-4a94-b58e-b77c42c7d22a" providerId="ADAL" clId="{467660C1-0DB5-45BD-B133-3C1251FB071F}" dt="2025-05-09T14:18:37.561" v="31"/>
          <ac:picMkLst>
            <pc:docMk/>
            <pc:sldMk cId="3882837460" sldId="257"/>
            <ac:picMk id="3" creationId="{EB13480F-C491-14CD-C6C8-4051F6B1AB03}"/>
          </ac:picMkLst>
        </pc:picChg>
        <pc:picChg chg="add mod">
          <ac:chgData name="Ferraby, Katie" userId="feb74279-2e25-4a94-b58e-b77c42c7d22a" providerId="ADAL" clId="{467660C1-0DB5-45BD-B133-3C1251FB071F}" dt="2025-05-09T14:18:37.561" v="31"/>
          <ac:picMkLst>
            <pc:docMk/>
            <pc:sldMk cId="3882837460" sldId="257"/>
            <ac:picMk id="4" creationId="{2E260AA5-8735-A3E0-DF6C-8268A73A04E9}"/>
          </ac:picMkLst>
        </pc:picChg>
        <pc:picChg chg="add mod">
          <ac:chgData name="Ferraby, Katie" userId="feb74279-2e25-4a94-b58e-b77c42c7d22a" providerId="ADAL" clId="{467660C1-0DB5-45BD-B133-3C1251FB071F}" dt="2025-05-09T14:18:37.561" v="31"/>
          <ac:picMkLst>
            <pc:docMk/>
            <pc:sldMk cId="3882837460" sldId="257"/>
            <ac:picMk id="9" creationId="{7AD6F11D-C0DA-FC4D-CB66-CE5412C78827}"/>
          </ac:picMkLst>
        </pc:picChg>
        <pc:picChg chg="add mod">
          <ac:chgData name="Ferraby, Katie" userId="feb74279-2e25-4a94-b58e-b77c42c7d22a" providerId="ADAL" clId="{467660C1-0DB5-45BD-B133-3C1251FB071F}" dt="2025-05-09T14:18:37.561" v="31"/>
          <ac:picMkLst>
            <pc:docMk/>
            <pc:sldMk cId="3882837460" sldId="257"/>
            <ac:picMk id="13" creationId="{FA06A3A2-04B7-400C-8D65-6333E6714B9E}"/>
          </ac:picMkLst>
        </pc:picChg>
      </pc:sldChg>
      <pc:sldChg chg="addSp delSp modSp add mod">
        <pc:chgData name="Ferraby, Katie" userId="feb74279-2e25-4a94-b58e-b77c42c7d22a" providerId="ADAL" clId="{467660C1-0DB5-45BD-B133-3C1251FB071F}" dt="2025-05-21T19:40:20.040" v="2326" actId="20577"/>
        <pc:sldMkLst>
          <pc:docMk/>
          <pc:sldMk cId="3141556343" sldId="258"/>
        </pc:sldMkLst>
        <pc:spChg chg="mod">
          <ac:chgData name="Ferraby, Katie" userId="feb74279-2e25-4a94-b58e-b77c42c7d22a" providerId="ADAL" clId="{467660C1-0DB5-45BD-B133-3C1251FB071F}" dt="2025-05-21T19:40:20.040" v="2326" actId="20577"/>
          <ac:spMkLst>
            <pc:docMk/>
            <pc:sldMk cId="3141556343" sldId="258"/>
            <ac:spMk id="5" creationId="{6EE2FA66-DF8D-EC87-E69F-B2CDE06FB10E}"/>
          </ac:spMkLst>
        </pc:spChg>
        <pc:spChg chg="add mod">
          <ac:chgData name="Ferraby, Katie" userId="feb74279-2e25-4a94-b58e-b77c42c7d22a" providerId="ADAL" clId="{467660C1-0DB5-45BD-B133-3C1251FB071F}" dt="2025-05-09T14:20:51.322" v="62"/>
          <ac:spMkLst>
            <pc:docMk/>
            <pc:sldMk cId="3141556343" sldId="258"/>
            <ac:spMk id="11" creationId="{5296027D-45A2-AFDA-5D81-47D7A34503D0}"/>
          </ac:spMkLst>
        </pc:spChg>
        <pc:spChg chg="add mod">
          <ac:chgData name="Ferraby, Katie" userId="feb74279-2e25-4a94-b58e-b77c42c7d22a" providerId="ADAL" clId="{467660C1-0DB5-45BD-B133-3C1251FB071F}" dt="2025-05-09T14:20:54.892" v="63" actId="33524"/>
          <ac:spMkLst>
            <pc:docMk/>
            <pc:sldMk cId="3141556343" sldId="258"/>
            <ac:spMk id="12" creationId="{B1E8E4E7-4968-3956-DE07-5AEB794C1956}"/>
          </ac:spMkLst>
        </pc:spChg>
        <pc:spChg chg="add mod">
          <ac:chgData name="Ferraby, Katie" userId="feb74279-2e25-4a94-b58e-b77c42c7d22a" providerId="ADAL" clId="{467660C1-0DB5-45BD-B133-3C1251FB071F}" dt="2025-05-20T18:42:15.970" v="925" actId="20577"/>
          <ac:spMkLst>
            <pc:docMk/>
            <pc:sldMk cId="3141556343" sldId="258"/>
            <ac:spMk id="14" creationId="{89F049BE-B97A-9A64-25EA-6F0C1DE5CA79}"/>
          </ac:spMkLst>
        </pc:spChg>
        <pc:picChg chg="add mod">
          <ac:chgData name="Ferraby, Katie" userId="feb74279-2e25-4a94-b58e-b77c42c7d22a" providerId="ADAL" clId="{467660C1-0DB5-45BD-B133-3C1251FB071F}" dt="2025-05-09T14:20:51.322" v="62"/>
          <ac:picMkLst>
            <pc:docMk/>
            <pc:sldMk cId="3141556343" sldId="258"/>
            <ac:picMk id="10" creationId="{35BCF8B9-661B-CF94-CB10-A656D0A03A73}"/>
          </ac:picMkLst>
        </pc:picChg>
      </pc:sldChg>
      <pc:sldChg chg="add del">
        <pc:chgData name="Ferraby, Katie" userId="feb74279-2e25-4a94-b58e-b77c42c7d22a" providerId="ADAL" clId="{467660C1-0DB5-45BD-B133-3C1251FB071F}" dt="2025-05-09T14:18:26.273" v="30"/>
        <pc:sldMkLst>
          <pc:docMk/>
          <pc:sldMk cId="3950593292" sldId="258"/>
        </pc:sldMkLst>
      </pc:sldChg>
      <pc:sldChg chg="addSp delSp modSp add mod ord">
        <pc:chgData name="Ferraby, Katie" userId="feb74279-2e25-4a94-b58e-b77c42c7d22a" providerId="ADAL" clId="{467660C1-0DB5-45BD-B133-3C1251FB071F}" dt="2025-05-21T19:40:15.942" v="2324" actId="20577"/>
        <pc:sldMkLst>
          <pc:docMk/>
          <pc:sldMk cId="3957046840" sldId="259"/>
        </pc:sldMkLst>
        <pc:spChg chg="mod">
          <ac:chgData name="Ferraby, Katie" userId="feb74279-2e25-4a94-b58e-b77c42c7d22a" providerId="ADAL" clId="{467660C1-0DB5-45BD-B133-3C1251FB071F}" dt="2025-05-21T19:40:15.942" v="2324" actId="20577"/>
          <ac:spMkLst>
            <pc:docMk/>
            <pc:sldMk cId="3957046840" sldId="259"/>
            <ac:spMk id="5" creationId="{40051E39-5A23-A663-660F-3ABE4F2D6BD2}"/>
          </ac:spMkLst>
        </pc:spChg>
        <pc:spChg chg="add mod">
          <ac:chgData name="Ferraby, Katie" userId="feb74279-2e25-4a94-b58e-b77c42c7d22a" providerId="ADAL" clId="{467660C1-0DB5-45BD-B133-3C1251FB071F}" dt="2025-05-09T14:23:44.738" v="76" actId="1076"/>
          <ac:spMkLst>
            <pc:docMk/>
            <pc:sldMk cId="3957046840" sldId="259"/>
            <ac:spMk id="10" creationId="{59E6D164-80C4-2D95-AE9C-9275FCC2ABB6}"/>
          </ac:spMkLst>
        </pc:spChg>
        <pc:spChg chg="add mod">
          <ac:chgData name="Ferraby, Katie" userId="feb74279-2e25-4a94-b58e-b77c42c7d22a" providerId="ADAL" clId="{467660C1-0DB5-45BD-B133-3C1251FB071F}" dt="2025-05-09T14:53:52.830" v="142" actId="1076"/>
          <ac:spMkLst>
            <pc:docMk/>
            <pc:sldMk cId="3957046840" sldId="259"/>
            <ac:spMk id="14" creationId="{FA7BF98A-EB60-AF6C-4ED7-613EC916CDB2}"/>
          </ac:spMkLst>
        </pc:spChg>
        <pc:spChg chg="add mod">
          <ac:chgData name="Ferraby, Katie" userId="feb74279-2e25-4a94-b58e-b77c42c7d22a" providerId="ADAL" clId="{467660C1-0DB5-45BD-B133-3C1251FB071F}" dt="2025-05-09T14:26:32.302" v="128" actId="120"/>
          <ac:spMkLst>
            <pc:docMk/>
            <pc:sldMk cId="3957046840" sldId="259"/>
            <ac:spMk id="16" creationId="{DB6E2592-8F54-E4FF-6E04-BBD7FA41F68A}"/>
          </ac:spMkLst>
        </pc:spChg>
        <pc:spChg chg="add mod">
          <ac:chgData name="Ferraby, Katie" userId="feb74279-2e25-4a94-b58e-b77c42c7d22a" providerId="ADAL" clId="{467660C1-0DB5-45BD-B133-3C1251FB071F}" dt="2025-05-09T14:51:40.212" v="136" actId="14100"/>
          <ac:spMkLst>
            <pc:docMk/>
            <pc:sldMk cId="3957046840" sldId="259"/>
            <ac:spMk id="18" creationId="{B1E2D1F6-89D9-7318-8C43-424DE053F171}"/>
          </ac:spMkLst>
        </pc:spChg>
        <pc:spChg chg="add mod">
          <ac:chgData name="Ferraby, Katie" userId="feb74279-2e25-4a94-b58e-b77c42c7d22a" providerId="ADAL" clId="{467660C1-0DB5-45BD-B133-3C1251FB071F}" dt="2025-05-09T14:53:47.570" v="141" actId="1076"/>
          <ac:spMkLst>
            <pc:docMk/>
            <pc:sldMk cId="3957046840" sldId="259"/>
            <ac:spMk id="20" creationId="{ACE69074-C470-18A3-E8EF-FE895DE938F6}"/>
          </ac:spMkLst>
        </pc:spChg>
        <pc:spChg chg="add mod">
          <ac:chgData name="Ferraby, Katie" userId="feb74279-2e25-4a94-b58e-b77c42c7d22a" providerId="ADAL" clId="{467660C1-0DB5-45BD-B133-3C1251FB071F}" dt="2025-05-09T14:24:37.178" v="101" actId="403"/>
          <ac:spMkLst>
            <pc:docMk/>
            <pc:sldMk cId="3957046840" sldId="259"/>
            <ac:spMk id="21" creationId="{F13F8188-9D6B-B7D6-A702-DAA69266CAC8}"/>
          </ac:spMkLst>
        </pc:spChg>
        <pc:spChg chg="add mod">
          <ac:chgData name="Ferraby, Katie" userId="feb74279-2e25-4a94-b58e-b77c42c7d22a" providerId="ADAL" clId="{467660C1-0DB5-45BD-B133-3C1251FB071F}" dt="2025-05-09T14:54:09.070" v="146" actId="1076"/>
          <ac:spMkLst>
            <pc:docMk/>
            <pc:sldMk cId="3957046840" sldId="259"/>
            <ac:spMk id="23" creationId="{6B343251-3F32-2E0D-42CE-04D59065106D}"/>
          </ac:spMkLst>
        </pc:spChg>
        <pc:spChg chg="add mod">
          <ac:chgData name="Ferraby, Katie" userId="feb74279-2e25-4a94-b58e-b77c42c7d22a" providerId="ADAL" clId="{467660C1-0DB5-45BD-B133-3C1251FB071F}" dt="2025-05-09T14:54:02.647" v="144" actId="1076"/>
          <ac:spMkLst>
            <pc:docMk/>
            <pc:sldMk cId="3957046840" sldId="259"/>
            <ac:spMk id="25" creationId="{4FABFDA8-C2D7-A409-013F-3641D6743C5B}"/>
          </ac:spMkLst>
        </pc:spChg>
        <pc:spChg chg="add mod">
          <ac:chgData name="Ferraby, Katie" userId="feb74279-2e25-4a94-b58e-b77c42c7d22a" providerId="ADAL" clId="{467660C1-0DB5-45BD-B133-3C1251FB071F}" dt="2025-05-09T14:54:05.683" v="145" actId="1076"/>
          <ac:spMkLst>
            <pc:docMk/>
            <pc:sldMk cId="3957046840" sldId="259"/>
            <ac:spMk id="26" creationId="{C088C497-5A28-ABF9-FDD1-D56F40DE19EF}"/>
          </ac:spMkLst>
        </pc:spChg>
        <pc:spChg chg="add mod">
          <ac:chgData name="Ferraby, Katie" userId="feb74279-2e25-4a94-b58e-b77c42c7d22a" providerId="ADAL" clId="{467660C1-0DB5-45BD-B133-3C1251FB071F}" dt="2025-05-20T18:40:54.593" v="854" actId="20577"/>
          <ac:spMkLst>
            <pc:docMk/>
            <pc:sldMk cId="3957046840" sldId="259"/>
            <ac:spMk id="28" creationId="{AA2CC40D-9C15-C81D-29BB-AF342EBE0769}"/>
          </ac:spMkLst>
        </pc:spChg>
        <pc:picChg chg="add mod ord">
          <ac:chgData name="Ferraby, Katie" userId="feb74279-2e25-4a94-b58e-b77c42c7d22a" providerId="ADAL" clId="{467660C1-0DB5-45BD-B133-3C1251FB071F}" dt="2025-05-09T14:25:42.403" v="113" actId="167"/>
          <ac:picMkLst>
            <pc:docMk/>
            <pc:sldMk cId="3957046840" sldId="259"/>
            <ac:picMk id="22" creationId="{5A272E41-C60E-4338-9ECC-C2ABA4ED5B4E}"/>
          </ac:picMkLst>
        </pc:picChg>
      </pc:sldChg>
      <pc:sldChg chg="addSp delSp modSp add del mod">
        <pc:chgData name="Ferraby, Katie" userId="feb74279-2e25-4a94-b58e-b77c42c7d22a" providerId="ADAL" clId="{467660C1-0DB5-45BD-B133-3C1251FB071F}" dt="2025-05-21T19:20:15.392" v="1504" actId="47"/>
        <pc:sldMkLst>
          <pc:docMk/>
          <pc:sldMk cId="2535676013" sldId="260"/>
        </pc:sldMkLst>
      </pc:sldChg>
      <pc:sldChg chg="delSp add del">
        <pc:chgData name="Ferraby, Katie" userId="feb74279-2e25-4a94-b58e-b77c42c7d22a" providerId="ADAL" clId="{467660C1-0DB5-45BD-B133-3C1251FB071F}" dt="2025-05-09T15:26:54.438" v="653" actId="47"/>
        <pc:sldMkLst>
          <pc:docMk/>
          <pc:sldMk cId="2988622842" sldId="261"/>
        </pc:sldMkLst>
      </pc:sldChg>
      <pc:sldChg chg="delSp add del">
        <pc:chgData name="Ferraby, Katie" userId="feb74279-2e25-4a94-b58e-b77c42c7d22a" providerId="ADAL" clId="{467660C1-0DB5-45BD-B133-3C1251FB071F}" dt="2025-05-09T15:02:00.299" v="215" actId="47"/>
        <pc:sldMkLst>
          <pc:docMk/>
          <pc:sldMk cId="1664885506" sldId="262"/>
        </pc:sldMkLst>
      </pc:sldChg>
      <pc:sldChg chg="delSp add del">
        <pc:chgData name="Ferraby, Katie" userId="feb74279-2e25-4a94-b58e-b77c42c7d22a" providerId="ADAL" clId="{467660C1-0DB5-45BD-B133-3C1251FB071F}" dt="2025-05-09T15:02:00.590" v="216" actId="47"/>
        <pc:sldMkLst>
          <pc:docMk/>
          <pc:sldMk cId="1876912781" sldId="263"/>
        </pc:sldMkLst>
      </pc:sldChg>
      <pc:sldChg chg="delSp add del">
        <pc:chgData name="Ferraby, Katie" userId="feb74279-2e25-4a94-b58e-b77c42c7d22a" providerId="ADAL" clId="{467660C1-0DB5-45BD-B133-3C1251FB071F}" dt="2025-05-09T15:02:01.193" v="217" actId="47"/>
        <pc:sldMkLst>
          <pc:docMk/>
          <pc:sldMk cId="1568359839" sldId="264"/>
        </pc:sldMkLst>
      </pc:sldChg>
      <pc:sldChg chg="delSp add del">
        <pc:chgData name="Ferraby, Katie" userId="feb74279-2e25-4a94-b58e-b77c42c7d22a" providerId="ADAL" clId="{467660C1-0DB5-45BD-B133-3C1251FB071F}" dt="2025-05-09T15:02:01.402" v="218" actId="47"/>
        <pc:sldMkLst>
          <pc:docMk/>
          <pc:sldMk cId="1073804852" sldId="265"/>
        </pc:sldMkLst>
      </pc:sldChg>
      <pc:sldChg chg="delSp add del mod">
        <pc:chgData name="Ferraby, Katie" userId="feb74279-2e25-4a94-b58e-b77c42c7d22a" providerId="ADAL" clId="{467660C1-0DB5-45BD-B133-3C1251FB071F}" dt="2025-05-09T15:02:04.324" v="219" actId="47"/>
        <pc:sldMkLst>
          <pc:docMk/>
          <pc:sldMk cId="2095462192" sldId="266"/>
        </pc:sldMkLst>
      </pc:sldChg>
      <pc:sldChg chg="addSp delSp modSp add mod">
        <pc:chgData name="Ferraby, Katie" userId="feb74279-2e25-4a94-b58e-b77c42c7d22a" providerId="ADAL" clId="{467660C1-0DB5-45BD-B133-3C1251FB071F}" dt="2025-05-22T16:05:06.037" v="3458" actId="20577"/>
        <pc:sldMkLst>
          <pc:docMk/>
          <pc:sldMk cId="1050372861" sldId="267"/>
        </pc:sldMkLst>
        <pc:spChg chg="add mod">
          <ac:chgData name="Ferraby, Katie" userId="feb74279-2e25-4a94-b58e-b77c42c7d22a" providerId="ADAL" clId="{467660C1-0DB5-45BD-B133-3C1251FB071F}" dt="2025-05-22T16:05:06.037" v="3458" actId="20577"/>
          <ac:spMkLst>
            <pc:docMk/>
            <pc:sldMk cId="1050372861" sldId="267"/>
            <ac:spMk id="3" creationId="{9995886B-B10F-1128-A909-78F8BE3CD72F}"/>
          </ac:spMkLst>
        </pc:spChg>
        <pc:spChg chg="mod">
          <ac:chgData name="Ferraby, Katie" userId="feb74279-2e25-4a94-b58e-b77c42c7d22a" providerId="ADAL" clId="{467660C1-0DB5-45BD-B133-3C1251FB071F}" dt="2025-05-22T10:07:19.502" v="2421" actId="20577"/>
          <ac:spMkLst>
            <pc:docMk/>
            <pc:sldMk cId="1050372861" sldId="267"/>
            <ac:spMk id="5" creationId="{F7DCF6D6-C019-57B8-BCBF-4C2C0F247844}"/>
          </ac:spMkLst>
        </pc:spChg>
        <pc:spChg chg="add mod">
          <ac:chgData name="Ferraby, Katie" userId="feb74279-2e25-4a94-b58e-b77c42c7d22a" providerId="ADAL" clId="{467660C1-0DB5-45BD-B133-3C1251FB071F}" dt="2025-05-20T18:47:45.713" v="1191" actId="403"/>
          <ac:spMkLst>
            <pc:docMk/>
            <pc:sldMk cId="1050372861" sldId="267"/>
            <ac:spMk id="6" creationId="{8A5CDB3C-9B5B-B477-80AE-1DB167E74DAF}"/>
          </ac:spMkLst>
        </pc:spChg>
        <pc:spChg chg="add mod">
          <ac:chgData name="Ferraby, Katie" userId="feb74279-2e25-4a94-b58e-b77c42c7d22a" providerId="ADAL" clId="{467660C1-0DB5-45BD-B133-3C1251FB071F}" dt="2025-05-20T18:47:11.828" v="1182" actId="20577"/>
          <ac:spMkLst>
            <pc:docMk/>
            <pc:sldMk cId="1050372861" sldId="267"/>
            <ac:spMk id="10" creationId="{C5F7D904-27BD-0702-D32B-2F43359A5115}"/>
          </ac:spMkLst>
        </pc:spChg>
      </pc:sldChg>
      <pc:sldChg chg="addSp delSp modSp add mod modAnim">
        <pc:chgData name="Ferraby, Katie" userId="feb74279-2e25-4a94-b58e-b77c42c7d22a" providerId="ADAL" clId="{467660C1-0DB5-45BD-B133-3C1251FB071F}" dt="2025-05-22T13:13:08.514" v="3453" actId="14100"/>
        <pc:sldMkLst>
          <pc:docMk/>
          <pc:sldMk cId="1592910528" sldId="268"/>
        </pc:sldMkLst>
        <pc:spChg chg="mod">
          <ac:chgData name="Ferraby, Katie" userId="feb74279-2e25-4a94-b58e-b77c42c7d22a" providerId="ADAL" clId="{467660C1-0DB5-45BD-B133-3C1251FB071F}" dt="2025-05-21T19:10:31.627" v="1467" actId="14100"/>
          <ac:spMkLst>
            <pc:docMk/>
            <pc:sldMk cId="1592910528" sldId="268"/>
            <ac:spMk id="2" creationId="{778309B8-6B0F-41D6-854B-3670098201E5}"/>
          </ac:spMkLst>
        </pc:spChg>
        <pc:spChg chg="del">
          <ac:chgData name="Ferraby, Katie" userId="feb74279-2e25-4a94-b58e-b77c42c7d22a" providerId="ADAL" clId="{467660C1-0DB5-45BD-B133-3C1251FB071F}" dt="2025-05-21T19:10:19.883" v="1462" actId="478"/>
          <ac:spMkLst>
            <pc:docMk/>
            <pc:sldMk cId="1592910528" sldId="268"/>
            <ac:spMk id="5" creationId="{3AFD4E38-EC01-4051-B645-0DF478454596}"/>
          </ac:spMkLst>
        </pc:spChg>
        <pc:spChg chg="add del mod">
          <ac:chgData name="Ferraby, Katie" userId="feb74279-2e25-4a94-b58e-b77c42c7d22a" providerId="ADAL" clId="{467660C1-0DB5-45BD-B133-3C1251FB071F}" dt="2025-05-21T19:23:56.730" v="1593" actId="478"/>
          <ac:spMkLst>
            <pc:docMk/>
            <pc:sldMk cId="1592910528" sldId="268"/>
            <ac:spMk id="6" creationId="{2C315AD8-A72A-C3CC-5113-7AC93A650D27}"/>
          </ac:spMkLst>
        </pc:spChg>
        <pc:spChg chg="del mod">
          <ac:chgData name="Ferraby, Katie" userId="feb74279-2e25-4a94-b58e-b77c42c7d22a" providerId="ADAL" clId="{467660C1-0DB5-45BD-B133-3C1251FB071F}" dt="2025-05-21T19:11:19.417" v="1481" actId="478"/>
          <ac:spMkLst>
            <pc:docMk/>
            <pc:sldMk cId="1592910528" sldId="268"/>
            <ac:spMk id="9" creationId="{D9A54FF1-B02C-41E6-A35A-C43C1CCA4D08}"/>
          </ac:spMkLst>
        </pc:spChg>
        <pc:spChg chg="del">
          <ac:chgData name="Ferraby, Katie" userId="feb74279-2e25-4a94-b58e-b77c42c7d22a" providerId="ADAL" clId="{467660C1-0DB5-45BD-B133-3C1251FB071F}" dt="2025-05-21T19:09:31.927" v="1438" actId="478"/>
          <ac:spMkLst>
            <pc:docMk/>
            <pc:sldMk cId="1592910528" sldId="268"/>
            <ac:spMk id="11" creationId="{DC998B9D-813C-4CFA-A862-64B502FBA28E}"/>
          </ac:spMkLst>
        </pc:spChg>
        <pc:spChg chg="del">
          <ac:chgData name="Ferraby, Katie" userId="feb74279-2e25-4a94-b58e-b77c42c7d22a" providerId="ADAL" clId="{467660C1-0DB5-45BD-B133-3C1251FB071F}" dt="2025-05-21T19:10:16.220" v="1461" actId="478"/>
          <ac:spMkLst>
            <pc:docMk/>
            <pc:sldMk cId="1592910528" sldId="268"/>
            <ac:spMk id="15" creationId="{B8F20E66-9FC8-47DB-9F6C-049F71D44161}"/>
          </ac:spMkLst>
        </pc:spChg>
        <pc:spChg chg="add mod">
          <ac:chgData name="Ferraby, Katie" userId="feb74279-2e25-4a94-b58e-b77c42c7d22a" providerId="ADAL" clId="{467660C1-0DB5-45BD-B133-3C1251FB071F}" dt="2025-05-22T13:12:51.615" v="3450" actId="1076"/>
          <ac:spMkLst>
            <pc:docMk/>
            <pc:sldMk cId="1592910528" sldId="268"/>
            <ac:spMk id="19" creationId="{88DE3227-97DE-855B-08EB-4A547A46B09E}"/>
          </ac:spMkLst>
        </pc:spChg>
        <pc:spChg chg="add mod">
          <ac:chgData name="Ferraby, Katie" userId="feb74279-2e25-4a94-b58e-b77c42c7d22a" providerId="ADAL" clId="{467660C1-0DB5-45BD-B133-3C1251FB071F}" dt="2025-05-22T13:12:46.064" v="3449" actId="1076"/>
          <ac:spMkLst>
            <pc:docMk/>
            <pc:sldMk cId="1592910528" sldId="268"/>
            <ac:spMk id="20" creationId="{20B0F0D8-E5F8-BB0A-FBF5-80BE013EF341}"/>
          </ac:spMkLst>
        </pc:spChg>
        <pc:spChg chg="add mod">
          <ac:chgData name="Ferraby, Katie" userId="feb74279-2e25-4a94-b58e-b77c42c7d22a" providerId="ADAL" clId="{467660C1-0DB5-45BD-B133-3C1251FB071F}" dt="2025-05-22T13:12:39.662" v="3448" actId="1076"/>
          <ac:spMkLst>
            <pc:docMk/>
            <pc:sldMk cId="1592910528" sldId="268"/>
            <ac:spMk id="24" creationId="{FD804868-E893-229B-06A6-97D79BA43783}"/>
          </ac:spMkLst>
        </pc:spChg>
        <pc:spChg chg="add mod">
          <ac:chgData name="Ferraby, Katie" userId="feb74279-2e25-4a94-b58e-b77c42c7d22a" providerId="ADAL" clId="{467660C1-0DB5-45BD-B133-3C1251FB071F}" dt="2025-05-09T15:30:44.884" v="734"/>
          <ac:spMkLst>
            <pc:docMk/>
            <pc:sldMk cId="1592910528" sldId="268"/>
            <ac:spMk id="25" creationId="{21AC3EB2-67D0-DCA1-6681-365A18ED3FA1}"/>
          </ac:spMkLst>
        </pc:spChg>
        <pc:spChg chg="add mod">
          <ac:chgData name="Ferraby, Katie" userId="feb74279-2e25-4a94-b58e-b77c42c7d22a" providerId="ADAL" clId="{467660C1-0DB5-45BD-B133-3C1251FB071F}" dt="2025-05-09T15:30:44.884" v="734"/>
          <ac:spMkLst>
            <pc:docMk/>
            <pc:sldMk cId="1592910528" sldId="268"/>
            <ac:spMk id="26" creationId="{7B4DBF29-8F00-7450-C241-3FC306DAD4BF}"/>
          </ac:spMkLst>
        </pc:spChg>
        <pc:spChg chg="add mod">
          <ac:chgData name="Ferraby, Katie" userId="feb74279-2e25-4a94-b58e-b77c42c7d22a" providerId="ADAL" clId="{467660C1-0DB5-45BD-B133-3C1251FB071F}" dt="2025-05-21T19:41:18.121" v="2349" actId="20577"/>
          <ac:spMkLst>
            <pc:docMk/>
            <pc:sldMk cId="1592910528" sldId="268"/>
            <ac:spMk id="28" creationId="{557C917C-6172-1D83-D0DE-494AFBE85706}"/>
          </ac:spMkLst>
        </pc:spChg>
        <pc:spChg chg="add mod">
          <ac:chgData name="Ferraby, Katie" userId="feb74279-2e25-4a94-b58e-b77c42c7d22a" providerId="ADAL" clId="{467660C1-0DB5-45BD-B133-3C1251FB071F}" dt="2025-05-22T13:13:02.464" v="3452" actId="1076"/>
          <ac:spMkLst>
            <pc:docMk/>
            <pc:sldMk cId="1592910528" sldId="268"/>
            <ac:spMk id="29" creationId="{065761A6-A31D-AB1C-366C-02DA54066F07}"/>
          </ac:spMkLst>
        </pc:spChg>
        <pc:spChg chg="add mod">
          <ac:chgData name="Ferraby, Katie" userId="feb74279-2e25-4a94-b58e-b77c42c7d22a" providerId="ADAL" clId="{467660C1-0DB5-45BD-B133-3C1251FB071F}" dt="2025-05-21T19:24:33.714" v="1616" actId="14100"/>
          <ac:spMkLst>
            <pc:docMk/>
            <pc:sldMk cId="1592910528" sldId="268"/>
            <ac:spMk id="30" creationId="{5D737166-2578-8BED-474C-54025E095C8F}"/>
          </ac:spMkLst>
        </pc:spChg>
        <pc:spChg chg="add mod">
          <ac:chgData name="Ferraby, Katie" userId="feb74279-2e25-4a94-b58e-b77c42c7d22a" providerId="ADAL" clId="{467660C1-0DB5-45BD-B133-3C1251FB071F}" dt="2025-05-22T10:10:53.436" v="2660" actId="1076"/>
          <ac:spMkLst>
            <pc:docMk/>
            <pc:sldMk cId="1592910528" sldId="268"/>
            <ac:spMk id="31" creationId="{B37C74E1-F6C1-DF69-9CA0-0A6B67A8D5F5}"/>
          </ac:spMkLst>
        </pc:spChg>
        <pc:spChg chg="add del mod">
          <ac:chgData name="Ferraby, Katie" userId="feb74279-2e25-4a94-b58e-b77c42c7d22a" providerId="ADAL" clId="{467660C1-0DB5-45BD-B133-3C1251FB071F}" dt="2025-05-22T10:09:29.970" v="2535" actId="478"/>
          <ac:spMkLst>
            <pc:docMk/>
            <pc:sldMk cId="1592910528" sldId="268"/>
            <ac:spMk id="34" creationId="{54AD902A-2C58-B7BE-3641-615D83A513C8}"/>
          </ac:spMkLst>
        </pc:spChg>
        <pc:picChg chg="del">
          <ac:chgData name="Ferraby, Katie" userId="feb74279-2e25-4a94-b58e-b77c42c7d22a" providerId="ADAL" clId="{467660C1-0DB5-45BD-B133-3C1251FB071F}" dt="2025-05-21T19:10:23.784" v="1464" actId="478"/>
          <ac:picMkLst>
            <pc:docMk/>
            <pc:sldMk cId="1592910528" sldId="268"/>
            <ac:picMk id="7" creationId="{1AD7A2E3-6196-4ED9-B37B-AC1F13BEDF1F}"/>
          </ac:picMkLst>
        </pc:picChg>
        <pc:picChg chg="add del mod">
          <ac:chgData name="Ferraby, Katie" userId="feb74279-2e25-4a94-b58e-b77c42c7d22a" providerId="ADAL" clId="{467660C1-0DB5-45BD-B133-3C1251FB071F}" dt="2025-05-21T19:18:48.122" v="1490" actId="478"/>
          <ac:picMkLst>
            <pc:docMk/>
            <pc:sldMk cId="1592910528" sldId="268"/>
            <ac:picMk id="10" creationId="{00F52366-316F-BCE1-6AF2-CD29726A9DC3}"/>
          </ac:picMkLst>
        </pc:picChg>
        <pc:picChg chg="add mod modCrop">
          <ac:chgData name="Ferraby, Katie" userId="feb74279-2e25-4a94-b58e-b77c42c7d22a" providerId="ADAL" clId="{467660C1-0DB5-45BD-B133-3C1251FB071F}" dt="2025-05-22T10:10:56.919" v="2661" actId="1076"/>
          <ac:picMkLst>
            <pc:docMk/>
            <pc:sldMk cId="1592910528" sldId="268"/>
            <ac:picMk id="16" creationId="{82ABE2CF-71B1-23ED-A5A0-4C6E149558C6}"/>
          </ac:picMkLst>
        </pc:picChg>
        <pc:picChg chg="add del mod">
          <ac:chgData name="Ferraby, Katie" userId="feb74279-2e25-4a94-b58e-b77c42c7d22a" providerId="ADAL" clId="{467660C1-0DB5-45BD-B133-3C1251FB071F}" dt="2025-05-22T13:11:19.235" v="3429" actId="478"/>
          <ac:picMkLst>
            <pc:docMk/>
            <pc:sldMk cId="1592910528" sldId="268"/>
            <ac:picMk id="17" creationId="{2FEA848A-5B57-2725-76F5-2FFD8CC375D0}"/>
          </ac:picMkLst>
        </pc:picChg>
        <pc:picChg chg="add del mod">
          <ac:chgData name="Ferraby, Katie" userId="feb74279-2e25-4a94-b58e-b77c42c7d22a" providerId="ADAL" clId="{467660C1-0DB5-45BD-B133-3C1251FB071F}" dt="2025-05-22T13:12:04.442" v="3439" actId="478"/>
          <ac:picMkLst>
            <pc:docMk/>
            <pc:sldMk cId="1592910528" sldId="268"/>
            <ac:picMk id="18" creationId="{AEB8EEA0-8CA3-85E9-6DDC-D550A26ADDA5}"/>
          </ac:picMkLst>
        </pc:picChg>
        <pc:picChg chg="add del mod modCrop">
          <ac:chgData name="Ferraby, Katie" userId="feb74279-2e25-4a94-b58e-b77c42c7d22a" providerId="ADAL" clId="{467660C1-0DB5-45BD-B133-3C1251FB071F}" dt="2025-05-21T19:09:33.443" v="1439" actId="478"/>
          <ac:picMkLst>
            <pc:docMk/>
            <pc:sldMk cId="1592910528" sldId="268"/>
            <ac:picMk id="23" creationId="{88E0B65D-3856-C3F1-D432-A0EF1D65CE27}"/>
          </ac:picMkLst>
        </pc:picChg>
        <pc:picChg chg="add mod">
          <ac:chgData name="Ferraby, Katie" userId="feb74279-2e25-4a94-b58e-b77c42c7d22a" providerId="ADAL" clId="{467660C1-0DB5-45BD-B133-3C1251FB071F}" dt="2025-05-09T15:30:44.884" v="734"/>
          <ac:picMkLst>
            <pc:docMk/>
            <pc:sldMk cId="1592910528" sldId="268"/>
            <ac:picMk id="27" creationId="{098887D1-C63B-538B-F9D1-AB1377AD1F19}"/>
          </ac:picMkLst>
        </pc:picChg>
        <pc:picChg chg="add mod modCrop">
          <ac:chgData name="Ferraby, Katie" userId="feb74279-2e25-4a94-b58e-b77c42c7d22a" providerId="ADAL" clId="{467660C1-0DB5-45BD-B133-3C1251FB071F}" dt="2025-05-22T13:12:27.124" v="3444" actId="14100"/>
          <ac:picMkLst>
            <pc:docMk/>
            <pc:sldMk cId="1592910528" sldId="268"/>
            <ac:picMk id="36" creationId="{70BC1296-232B-3B23-0F2F-1B06EA14D3BB}"/>
          </ac:picMkLst>
        </pc:picChg>
        <pc:picChg chg="add mod modCrop">
          <ac:chgData name="Ferraby, Katie" userId="feb74279-2e25-4a94-b58e-b77c42c7d22a" providerId="ADAL" clId="{467660C1-0DB5-45BD-B133-3C1251FB071F}" dt="2025-05-22T13:13:08.514" v="3453" actId="14100"/>
          <ac:picMkLst>
            <pc:docMk/>
            <pc:sldMk cId="1592910528" sldId="268"/>
            <ac:picMk id="37" creationId="{28D670C6-D4B3-7015-1F04-FAC5A4563C43}"/>
          </ac:picMkLst>
        </pc:picChg>
        <pc:picChg chg="add del mod">
          <ac:chgData name="Ferraby, Katie" userId="feb74279-2e25-4a94-b58e-b77c42c7d22a" providerId="ADAL" clId="{467660C1-0DB5-45BD-B133-3C1251FB071F}" dt="2025-05-21T19:13:02.940" v="1484" actId="478"/>
          <ac:picMkLst>
            <pc:docMk/>
            <pc:sldMk cId="1592910528" sldId="268"/>
            <ac:picMk id="2051" creationId="{BFBF9B60-EC5A-2135-6BD7-6FE0F8219663}"/>
          </ac:picMkLst>
        </pc:picChg>
        <pc:cxnChg chg="del">
          <ac:chgData name="Ferraby, Katie" userId="feb74279-2e25-4a94-b58e-b77c42c7d22a" providerId="ADAL" clId="{467660C1-0DB5-45BD-B133-3C1251FB071F}" dt="2025-05-21T19:10:22.084" v="1463" actId="478"/>
          <ac:cxnSpMkLst>
            <pc:docMk/>
            <pc:sldMk cId="1592910528" sldId="268"/>
            <ac:cxnSpMk id="12" creationId="{1A308C8C-60B2-4F32-8EEF-2F318B5F42E5}"/>
          </ac:cxnSpMkLst>
        </pc:cxnChg>
        <pc:cxnChg chg="add del">
          <ac:chgData name="Ferraby, Katie" userId="feb74279-2e25-4a94-b58e-b77c42c7d22a" providerId="ADAL" clId="{467660C1-0DB5-45BD-B133-3C1251FB071F}" dt="2025-05-21T19:09:36.791" v="1441" actId="478"/>
          <ac:cxnSpMkLst>
            <pc:docMk/>
            <pc:sldMk cId="1592910528" sldId="268"/>
            <ac:cxnSpMk id="14" creationId="{C7A67289-1582-D15E-8C05-5946E4F431FF}"/>
          </ac:cxnSpMkLst>
        </pc:cxnChg>
        <pc:cxnChg chg="add del mod">
          <ac:chgData name="Ferraby, Katie" userId="feb74279-2e25-4a94-b58e-b77c42c7d22a" providerId="ADAL" clId="{467660C1-0DB5-45BD-B133-3C1251FB071F}" dt="2025-05-21T19:09:35.186" v="1440" actId="478"/>
          <ac:cxnSpMkLst>
            <pc:docMk/>
            <pc:sldMk cId="1592910528" sldId="268"/>
            <ac:cxnSpMk id="21" creationId="{1C07626C-8908-453E-A13A-38DE2C37C8A6}"/>
          </ac:cxnSpMkLst>
        </pc:cxnChg>
        <pc:cxnChg chg="add mod">
          <ac:chgData name="Ferraby, Katie" userId="feb74279-2e25-4a94-b58e-b77c42c7d22a" providerId="ADAL" clId="{467660C1-0DB5-45BD-B133-3C1251FB071F}" dt="2025-05-22T10:10:53.436" v="2660" actId="1076"/>
          <ac:cxnSpMkLst>
            <pc:docMk/>
            <pc:sldMk cId="1592910528" sldId="268"/>
            <ac:cxnSpMk id="33" creationId="{5C6614BC-E370-C173-3C6B-EC30E63BB30A}"/>
          </ac:cxnSpMkLst>
        </pc:cxnChg>
      </pc:sldChg>
      <pc:sldChg chg="addSp delSp modSp new mod">
        <pc:chgData name="Ferraby, Katie" userId="feb74279-2e25-4a94-b58e-b77c42c7d22a" providerId="ADAL" clId="{467660C1-0DB5-45BD-B133-3C1251FB071F}" dt="2025-05-22T10:07:42.151" v="2426" actId="1076"/>
        <pc:sldMkLst>
          <pc:docMk/>
          <pc:sldMk cId="1380593430" sldId="269"/>
        </pc:sldMkLst>
        <pc:spChg chg="add mod">
          <ac:chgData name="Ferraby, Katie" userId="feb74279-2e25-4a94-b58e-b77c42c7d22a" providerId="ADAL" clId="{467660C1-0DB5-45BD-B133-3C1251FB071F}" dt="2025-05-21T19:23:36.814" v="1590" actId="1076"/>
          <ac:spMkLst>
            <pc:docMk/>
            <pc:sldMk cId="1380593430" sldId="269"/>
            <ac:spMk id="2" creationId="{D97E0550-5478-081A-2CC4-81D78157CFE5}"/>
          </ac:spMkLst>
        </pc:spChg>
        <pc:spChg chg="add mod">
          <ac:chgData name="Ferraby, Katie" userId="feb74279-2e25-4a94-b58e-b77c42c7d22a" providerId="ADAL" clId="{467660C1-0DB5-45BD-B133-3C1251FB071F}" dt="2025-05-09T15:32:44.238" v="767" actId="1076"/>
          <ac:spMkLst>
            <pc:docMk/>
            <pc:sldMk cId="1380593430" sldId="269"/>
            <ac:spMk id="3" creationId="{588A8735-E29F-E67B-5ACB-BF17D4A2AD92}"/>
          </ac:spMkLst>
        </pc:spChg>
        <pc:spChg chg="add mod">
          <ac:chgData name="Ferraby, Katie" userId="feb74279-2e25-4a94-b58e-b77c42c7d22a" providerId="ADAL" clId="{467660C1-0DB5-45BD-B133-3C1251FB071F}" dt="2025-05-22T10:07:36.667" v="2424" actId="1076"/>
          <ac:spMkLst>
            <pc:docMk/>
            <pc:sldMk cId="1380593430" sldId="269"/>
            <ac:spMk id="4" creationId="{0733F9F0-B695-03BB-8EED-228DD460E473}"/>
          </ac:spMkLst>
        </pc:spChg>
        <pc:spChg chg="add mod">
          <ac:chgData name="Ferraby, Katie" userId="feb74279-2e25-4a94-b58e-b77c42c7d22a" providerId="ADAL" clId="{467660C1-0DB5-45BD-B133-3C1251FB071F}" dt="2025-05-22T10:07:34.714" v="2423" actId="1076"/>
          <ac:spMkLst>
            <pc:docMk/>
            <pc:sldMk cId="1380593430" sldId="269"/>
            <ac:spMk id="6" creationId="{7963BE7C-D3E6-D019-F583-6CEEE96AB12D}"/>
          </ac:spMkLst>
        </pc:spChg>
        <pc:spChg chg="add mod">
          <ac:chgData name="Ferraby, Katie" userId="feb74279-2e25-4a94-b58e-b77c42c7d22a" providerId="ADAL" clId="{467660C1-0DB5-45BD-B133-3C1251FB071F}" dt="2025-05-22T10:07:39.252" v="2425" actId="1076"/>
          <ac:spMkLst>
            <pc:docMk/>
            <pc:sldMk cId="1380593430" sldId="269"/>
            <ac:spMk id="8" creationId="{33F0E73E-3C53-D274-5625-42D005551FA0}"/>
          </ac:spMkLst>
        </pc:spChg>
        <pc:spChg chg="add mod">
          <ac:chgData name="Ferraby, Katie" userId="feb74279-2e25-4a94-b58e-b77c42c7d22a" providerId="ADAL" clId="{467660C1-0DB5-45BD-B133-3C1251FB071F}" dt="2025-05-09T15:29:25.702" v="710" actId="1035"/>
          <ac:spMkLst>
            <pc:docMk/>
            <pc:sldMk cId="1380593430" sldId="269"/>
            <ac:spMk id="9" creationId="{632D37C6-3497-48BD-342B-C80B8874969A}"/>
          </ac:spMkLst>
        </pc:spChg>
        <pc:spChg chg="add mod">
          <ac:chgData name="Ferraby, Katie" userId="feb74279-2e25-4a94-b58e-b77c42c7d22a" providerId="ADAL" clId="{467660C1-0DB5-45BD-B133-3C1251FB071F}" dt="2025-05-09T15:29:25.702" v="710" actId="1035"/>
          <ac:spMkLst>
            <pc:docMk/>
            <pc:sldMk cId="1380593430" sldId="269"/>
            <ac:spMk id="10" creationId="{C59FE74D-046F-B98B-A220-F47DAA655B0B}"/>
          </ac:spMkLst>
        </pc:spChg>
        <pc:spChg chg="add mod">
          <ac:chgData name="Ferraby, Katie" userId="feb74279-2e25-4a94-b58e-b77c42c7d22a" providerId="ADAL" clId="{467660C1-0DB5-45BD-B133-3C1251FB071F}" dt="2025-05-21T19:41:13.287" v="2346" actId="20577"/>
          <ac:spMkLst>
            <pc:docMk/>
            <pc:sldMk cId="1380593430" sldId="269"/>
            <ac:spMk id="12" creationId="{B4EF430A-C045-8BF4-4754-5873230FAF34}"/>
          </ac:spMkLst>
        </pc:spChg>
        <pc:picChg chg="add mod">
          <ac:chgData name="Ferraby, Katie" userId="feb74279-2e25-4a94-b58e-b77c42c7d22a" providerId="ADAL" clId="{467660C1-0DB5-45BD-B133-3C1251FB071F}" dt="2025-05-09T15:29:25.702" v="710" actId="1035"/>
          <ac:picMkLst>
            <pc:docMk/>
            <pc:sldMk cId="1380593430" sldId="269"/>
            <ac:picMk id="11" creationId="{9EBCEE11-2187-6233-A828-FF61E43739B5}"/>
          </ac:picMkLst>
        </pc:picChg>
        <pc:picChg chg="add mod">
          <ac:chgData name="Ferraby, Katie" userId="feb74279-2e25-4a94-b58e-b77c42c7d22a" providerId="ADAL" clId="{467660C1-0DB5-45BD-B133-3C1251FB071F}" dt="2025-05-22T10:07:30.827" v="2422" actId="1076"/>
          <ac:picMkLst>
            <pc:docMk/>
            <pc:sldMk cId="1380593430" sldId="269"/>
            <ac:picMk id="1026" creationId="{23B1BD67-8786-9913-9BBE-69547A4FA686}"/>
          </ac:picMkLst>
        </pc:picChg>
        <pc:cxnChg chg="add mod">
          <ac:chgData name="Ferraby, Katie" userId="feb74279-2e25-4a94-b58e-b77c42c7d22a" providerId="ADAL" clId="{467660C1-0DB5-45BD-B133-3C1251FB071F}" dt="2025-05-22T10:07:42.151" v="2426" actId="1076"/>
          <ac:cxnSpMkLst>
            <pc:docMk/>
            <pc:sldMk cId="1380593430" sldId="269"/>
            <ac:cxnSpMk id="7" creationId="{257DC59C-2339-94EC-963B-52BF5135992C}"/>
          </ac:cxnSpMkLst>
        </pc:cxnChg>
      </pc:sldChg>
      <pc:sldChg chg="addSp modSp add mod">
        <pc:chgData name="Ferraby, Katie" userId="feb74279-2e25-4a94-b58e-b77c42c7d22a" providerId="ADAL" clId="{467660C1-0DB5-45BD-B133-3C1251FB071F}" dt="2025-05-21T19:40:25.641" v="2328" actId="20577"/>
        <pc:sldMkLst>
          <pc:docMk/>
          <pc:sldMk cId="3193890235" sldId="271"/>
        </pc:sldMkLst>
        <pc:spChg chg="add mod">
          <ac:chgData name="Ferraby, Katie" userId="feb74279-2e25-4a94-b58e-b77c42c7d22a" providerId="ADAL" clId="{467660C1-0DB5-45BD-B133-3C1251FB071F}" dt="2025-05-09T15:29:00.960" v="704"/>
          <ac:spMkLst>
            <pc:docMk/>
            <pc:sldMk cId="3193890235" sldId="271"/>
            <ac:spMk id="3" creationId="{B03F3F13-F86C-2541-1555-DF7185BB6B0C}"/>
          </ac:spMkLst>
        </pc:spChg>
        <pc:spChg chg="add mod">
          <ac:chgData name="Ferraby, Katie" userId="feb74279-2e25-4a94-b58e-b77c42c7d22a" providerId="ADAL" clId="{467660C1-0DB5-45BD-B133-3C1251FB071F}" dt="2025-05-09T15:29:00.960" v="704"/>
          <ac:spMkLst>
            <pc:docMk/>
            <pc:sldMk cId="3193890235" sldId="271"/>
            <ac:spMk id="6" creationId="{27E052FE-E6B1-54B4-B044-F2288A24ECDD}"/>
          </ac:spMkLst>
        </pc:spChg>
        <pc:spChg chg="mod">
          <ac:chgData name="Ferraby, Katie" userId="feb74279-2e25-4a94-b58e-b77c42c7d22a" providerId="ADAL" clId="{467660C1-0DB5-45BD-B133-3C1251FB071F}" dt="2025-05-09T15:33:20.565" v="776" actId="14100"/>
          <ac:spMkLst>
            <pc:docMk/>
            <pc:sldMk cId="3193890235" sldId="271"/>
            <ac:spMk id="7" creationId="{8AF5DA1B-4F66-84B4-B3A4-525EB538278F}"/>
          </ac:spMkLst>
        </pc:spChg>
        <pc:spChg chg="mod">
          <ac:chgData name="Ferraby, Katie" userId="feb74279-2e25-4a94-b58e-b77c42c7d22a" providerId="ADAL" clId="{467660C1-0DB5-45BD-B133-3C1251FB071F}" dt="2025-05-09T15:33:28.742" v="778" actId="1076"/>
          <ac:spMkLst>
            <pc:docMk/>
            <pc:sldMk cId="3193890235" sldId="271"/>
            <ac:spMk id="8" creationId="{15153E78-D433-9758-438A-07C54824BB20}"/>
          </ac:spMkLst>
        </pc:spChg>
        <pc:spChg chg="add mod">
          <ac:chgData name="Ferraby, Katie" userId="feb74279-2e25-4a94-b58e-b77c42c7d22a" providerId="ADAL" clId="{467660C1-0DB5-45BD-B133-3C1251FB071F}" dt="2025-05-21T19:40:25.641" v="2328" actId="20577"/>
          <ac:spMkLst>
            <pc:docMk/>
            <pc:sldMk cId="3193890235" sldId="271"/>
            <ac:spMk id="11" creationId="{53B437A7-62DD-7FD1-C642-9E320629C7C5}"/>
          </ac:spMkLst>
        </pc:spChg>
        <pc:picChg chg="mod">
          <ac:chgData name="Ferraby, Katie" userId="feb74279-2e25-4a94-b58e-b77c42c7d22a" providerId="ADAL" clId="{467660C1-0DB5-45BD-B133-3C1251FB071F}" dt="2025-05-09T15:33:18.618" v="775" actId="1076"/>
          <ac:picMkLst>
            <pc:docMk/>
            <pc:sldMk cId="3193890235" sldId="271"/>
            <ac:picMk id="5" creationId="{23DCEFB5-7893-55A4-2DF5-36F0C32BB406}"/>
          </ac:picMkLst>
        </pc:picChg>
        <pc:picChg chg="mod">
          <ac:chgData name="Ferraby, Katie" userId="feb74279-2e25-4a94-b58e-b77c42c7d22a" providerId="ADAL" clId="{467660C1-0DB5-45BD-B133-3C1251FB071F}" dt="2025-05-09T15:33:30.462" v="779" actId="1076"/>
          <ac:picMkLst>
            <pc:docMk/>
            <pc:sldMk cId="3193890235" sldId="271"/>
            <ac:picMk id="9" creationId="{6BFB3B93-A09E-9F93-5508-E6EF6AC00D4F}"/>
          </ac:picMkLst>
        </pc:picChg>
        <pc:picChg chg="add mod">
          <ac:chgData name="Ferraby, Katie" userId="feb74279-2e25-4a94-b58e-b77c42c7d22a" providerId="ADAL" clId="{467660C1-0DB5-45BD-B133-3C1251FB071F}" dt="2025-05-09T15:29:00.960" v="704"/>
          <ac:picMkLst>
            <pc:docMk/>
            <pc:sldMk cId="3193890235" sldId="271"/>
            <ac:picMk id="10" creationId="{411C131C-220F-72BF-9BDD-7EE200940FC1}"/>
          </ac:picMkLst>
        </pc:picChg>
      </pc:sldChg>
      <pc:sldChg chg="delSp modSp add mod">
        <pc:chgData name="Ferraby, Katie" userId="feb74279-2e25-4a94-b58e-b77c42c7d22a" providerId="ADAL" clId="{467660C1-0DB5-45BD-B133-3C1251FB071F}" dt="2025-05-21T19:40:30.822" v="2330" actId="20577"/>
        <pc:sldMkLst>
          <pc:docMk/>
          <pc:sldMk cId="1689714126" sldId="272"/>
        </pc:sldMkLst>
        <pc:spChg chg="mod">
          <ac:chgData name="Ferraby, Katie" userId="feb74279-2e25-4a94-b58e-b77c42c7d22a" providerId="ADAL" clId="{467660C1-0DB5-45BD-B133-3C1251FB071F}" dt="2025-05-21T18:58:44.963" v="1273" actId="1076"/>
          <ac:spMkLst>
            <pc:docMk/>
            <pc:sldMk cId="1689714126" sldId="272"/>
            <ac:spMk id="2" creationId="{2A242908-421F-EC5C-FF2E-D93D40DC6A6B}"/>
          </ac:spMkLst>
        </pc:spChg>
        <pc:spChg chg="del mod">
          <ac:chgData name="Ferraby, Katie" userId="feb74279-2e25-4a94-b58e-b77c42c7d22a" providerId="ADAL" clId="{467660C1-0DB5-45BD-B133-3C1251FB071F}" dt="2025-05-21T18:52:52.182" v="1252" actId="478"/>
          <ac:spMkLst>
            <pc:docMk/>
            <pc:sldMk cId="1689714126" sldId="272"/>
            <ac:spMk id="3" creationId="{0CB97263-9463-91CE-C6DD-7D724E8575A8}"/>
          </ac:spMkLst>
        </pc:spChg>
        <pc:spChg chg="mod">
          <ac:chgData name="Ferraby, Katie" userId="feb74279-2e25-4a94-b58e-b77c42c7d22a" providerId="ADAL" clId="{467660C1-0DB5-45BD-B133-3C1251FB071F}" dt="2025-05-09T15:34:08.479" v="784" actId="14100"/>
          <ac:spMkLst>
            <pc:docMk/>
            <pc:sldMk cId="1689714126" sldId="272"/>
            <ac:spMk id="6" creationId="{C89866B1-27F9-1C04-952B-7FFC9219D22E}"/>
          </ac:spMkLst>
        </pc:spChg>
        <pc:spChg chg="mod">
          <ac:chgData name="Ferraby, Katie" userId="feb74279-2e25-4a94-b58e-b77c42c7d22a" providerId="ADAL" clId="{467660C1-0DB5-45BD-B133-3C1251FB071F}" dt="2025-05-21T19:40:30.822" v="2330" actId="20577"/>
          <ac:spMkLst>
            <pc:docMk/>
            <pc:sldMk cId="1689714126" sldId="272"/>
            <ac:spMk id="14" creationId="{4680DCC4-E70C-D5F0-BCAA-8A25CD1D2C7C}"/>
          </ac:spMkLst>
        </pc:spChg>
        <pc:spChg chg="mod">
          <ac:chgData name="Ferraby, Katie" userId="feb74279-2e25-4a94-b58e-b77c42c7d22a" providerId="ADAL" clId="{467660C1-0DB5-45BD-B133-3C1251FB071F}" dt="2025-05-09T15:34:01.672" v="782" actId="1076"/>
          <ac:spMkLst>
            <pc:docMk/>
            <pc:sldMk cId="1689714126" sldId="272"/>
            <ac:spMk id="15" creationId="{09B571A2-BB4F-D8BD-5C1F-693DF53A63DE}"/>
          </ac:spMkLst>
        </pc:spChg>
        <pc:spChg chg="mod">
          <ac:chgData name="Ferraby, Katie" userId="feb74279-2e25-4a94-b58e-b77c42c7d22a" providerId="ADAL" clId="{467660C1-0DB5-45BD-B133-3C1251FB071F}" dt="2025-05-09T15:34:01.672" v="782" actId="1076"/>
          <ac:spMkLst>
            <pc:docMk/>
            <pc:sldMk cId="1689714126" sldId="272"/>
            <ac:spMk id="16" creationId="{5AC096E8-2CD9-5922-BCC4-93F4B0E73842}"/>
          </ac:spMkLst>
        </pc:spChg>
        <pc:spChg chg="mod">
          <ac:chgData name="Ferraby, Katie" userId="feb74279-2e25-4a94-b58e-b77c42c7d22a" providerId="ADAL" clId="{467660C1-0DB5-45BD-B133-3C1251FB071F}" dt="2025-05-09T15:34:01.672" v="782" actId="1076"/>
          <ac:spMkLst>
            <pc:docMk/>
            <pc:sldMk cId="1689714126" sldId="272"/>
            <ac:spMk id="22" creationId="{0455B68F-DCE6-7B17-1252-8F3E01DD76A3}"/>
          </ac:spMkLst>
        </pc:spChg>
        <pc:cxnChg chg="mod">
          <ac:chgData name="Ferraby, Katie" userId="feb74279-2e25-4a94-b58e-b77c42c7d22a" providerId="ADAL" clId="{467660C1-0DB5-45BD-B133-3C1251FB071F}" dt="2025-05-21T18:52:41.046" v="1250" actId="14100"/>
          <ac:cxnSpMkLst>
            <pc:docMk/>
            <pc:sldMk cId="1689714126" sldId="272"/>
            <ac:cxnSpMk id="18" creationId="{A9D61500-4C3E-6412-2524-922DC18D92FF}"/>
          </ac:cxnSpMkLst>
        </pc:cxnChg>
        <pc:cxnChg chg="mod">
          <ac:chgData name="Ferraby, Katie" userId="feb74279-2e25-4a94-b58e-b77c42c7d22a" providerId="ADAL" clId="{467660C1-0DB5-45BD-B133-3C1251FB071F}" dt="2025-05-09T15:34:01.672" v="782" actId="1076"/>
          <ac:cxnSpMkLst>
            <pc:docMk/>
            <pc:sldMk cId="1689714126" sldId="272"/>
            <ac:cxnSpMk id="20" creationId="{1D1E48D9-38D5-4001-10C0-1A04D722FB5F}"/>
          </ac:cxnSpMkLst>
        </pc:cxnChg>
        <pc:cxnChg chg="mod">
          <ac:chgData name="Ferraby, Katie" userId="feb74279-2e25-4a94-b58e-b77c42c7d22a" providerId="ADAL" clId="{467660C1-0DB5-45BD-B133-3C1251FB071F}" dt="2025-05-21T18:52:47.592" v="1251" actId="14100"/>
          <ac:cxnSpMkLst>
            <pc:docMk/>
            <pc:sldMk cId="1689714126" sldId="272"/>
            <ac:cxnSpMk id="25" creationId="{A29A779F-FFF7-9A48-BA1F-680F2A120AE1}"/>
          </ac:cxnSpMkLst>
        </pc:cxnChg>
      </pc:sldChg>
      <pc:sldChg chg="addSp modSp add mod">
        <pc:chgData name="Ferraby, Katie" userId="feb74279-2e25-4a94-b58e-b77c42c7d22a" providerId="ADAL" clId="{467660C1-0DB5-45BD-B133-3C1251FB071F}" dt="2025-05-21T19:40:35.805" v="2332" actId="20577"/>
        <pc:sldMkLst>
          <pc:docMk/>
          <pc:sldMk cId="167312424" sldId="273"/>
        </pc:sldMkLst>
        <pc:spChg chg="mod">
          <ac:chgData name="Ferraby, Katie" userId="feb74279-2e25-4a94-b58e-b77c42c7d22a" providerId="ADAL" clId="{467660C1-0DB5-45BD-B133-3C1251FB071F}" dt="2025-05-20T18:27:14.278" v="807" actId="207"/>
          <ac:spMkLst>
            <pc:docMk/>
            <pc:sldMk cId="167312424" sldId="273"/>
            <ac:spMk id="2" creationId="{DEF0A184-5F5C-DF00-238A-CB2851D95538}"/>
          </ac:spMkLst>
        </pc:spChg>
        <pc:spChg chg="add mod">
          <ac:chgData name="Ferraby, Katie" userId="feb74279-2e25-4a94-b58e-b77c42c7d22a" providerId="ADAL" clId="{467660C1-0DB5-45BD-B133-3C1251FB071F}" dt="2025-05-09T15:35:00.675" v="804" actId="20577"/>
          <ac:spMkLst>
            <pc:docMk/>
            <pc:sldMk cId="167312424" sldId="273"/>
            <ac:spMk id="3" creationId="{8729DDEA-DE2F-3557-66D9-B1931000C147}"/>
          </ac:spMkLst>
        </pc:spChg>
        <pc:spChg chg="mod">
          <ac:chgData name="Ferraby, Katie" userId="feb74279-2e25-4a94-b58e-b77c42c7d22a" providerId="ADAL" clId="{467660C1-0DB5-45BD-B133-3C1251FB071F}" dt="2025-05-20T18:40:19.208" v="849" actId="20577"/>
          <ac:spMkLst>
            <pc:docMk/>
            <pc:sldMk cId="167312424" sldId="273"/>
            <ac:spMk id="5" creationId="{E475D982-4C28-D728-4D2C-ECB5F043BE7F}"/>
          </ac:spMkLst>
        </pc:spChg>
        <pc:spChg chg="add mod">
          <ac:chgData name="Ferraby, Katie" userId="feb74279-2e25-4a94-b58e-b77c42c7d22a" providerId="ADAL" clId="{467660C1-0DB5-45BD-B133-3C1251FB071F}" dt="2025-05-21T19:00:14.393" v="1286" actId="20577"/>
          <ac:spMkLst>
            <pc:docMk/>
            <pc:sldMk cId="167312424" sldId="273"/>
            <ac:spMk id="6" creationId="{CD0916F7-6718-C9AB-53E4-5F9A8869FC64}"/>
          </ac:spMkLst>
        </pc:spChg>
        <pc:spChg chg="mod">
          <ac:chgData name="Ferraby, Katie" userId="feb74279-2e25-4a94-b58e-b77c42c7d22a" providerId="ADAL" clId="{467660C1-0DB5-45BD-B133-3C1251FB071F}" dt="2025-05-21T19:40:35.805" v="2332" actId="20577"/>
          <ac:spMkLst>
            <pc:docMk/>
            <pc:sldMk cId="167312424" sldId="273"/>
            <ac:spMk id="14" creationId="{1BC7CCDE-66C6-F633-CB86-06F9FC725CD4}"/>
          </ac:spMkLst>
        </pc:spChg>
        <pc:spChg chg="mod">
          <ac:chgData name="Ferraby, Katie" userId="feb74279-2e25-4a94-b58e-b77c42c7d22a" providerId="ADAL" clId="{467660C1-0DB5-45BD-B133-3C1251FB071F}" dt="2025-05-09T15:35:30.886" v="806" actId="1076"/>
          <ac:spMkLst>
            <pc:docMk/>
            <pc:sldMk cId="167312424" sldId="273"/>
            <ac:spMk id="19" creationId="{2EABBF1E-DE47-3850-932F-2858CA166158}"/>
          </ac:spMkLst>
        </pc:spChg>
        <pc:spChg chg="mod">
          <ac:chgData name="Ferraby, Katie" userId="feb74279-2e25-4a94-b58e-b77c42c7d22a" providerId="ADAL" clId="{467660C1-0DB5-45BD-B133-3C1251FB071F}" dt="2025-05-09T15:35:30.886" v="806" actId="1076"/>
          <ac:spMkLst>
            <pc:docMk/>
            <pc:sldMk cId="167312424" sldId="273"/>
            <ac:spMk id="20" creationId="{FC33128F-216D-52FF-D051-4C2B77C0A09E}"/>
          </ac:spMkLst>
        </pc:spChg>
        <pc:spChg chg="mod">
          <ac:chgData name="Ferraby, Katie" userId="feb74279-2e25-4a94-b58e-b77c42c7d22a" providerId="ADAL" clId="{467660C1-0DB5-45BD-B133-3C1251FB071F}" dt="2025-05-20T18:40:39.719" v="853"/>
          <ac:spMkLst>
            <pc:docMk/>
            <pc:sldMk cId="167312424" sldId="273"/>
            <ac:spMk id="22" creationId="{E2E60BC0-71A4-FD68-3103-E93C986F4F87}"/>
          </ac:spMkLst>
        </pc:spChg>
        <pc:picChg chg="mod modCrop">
          <ac:chgData name="Ferraby, Katie" userId="feb74279-2e25-4a94-b58e-b77c42c7d22a" providerId="ADAL" clId="{467660C1-0DB5-45BD-B133-3C1251FB071F}" dt="2025-05-09T15:35:30.886" v="806" actId="1076"/>
          <ac:picMkLst>
            <pc:docMk/>
            <pc:sldMk cId="167312424" sldId="273"/>
            <ac:picMk id="16" creationId="{51CAD228-3091-99BB-8E64-70B51FD5D6CE}"/>
          </ac:picMkLst>
        </pc:picChg>
        <pc:cxnChg chg="mod">
          <ac:chgData name="Ferraby, Katie" userId="feb74279-2e25-4a94-b58e-b77c42c7d22a" providerId="ADAL" clId="{467660C1-0DB5-45BD-B133-3C1251FB071F}" dt="2025-05-09T15:35:30.886" v="806" actId="1076"/>
          <ac:cxnSpMkLst>
            <pc:docMk/>
            <pc:sldMk cId="167312424" sldId="273"/>
            <ac:cxnSpMk id="4" creationId="{3FAF1C0B-9991-7FC7-D87C-E866A69CBBE8}"/>
          </ac:cxnSpMkLst>
        </pc:cxnChg>
        <pc:cxnChg chg="mod">
          <ac:chgData name="Ferraby, Katie" userId="feb74279-2e25-4a94-b58e-b77c42c7d22a" providerId="ADAL" clId="{467660C1-0DB5-45BD-B133-3C1251FB071F}" dt="2025-05-09T15:35:30.886" v="806" actId="1076"/>
          <ac:cxnSpMkLst>
            <pc:docMk/>
            <pc:sldMk cId="167312424" sldId="273"/>
            <ac:cxnSpMk id="8" creationId="{229022A4-68F5-08A4-5975-680B7F9EE0B3}"/>
          </ac:cxnSpMkLst>
        </pc:cxnChg>
        <pc:cxnChg chg="add mod">
          <ac:chgData name="Ferraby, Katie" userId="feb74279-2e25-4a94-b58e-b77c42c7d22a" providerId="ADAL" clId="{467660C1-0DB5-45BD-B133-3C1251FB071F}" dt="2025-05-21T19:00:28.701" v="1288" actId="13822"/>
          <ac:cxnSpMkLst>
            <pc:docMk/>
            <pc:sldMk cId="167312424" sldId="273"/>
            <ac:cxnSpMk id="9" creationId="{A3838C2C-6222-C4DC-F31E-86EC990794FB}"/>
          </ac:cxnSpMkLst>
        </pc:cxnChg>
        <pc:cxnChg chg="mod">
          <ac:chgData name="Ferraby, Katie" userId="feb74279-2e25-4a94-b58e-b77c42c7d22a" providerId="ADAL" clId="{467660C1-0DB5-45BD-B133-3C1251FB071F}" dt="2025-05-09T15:35:30.886" v="806" actId="1076"/>
          <ac:cxnSpMkLst>
            <pc:docMk/>
            <pc:sldMk cId="167312424" sldId="273"/>
            <ac:cxnSpMk id="15" creationId="{437F0274-6D93-B4E1-36B8-8BD3AC9DF739}"/>
          </ac:cxnSpMkLst>
        </pc:cxnChg>
      </pc:sldChg>
      <pc:sldChg chg="addSp delSp modSp add mod">
        <pc:chgData name="Ferraby, Katie" userId="feb74279-2e25-4a94-b58e-b77c42c7d22a" providerId="ADAL" clId="{467660C1-0DB5-45BD-B133-3C1251FB071F}" dt="2025-05-22T12:57:34.777" v="3146" actId="1076"/>
        <pc:sldMkLst>
          <pc:docMk/>
          <pc:sldMk cId="1778901941" sldId="274"/>
        </pc:sldMkLst>
        <pc:spChg chg="add mod">
          <ac:chgData name="Ferraby, Katie" userId="feb74279-2e25-4a94-b58e-b77c42c7d22a" providerId="ADAL" clId="{467660C1-0DB5-45BD-B133-3C1251FB071F}" dt="2025-05-22T12:57:34.777" v="3146" actId="1076"/>
          <ac:spMkLst>
            <pc:docMk/>
            <pc:sldMk cId="1778901941" sldId="274"/>
            <ac:spMk id="2" creationId="{26DD3FA3-CF8A-DC18-6554-9D43F787F396}"/>
          </ac:spMkLst>
        </pc:spChg>
        <pc:spChg chg="mod">
          <ac:chgData name="Ferraby, Katie" userId="feb74279-2e25-4a94-b58e-b77c42c7d22a" providerId="ADAL" clId="{467660C1-0DB5-45BD-B133-3C1251FB071F}" dt="2025-05-22T08:43:28.421" v="2391" actId="20577"/>
          <ac:spMkLst>
            <pc:docMk/>
            <pc:sldMk cId="1778901941" sldId="274"/>
            <ac:spMk id="4" creationId="{C3C779C7-276F-B755-F809-201FD39BEE92}"/>
          </ac:spMkLst>
        </pc:spChg>
        <pc:spChg chg="mod">
          <ac:chgData name="Ferraby, Katie" userId="feb74279-2e25-4a94-b58e-b77c42c7d22a" providerId="ADAL" clId="{467660C1-0DB5-45BD-B133-3C1251FB071F}" dt="2025-05-22T12:57:31.513" v="3145" actId="1076"/>
          <ac:spMkLst>
            <pc:docMk/>
            <pc:sldMk cId="1778901941" sldId="274"/>
            <ac:spMk id="9" creationId="{2F6799F6-4FD0-F4B1-9C09-2FB6D18622DC}"/>
          </ac:spMkLst>
        </pc:spChg>
        <pc:spChg chg="add del mod">
          <ac:chgData name="Ferraby, Katie" userId="feb74279-2e25-4a94-b58e-b77c42c7d22a" providerId="ADAL" clId="{467660C1-0DB5-45BD-B133-3C1251FB071F}" dt="2025-05-21T19:40:54.919" v="2339" actId="20577"/>
          <ac:spMkLst>
            <pc:docMk/>
            <pc:sldMk cId="1778901941" sldId="274"/>
            <ac:spMk id="14" creationId="{1BC7CCDE-66C6-F633-CB86-06F9FC725CD4}"/>
          </ac:spMkLst>
        </pc:spChg>
        <pc:picChg chg="add mod modCrop">
          <ac:chgData name="Ferraby, Katie" userId="feb74279-2e25-4a94-b58e-b77c42c7d22a" providerId="ADAL" clId="{467660C1-0DB5-45BD-B133-3C1251FB071F}" dt="2025-05-22T10:38:25.681" v="3124" actId="732"/>
          <ac:picMkLst>
            <pc:docMk/>
            <pc:sldMk cId="1778901941" sldId="274"/>
            <ac:picMk id="5" creationId="{5EB5EEFD-60FC-F723-9398-DB71829879B4}"/>
          </ac:picMkLst>
        </pc:picChg>
        <pc:picChg chg="add mod">
          <ac:chgData name="Ferraby, Katie" userId="feb74279-2e25-4a94-b58e-b77c42c7d22a" providerId="ADAL" clId="{467660C1-0DB5-45BD-B133-3C1251FB071F}" dt="2025-05-22T12:57:23.389" v="3144" actId="14100"/>
          <ac:picMkLst>
            <pc:docMk/>
            <pc:sldMk cId="1778901941" sldId="274"/>
            <ac:picMk id="7" creationId="{1F9CD352-39B1-2DFB-BC23-707DFFF379A5}"/>
          </ac:picMkLst>
        </pc:picChg>
        <pc:picChg chg="add del">
          <ac:chgData name="Ferraby, Katie" userId="feb74279-2e25-4a94-b58e-b77c42c7d22a" providerId="ADAL" clId="{467660C1-0DB5-45BD-B133-3C1251FB071F}" dt="2025-05-22T10:38:28.200" v="3125" actId="478"/>
          <ac:picMkLst>
            <pc:docMk/>
            <pc:sldMk cId="1778901941" sldId="274"/>
            <ac:picMk id="19" creationId="{5F320977-7370-B50B-0196-74F556DE67FD}"/>
          </ac:picMkLst>
        </pc:picChg>
        <pc:picChg chg="del">
          <ac:chgData name="Ferraby, Katie" userId="feb74279-2e25-4a94-b58e-b77c42c7d22a" providerId="ADAL" clId="{467660C1-0DB5-45BD-B133-3C1251FB071F}" dt="2025-05-22T10:36:35.205" v="3116" actId="478"/>
          <ac:picMkLst>
            <pc:docMk/>
            <pc:sldMk cId="1778901941" sldId="274"/>
            <ac:picMk id="21" creationId="{166E9153-EF31-303D-1B20-F0FDF6DD6C02}"/>
          </ac:picMkLst>
        </pc:picChg>
      </pc:sldChg>
      <pc:sldChg chg="addSp delSp modSp add mod">
        <pc:chgData name="Ferraby, Katie" userId="feb74279-2e25-4a94-b58e-b77c42c7d22a" providerId="ADAL" clId="{467660C1-0DB5-45BD-B133-3C1251FB071F}" dt="2025-05-21T19:41:03.192" v="2341" actId="20577"/>
        <pc:sldMkLst>
          <pc:docMk/>
          <pc:sldMk cId="804048736" sldId="275"/>
        </pc:sldMkLst>
        <pc:spChg chg="mod">
          <ac:chgData name="Ferraby, Katie" userId="feb74279-2e25-4a94-b58e-b77c42c7d22a" providerId="ADAL" clId="{467660C1-0DB5-45BD-B133-3C1251FB071F}" dt="2025-05-21T19:07:08.661" v="1361" actId="1076"/>
          <ac:spMkLst>
            <pc:docMk/>
            <pc:sldMk cId="804048736" sldId="275"/>
            <ac:spMk id="2" creationId="{7FEB5C04-619D-313D-86D8-04D1079B7D41}"/>
          </ac:spMkLst>
        </pc:spChg>
        <pc:spChg chg="add mod">
          <ac:chgData name="Ferraby, Katie" userId="feb74279-2e25-4a94-b58e-b77c42c7d22a" providerId="ADAL" clId="{467660C1-0DB5-45BD-B133-3C1251FB071F}" dt="2025-05-09T15:05:54.420" v="294" actId="14100"/>
          <ac:spMkLst>
            <pc:docMk/>
            <pc:sldMk cId="804048736" sldId="275"/>
            <ac:spMk id="3" creationId="{3358DD55-CA35-7D27-BB80-361509F57096}"/>
          </ac:spMkLst>
        </pc:spChg>
        <pc:spChg chg="del">
          <ac:chgData name="Ferraby, Katie" userId="feb74279-2e25-4a94-b58e-b77c42c7d22a" providerId="ADAL" clId="{467660C1-0DB5-45BD-B133-3C1251FB071F}" dt="2025-05-21T19:05:39.231" v="1319" actId="478"/>
          <ac:spMkLst>
            <pc:docMk/>
            <pc:sldMk cId="804048736" sldId="275"/>
            <ac:spMk id="4" creationId="{0D40959E-B395-8C3C-E7B1-2E59F10A07F0}"/>
          </ac:spMkLst>
        </pc:spChg>
        <pc:spChg chg="mod">
          <ac:chgData name="Ferraby, Katie" userId="feb74279-2e25-4a94-b58e-b77c42c7d22a" providerId="ADAL" clId="{467660C1-0DB5-45BD-B133-3C1251FB071F}" dt="2025-05-20T18:43:44.670" v="928" actId="20577"/>
          <ac:spMkLst>
            <pc:docMk/>
            <pc:sldMk cId="804048736" sldId="275"/>
            <ac:spMk id="6" creationId="{A3818082-E014-732E-6BF4-848C06422BA5}"/>
          </ac:spMkLst>
        </pc:spChg>
        <pc:spChg chg="mod">
          <ac:chgData name="Ferraby, Katie" userId="feb74279-2e25-4a94-b58e-b77c42c7d22a" providerId="ADAL" clId="{467660C1-0DB5-45BD-B133-3C1251FB071F}" dt="2025-05-09T15:05:14.445" v="255" actId="1076"/>
          <ac:spMkLst>
            <pc:docMk/>
            <pc:sldMk cId="804048736" sldId="275"/>
            <ac:spMk id="9" creationId="{63EA5A0B-2963-93D9-D25D-523E1EB03EBE}"/>
          </ac:spMkLst>
        </pc:spChg>
        <pc:spChg chg="mod">
          <ac:chgData name="Ferraby, Katie" userId="feb74279-2e25-4a94-b58e-b77c42c7d22a" providerId="ADAL" clId="{467660C1-0DB5-45BD-B133-3C1251FB071F}" dt="2025-05-21T19:41:03.192" v="2341" actId="20577"/>
          <ac:spMkLst>
            <pc:docMk/>
            <pc:sldMk cId="804048736" sldId="275"/>
            <ac:spMk id="13" creationId="{042D17CE-5D28-1775-E50B-9E401C8C77EC}"/>
          </ac:spMkLst>
        </pc:spChg>
        <pc:picChg chg="del mod">
          <ac:chgData name="Ferraby, Katie" userId="feb74279-2e25-4a94-b58e-b77c42c7d22a" providerId="ADAL" clId="{467660C1-0DB5-45BD-B133-3C1251FB071F}" dt="2025-05-21T19:07:02.557" v="1360" actId="478"/>
          <ac:picMkLst>
            <pc:docMk/>
            <pc:sldMk cId="804048736" sldId="275"/>
            <ac:picMk id="20" creationId="{18E8A02C-6738-CA88-9A69-9FD88CB05656}"/>
          </ac:picMkLst>
        </pc:picChg>
      </pc:sldChg>
      <pc:sldChg chg="add del">
        <pc:chgData name="Ferraby, Katie" userId="feb74279-2e25-4a94-b58e-b77c42c7d22a" providerId="ADAL" clId="{467660C1-0DB5-45BD-B133-3C1251FB071F}" dt="2025-05-09T15:06:09.307" v="295" actId="47"/>
        <pc:sldMkLst>
          <pc:docMk/>
          <pc:sldMk cId="3517602111" sldId="276"/>
        </pc:sldMkLst>
      </pc:sldChg>
      <pc:sldChg chg="modSp add mod">
        <pc:chgData name="Ferraby, Katie" userId="feb74279-2e25-4a94-b58e-b77c42c7d22a" providerId="ADAL" clId="{467660C1-0DB5-45BD-B133-3C1251FB071F}" dt="2025-05-22T16:02:09.915" v="3454" actId="20577"/>
        <pc:sldMkLst>
          <pc:docMk/>
          <pc:sldMk cId="1679296212" sldId="277"/>
        </pc:sldMkLst>
        <pc:spChg chg="mod">
          <ac:chgData name="Ferraby, Katie" userId="feb74279-2e25-4a94-b58e-b77c42c7d22a" providerId="ADAL" clId="{467660C1-0DB5-45BD-B133-3C1251FB071F}" dt="2025-05-09T15:06:18.537" v="308" actId="20577"/>
          <ac:spMkLst>
            <pc:docMk/>
            <pc:sldMk cId="1679296212" sldId="277"/>
            <ac:spMk id="3" creationId="{74F6AE32-FC28-B43C-1CCB-A58473A4020E}"/>
          </ac:spMkLst>
        </pc:spChg>
        <pc:spChg chg="mod">
          <ac:chgData name="Ferraby, Katie" userId="feb74279-2e25-4a94-b58e-b77c42c7d22a" providerId="ADAL" clId="{467660C1-0DB5-45BD-B133-3C1251FB071F}" dt="2025-05-22T16:02:09.915" v="3454" actId="20577"/>
          <ac:spMkLst>
            <pc:docMk/>
            <pc:sldMk cId="1679296212" sldId="277"/>
            <ac:spMk id="4" creationId="{51491C81-A19A-4AB5-928C-4D70898B73B7}"/>
          </ac:spMkLst>
        </pc:spChg>
        <pc:spChg chg="mod">
          <ac:chgData name="Ferraby, Katie" userId="feb74279-2e25-4a94-b58e-b77c42c7d22a" providerId="ADAL" clId="{467660C1-0DB5-45BD-B133-3C1251FB071F}" dt="2025-05-21T19:41:07.567" v="2343" actId="20577"/>
          <ac:spMkLst>
            <pc:docMk/>
            <pc:sldMk cId="1679296212" sldId="277"/>
            <ac:spMk id="11" creationId="{464C4525-C9D0-BEEA-A896-70F72BED3C60}"/>
          </ac:spMkLst>
        </pc:spChg>
      </pc:sldChg>
      <pc:sldChg chg="addSp delSp modSp add del mod ord">
        <pc:chgData name="Ferraby, Katie" userId="feb74279-2e25-4a94-b58e-b77c42c7d22a" providerId="ADAL" clId="{467660C1-0DB5-45BD-B133-3C1251FB071F}" dt="2025-05-21T19:25:24.575" v="1630" actId="47"/>
        <pc:sldMkLst>
          <pc:docMk/>
          <pc:sldMk cId="1022930040" sldId="330"/>
        </pc:sldMkLst>
      </pc:sldChg>
      <pc:sldChg chg="addSp delSp modSp add mod">
        <pc:chgData name="Ferraby, Katie" userId="feb74279-2e25-4a94-b58e-b77c42c7d22a" providerId="ADAL" clId="{467660C1-0DB5-45BD-B133-3C1251FB071F}" dt="2025-05-22T13:10:38.296" v="3424" actId="1076"/>
        <pc:sldMkLst>
          <pc:docMk/>
          <pc:sldMk cId="1823082985" sldId="331"/>
        </pc:sldMkLst>
        <pc:spChg chg="add mod">
          <ac:chgData name="Ferraby, Katie" userId="feb74279-2e25-4a94-b58e-b77c42c7d22a" providerId="ADAL" clId="{467660C1-0DB5-45BD-B133-3C1251FB071F}" dt="2025-05-22T13:10:20.164" v="3419" actId="1076"/>
          <ac:spMkLst>
            <pc:docMk/>
            <pc:sldMk cId="1823082985" sldId="331"/>
            <ac:spMk id="2" creationId="{2C845C92-4D36-1456-8BFD-676E24A60822}"/>
          </ac:spMkLst>
        </pc:spChg>
        <pc:spChg chg="add del mod">
          <ac:chgData name="Ferraby, Katie" userId="feb74279-2e25-4a94-b58e-b77c42c7d22a" providerId="ADAL" clId="{467660C1-0DB5-45BD-B133-3C1251FB071F}" dt="2025-05-21T19:29:54.337" v="2038" actId="478"/>
          <ac:spMkLst>
            <pc:docMk/>
            <pc:sldMk cId="1823082985" sldId="331"/>
            <ac:spMk id="8" creationId="{2386AC5B-3919-F7A2-303E-D599C49BD168}"/>
          </ac:spMkLst>
        </pc:spChg>
        <pc:spChg chg="add del mod ord">
          <ac:chgData name="Ferraby, Katie" userId="feb74279-2e25-4a94-b58e-b77c42c7d22a" providerId="ADAL" clId="{467660C1-0DB5-45BD-B133-3C1251FB071F}" dt="2025-05-21T19:29:56.610" v="2039" actId="478"/>
          <ac:spMkLst>
            <pc:docMk/>
            <pc:sldMk cId="1823082985" sldId="331"/>
            <ac:spMk id="10" creationId="{E0DE0580-A913-1179-85C1-AD4F78BD3332}"/>
          </ac:spMkLst>
        </pc:spChg>
        <pc:spChg chg="add del mod">
          <ac:chgData name="Ferraby, Katie" userId="feb74279-2e25-4a94-b58e-b77c42c7d22a" providerId="ADAL" clId="{467660C1-0DB5-45BD-B133-3C1251FB071F}" dt="2025-05-21T19:29:59.228" v="2040" actId="478"/>
          <ac:spMkLst>
            <pc:docMk/>
            <pc:sldMk cId="1823082985" sldId="331"/>
            <ac:spMk id="11" creationId="{B7016AA3-39D9-E16C-BA18-54B3CCCD1FF9}"/>
          </ac:spMkLst>
        </pc:spChg>
        <pc:spChg chg="add del mod ord">
          <ac:chgData name="Ferraby, Katie" userId="feb74279-2e25-4a94-b58e-b77c42c7d22a" providerId="ADAL" clId="{467660C1-0DB5-45BD-B133-3C1251FB071F}" dt="2025-05-22T10:22:17.786" v="3072" actId="1076"/>
          <ac:spMkLst>
            <pc:docMk/>
            <pc:sldMk cId="1823082985" sldId="331"/>
            <ac:spMk id="13" creationId="{985D2B18-98F0-F389-518A-5DBC50D1E344}"/>
          </ac:spMkLst>
        </pc:spChg>
        <pc:spChg chg="add del mod">
          <ac:chgData name="Ferraby, Katie" userId="feb74279-2e25-4a94-b58e-b77c42c7d22a" providerId="ADAL" clId="{467660C1-0DB5-45BD-B133-3C1251FB071F}" dt="2025-05-22T10:15:31.694" v="3036" actId="478"/>
          <ac:spMkLst>
            <pc:docMk/>
            <pc:sldMk cId="1823082985" sldId="331"/>
            <ac:spMk id="15" creationId="{1839833B-10F3-0EE8-59B2-E7D249C4C408}"/>
          </ac:spMkLst>
        </pc:spChg>
        <pc:spChg chg="add del mod">
          <ac:chgData name="Ferraby, Katie" userId="feb74279-2e25-4a94-b58e-b77c42c7d22a" providerId="ADAL" clId="{467660C1-0DB5-45BD-B133-3C1251FB071F}" dt="2025-05-22T10:23:01.754" v="3077" actId="478"/>
          <ac:spMkLst>
            <pc:docMk/>
            <pc:sldMk cId="1823082985" sldId="331"/>
            <ac:spMk id="17" creationId="{C2E72E16-F537-9D62-E440-777823911D68}"/>
          </ac:spMkLst>
        </pc:spChg>
        <pc:spChg chg="add del mod">
          <ac:chgData name="Ferraby, Katie" userId="feb74279-2e25-4a94-b58e-b77c42c7d22a" providerId="ADAL" clId="{467660C1-0DB5-45BD-B133-3C1251FB071F}" dt="2025-05-22T10:22:08.727" v="3070" actId="478"/>
          <ac:spMkLst>
            <pc:docMk/>
            <pc:sldMk cId="1823082985" sldId="331"/>
            <ac:spMk id="20" creationId="{7651B9FF-F7BD-AB46-FC47-6DCEB9CE9352}"/>
          </ac:spMkLst>
        </pc:spChg>
        <pc:spChg chg="add mod">
          <ac:chgData name="Ferraby, Katie" userId="feb74279-2e25-4a94-b58e-b77c42c7d22a" providerId="ADAL" clId="{467660C1-0DB5-45BD-B133-3C1251FB071F}" dt="2025-05-22T13:10:38.296" v="3424" actId="1076"/>
          <ac:spMkLst>
            <pc:docMk/>
            <pc:sldMk cId="1823082985" sldId="331"/>
            <ac:spMk id="22" creationId="{AC50AB5F-8F0F-7DC2-0C50-FE3AACDDCDBC}"/>
          </ac:spMkLst>
        </pc:spChg>
        <pc:spChg chg="add mod ord">
          <ac:chgData name="Ferraby, Katie" userId="feb74279-2e25-4a94-b58e-b77c42c7d22a" providerId="ADAL" clId="{467660C1-0DB5-45BD-B133-3C1251FB071F}" dt="2025-05-22T13:09:32.829" v="3406" actId="1076"/>
          <ac:spMkLst>
            <pc:docMk/>
            <pc:sldMk cId="1823082985" sldId="331"/>
            <ac:spMk id="23" creationId="{DE7EB9CE-736F-A7C1-BE32-D48C353837B8}"/>
          </ac:spMkLst>
        </pc:spChg>
        <pc:spChg chg="add mod ord">
          <ac:chgData name="Ferraby, Katie" userId="feb74279-2e25-4a94-b58e-b77c42c7d22a" providerId="ADAL" clId="{467660C1-0DB5-45BD-B133-3C1251FB071F}" dt="2025-05-22T13:09:21.590" v="3403" actId="1076"/>
          <ac:spMkLst>
            <pc:docMk/>
            <pc:sldMk cId="1823082985" sldId="331"/>
            <ac:spMk id="24" creationId="{8D547C93-9212-D16D-7A3C-908437082478}"/>
          </ac:spMkLst>
        </pc:spChg>
        <pc:spChg chg="add mod ord">
          <ac:chgData name="Ferraby, Katie" userId="feb74279-2e25-4a94-b58e-b77c42c7d22a" providerId="ADAL" clId="{467660C1-0DB5-45BD-B133-3C1251FB071F}" dt="2025-05-22T13:10:25.941" v="3421" actId="166"/>
          <ac:spMkLst>
            <pc:docMk/>
            <pc:sldMk cId="1823082985" sldId="331"/>
            <ac:spMk id="25" creationId="{99D6D60D-3284-802C-4F6E-55A9D156E22F}"/>
          </ac:spMkLst>
        </pc:spChg>
        <pc:spChg chg="add mod">
          <ac:chgData name="Ferraby, Katie" userId="feb74279-2e25-4a94-b58e-b77c42c7d22a" providerId="ADAL" clId="{467660C1-0DB5-45BD-B133-3C1251FB071F}" dt="2025-05-09T15:31:22.554" v="756"/>
          <ac:spMkLst>
            <pc:docMk/>
            <pc:sldMk cId="1823082985" sldId="331"/>
            <ac:spMk id="29" creationId="{D6826CBE-C6B8-B767-B185-32D9B5094B47}"/>
          </ac:spMkLst>
        </pc:spChg>
        <pc:spChg chg="add mod">
          <ac:chgData name="Ferraby, Katie" userId="feb74279-2e25-4a94-b58e-b77c42c7d22a" providerId="ADAL" clId="{467660C1-0DB5-45BD-B133-3C1251FB071F}" dt="2025-05-09T15:31:22.554" v="756"/>
          <ac:spMkLst>
            <pc:docMk/>
            <pc:sldMk cId="1823082985" sldId="331"/>
            <ac:spMk id="30" creationId="{B9F54C92-603D-37F6-5E8C-76F573E09792}"/>
          </ac:spMkLst>
        </pc:spChg>
        <pc:spChg chg="add mod">
          <ac:chgData name="Ferraby, Katie" userId="feb74279-2e25-4a94-b58e-b77c42c7d22a" providerId="ADAL" clId="{467660C1-0DB5-45BD-B133-3C1251FB071F}" dt="2025-05-22T10:07:15.470" v="2419" actId="20577"/>
          <ac:spMkLst>
            <pc:docMk/>
            <pc:sldMk cId="1823082985" sldId="331"/>
            <ac:spMk id="32" creationId="{BB241810-98DB-0E6F-E398-D6D7935EFF9E}"/>
          </ac:spMkLst>
        </pc:spChg>
        <pc:picChg chg="del mod">
          <ac:chgData name="Ferraby, Katie" userId="feb74279-2e25-4a94-b58e-b77c42c7d22a" providerId="ADAL" clId="{467660C1-0DB5-45BD-B133-3C1251FB071F}" dt="2025-05-21T19:27:28.469" v="1712" actId="478"/>
          <ac:picMkLst>
            <pc:docMk/>
            <pc:sldMk cId="1823082985" sldId="331"/>
            <ac:picMk id="3" creationId="{741B796F-9BC2-E546-BC2C-532454551E10}"/>
          </ac:picMkLst>
        </pc:picChg>
        <pc:picChg chg="add del mod">
          <ac:chgData name="Ferraby, Katie" userId="feb74279-2e25-4a94-b58e-b77c42c7d22a" providerId="ADAL" clId="{467660C1-0DB5-45BD-B133-3C1251FB071F}" dt="2025-05-21T19:27:30.253" v="1713" actId="478"/>
          <ac:picMkLst>
            <pc:docMk/>
            <pc:sldMk cId="1823082985" sldId="331"/>
            <ac:picMk id="4" creationId="{A6B66500-4229-73A7-7DE4-6F485BBBAA27}"/>
          </ac:picMkLst>
        </pc:picChg>
        <pc:picChg chg="del mod">
          <ac:chgData name="Ferraby, Katie" userId="feb74279-2e25-4a94-b58e-b77c42c7d22a" providerId="ADAL" clId="{467660C1-0DB5-45BD-B133-3C1251FB071F}" dt="2025-05-21T19:27:50.740" v="1716" actId="478"/>
          <ac:picMkLst>
            <pc:docMk/>
            <pc:sldMk cId="1823082985" sldId="331"/>
            <ac:picMk id="5" creationId="{4340B3EA-1ACE-0095-55A8-A8091048BA27}"/>
          </ac:picMkLst>
        </pc:picChg>
        <pc:picChg chg="add mod ord modCrop">
          <ac:chgData name="Ferraby, Katie" userId="feb74279-2e25-4a94-b58e-b77c42c7d22a" providerId="ADAL" clId="{467660C1-0DB5-45BD-B133-3C1251FB071F}" dt="2025-05-22T13:08:37.567" v="3391" actId="1076"/>
          <ac:picMkLst>
            <pc:docMk/>
            <pc:sldMk cId="1823082985" sldId="331"/>
            <ac:picMk id="6" creationId="{48B68B85-544C-A06E-AAB6-ED4C6B42D40D}"/>
          </ac:picMkLst>
        </pc:picChg>
        <pc:picChg chg="del mod">
          <ac:chgData name="Ferraby, Katie" userId="feb74279-2e25-4a94-b58e-b77c42c7d22a" providerId="ADAL" clId="{467660C1-0DB5-45BD-B133-3C1251FB071F}" dt="2025-05-22T10:17:37.950" v="3046" actId="478"/>
          <ac:picMkLst>
            <pc:docMk/>
            <pc:sldMk cId="1823082985" sldId="331"/>
            <ac:picMk id="7" creationId="{2C1C38E5-5C76-0E9F-57C1-ED00687533B8}"/>
          </ac:picMkLst>
        </pc:picChg>
        <pc:picChg chg="add mod ord modCrop">
          <ac:chgData name="Ferraby, Katie" userId="feb74279-2e25-4a94-b58e-b77c42c7d22a" providerId="ADAL" clId="{467660C1-0DB5-45BD-B133-3C1251FB071F}" dt="2025-05-22T13:08:57.073" v="3395" actId="14100"/>
          <ac:picMkLst>
            <pc:docMk/>
            <pc:sldMk cId="1823082985" sldId="331"/>
            <ac:picMk id="12" creationId="{4819B534-EB95-8323-03F9-05B1B6E376DD}"/>
          </ac:picMkLst>
        </pc:picChg>
        <pc:picChg chg="add mod ord modCrop">
          <ac:chgData name="Ferraby, Katie" userId="feb74279-2e25-4a94-b58e-b77c42c7d22a" providerId="ADAL" clId="{467660C1-0DB5-45BD-B133-3C1251FB071F}" dt="2025-05-22T13:09:58.118" v="3412" actId="732"/>
          <ac:picMkLst>
            <pc:docMk/>
            <pc:sldMk cId="1823082985" sldId="331"/>
            <ac:picMk id="18" creationId="{8E9EEB0F-6D1E-905F-D07F-21E3BFA9CC1E}"/>
          </ac:picMkLst>
        </pc:picChg>
        <pc:picChg chg="add mod">
          <ac:chgData name="Ferraby, Katie" userId="feb74279-2e25-4a94-b58e-b77c42c7d22a" providerId="ADAL" clId="{467660C1-0DB5-45BD-B133-3C1251FB071F}" dt="2025-05-09T15:31:22.554" v="756"/>
          <ac:picMkLst>
            <pc:docMk/>
            <pc:sldMk cId="1823082985" sldId="331"/>
            <ac:picMk id="31" creationId="{8B71C30B-82DB-73C1-EE5E-0DADB1A03BA6}"/>
          </ac:picMkLst>
        </pc:picChg>
      </pc:sldChg>
      <pc:sldChg chg="addSp modSp new del mod">
        <pc:chgData name="Ferraby, Katie" userId="feb74279-2e25-4a94-b58e-b77c42c7d22a" providerId="ADAL" clId="{467660C1-0DB5-45BD-B133-3C1251FB071F}" dt="2025-05-20T18:48:00.723" v="1192" actId="2696"/>
        <pc:sldMkLst>
          <pc:docMk/>
          <pc:sldMk cId="2513791225" sldId="332"/>
        </pc:sldMkLst>
      </pc:sldChg>
      <pc:sldChg chg="addSp delSp modSp new mod ord">
        <pc:chgData name="Ferraby, Katie" userId="feb74279-2e25-4a94-b58e-b77c42c7d22a" providerId="ADAL" clId="{467660C1-0DB5-45BD-B133-3C1251FB071F}" dt="2025-05-22T10:06:59.358" v="2417" actId="478"/>
        <pc:sldMkLst>
          <pc:docMk/>
          <pc:sldMk cId="2772018439" sldId="332"/>
        </pc:sldMkLst>
        <pc:spChg chg="add mod">
          <ac:chgData name="Ferraby, Katie" userId="feb74279-2e25-4a94-b58e-b77c42c7d22a" providerId="ADAL" clId="{467660C1-0DB5-45BD-B133-3C1251FB071F}" dt="2025-05-21T19:38:44.840" v="2251" actId="20577"/>
          <ac:spMkLst>
            <pc:docMk/>
            <pc:sldMk cId="2772018439" sldId="332"/>
            <ac:spMk id="2" creationId="{9875F959-9CF8-8787-0802-4061E3CB5150}"/>
          </ac:spMkLst>
        </pc:spChg>
        <pc:spChg chg="add mod">
          <ac:chgData name="Ferraby, Katie" userId="feb74279-2e25-4a94-b58e-b77c42c7d22a" providerId="ADAL" clId="{467660C1-0DB5-45BD-B133-3C1251FB071F}" dt="2025-05-21T19:39:06.858" v="2284" actId="1076"/>
          <ac:spMkLst>
            <pc:docMk/>
            <pc:sldMk cId="2772018439" sldId="332"/>
            <ac:spMk id="5" creationId="{B88B5B64-9E77-ED26-574C-30175FBB0690}"/>
          </ac:spMkLst>
        </pc:spChg>
        <pc:spChg chg="add mod">
          <ac:chgData name="Ferraby, Katie" userId="feb74279-2e25-4a94-b58e-b77c42c7d22a" providerId="ADAL" clId="{467660C1-0DB5-45BD-B133-3C1251FB071F}" dt="2025-05-21T19:39:12.769" v="2286" actId="1076"/>
          <ac:spMkLst>
            <pc:docMk/>
            <pc:sldMk cId="2772018439" sldId="332"/>
            <ac:spMk id="6" creationId="{FB19F772-15D1-3ACC-A7A5-FCD1DBDBAE5C}"/>
          </ac:spMkLst>
        </pc:spChg>
        <pc:spChg chg="add mod">
          <ac:chgData name="Ferraby, Katie" userId="feb74279-2e25-4a94-b58e-b77c42c7d22a" providerId="ADAL" clId="{467660C1-0DB5-45BD-B133-3C1251FB071F}" dt="2025-05-21T19:40:02.306" v="2322" actId="113"/>
          <ac:spMkLst>
            <pc:docMk/>
            <pc:sldMk cId="2772018439" sldId="332"/>
            <ac:spMk id="12" creationId="{E74031F9-A58A-DB54-DB82-E1AB36D17D0F}"/>
          </ac:spMkLst>
        </pc:spChg>
        <pc:spChg chg="add mod">
          <ac:chgData name="Ferraby, Katie" userId="feb74279-2e25-4a94-b58e-b77c42c7d22a" providerId="ADAL" clId="{467660C1-0DB5-45BD-B133-3C1251FB071F}" dt="2025-05-21T19:41:51.019" v="2356"/>
          <ac:spMkLst>
            <pc:docMk/>
            <pc:sldMk cId="2772018439" sldId="332"/>
            <ac:spMk id="13" creationId="{EEB87815-CA36-A64D-77F1-668386BF8C0E}"/>
          </ac:spMkLst>
        </pc:spChg>
        <pc:spChg chg="add mod">
          <ac:chgData name="Ferraby, Katie" userId="feb74279-2e25-4a94-b58e-b77c42c7d22a" providerId="ADAL" clId="{467660C1-0DB5-45BD-B133-3C1251FB071F}" dt="2025-05-21T19:41:54.764" v="2357"/>
          <ac:spMkLst>
            <pc:docMk/>
            <pc:sldMk cId="2772018439" sldId="332"/>
            <ac:spMk id="14" creationId="{5E10AFCA-18C3-85EA-EDE5-C9F02977BD14}"/>
          </ac:spMkLst>
        </pc:spChg>
        <pc:spChg chg="add del mod">
          <ac:chgData name="Ferraby, Katie" userId="feb74279-2e25-4a94-b58e-b77c42c7d22a" providerId="ADAL" clId="{467660C1-0DB5-45BD-B133-3C1251FB071F}" dt="2025-05-22T10:06:59.358" v="2417" actId="478"/>
          <ac:spMkLst>
            <pc:docMk/>
            <pc:sldMk cId="2772018439" sldId="332"/>
            <ac:spMk id="16" creationId="{96BE48A0-DAD1-C723-4AAE-5BA3E9FA6C88}"/>
          </ac:spMkLst>
        </pc:spChg>
        <pc:picChg chg="add mod">
          <ac:chgData name="Ferraby, Katie" userId="feb74279-2e25-4a94-b58e-b77c42c7d22a" providerId="ADAL" clId="{467660C1-0DB5-45BD-B133-3C1251FB071F}" dt="2025-05-21T19:38:51.683" v="2254" actId="14100"/>
          <ac:picMkLst>
            <pc:docMk/>
            <pc:sldMk cId="2772018439" sldId="332"/>
            <ac:picMk id="4" creationId="{DEC652F8-A74B-CA13-E591-D4F557912240}"/>
          </ac:picMkLst>
        </pc:picChg>
        <pc:picChg chg="add mod">
          <ac:chgData name="Ferraby, Katie" userId="feb74279-2e25-4a94-b58e-b77c42c7d22a" providerId="ADAL" clId="{467660C1-0DB5-45BD-B133-3C1251FB071F}" dt="2025-05-21T19:42:04.403" v="2358"/>
          <ac:picMkLst>
            <pc:docMk/>
            <pc:sldMk cId="2772018439" sldId="332"/>
            <ac:picMk id="15" creationId="{939C39B5-59D4-29CF-58F0-12ED3F0DBFF9}"/>
          </ac:picMkLst>
        </pc:picChg>
        <pc:cxnChg chg="add del">
          <ac:chgData name="Ferraby, Katie" userId="feb74279-2e25-4a94-b58e-b77c42c7d22a" providerId="ADAL" clId="{467660C1-0DB5-45BD-B133-3C1251FB071F}" dt="2025-05-21T19:39:46.110" v="2291" actId="478"/>
          <ac:cxnSpMkLst>
            <pc:docMk/>
            <pc:sldMk cId="2772018439" sldId="332"/>
            <ac:cxnSpMk id="8" creationId="{4463883F-7BE1-9959-23F6-BDA853AA702D}"/>
          </ac:cxnSpMkLst>
        </pc:cxnChg>
        <pc:cxnChg chg="add mod">
          <ac:chgData name="Ferraby, Katie" userId="feb74279-2e25-4a94-b58e-b77c42c7d22a" providerId="ADAL" clId="{467660C1-0DB5-45BD-B133-3C1251FB071F}" dt="2025-05-21T19:39:41.810" v="2290" actId="1582"/>
          <ac:cxnSpMkLst>
            <pc:docMk/>
            <pc:sldMk cId="2772018439" sldId="332"/>
            <ac:cxnSpMk id="10" creationId="{BBB2D369-08F6-6F9C-6F8A-B24740F040BF}"/>
          </ac:cxnSpMkLst>
        </pc:cxnChg>
        <pc:cxnChg chg="add mod">
          <ac:chgData name="Ferraby, Katie" userId="feb74279-2e25-4a94-b58e-b77c42c7d22a" providerId="ADAL" clId="{467660C1-0DB5-45BD-B133-3C1251FB071F}" dt="2025-05-21T19:39:51.359" v="2293" actId="1076"/>
          <ac:cxnSpMkLst>
            <pc:docMk/>
            <pc:sldMk cId="2772018439" sldId="332"/>
            <ac:cxnSpMk id="11" creationId="{C50D1796-BA05-13C3-22F5-D9B8AE6B8684}"/>
          </ac:cxnSpMkLst>
        </pc:cxnChg>
      </pc:sldChg>
      <pc:sldChg chg="delSp modSp add mod">
        <pc:chgData name="Ferraby, Katie" userId="feb74279-2e25-4a94-b58e-b77c42c7d22a" providerId="ADAL" clId="{467660C1-0DB5-45BD-B133-3C1251FB071F}" dt="2025-05-22T10:06:36.615" v="2410" actId="1076"/>
        <pc:sldMkLst>
          <pc:docMk/>
          <pc:sldMk cId="343614429" sldId="333"/>
        </pc:sldMkLst>
        <pc:spChg chg="del">
          <ac:chgData name="Ferraby, Katie" userId="feb74279-2e25-4a94-b58e-b77c42c7d22a" providerId="ADAL" clId="{467660C1-0DB5-45BD-B133-3C1251FB071F}" dt="2025-05-22T10:06:21.368" v="2394" actId="478"/>
          <ac:spMkLst>
            <pc:docMk/>
            <pc:sldMk cId="343614429" sldId="333"/>
            <ac:spMk id="3" creationId="{7920E7B3-0347-2780-71FF-469B59AC951B}"/>
          </ac:spMkLst>
        </pc:spChg>
        <pc:spChg chg="del">
          <ac:chgData name="Ferraby, Katie" userId="feb74279-2e25-4a94-b58e-b77c42c7d22a" providerId="ADAL" clId="{467660C1-0DB5-45BD-B133-3C1251FB071F}" dt="2025-05-22T10:06:24.888" v="2395" actId="478"/>
          <ac:spMkLst>
            <pc:docMk/>
            <pc:sldMk cId="343614429" sldId="333"/>
            <ac:spMk id="5" creationId="{8E7D1E22-BBA2-4E9F-B376-CD7F0F933942}"/>
          </ac:spMkLst>
        </pc:spChg>
        <pc:spChg chg="del">
          <ac:chgData name="Ferraby, Katie" userId="feb74279-2e25-4a94-b58e-b77c42c7d22a" providerId="ADAL" clId="{467660C1-0DB5-45BD-B133-3C1251FB071F}" dt="2025-05-22T10:06:21.368" v="2394" actId="478"/>
          <ac:spMkLst>
            <pc:docMk/>
            <pc:sldMk cId="343614429" sldId="333"/>
            <ac:spMk id="6" creationId="{2EC75C26-1CB0-3B07-A360-EBC83ED9BD8C}"/>
          </ac:spMkLst>
        </pc:spChg>
        <pc:spChg chg="mod">
          <ac:chgData name="Ferraby, Katie" userId="feb74279-2e25-4a94-b58e-b77c42c7d22a" providerId="ADAL" clId="{467660C1-0DB5-45BD-B133-3C1251FB071F}" dt="2025-05-22T10:06:36.615" v="2410" actId="1076"/>
          <ac:spMkLst>
            <pc:docMk/>
            <pc:sldMk cId="343614429" sldId="333"/>
            <ac:spMk id="10" creationId="{0682A1F4-6CD8-1292-246E-70C3432E644E}"/>
          </ac:spMkLst>
        </pc:spChg>
      </pc:sldChg>
      <pc:sldChg chg="delSp add del mod">
        <pc:chgData name="Ferraby, Katie" userId="feb74279-2e25-4a94-b58e-b77c42c7d22a" providerId="ADAL" clId="{467660C1-0DB5-45BD-B133-3C1251FB071F}" dt="2025-05-22T10:06:53.007" v="2414" actId="47"/>
        <pc:sldMkLst>
          <pc:docMk/>
          <pc:sldMk cId="2384184079" sldId="334"/>
        </pc:sldMkLst>
        <pc:spChg chg="del">
          <ac:chgData name="Ferraby, Katie" userId="feb74279-2e25-4a94-b58e-b77c42c7d22a" providerId="ADAL" clId="{467660C1-0DB5-45BD-B133-3C1251FB071F}" dt="2025-05-22T10:06:46.858" v="2413" actId="478"/>
          <ac:spMkLst>
            <pc:docMk/>
            <pc:sldMk cId="2384184079" sldId="334"/>
            <ac:spMk id="3" creationId="{0EB0CA69-18CC-87A5-2AB3-18530D5B2648}"/>
          </ac:spMkLst>
        </pc:spChg>
        <pc:spChg chg="del">
          <ac:chgData name="Ferraby, Katie" userId="feb74279-2e25-4a94-b58e-b77c42c7d22a" providerId="ADAL" clId="{467660C1-0DB5-45BD-B133-3C1251FB071F}" dt="2025-05-22T10:06:43.910" v="2412" actId="478"/>
          <ac:spMkLst>
            <pc:docMk/>
            <pc:sldMk cId="2384184079" sldId="334"/>
            <ac:spMk id="5" creationId="{3C505DDB-2283-D87B-0133-3DC7521AF1FE}"/>
          </ac:spMkLst>
        </pc:spChg>
        <pc:spChg chg="del">
          <ac:chgData name="Ferraby, Katie" userId="feb74279-2e25-4a94-b58e-b77c42c7d22a" providerId="ADAL" clId="{467660C1-0DB5-45BD-B133-3C1251FB071F}" dt="2025-05-22T10:06:40.830" v="2411" actId="478"/>
          <ac:spMkLst>
            <pc:docMk/>
            <pc:sldMk cId="2384184079" sldId="334"/>
            <ac:spMk id="6" creationId="{EB7FF4DD-041E-78A9-5BB5-49078700656B}"/>
          </ac:spMkLst>
        </pc:spChg>
        <pc:spChg chg="del">
          <ac:chgData name="Ferraby, Katie" userId="feb74279-2e25-4a94-b58e-b77c42c7d22a" providerId="ADAL" clId="{467660C1-0DB5-45BD-B133-3C1251FB071F}" dt="2025-05-22T10:06:40.830" v="2411" actId="478"/>
          <ac:spMkLst>
            <pc:docMk/>
            <pc:sldMk cId="2384184079" sldId="334"/>
            <ac:spMk id="10" creationId="{15BA310F-C341-717D-09FD-55CAB8CC64FF}"/>
          </ac:spMkLst>
        </pc:spChg>
      </pc:sldChg>
      <pc:sldChg chg="add del">
        <pc:chgData name="Ferraby, Katie" userId="feb74279-2e25-4a94-b58e-b77c42c7d22a" providerId="ADAL" clId="{467660C1-0DB5-45BD-B133-3C1251FB071F}" dt="2025-05-09T15:10:12.561" v="309" actId="47"/>
        <pc:sldMkLst>
          <pc:docMk/>
          <pc:sldMk cId="1279042510" sldId="383"/>
        </pc:sldMkLst>
      </pc:sldChg>
      <pc:sldMasterChg chg="delSldLayout">
        <pc:chgData name="Ferraby, Katie" userId="feb74279-2e25-4a94-b58e-b77c42c7d22a" providerId="ADAL" clId="{467660C1-0DB5-45BD-B133-3C1251FB071F}" dt="2025-05-09T15:10:12.561" v="309" actId="47"/>
        <pc:sldMasterMkLst>
          <pc:docMk/>
          <pc:sldMasterMk cId="461150887" sldId="2147483648"/>
        </pc:sldMasterMkLst>
        <pc:sldLayoutChg chg="del">
          <pc:chgData name="Ferraby, Katie" userId="feb74279-2e25-4a94-b58e-b77c42c7d22a" providerId="ADAL" clId="{467660C1-0DB5-45BD-B133-3C1251FB071F}" dt="2025-05-09T15:10:12.561" v="309" actId="47"/>
          <pc:sldLayoutMkLst>
            <pc:docMk/>
            <pc:sldMasterMk cId="461150887" sldId="2147483648"/>
            <pc:sldLayoutMk cId="2565054315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96688-45BE-4C02-A189-824BA050B269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BE705-6142-44AA-BBF7-82817C5DB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71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BE705-6142-44AA-BBF7-82817C5DBD1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949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E8CAD-F666-9CAE-584E-631689F9D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24DC02-434F-3B03-D5E2-F4F36B374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CACA5-E7E9-7BD8-61A1-2BF90655D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6492-0DE7-490E-940E-89484124978A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F960B-8D8E-5BE3-BD89-83966C700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8771E-9B50-788C-A403-4FC326B6F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BAD4-CDD2-4BA9-B458-AF0072079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069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11331-A317-A84A-3EBB-A56B6E99A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51291C-C416-F61E-B5BB-8CEA3F899D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8420B-24BB-A0C9-86EE-9723A5804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6492-0DE7-490E-940E-89484124978A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8499B-412E-1C12-AA7C-C38D1B544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8002B-C53B-A150-E4B6-B8FE3C514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BAD4-CDD2-4BA9-B458-AF0072079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00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97284A-EBB6-801A-5BFB-1ACCF2B8CE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645ED1-9465-6FC5-311F-0DC00610B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32469-B84E-C8A2-B66F-31E99FE4F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6492-0DE7-490E-940E-89484124978A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4B983-CA0F-4BF4-DF8E-D6F8F07F5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9BC5E-FAFA-E1B8-1822-3F63EBB7F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BAD4-CDD2-4BA9-B458-AF0072079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1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B196-F5ED-9C77-C76B-2E3581B2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97458-712A-C532-9D3B-03622183D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BFDF9-AA01-42B6-7895-2A42B8298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6492-0DE7-490E-940E-89484124978A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90D03-976A-88D6-1A71-28199E462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267B2-38D3-1326-F975-9DB2C95C7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BAD4-CDD2-4BA9-B458-AF0072079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84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8975D-25A4-CC29-528D-DD111425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E4479-24DA-1517-6AD6-9ACD37C21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2860F-E7EA-ECB0-B36A-5AB6BA017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6492-0DE7-490E-940E-89484124978A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BCBF1-9845-EB83-B74D-A87B06CE5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C8AE2-E1C1-667F-2668-9AA087798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BAD4-CDD2-4BA9-B458-AF0072079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662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7069F-4FFA-8626-339F-815720D0B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E79B2-7990-73D5-9A97-468D55FF64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BF1AE7-ED0B-94D4-0FCF-A49D36506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2B11A-5FC3-A05E-99DE-15134B05A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6492-0DE7-490E-940E-89484124978A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730B62-9C1F-70C0-AFBB-FC6D2BE92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45079-1627-FC92-8747-B5D403C6C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BAD4-CDD2-4BA9-B458-AF0072079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855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093E5-E3BE-D52B-384B-EE34B6F75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F6267-17F7-E88E-3D7B-490D7DDBE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933CD-390D-4223-F561-392A13675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6D2708-1C68-52DF-4E2E-968A38FD9B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51879E-D4B9-5C9D-FFDD-D6162A0FE8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0D8BAF-26CB-1726-420D-232729CF8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6492-0DE7-490E-940E-89484124978A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49D382-F114-7C01-6583-63A2BA93B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6E1124-2C89-0075-88AF-28BDF4106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BAD4-CDD2-4BA9-B458-AF0072079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269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2ED8F-EA1B-6D2B-A5D2-C3C6CD844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580233-772A-0213-4176-D2D0DB90C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6492-0DE7-490E-940E-89484124978A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0864F3-62F8-4794-42CB-68CFF6A83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F5616A-DDC9-2ACE-14E4-D8226D07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BAD4-CDD2-4BA9-B458-AF0072079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92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65BA45-782E-0E15-85B9-718F97C36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6492-0DE7-490E-940E-89484124978A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FBBA63-E194-D9DA-6FBE-6B9BFE70D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BADAF-8EEE-B16A-5540-E980FD1C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BAD4-CDD2-4BA9-B458-AF0072079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5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B6BC6-646B-F5FF-9DB6-066AD6E1E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EE424-78A2-DA00-BD5D-678F19EA3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4FB86C-9CBC-D1B4-10F4-158B5B41E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F5AEAD-879D-32CF-DDBF-578D39D88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6492-0DE7-490E-940E-89484124978A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D133F-9C73-4CBC-550A-B9450CA10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053D17-4E85-B3B9-B927-CD3540056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BAD4-CDD2-4BA9-B458-AF0072079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113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A2EFC-3BDA-78A7-6549-A305BE7A8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818142-732F-7A80-F8D1-CADD961BAF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85941-9E01-791E-B150-199C9CB81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23B9D-499D-8D9F-C3FC-4092EC31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6492-0DE7-490E-940E-89484124978A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A8ECA2-CE77-E9E0-E3A8-7CC5EDABA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C2917-8323-F1C8-7BC6-D5EDF5C7D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ABAD4-CDD2-4BA9-B458-AF0072079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299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B290DE-C2BA-EDAC-8617-FD2C6EA66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4D300C-A1AA-3396-58BF-B8E50D9A6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61B2F-5789-A477-A206-E276700E3C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E36492-0DE7-490E-940E-89484124978A}" type="datetimeFigureOut">
              <a:rPr lang="en-GB" smtClean="0"/>
              <a:t>20/05/2025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94367-781B-B164-6F84-6B76A863BF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81D44-7B57-848A-F46B-73BBD7542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9ABAD4-CDD2-4BA9-B458-AF0072079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15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microsoft.com/office/2007/relationships/hdphoto" Target="../media/hdphoto1.wdp"/><Relationship Id="rId7" Type="http://schemas.openxmlformats.org/officeDocument/2006/relationships/image" Target="../media/image18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79A798-91AC-8710-BCDF-EC7CBFE8D55B}"/>
              </a:ext>
            </a:extLst>
          </p:cNvPr>
          <p:cNvSpPr/>
          <p:nvPr/>
        </p:nvSpPr>
        <p:spPr>
          <a:xfrm>
            <a:off x="0" y="6365421"/>
            <a:ext cx="12192000" cy="492579"/>
          </a:xfrm>
          <a:prstGeom prst="rect">
            <a:avLst/>
          </a:prstGeom>
          <a:solidFill>
            <a:srgbClr val="B0DD7F"/>
          </a:solidFill>
          <a:ln>
            <a:solidFill>
              <a:srgbClr val="B0DD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3941FA-9DFB-8377-D8F9-E870A8FD6902}"/>
              </a:ext>
            </a:extLst>
          </p:cNvPr>
          <p:cNvSpPr/>
          <p:nvPr/>
        </p:nvSpPr>
        <p:spPr>
          <a:xfrm>
            <a:off x="0" y="6410632"/>
            <a:ext cx="12192000" cy="447368"/>
          </a:xfrm>
          <a:prstGeom prst="rect">
            <a:avLst/>
          </a:prstGeom>
          <a:solidFill>
            <a:srgbClr val="97D34E"/>
          </a:solidFill>
          <a:ln>
            <a:solidFill>
              <a:srgbClr val="B0DD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Leaves Green Color, Leaf, Green, Plant PNG Transparent Image and Clipart  for Free Download">
            <a:extLst>
              <a:ext uri="{FF2B5EF4-FFF2-40B4-BE49-F238E27FC236}">
                <a16:creationId xmlns:a16="http://schemas.microsoft.com/office/drawing/2014/main" id="{2A7A35AA-72FF-BBDB-2481-8FB083A7D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9688" y1="73594" x2="29688" y2="7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445" y="5749412"/>
            <a:ext cx="1022555" cy="102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93382B-B975-E27E-69E0-7FF6253F98CE}"/>
              </a:ext>
            </a:extLst>
          </p:cNvPr>
          <p:cNvSpPr txBox="1"/>
          <p:nvPr/>
        </p:nvSpPr>
        <p:spPr>
          <a:xfrm>
            <a:off x="11505834" y="6029856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8EADB1-72EA-FFAB-622A-DD4DB3D03323}"/>
              </a:ext>
            </a:extLst>
          </p:cNvPr>
          <p:cNvSpPr txBox="1"/>
          <p:nvPr/>
        </p:nvSpPr>
        <p:spPr>
          <a:xfrm>
            <a:off x="3236948" y="2474893"/>
            <a:ext cx="57181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/>
              <a:t>Yr 3 HEP presentation</a:t>
            </a:r>
          </a:p>
          <a:p>
            <a:pPr algn="ctr"/>
            <a:r>
              <a:rPr lang="en-GB" sz="3600" b="1" dirty="0"/>
              <a:t>Katie Ferraby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0C32F3-6A3E-C9E8-D867-EE4A90A8EA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928" y="156428"/>
            <a:ext cx="1569920" cy="8652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13480F-C491-14CD-C6C8-4051F6B1AB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63" y="157454"/>
            <a:ext cx="1245923" cy="9008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260AA5-8735-A3E0-DF6C-8268A73A04E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452" t="34046" r="17423" b="41805"/>
          <a:stretch/>
        </p:blipFill>
        <p:spPr>
          <a:xfrm>
            <a:off x="6225442" y="156428"/>
            <a:ext cx="3065476" cy="865270"/>
          </a:xfrm>
          <a:prstGeom prst="rect">
            <a:avLst/>
          </a:prstGeom>
        </p:spPr>
      </p:pic>
      <p:pic>
        <p:nvPicPr>
          <p:cNvPr id="9" name="Picture 2" descr="About us - Centre for Doctoral Training for Innovation in Data Intensive  Science - University of Liverpool">
            <a:extLst>
              <a:ext uri="{FF2B5EF4-FFF2-40B4-BE49-F238E27FC236}">
                <a16:creationId xmlns:a16="http://schemas.microsoft.com/office/drawing/2014/main" id="{7AD6F11D-C0DA-FC4D-CB66-CE5412C78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926" y="168872"/>
            <a:ext cx="2437383" cy="86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FA06A3A2-04B7-400C-8D65-6333E6714B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856" y="126631"/>
            <a:ext cx="2787300" cy="93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37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8A8735-E29F-E67B-5ACB-BF17D4A2AD92}"/>
              </a:ext>
            </a:extLst>
          </p:cNvPr>
          <p:cNvSpPr txBox="1"/>
          <p:nvPr/>
        </p:nvSpPr>
        <p:spPr>
          <a:xfrm>
            <a:off x="381332" y="386105"/>
            <a:ext cx="2246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Muon anomaly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33F9F0-B695-03BB-8EED-228DD460E473}"/>
                  </a:ext>
                </a:extLst>
              </p:cNvPr>
              <p:cNvSpPr txBox="1"/>
              <p:nvPr/>
            </p:nvSpPr>
            <p:spPr>
              <a:xfrm>
                <a:off x="1367108" y="1965770"/>
                <a:ext cx="4009752" cy="476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GB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𝜇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𝜇</m:t>
                        </m:r>
                      </m:sub>
                      <m:sup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𝑄𝐸𝐷</m:t>
                        </m:r>
                      </m:sup>
                    </m:sSubSup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𝜇</m:t>
                        </m:r>
                      </m:sub>
                      <m:sup>
                        <m:r>
                          <a:rPr kumimoji="0" lang="en-GB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𝐸𝑊𝐾</m:t>
                        </m:r>
                      </m:sup>
                    </m:sSubSup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GB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GB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GB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𝜇</m:t>
                        </m:r>
                      </m:sub>
                      <m:sup>
                        <m:r>
                          <a:rPr kumimoji="0" lang="en-GB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𝑄𝐶𝐷</m:t>
                        </m:r>
                      </m:sup>
                    </m:sSubSup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sz="20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  <m:sup>
                            <m:r>
                              <a:rPr lang="en-GB" sz="20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𝐵𝑆𝑀</m:t>
                            </m:r>
                          </m:sup>
                        </m:sSubSup>
                        <m:r>
                          <a:rPr lang="en-GB" sz="2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e>
                    </m:d>
                  </m:oMath>
                </a14:m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33F9F0-B695-03BB-8EED-228DD460E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108" y="1965770"/>
                <a:ext cx="4009752" cy="476412"/>
              </a:xfrm>
              <a:prstGeom prst="rect">
                <a:avLst/>
              </a:prstGeom>
              <a:blipFill>
                <a:blip r:embed="rId2"/>
                <a:stretch>
                  <a:fillRect b="-15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63BE7C-D3E6-D019-F583-6CEEE96AB12D}"/>
                  </a:ext>
                </a:extLst>
              </p:cNvPr>
              <p:cNvSpPr txBox="1"/>
              <p:nvPr/>
            </p:nvSpPr>
            <p:spPr>
              <a:xfrm>
                <a:off x="381332" y="1009016"/>
                <a:ext cx="2841524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2000" i="1" dirty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GB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GB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GB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63BE7C-D3E6-D019-F583-6CEEE96AB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32" y="1009016"/>
                <a:ext cx="2841524" cy="6685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F0E73E-3C53-D274-5625-42D005551FA0}"/>
                  </a:ext>
                </a:extLst>
              </p:cNvPr>
              <p:cNvSpPr txBox="1"/>
              <p:nvPr/>
            </p:nvSpPr>
            <p:spPr>
              <a:xfrm>
                <a:off x="567322" y="2918594"/>
                <a:ext cx="6096000" cy="9975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𝜇</m:t>
                        </m:r>
                      </m:sub>
                      <m:sup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𝐻𝐿𝑂</m:t>
                        </m:r>
                      </m:sup>
                    </m:sSubSup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the largest source of uncertainty on the theoretical determination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GB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𝜇</m:t>
                        </m:r>
                      </m:sub>
                    </m:sSub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despite not being the largest contribution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en-GB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𝜇</m:t>
                        </m:r>
                      </m:sub>
                    </m:sSub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  <a:endParaRPr lang="en-GB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3F0E73E-3C53-D274-5625-42D005551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22" y="2918594"/>
                <a:ext cx="6096000" cy="997517"/>
              </a:xfrm>
              <a:prstGeom prst="rect">
                <a:avLst/>
              </a:prstGeom>
              <a:blipFill>
                <a:blip r:embed="rId4"/>
                <a:stretch>
                  <a:fillRect t="-2454" r="-600" b="-73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632D37C6-3497-48BD-342B-C80B8874969A}"/>
              </a:ext>
            </a:extLst>
          </p:cNvPr>
          <p:cNvSpPr/>
          <p:nvPr/>
        </p:nvSpPr>
        <p:spPr>
          <a:xfrm>
            <a:off x="0" y="6365421"/>
            <a:ext cx="12192000" cy="492579"/>
          </a:xfrm>
          <a:prstGeom prst="rect">
            <a:avLst/>
          </a:prstGeom>
          <a:solidFill>
            <a:srgbClr val="B0DD7F"/>
          </a:solidFill>
          <a:ln>
            <a:solidFill>
              <a:srgbClr val="B0DD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9FE74D-046F-B98B-A220-F47DAA655B0B}"/>
              </a:ext>
            </a:extLst>
          </p:cNvPr>
          <p:cNvSpPr/>
          <p:nvPr/>
        </p:nvSpPr>
        <p:spPr>
          <a:xfrm>
            <a:off x="0" y="6410632"/>
            <a:ext cx="12192000" cy="447368"/>
          </a:xfrm>
          <a:prstGeom prst="rect">
            <a:avLst/>
          </a:prstGeom>
          <a:solidFill>
            <a:srgbClr val="97D34E"/>
          </a:solidFill>
          <a:ln>
            <a:solidFill>
              <a:srgbClr val="B0DD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2" descr="Leaves Green Color, Leaf, Green, Plant PNG Transparent Image and Clipart  for Free Download">
            <a:extLst>
              <a:ext uri="{FF2B5EF4-FFF2-40B4-BE49-F238E27FC236}">
                <a16:creationId xmlns:a16="http://schemas.microsoft.com/office/drawing/2014/main" id="{9EBCEE11-2187-6233-A828-FF61E4373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9688" y1="73594" x2="29688" y2="7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445" y="5749412"/>
            <a:ext cx="1022555" cy="102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EF430A-C045-8BF4-4754-5873230FAF34}"/>
              </a:ext>
            </a:extLst>
          </p:cNvPr>
          <p:cNvSpPr txBox="1"/>
          <p:nvPr/>
        </p:nvSpPr>
        <p:spPr>
          <a:xfrm>
            <a:off x="11505834" y="6029856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1026" name="Picture 2" descr="Physicists publish worldwide consensus of muon magnetic moment calculation">
            <a:extLst>
              <a:ext uri="{FF2B5EF4-FFF2-40B4-BE49-F238E27FC236}">
                <a16:creationId xmlns:a16="http://schemas.microsoft.com/office/drawing/2014/main" id="{23B1BD67-8786-9913-9BBE-69547A4FA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931" y="240634"/>
            <a:ext cx="5531788" cy="399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97E0550-5478-081A-2CC4-81D78157CF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332" y="4755473"/>
                <a:ext cx="11371875" cy="1783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ptos" panose="020B0004020202020204" pitchFamily="34" charset="0"/>
                  </a:rPr>
                  <a:t>MUonE is a muon-electron scattering experiment, the signal is from the precise measurement of the muon and electron angles for elastic events.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ptos" panose="020B0004020202020204" pitchFamily="34" charset="0"/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0B0004020202020204" pitchFamily="34" charset="0"/>
                  </a:rPr>
                  <a:t>It will provide a new independent determination of the hadronic vacuum polarisation contribution to the muon anomaly,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GB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GB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kumimoji="0" lang="en-GB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kumimoji="0" lang="en-GB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𝐻𝐿𝑂</m:t>
                        </m:r>
                      </m:sup>
                    </m:sSubSup>
                  </m:oMath>
                </a14:m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0B0004020202020204" pitchFamily="34" charset="0"/>
                  </a:rPr>
                  <a:t>.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ptos" panose="020B0004020202020204" pitchFamily="34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97E0550-5478-081A-2CC4-81D78157CF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332" y="4755473"/>
                <a:ext cx="11371875" cy="1783886"/>
              </a:xfrm>
              <a:prstGeom prst="rect">
                <a:avLst/>
              </a:prstGeom>
              <a:blipFill>
                <a:blip r:embed="rId8"/>
                <a:stretch>
                  <a:fillRect t="-10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57DC59C-2339-94EC-963B-52BF5135992C}"/>
              </a:ext>
            </a:extLst>
          </p:cNvPr>
          <p:cNvCxnSpPr/>
          <p:nvPr/>
        </p:nvCxnSpPr>
        <p:spPr>
          <a:xfrm>
            <a:off x="226142" y="4385186"/>
            <a:ext cx="117397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593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8309B8-6B0F-41D6-854B-3670098201E5}"/>
              </a:ext>
            </a:extLst>
          </p:cNvPr>
          <p:cNvSpPr txBox="1"/>
          <p:nvPr/>
        </p:nvSpPr>
        <p:spPr>
          <a:xfrm>
            <a:off x="178630" y="128220"/>
            <a:ext cx="1148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MUonE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56C722-8311-4FA8-B5C8-EDE568007A26}"/>
              </a:ext>
            </a:extLst>
          </p:cNvPr>
          <p:cNvSpPr/>
          <p:nvPr/>
        </p:nvSpPr>
        <p:spPr>
          <a:xfrm>
            <a:off x="11685588" y="3125207"/>
            <a:ext cx="292865" cy="963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76D189-DCD8-4837-A5A6-3581E7082CBC}"/>
              </a:ext>
            </a:extLst>
          </p:cNvPr>
          <p:cNvSpPr/>
          <p:nvPr/>
        </p:nvSpPr>
        <p:spPr>
          <a:xfrm>
            <a:off x="11726068" y="4046831"/>
            <a:ext cx="92075" cy="121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FC5C95-7CC4-3550-9502-454AAB2B797B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BFE60A4-3633-411B-98F1-CD19FEE67DA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11</a:t>
            </a:fld>
            <a:r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/12</a:t>
            </a:r>
            <a:endParaRPr lang="en-GB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1AC3EB2-67D0-DCA1-6681-365A18ED3FA1}"/>
              </a:ext>
            </a:extLst>
          </p:cNvPr>
          <p:cNvSpPr/>
          <p:nvPr/>
        </p:nvSpPr>
        <p:spPr>
          <a:xfrm>
            <a:off x="0" y="6365421"/>
            <a:ext cx="12192000" cy="492579"/>
          </a:xfrm>
          <a:prstGeom prst="rect">
            <a:avLst/>
          </a:prstGeom>
          <a:solidFill>
            <a:srgbClr val="B0DD7F"/>
          </a:solidFill>
          <a:ln>
            <a:solidFill>
              <a:srgbClr val="B0DD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B4DBF29-8F00-7450-C241-3FC306DAD4BF}"/>
              </a:ext>
            </a:extLst>
          </p:cNvPr>
          <p:cNvSpPr/>
          <p:nvPr/>
        </p:nvSpPr>
        <p:spPr>
          <a:xfrm>
            <a:off x="0" y="6410632"/>
            <a:ext cx="12192000" cy="447368"/>
          </a:xfrm>
          <a:prstGeom prst="rect">
            <a:avLst/>
          </a:prstGeom>
          <a:solidFill>
            <a:srgbClr val="97D34E"/>
          </a:solidFill>
          <a:ln>
            <a:solidFill>
              <a:srgbClr val="B0DD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" descr="Leaves Green Color, Leaf, Green, Plant PNG Transparent Image and Clipart  for Free Download">
            <a:extLst>
              <a:ext uri="{FF2B5EF4-FFF2-40B4-BE49-F238E27FC236}">
                <a16:creationId xmlns:a16="http://schemas.microsoft.com/office/drawing/2014/main" id="{098887D1-C63B-538B-F9D1-AB1377AD1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9688" y1="73594" x2="29688" y2="7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445" y="5749412"/>
            <a:ext cx="1022555" cy="102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57C917C-6172-1D83-D0DE-494AFBE85706}"/>
              </a:ext>
            </a:extLst>
          </p:cNvPr>
          <p:cNvSpPr txBox="1"/>
          <p:nvPr/>
        </p:nvSpPr>
        <p:spPr>
          <a:xfrm>
            <a:off x="11505834" y="6029856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2ABE2CF-71B1-23ED-A5A0-4C6E149558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92" t="11603"/>
          <a:stretch/>
        </p:blipFill>
        <p:spPr>
          <a:xfrm>
            <a:off x="2104104" y="1075730"/>
            <a:ext cx="6909070" cy="188629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8DE3227-97DE-855B-08EB-4A547A46B09E}"/>
              </a:ext>
            </a:extLst>
          </p:cNvPr>
          <p:cNvSpPr txBox="1"/>
          <p:nvPr/>
        </p:nvSpPr>
        <p:spPr>
          <a:xfrm>
            <a:off x="134528" y="3251235"/>
            <a:ext cx="1741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Signal process*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B0F0D8-E5F8-BB0A-FBF5-80BE013EF341}"/>
              </a:ext>
            </a:extLst>
          </p:cNvPr>
          <p:cNvSpPr txBox="1"/>
          <p:nvPr/>
        </p:nvSpPr>
        <p:spPr>
          <a:xfrm>
            <a:off x="9344903" y="2997824"/>
            <a:ext cx="2771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Background process*</a:t>
            </a:r>
          </a:p>
          <a:p>
            <a:r>
              <a:rPr lang="en-GB" dirty="0"/>
              <a:t>(Nuclear pair production)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804868-E893-229B-06A6-97D79BA43783}"/>
              </a:ext>
            </a:extLst>
          </p:cNvPr>
          <p:cNvSpPr txBox="1"/>
          <p:nvPr/>
        </p:nvSpPr>
        <p:spPr>
          <a:xfrm rot="10800000" flipV="1">
            <a:off x="3902357" y="3749093"/>
            <a:ext cx="4066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These events occur in each target.</a:t>
            </a:r>
          </a:p>
          <a:p>
            <a:endParaRPr lang="en-GB" dirty="0"/>
          </a:p>
          <a:p>
            <a:r>
              <a:rPr lang="en-US" altLang="en-US" dirty="0">
                <a:latin typeface="Aptos" panose="020B0004020202020204" pitchFamily="34" charset="0"/>
              </a:rPr>
              <a:t>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f one of the outgoing tracks leaves the detector acceptance, a background event could look like a signal event as we only see one incoming and two outgoing tracks.</a:t>
            </a:r>
            <a:endParaRPr lang="en-GB" dirty="0"/>
          </a:p>
          <a:p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5761A6-A31D-AB1C-366C-02DA54066F07}"/>
              </a:ext>
            </a:extLst>
          </p:cNvPr>
          <p:cNvSpPr txBox="1"/>
          <p:nvPr/>
        </p:nvSpPr>
        <p:spPr>
          <a:xfrm>
            <a:off x="9013174" y="6023685"/>
            <a:ext cx="2190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*Simplified event displays</a:t>
            </a:r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5D737166-2578-8BED-474C-54025E095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597" y="628699"/>
            <a:ext cx="106958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MUonE timeline: 2023 run (2 stations), 2025 run (3 stations), full experiment 40 stations (post-LS3)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37C74E1-F6C1-DF69-9CA0-0A6B67A8D5F5}"/>
              </a:ext>
            </a:extLst>
          </p:cNvPr>
          <p:cNvSpPr txBox="1"/>
          <p:nvPr/>
        </p:nvSpPr>
        <p:spPr>
          <a:xfrm>
            <a:off x="1246529" y="1021168"/>
            <a:ext cx="10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 station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C6614BC-E370-C173-3C6B-EC30E63BB30A}"/>
              </a:ext>
            </a:extLst>
          </p:cNvPr>
          <p:cNvCxnSpPr>
            <a:stCxn id="31" idx="2"/>
          </p:cNvCxnSpPr>
          <p:nvPr/>
        </p:nvCxnSpPr>
        <p:spPr>
          <a:xfrm>
            <a:off x="1768723" y="1390500"/>
            <a:ext cx="444870" cy="1635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35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70BC1296-232B-3B23-0F2F-1B06EA14D3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38"/>
          <a:stretch/>
        </p:blipFill>
        <p:spPr>
          <a:xfrm>
            <a:off x="7968857" y="3698667"/>
            <a:ext cx="3768207" cy="2307789"/>
          </a:xfrm>
          <a:prstGeom prst="rect">
            <a:avLst/>
          </a:prstGeom>
        </p:spPr>
      </p:pic>
      <p:pic>
        <p:nvPicPr>
          <p:cNvPr id="37" name="Picture 36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28D670C6-D4B3-7015-1F04-FAC5A4563C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81"/>
          <a:stretch/>
        </p:blipFill>
        <p:spPr>
          <a:xfrm>
            <a:off x="75611" y="3550812"/>
            <a:ext cx="3743482" cy="228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10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85D2B18-98F0-F389-518A-5DBC50D1E344}"/>
              </a:ext>
            </a:extLst>
          </p:cNvPr>
          <p:cNvSpPr txBox="1"/>
          <p:nvPr/>
        </p:nvSpPr>
        <p:spPr>
          <a:xfrm>
            <a:off x="4290908" y="366479"/>
            <a:ext cx="74583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I’m studying the performance of the new MC generator so that it can be used to study pair production events which is a background process in MUonE.</a:t>
            </a:r>
          </a:p>
          <a:p>
            <a:endParaRPr lang="en-GB" dirty="0"/>
          </a:p>
          <a:p>
            <a:r>
              <a:rPr lang="en-GB" dirty="0"/>
              <a:t>I’m simulating nuclear background events using an event generator and a simulated target of 3cm. These plots help check that the events generated by MESMER produce kinematic distributions that match the expectation from theory.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845C92-4D36-1456-8BFD-676E24A60822}"/>
              </a:ext>
            </a:extLst>
          </p:cNvPr>
          <p:cNvSpPr txBox="1"/>
          <p:nvPr/>
        </p:nvSpPr>
        <p:spPr>
          <a:xfrm>
            <a:off x="291847" y="182801"/>
            <a:ext cx="348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Background events - simulation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6826CBE-C6B8-B767-B185-32D9B5094B47}"/>
              </a:ext>
            </a:extLst>
          </p:cNvPr>
          <p:cNvSpPr/>
          <p:nvPr/>
        </p:nvSpPr>
        <p:spPr>
          <a:xfrm>
            <a:off x="0" y="6365421"/>
            <a:ext cx="12192000" cy="492579"/>
          </a:xfrm>
          <a:prstGeom prst="rect">
            <a:avLst/>
          </a:prstGeom>
          <a:solidFill>
            <a:srgbClr val="B0DD7F"/>
          </a:solidFill>
          <a:ln>
            <a:solidFill>
              <a:srgbClr val="B0DD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9F54C92-603D-37F6-5E8C-76F573E09792}"/>
              </a:ext>
            </a:extLst>
          </p:cNvPr>
          <p:cNvSpPr/>
          <p:nvPr/>
        </p:nvSpPr>
        <p:spPr>
          <a:xfrm>
            <a:off x="0" y="6410632"/>
            <a:ext cx="12192000" cy="447368"/>
          </a:xfrm>
          <a:prstGeom prst="rect">
            <a:avLst/>
          </a:prstGeom>
          <a:solidFill>
            <a:srgbClr val="97D34E"/>
          </a:solidFill>
          <a:ln>
            <a:solidFill>
              <a:srgbClr val="B0DD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2" descr="Leaves Green Color, Leaf, Green, Plant PNG Transparent Image and Clipart  for Free Download">
            <a:extLst>
              <a:ext uri="{FF2B5EF4-FFF2-40B4-BE49-F238E27FC236}">
                <a16:creationId xmlns:a16="http://schemas.microsoft.com/office/drawing/2014/main" id="{8B71C30B-82DB-73C1-EE5E-0DADB1A03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9688" y1="73594" x2="29688" y2="7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445" y="5749412"/>
            <a:ext cx="1022555" cy="102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B241810-98DB-0E6F-E398-D6D7935EFF9E}"/>
              </a:ext>
            </a:extLst>
          </p:cNvPr>
          <p:cNvSpPr txBox="1"/>
          <p:nvPr/>
        </p:nvSpPr>
        <p:spPr>
          <a:xfrm>
            <a:off x="11505834" y="6029856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50AB5F-8F0F-7DC2-0C50-FE3AACDDCDBC}"/>
              </a:ext>
            </a:extLst>
          </p:cNvPr>
          <p:cNvSpPr txBox="1"/>
          <p:nvPr/>
        </p:nvSpPr>
        <p:spPr>
          <a:xfrm>
            <a:off x="7882468" y="3196445"/>
            <a:ext cx="41830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In nuclear pair production, the electron and positron are typically emitted at small angles and low energies, especially at high muon energies. This forward-peaked distribution, seen in the data above, is consistent with a soft, collinear nuclear pair production process.</a:t>
            </a:r>
          </a:p>
        </p:txBody>
      </p:sp>
      <p:pic>
        <p:nvPicPr>
          <p:cNvPr id="6" name="Picture 5" descr="A blue and white graph&#10;&#10;Description automatically generated">
            <a:extLst>
              <a:ext uri="{FF2B5EF4-FFF2-40B4-BE49-F238E27FC236}">
                <a16:creationId xmlns:a16="http://schemas.microsoft.com/office/drawing/2014/main" id="{48B68B85-544C-A06E-AAB6-ED4C6B42D4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0"/>
          <a:stretch/>
        </p:blipFill>
        <p:spPr>
          <a:xfrm>
            <a:off x="126528" y="3755294"/>
            <a:ext cx="3688197" cy="2486986"/>
          </a:xfrm>
          <a:prstGeom prst="rect">
            <a:avLst/>
          </a:prstGeom>
        </p:spPr>
      </p:pic>
      <p:pic>
        <p:nvPicPr>
          <p:cNvPr id="12" name="Picture 11" descr="A graph of a blue and yellow line&#10;&#10;Description automatically generated with medium confidence">
            <a:extLst>
              <a:ext uri="{FF2B5EF4-FFF2-40B4-BE49-F238E27FC236}">
                <a16:creationId xmlns:a16="http://schemas.microsoft.com/office/drawing/2014/main" id="{4819B534-EB95-8323-03F9-05B1B6E376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6"/>
          <a:stretch/>
        </p:blipFill>
        <p:spPr>
          <a:xfrm>
            <a:off x="3986006" y="3735774"/>
            <a:ext cx="3776295" cy="257711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D547C93-9212-D16D-7A3C-908437082478}"/>
              </a:ext>
            </a:extLst>
          </p:cNvPr>
          <p:cNvSpPr txBox="1"/>
          <p:nvPr/>
        </p:nvSpPr>
        <p:spPr>
          <a:xfrm>
            <a:off x="4265775" y="3300568"/>
            <a:ext cx="3216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The energy against the angle between the incoming muon and outgoing positron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7EB9CE-736F-A7C1-BE32-D48C353837B8}"/>
              </a:ext>
            </a:extLst>
          </p:cNvPr>
          <p:cNvSpPr txBox="1"/>
          <p:nvPr/>
        </p:nvSpPr>
        <p:spPr>
          <a:xfrm>
            <a:off x="196196" y="3396894"/>
            <a:ext cx="3537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The energy against the angle between the incoming and outgoing muon</a:t>
            </a:r>
          </a:p>
        </p:txBody>
      </p:sp>
      <p:pic>
        <p:nvPicPr>
          <p:cNvPr id="18" name="Picture 17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8E9EEB0F-6D1E-905F-D07F-21E3BFA9CC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 t="5799"/>
          <a:stretch/>
        </p:blipFill>
        <p:spPr>
          <a:xfrm>
            <a:off x="196196" y="1013173"/>
            <a:ext cx="3412825" cy="235377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9D6D60D-3284-802C-4F6E-55A9D156E22F}"/>
              </a:ext>
            </a:extLst>
          </p:cNvPr>
          <p:cNvSpPr txBox="1"/>
          <p:nvPr/>
        </p:nvSpPr>
        <p:spPr>
          <a:xfrm>
            <a:off x="367402" y="619049"/>
            <a:ext cx="3194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Maximum angle of the angles between the incoming muon and the outgoing particles</a:t>
            </a:r>
          </a:p>
        </p:txBody>
      </p:sp>
    </p:spTree>
    <p:extLst>
      <p:ext uri="{BB962C8B-B14F-4D97-AF65-F5344CB8AC3E}">
        <p14:creationId xmlns:p14="http://schemas.microsoft.com/office/powerpoint/2010/main" val="1823082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73C6A-E65C-251B-BD3F-BC8699141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252C3E-BDC7-5FFB-AD43-24BD7AA4BE69}"/>
              </a:ext>
            </a:extLst>
          </p:cNvPr>
          <p:cNvSpPr/>
          <p:nvPr/>
        </p:nvSpPr>
        <p:spPr>
          <a:xfrm>
            <a:off x="0" y="6365421"/>
            <a:ext cx="12192000" cy="492579"/>
          </a:xfrm>
          <a:prstGeom prst="rect">
            <a:avLst/>
          </a:prstGeom>
          <a:solidFill>
            <a:srgbClr val="B0DD7F"/>
          </a:solidFill>
          <a:ln>
            <a:solidFill>
              <a:srgbClr val="B0DD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791979-2976-B4AC-EC28-B1B16685BED8}"/>
              </a:ext>
            </a:extLst>
          </p:cNvPr>
          <p:cNvSpPr/>
          <p:nvPr/>
        </p:nvSpPr>
        <p:spPr>
          <a:xfrm>
            <a:off x="0" y="6410632"/>
            <a:ext cx="12192000" cy="447368"/>
          </a:xfrm>
          <a:prstGeom prst="rect">
            <a:avLst/>
          </a:prstGeom>
          <a:solidFill>
            <a:srgbClr val="97D34E"/>
          </a:solidFill>
          <a:ln>
            <a:solidFill>
              <a:srgbClr val="B0DD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Leaves Green Color, Leaf, Green, Plant PNG Transparent Image and Clipart  for Free Download">
            <a:extLst>
              <a:ext uri="{FF2B5EF4-FFF2-40B4-BE49-F238E27FC236}">
                <a16:creationId xmlns:a16="http://schemas.microsoft.com/office/drawing/2014/main" id="{7EE910B8-8583-F0DE-C4F9-4220F97E1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9688" y1="73594" x2="29688" y2="7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445" y="5749412"/>
            <a:ext cx="1022555" cy="102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DCF6D6-C019-57B8-BCBF-4C2C0F247844}"/>
              </a:ext>
            </a:extLst>
          </p:cNvPr>
          <p:cNvSpPr txBox="1"/>
          <p:nvPr/>
        </p:nvSpPr>
        <p:spPr>
          <a:xfrm>
            <a:off x="11505834" y="6029856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F7D904-27BD-0702-D32B-2F43359A5115}"/>
              </a:ext>
            </a:extLst>
          </p:cNvPr>
          <p:cNvSpPr txBox="1"/>
          <p:nvPr/>
        </p:nvSpPr>
        <p:spPr>
          <a:xfrm>
            <a:off x="4707190" y="4483510"/>
            <a:ext cx="29427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/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95886B-B10F-1128-A909-78F8BE3CD72F}"/>
              </a:ext>
            </a:extLst>
          </p:cNvPr>
          <p:cNvSpPr txBox="1"/>
          <p:nvPr/>
        </p:nvSpPr>
        <p:spPr>
          <a:xfrm>
            <a:off x="587477" y="1214823"/>
            <a:ext cx="1101704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g-2:</a:t>
            </a:r>
          </a:p>
          <a:p>
            <a:r>
              <a:rPr lang="en-GB" dirty="0"/>
              <a:t>I’m working towards the final EDM limit that will be set by the Fermilab g-2 experiment and testing a new method for calculating the EDM limit.</a:t>
            </a:r>
          </a:p>
          <a:p>
            <a:endParaRPr lang="en-GB" dirty="0"/>
          </a:p>
          <a:p>
            <a:r>
              <a:rPr lang="en-GB" dirty="0"/>
              <a:t>MUonE:</a:t>
            </a:r>
          </a:p>
          <a:p>
            <a:r>
              <a:rPr lang="en-GB" dirty="0"/>
              <a:t>Currently I’m working on a background-signal comparison and a background vs 2023/2025 test beam data. </a:t>
            </a:r>
          </a:p>
          <a:p>
            <a:endParaRPr lang="en-GB" dirty="0"/>
          </a:p>
          <a:p>
            <a:r>
              <a:rPr lang="en-GB" dirty="0"/>
              <a:t>The future plans of MUonE will be presented by Saskia.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5CDB3C-9B5B-B477-80AE-1DB167E74DAF}"/>
              </a:ext>
            </a:extLst>
          </p:cNvPr>
          <p:cNvSpPr txBox="1"/>
          <p:nvPr/>
        </p:nvSpPr>
        <p:spPr>
          <a:xfrm>
            <a:off x="398207" y="198704"/>
            <a:ext cx="61058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/>
              <a:t>Conclusion:</a:t>
            </a:r>
          </a:p>
        </p:txBody>
      </p:sp>
    </p:spTree>
    <p:extLst>
      <p:ext uri="{BB962C8B-B14F-4D97-AF65-F5344CB8AC3E}">
        <p14:creationId xmlns:p14="http://schemas.microsoft.com/office/powerpoint/2010/main" val="1050372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0D2CC-7A35-3F28-16D2-0FF04583E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E6A4F90-8C7F-A0BE-1896-F5A5DB2AF306}"/>
              </a:ext>
            </a:extLst>
          </p:cNvPr>
          <p:cNvSpPr/>
          <p:nvPr/>
        </p:nvSpPr>
        <p:spPr>
          <a:xfrm>
            <a:off x="0" y="6365421"/>
            <a:ext cx="12192000" cy="492579"/>
          </a:xfrm>
          <a:prstGeom prst="rect">
            <a:avLst/>
          </a:prstGeom>
          <a:solidFill>
            <a:srgbClr val="B0DD7F"/>
          </a:solidFill>
          <a:ln>
            <a:solidFill>
              <a:srgbClr val="B0DD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9F9BF7-3836-D074-9D53-8CC4EDB7060C}"/>
              </a:ext>
            </a:extLst>
          </p:cNvPr>
          <p:cNvSpPr/>
          <p:nvPr/>
        </p:nvSpPr>
        <p:spPr>
          <a:xfrm>
            <a:off x="0" y="6410632"/>
            <a:ext cx="12192000" cy="447368"/>
          </a:xfrm>
          <a:prstGeom prst="rect">
            <a:avLst/>
          </a:prstGeom>
          <a:solidFill>
            <a:srgbClr val="97D34E"/>
          </a:solidFill>
          <a:ln>
            <a:solidFill>
              <a:srgbClr val="B0DD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Leaves Green Color, Leaf, Green, Plant PNG Transparent Image and Clipart  for Free Download">
            <a:extLst>
              <a:ext uri="{FF2B5EF4-FFF2-40B4-BE49-F238E27FC236}">
                <a16:creationId xmlns:a16="http://schemas.microsoft.com/office/drawing/2014/main" id="{4E868A6B-D890-056B-ECD1-22AAEE0D8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9688" y1="73594" x2="29688" y2="7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445" y="5749412"/>
            <a:ext cx="1022555" cy="102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82A1F4-6CD8-1292-246E-70C3432E644E}"/>
              </a:ext>
            </a:extLst>
          </p:cNvPr>
          <p:cNvSpPr txBox="1"/>
          <p:nvPr/>
        </p:nvSpPr>
        <p:spPr>
          <a:xfrm>
            <a:off x="5110313" y="2659559"/>
            <a:ext cx="2230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/>
              <a:t>Back up</a:t>
            </a:r>
          </a:p>
        </p:txBody>
      </p:sp>
    </p:spTree>
    <p:extLst>
      <p:ext uri="{BB962C8B-B14F-4D97-AF65-F5344CB8AC3E}">
        <p14:creationId xmlns:p14="http://schemas.microsoft.com/office/powerpoint/2010/main" val="343614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75F959-9CF8-8787-0802-4061E3CB5150}"/>
              </a:ext>
            </a:extLst>
          </p:cNvPr>
          <p:cNvSpPr txBox="1"/>
          <p:nvPr/>
        </p:nvSpPr>
        <p:spPr>
          <a:xfrm>
            <a:off x="411045" y="688258"/>
            <a:ext cx="11200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Background events contaminate the signal and even with selection cuts to remove background events, currently the cuts do not remove all background.</a:t>
            </a:r>
          </a:p>
          <a:p>
            <a:endParaRPr lang="en-GB" dirty="0"/>
          </a:p>
          <a:p>
            <a:r>
              <a:rPr lang="en-GB" dirty="0"/>
              <a:t>More analysis is needed to remove the background completely.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C652F8-A74B-CA13-E591-D4F557912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65" y="2094834"/>
            <a:ext cx="10260420" cy="36275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8B5B64-9E77-ED26-574C-30175FBB0690}"/>
              </a:ext>
            </a:extLst>
          </p:cNvPr>
          <p:cNvSpPr txBox="1"/>
          <p:nvPr/>
        </p:nvSpPr>
        <p:spPr>
          <a:xfrm>
            <a:off x="835742" y="5985076"/>
            <a:ext cx="3174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Remaining background events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19F772-15D1-3ACC-A7A5-FCD1DBDBAE5C}"/>
              </a:ext>
            </a:extLst>
          </p:cNvPr>
          <p:cNvSpPr txBox="1"/>
          <p:nvPr/>
        </p:nvSpPr>
        <p:spPr>
          <a:xfrm>
            <a:off x="6248400" y="6019489"/>
            <a:ext cx="3174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Remaining background events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B2D369-08F6-6F9C-6F8A-B24740F040BF}"/>
              </a:ext>
            </a:extLst>
          </p:cNvPr>
          <p:cNvCxnSpPr/>
          <p:nvPr/>
        </p:nvCxnSpPr>
        <p:spPr>
          <a:xfrm>
            <a:off x="6843252" y="5358581"/>
            <a:ext cx="0" cy="66090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50D1796-BA05-13C3-22F5-D9B8AE6B8684}"/>
              </a:ext>
            </a:extLst>
          </p:cNvPr>
          <p:cNvCxnSpPr/>
          <p:nvPr/>
        </p:nvCxnSpPr>
        <p:spPr>
          <a:xfrm>
            <a:off x="1804220" y="5358581"/>
            <a:ext cx="0" cy="66090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74031F9-A58A-DB54-DB82-E1AB36D17D0F}"/>
              </a:ext>
            </a:extLst>
          </p:cNvPr>
          <p:cNvSpPr txBox="1"/>
          <p:nvPr/>
        </p:nvSpPr>
        <p:spPr>
          <a:xfrm>
            <a:off x="324465" y="186813"/>
            <a:ext cx="3022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Background contamination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B87815-CA36-A64D-77F1-668386BF8C0E}"/>
              </a:ext>
            </a:extLst>
          </p:cNvPr>
          <p:cNvSpPr/>
          <p:nvPr/>
        </p:nvSpPr>
        <p:spPr>
          <a:xfrm>
            <a:off x="0" y="6365421"/>
            <a:ext cx="12192000" cy="492579"/>
          </a:xfrm>
          <a:prstGeom prst="rect">
            <a:avLst/>
          </a:prstGeom>
          <a:solidFill>
            <a:srgbClr val="B0DD7F"/>
          </a:solidFill>
          <a:ln>
            <a:solidFill>
              <a:srgbClr val="B0DD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10AFCA-18C3-85EA-EDE5-C9F02977BD14}"/>
              </a:ext>
            </a:extLst>
          </p:cNvPr>
          <p:cNvSpPr/>
          <p:nvPr/>
        </p:nvSpPr>
        <p:spPr>
          <a:xfrm>
            <a:off x="0" y="6410632"/>
            <a:ext cx="12192000" cy="447368"/>
          </a:xfrm>
          <a:prstGeom prst="rect">
            <a:avLst/>
          </a:prstGeom>
          <a:solidFill>
            <a:srgbClr val="97D34E"/>
          </a:solidFill>
          <a:ln>
            <a:solidFill>
              <a:srgbClr val="B0DD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2" descr="Leaves Green Color, Leaf, Green, Plant PNG Transparent Image and Clipart  for Free Download">
            <a:extLst>
              <a:ext uri="{FF2B5EF4-FFF2-40B4-BE49-F238E27FC236}">
                <a16:creationId xmlns:a16="http://schemas.microsoft.com/office/drawing/2014/main" id="{939C39B5-59D4-29CF-58F0-12ED3F0DB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9688" y1="73594" x2="29688" y2="7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445" y="5749412"/>
            <a:ext cx="1022555" cy="102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018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642C5-C3A7-6A98-720B-FE70586E7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5A272E41-C60E-4338-9ECC-C2ABA4ED5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716" y="357233"/>
            <a:ext cx="4366894" cy="29097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CFD6485-D863-9CA2-DD12-458852298CCC}"/>
              </a:ext>
            </a:extLst>
          </p:cNvPr>
          <p:cNvSpPr/>
          <p:nvPr/>
        </p:nvSpPr>
        <p:spPr>
          <a:xfrm>
            <a:off x="0" y="6365421"/>
            <a:ext cx="12192000" cy="492579"/>
          </a:xfrm>
          <a:prstGeom prst="rect">
            <a:avLst/>
          </a:prstGeom>
          <a:solidFill>
            <a:srgbClr val="B0DD7F"/>
          </a:solidFill>
          <a:ln>
            <a:solidFill>
              <a:srgbClr val="B0DD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43A9CD-98D1-2582-113F-65BEAECAC807}"/>
              </a:ext>
            </a:extLst>
          </p:cNvPr>
          <p:cNvSpPr/>
          <p:nvPr/>
        </p:nvSpPr>
        <p:spPr>
          <a:xfrm>
            <a:off x="0" y="6410632"/>
            <a:ext cx="12192000" cy="447368"/>
          </a:xfrm>
          <a:prstGeom prst="rect">
            <a:avLst/>
          </a:prstGeom>
          <a:solidFill>
            <a:srgbClr val="97D34E"/>
          </a:solidFill>
          <a:ln>
            <a:solidFill>
              <a:srgbClr val="B0DD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Leaves Green Color, Leaf, Green, Plant PNG Transparent Image and Clipart  for Free Download">
            <a:extLst>
              <a:ext uri="{FF2B5EF4-FFF2-40B4-BE49-F238E27FC236}">
                <a16:creationId xmlns:a16="http://schemas.microsoft.com/office/drawing/2014/main" id="{B8B5AC26-5878-CC2A-8C47-9D76D9847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9688" y1="73594" x2="29688" y2="7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445" y="5749412"/>
            <a:ext cx="1022555" cy="102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051E39-5A23-A663-660F-3ABE4F2D6BD2}"/>
              </a:ext>
            </a:extLst>
          </p:cNvPr>
          <p:cNvSpPr txBox="1"/>
          <p:nvPr/>
        </p:nvSpPr>
        <p:spPr>
          <a:xfrm>
            <a:off x="11505834" y="6029856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E6D164-80C4-2D95-AE9C-9275FCC2ABB6}"/>
                  </a:ext>
                </a:extLst>
              </p:cNvPr>
              <p:cNvSpPr txBox="1"/>
              <p:nvPr/>
            </p:nvSpPr>
            <p:spPr>
              <a:xfrm>
                <a:off x="730045" y="4535522"/>
                <a:ext cx="3937000" cy="9983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4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4400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GB" sz="4400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𝑔</m:t>
                    </m:r>
                    <m:f>
                      <m:fPr>
                        <m:ctrlPr>
                          <a:rPr lang="en-GB" sz="4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i="0" dirty="0">
                            <a:latin typeface="Cambria Math" panose="02040503050406030204" pitchFamily="18" charset="0"/>
                          </a:rPr>
                          <m:t>ⅇ</m:t>
                        </m:r>
                      </m:num>
                      <m:den>
                        <m:r>
                          <a:rPr lang="en-GB" sz="4400" i="0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4400" i="1" dirty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acc>
                      <m:accPr>
                        <m:chr m:val="⃗"/>
                        <m:ctrlPr>
                          <a:rPr lang="en-GB" sz="4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44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GB" sz="4400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E6D164-80C4-2D95-AE9C-9275FCC2A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45" y="4535522"/>
                <a:ext cx="3937000" cy="9983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A7BF98A-EB60-AF6C-4ED7-613EC916CDB2}"/>
                  </a:ext>
                </a:extLst>
              </p:cNvPr>
              <p:cNvSpPr txBox="1"/>
              <p:nvPr/>
            </p:nvSpPr>
            <p:spPr>
              <a:xfrm>
                <a:off x="7474282" y="4480092"/>
                <a:ext cx="3937000" cy="10316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4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44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GB" sz="4400" i="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𝜂</m:t>
                    </m:r>
                    <m:f>
                      <m:fPr>
                        <m:ctrlPr>
                          <a:rPr lang="en-GB" sz="4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i="0" dirty="0">
                            <a:latin typeface="Cambria Math" panose="02040503050406030204" pitchFamily="18" charset="0"/>
                          </a:rPr>
                          <m:t>ⅇ</m:t>
                        </m:r>
                      </m:num>
                      <m:den>
                        <m:r>
                          <a:rPr lang="en-GB" sz="4400" i="0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4400" i="1" dirty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acc>
                      <m:accPr>
                        <m:chr m:val="⃗"/>
                        <m:ctrlPr>
                          <a:rPr lang="en-GB" sz="4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44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GB" sz="4400" dirty="0"/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A7BF98A-EB60-AF6C-4ED7-613EC916C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282" y="4480092"/>
                <a:ext cx="3937000" cy="10316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DB6E2592-8F54-E4FF-6E04-BBD7FA41F68A}"/>
              </a:ext>
            </a:extLst>
          </p:cNvPr>
          <p:cNvSpPr txBox="1"/>
          <p:nvPr/>
        </p:nvSpPr>
        <p:spPr>
          <a:xfrm>
            <a:off x="94170" y="878379"/>
            <a:ext cx="730353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 dirty="0"/>
              <a:t>g-2 investigates the behaviour of the muons in a lab frame B-field.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E2D1F6-89D9-7318-8C43-424DE053F171}"/>
              </a:ext>
            </a:extLst>
          </p:cNvPr>
          <p:cNvSpPr txBox="1"/>
          <p:nvPr/>
        </p:nvSpPr>
        <p:spPr>
          <a:xfrm>
            <a:off x="164141" y="3848975"/>
            <a:ext cx="51179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/>
              <a:t>The g-factor relates the magnetic dipole moment (MDM) of a particle to its spin.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E69074-C470-18A3-E8EF-FE895DE938F6}"/>
                  </a:ext>
                </a:extLst>
              </p:cNvPr>
              <p:cNvSpPr txBox="1"/>
              <p:nvPr/>
            </p:nvSpPr>
            <p:spPr>
              <a:xfrm>
                <a:off x="6096000" y="3805869"/>
                <a:ext cx="531528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800" i="1" dirty="0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GB" sz="1800" dirty="0"/>
                  <a:t> is analogous to the g-factor – it relates the electric dipole moment (EDM) of a particle to its spin. </a:t>
                </a:r>
                <a:endParaRPr lang="en-GB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CE69074-C470-18A3-E8EF-FE895DE93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805869"/>
                <a:ext cx="5315282" cy="646331"/>
              </a:xfrm>
              <a:prstGeom prst="rect">
                <a:avLst/>
              </a:prstGeom>
              <a:blipFill>
                <a:blip r:embed="rId7"/>
                <a:stretch>
                  <a:fillRect t="-3774" r="-1032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F13F8188-9D6B-B7D6-A702-DAA69266CAC8}"/>
              </a:ext>
            </a:extLst>
          </p:cNvPr>
          <p:cNvSpPr txBox="1"/>
          <p:nvPr/>
        </p:nvSpPr>
        <p:spPr>
          <a:xfrm>
            <a:off x="213360" y="18288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g-2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B343251-3F32-2E0D-42CE-04D59065106D}"/>
                  </a:ext>
                </a:extLst>
              </p:cNvPr>
              <p:cNvSpPr txBox="1"/>
              <p:nvPr/>
            </p:nvSpPr>
            <p:spPr>
              <a:xfrm>
                <a:off x="967092" y="1473458"/>
                <a:ext cx="5557244" cy="761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g-2 is a storage ring experiment to measure the muon anomaly,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B343251-3F32-2E0D-42CE-04D590651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092" y="1473458"/>
                <a:ext cx="5557244" cy="761042"/>
              </a:xfrm>
              <a:prstGeom prst="rect">
                <a:avLst/>
              </a:prstGeom>
              <a:blipFill>
                <a:blip r:embed="rId8"/>
                <a:stretch>
                  <a:fillRect t="-4000" b="-5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4FABFDA8-C2D7-A409-013F-3641D6743C5B}"/>
              </a:ext>
            </a:extLst>
          </p:cNvPr>
          <p:cNvSpPr txBox="1"/>
          <p:nvPr/>
        </p:nvSpPr>
        <p:spPr>
          <a:xfrm>
            <a:off x="8345623" y="5580315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EDM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88C497-5A28-ABF9-FDD1-D56F40DE19EF}"/>
              </a:ext>
            </a:extLst>
          </p:cNvPr>
          <p:cNvSpPr txBox="1"/>
          <p:nvPr/>
        </p:nvSpPr>
        <p:spPr>
          <a:xfrm>
            <a:off x="2052053" y="5660524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MDM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2CC40D-9C15-C81D-29BB-AF342EBE0769}"/>
              </a:ext>
            </a:extLst>
          </p:cNvPr>
          <p:cNvSpPr txBox="1"/>
          <p:nvPr/>
        </p:nvSpPr>
        <p:spPr>
          <a:xfrm>
            <a:off x="730045" y="2349498"/>
            <a:ext cx="61058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magnetic dipole moment is a measure of the strength of the muon’s interaction with a B-field.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7046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FF043-B3BF-86E2-1155-D463D54CA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CFC2E4C-9607-9754-6BB3-488C786BC55F}"/>
              </a:ext>
            </a:extLst>
          </p:cNvPr>
          <p:cNvSpPr/>
          <p:nvPr/>
        </p:nvSpPr>
        <p:spPr>
          <a:xfrm>
            <a:off x="0" y="6365421"/>
            <a:ext cx="12192000" cy="492579"/>
          </a:xfrm>
          <a:prstGeom prst="rect">
            <a:avLst/>
          </a:prstGeom>
          <a:solidFill>
            <a:srgbClr val="B0DD7F"/>
          </a:solidFill>
          <a:ln>
            <a:solidFill>
              <a:srgbClr val="B0DD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562D7E-C14E-F242-8C84-00330FBA3FE0}"/>
              </a:ext>
            </a:extLst>
          </p:cNvPr>
          <p:cNvSpPr/>
          <p:nvPr/>
        </p:nvSpPr>
        <p:spPr>
          <a:xfrm>
            <a:off x="0" y="6410632"/>
            <a:ext cx="12192000" cy="447368"/>
          </a:xfrm>
          <a:prstGeom prst="rect">
            <a:avLst/>
          </a:prstGeom>
          <a:solidFill>
            <a:srgbClr val="97D34E"/>
          </a:solidFill>
          <a:ln>
            <a:solidFill>
              <a:srgbClr val="B0DD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Leaves Green Color, Leaf, Green, Plant PNG Transparent Image and Clipart  for Free Download">
            <a:extLst>
              <a:ext uri="{FF2B5EF4-FFF2-40B4-BE49-F238E27FC236}">
                <a16:creationId xmlns:a16="http://schemas.microsoft.com/office/drawing/2014/main" id="{E3BFB5E9-F76E-F734-7EB3-7BA8D7E76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9688" y1="73594" x2="29688" y2="7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445" y="5749412"/>
            <a:ext cx="1022555" cy="102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E2FA66-DF8D-EC87-E69F-B2CDE06FB10E}"/>
              </a:ext>
            </a:extLst>
          </p:cNvPr>
          <p:cNvSpPr txBox="1"/>
          <p:nvPr/>
        </p:nvSpPr>
        <p:spPr>
          <a:xfrm>
            <a:off x="11505834" y="6029856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BCF8B9-661B-CF94-CB10-A656D0A03A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871" t="32169" r="3117" b="15274"/>
          <a:stretch/>
        </p:blipFill>
        <p:spPr>
          <a:xfrm>
            <a:off x="4857972" y="2244014"/>
            <a:ext cx="6822750" cy="36009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96027D-45A2-AFDA-5D81-47D7A34503D0}"/>
              </a:ext>
            </a:extLst>
          </p:cNvPr>
          <p:cNvSpPr txBox="1"/>
          <p:nvPr/>
        </p:nvSpPr>
        <p:spPr>
          <a:xfrm>
            <a:off x="412955" y="363794"/>
            <a:ext cx="1872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EDM signature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E8E4E7-4968-3956-DE07-5AEB794C1956}"/>
              </a:ext>
            </a:extLst>
          </p:cNvPr>
          <p:cNvSpPr txBox="1"/>
          <p:nvPr/>
        </p:nvSpPr>
        <p:spPr>
          <a:xfrm>
            <a:off x="157315" y="1013001"/>
            <a:ext cx="535858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Muon EDM causes the precession plane to tilt towards the centre of the storage ring.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average vertical angle of the positrons oscillates at the g-2 frequency and has an amplitude proportional to the EDM signal.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F049BE-B97A-9A64-25EA-6F0C1DE5CA79}"/>
              </a:ext>
            </a:extLst>
          </p:cNvPr>
          <p:cNvSpPr txBox="1"/>
          <p:nvPr/>
        </p:nvSpPr>
        <p:spPr>
          <a:xfrm>
            <a:off x="157315" y="2535540"/>
            <a:ext cx="411971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use a ~sinusoidal fit 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to the average positron vertical angle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get amplitude of oscillation.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The amplitude 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be converted 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to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tilt 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in the precession plane and the EDM can be extracted.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556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599181-9299-B536-5518-D3BDD88B01BA}"/>
              </a:ext>
            </a:extLst>
          </p:cNvPr>
          <p:cNvSpPr txBox="1"/>
          <p:nvPr/>
        </p:nvSpPr>
        <p:spPr>
          <a:xfrm>
            <a:off x="260324" y="296942"/>
            <a:ext cx="5352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Significance of the muon MDM and muon EDM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DCEFB5-7893-55A4-2DF5-36F0C32BB4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49" t="16699" r="20340" b="28156"/>
          <a:stretch/>
        </p:blipFill>
        <p:spPr>
          <a:xfrm>
            <a:off x="7487719" y="776068"/>
            <a:ext cx="4193003" cy="20940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F5DA1B-4F66-84B4-B3A4-525EB538278F}"/>
              </a:ext>
            </a:extLst>
          </p:cNvPr>
          <p:cNvSpPr txBox="1"/>
          <p:nvPr/>
        </p:nvSpPr>
        <p:spPr>
          <a:xfrm>
            <a:off x="386542" y="847249"/>
            <a:ext cx="663401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Muon EDM: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Muons should not have a measurable EDM because particle EDMs violate CP symmetry.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matter antimatter asymmetry in the Universe can be explained with more sources of CP violation.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the muon has an EDM, this can help further probe and explain the asymmetry.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153E78-D433-9758-438A-07C54824BB20}"/>
              </a:ext>
            </a:extLst>
          </p:cNvPr>
          <p:cNvSpPr txBox="1"/>
          <p:nvPr/>
        </p:nvSpPr>
        <p:spPr>
          <a:xfrm>
            <a:off x="5497066" y="3779144"/>
            <a:ext cx="6358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Muon MDM: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MUonE will help “finalise” the theory value for the muon anomaly.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the muon anomaly remains, this is evidence for new physics and a flaw in the Standard Model.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FB3B93-A09E-9F93-5508-E6EF6AC00D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11" t="19365" r="45714" b="27143"/>
          <a:stretch/>
        </p:blipFill>
        <p:spPr>
          <a:xfrm>
            <a:off x="1086464" y="3429000"/>
            <a:ext cx="3700596" cy="2827894"/>
          </a:xfrm>
          <a:prstGeom prst="rect">
            <a:avLst/>
          </a:prstGeom>
        </p:spPr>
      </p:pic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E58008CC-E056-87AA-48EB-AC550FEBD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FE60A4-3633-411B-98F1-CD19FEE67DA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/12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3F3F13-F86C-2541-1555-DF7185BB6B0C}"/>
              </a:ext>
            </a:extLst>
          </p:cNvPr>
          <p:cNvSpPr/>
          <p:nvPr/>
        </p:nvSpPr>
        <p:spPr>
          <a:xfrm>
            <a:off x="0" y="6365421"/>
            <a:ext cx="12192000" cy="492579"/>
          </a:xfrm>
          <a:prstGeom prst="rect">
            <a:avLst/>
          </a:prstGeom>
          <a:solidFill>
            <a:srgbClr val="B0DD7F"/>
          </a:solidFill>
          <a:ln>
            <a:solidFill>
              <a:srgbClr val="B0DD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E052FE-E6B1-54B4-B044-F2288A24ECDD}"/>
              </a:ext>
            </a:extLst>
          </p:cNvPr>
          <p:cNvSpPr/>
          <p:nvPr/>
        </p:nvSpPr>
        <p:spPr>
          <a:xfrm>
            <a:off x="0" y="6410632"/>
            <a:ext cx="12192000" cy="447368"/>
          </a:xfrm>
          <a:prstGeom prst="rect">
            <a:avLst/>
          </a:prstGeom>
          <a:solidFill>
            <a:srgbClr val="97D34E"/>
          </a:solidFill>
          <a:ln>
            <a:solidFill>
              <a:srgbClr val="B0DD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2" descr="Leaves Green Color, Leaf, Green, Plant PNG Transparent Image and Clipart  for Free Download">
            <a:extLst>
              <a:ext uri="{FF2B5EF4-FFF2-40B4-BE49-F238E27FC236}">
                <a16:creationId xmlns:a16="http://schemas.microsoft.com/office/drawing/2014/main" id="{411C131C-220F-72BF-9BDD-7EE200940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9688" y1="73594" x2="29688" y2="7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445" y="5749412"/>
            <a:ext cx="1022555" cy="102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B437A7-62DD-7FD1-C642-9E320629C7C5}"/>
              </a:ext>
            </a:extLst>
          </p:cNvPr>
          <p:cNvSpPr txBox="1"/>
          <p:nvPr/>
        </p:nvSpPr>
        <p:spPr>
          <a:xfrm>
            <a:off x="11505834" y="6029856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93890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89866B1-27F9-1C04-952B-7FFC9219D22E}"/>
              </a:ext>
            </a:extLst>
          </p:cNvPr>
          <p:cNvSpPr txBox="1"/>
          <p:nvPr/>
        </p:nvSpPr>
        <p:spPr>
          <a:xfrm>
            <a:off x="294968" y="356108"/>
            <a:ext cx="31086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EDM fit function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765606-67B6-6CB1-0930-4F982D626101}"/>
              </a:ext>
            </a:extLst>
          </p:cNvPr>
          <p:cNvSpPr/>
          <p:nvPr/>
        </p:nvSpPr>
        <p:spPr>
          <a:xfrm>
            <a:off x="0" y="6365421"/>
            <a:ext cx="12192000" cy="492579"/>
          </a:xfrm>
          <a:prstGeom prst="rect">
            <a:avLst/>
          </a:prstGeom>
          <a:solidFill>
            <a:srgbClr val="B0DD7F"/>
          </a:solidFill>
          <a:ln>
            <a:solidFill>
              <a:srgbClr val="B0DD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5C674E-14AC-087E-1D08-E413DF804F78}"/>
              </a:ext>
            </a:extLst>
          </p:cNvPr>
          <p:cNvSpPr/>
          <p:nvPr/>
        </p:nvSpPr>
        <p:spPr>
          <a:xfrm>
            <a:off x="0" y="6410632"/>
            <a:ext cx="12192000" cy="447368"/>
          </a:xfrm>
          <a:prstGeom prst="rect">
            <a:avLst/>
          </a:prstGeom>
          <a:solidFill>
            <a:srgbClr val="97D34E"/>
          </a:solidFill>
          <a:ln>
            <a:solidFill>
              <a:srgbClr val="B0DD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Leaves Green Color, Leaf, Green, Plant PNG Transparent Image and Clipart  for Free Download">
            <a:extLst>
              <a:ext uri="{FF2B5EF4-FFF2-40B4-BE49-F238E27FC236}">
                <a16:creationId xmlns:a16="http://schemas.microsoft.com/office/drawing/2014/main" id="{2A7A35AA-72FF-BBDB-2481-8FB083A7D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9688" y1="73594" x2="29688" y2="7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445" y="5749412"/>
            <a:ext cx="1022555" cy="102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680DCC4-E70C-D5F0-BCAA-8A25CD1D2C7C}"/>
              </a:ext>
            </a:extLst>
          </p:cNvPr>
          <p:cNvSpPr txBox="1"/>
          <p:nvPr/>
        </p:nvSpPr>
        <p:spPr>
          <a:xfrm>
            <a:off x="11505834" y="6029856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B571A2-BB4F-D8BD-5C1F-693DF53A63DE}"/>
              </a:ext>
            </a:extLst>
          </p:cNvPr>
          <p:cNvSpPr txBox="1"/>
          <p:nvPr/>
        </p:nvSpPr>
        <p:spPr>
          <a:xfrm>
            <a:off x="7465113" y="1968325"/>
            <a:ext cx="4390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Amplitude in phase with the g-2 oscillation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AC096E8-2CD9-5922-BCC4-93F4B0E73842}"/>
                  </a:ext>
                </a:extLst>
              </p:cNvPr>
              <p:cNvSpPr txBox="1"/>
              <p:nvPr/>
            </p:nvSpPr>
            <p:spPr>
              <a:xfrm>
                <a:off x="634678" y="1950141"/>
                <a:ext cx="4942315" cy="459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Amplitude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i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 out of phase with the g-2 oscillation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AC096E8-2CD9-5922-BCC4-93F4B0E73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78" y="1950141"/>
                <a:ext cx="4942315" cy="459741"/>
              </a:xfrm>
              <a:prstGeom prst="rect">
                <a:avLst/>
              </a:prstGeom>
              <a:blipFill>
                <a:blip r:embed="rId5"/>
                <a:stretch>
                  <a:fillRect l="-986" r="-49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9D61500-4C3E-6412-2524-922DC18D92FF}"/>
              </a:ext>
            </a:extLst>
          </p:cNvPr>
          <p:cNvCxnSpPr>
            <a:cxnSpLocks/>
          </p:cNvCxnSpPr>
          <p:nvPr/>
        </p:nvCxnSpPr>
        <p:spPr>
          <a:xfrm flipH="1" flipV="1">
            <a:off x="3403621" y="2337657"/>
            <a:ext cx="529282" cy="46309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D1E48D9-38D5-4001-10C0-1A04D722FB5F}"/>
              </a:ext>
            </a:extLst>
          </p:cNvPr>
          <p:cNvCxnSpPr>
            <a:cxnSpLocks/>
          </p:cNvCxnSpPr>
          <p:nvPr/>
        </p:nvCxnSpPr>
        <p:spPr>
          <a:xfrm flipV="1">
            <a:off x="7311680" y="2337657"/>
            <a:ext cx="339477" cy="48903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455B68F-DCE6-7B17-1252-8F3E01DD76A3}"/>
              </a:ext>
            </a:extLst>
          </p:cNvPr>
          <p:cNvSpPr txBox="1"/>
          <p:nvPr/>
        </p:nvSpPr>
        <p:spPr>
          <a:xfrm>
            <a:off x="3105835" y="4131037"/>
            <a:ext cx="5238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Amplitude from the number of positrons oscillation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29A779F-FFF7-9A48-BA1F-680F2A120AE1}"/>
              </a:ext>
            </a:extLst>
          </p:cNvPr>
          <p:cNvCxnSpPr>
            <a:cxnSpLocks/>
          </p:cNvCxnSpPr>
          <p:nvPr/>
        </p:nvCxnSpPr>
        <p:spPr>
          <a:xfrm flipH="1">
            <a:off x="5733867" y="3785377"/>
            <a:ext cx="135991" cy="422159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A242908-421F-EC5C-FF2E-D93D40DC6A6B}"/>
                  </a:ext>
                </a:extLst>
              </p:cNvPr>
              <p:cNvSpPr txBox="1"/>
              <p:nvPr/>
            </p:nvSpPr>
            <p:spPr>
              <a:xfrm>
                <a:off x="1849294" y="2699441"/>
                <a:ext cx="9030929" cy="1059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GB" sz="3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3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GB" sz="3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𝐷𝑀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GB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sz="3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  <m:r>
                            <a:rPr lang="en-GB" sz="3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3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  <m:r>
                                <a:rPr lang="en-GB" sz="3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3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num>
                        <m:den>
                          <m:r>
                            <a:rPr lang="en-GB" sz="3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32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den>
                      </m:f>
                      <m:r>
                        <a:rPr lang="en-GB" sz="3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GB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A242908-421F-EC5C-FF2E-D93D40DC6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294" y="2699441"/>
                <a:ext cx="9030929" cy="1059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9714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FAB0E9-66DD-7043-A6B0-A713A89875F9}"/>
              </a:ext>
            </a:extLst>
          </p:cNvPr>
          <p:cNvSpPr/>
          <p:nvPr/>
        </p:nvSpPr>
        <p:spPr>
          <a:xfrm>
            <a:off x="0" y="6365421"/>
            <a:ext cx="12192000" cy="492579"/>
          </a:xfrm>
          <a:prstGeom prst="rect">
            <a:avLst/>
          </a:prstGeom>
          <a:solidFill>
            <a:srgbClr val="B0DD7F"/>
          </a:solidFill>
          <a:ln>
            <a:solidFill>
              <a:srgbClr val="B0DD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92BF26-DB6E-E113-AC42-DEA80A4CB943}"/>
              </a:ext>
            </a:extLst>
          </p:cNvPr>
          <p:cNvSpPr/>
          <p:nvPr/>
        </p:nvSpPr>
        <p:spPr>
          <a:xfrm>
            <a:off x="0" y="6410632"/>
            <a:ext cx="12192000" cy="447368"/>
          </a:xfrm>
          <a:prstGeom prst="rect">
            <a:avLst/>
          </a:prstGeom>
          <a:solidFill>
            <a:srgbClr val="97D34E"/>
          </a:solidFill>
          <a:ln>
            <a:solidFill>
              <a:srgbClr val="B0DD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Leaves Green Color, Leaf, Green, Plant PNG Transparent Image and Clipart  for Free Download">
            <a:extLst>
              <a:ext uri="{FF2B5EF4-FFF2-40B4-BE49-F238E27FC236}">
                <a16:creationId xmlns:a16="http://schemas.microsoft.com/office/drawing/2014/main" id="{2A7A35AA-72FF-BBDB-2481-8FB083A7D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9688" y1="73594" x2="29688" y2="7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445" y="5749412"/>
            <a:ext cx="1022555" cy="102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BC7CCDE-66C6-F633-CB86-06F9FC725CD4}"/>
              </a:ext>
            </a:extLst>
          </p:cNvPr>
          <p:cNvSpPr txBox="1"/>
          <p:nvPr/>
        </p:nvSpPr>
        <p:spPr>
          <a:xfrm>
            <a:off x="11505834" y="6029856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EF0A184-5F5C-DF00-238A-CB2851D95538}"/>
                  </a:ext>
                </a:extLst>
              </p:cNvPr>
              <p:cNvSpPr txBox="1"/>
              <p:nvPr/>
            </p:nvSpPr>
            <p:spPr>
              <a:xfrm>
                <a:off x="888446" y="4291723"/>
                <a:ext cx="4873257" cy="726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  <m:r>
                        <a:rPr lang="en-GB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b>
                          </m:sSub>
                          <m:r>
                            <a:rPr lang="en-GB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b>
                          </m:sSub>
                          <m:r>
                            <a:rPr lang="en-GB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GB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GB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/>
                            <m:e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e>
                          </m:nary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/>
                            <m:e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grow m:val="on"/>
                              <m:subHide m:val="on"/>
                              <m:supHide m:val="on"/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EF0A184-5F5C-DF00-238A-CB2851D95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446" y="4291723"/>
                <a:ext cx="4873257" cy="7266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75D982-4C28-D728-4D2C-ECB5F043BE7F}"/>
                  </a:ext>
                </a:extLst>
              </p:cNvPr>
              <p:cNvSpPr txBox="1"/>
              <p:nvPr/>
            </p:nvSpPr>
            <p:spPr>
              <a:xfrm>
                <a:off x="7103712" y="4316762"/>
                <a:ext cx="2047933" cy="676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GB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grow m:val="on"/>
                              <m:subHide m:val="on"/>
                              <m:supHide m:val="on"/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GB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grow m:val="on"/>
                              <m:subHide m:val="on"/>
                              <m:supHide m:val="on"/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75D982-4C28-D728-4D2C-ECB5F043B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712" y="4316762"/>
                <a:ext cx="2047933" cy="6765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51CAD228-3091-99BB-8E64-70B51FD5D6C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4" t="5311" r="-124" b="-4699"/>
          <a:stretch/>
        </p:blipFill>
        <p:spPr>
          <a:xfrm>
            <a:off x="1797942" y="352564"/>
            <a:ext cx="7927521" cy="399350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AF1C0B-9991-7FC7-D87C-E866A69CBBE8}"/>
              </a:ext>
            </a:extLst>
          </p:cNvPr>
          <p:cNvCxnSpPr/>
          <p:nvPr/>
        </p:nvCxnSpPr>
        <p:spPr>
          <a:xfrm flipV="1">
            <a:off x="5635597" y="583623"/>
            <a:ext cx="0" cy="31856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9022A4-68F5-08A4-5975-680B7F9EE0B3}"/>
              </a:ext>
            </a:extLst>
          </p:cNvPr>
          <p:cNvCxnSpPr/>
          <p:nvPr/>
        </p:nvCxnSpPr>
        <p:spPr>
          <a:xfrm>
            <a:off x="5720659" y="2337025"/>
            <a:ext cx="3556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37F0274-6D93-B4E1-36B8-8BD3AC9DF739}"/>
              </a:ext>
            </a:extLst>
          </p:cNvPr>
          <p:cNvCxnSpPr>
            <a:cxnSpLocks/>
          </p:cNvCxnSpPr>
          <p:nvPr/>
        </p:nvCxnSpPr>
        <p:spPr>
          <a:xfrm flipH="1">
            <a:off x="5193145" y="2337025"/>
            <a:ext cx="36699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EABBF1E-DE47-3850-932F-2858CA166158}"/>
                  </a:ext>
                </a:extLst>
              </p:cNvPr>
              <p:cNvSpPr txBox="1"/>
              <p:nvPr/>
            </p:nvSpPr>
            <p:spPr>
              <a:xfrm>
                <a:off x="5711054" y="2027664"/>
                <a:ext cx="3313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EABBF1E-DE47-3850-932F-2858CA166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054" y="2027664"/>
                <a:ext cx="331309" cy="276999"/>
              </a:xfrm>
              <a:prstGeom prst="rect">
                <a:avLst/>
              </a:prstGeom>
              <a:blipFill>
                <a:blip r:embed="rId7"/>
                <a:stretch>
                  <a:fillRect l="-18519" r="-7407" b="-1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C33128F-216D-52FF-D051-4C2B77C0A09E}"/>
                  </a:ext>
                </a:extLst>
              </p:cNvPr>
              <p:cNvSpPr txBox="1"/>
              <p:nvPr/>
            </p:nvSpPr>
            <p:spPr>
              <a:xfrm>
                <a:off x="5210988" y="1986986"/>
                <a:ext cx="3295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C33128F-216D-52FF-D051-4C2B77C0A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988" y="1986986"/>
                <a:ext cx="329514" cy="276999"/>
              </a:xfrm>
              <a:prstGeom prst="rect">
                <a:avLst/>
              </a:prstGeom>
              <a:blipFill>
                <a:blip r:embed="rId8"/>
                <a:stretch>
                  <a:fillRect l="-18519" r="-7407" b="-1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2E60BC0-71A4-FD68-3103-E93C986F4F87}"/>
                  </a:ext>
                </a:extLst>
              </p:cNvPr>
              <p:cNvSpPr txBox="1"/>
              <p:nvPr/>
            </p:nvSpPr>
            <p:spPr>
              <a:xfrm>
                <a:off x="1224117" y="5328859"/>
                <a:ext cx="9945328" cy="4473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We compare the statistical sensitivity of the two methods to parameterise the tilt;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2E60BC0-71A4-FD68-3103-E93C986F4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117" y="5328859"/>
                <a:ext cx="9945328" cy="447302"/>
              </a:xfrm>
              <a:prstGeom prst="rect">
                <a:avLst/>
              </a:prstGeom>
              <a:blipFill>
                <a:blip r:embed="rId9"/>
                <a:stretch>
                  <a:fillRect l="-429" b="-94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729DDEA-DE2F-3557-66D9-B1931000C147}"/>
              </a:ext>
            </a:extLst>
          </p:cNvPr>
          <p:cNvSpPr txBox="1"/>
          <p:nvPr/>
        </p:nvSpPr>
        <p:spPr>
          <a:xfrm>
            <a:off x="223520" y="167997"/>
            <a:ext cx="1448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BNL vs FNAL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D0916F7-6718-C9AB-53E4-5F9A8869F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3348" y="3429000"/>
            <a:ext cx="2456702" cy="52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latin typeface="Aptos" panose="020B0004020202020204" pitchFamily="34" charset="0"/>
              </a:rPr>
              <a:t>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he angle the positron makes with the orbit plane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3838C2C-6222-C4DC-F31E-86EC990794FB}"/>
              </a:ext>
            </a:extLst>
          </p:cNvPr>
          <p:cNvCxnSpPr/>
          <p:nvPr/>
        </p:nvCxnSpPr>
        <p:spPr>
          <a:xfrm flipV="1">
            <a:off x="9055510" y="3769275"/>
            <a:ext cx="481780" cy="3209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12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C779C7-276F-B755-F809-201FD39BEE92}"/>
              </a:ext>
            </a:extLst>
          </p:cNvPr>
          <p:cNvSpPr txBox="1"/>
          <p:nvPr/>
        </p:nvSpPr>
        <p:spPr>
          <a:xfrm>
            <a:off x="376376" y="598447"/>
            <a:ext cx="111399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These plots use Monte Carlo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the Monte Carlo dataset, there is an artificial EDM signal.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raw data is blinded before the fits are applied by adding in an EDM of unknown size.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If there was no EDM, and no blinding applied, the average vertical angle would be flat.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6799F6-4FD0-F4B1-9C09-2FB6D18622DC}"/>
              </a:ext>
            </a:extLst>
          </p:cNvPr>
          <p:cNvSpPr txBox="1"/>
          <p:nvPr/>
        </p:nvSpPr>
        <p:spPr>
          <a:xfrm>
            <a:off x="2631726" y="2221497"/>
            <a:ext cx="1766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1000 &lt; p &lt; 1250 MeV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FAB0E9-66DD-7043-A6B0-A713A89875F9}"/>
              </a:ext>
            </a:extLst>
          </p:cNvPr>
          <p:cNvSpPr/>
          <p:nvPr/>
        </p:nvSpPr>
        <p:spPr>
          <a:xfrm>
            <a:off x="0" y="6365421"/>
            <a:ext cx="12192000" cy="492579"/>
          </a:xfrm>
          <a:prstGeom prst="rect">
            <a:avLst/>
          </a:prstGeom>
          <a:solidFill>
            <a:srgbClr val="B0DD7F"/>
          </a:solidFill>
          <a:ln>
            <a:solidFill>
              <a:srgbClr val="B0DD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92BF26-DB6E-E113-AC42-DEA80A4CB943}"/>
              </a:ext>
            </a:extLst>
          </p:cNvPr>
          <p:cNvSpPr/>
          <p:nvPr/>
        </p:nvSpPr>
        <p:spPr>
          <a:xfrm>
            <a:off x="0" y="6410632"/>
            <a:ext cx="12192000" cy="447368"/>
          </a:xfrm>
          <a:prstGeom prst="rect">
            <a:avLst/>
          </a:prstGeom>
          <a:solidFill>
            <a:srgbClr val="97D34E"/>
          </a:solidFill>
          <a:ln>
            <a:solidFill>
              <a:srgbClr val="B0DD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Leaves Green Color, Leaf, Green, Plant PNG Transparent Image and Clipart  for Free Download">
            <a:extLst>
              <a:ext uri="{FF2B5EF4-FFF2-40B4-BE49-F238E27FC236}">
                <a16:creationId xmlns:a16="http://schemas.microsoft.com/office/drawing/2014/main" id="{2A7A35AA-72FF-BBDB-2481-8FB083A7D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9688" y1="73594" x2="29688" y2="7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445" y="5749412"/>
            <a:ext cx="1022555" cy="102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BC7CCDE-66C6-F633-CB86-06F9FC725CD4}"/>
              </a:ext>
            </a:extLst>
          </p:cNvPr>
          <p:cNvSpPr txBox="1"/>
          <p:nvPr/>
        </p:nvSpPr>
        <p:spPr>
          <a:xfrm>
            <a:off x="11505834" y="6029856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12B876-FAF2-9CB5-6146-5AA0850C20EB}"/>
              </a:ext>
            </a:extLst>
          </p:cNvPr>
          <p:cNvSpPr txBox="1"/>
          <p:nvPr/>
        </p:nvSpPr>
        <p:spPr>
          <a:xfrm>
            <a:off x="206479" y="186813"/>
            <a:ext cx="2106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Fitted EDM plots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DD3FA3-CF8A-DC18-6554-9D43F787F396}"/>
              </a:ext>
            </a:extLst>
          </p:cNvPr>
          <p:cNvSpPr txBox="1"/>
          <p:nvPr/>
        </p:nvSpPr>
        <p:spPr>
          <a:xfrm>
            <a:off x="8375407" y="2235390"/>
            <a:ext cx="1766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1000 &lt; p &lt; 1250 MeV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5EEFD-60FC-F723-9398-DB71829879B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19"/>
          <a:stretch/>
        </p:blipFill>
        <p:spPr>
          <a:xfrm>
            <a:off x="6695768" y="2674996"/>
            <a:ext cx="5125341" cy="27556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9CD352-39B1-2DFB-BC23-707DFFF379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14" y="2654693"/>
            <a:ext cx="5162486" cy="277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01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818082-E014-732E-6BF4-848C06422BA5}"/>
              </a:ext>
            </a:extLst>
          </p:cNvPr>
          <p:cNvSpPr txBox="1"/>
          <p:nvPr/>
        </p:nvSpPr>
        <p:spPr>
          <a:xfrm>
            <a:off x="4962526" y="1159914"/>
            <a:ext cx="6811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 have no sensitivity to the EDM when the y-value equals 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 have maximum sensitivity when the y-value is at the max amplitude.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CE2676-D9FD-CF58-AAF7-D8BD9851A886}"/>
              </a:ext>
            </a:extLst>
          </p:cNvPr>
          <p:cNvSpPr txBox="1"/>
          <p:nvPr/>
        </p:nvSpPr>
        <p:spPr>
          <a:xfrm>
            <a:off x="255639" y="226142"/>
            <a:ext cx="2591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Figure of Merit (FOM)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3DDE75-A116-436F-075A-4615C659A80F}"/>
              </a:ext>
            </a:extLst>
          </p:cNvPr>
          <p:cNvSpPr/>
          <p:nvPr/>
        </p:nvSpPr>
        <p:spPr>
          <a:xfrm>
            <a:off x="0" y="6365421"/>
            <a:ext cx="12192000" cy="492579"/>
          </a:xfrm>
          <a:prstGeom prst="rect">
            <a:avLst/>
          </a:prstGeom>
          <a:solidFill>
            <a:srgbClr val="B0DD7F"/>
          </a:solidFill>
          <a:ln>
            <a:solidFill>
              <a:srgbClr val="B0DD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1B35C0-437B-0018-7F45-10AE1ABA9ADE}"/>
              </a:ext>
            </a:extLst>
          </p:cNvPr>
          <p:cNvSpPr/>
          <p:nvPr/>
        </p:nvSpPr>
        <p:spPr>
          <a:xfrm>
            <a:off x="0" y="6410632"/>
            <a:ext cx="12192000" cy="447368"/>
          </a:xfrm>
          <a:prstGeom prst="rect">
            <a:avLst/>
          </a:prstGeom>
          <a:solidFill>
            <a:srgbClr val="97D34E"/>
          </a:solidFill>
          <a:ln>
            <a:solidFill>
              <a:srgbClr val="B0DD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Leaves Green Color, Leaf, Green, Plant PNG Transparent Image and Clipart  for Free Download">
            <a:extLst>
              <a:ext uri="{FF2B5EF4-FFF2-40B4-BE49-F238E27FC236}">
                <a16:creationId xmlns:a16="http://schemas.microsoft.com/office/drawing/2014/main" id="{2A7A35AA-72FF-BBDB-2481-8FB083A7D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9688" y1="73594" x2="29688" y2="7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445" y="5749412"/>
            <a:ext cx="1022555" cy="102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42D17CE-5D28-1775-E50B-9E401C8C77EC}"/>
              </a:ext>
            </a:extLst>
          </p:cNvPr>
          <p:cNvSpPr txBox="1"/>
          <p:nvPr/>
        </p:nvSpPr>
        <p:spPr>
          <a:xfrm>
            <a:off x="11505834" y="6029856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63EA5A0B-2963-93D9-D25D-523E1EB03EBE}"/>
              </a:ext>
            </a:extLst>
          </p:cNvPr>
          <p:cNvSpPr/>
          <p:nvPr/>
        </p:nvSpPr>
        <p:spPr>
          <a:xfrm>
            <a:off x="6716509" y="2791720"/>
            <a:ext cx="1651820" cy="514998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FD96740-9937-1FDD-78E5-C606910E2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639" y="665407"/>
            <a:ext cx="4633415" cy="23838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58DD55-CA35-7D27-BB80-361509F57096}"/>
              </a:ext>
            </a:extLst>
          </p:cNvPr>
          <p:cNvSpPr txBox="1"/>
          <p:nvPr/>
        </p:nvSpPr>
        <p:spPr>
          <a:xfrm>
            <a:off x="599768" y="5373319"/>
            <a:ext cx="10058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Based on the FOM, it is better to use the average vertical angle method as the statistical sensitivity is ~40% better than the asymmetry method.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FEB5C04-619D-313D-86D8-04D1079B7D41}"/>
                  </a:ext>
                </a:extLst>
              </p:cNvPr>
              <p:cNvSpPr txBox="1"/>
              <p:nvPr/>
            </p:nvSpPr>
            <p:spPr>
              <a:xfrm>
                <a:off x="2331924" y="3411594"/>
                <a:ext cx="7528151" cy="15993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𝑂𝑀</m:t>
                      </m:r>
                      <m:r>
                        <a:rPr lang="en-GB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GB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GB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GB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GB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GB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𝐸𝐷𝑀</m:t>
                                          </m:r>
                                        </m:sup>
                                      </m:sSubSup>
                                      <m:r>
                                        <a:rPr lang="en-GB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GB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GB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GB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GB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𝑛𝑜</m:t>
                                          </m:r>
                                          <m:r>
                                            <a:rPr lang="en-GB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GB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𝐸𝐷𝑀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GB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GB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GB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GB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GB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a:rPr lang="en-GB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𝐸𝐷𝑀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GB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GB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GB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GB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a:rPr lang="en-GB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GB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  <m:r>
                                            <a:rPr lang="en-GB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GB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𝐸𝐷𝑀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GB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GB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GB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GB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GB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GB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GB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𝐸𝐷𝑀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GB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GB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GB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4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bSup>
                                        <m:sSubSupPr>
                                          <m:ctrlPr>
                                            <a:rPr lang="en-GB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GB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2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a:rPr lang="en-GB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  <m:r>
                                            <a:rPr lang="en-GB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𝐷𝑀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GB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FEB5C04-619D-313D-86D8-04D1079B7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924" y="3411594"/>
                <a:ext cx="7528151" cy="15993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4048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F6AE32-FC28-B43C-1CCB-A58473A4020E}"/>
              </a:ext>
            </a:extLst>
          </p:cNvPr>
          <p:cNvSpPr txBox="1"/>
          <p:nvPr/>
        </p:nvSpPr>
        <p:spPr>
          <a:xfrm>
            <a:off x="334297" y="393290"/>
            <a:ext cx="1786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Current plans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91C81-A19A-4AB5-928C-4D70898B73B7}"/>
              </a:ext>
            </a:extLst>
          </p:cNvPr>
          <p:cNvSpPr txBox="1"/>
          <p:nvPr/>
        </p:nvSpPr>
        <p:spPr>
          <a:xfrm>
            <a:off x="600075" y="1412710"/>
            <a:ext cx="11575413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We’ve seen that using the average angle method is ~40% better than using the asymmetry method.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We now want to test a weighted average angle method and calculate its FOM.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We will weight based on the most sensitive vertical angles to an EDM for a given positron momentum.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39D1E8-5E92-3D8D-AC1A-F0D831737373}"/>
                  </a:ext>
                </a:extLst>
              </p:cNvPr>
              <p:cNvSpPr txBox="1"/>
              <p:nvPr/>
            </p:nvSpPr>
            <p:spPr>
              <a:xfrm>
                <a:off x="2448233" y="2989693"/>
                <a:ext cx="4782720" cy="11309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GB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GB" sz="3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grow m:val="on"/>
                              <m:subHide m:val="on"/>
                              <m:supHide m:val="on"/>
                              <m:ctrlP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GB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GB" sz="3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  <m: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GB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GB" sz="3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grow m:val="on"/>
                              <m:subHide m:val="on"/>
                              <m:supHide m:val="on"/>
                              <m:ctrlP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GB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GB" sz="3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  <m: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n-GB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GB" sz="3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39D1E8-5E92-3D8D-AC1A-F0D831737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233" y="2989693"/>
                <a:ext cx="4782720" cy="11309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0641518-8C22-FB8D-CB45-4A78F4EC4A89}"/>
              </a:ext>
            </a:extLst>
          </p:cNvPr>
          <p:cNvSpPr txBox="1"/>
          <p:nvPr/>
        </p:nvSpPr>
        <p:spPr>
          <a:xfrm>
            <a:off x="6523089" y="2344851"/>
            <a:ext cx="2260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New weighting terms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B09892A-7142-995F-8E92-B1AE6A167E55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6242036" y="2529517"/>
            <a:ext cx="281053" cy="47695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2F4D7A2-9A3E-D8AD-D762-E6825100D646}"/>
              </a:ext>
            </a:extLst>
          </p:cNvPr>
          <p:cNvSpPr/>
          <p:nvPr/>
        </p:nvSpPr>
        <p:spPr>
          <a:xfrm>
            <a:off x="0" y="6365421"/>
            <a:ext cx="12192000" cy="492579"/>
          </a:xfrm>
          <a:prstGeom prst="rect">
            <a:avLst/>
          </a:prstGeom>
          <a:solidFill>
            <a:srgbClr val="B0DD7F"/>
          </a:solidFill>
          <a:ln>
            <a:solidFill>
              <a:srgbClr val="B0DD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05E7E4-15D7-1F32-1568-A48BC195D683}"/>
              </a:ext>
            </a:extLst>
          </p:cNvPr>
          <p:cNvSpPr/>
          <p:nvPr/>
        </p:nvSpPr>
        <p:spPr>
          <a:xfrm>
            <a:off x="0" y="6410632"/>
            <a:ext cx="12192000" cy="447368"/>
          </a:xfrm>
          <a:prstGeom prst="rect">
            <a:avLst/>
          </a:prstGeom>
          <a:solidFill>
            <a:srgbClr val="97D34E"/>
          </a:solidFill>
          <a:ln>
            <a:solidFill>
              <a:srgbClr val="B0DD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Leaves Green Color, Leaf, Green, Plant PNG Transparent Image and Clipart  for Free Download">
            <a:extLst>
              <a:ext uri="{FF2B5EF4-FFF2-40B4-BE49-F238E27FC236}">
                <a16:creationId xmlns:a16="http://schemas.microsoft.com/office/drawing/2014/main" id="{2A7A35AA-72FF-BBDB-2481-8FB083A7D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9688" y1="73594" x2="29688" y2="7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445" y="5749412"/>
            <a:ext cx="1022555" cy="102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4C4525-C9D0-BEEA-A896-70F72BED3C60}"/>
              </a:ext>
            </a:extLst>
          </p:cNvPr>
          <p:cNvSpPr txBox="1"/>
          <p:nvPr/>
        </p:nvSpPr>
        <p:spPr>
          <a:xfrm>
            <a:off x="11505834" y="6029856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679296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53255131-b129-4010-86e1-474bfd7e8076}" enabled="0" method="" siteId="{53255131-b129-4010-86e1-474bfd7e80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2816</TotalTime>
  <Words>982</Words>
  <Application>Microsoft Office PowerPoint</Application>
  <PresentationFormat>Widescreen</PresentationFormat>
  <Paragraphs>126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Liverpool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Ferraby, Katie</dc:creator>
  <cp:lastModifiedBy>Ferraby, Katie</cp:lastModifiedBy>
  <cp:revision>1</cp:revision>
  <dcterms:created xsi:type="dcterms:W3CDTF">2025-05-09T14:17:09Z</dcterms:created>
  <dcterms:modified xsi:type="dcterms:W3CDTF">2025-05-22T16:05:12Z</dcterms:modified>
</cp:coreProperties>
</file>