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279" r:id="rId2"/>
    <p:sldId id="269" r:id="rId3"/>
    <p:sldId id="271" r:id="rId4"/>
    <p:sldId id="270" r:id="rId5"/>
    <p:sldId id="276" r:id="rId6"/>
    <p:sldId id="275" r:id="rId7"/>
    <p:sldId id="278" r:id="rId8"/>
    <p:sldId id="274" r:id="rId9"/>
    <p:sldId id="280" r:id="rId10"/>
    <p:sldId id="272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9"/>
    <p:restoredTop sz="94663"/>
  </p:normalViewPr>
  <p:slideViewPr>
    <p:cSldViewPr snapToGrid="0">
      <p:cViewPr varScale="1">
        <p:scale>
          <a:sx n="116" d="100"/>
          <a:sy n="116" d="100"/>
        </p:scale>
        <p:origin x="184" y="2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tfc365-my.sharepoint.com/personal/alex_bainbridge_stfc_ac_uk/Documents/Psi%20Muon/Multicorrector%20test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147911434854745E-2"/>
          <c:y val="1.3748662810445469E-2"/>
          <c:w val="0.90870332361738326"/>
          <c:h val="0.8586488190007732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 Main &amp; Trim Bz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Sheet1!$A$2:$A$602</c:f>
              <c:numCache>
                <c:formatCode>General</c:formatCode>
                <c:ptCount val="601"/>
                <c:pt idx="0">
                  <c:v>-300</c:v>
                </c:pt>
                <c:pt idx="1">
                  <c:v>-298.99999999999898</c:v>
                </c:pt>
                <c:pt idx="2">
                  <c:v>-298</c:v>
                </c:pt>
                <c:pt idx="3">
                  <c:v>-297</c:v>
                </c:pt>
                <c:pt idx="4">
                  <c:v>-296</c:v>
                </c:pt>
                <c:pt idx="5">
                  <c:v>-295</c:v>
                </c:pt>
                <c:pt idx="6">
                  <c:v>-293.99999999999898</c:v>
                </c:pt>
                <c:pt idx="7">
                  <c:v>-293</c:v>
                </c:pt>
                <c:pt idx="8">
                  <c:v>-292</c:v>
                </c:pt>
                <c:pt idx="9">
                  <c:v>-291</c:v>
                </c:pt>
                <c:pt idx="10">
                  <c:v>-290</c:v>
                </c:pt>
                <c:pt idx="11">
                  <c:v>-288.99999999999898</c:v>
                </c:pt>
                <c:pt idx="12">
                  <c:v>-288</c:v>
                </c:pt>
                <c:pt idx="13">
                  <c:v>-287</c:v>
                </c:pt>
                <c:pt idx="14">
                  <c:v>-286</c:v>
                </c:pt>
                <c:pt idx="15">
                  <c:v>-285</c:v>
                </c:pt>
                <c:pt idx="16">
                  <c:v>-283.99999999999898</c:v>
                </c:pt>
                <c:pt idx="17">
                  <c:v>-283</c:v>
                </c:pt>
                <c:pt idx="18">
                  <c:v>-282</c:v>
                </c:pt>
                <c:pt idx="19">
                  <c:v>-281</c:v>
                </c:pt>
                <c:pt idx="20">
                  <c:v>-280</c:v>
                </c:pt>
                <c:pt idx="21">
                  <c:v>-278.99999999999898</c:v>
                </c:pt>
                <c:pt idx="22">
                  <c:v>-278</c:v>
                </c:pt>
                <c:pt idx="23">
                  <c:v>-277</c:v>
                </c:pt>
                <c:pt idx="24">
                  <c:v>-276</c:v>
                </c:pt>
                <c:pt idx="25">
                  <c:v>-275</c:v>
                </c:pt>
                <c:pt idx="26">
                  <c:v>-273.99999999999898</c:v>
                </c:pt>
                <c:pt idx="27">
                  <c:v>-273</c:v>
                </c:pt>
                <c:pt idx="28">
                  <c:v>-272</c:v>
                </c:pt>
                <c:pt idx="29">
                  <c:v>-271</c:v>
                </c:pt>
                <c:pt idx="30">
                  <c:v>-270</c:v>
                </c:pt>
                <c:pt idx="31">
                  <c:v>-268.99999999999898</c:v>
                </c:pt>
                <c:pt idx="32">
                  <c:v>-268</c:v>
                </c:pt>
                <c:pt idx="33">
                  <c:v>-267</c:v>
                </c:pt>
                <c:pt idx="34">
                  <c:v>-266</c:v>
                </c:pt>
                <c:pt idx="35">
                  <c:v>-265</c:v>
                </c:pt>
                <c:pt idx="36">
                  <c:v>-263.99999999999898</c:v>
                </c:pt>
                <c:pt idx="37">
                  <c:v>-263</c:v>
                </c:pt>
                <c:pt idx="38">
                  <c:v>-262</c:v>
                </c:pt>
                <c:pt idx="39">
                  <c:v>-261</c:v>
                </c:pt>
                <c:pt idx="40">
                  <c:v>-260</c:v>
                </c:pt>
                <c:pt idx="41">
                  <c:v>-258.99999999999898</c:v>
                </c:pt>
                <c:pt idx="42">
                  <c:v>-258</c:v>
                </c:pt>
                <c:pt idx="43">
                  <c:v>-257</c:v>
                </c:pt>
                <c:pt idx="44">
                  <c:v>-256</c:v>
                </c:pt>
                <c:pt idx="45">
                  <c:v>-255</c:v>
                </c:pt>
                <c:pt idx="46">
                  <c:v>-254</c:v>
                </c:pt>
                <c:pt idx="47">
                  <c:v>-253</c:v>
                </c:pt>
                <c:pt idx="48">
                  <c:v>-252</c:v>
                </c:pt>
                <c:pt idx="49">
                  <c:v>-251</c:v>
                </c:pt>
                <c:pt idx="50">
                  <c:v>-250</c:v>
                </c:pt>
                <c:pt idx="51">
                  <c:v>-249</c:v>
                </c:pt>
                <c:pt idx="52">
                  <c:v>-248</c:v>
                </c:pt>
                <c:pt idx="53">
                  <c:v>-247</c:v>
                </c:pt>
                <c:pt idx="54">
                  <c:v>-246</c:v>
                </c:pt>
                <c:pt idx="55">
                  <c:v>-245</c:v>
                </c:pt>
                <c:pt idx="56">
                  <c:v>-244</c:v>
                </c:pt>
                <c:pt idx="57">
                  <c:v>-243</c:v>
                </c:pt>
                <c:pt idx="58">
                  <c:v>-242</c:v>
                </c:pt>
                <c:pt idx="59">
                  <c:v>-241</c:v>
                </c:pt>
                <c:pt idx="60">
                  <c:v>-240</c:v>
                </c:pt>
                <c:pt idx="61">
                  <c:v>-239</c:v>
                </c:pt>
                <c:pt idx="62">
                  <c:v>-238</c:v>
                </c:pt>
                <c:pt idx="63">
                  <c:v>-237</c:v>
                </c:pt>
                <c:pt idx="64">
                  <c:v>-236</c:v>
                </c:pt>
                <c:pt idx="65">
                  <c:v>-235</c:v>
                </c:pt>
                <c:pt idx="66">
                  <c:v>-234</c:v>
                </c:pt>
                <c:pt idx="67">
                  <c:v>-233</c:v>
                </c:pt>
                <c:pt idx="68">
                  <c:v>-232</c:v>
                </c:pt>
                <c:pt idx="69">
                  <c:v>-231</c:v>
                </c:pt>
                <c:pt idx="70">
                  <c:v>-230</c:v>
                </c:pt>
                <c:pt idx="71">
                  <c:v>-229</c:v>
                </c:pt>
                <c:pt idx="72">
                  <c:v>-228</c:v>
                </c:pt>
                <c:pt idx="73">
                  <c:v>-227</c:v>
                </c:pt>
                <c:pt idx="74">
                  <c:v>-226</c:v>
                </c:pt>
                <c:pt idx="75">
                  <c:v>-225</c:v>
                </c:pt>
                <c:pt idx="76">
                  <c:v>-224</c:v>
                </c:pt>
                <c:pt idx="77">
                  <c:v>-223</c:v>
                </c:pt>
                <c:pt idx="78">
                  <c:v>-222</c:v>
                </c:pt>
                <c:pt idx="79">
                  <c:v>-221</c:v>
                </c:pt>
                <c:pt idx="80">
                  <c:v>-220</c:v>
                </c:pt>
                <c:pt idx="81">
                  <c:v>-219</c:v>
                </c:pt>
                <c:pt idx="82">
                  <c:v>-218</c:v>
                </c:pt>
                <c:pt idx="83">
                  <c:v>-217</c:v>
                </c:pt>
                <c:pt idx="84">
                  <c:v>-216</c:v>
                </c:pt>
                <c:pt idx="85">
                  <c:v>-215</c:v>
                </c:pt>
                <c:pt idx="86">
                  <c:v>-214</c:v>
                </c:pt>
                <c:pt idx="87">
                  <c:v>-213</c:v>
                </c:pt>
                <c:pt idx="88">
                  <c:v>-212</c:v>
                </c:pt>
                <c:pt idx="89">
                  <c:v>-211</c:v>
                </c:pt>
                <c:pt idx="90">
                  <c:v>-210</c:v>
                </c:pt>
                <c:pt idx="91">
                  <c:v>-209</c:v>
                </c:pt>
                <c:pt idx="92">
                  <c:v>-208</c:v>
                </c:pt>
                <c:pt idx="93">
                  <c:v>-207</c:v>
                </c:pt>
                <c:pt idx="94">
                  <c:v>-206</c:v>
                </c:pt>
                <c:pt idx="95">
                  <c:v>-205</c:v>
                </c:pt>
                <c:pt idx="96">
                  <c:v>-204</c:v>
                </c:pt>
                <c:pt idx="97">
                  <c:v>-203</c:v>
                </c:pt>
                <c:pt idx="98">
                  <c:v>-202</c:v>
                </c:pt>
                <c:pt idx="99">
                  <c:v>-201</c:v>
                </c:pt>
                <c:pt idx="100">
                  <c:v>-200</c:v>
                </c:pt>
                <c:pt idx="101">
                  <c:v>-199</c:v>
                </c:pt>
                <c:pt idx="102">
                  <c:v>-198</c:v>
                </c:pt>
                <c:pt idx="103">
                  <c:v>-197</c:v>
                </c:pt>
                <c:pt idx="104">
                  <c:v>-196</c:v>
                </c:pt>
                <c:pt idx="105">
                  <c:v>-195</c:v>
                </c:pt>
                <c:pt idx="106">
                  <c:v>-194</c:v>
                </c:pt>
                <c:pt idx="107">
                  <c:v>-193</c:v>
                </c:pt>
                <c:pt idx="108">
                  <c:v>-192</c:v>
                </c:pt>
                <c:pt idx="109">
                  <c:v>-191</c:v>
                </c:pt>
                <c:pt idx="110">
                  <c:v>-190</c:v>
                </c:pt>
                <c:pt idx="111">
                  <c:v>-189</c:v>
                </c:pt>
                <c:pt idx="112">
                  <c:v>-188</c:v>
                </c:pt>
                <c:pt idx="113">
                  <c:v>-187</c:v>
                </c:pt>
                <c:pt idx="114">
                  <c:v>-186</c:v>
                </c:pt>
                <c:pt idx="115">
                  <c:v>-185</c:v>
                </c:pt>
                <c:pt idx="116">
                  <c:v>-184</c:v>
                </c:pt>
                <c:pt idx="117">
                  <c:v>-183</c:v>
                </c:pt>
                <c:pt idx="118">
                  <c:v>-182</c:v>
                </c:pt>
                <c:pt idx="119">
                  <c:v>-181</c:v>
                </c:pt>
                <c:pt idx="120">
                  <c:v>-180</c:v>
                </c:pt>
                <c:pt idx="121">
                  <c:v>-179</c:v>
                </c:pt>
                <c:pt idx="122">
                  <c:v>-178</c:v>
                </c:pt>
                <c:pt idx="123">
                  <c:v>-177</c:v>
                </c:pt>
                <c:pt idx="124">
                  <c:v>-176</c:v>
                </c:pt>
                <c:pt idx="125">
                  <c:v>-175</c:v>
                </c:pt>
                <c:pt idx="126">
                  <c:v>-174</c:v>
                </c:pt>
                <c:pt idx="127">
                  <c:v>-173</c:v>
                </c:pt>
                <c:pt idx="128">
                  <c:v>-172</c:v>
                </c:pt>
                <c:pt idx="129">
                  <c:v>-171</c:v>
                </c:pt>
                <c:pt idx="130">
                  <c:v>-170</c:v>
                </c:pt>
                <c:pt idx="131">
                  <c:v>-169</c:v>
                </c:pt>
                <c:pt idx="132">
                  <c:v>-168</c:v>
                </c:pt>
                <c:pt idx="133">
                  <c:v>-167</c:v>
                </c:pt>
                <c:pt idx="134">
                  <c:v>-166</c:v>
                </c:pt>
                <c:pt idx="135">
                  <c:v>-165</c:v>
                </c:pt>
                <c:pt idx="136">
                  <c:v>-164</c:v>
                </c:pt>
                <c:pt idx="137">
                  <c:v>-163</c:v>
                </c:pt>
                <c:pt idx="138">
                  <c:v>-162</c:v>
                </c:pt>
                <c:pt idx="139">
                  <c:v>-161</c:v>
                </c:pt>
                <c:pt idx="140">
                  <c:v>-160</c:v>
                </c:pt>
                <c:pt idx="141">
                  <c:v>-159</c:v>
                </c:pt>
                <c:pt idx="142">
                  <c:v>-158</c:v>
                </c:pt>
                <c:pt idx="143">
                  <c:v>-157</c:v>
                </c:pt>
                <c:pt idx="144">
                  <c:v>-156</c:v>
                </c:pt>
                <c:pt idx="145">
                  <c:v>-155</c:v>
                </c:pt>
                <c:pt idx="146">
                  <c:v>-154</c:v>
                </c:pt>
                <c:pt idx="147">
                  <c:v>-153</c:v>
                </c:pt>
                <c:pt idx="148">
                  <c:v>-152</c:v>
                </c:pt>
                <c:pt idx="149">
                  <c:v>-151</c:v>
                </c:pt>
                <c:pt idx="150">
                  <c:v>-150</c:v>
                </c:pt>
                <c:pt idx="151">
                  <c:v>-149</c:v>
                </c:pt>
                <c:pt idx="152">
                  <c:v>-148</c:v>
                </c:pt>
                <c:pt idx="153">
                  <c:v>-147</c:v>
                </c:pt>
                <c:pt idx="154">
                  <c:v>-146</c:v>
                </c:pt>
                <c:pt idx="155">
                  <c:v>-145</c:v>
                </c:pt>
                <c:pt idx="156">
                  <c:v>-144</c:v>
                </c:pt>
                <c:pt idx="157">
                  <c:v>-143</c:v>
                </c:pt>
                <c:pt idx="158">
                  <c:v>-142</c:v>
                </c:pt>
                <c:pt idx="159">
                  <c:v>-141</c:v>
                </c:pt>
                <c:pt idx="160">
                  <c:v>-140</c:v>
                </c:pt>
                <c:pt idx="161">
                  <c:v>-139</c:v>
                </c:pt>
                <c:pt idx="162">
                  <c:v>-138</c:v>
                </c:pt>
                <c:pt idx="163">
                  <c:v>-137</c:v>
                </c:pt>
                <c:pt idx="164">
                  <c:v>-136</c:v>
                </c:pt>
                <c:pt idx="165">
                  <c:v>-135</c:v>
                </c:pt>
                <c:pt idx="166">
                  <c:v>-134</c:v>
                </c:pt>
                <c:pt idx="167">
                  <c:v>-133</c:v>
                </c:pt>
                <c:pt idx="168">
                  <c:v>-132</c:v>
                </c:pt>
                <c:pt idx="169">
                  <c:v>-131</c:v>
                </c:pt>
                <c:pt idx="170">
                  <c:v>-130</c:v>
                </c:pt>
                <c:pt idx="171">
                  <c:v>-129</c:v>
                </c:pt>
                <c:pt idx="172">
                  <c:v>-128</c:v>
                </c:pt>
                <c:pt idx="173">
                  <c:v>-127</c:v>
                </c:pt>
                <c:pt idx="174">
                  <c:v>-126</c:v>
                </c:pt>
                <c:pt idx="175">
                  <c:v>-125</c:v>
                </c:pt>
                <c:pt idx="176">
                  <c:v>-124</c:v>
                </c:pt>
                <c:pt idx="177">
                  <c:v>-123</c:v>
                </c:pt>
                <c:pt idx="178">
                  <c:v>-122</c:v>
                </c:pt>
                <c:pt idx="179">
                  <c:v>-121</c:v>
                </c:pt>
                <c:pt idx="180">
                  <c:v>-120</c:v>
                </c:pt>
                <c:pt idx="181">
                  <c:v>-119</c:v>
                </c:pt>
                <c:pt idx="182">
                  <c:v>-118</c:v>
                </c:pt>
                <c:pt idx="183">
                  <c:v>-117</c:v>
                </c:pt>
                <c:pt idx="184">
                  <c:v>-116</c:v>
                </c:pt>
                <c:pt idx="185">
                  <c:v>-115</c:v>
                </c:pt>
                <c:pt idx="186">
                  <c:v>-114</c:v>
                </c:pt>
                <c:pt idx="187">
                  <c:v>-113</c:v>
                </c:pt>
                <c:pt idx="188">
                  <c:v>-112</c:v>
                </c:pt>
                <c:pt idx="189">
                  <c:v>-111</c:v>
                </c:pt>
                <c:pt idx="190">
                  <c:v>-110</c:v>
                </c:pt>
                <c:pt idx="191">
                  <c:v>-109</c:v>
                </c:pt>
                <c:pt idx="192">
                  <c:v>-108</c:v>
                </c:pt>
                <c:pt idx="193">
                  <c:v>-107</c:v>
                </c:pt>
                <c:pt idx="194">
                  <c:v>-106</c:v>
                </c:pt>
                <c:pt idx="195">
                  <c:v>-105</c:v>
                </c:pt>
                <c:pt idx="196">
                  <c:v>-104</c:v>
                </c:pt>
                <c:pt idx="197">
                  <c:v>-103</c:v>
                </c:pt>
                <c:pt idx="198">
                  <c:v>-102</c:v>
                </c:pt>
                <c:pt idx="199">
                  <c:v>-101</c:v>
                </c:pt>
                <c:pt idx="200">
                  <c:v>-100</c:v>
                </c:pt>
                <c:pt idx="201">
                  <c:v>-98.999999999999901</c:v>
                </c:pt>
                <c:pt idx="202">
                  <c:v>-97.999999999999901</c:v>
                </c:pt>
                <c:pt idx="203">
                  <c:v>-96.999999999999901</c:v>
                </c:pt>
                <c:pt idx="204">
                  <c:v>-95.999999999999901</c:v>
                </c:pt>
                <c:pt idx="205">
                  <c:v>-95</c:v>
                </c:pt>
                <c:pt idx="206">
                  <c:v>-93.999999999999901</c:v>
                </c:pt>
                <c:pt idx="207">
                  <c:v>-92.999999999999901</c:v>
                </c:pt>
                <c:pt idx="208">
                  <c:v>-91.999999999999901</c:v>
                </c:pt>
                <c:pt idx="209">
                  <c:v>-90.999999999999901</c:v>
                </c:pt>
                <c:pt idx="210">
                  <c:v>-90</c:v>
                </c:pt>
                <c:pt idx="211">
                  <c:v>-88.999999999999901</c:v>
                </c:pt>
                <c:pt idx="212">
                  <c:v>-87.999999999999901</c:v>
                </c:pt>
                <c:pt idx="213">
                  <c:v>-86.999999999999901</c:v>
                </c:pt>
                <c:pt idx="214">
                  <c:v>-85.999999999999901</c:v>
                </c:pt>
                <c:pt idx="215">
                  <c:v>-85</c:v>
                </c:pt>
                <c:pt idx="216">
                  <c:v>-83.999999999999901</c:v>
                </c:pt>
                <c:pt idx="217">
                  <c:v>-82.999999999999901</c:v>
                </c:pt>
                <c:pt idx="218">
                  <c:v>-81.999999999999901</c:v>
                </c:pt>
                <c:pt idx="219">
                  <c:v>-80.999999999999901</c:v>
                </c:pt>
                <c:pt idx="220">
                  <c:v>-80</c:v>
                </c:pt>
                <c:pt idx="221">
                  <c:v>-78.999999999999901</c:v>
                </c:pt>
                <c:pt idx="222">
                  <c:v>-77.999999999999901</c:v>
                </c:pt>
                <c:pt idx="223">
                  <c:v>-76.999999999999901</c:v>
                </c:pt>
                <c:pt idx="224">
                  <c:v>-75.999999999999901</c:v>
                </c:pt>
                <c:pt idx="225">
                  <c:v>-75</c:v>
                </c:pt>
                <c:pt idx="226">
                  <c:v>-73.999999999999901</c:v>
                </c:pt>
                <c:pt idx="227">
                  <c:v>-72.999999999999901</c:v>
                </c:pt>
                <c:pt idx="228">
                  <c:v>-71.999999999999901</c:v>
                </c:pt>
                <c:pt idx="229">
                  <c:v>-70.999999999999901</c:v>
                </c:pt>
                <c:pt idx="230">
                  <c:v>-70</c:v>
                </c:pt>
                <c:pt idx="231">
                  <c:v>-68.999999999999901</c:v>
                </c:pt>
                <c:pt idx="232">
                  <c:v>-67.999999999999901</c:v>
                </c:pt>
                <c:pt idx="233">
                  <c:v>-66.999999999999901</c:v>
                </c:pt>
                <c:pt idx="234">
                  <c:v>-65.999999999999901</c:v>
                </c:pt>
                <c:pt idx="235">
                  <c:v>-65</c:v>
                </c:pt>
                <c:pt idx="236">
                  <c:v>-63.999999999999901</c:v>
                </c:pt>
                <c:pt idx="237">
                  <c:v>-62.999999999999901</c:v>
                </c:pt>
                <c:pt idx="238">
                  <c:v>-61.999999999999901</c:v>
                </c:pt>
                <c:pt idx="239">
                  <c:v>-60.999999999999901</c:v>
                </c:pt>
                <c:pt idx="240">
                  <c:v>-60</c:v>
                </c:pt>
                <c:pt idx="241">
                  <c:v>-58.999999999999901</c:v>
                </c:pt>
                <c:pt idx="242">
                  <c:v>-57.999999999999901</c:v>
                </c:pt>
                <c:pt idx="243">
                  <c:v>-56.999999999999901</c:v>
                </c:pt>
                <c:pt idx="244">
                  <c:v>-55.999999999999901</c:v>
                </c:pt>
                <c:pt idx="245">
                  <c:v>-55</c:v>
                </c:pt>
                <c:pt idx="246">
                  <c:v>-53.999999999999901</c:v>
                </c:pt>
                <c:pt idx="247">
                  <c:v>-52.999999999999901</c:v>
                </c:pt>
                <c:pt idx="248">
                  <c:v>-51.999999999999901</c:v>
                </c:pt>
                <c:pt idx="249">
                  <c:v>-50.999999999999901</c:v>
                </c:pt>
                <c:pt idx="250">
                  <c:v>-50</c:v>
                </c:pt>
                <c:pt idx="251">
                  <c:v>-48.999999999999901</c:v>
                </c:pt>
                <c:pt idx="252">
                  <c:v>-47.999999999999901</c:v>
                </c:pt>
                <c:pt idx="253">
                  <c:v>-46.999999999999901</c:v>
                </c:pt>
                <c:pt idx="254">
                  <c:v>-45.999999999999901</c:v>
                </c:pt>
                <c:pt idx="255">
                  <c:v>-45</c:v>
                </c:pt>
                <c:pt idx="256">
                  <c:v>-43.999999999999901</c:v>
                </c:pt>
                <c:pt idx="257">
                  <c:v>-42.999999999999901</c:v>
                </c:pt>
                <c:pt idx="258">
                  <c:v>-41.999999999999901</c:v>
                </c:pt>
                <c:pt idx="259">
                  <c:v>-40.999999999999901</c:v>
                </c:pt>
                <c:pt idx="260">
                  <c:v>-40</c:v>
                </c:pt>
                <c:pt idx="261">
                  <c:v>-38.999999999999901</c:v>
                </c:pt>
                <c:pt idx="262">
                  <c:v>-37.999999999999901</c:v>
                </c:pt>
                <c:pt idx="263">
                  <c:v>-36.999999999999901</c:v>
                </c:pt>
                <c:pt idx="264">
                  <c:v>-35.999999999999901</c:v>
                </c:pt>
                <c:pt idx="265">
                  <c:v>-35</c:v>
                </c:pt>
                <c:pt idx="266">
                  <c:v>-33.999999999999901</c:v>
                </c:pt>
                <c:pt idx="267">
                  <c:v>-32.999999999999901</c:v>
                </c:pt>
                <c:pt idx="268">
                  <c:v>-31.999999999999901</c:v>
                </c:pt>
                <c:pt idx="269">
                  <c:v>-30.999999999999901</c:v>
                </c:pt>
                <c:pt idx="270">
                  <c:v>-30</c:v>
                </c:pt>
                <c:pt idx="271">
                  <c:v>-28.999999999999901</c:v>
                </c:pt>
                <c:pt idx="272">
                  <c:v>-27.999999999999901</c:v>
                </c:pt>
                <c:pt idx="273">
                  <c:v>-26.999999999999901</c:v>
                </c:pt>
                <c:pt idx="274">
                  <c:v>-25.999999999999901</c:v>
                </c:pt>
                <c:pt idx="275">
                  <c:v>-25</c:v>
                </c:pt>
                <c:pt idx="276">
                  <c:v>-23.999999999999901</c:v>
                </c:pt>
                <c:pt idx="277">
                  <c:v>-22.999999999999901</c:v>
                </c:pt>
                <c:pt idx="278">
                  <c:v>-21.999999999999901</c:v>
                </c:pt>
                <c:pt idx="279">
                  <c:v>-20.999999999999901</c:v>
                </c:pt>
                <c:pt idx="280">
                  <c:v>-20</c:v>
                </c:pt>
                <c:pt idx="281">
                  <c:v>-18.999999999999901</c:v>
                </c:pt>
                <c:pt idx="282">
                  <c:v>-17.999999999999901</c:v>
                </c:pt>
                <c:pt idx="283">
                  <c:v>-16.999999999999901</c:v>
                </c:pt>
                <c:pt idx="284">
                  <c:v>-15.999999999999901</c:v>
                </c:pt>
                <c:pt idx="285">
                  <c:v>-15</c:v>
                </c:pt>
                <c:pt idx="286">
                  <c:v>-13.999999999999901</c:v>
                </c:pt>
                <c:pt idx="287">
                  <c:v>-12.999999999999901</c:v>
                </c:pt>
                <c:pt idx="288">
                  <c:v>-11.999999999999901</c:v>
                </c:pt>
                <c:pt idx="289">
                  <c:v>-10.999999999999901</c:v>
                </c:pt>
                <c:pt idx="290">
                  <c:v>-10</c:v>
                </c:pt>
                <c:pt idx="291">
                  <c:v>-8.9999999999999805</c:v>
                </c:pt>
                <c:pt idx="292">
                  <c:v>-7.9999999999999698</c:v>
                </c:pt>
                <c:pt idx="293">
                  <c:v>-6.9999999999999902</c:v>
                </c:pt>
                <c:pt idx="294">
                  <c:v>-5.9999999999999698</c:v>
                </c:pt>
                <c:pt idx="295">
                  <c:v>-5</c:v>
                </c:pt>
                <c:pt idx="296">
                  <c:v>-3.99999999999998</c:v>
                </c:pt>
                <c:pt idx="297">
                  <c:v>-2.9999999999999698</c:v>
                </c:pt>
                <c:pt idx="298">
                  <c:v>-1.99999999999999</c:v>
                </c:pt>
                <c:pt idx="299">
                  <c:v>-0.99999999999997802</c:v>
                </c:pt>
                <c:pt idx="300">
                  <c:v>0</c:v>
                </c:pt>
                <c:pt idx="301">
                  <c:v>1.00000000000001</c:v>
                </c:pt>
                <c:pt idx="302">
                  <c:v>2.00000000000002</c:v>
                </c:pt>
                <c:pt idx="303">
                  <c:v>3</c:v>
                </c:pt>
                <c:pt idx="304">
                  <c:v>4.0000000000000204</c:v>
                </c:pt>
                <c:pt idx="305">
                  <c:v>5</c:v>
                </c:pt>
                <c:pt idx="306">
                  <c:v>6.0000000000000098</c:v>
                </c:pt>
                <c:pt idx="307">
                  <c:v>7.0000000000000204</c:v>
                </c:pt>
                <c:pt idx="308">
                  <c:v>8</c:v>
                </c:pt>
                <c:pt idx="309">
                  <c:v>9.0000000000000195</c:v>
                </c:pt>
                <c:pt idx="310">
                  <c:v>10</c:v>
                </c:pt>
                <c:pt idx="311">
                  <c:v>11</c:v>
                </c:pt>
                <c:pt idx="312">
                  <c:v>12</c:v>
                </c:pt>
                <c:pt idx="313">
                  <c:v>13</c:v>
                </c:pt>
                <c:pt idx="314">
                  <c:v>14</c:v>
                </c:pt>
                <c:pt idx="315">
                  <c:v>15</c:v>
                </c:pt>
                <c:pt idx="316">
                  <c:v>16</c:v>
                </c:pt>
                <c:pt idx="317">
                  <c:v>17</c:v>
                </c:pt>
                <c:pt idx="318">
                  <c:v>18</c:v>
                </c:pt>
                <c:pt idx="319">
                  <c:v>19</c:v>
                </c:pt>
                <c:pt idx="320">
                  <c:v>20</c:v>
                </c:pt>
                <c:pt idx="321">
                  <c:v>21</c:v>
                </c:pt>
                <c:pt idx="322">
                  <c:v>22</c:v>
                </c:pt>
                <c:pt idx="323">
                  <c:v>23</c:v>
                </c:pt>
                <c:pt idx="324">
                  <c:v>23.999999999999901</c:v>
                </c:pt>
                <c:pt idx="325">
                  <c:v>25</c:v>
                </c:pt>
                <c:pt idx="326">
                  <c:v>26</c:v>
                </c:pt>
                <c:pt idx="327">
                  <c:v>27</c:v>
                </c:pt>
                <c:pt idx="328">
                  <c:v>28</c:v>
                </c:pt>
                <c:pt idx="329">
                  <c:v>28.999999999999901</c:v>
                </c:pt>
                <c:pt idx="330">
                  <c:v>30</c:v>
                </c:pt>
                <c:pt idx="331">
                  <c:v>31</c:v>
                </c:pt>
                <c:pt idx="332">
                  <c:v>32</c:v>
                </c:pt>
                <c:pt idx="333">
                  <c:v>33</c:v>
                </c:pt>
                <c:pt idx="334">
                  <c:v>33.999999999999901</c:v>
                </c:pt>
                <c:pt idx="335">
                  <c:v>35</c:v>
                </c:pt>
                <c:pt idx="336">
                  <c:v>36</c:v>
                </c:pt>
                <c:pt idx="337">
                  <c:v>37</c:v>
                </c:pt>
                <c:pt idx="338">
                  <c:v>38</c:v>
                </c:pt>
                <c:pt idx="339">
                  <c:v>38.999999999999901</c:v>
                </c:pt>
                <c:pt idx="340">
                  <c:v>40</c:v>
                </c:pt>
                <c:pt idx="341">
                  <c:v>41</c:v>
                </c:pt>
                <c:pt idx="342">
                  <c:v>42</c:v>
                </c:pt>
                <c:pt idx="343">
                  <c:v>43</c:v>
                </c:pt>
                <c:pt idx="344">
                  <c:v>43.999999999999901</c:v>
                </c:pt>
                <c:pt idx="345">
                  <c:v>45</c:v>
                </c:pt>
                <c:pt idx="346">
                  <c:v>46</c:v>
                </c:pt>
                <c:pt idx="347">
                  <c:v>47</c:v>
                </c:pt>
                <c:pt idx="348">
                  <c:v>48</c:v>
                </c:pt>
                <c:pt idx="349">
                  <c:v>48.999999999999901</c:v>
                </c:pt>
                <c:pt idx="350">
                  <c:v>50</c:v>
                </c:pt>
                <c:pt idx="351">
                  <c:v>51</c:v>
                </c:pt>
                <c:pt idx="352">
                  <c:v>52</c:v>
                </c:pt>
                <c:pt idx="353">
                  <c:v>53</c:v>
                </c:pt>
                <c:pt idx="354">
                  <c:v>53.999999999999901</c:v>
                </c:pt>
                <c:pt idx="355">
                  <c:v>55</c:v>
                </c:pt>
                <c:pt idx="356">
                  <c:v>56</c:v>
                </c:pt>
                <c:pt idx="357">
                  <c:v>57</c:v>
                </c:pt>
                <c:pt idx="358">
                  <c:v>58</c:v>
                </c:pt>
                <c:pt idx="359">
                  <c:v>58.999999999999901</c:v>
                </c:pt>
                <c:pt idx="360">
                  <c:v>60</c:v>
                </c:pt>
                <c:pt idx="361">
                  <c:v>61</c:v>
                </c:pt>
                <c:pt idx="362">
                  <c:v>62</c:v>
                </c:pt>
                <c:pt idx="363">
                  <c:v>63</c:v>
                </c:pt>
                <c:pt idx="364">
                  <c:v>63.999999999999901</c:v>
                </c:pt>
                <c:pt idx="365">
                  <c:v>65</c:v>
                </c:pt>
                <c:pt idx="366">
                  <c:v>66</c:v>
                </c:pt>
                <c:pt idx="367">
                  <c:v>67</c:v>
                </c:pt>
                <c:pt idx="368">
                  <c:v>68</c:v>
                </c:pt>
                <c:pt idx="369">
                  <c:v>68.999999999999901</c:v>
                </c:pt>
                <c:pt idx="370">
                  <c:v>70</c:v>
                </c:pt>
                <c:pt idx="371">
                  <c:v>71</c:v>
                </c:pt>
                <c:pt idx="372">
                  <c:v>72</c:v>
                </c:pt>
                <c:pt idx="373">
                  <c:v>73</c:v>
                </c:pt>
                <c:pt idx="374">
                  <c:v>73.999999999999901</c:v>
                </c:pt>
                <c:pt idx="375">
                  <c:v>75</c:v>
                </c:pt>
                <c:pt idx="376">
                  <c:v>76</c:v>
                </c:pt>
                <c:pt idx="377">
                  <c:v>77</c:v>
                </c:pt>
                <c:pt idx="378">
                  <c:v>78</c:v>
                </c:pt>
                <c:pt idx="379">
                  <c:v>78.999999999999901</c:v>
                </c:pt>
                <c:pt idx="380">
                  <c:v>80</c:v>
                </c:pt>
                <c:pt idx="381">
                  <c:v>81</c:v>
                </c:pt>
                <c:pt idx="382">
                  <c:v>82</c:v>
                </c:pt>
                <c:pt idx="383">
                  <c:v>83</c:v>
                </c:pt>
                <c:pt idx="384">
                  <c:v>84</c:v>
                </c:pt>
                <c:pt idx="385">
                  <c:v>85</c:v>
                </c:pt>
                <c:pt idx="386">
                  <c:v>86</c:v>
                </c:pt>
                <c:pt idx="387">
                  <c:v>87</c:v>
                </c:pt>
                <c:pt idx="388">
                  <c:v>88</c:v>
                </c:pt>
                <c:pt idx="389">
                  <c:v>89</c:v>
                </c:pt>
                <c:pt idx="390">
                  <c:v>90</c:v>
                </c:pt>
                <c:pt idx="391">
                  <c:v>91</c:v>
                </c:pt>
                <c:pt idx="392">
                  <c:v>92</c:v>
                </c:pt>
                <c:pt idx="393">
                  <c:v>93</c:v>
                </c:pt>
                <c:pt idx="394">
                  <c:v>94</c:v>
                </c:pt>
                <c:pt idx="395">
                  <c:v>95</c:v>
                </c:pt>
                <c:pt idx="396">
                  <c:v>96</c:v>
                </c:pt>
                <c:pt idx="397">
                  <c:v>97</c:v>
                </c:pt>
                <c:pt idx="398">
                  <c:v>98</c:v>
                </c:pt>
                <c:pt idx="399">
                  <c:v>99</c:v>
                </c:pt>
                <c:pt idx="400">
                  <c:v>100</c:v>
                </c:pt>
                <c:pt idx="401">
                  <c:v>101</c:v>
                </c:pt>
                <c:pt idx="402">
                  <c:v>102</c:v>
                </c:pt>
                <c:pt idx="403">
                  <c:v>103</c:v>
                </c:pt>
                <c:pt idx="404">
                  <c:v>104</c:v>
                </c:pt>
                <c:pt idx="405">
                  <c:v>105</c:v>
                </c:pt>
                <c:pt idx="406">
                  <c:v>106</c:v>
                </c:pt>
                <c:pt idx="407">
                  <c:v>107</c:v>
                </c:pt>
                <c:pt idx="408">
                  <c:v>108</c:v>
                </c:pt>
                <c:pt idx="409">
                  <c:v>109</c:v>
                </c:pt>
                <c:pt idx="410">
                  <c:v>110</c:v>
                </c:pt>
                <c:pt idx="411">
                  <c:v>111</c:v>
                </c:pt>
                <c:pt idx="412">
                  <c:v>112</c:v>
                </c:pt>
                <c:pt idx="413">
                  <c:v>113</c:v>
                </c:pt>
                <c:pt idx="414">
                  <c:v>114</c:v>
                </c:pt>
                <c:pt idx="415">
                  <c:v>115</c:v>
                </c:pt>
                <c:pt idx="416">
                  <c:v>116</c:v>
                </c:pt>
                <c:pt idx="417">
                  <c:v>117</c:v>
                </c:pt>
                <c:pt idx="418">
                  <c:v>118</c:v>
                </c:pt>
                <c:pt idx="419">
                  <c:v>119</c:v>
                </c:pt>
                <c:pt idx="420">
                  <c:v>120</c:v>
                </c:pt>
                <c:pt idx="421">
                  <c:v>121</c:v>
                </c:pt>
                <c:pt idx="422">
                  <c:v>122</c:v>
                </c:pt>
                <c:pt idx="423">
                  <c:v>123</c:v>
                </c:pt>
                <c:pt idx="424">
                  <c:v>124</c:v>
                </c:pt>
                <c:pt idx="425">
                  <c:v>125</c:v>
                </c:pt>
                <c:pt idx="426">
                  <c:v>126</c:v>
                </c:pt>
                <c:pt idx="427">
                  <c:v>127</c:v>
                </c:pt>
                <c:pt idx="428">
                  <c:v>128</c:v>
                </c:pt>
                <c:pt idx="429">
                  <c:v>129</c:v>
                </c:pt>
                <c:pt idx="430">
                  <c:v>130</c:v>
                </c:pt>
                <c:pt idx="431">
                  <c:v>131</c:v>
                </c:pt>
                <c:pt idx="432">
                  <c:v>132</c:v>
                </c:pt>
                <c:pt idx="433">
                  <c:v>133</c:v>
                </c:pt>
                <c:pt idx="434">
                  <c:v>134</c:v>
                </c:pt>
                <c:pt idx="435">
                  <c:v>135</c:v>
                </c:pt>
                <c:pt idx="436">
                  <c:v>136</c:v>
                </c:pt>
                <c:pt idx="437">
                  <c:v>137</c:v>
                </c:pt>
                <c:pt idx="438">
                  <c:v>138</c:v>
                </c:pt>
                <c:pt idx="439">
                  <c:v>139</c:v>
                </c:pt>
                <c:pt idx="440">
                  <c:v>140</c:v>
                </c:pt>
                <c:pt idx="441">
                  <c:v>141</c:v>
                </c:pt>
                <c:pt idx="442">
                  <c:v>142</c:v>
                </c:pt>
                <c:pt idx="443">
                  <c:v>143</c:v>
                </c:pt>
                <c:pt idx="444">
                  <c:v>144</c:v>
                </c:pt>
                <c:pt idx="445">
                  <c:v>145</c:v>
                </c:pt>
                <c:pt idx="446">
                  <c:v>146</c:v>
                </c:pt>
                <c:pt idx="447">
                  <c:v>147</c:v>
                </c:pt>
                <c:pt idx="448">
                  <c:v>148</c:v>
                </c:pt>
                <c:pt idx="449">
                  <c:v>149</c:v>
                </c:pt>
                <c:pt idx="450">
                  <c:v>150</c:v>
                </c:pt>
                <c:pt idx="451">
                  <c:v>151</c:v>
                </c:pt>
                <c:pt idx="452">
                  <c:v>152</c:v>
                </c:pt>
                <c:pt idx="453">
                  <c:v>153</c:v>
                </c:pt>
                <c:pt idx="454">
                  <c:v>154</c:v>
                </c:pt>
                <c:pt idx="455">
                  <c:v>155</c:v>
                </c:pt>
                <c:pt idx="456">
                  <c:v>156</c:v>
                </c:pt>
                <c:pt idx="457">
                  <c:v>157</c:v>
                </c:pt>
                <c:pt idx="458">
                  <c:v>158</c:v>
                </c:pt>
                <c:pt idx="459">
                  <c:v>159</c:v>
                </c:pt>
                <c:pt idx="460">
                  <c:v>160</c:v>
                </c:pt>
                <c:pt idx="461">
                  <c:v>161</c:v>
                </c:pt>
                <c:pt idx="462">
                  <c:v>162</c:v>
                </c:pt>
                <c:pt idx="463">
                  <c:v>163</c:v>
                </c:pt>
                <c:pt idx="464">
                  <c:v>164</c:v>
                </c:pt>
                <c:pt idx="465">
                  <c:v>165</c:v>
                </c:pt>
                <c:pt idx="466">
                  <c:v>166</c:v>
                </c:pt>
                <c:pt idx="467">
                  <c:v>167</c:v>
                </c:pt>
                <c:pt idx="468">
                  <c:v>168</c:v>
                </c:pt>
                <c:pt idx="469">
                  <c:v>169</c:v>
                </c:pt>
                <c:pt idx="470">
                  <c:v>170</c:v>
                </c:pt>
                <c:pt idx="471">
                  <c:v>171</c:v>
                </c:pt>
                <c:pt idx="472">
                  <c:v>172</c:v>
                </c:pt>
                <c:pt idx="473">
                  <c:v>173</c:v>
                </c:pt>
                <c:pt idx="474">
                  <c:v>174</c:v>
                </c:pt>
                <c:pt idx="475">
                  <c:v>175</c:v>
                </c:pt>
                <c:pt idx="476">
                  <c:v>176</c:v>
                </c:pt>
                <c:pt idx="477">
                  <c:v>177</c:v>
                </c:pt>
                <c:pt idx="478">
                  <c:v>178</c:v>
                </c:pt>
                <c:pt idx="479">
                  <c:v>179</c:v>
                </c:pt>
                <c:pt idx="480">
                  <c:v>180</c:v>
                </c:pt>
                <c:pt idx="481">
                  <c:v>181</c:v>
                </c:pt>
                <c:pt idx="482">
                  <c:v>182</c:v>
                </c:pt>
                <c:pt idx="483">
                  <c:v>183</c:v>
                </c:pt>
                <c:pt idx="484">
                  <c:v>184</c:v>
                </c:pt>
                <c:pt idx="485">
                  <c:v>185</c:v>
                </c:pt>
                <c:pt idx="486">
                  <c:v>186</c:v>
                </c:pt>
                <c:pt idx="487">
                  <c:v>187</c:v>
                </c:pt>
                <c:pt idx="488">
                  <c:v>188</c:v>
                </c:pt>
                <c:pt idx="489">
                  <c:v>189</c:v>
                </c:pt>
                <c:pt idx="490">
                  <c:v>190</c:v>
                </c:pt>
                <c:pt idx="491">
                  <c:v>191</c:v>
                </c:pt>
                <c:pt idx="492">
                  <c:v>192</c:v>
                </c:pt>
                <c:pt idx="493">
                  <c:v>193</c:v>
                </c:pt>
                <c:pt idx="494">
                  <c:v>194</c:v>
                </c:pt>
                <c:pt idx="495">
                  <c:v>195</c:v>
                </c:pt>
                <c:pt idx="496">
                  <c:v>196</c:v>
                </c:pt>
                <c:pt idx="497">
                  <c:v>197</c:v>
                </c:pt>
                <c:pt idx="498">
                  <c:v>198</c:v>
                </c:pt>
                <c:pt idx="499">
                  <c:v>199</c:v>
                </c:pt>
                <c:pt idx="500">
                  <c:v>200</c:v>
                </c:pt>
                <c:pt idx="501">
                  <c:v>201</c:v>
                </c:pt>
                <c:pt idx="502">
                  <c:v>202</c:v>
                </c:pt>
                <c:pt idx="503">
                  <c:v>203</c:v>
                </c:pt>
                <c:pt idx="504">
                  <c:v>204</c:v>
                </c:pt>
                <c:pt idx="505">
                  <c:v>205</c:v>
                </c:pt>
                <c:pt idx="506">
                  <c:v>206</c:v>
                </c:pt>
                <c:pt idx="507">
                  <c:v>207</c:v>
                </c:pt>
                <c:pt idx="508">
                  <c:v>208</c:v>
                </c:pt>
                <c:pt idx="509">
                  <c:v>209</c:v>
                </c:pt>
                <c:pt idx="510">
                  <c:v>210</c:v>
                </c:pt>
                <c:pt idx="511">
                  <c:v>211</c:v>
                </c:pt>
                <c:pt idx="512">
                  <c:v>212</c:v>
                </c:pt>
                <c:pt idx="513">
                  <c:v>213</c:v>
                </c:pt>
                <c:pt idx="514">
                  <c:v>214</c:v>
                </c:pt>
                <c:pt idx="515">
                  <c:v>215</c:v>
                </c:pt>
                <c:pt idx="516">
                  <c:v>216</c:v>
                </c:pt>
                <c:pt idx="517">
                  <c:v>217</c:v>
                </c:pt>
                <c:pt idx="518">
                  <c:v>218</c:v>
                </c:pt>
                <c:pt idx="519">
                  <c:v>219</c:v>
                </c:pt>
                <c:pt idx="520">
                  <c:v>220</c:v>
                </c:pt>
                <c:pt idx="521">
                  <c:v>221</c:v>
                </c:pt>
                <c:pt idx="522">
                  <c:v>222</c:v>
                </c:pt>
                <c:pt idx="523">
                  <c:v>223</c:v>
                </c:pt>
                <c:pt idx="524">
                  <c:v>224</c:v>
                </c:pt>
                <c:pt idx="525">
                  <c:v>225</c:v>
                </c:pt>
                <c:pt idx="526">
                  <c:v>226</c:v>
                </c:pt>
                <c:pt idx="527">
                  <c:v>227</c:v>
                </c:pt>
                <c:pt idx="528">
                  <c:v>228</c:v>
                </c:pt>
                <c:pt idx="529">
                  <c:v>229</c:v>
                </c:pt>
                <c:pt idx="530">
                  <c:v>230</c:v>
                </c:pt>
                <c:pt idx="531">
                  <c:v>231</c:v>
                </c:pt>
                <c:pt idx="532">
                  <c:v>232</c:v>
                </c:pt>
                <c:pt idx="533">
                  <c:v>233</c:v>
                </c:pt>
                <c:pt idx="534">
                  <c:v>234</c:v>
                </c:pt>
                <c:pt idx="535">
                  <c:v>235</c:v>
                </c:pt>
                <c:pt idx="536">
                  <c:v>236</c:v>
                </c:pt>
                <c:pt idx="537">
                  <c:v>237</c:v>
                </c:pt>
                <c:pt idx="538">
                  <c:v>238</c:v>
                </c:pt>
                <c:pt idx="539">
                  <c:v>239</c:v>
                </c:pt>
                <c:pt idx="540">
                  <c:v>240</c:v>
                </c:pt>
                <c:pt idx="541">
                  <c:v>241</c:v>
                </c:pt>
                <c:pt idx="542">
                  <c:v>242</c:v>
                </c:pt>
                <c:pt idx="543">
                  <c:v>243</c:v>
                </c:pt>
                <c:pt idx="544">
                  <c:v>244</c:v>
                </c:pt>
                <c:pt idx="545">
                  <c:v>245</c:v>
                </c:pt>
                <c:pt idx="546">
                  <c:v>246</c:v>
                </c:pt>
                <c:pt idx="547">
                  <c:v>247</c:v>
                </c:pt>
                <c:pt idx="548">
                  <c:v>248</c:v>
                </c:pt>
                <c:pt idx="549">
                  <c:v>249</c:v>
                </c:pt>
                <c:pt idx="550">
                  <c:v>250</c:v>
                </c:pt>
                <c:pt idx="551">
                  <c:v>251</c:v>
                </c:pt>
                <c:pt idx="552">
                  <c:v>252</c:v>
                </c:pt>
                <c:pt idx="553">
                  <c:v>253</c:v>
                </c:pt>
                <c:pt idx="554">
                  <c:v>254</c:v>
                </c:pt>
                <c:pt idx="555">
                  <c:v>255</c:v>
                </c:pt>
                <c:pt idx="556">
                  <c:v>256</c:v>
                </c:pt>
                <c:pt idx="557">
                  <c:v>257</c:v>
                </c:pt>
                <c:pt idx="558">
                  <c:v>258</c:v>
                </c:pt>
                <c:pt idx="559">
                  <c:v>259</c:v>
                </c:pt>
                <c:pt idx="560">
                  <c:v>260</c:v>
                </c:pt>
                <c:pt idx="561">
                  <c:v>261</c:v>
                </c:pt>
                <c:pt idx="562">
                  <c:v>262</c:v>
                </c:pt>
                <c:pt idx="563">
                  <c:v>263</c:v>
                </c:pt>
                <c:pt idx="564">
                  <c:v>264</c:v>
                </c:pt>
                <c:pt idx="565">
                  <c:v>265</c:v>
                </c:pt>
                <c:pt idx="566">
                  <c:v>266</c:v>
                </c:pt>
                <c:pt idx="567">
                  <c:v>267</c:v>
                </c:pt>
                <c:pt idx="568">
                  <c:v>268</c:v>
                </c:pt>
                <c:pt idx="569">
                  <c:v>269</c:v>
                </c:pt>
                <c:pt idx="570">
                  <c:v>270</c:v>
                </c:pt>
                <c:pt idx="571">
                  <c:v>271</c:v>
                </c:pt>
                <c:pt idx="572">
                  <c:v>272</c:v>
                </c:pt>
                <c:pt idx="573">
                  <c:v>273</c:v>
                </c:pt>
                <c:pt idx="574">
                  <c:v>274</c:v>
                </c:pt>
                <c:pt idx="575">
                  <c:v>275</c:v>
                </c:pt>
                <c:pt idx="576">
                  <c:v>276</c:v>
                </c:pt>
                <c:pt idx="577">
                  <c:v>277</c:v>
                </c:pt>
                <c:pt idx="578">
                  <c:v>278</c:v>
                </c:pt>
                <c:pt idx="579">
                  <c:v>279</c:v>
                </c:pt>
                <c:pt idx="580">
                  <c:v>280</c:v>
                </c:pt>
                <c:pt idx="581">
                  <c:v>281</c:v>
                </c:pt>
                <c:pt idx="582">
                  <c:v>282</c:v>
                </c:pt>
                <c:pt idx="583">
                  <c:v>283</c:v>
                </c:pt>
                <c:pt idx="584">
                  <c:v>284</c:v>
                </c:pt>
                <c:pt idx="585">
                  <c:v>285</c:v>
                </c:pt>
                <c:pt idx="586">
                  <c:v>286</c:v>
                </c:pt>
                <c:pt idx="587">
                  <c:v>287</c:v>
                </c:pt>
                <c:pt idx="588">
                  <c:v>288</c:v>
                </c:pt>
                <c:pt idx="589">
                  <c:v>289</c:v>
                </c:pt>
                <c:pt idx="590">
                  <c:v>290</c:v>
                </c:pt>
                <c:pt idx="591">
                  <c:v>291</c:v>
                </c:pt>
                <c:pt idx="592">
                  <c:v>292</c:v>
                </c:pt>
                <c:pt idx="593">
                  <c:v>293</c:v>
                </c:pt>
                <c:pt idx="594">
                  <c:v>294</c:v>
                </c:pt>
                <c:pt idx="595">
                  <c:v>295</c:v>
                </c:pt>
                <c:pt idx="596">
                  <c:v>296</c:v>
                </c:pt>
                <c:pt idx="597">
                  <c:v>297</c:v>
                </c:pt>
                <c:pt idx="598">
                  <c:v>298</c:v>
                </c:pt>
                <c:pt idx="599">
                  <c:v>299</c:v>
                </c:pt>
                <c:pt idx="600">
                  <c:v>300</c:v>
                </c:pt>
              </c:numCache>
            </c:numRef>
          </c:xVal>
          <c:yVal>
            <c:numRef>
              <c:f>Sheet1!$B$2:$B$602</c:f>
              <c:numCache>
                <c:formatCode>General</c:formatCode>
                <c:ptCount val="601"/>
                <c:pt idx="0">
                  <c:v>2.9338964921674302</c:v>
                </c:pt>
                <c:pt idx="1">
                  <c:v>2.9366209099784899</c:v>
                </c:pt>
                <c:pt idx="2">
                  <c:v>2.9392629371492802</c:v>
                </c:pt>
                <c:pt idx="3">
                  <c:v>2.94182414403301</c:v>
                </c:pt>
                <c:pt idx="4">
                  <c:v>2.9443060975478899</c:v>
                </c:pt>
                <c:pt idx="5">
                  <c:v>2.9467103604152101</c:v>
                </c:pt>
                <c:pt idx="6">
                  <c:v>2.9490384904045199</c:v>
                </c:pt>
                <c:pt idx="7">
                  <c:v>2.95129203958694</c:v>
                </c:pt>
                <c:pt idx="8">
                  <c:v>2.9534725535970399</c:v>
                </c:pt>
                <c:pt idx="9">
                  <c:v>2.9555815709041502</c:v>
                </c:pt>
                <c:pt idx="10">
                  <c:v>2.9576206220938901</c:v>
                </c:pt>
                <c:pt idx="11">
                  <c:v>2.9595912291606301</c:v>
                </c:pt>
                <c:pt idx="12">
                  <c:v>2.9614949048118699</c:v>
                </c:pt>
                <c:pt idx="13">
                  <c:v>2.9633331517852999</c:v>
                </c:pt>
                <c:pt idx="14">
                  <c:v>2.96510746217941</c:v>
                </c:pt>
                <c:pt idx="15">
                  <c:v>2.9668193167986199</c:v>
                </c:pt>
                <c:pt idx="16">
                  <c:v>2.96847018451369</c:v>
                </c:pt>
                <c:pt idx="17">
                  <c:v>2.9700615216383599</c:v>
                </c:pt>
                <c:pt idx="18">
                  <c:v>2.97159477132301</c:v>
                </c:pt>
                <c:pt idx="19">
                  <c:v>2.9730713629663099</c:v>
                </c:pt>
                <c:pt idx="20">
                  <c:v>2.97449271164546</c:v>
                </c:pt>
                <c:pt idx="21">
                  <c:v>2.97586021756601</c:v>
                </c:pt>
                <c:pt idx="22">
                  <c:v>2.97717526553186</c:v>
                </c:pt>
                <c:pt idx="23">
                  <c:v>2.9784392244362099</c:v>
                </c:pt>
                <c:pt idx="24">
                  <c:v>2.9796534467741398</c:v>
                </c:pt>
                <c:pt idx="25">
                  <c:v>2.9808192681772998</c:v>
                </c:pt>
                <c:pt idx="26">
                  <c:v>2.9819380069714598</c:v>
                </c:pt>
                <c:pt idx="27">
                  <c:v>2.9830109637572702</c:v>
                </c:pt>
                <c:pt idx="28">
                  <c:v>2.9840394210147099</c:v>
                </c:pt>
                <c:pt idx="29">
                  <c:v>2.9850246427316498</c:v>
                </c:pt>
                <c:pt idx="30">
                  <c:v>2.9859678740568101</c:v>
                </c:pt>
                <c:pt idx="31">
                  <c:v>2.9868703409773101</c:v>
                </c:pt>
                <c:pt idx="32">
                  <c:v>2.98773325002117</c:v>
                </c:pt>
                <c:pt idx="33">
                  <c:v>2.9885577879846799</c:v>
                </c:pt>
                <c:pt idx="34">
                  <c:v>2.9893451216848499</c:v>
                </c:pt>
                <c:pt idx="35">
                  <c:v>2.99009639773685</c:v>
                </c:pt>
                <c:pt idx="36">
                  <c:v>2.9908127423564399</c:v>
                </c:pt>
                <c:pt idx="37">
                  <c:v>2.9914952611871599</c:v>
                </c:pt>
                <c:pt idx="38">
                  <c:v>2.9921450391521698</c:v>
                </c:pt>
                <c:pt idx="39">
                  <c:v>2.9927631403305099</c:v>
                </c:pt>
                <c:pt idx="40">
                  <c:v>2.9933506078573</c:v>
                </c:pt>
                <c:pt idx="41">
                  <c:v>2.99390846384776</c:v>
                </c:pt>
                <c:pt idx="42">
                  <c:v>2.9944377093444401</c:v>
                </c:pt>
                <c:pt idx="43">
                  <c:v>2.9949393242872602</c:v>
                </c:pt>
                <c:pt idx="44">
                  <c:v>2.9954142675058302</c:v>
                </c:pt>
                <c:pt idx="45">
                  <c:v>2.9958634767335899</c:v>
                </c:pt>
                <c:pt idx="46">
                  <c:v>2.9962878686429999</c:v>
                </c:pt>
                <c:pt idx="47">
                  <c:v>2.99668833890125</c:v>
                </c:pt>
                <c:pt idx="48">
                  <c:v>2.99706576224591</c:v>
                </c:pt>
                <c:pt idx="49">
                  <c:v>2.99742099257961</c:v>
                </c:pt>
                <c:pt idx="50">
                  <c:v>2.9977548630831898</c:v>
                </c:pt>
                <c:pt idx="51">
                  <c:v>2.9980681863466101</c:v>
                </c:pt>
                <c:pt idx="52">
                  <c:v>2.9983617545166199</c:v>
                </c:pt>
                <c:pt idx="53">
                  <c:v>2.99863633946079</c:v>
                </c:pt>
                <c:pt idx="54">
                  <c:v>2.9988926929466801</c:v>
                </c:pt>
                <c:pt idx="55">
                  <c:v>2.9991315468357298</c:v>
                </c:pt>
                <c:pt idx="56">
                  <c:v>2.9993536132908201</c:v>
                </c:pt>
                <c:pt idx="57">
                  <c:v>2.99955958499682</c:v>
                </c:pt>
                <c:pt idx="58">
                  <c:v>2.9997501353932301</c:v>
                </c:pt>
                <c:pt idx="59">
                  <c:v>2.9999259189181999</c:v>
                </c:pt>
                <c:pt idx="60">
                  <c:v>3.0000875712630699</c:v>
                </c:pt>
                <c:pt idx="61">
                  <c:v>3.0002357096366401</c:v>
                </c:pt>
                <c:pt idx="62">
                  <c:v>3.0003709330384298</c:v>
                </c:pt>
                <c:pt idx="63">
                  <c:v>3.0004938225401299</c:v>
                </c:pt>
                <c:pt idx="64">
                  <c:v>3.00060494157447</c:v>
                </c:pt>
                <c:pt idx="65">
                  <c:v>3.0007048362307902</c:v>
                </c:pt>
                <c:pt idx="66">
                  <c:v>3.0007940355566398</c:v>
                </c:pt>
                <c:pt idx="67">
                  <c:v>3.0008730518646098</c:v>
                </c:pt>
                <c:pt idx="68">
                  <c:v>3.0009423810437599</c:v>
                </c:pt>
                <c:pt idx="69">
                  <c:v>3.00100250287502</c:v>
                </c:pt>
                <c:pt idx="70">
                  <c:v>3.00105388134982</c:v>
                </c:pt>
                <c:pt idx="71">
                  <c:v>3.00109696499148</c:v>
                </c:pt>
                <c:pt idx="72">
                  <c:v>3.00113218717867</c:v>
                </c:pt>
                <c:pt idx="73">
                  <c:v>3.0011599664702699</c:v>
                </c:pt>
                <c:pt idx="74">
                  <c:v>3.00118070693145</c:v>
                </c:pt>
                <c:pt idx="75">
                  <c:v>3.00119479846005</c:v>
                </c:pt>
                <c:pt idx="76">
                  <c:v>3.0012026171128201</c:v>
                </c:pt>
                <c:pt idx="77">
                  <c:v>3.0012045254313802</c:v>
                </c:pt>
                <c:pt idx="78">
                  <c:v>3.00120087276713</c:v>
                </c:pt>
                <c:pt idx="79">
                  <c:v>3.0011919956047901</c:v>
                </c:pt>
                <c:pt idx="80">
                  <c:v>3.0011782178842101</c:v>
                </c:pt>
                <c:pt idx="81">
                  <c:v>3.00115985132001</c:v>
                </c:pt>
                <c:pt idx="82">
                  <c:v>3.0011371957187598</c:v>
                </c:pt>
                <c:pt idx="83">
                  <c:v>3.0011105392934199</c:v>
                </c:pt>
                <c:pt idx="84">
                  <c:v>3.0010801589745899</c:v>
                </c:pt>
                <c:pt idx="85">
                  <c:v>3.0010463207183902</c:v>
                </c:pt>
                <c:pt idx="86">
                  <c:v>3.0010092798108201</c:v>
                </c:pt>
                <c:pt idx="87">
                  <c:v>3.0009692811681101</c:v>
                </c:pt>
                <c:pt idx="88">
                  <c:v>3.0009265596330801</c:v>
                </c:pt>
                <c:pt idx="89">
                  <c:v>3.0008813402671999</c:v>
                </c:pt>
                <c:pt idx="90">
                  <c:v>3.0008338386381701</c:v>
                </c:pt>
                <c:pt idx="91">
                  <c:v>3.0007842611029498</c:v>
                </c:pt>
                <c:pt idx="92">
                  <c:v>3.0007328050859701</c:v>
                </c:pt>
                <c:pt idx="93">
                  <c:v>3.0006796593524898</c:v>
                </c:pt>
                <c:pt idx="94">
                  <c:v>3.0006250042770501</c:v>
                </c:pt>
                <c:pt idx="95">
                  <c:v>3.0005690121067099</c:v>
                </c:pt>
                <c:pt idx="96">
                  <c:v>3.0005118472192698</c:v>
                </c:pt>
                <c:pt idx="97">
                  <c:v>3.00045366637619</c:v>
                </c:pt>
                <c:pt idx="98">
                  <c:v>3.0003946189702901</c:v>
                </c:pt>
                <c:pt idx="99">
                  <c:v>3.0003348472681202</c:v>
                </c:pt>
                <c:pt idx="100">
                  <c:v>3.0002744866470201</c:v>
                </c:pt>
                <c:pt idx="101">
                  <c:v>3.0002136658268199</c:v>
                </c:pt>
                <c:pt idx="102">
                  <c:v>3.0001525070961899</c:v>
                </c:pt>
                <c:pt idx="103">
                  <c:v>3.0000911265336399</c:v>
                </c:pt>
                <c:pt idx="104">
                  <c:v>3.0000296342231998</c:v>
                </c:pt>
                <c:pt idx="105">
                  <c:v>2.99996813446473</c:v>
                </c:pt>
                <c:pt idx="106">
                  <c:v>2.99990672597903</c:v>
                </c:pt>
                <c:pt idx="107">
                  <c:v>2.99984550210764</c:v>
                </c:pt>
                <c:pt idx="108">
                  <c:v>2.9997845510074201</c:v>
                </c:pt>
                <c:pt idx="109">
                  <c:v>2.9997239558400199</c:v>
                </c:pt>
                <c:pt idx="110">
                  <c:v>2.9996637949561902</c:v>
                </c:pt>
                <c:pt idx="111">
                  <c:v>2.9996041420750998</c:v>
                </c:pt>
                <c:pt idx="112">
                  <c:v>2.9995450664586398</c:v>
                </c:pt>
                <c:pt idx="113">
                  <c:v>2.9994866330807901</c:v>
                </c:pt>
                <c:pt idx="114">
                  <c:v>2.9994289027921699</c:v>
                </c:pt>
                <c:pt idx="115">
                  <c:v>2.99937193247984</c:v>
                </c:pt>
                <c:pt idx="116">
                  <c:v>2.9993157752223398</c:v>
                </c:pt>
                <c:pt idx="117">
                  <c:v>2.9992604804401899</c:v>
                </c:pt>
                <c:pt idx="118">
                  <c:v>2.9992060940418499</c:v>
                </c:pt>
                <c:pt idx="119">
                  <c:v>2.9991526585651398</c:v>
                </c:pt>
                <c:pt idx="120">
                  <c:v>2.9991002133144402</c:v>
                </c:pt>
                <c:pt idx="121">
                  <c:v>2.9990487944935502</c:v>
                </c:pt>
                <c:pt idx="122">
                  <c:v>2.9989984353343102</c:v>
                </c:pt>
                <c:pt idx="123">
                  <c:v>2.9989491662212502</c:v>
                </c:pt>
                <c:pt idx="124">
                  <c:v>2.99890101481212</c:v>
                </c:pt>
                <c:pt idx="125">
                  <c:v>2.9988540061545699</c:v>
                </c:pt>
                <c:pt idx="126">
                  <c:v>2.9988081627989902</c:v>
                </c:pt>
                <c:pt idx="127">
                  <c:v>2.9987635049075898</c:v>
                </c:pt>
                <c:pt idx="128">
                  <c:v>2.9987200503598901</c:v>
                </c:pt>
                <c:pt idx="129">
                  <c:v>2.9986778148545801</c:v>
                </c:pt>
                <c:pt idx="130">
                  <c:v>2.99863681200799</c:v>
                </c:pt>
                <c:pt idx="131">
                  <c:v>2.99859705344912</c:v>
                </c:pt>
                <c:pt idx="132">
                  <c:v>2.9985585489114501</c:v>
                </c:pt>
                <c:pt idx="133">
                  <c:v>2.9985213063214502</c:v>
                </c:pt>
                <c:pt idx="134">
                  <c:v>2.9984853318840798</c:v>
                </c:pt>
                <c:pt idx="135">
                  <c:v>2.9984506301651899</c:v>
                </c:pt>
                <c:pt idx="136">
                  <c:v>2.99841720417098</c:v>
                </c:pt>
                <c:pt idx="137">
                  <c:v>2.9983850554246398</c:v>
                </c:pt>
                <c:pt idx="138">
                  <c:v>2.99835418404016</c:v>
                </c:pt>
                <c:pt idx="139">
                  <c:v>2.99832458879344</c:v>
                </c:pt>
                <c:pt idx="140">
                  <c:v>2.9982962671908102</c:v>
                </c:pt>
                <c:pt idx="141">
                  <c:v>2.9982692155350001</c:v>
                </c:pt>
                <c:pt idx="142">
                  <c:v>2.9982434289885802</c:v>
                </c:pt>
                <c:pt idx="143">
                  <c:v>2.9982189016350902</c:v>
                </c:pt>
                <c:pt idx="144">
                  <c:v>2.99819562653779</c:v>
                </c:pt>
                <c:pt idx="145">
                  <c:v>2.9981735957961999</c:v>
                </c:pt>
                <c:pt idx="146">
                  <c:v>2.9981528006003999</c:v>
                </c:pt>
                <c:pt idx="147">
                  <c:v>2.9981332312832998</c:v>
                </c:pt>
                <c:pt idx="148">
                  <c:v>2.99811487737079</c:v>
                </c:pt>
                <c:pt idx="149">
                  <c:v>2.9980977276299501</c:v>
                </c:pt>
                <c:pt idx="150">
                  <c:v>2.9980817701153701</c:v>
                </c:pt>
                <c:pt idx="151">
                  <c:v>2.9980669922135301</c:v>
                </c:pt>
                <c:pt idx="152">
                  <c:v>2.9980533806854899</c:v>
                </c:pt>
                <c:pt idx="153">
                  <c:v>2.9980409217077799</c:v>
                </c:pt>
                <c:pt idx="154">
                  <c:v>2.99802960091165</c:v>
                </c:pt>
                <c:pt idx="155">
                  <c:v>2.99801940342067</c:v>
                </c:pt>
                <c:pt idx="156">
                  <c:v>2.9980103138867999</c:v>
                </c:pt>
                <c:pt idx="157">
                  <c:v>2.9980023165249499</c:v>
                </c:pt>
                <c:pt idx="158">
                  <c:v>2.9979953951460199</c:v>
                </c:pt>
                <c:pt idx="159">
                  <c:v>2.9979895331886399</c:v>
                </c:pt>
                <c:pt idx="160">
                  <c:v>2.99798471374945</c:v>
                </c:pt>
                <c:pt idx="161">
                  <c:v>2.9979809196121199</c:v>
                </c:pt>
                <c:pt idx="162">
                  <c:v>2.9979781332751099</c:v>
                </c:pt>
                <c:pt idx="163">
                  <c:v>2.9979763369781902</c:v>
                </c:pt>
                <c:pt idx="164">
                  <c:v>2.9979755127277601</c:v>
                </c:pt>
                <c:pt idx="165">
                  <c:v>2.9979756423211499</c:v>
                </c:pt>
                <c:pt idx="166">
                  <c:v>2.9979767073696499</c:v>
                </c:pt>
                <c:pt idx="167">
                  <c:v>2.9979786893206302</c:v>
                </c:pt>
                <c:pt idx="168">
                  <c:v>2.9979815694786298</c:v>
                </c:pt>
                <c:pt idx="169">
                  <c:v>2.99798532902537</c:v>
                </c:pt>
                <c:pt idx="170">
                  <c:v>2.9979899490389599</c:v>
                </c:pt>
                <c:pt idx="171">
                  <c:v>2.9979954105120998</c:v>
                </c:pt>
                <c:pt idx="172">
                  <c:v>2.9980016943694698</c:v>
                </c:pt>
                <c:pt idx="173">
                  <c:v>2.9980087814842298</c:v>
                </c:pt>
                <c:pt idx="174">
                  <c:v>2.9980166526937801</c:v>
                </c:pt>
                <c:pt idx="175">
                  <c:v>2.9980252888146901</c:v>
                </c:pt>
                <c:pt idx="176">
                  <c:v>2.9980346706568999</c:v>
                </c:pt>
                <c:pt idx="177">
                  <c:v>2.99804477903723</c:v>
                </c:pt>
                <c:pt idx="178">
                  <c:v>2.9980555947921301</c:v>
                </c:pt>
                <c:pt idx="179">
                  <c:v>2.9980670987898801</c:v>
                </c:pt>
                <c:pt idx="180">
                  <c:v>2.9980792719420402</c:v>
                </c:pt>
                <c:pt idx="181">
                  <c:v>2.9980920952143899</c:v>
                </c:pt>
                <c:pt idx="182">
                  <c:v>2.9981055496371898</c:v>
                </c:pt>
                <c:pt idx="183">
                  <c:v>2.9981196163149502</c:v>
                </c:pt>
                <c:pt idx="184">
                  <c:v>2.99813427643562</c:v>
                </c:pt>
                <c:pt idx="185">
                  <c:v>2.9981495112793199</c:v>
                </c:pt>
                <c:pt idx="186">
                  <c:v>2.99816530222646</c:v>
                </c:pt>
                <c:pt idx="187">
                  <c:v>2.9981816307655298</c:v>
                </c:pt>
                <c:pt idx="188">
                  <c:v>2.99819847850031</c:v>
                </c:pt>
                <c:pt idx="189">
                  <c:v>2.9982158271567001</c:v>
                </c:pt>
                <c:pt idx="190">
                  <c:v>2.99823365858914</c:v>
                </c:pt>
                <c:pt idx="191">
                  <c:v>2.99825195478663</c:v>
                </c:pt>
                <c:pt idx="192">
                  <c:v>2.9982706978782798</c:v>
                </c:pt>
                <c:pt idx="193">
                  <c:v>2.9982898701386498</c:v>
                </c:pt>
                <c:pt idx="194">
                  <c:v>2.9983094539925901</c:v>
                </c:pt>
                <c:pt idx="195">
                  <c:v>2.9983294320198302</c:v>
                </c:pt>
                <c:pt idx="196">
                  <c:v>2.9983497869592299</c:v>
                </c:pt>
                <c:pt idx="197">
                  <c:v>2.9983705017126998</c:v>
                </c:pt>
                <c:pt idx="198">
                  <c:v>2.9983915593488399</c:v>
                </c:pt>
                <c:pt idx="199">
                  <c:v>2.9984129431063402</c:v>
                </c:pt>
                <c:pt idx="200">
                  <c:v>2.99843463639704</c:v>
                </c:pt>
                <c:pt idx="201">
                  <c:v>2.9984566228087801</c:v>
                </c:pt>
                <c:pt idx="202">
                  <c:v>2.9984788861079998</c:v>
                </c:pt>
                <c:pt idx="203">
                  <c:v>2.9985014102421301</c:v>
                </c:pt>
                <c:pt idx="204">
                  <c:v>2.9985241793416999</c:v>
                </c:pt>
                <c:pt idx="205">
                  <c:v>2.9985471777222599</c:v>
                </c:pt>
                <c:pt idx="206">
                  <c:v>2.9985703898861802</c:v>
                </c:pt>
                <c:pt idx="207">
                  <c:v>2.9985938005241501</c:v>
                </c:pt>
                <c:pt idx="208">
                  <c:v>2.99861739451655</c:v>
                </c:pt>
                <c:pt idx="209">
                  <c:v>2.9986411569346099</c:v>
                </c:pt>
                <c:pt idx="210">
                  <c:v>2.9986650730414999</c:v>
                </c:pt>
                <c:pt idx="211">
                  <c:v>2.99868912829315</c:v>
                </c:pt>
                <c:pt idx="212">
                  <c:v>2.9987133083389899</c:v>
                </c:pt>
                <c:pt idx="213">
                  <c:v>2.9987375990225398</c:v>
                </c:pt>
                <c:pt idx="214">
                  <c:v>2.9987619863818402</c:v>
                </c:pt>
                <c:pt idx="215">
                  <c:v>2.9987864566498099</c:v>
                </c:pt>
                <c:pt idx="216">
                  <c:v>2.99881099625442</c:v>
                </c:pt>
                <c:pt idx="217">
                  <c:v>2.9988355918188301</c:v>
                </c:pt>
                <c:pt idx="218">
                  <c:v>2.9988602301613398</c:v>
                </c:pt>
                <c:pt idx="219">
                  <c:v>2.99888489829531</c:v>
                </c:pt>
                <c:pt idx="220">
                  <c:v>2.9989095834289401</c:v>
                </c:pt>
                <c:pt idx="221">
                  <c:v>2.9989342729650001</c:v>
                </c:pt>
                <c:pt idx="222">
                  <c:v>2.99895895450042</c:v>
                </c:pt>
                <c:pt idx="223">
                  <c:v>2.9989836158258898</c:v>
                </c:pt>
                <c:pt idx="224">
                  <c:v>2.9990082449253102</c:v>
                </c:pt>
                <c:pt idx="225">
                  <c:v>2.9990328299751798</c:v>
                </c:pt>
                <c:pt idx="226">
                  <c:v>2.999057359344</c:v>
                </c:pt>
                <c:pt idx="227">
                  <c:v>2.9990818215914801</c:v>
                </c:pt>
                <c:pt idx="228">
                  <c:v>2.9991062054678599</c:v>
                </c:pt>
                <c:pt idx="229">
                  <c:v>2.9991304999130102</c:v>
                </c:pt>
                <c:pt idx="230">
                  <c:v>2.9991546940556302</c:v>
                </c:pt>
                <c:pt idx="231">
                  <c:v>2.99917877721228</c:v>
                </c:pt>
                <c:pt idx="232">
                  <c:v>2.9992027388864901</c:v>
                </c:pt>
                <c:pt idx="233">
                  <c:v>2.9992265687677202</c:v>
                </c:pt>
                <c:pt idx="234">
                  <c:v>2.99925025673038</c:v>
                </c:pt>
                <c:pt idx="235">
                  <c:v>2.9992737928327702</c:v>
                </c:pt>
                <c:pt idx="236">
                  <c:v>2.9992971673159898</c:v>
                </c:pt>
                <c:pt idx="237">
                  <c:v>2.99932037060284</c:v>
                </c:pt>
                <c:pt idx="238">
                  <c:v>2.9993433932967202</c:v>
                </c:pt>
                <c:pt idx="239">
                  <c:v>2.9993662261804799</c:v>
                </c:pt>
                <c:pt idx="240">
                  <c:v>2.9993888602152201</c:v>
                </c:pt>
                <c:pt idx="241">
                  <c:v>2.99941128653919</c:v>
                </c:pt>
                <c:pt idx="242">
                  <c:v>2.9994334964665401</c:v>
                </c:pt>
                <c:pt idx="243">
                  <c:v>2.9994554814861698</c:v>
                </c:pt>
                <c:pt idx="244">
                  <c:v>2.9994772332605</c:v>
                </c:pt>
                <c:pt idx="245">
                  <c:v>2.9994987436242799</c:v>
                </c:pt>
                <c:pt idx="246">
                  <c:v>2.9995200045833399</c:v>
                </c:pt>
                <c:pt idx="247">
                  <c:v>2.9995410083134502</c:v>
                </c:pt>
                <c:pt idx="248">
                  <c:v>2.9995617471590199</c:v>
                </c:pt>
                <c:pt idx="249">
                  <c:v>2.9995822136319399</c:v>
                </c:pt>
                <c:pt idx="250">
                  <c:v>2.9996024004103798</c:v>
                </c:pt>
                <c:pt idx="251">
                  <c:v>2.9996223003375202</c:v>
                </c:pt>
                <c:pt idx="252">
                  <c:v>2.9996419064204298</c:v>
                </c:pt>
                <c:pt idx="253">
                  <c:v>2.9996612118288</c:v>
                </c:pt>
                <c:pt idx="254">
                  <c:v>2.9996802098938198</c:v>
                </c:pt>
                <c:pt idx="255">
                  <c:v>2.9996988941069702</c:v>
                </c:pt>
                <c:pt idx="256">
                  <c:v>2.9997172581188698</c:v>
                </c:pt>
                <c:pt idx="257">
                  <c:v>2.9997352957381098</c:v>
                </c:pt>
                <c:pt idx="258">
                  <c:v>2.9997530009301299</c:v>
                </c:pt>
                <c:pt idx="259">
                  <c:v>2.9997703678161201</c:v>
                </c:pt>
                <c:pt idx="260">
                  <c:v>2.99978739067183</c:v>
                </c:pt>
                <c:pt idx="261">
                  <c:v>2.9998040639265602</c:v>
                </c:pt>
                <c:pt idx="262">
                  <c:v>2.9998203821620502</c:v>
                </c:pt>
                <c:pt idx="263">
                  <c:v>2.9998363401114299</c:v>
                </c:pt>
                <c:pt idx="264">
                  <c:v>2.9998519326581601</c:v>
                </c:pt>
                <c:pt idx="265">
                  <c:v>2.99986715483502</c:v>
                </c:pt>
                <c:pt idx="266">
                  <c:v>2.9998820018231398</c:v>
                </c:pt>
                <c:pt idx="267">
                  <c:v>2.9998964689509799</c:v>
                </c:pt>
                <c:pt idx="268">
                  <c:v>2.99991055169337</c:v>
                </c:pt>
                <c:pt idx="269">
                  <c:v>2.9999242456706301</c:v>
                </c:pt>
                <c:pt idx="270">
                  <c:v>2.9999375466475899</c:v>
                </c:pt>
                <c:pt idx="271">
                  <c:v>2.9999504505327299</c:v>
                </c:pt>
                <c:pt idx="272">
                  <c:v>2.9999629533773202</c:v>
                </c:pt>
                <c:pt idx="273">
                  <c:v>2.9999750513745802</c:v>
                </c:pt>
                <c:pt idx="274">
                  <c:v>2.9999867408588199</c:v>
                </c:pt>
                <c:pt idx="275">
                  <c:v>2.9999980183047099</c:v>
                </c:pt>
                <c:pt idx="276">
                  <c:v>3.0000088803264902</c:v>
                </c:pt>
                <c:pt idx="277">
                  <c:v>3.0000193236771899</c:v>
                </c:pt>
                <c:pt idx="278">
                  <c:v>3.0000293452479698</c:v>
                </c:pt>
                <c:pt idx="279">
                  <c:v>3.0000389420674201</c:v>
                </c:pt>
                <c:pt idx="280">
                  <c:v>3.0000481113008801</c:v>
                </c:pt>
                <c:pt idx="281">
                  <c:v>3.0000568502498099</c:v>
                </c:pt>
                <c:pt idx="282">
                  <c:v>3.0000651563512202</c:v>
                </c:pt>
                <c:pt idx="283">
                  <c:v>3.0000730271770299</c:v>
                </c:pt>
                <c:pt idx="284">
                  <c:v>3.00008046043359</c:v>
                </c:pt>
                <c:pt idx="285">
                  <c:v>3.0000874539611</c:v>
                </c:pt>
                <c:pt idx="286">
                  <c:v>3.0000940057331502</c:v>
                </c:pt>
                <c:pt idx="287">
                  <c:v>3.00010011385625</c:v>
                </c:pt>
                <c:pt idx="288">
                  <c:v>3.0001057765693999</c:v>
                </c:pt>
                <c:pt idx="289">
                  <c:v>3.0001109922436702</c:v>
                </c:pt>
                <c:pt idx="290">
                  <c:v>3.0001157593818402</c:v>
                </c:pt>
                <c:pt idx="291">
                  <c:v>3.0001200766180398</c:v>
                </c:pt>
                <c:pt idx="292">
                  <c:v>3.0001239427174502</c:v>
                </c:pt>
                <c:pt idx="293">
                  <c:v>3.0001273565759901</c:v>
                </c:pt>
                <c:pt idx="294">
                  <c:v>3.0001303172200902</c:v>
                </c:pt>
                <c:pt idx="295">
                  <c:v>3.0001328238064602</c:v>
                </c:pt>
                <c:pt idx="296">
                  <c:v>3.00013487562184</c:v>
                </c:pt>
                <c:pt idx="297">
                  <c:v>3.0001364720829198</c:v>
                </c:pt>
                <c:pt idx="298">
                  <c:v>3.0001376127361401</c:v>
                </c:pt>
                <c:pt idx="299">
                  <c:v>3.0001382972576098</c:v>
                </c:pt>
                <c:pt idx="300">
                  <c:v>3.00013852545302</c:v>
                </c:pt>
                <c:pt idx="301">
                  <c:v>3.0001382972576098</c:v>
                </c:pt>
                <c:pt idx="302">
                  <c:v>3.0001376127361401</c:v>
                </c:pt>
                <c:pt idx="303">
                  <c:v>3.0001364720829198</c:v>
                </c:pt>
                <c:pt idx="304">
                  <c:v>3.00013487562184</c:v>
                </c:pt>
                <c:pt idx="305">
                  <c:v>3.0001328238064602</c:v>
                </c:pt>
                <c:pt idx="306">
                  <c:v>3.0001303172200902</c:v>
                </c:pt>
                <c:pt idx="307">
                  <c:v>3.0001273565759901</c:v>
                </c:pt>
                <c:pt idx="308">
                  <c:v>3.0001239427174502</c:v>
                </c:pt>
                <c:pt idx="309">
                  <c:v>3.0001200766180398</c:v>
                </c:pt>
                <c:pt idx="310">
                  <c:v>3.0001157593818402</c:v>
                </c:pt>
                <c:pt idx="311">
                  <c:v>3.0001109922436702</c:v>
                </c:pt>
                <c:pt idx="312">
                  <c:v>3.0001057765693999</c:v>
                </c:pt>
                <c:pt idx="313">
                  <c:v>3.00010011385625</c:v>
                </c:pt>
                <c:pt idx="314">
                  <c:v>3.0000940057331502</c:v>
                </c:pt>
                <c:pt idx="315">
                  <c:v>3.0000874539611</c:v>
                </c:pt>
                <c:pt idx="316">
                  <c:v>3.00008046043359</c:v>
                </c:pt>
                <c:pt idx="317">
                  <c:v>3.0000730271770299</c:v>
                </c:pt>
                <c:pt idx="318">
                  <c:v>3.0000651563512202</c:v>
                </c:pt>
                <c:pt idx="319">
                  <c:v>3.0000568502498099</c:v>
                </c:pt>
                <c:pt idx="320">
                  <c:v>3.0000481113008801</c:v>
                </c:pt>
                <c:pt idx="321">
                  <c:v>3.0000389420674201</c:v>
                </c:pt>
                <c:pt idx="322">
                  <c:v>3.0000293452479698</c:v>
                </c:pt>
                <c:pt idx="323">
                  <c:v>3.0000193236771899</c:v>
                </c:pt>
                <c:pt idx="324">
                  <c:v>3.0000088803264902</c:v>
                </c:pt>
                <c:pt idx="325">
                  <c:v>2.9999980183047099</c:v>
                </c:pt>
                <c:pt idx="326">
                  <c:v>2.9999867408588199</c:v>
                </c:pt>
                <c:pt idx="327">
                  <c:v>2.9999750513745802</c:v>
                </c:pt>
                <c:pt idx="328">
                  <c:v>2.9999629533773202</c:v>
                </c:pt>
                <c:pt idx="329">
                  <c:v>2.9999504505327299</c:v>
                </c:pt>
                <c:pt idx="330">
                  <c:v>2.9999375466475899</c:v>
                </c:pt>
                <c:pt idx="331">
                  <c:v>2.9999242456706301</c:v>
                </c:pt>
                <c:pt idx="332">
                  <c:v>2.99991055169337</c:v>
                </c:pt>
                <c:pt idx="333">
                  <c:v>2.9998964689509799</c:v>
                </c:pt>
                <c:pt idx="334">
                  <c:v>2.9998820018231398</c:v>
                </c:pt>
                <c:pt idx="335">
                  <c:v>2.99986715483502</c:v>
                </c:pt>
                <c:pt idx="336">
                  <c:v>2.9998519326581601</c:v>
                </c:pt>
                <c:pt idx="337">
                  <c:v>2.9998363401114299</c:v>
                </c:pt>
                <c:pt idx="338">
                  <c:v>2.9998203821620502</c:v>
                </c:pt>
                <c:pt idx="339">
                  <c:v>2.9998040639265602</c:v>
                </c:pt>
                <c:pt idx="340">
                  <c:v>2.99978739067183</c:v>
                </c:pt>
                <c:pt idx="341">
                  <c:v>2.9997703678161201</c:v>
                </c:pt>
                <c:pt idx="342">
                  <c:v>2.9997530009301299</c:v>
                </c:pt>
                <c:pt idx="343">
                  <c:v>2.9997352957381098</c:v>
                </c:pt>
                <c:pt idx="344">
                  <c:v>2.9997172581188698</c:v>
                </c:pt>
                <c:pt idx="345">
                  <c:v>2.9996988941069702</c:v>
                </c:pt>
                <c:pt idx="346">
                  <c:v>2.9996802098938198</c:v>
                </c:pt>
                <c:pt idx="347">
                  <c:v>2.9996612118288</c:v>
                </c:pt>
                <c:pt idx="348">
                  <c:v>2.9996419064204298</c:v>
                </c:pt>
                <c:pt idx="349">
                  <c:v>2.9996223003375202</c:v>
                </c:pt>
                <c:pt idx="350">
                  <c:v>2.9996024004103798</c:v>
                </c:pt>
                <c:pt idx="351">
                  <c:v>2.9995822136319399</c:v>
                </c:pt>
                <c:pt idx="352">
                  <c:v>2.9995617471590199</c:v>
                </c:pt>
                <c:pt idx="353">
                  <c:v>2.9995410083134502</c:v>
                </c:pt>
                <c:pt idx="354">
                  <c:v>2.9995200045833399</c:v>
                </c:pt>
                <c:pt idx="355">
                  <c:v>2.9994987436242799</c:v>
                </c:pt>
                <c:pt idx="356">
                  <c:v>2.9994772332605</c:v>
                </c:pt>
                <c:pt idx="357">
                  <c:v>2.9994554814861698</c:v>
                </c:pt>
                <c:pt idx="358">
                  <c:v>2.9994334964665401</c:v>
                </c:pt>
                <c:pt idx="359">
                  <c:v>2.99941128653919</c:v>
                </c:pt>
                <c:pt idx="360">
                  <c:v>2.9993888602152201</c:v>
                </c:pt>
                <c:pt idx="361">
                  <c:v>2.9993662261804799</c:v>
                </c:pt>
                <c:pt idx="362">
                  <c:v>2.9993433932967202</c:v>
                </c:pt>
                <c:pt idx="363">
                  <c:v>2.99932037060284</c:v>
                </c:pt>
                <c:pt idx="364">
                  <c:v>2.9992971673159898</c:v>
                </c:pt>
                <c:pt idx="365">
                  <c:v>2.9992737928327702</c:v>
                </c:pt>
                <c:pt idx="366">
                  <c:v>2.99925025673038</c:v>
                </c:pt>
                <c:pt idx="367">
                  <c:v>2.9992265687677202</c:v>
                </c:pt>
                <c:pt idx="368">
                  <c:v>2.9992027388864901</c:v>
                </c:pt>
                <c:pt idx="369">
                  <c:v>2.99917877721228</c:v>
                </c:pt>
                <c:pt idx="370">
                  <c:v>2.9991546940556302</c:v>
                </c:pt>
                <c:pt idx="371">
                  <c:v>2.9991304999130102</c:v>
                </c:pt>
                <c:pt idx="372">
                  <c:v>2.9991062054678599</c:v>
                </c:pt>
                <c:pt idx="373">
                  <c:v>2.9990818215914801</c:v>
                </c:pt>
                <c:pt idx="374">
                  <c:v>2.999057359344</c:v>
                </c:pt>
                <c:pt idx="375">
                  <c:v>2.9990328299751798</c:v>
                </c:pt>
                <c:pt idx="376">
                  <c:v>2.9990082449253102</c:v>
                </c:pt>
                <c:pt idx="377">
                  <c:v>2.9989836158258898</c:v>
                </c:pt>
                <c:pt idx="378">
                  <c:v>2.99895895450042</c:v>
                </c:pt>
                <c:pt idx="379">
                  <c:v>2.9989342729650001</c:v>
                </c:pt>
                <c:pt idx="380">
                  <c:v>2.9989095834289401</c:v>
                </c:pt>
                <c:pt idx="381">
                  <c:v>2.99888489829531</c:v>
                </c:pt>
                <c:pt idx="382">
                  <c:v>2.9988602301613398</c:v>
                </c:pt>
                <c:pt idx="383">
                  <c:v>2.9988355918188301</c:v>
                </c:pt>
                <c:pt idx="384">
                  <c:v>2.99881099625442</c:v>
                </c:pt>
                <c:pt idx="385">
                  <c:v>2.9987864566498099</c:v>
                </c:pt>
                <c:pt idx="386">
                  <c:v>2.9987619863818402</c:v>
                </c:pt>
                <c:pt idx="387">
                  <c:v>2.9987375990225398</c:v>
                </c:pt>
                <c:pt idx="388">
                  <c:v>2.9987133083389899</c:v>
                </c:pt>
                <c:pt idx="389">
                  <c:v>2.99868912829315</c:v>
                </c:pt>
                <c:pt idx="390">
                  <c:v>2.9986650730414999</c:v>
                </c:pt>
                <c:pt idx="391">
                  <c:v>2.9986411569346099</c:v>
                </c:pt>
                <c:pt idx="392">
                  <c:v>2.99861739451655</c:v>
                </c:pt>
                <c:pt idx="393">
                  <c:v>2.9985938005241501</c:v>
                </c:pt>
                <c:pt idx="394">
                  <c:v>2.9985703898861802</c:v>
                </c:pt>
                <c:pt idx="395">
                  <c:v>2.9985471777222599</c:v>
                </c:pt>
                <c:pt idx="396">
                  <c:v>2.9985241793416999</c:v>
                </c:pt>
                <c:pt idx="397">
                  <c:v>2.9985014102421301</c:v>
                </c:pt>
                <c:pt idx="398">
                  <c:v>2.9984788861079998</c:v>
                </c:pt>
                <c:pt idx="399">
                  <c:v>2.9984566228087801</c:v>
                </c:pt>
                <c:pt idx="400">
                  <c:v>2.99843463639704</c:v>
                </c:pt>
                <c:pt idx="401">
                  <c:v>2.9984129431063402</c:v>
                </c:pt>
                <c:pt idx="402">
                  <c:v>2.9983915593488399</c:v>
                </c:pt>
                <c:pt idx="403">
                  <c:v>2.9983705017126998</c:v>
                </c:pt>
                <c:pt idx="404">
                  <c:v>2.9983497869592299</c:v>
                </c:pt>
                <c:pt idx="405">
                  <c:v>2.9983294320198302</c:v>
                </c:pt>
                <c:pt idx="406">
                  <c:v>2.9983094539925901</c:v>
                </c:pt>
                <c:pt idx="407">
                  <c:v>2.9982898701386498</c:v>
                </c:pt>
                <c:pt idx="408">
                  <c:v>2.9982706978782798</c:v>
                </c:pt>
                <c:pt idx="409">
                  <c:v>2.99825195478663</c:v>
                </c:pt>
                <c:pt idx="410">
                  <c:v>2.99823365858914</c:v>
                </c:pt>
                <c:pt idx="411">
                  <c:v>2.9982158271567001</c:v>
                </c:pt>
                <c:pt idx="412">
                  <c:v>2.99819847850031</c:v>
                </c:pt>
                <c:pt idx="413">
                  <c:v>2.9981816307655298</c:v>
                </c:pt>
                <c:pt idx="414">
                  <c:v>2.99816530222646</c:v>
                </c:pt>
                <c:pt idx="415">
                  <c:v>2.9981495112793199</c:v>
                </c:pt>
                <c:pt idx="416">
                  <c:v>2.99813427643562</c:v>
                </c:pt>
                <c:pt idx="417">
                  <c:v>2.9981196163149502</c:v>
                </c:pt>
                <c:pt idx="418">
                  <c:v>2.9981055496371898</c:v>
                </c:pt>
                <c:pt idx="419">
                  <c:v>2.9980920952143899</c:v>
                </c:pt>
                <c:pt idx="420">
                  <c:v>2.9980792719420402</c:v>
                </c:pt>
                <c:pt idx="421">
                  <c:v>2.9980670987898801</c:v>
                </c:pt>
                <c:pt idx="422">
                  <c:v>2.9980555947921301</c:v>
                </c:pt>
                <c:pt idx="423">
                  <c:v>2.99804477903723</c:v>
                </c:pt>
                <c:pt idx="424">
                  <c:v>2.9980346706568999</c:v>
                </c:pt>
                <c:pt idx="425">
                  <c:v>2.9980252888146901</c:v>
                </c:pt>
                <c:pt idx="426">
                  <c:v>2.9980166526937801</c:v>
                </c:pt>
                <c:pt idx="427">
                  <c:v>2.9980087814842298</c:v>
                </c:pt>
                <c:pt idx="428">
                  <c:v>2.9980016943694698</c:v>
                </c:pt>
                <c:pt idx="429">
                  <c:v>2.9979954105120998</c:v>
                </c:pt>
                <c:pt idx="430">
                  <c:v>2.9979899490389599</c:v>
                </c:pt>
                <c:pt idx="431">
                  <c:v>2.99798532902537</c:v>
                </c:pt>
                <c:pt idx="432">
                  <c:v>2.9979815694786298</c:v>
                </c:pt>
                <c:pt idx="433">
                  <c:v>2.9979786893206302</c:v>
                </c:pt>
                <c:pt idx="434">
                  <c:v>2.9979767073696499</c:v>
                </c:pt>
                <c:pt idx="435">
                  <c:v>2.9979756423211499</c:v>
                </c:pt>
                <c:pt idx="436">
                  <c:v>2.9979755127277601</c:v>
                </c:pt>
                <c:pt idx="437">
                  <c:v>2.9979763369781902</c:v>
                </c:pt>
                <c:pt idx="438">
                  <c:v>2.9979781332751099</c:v>
                </c:pt>
                <c:pt idx="439">
                  <c:v>2.9979809196121199</c:v>
                </c:pt>
                <c:pt idx="440">
                  <c:v>2.99798471374945</c:v>
                </c:pt>
                <c:pt idx="441">
                  <c:v>2.9979895331886399</c:v>
                </c:pt>
                <c:pt idx="442">
                  <c:v>2.9979953951460199</c:v>
                </c:pt>
                <c:pt idx="443">
                  <c:v>2.9980023165249499</c:v>
                </c:pt>
                <c:pt idx="444">
                  <c:v>2.9980103138867999</c:v>
                </c:pt>
                <c:pt idx="445">
                  <c:v>2.99801940342067</c:v>
                </c:pt>
                <c:pt idx="446">
                  <c:v>2.99802960091165</c:v>
                </c:pt>
                <c:pt idx="447">
                  <c:v>2.9980409217077799</c:v>
                </c:pt>
                <c:pt idx="448">
                  <c:v>2.9980533806854899</c:v>
                </c:pt>
                <c:pt idx="449">
                  <c:v>2.9980669922135301</c:v>
                </c:pt>
                <c:pt idx="450">
                  <c:v>2.9980817701153701</c:v>
                </c:pt>
                <c:pt idx="451">
                  <c:v>2.9980977276299501</c:v>
                </c:pt>
                <c:pt idx="452">
                  <c:v>2.99811487737079</c:v>
                </c:pt>
                <c:pt idx="453">
                  <c:v>2.9981332312832998</c:v>
                </c:pt>
                <c:pt idx="454">
                  <c:v>2.9981528006003999</c:v>
                </c:pt>
                <c:pt idx="455">
                  <c:v>2.9981735957961999</c:v>
                </c:pt>
                <c:pt idx="456">
                  <c:v>2.99819562653779</c:v>
                </c:pt>
                <c:pt idx="457">
                  <c:v>2.9982189016350902</c:v>
                </c:pt>
                <c:pt idx="458">
                  <c:v>2.9982434289885802</c:v>
                </c:pt>
                <c:pt idx="459">
                  <c:v>2.9982692155350001</c:v>
                </c:pt>
                <c:pt idx="460">
                  <c:v>2.9982962671908102</c:v>
                </c:pt>
                <c:pt idx="461">
                  <c:v>2.99832458879344</c:v>
                </c:pt>
                <c:pt idx="462">
                  <c:v>2.99835418404016</c:v>
                </c:pt>
                <c:pt idx="463">
                  <c:v>2.9983850554246398</c:v>
                </c:pt>
                <c:pt idx="464">
                  <c:v>2.99841720417098</c:v>
                </c:pt>
                <c:pt idx="465">
                  <c:v>2.9984506301651899</c:v>
                </c:pt>
                <c:pt idx="466">
                  <c:v>2.9984853318840798</c:v>
                </c:pt>
                <c:pt idx="467">
                  <c:v>2.9985213063214502</c:v>
                </c:pt>
                <c:pt idx="468">
                  <c:v>2.9985585489114501</c:v>
                </c:pt>
                <c:pt idx="469">
                  <c:v>2.99859705344912</c:v>
                </c:pt>
                <c:pt idx="470">
                  <c:v>2.99863681200799</c:v>
                </c:pt>
                <c:pt idx="471">
                  <c:v>2.9986778148545801</c:v>
                </c:pt>
                <c:pt idx="472">
                  <c:v>2.9987200503598901</c:v>
                </c:pt>
                <c:pt idx="473">
                  <c:v>2.9987635049075898</c:v>
                </c:pt>
                <c:pt idx="474">
                  <c:v>2.9988081627989902</c:v>
                </c:pt>
                <c:pt idx="475">
                  <c:v>2.9988540061545699</c:v>
                </c:pt>
                <c:pt idx="476">
                  <c:v>2.99890101481212</c:v>
                </c:pt>
                <c:pt idx="477">
                  <c:v>2.9989491662212502</c:v>
                </c:pt>
                <c:pt idx="478">
                  <c:v>2.9989984353343102</c:v>
                </c:pt>
                <c:pt idx="479">
                  <c:v>2.9990487944935502</c:v>
                </c:pt>
                <c:pt idx="480">
                  <c:v>2.9991002133144402</c:v>
                </c:pt>
                <c:pt idx="481">
                  <c:v>2.9991526585651398</c:v>
                </c:pt>
                <c:pt idx="482">
                  <c:v>2.9992060940418499</c:v>
                </c:pt>
                <c:pt idx="483">
                  <c:v>2.9992604804401899</c:v>
                </c:pt>
                <c:pt idx="484">
                  <c:v>2.9993157752223398</c:v>
                </c:pt>
                <c:pt idx="485">
                  <c:v>2.99937193247984</c:v>
                </c:pt>
                <c:pt idx="486">
                  <c:v>2.9994289027921699</c:v>
                </c:pt>
                <c:pt idx="487">
                  <c:v>2.9994866330807901</c:v>
                </c:pt>
                <c:pt idx="488">
                  <c:v>2.9995450664586398</c:v>
                </c:pt>
                <c:pt idx="489">
                  <c:v>2.9996041420750998</c:v>
                </c:pt>
                <c:pt idx="490">
                  <c:v>2.9996637949561902</c:v>
                </c:pt>
                <c:pt idx="491">
                  <c:v>2.9997239558400199</c:v>
                </c:pt>
                <c:pt idx="492">
                  <c:v>2.9997845510074201</c:v>
                </c:pt>
                <c:pt idx="493">
                  <c:v>2.99984550210764</c:v>
                </c:pt>
                <c:pt idx="494">
                  <c:v>2.99990672597903</c:v>
                </c:pt>
                <c:pt idx="495">
                  <c:v>2.99996813446473</c:v>
                </c:pt>
                <c:pt idx="496">
                  <c:v>3.0000296342231998</c:v>
                </c:pt>
                <c:pt idx="497">
                  <c:v>3.0000911265336399</c:v>
                </c:pt>
                <c:pt idx="498">
                  <c:v>3.0001525070961899</c:v>
                </c:pt>
                <c:pt idx="499">
                  <c:v>3.0002136658268199</c:v>
                </c:pt>
                <c:pt idx="500">
                  <c:v>3.0002744866470201</c:v>
                </c:pt>
                <c:pt idx="501">
                  <c:v>3.0003348472681202</c:v>
                </c:pt>
                <c:pt idx="502">
                  <c:v>3.0003946189702901</c:v>
                </c:pt>
                <c:pt idx="503">
                  <c:v>3.00045366637619</c:v>
                </c:pt>
                <c:pt idx="504">
                  <c:v>3.0005118472192698</c:v>
                </c:pt>
                <c:pt idx="505">
                  <c:v>3.0005690121067099</c:v>
                </c:pt>
                <c:pt idx="506">
                  <c:v>3.0006250042770501</c:v>
                </c:pt>
                <c:pt idx="507">
                  <c:v>3.0006796593524898</c:v>
                </c:pt>
                <c:pt idx="508">
                  <c:v>3.0007328050859701</c:v>
                </c:pt>
                <c:pt idx="509">
                  <c:v>3.0007842611029498</c:v>
                </c:pt>
                <c:pt idx="510">
                  <c:v>3.0008338386381701</c:v>
                </c:pt>
                <c:pt idx="511">
                  <c:v>3.0008813402671999</c:v>
                </c:pt>
                <c:pt idx="512">
                  <c:v>3.0009265596330801</c:v>
                </c:pt>
                <c:pt idx="513">
                  <c:v>3.0009692811681101</c:v>
                </c:pt>
                <c:pt idx="514">
                  <c:v>3.0010092798108201</c:v>
                </c:pt>
                <c:pt idx="515">
                  <c:v>3.0010463207183902</c:v>
                </c:pt>
                <c:pt idx="516">
                  <c:v>3.0010801589745899</c:v>
                </c:pt>
                <c:pt idx="517">
                  <c:v>3.0011105392934199</c:v>
                </c:pt>
                <c:pt idx="518">
                  <c:v>3.0011371957187598</c:v>
                </c:pt>
                <c:pt idx="519">
                  <c:v>3.00115985132001</c:v>
                </c:pt>
                <c:pt idx="520">
                  <c:v>3.0011782178842101</c:v>
                </c:pt>
                <c:pt idx="521">
                  <c:v>3.0011919956047901</c:v>
                </c:pt>
                <c:pt idx="522">
                  <c:v>3.00120087276713</c:v>
                </c:pt>
                <c:pt idx="523">
                  <c:v>3.0012045254313802</c:v>
                </c:pt>
                <c:pt idx="524">
                  <c:v>3.0012026171128201</c:v>
                </c:pt>
                <c:pt idx="525">
                  <c:v>3.00119479846005</c:v>
                </c:pt>
                <c:pt idx="526">
                  <c:v>3.00118070693145</c:v>
                </c:pt>
                <c:pt idx="527">
                  <c:v>3.0011599664702699</c:v>
                </c:pt>
                <c:pt idx="528">
                  <c:v>3.0011321871786598</c:v>
                </c:pt>
                <c:pt idx="529">
                  <c:v>3.00109696499148</c:v>
                </c:pt>
                <c:pt idx="530">
                  <c:v>3.00105388134982</c:v>
                </c:pt>
                <c:pt idx="531">
                  <c:v>3.00100250287502</c:v>
                </c:pt>
                <c:pt idx="532">
                  <c:v>3.0009423810437599</c:v>
                </c:pt>
                <c:pt idx="533">
                  <c:v>3.0008730518646098</c:v>
                </c:pt>
                <c:pt idx="534">
                  <c:v>3.0007940355566398</c:v>
                </c:pt>
                <c:pt idx="535">
                  <c:v>3.0007048362307902</c:v>
                </c:pt>
                <c:pt idx="536">
                  <c:v>3.00060494157447</c:v>
                </c:pt>
                <c:pt idx="537">
                  <c:v>3.0004938225401299</c:v>
                </c:pt>
                <c:pt idx="538">
                  <c:v>3.0003709330384298</c:v>
                </c:pt>
                <c:pt idx="539">
                  <c:v>3.0002357096366401</c:v>
                </c:pt>
                <c:pt idx="540">
                  <c:v>3.0000875712630699</c:v>
                </c:pt>
                <c:pt idx="541">
                  <c:v>2.9999259189181999</c:v>
                </c:pt>
                <c:pt idx="542">
                  <c:v>2.9997501353932301</c:v>
                </c:pt>
                <c:pt idx="543">
                  <c:v>2.99955958499682</c:v>
                </c:pt>
                <c:pt idx="544">
                  <c:v>2.9993536132908201</c:v>
                </c:pt>
                <c:pt idx="545">
                  <c:v>2.9991315468357298</c:v>
                </c:pt>
                <c:pt idx="546">
                  <c:v>2.9988926929466801</c:v>
                </c:pt>
                <c:pt idx="547">
                  <c:v>2.99863633946079</c:v>
                </c:pt>
                <c:pt idx="548">
                  <c:v>2.9983617545166199</c:v>
                </c:pt>
                <c:pt idx="549">
                  <c:v>2.9980681863466101</c:v>
                </c:pt>
                <c:pt idx="550">
                  <c:v>2.9977548630831898</c:v>
                </c:pt>
                <c:pt idx="551">
                  <c:v>2.99742099257961</c:v>
                </c:pt>
                <c:pt idx="552">
                  <c:v>2.99706576224591</c:v>
                </c:pt>
                <c:pt idx="553">
                  <c:v>2.99668833890125</c:v>
                </c:pt>
                <c:pt idx="554">
                  <c:v>2.9962878686429999</c:v>
                </c:pt>
                <c:pt idx="555">
                  <c:v>2.9958634767335899</c:v>
                </c:pt>
                <c:pt idx="556">
                  <c:v>2.9954142675058302</c:v>
                </c:pt>
                <c:pt idx="557">
                  <c:v>2.9949393242872602</c:v>
                </c:pt>
                <c:pt idx="558">
                  <c:v>2.9944377093444401</c:v>
                </c:pt>
                <c:pt idx="559">
                  <c:v>2.99390846384776</c:v>
                </c:pt>
                <c:pt idx="560">
                  <c:v>2.9933506078573</c:v>
                </c:pt>
                <c:pt idx="561">
                  <c:v>2.9927631403305099</c:v>
                </c:pt>
                <c:pt idx="562">
                  <c:v>2.9921450391521698</c:v>
                </c:pt>
                <c:pt idx="563">
                  <c:v>2.9914952611871599</c:v>
                </c:pt>
                <c:pt idx="564">
                  <c:v>2.9908127423564399</c:v>
                </c:pt>
                <c:pt idx="565">
                  <c:v>2.99009639773685</c:v>
                </c:pt>
                <c:pt idx="566">
                  <c:v>2.9893451216848499</c:v>
                </c:pt>
                <c:pt idx="567">
                  <c:v>2.9885577879846799</c:v>
                </c:pt>
                <c:pt idx="568">
                  <c:v>2.98773325002117</c:v>
                </c:pt>
                <c:pt idx="569">
                  <c:v>2.9868703409773101</c:v>
                </c:pt>
                <c:pt idx="570">
                  <c:v>2.9859678740568101</c:v>
                </c:pt>
                <c:pt idx="571">
                  <c:v>2.9850246427316498</c:v>
                </c:pt>
                <c:pt idx="572">
                  <c:v>2.9840394210147099</c:v>
                </c:pt>
                <c:pt idx="573">
                  <c:v>2.9830109637572702</c:v>
                </c:pt>
                <c:pt idx="574">
                  <c:v>2.9819380069714598</c:v>
                </c:pt>
                <c:pt idx="575">
                  <c:v>2.9808192681772998</c:v>
                </c:pt>
                <c:pt idx="576">
                  <c:v>2.9796534467741398</c:v>
                </c:pt>
                <c:pt idx="577">
                  <c:v>2.9784392244362099</c:v>
                </c:pt>
                <c:pt idx="578">
                  <c:v>2.97717526553186</c:v>
                </c:pt>
                <c:pt idx="579">
                  <c:v>2.97586021756601</c:v>
                </c:pt>
                <c:pt idx="580">
                  <c:v>2.97449271164546</c:v>
                </c:pt>
                <c:pt idx="581">
                  <c:v>2.9730713629663099</c:v>
                </c:pt>
                <c:pt idx="582">
                  <c:v>2.97159477132301</c:v>
                </c:pt>
                <c:pt idx="583">
                  <c:v>2.9700615216383599</c:v>
                </c:pt>
                <c:pt idx="584">
                  <c:v>2.96847018451369</c:v>
                </c:pt>
                <c:pt idx="585">
                  <c:v>2.9668193167986199</c:v>
                </c:pt>
                <c:pt idx="586">
                  <c:v>2.96510746217941</c:v>
                </c:pt>
                <c:pt idx="587">
                  <c:v>2.9633331517852999</c:v>
                </c:pt>
                <c:pt idx="588">
                  <c:v>2.9614949048118699</c:v>
                </c:pt>
                <c:pt idx="589">
                  <c:v>2.9595912291606301</c:v>
                </c:pt>
                <c:pt idx="590">
                  <c:v>2.9576206220938901</c:v>
                </c:pt>
                <c:pt idx="591">
                  <c:v>2.9555815709041502</c:v>
                </c:pt>
                <c:pt idx="592">
                  <c:v>2.9534725535970399</c:v>
                </c:pt>
                <c:pt idx="593">
                  <c:v>2.95129203958694</c:v>
                </c:pt>
                <c:pt idx="594">
                  <c:v>2.9490384904045199</c:v>
                </c:pt>
                <c:pt idx="595">
                  <c:v>2.9467103604152101</c:v>
                </c:pt>
                <c:pt idx="596">
                  <c:v>2.9443060975478899</c:v>
                </c:pt>
                <c:pt idx="597">
                  <c:v>2.9418241440330002</c:v>
                </c:pt>
                <c:pt idx="598">
                  <c:v>2.9392629371492802</c:v>
                </c:pt>
                <c:pt idx="599">
                  <c:v>2.9366209099784899</c:v>
                </c:pt>
                <c:pt idx="600">
                  <c:v>2.9338964921674302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D3-0C4F-A57E-889F72C17640}"/>
            </c:ext>
          </c:extLst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Corrected Field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Sheet1!$A$2:$A$602</c:f>
              <c:numCache>
                <c:formatCode>General</c:formatCode>
                <c:ptCount val="601"/>
                <c:pt idx="0">
                  <c:v>-300</c:v>
                </c:pt>
                <c:pt idx="1">
                  <c:v>-298.99999999999898</c:v>
                </c:pt>
                <c:pt idx="2">
                  <c:v>-298</c:v>
                </c:pt>
                <c:pt idx="3">
                  <c:v>-297</c:v>
                </c:pt>
                <c:pt idx="4">
                  <c:v>-296</c:v>
                </c:pt>
                <c:pt idx="5">
                  <c:v>-295</c:v>
                </c:pt>
                <c:pt idx="6">
                  <c:v>-293.99999999999898</c:v>
                </c:pt>
                <c:pt idx="7">
                  <c:v>-293</c:v>
                </c:pt>
                <c:pt idx="8">
                  <c:v>-292</c:v>
                </c:pt>
                <c:pt idx="9">
                  <c:v>-291</c:v>
                </c:pt>
                <c:pt idx="10">
                  <c:v>-290</c:v>
                </c:pt>
                <c:pt idx="11">
                  <c:v>-288.99999999999898</c:v>
                </c:pt>
                <c:pt idx="12">
                  <c:v>-288</c:v>
                </c:pt>
                <c:pt idx="13">
                  <c:v>-287</c:v>
                </c:pt>
                <c:pt idx="14">
                  <c:v>-286</c:v>
                </c:pt>
                <c:pt idx="15">
                  <c:v>-285</c:v>
                </c:pt>
                <c:pt idx="16">
                  <c:v>-283.99999999999898</c:v>
                </c:pt>
                <c:pt idx="17">
                  <c:v>-283</c:v>
                </c:pt>
                <c:pt idx="18">
                  <c:v>-282</c:v>
                </c:pt>
                <c:pt idx="19">
                  <c:v>-281</c:v>
                </c:pt>
                <c:pt idx="20">
                  <c:v>-280</c:v>
                </c:pt>
                <c:pt idx="21">
                  <c:v>-278.99999999999898</c:v>
                </c:pt>
                <c:pt idx="22">
                  <c:v>-278</c:v>
                </c:pt>
                <c:pt idx="23">
                  <c:v>-277</c:v>
                </c:pt>
                <c:pt idx="24">
                  <c:v>-276</c:v>
                </c:pt>
                <c:pt idx="25">
                  <c:v>-275</c:v>
                </c:pt>
                <c:pt idx="26">
                  <c:v>-273.99999999999898</c:v>
                </c:pt>
                <c:pt idx="27">
                  <c:v>-273</c:v>
                </c:pt>
                <c:pt idx="28">
                  <c:v>-272</c:v>
                </c:pt>
                <c:pt idx="29">
                  <c:v>-271</c:v>
                </c:pt>
                <c:pt idx="30">
                  <c:v>-270</c:v>
                </c:pt>
                <c:pt idx="31">
                  <c:v>-268.99999999999898</c:v>
                </c:pt>
                <c:pt idx="32">
                  <c:v>-268</c:v>
                </c:pt>
                <c:pt idx="33">
                  <c:v>-267</c:v>
                </c:pt>
                <c:pt idx="34">
                  <c:v>-266</c:v>
                </c:pt>
                <c:pt idx="35">
                  <c:v>-265</c:v>
                </c:pt>
                <c:pt idx="36">
                  <c:v>-263.99999999999898</c:v>
                </c:pt>
                <c:pt idx="37">
                  <c:v>-263</c:v>
                </c:pt>
                <c:pt idx="38">
                  <c:v>-262</c:v>
                </c:pt>
                <c:pt idx="39">
                  <c:v>-261</c:v>
                </c:pt>
                <c:pt idx="40">
                  <c:v>-260</c:v>
                </c:pt>
                <c:pt idx="41">
                  <c:v>-258.99999999999898</c:v>
                </c:pt>
                <c:pt idx="42">
                  <c:v>-258</c:v>
                </c:pt>
                <c:pt idx="43">
                  <c:v>-257</c:v>
                </c:pt>
                <c:pt idx="44">
                  <c:v>-256</c:v>
                </c:pt>
                <c:pt idx="45">
                  <c:v>-255</c:v>
                </c:pt>
                <c:pt idx="46">
                  <c:v>-254</c:v>
                </c:pt>
                <c:pt idx="47">
                  <c:v>-253</c:v>
                </c:pt>
                <c:pt idx="48">
                  <c:v>-252</c:v>
                </c:pt>
                <c:pt idx="49">
                  <c:v>-251</c:v>
                </c:pt>
                <c:pt idx="50">
                  <c:v>-250</c:v>
                </c:pt>
                <c:pt idx="51">
                  <c:v>-249</c:v>
                </c:pt>
                <c:pt idx="52">
                  <c:v>-248</c:v>
                </c:pt>
                <c:pt idx="53">
                  <c:v>-247</c:v>
                </c:pt>
                <c:pt idx="54">
                  <c:v>-246</c:v>
                </c:pt>
                <c:pt idx="55">
                  <c:v>-245</c:v>
                </c:pt>
                <c:pt idx="56">
                  <c:v>-244</c:v>
                </c:pt>
                <c:pt idx="57">
                  <c:v>-243</c:v>
                </c:pt>
                <c:pt idx="58">
                  <c:v>-242</c:v>
                </c:pt>
                <c:pt idx="59">
                  <c:v>-241</c:v>
                </c:pt>
                <c:pt idx="60">
                  <c:v>-240</c:v>
                </c:pt>
                <c:pt idx="61">
                  <c:v>-239</c:v>
                </c:pt>
                <c:pt idx="62">
                  <c:v>-238</c:v>
                </c:pt>
                <c:pt idx="63">
                  <c:v>-237</c:v>
                </c:pt>
                <c:pt idx="64">
                  <c:v>-236</c:v>
                </c:pt>
                <c:pt idx="65">
                  <c:v>-235</c:v>
                </c:pt>
                <c:pt idx="66">
                  <c:v>-234</c:v>
                </c:pt>
                <c:pt idx="67">
                  <c:v>-233</c:v>
                </c:pt>
                <c:pt idx="68">
                  <c:v>-232</c:v>
                </c:pt>
                <c:pt idx="69">
                  <c:v>-231</c:v>
                </c:pt>
                <c:pt idx="70">
                  <c:v>-230</c:v>
                </c:pt>
                <c:pt idx="71">
                  <c:v>-229</c:v>
                </c:pt>
                <c:pt idx="72">
                  <c:v>-228</c:v>
                </c:pt>
                <c:pt idx="73">
                  <c:v>-227</c:v>
                </c:pt>
                <c:pt idx="74">
                  <c:v>-226</c:v>
                </c:pt>
                <c:pt idx="75">
                  <c:v>-225</c:v>
                </c:pt>
                <c:pt idx="76">
                  <c:v>-224</c:v>
                </c:pt>
                <c:pt idx="77">
                  <c:v>-223</c:v>
                </c:pt>
                <c:pt idx="78">
                  <c:v>-222</c:v>
                </c:pt>
                <c:pt idx="79">
                  <c:v>-221</c:v>
                </c:pt>
                <c:pt idx="80">
                  <c:v>-220</c:v>
                </c:pt>
                <c:pt idx="81">
                  <c:v>-219</c:v>
                </c:pt>
                <c:pt idx="82">
                  <c:v>-218</c:v>
                </c:pt>
                <c:pt idx="83">
                  <c:v>-217</c:v>
                </c:pt>
                <c:pt idx="84">
                  <c:v>-216</c:v>
                </c:pt>
                <c:pt idx="85">
                  <c:v>-215</c:v>
                </c:pt>
                <c:pt idx="86">
                  <c:v>-214</c:v>
                </c:pt>
                <c:pt idx="87">
                  <c:v>-213</c:v>
                </c:pt>
                <c:pt idx="88">
                  <c:v>-212</c:v>
                </c:pt>
                <c:pt idx="89">
                  <c:v>-211</c:v>
                </c:pt>
                <c:pt idx="90">
                  <c:v>-210</c:v>
                </c:pt>
                <c:pt idx="91">
                  <c:v>-209</c:v>
                </c:pt>
                <c:pt idx="92">
                  <c:v>-208</c:v>
                </c:pt>
                <c:pt idx="93">
                  <c:v>-207</c:v>
                </c:pt>
                <c:pt idx="94">
                  <c:v>-206</c:v>
                </c:pt>
                <c:pt idx="95">
                  <c:v>-205</c:v>
                </c:pt>
                <c:pt idx="96">
                  <c:v>-204</c:v>
                </c:pt>
                <c:pt idx="97">
                  <c:v>-203</c:v>
                </c:pt>
                <c:pt idx="98">
                  <c:v>-202</c:v>
                </c:pt>
                <c:pt idx="99">
                  <c:v>-201</c:v>
                </c:pt>
                <c:pt idx="100">
                  <c:v>-200</c:v>
                </c:pt>
                <c:pt idx="101">
                  <c:v>-199</c:v>
                </c:pt>
                <c:pt idx="102">
                  <c:v>-198</c:v>
                </c:pt>
                <c:pt idx="103">
                  <c:v>-197</c:v>
                </c:pt>
                <c:pt idx="104">
                  <c:v>-196</c:v>
                </c:pt>
                <c:pt idx="105">
                  <c:v>-195</c:v>
                </c:pt>
                <c:pt idx="106">
                  <c:v>-194</c:v>
                </c:pt>
                <c:pt idx="107">
                  <c:v>-193</c:v>
                </c:pt>
                <c:pt idx="108">
                  <c:v>-192</c:v>
                </c:pt>
                <c:pt idx="109">
                  <c:v>-191</c:v>
                </c:pt>
                <c:pt idx="110">
                  <c:v>-190</c:v>
                </c:pt>
                <c:pt idx="111">
                  <c:v>-189</c:v>
                </c:pt>
                <c:pt idx="112">
                  <c:v>-188</c:v>
                </c:pt>
                <c:pt idx="113">
                  <c:v>-187</c:v>
                </c:pt>
                <c:pt idx="114">
                  <c:v>-186</c:v>
                </c:pt>
                <c:pt idx="115">
                  <c:v>-185</c:v>
                </c:pt>
                <c:pt idx="116">
                  <c:v>-184</c:v>
                </c:pt>
                <c:pt idx="117">
                  <c:v>-183</c:v>
                </c:pt>
                <c:pt idx="118">
                  <c:v>-182</c:v>
                </c:pt>
                <c:pt idx="119">
                  <c:v>-181</c:v>
                </c:pt>
                <c:pt idx="120">
                  <c:v>-180</c:v>
                </c:pt>
                <c:pt idx="121">
                  <c:v>-179</c:v>
                </c:pt>
                <c:pt idx="122">
                  <c:v>-178</c:v>
                </c:pt>
                <c:pt idx="123">
                  <c:v>-177</c:v>
                </c:pt>
                <c:pt idx="124">
                  <c:v>-176</c:v>
                </c:pt>
                <c:pt idx="125">
                  <c:v>-175</c:v>
                </c:pt>
                <c:pt idx="126">
                  <c:v>-174</c:v>
                </c:pt>
                <c:pt idx="127">
                  <c:v>-173</c:v>
                </c:pt>
                <c:pt idx="128">
                  <c:v>-172</c:v>
                </c:pt>
                <c:pt idx="129">
                  <c:v>-171</c:v>
                </c:pt>
                <c:pt idx="130">
                  <c:v>-170</c:v>
                </c:pt>
                <c:pt idx="131">
                  <c:v>-169</c:v>
                </c:pt>
                <c:pt idx="132">
                  <c:v>-168</c:v>
                </c:pt>
                <c:pt idx="133">
                  <c:v>-167</c:v>
                </c:pt>
                <c:pt idx="134">
                  <c:v>-166</c:v>
                </c:pt>
                <c:pt idx="135">
                  <c:v>-165</c:v>
                </c:pt>
                <c:pt idx="136">
                  <c:v>-164</c:v>
                </c:pt>
                <c:pt idx="137">
                  <c:v>-163</c:v>
                </c:pt>
                <c:pt idx="138">
                  <c:v>-162</c:v>
                </c:pt>
                <c:pt idx="139">
                  <c:v>-161</c:v>
                </c:pt>
                <c:pt idx="140">
                  <c:v>-160</c:v>
                </c:pt>
                <c:pt idx="141">
                  <c:v>-159</c:v>
                </c:pt>
                <c:pt idx="142">
                  <c:v>-158</c:v>
                </c:pt>
                <c:pt idx="143">
                  <c:v>-157</c:v>
                </c:pt>
                <c:pt idx="144">
                  <c:v>-156</c:v>
                </c:pt>
                <c:pt idx="145">
                  <c:v>-155</c:v>
                </c:pt>
                <c:pt idx="146">
                  <c:v>-154</c:v>
                </c:pt>
                <c:pt idx="147">
                  <c:v>-153</c:v>
                </c:pt>
                <c:pt idx="148">
                  <c:v>-152</c:v>
                </c:pt>
                <c:pt idx="149">
                  <c:v>-151</c:v>
                </c:pt>
                <c:pt idx="150">
                  <c:v>-150</c:v>
                </c:pt>
                <c:pt idx="151">
                  <c:v>-149</c:v>
                </c:pt>
                <c:pt idx="152">
                  <c:v>-148</c:v>
                </c:pt>
                <c:pt idx="153">
                  <c:v>-147</c:v>
                </c:pt>
                <c:pt idx="154">
                  <c:v>-146</c:v>
                </c:pt>
                <c:pt idx="155">
                  <c:v>-145</c:v>
                </c:pt>
                <c:pt idx="156">
                  <c:v>-144</c:v>
                </c:pt>
                <c:pt idx="157">
                  <c:v>-143</c:v>
                </c:pt>
                <c:pt idx="158">
                  <c:v>-142</c:v>
                </c:pt>
                <c:pt idx="159">
                  <c:v>-141</c:v>
                </c:pt>
                <c:pt idx="160">
                  <c:v>-140</c:v>
                </c:pt>
                <c:pt idx="161">
                  <c:v>-139</c:v>
                </c:pt>
                <c:pt idx="162">
                  <c:v>-138</c:v>
                </c:pt>
                <c:pt idx="163">
                  <c:v>-137</c:v>
                </c:pt>
                <c:pt idx="164">
                  <c:v>-136</c:v>
                </c:pt>
                <c:pt idx="165">
                  <c:v>-135</c:v>
                </c:pt>
                <c:pt idx="166">
                  <c:v>-134</c:v>
                </c:pt>
                <c:pt idx="167">
                  <c:v>-133</c:v>
                </c:pt>
                <c:pt idx="168">
                  <c:v>-132</c:v>
                </c:pt>
                <c:pt idx="169">
                  <c:v>-131</c:v>
                </c:pt>
                <c:pt idx="170">
                  <c:v>-130</c:v>
                </c:pt>
                <c:pt idx="171">
                  <c:v>-129</c:v>
                </c:pt>
                <c:pt idx="172">
                  <c:v>-128</c:v>
                </c:pt>
                <c:pt idx="173">
                  <c:v>-127</c:v>
                </c:pt>
                <c:pt idx="174">
                  <c:v>-126</c:v>
                </c:pt>
                <c:pt idx="175">
                  <c:v>-125</c:v>
                </c:pt>
                <c:pt idx="176">
                  <c:v>-124</c:v>
                </c:pt>
                <c:pt idx="177">
                  <c:v>-123</c:v>
                </c:pt>
                <c:pt idx="178">
                  <c:v>-122</c:v>
                </c:pt>
                <c:pt idx="179">
                  <c:v>-121</c:v>
                </c:pt>
                <c:pt idx="180">
                  <c:v>-120</c:v>
                </c:pt>
                <c:pt idx="181">
                  <c:v>-119</c:v>
                </c:pt>
                <c:pt idx="182">
                  <c:v>-118</c:v>
                </c:pt>
                <c:pt idx="183">
                  <c:v>-117</c:v>
                </c:pt>
                <c:pt idx="184">
                  <c:v>-116</c:v>
                </c:pt>
                <c:pt idx="185">
                  <c:v>-115</c:v>
                </c:pt>
                <c:pt idx="186">
                  <c:v>-114</c:v>
                </c:pt>
                <c:pt idx="187">
                  <c:v>-113</c:v>
                </c:pt>
                <c:pt idx="188">
                  <c:v>-112</c:v>
                </c:pt>
                <c:pt idx="189">
                  <c:v>-111</c:v>
                </c:pt>
                <c:pt idx="190">
                  <c:v>-110</c:v>
                </c:pt>
                <c:pt idx="191">
                  <c:v>-109</c:v>
                </c:pt>
                <c:pt idx="192">
                  <c:v>-108</c:v>
                </c:pt>
                <c:pt idx="193">
                  <c:v>-107</c:v>
                </c:pt>
                <c:pt idx="194">
                  <c:v>-106</c:v>
                </c:pt>
                <c:pt idx="195">
                  <c:v>-105</c:v>
                </c:pt>
                <c:pt idx="196">
                  <c:v>-104</c:v>
                </c:pt>
                <c:pt idx="197">
                  <c:v>-103</c:v>
                </c:pt>
                <c:pt idx="198">
                  <c:v>-102</c:v>
                </c:pt>
                <c:pt idx="199">
                  <c:v>-101</c:v>
                </c:pt>
                <c:pt idx="200">
                  <c:v>-100</c:v>
                </c:pt>
                <c:pt idx="201">
                  <c:v>-98.999999999999901</c:v>
                </c:pt>
                <c:pt idx="202">
                  <c:v>-97.999999999999901</c:v>
                </c:pt>
                <c:pt idx="203">
                  <c:v>-96.999999999999901</c:v>
                </c:pt>
                <c:pt idx="204">
                  <c:v>-95.999999999999901</c:v>
                </c:pt>
                <c:pt idx="205">
                  <c:v>-95</c:v>
                </c:pt>
                <c:pt idx="206">
                  <c:v>-93.999999999999901</c:v>
                </c:pt>
                <c:pt idx="207">
                  <c:v>-92.999999999999901</c:v>
                </c:pt>
                <c:pt idx="208">
                  <c:v>-91.999999999999901</c:v>
                </c:pt>
                <c:pt idx="209">
                  <c:v>-90.999999999999901</c:v>
                </c:pt>
                <c:pt idx="210">
                  <c:v>-90</c:v>
                </c:pt>
                <c:pt idx="211">
                  <c:v>-88.999999999999901</c:v>
                </c:pt>
                <c:pt idx="212">
                  <c:v>-87.999999999999901</c:v>
                </c:pt>
                <c:pt idx="213">
                  <c:v>-86.999999999999901</c:v>
                </c:pt>
                <c:pt idx="214">
                  <c:v>-85.999999999999901</c:v>
                </c:pt>
                <c:pt idx="215">
                  <c:v>-85</c:v>
                </c:pt>
                <c:pt idx="216">
                  <c:v>-83.999999999999901</c:v>
                </c:pt>
                <c:pt idx="217">
                  <c:v>-82.999999999999901</c:v>
                </c:pt>
                <c:pt idx="218">
                  <c:v>-81.999999999999901</c:v>
                </c:pt>
                <c:pt idx="219">
                  <c:v>-80.999999999999901</c:v>
                </c:pt>
                <c:pt idx="220">
                  <c:v>-80</c:v>
                </c:pt>
                <c:pt idx="221">
                  <c:v>-78.999999999999901</c:v>
                </c:pt>
                <c:pt idx="222">
                  <c:v>-77.999999999999901</c:v>
                </c:pt>
                <c:pt idx="223">
                  <c:v>-76.999999999999901</c:v>
                </c:pt>
                <c:pt idx="224">
                  <c:v>-75.999999999999901</c:v>
                </c:pt>
                <c:pt idx="225">
                  <c:v>-75</c:v>
                </c:pt>
                <c:pt idx="226">
                  <c:v>-73.999999999999901</c:v>
                </c:pt>
                <c:pt idx="227">
                  <c:v>-72.999999999999901</c:v>
                </c:pt>
                <c:pt idx="228">
                  <c:v>-71.999999999999901</c:v>
                </c:pt>
                <c:pt idx="229">
                  <c:v>-70.999999999999901</c:v>
                </c:pt>
                <c:pt idx="230">
                  <c:v>-70</c:v>
                </c:pt>
                <c:pt idx="231">
                  <c:v>-68.999999999999901</c:v>
                </c:pt>
                <c:pt idx="232">
                  <c:v>-67.999999999999901</c:v>
                </c:pt>
                <c:pt idx="233">
                  <c:v>-66.999999999999901</c:v>
                </c:pt>
                <c:pt idx="234">
                  <c:v>-65.999999999999901</c:v>
                </c:pt>
                <c:pt idx="235">
                  <c:v>-65</c:v>
                </c:pt>
                <c:pt idx="236">
                  <c:v>-63.999999999999901</c:v>
                </c:pt>
                <c:pt idx="237">
                  <c:v>-62.999999999999901</c:v>
                </c:pt>
                <c:pt idx="238">
                  <c:v>-61.999999999999901</c:v>
                </c:pt>
                <c:pt idx="239">
                  <c:v>-60.999999999999901</c:v>
                </c:pt>
                <c:pt idx="240">
                  <c:v>-60</c:v>
                </c:pt>
                <c:pt idx="241">
                  <c:v>-58.999999999999901</c:v>
                </c:pt>
                <c:pt idx="242">
                  <c:v>-57.999999999999901</c:v>
                </c:pt>
                <c:pt idx="243">
                  <c:v>-56.999999999999901</c:v>
                </c:pt>
                <c:pt idx="244">
                  <c:v>-55.999999999999901</c:v>
                </c:pt>
                <c:pt idx="245">
                  <c:v>-55</c:v>
                </c:pt>
                <c:pt idx="246">
                  <c:v>-53.999999999999901</c:v>
                </c:pt>
                <c:pt idx="247">
                  <c:v>-52.999999999999901</c:v>
                </c:pt>
                <c:pt idx="248">
                  <c:v>-51.999999999999901</c:v>
                </c:pt>
                <c:pt idx="249">
                  <c:v>-50.999999999999901</c:v>
                </c:pt>
                <c:pt idx="250">
                  <c:v>-50</c:v>
                </c:pt>
                <c:pt idx="251">
                  <c:v>-48.999999999999901</c:v>
                </c:pt>
                <c:pt idx="252">
                  <c:v>-47.999999999999901</c:v>
                </c:pt>
                <c:pt idx="253">
                  <c:v>-46.999999999999901</c:v>
                </c:pt>
                <c:pt idx="254">
                  <c:v>-45.999999999999901</c:v>
                </c:pt>
                <c:pt idx="255">
                  <c:v>-45</c:v>
                </c:pt>
                <c:pt idx="256">
                  <c:v>-43.999999999999901</c:v>
                </c:pt>
                <c:pt idx="257">
                  <c:v>-42.999999999999901</c:v>
                </c:pt>
                <c:pt idx="258">
                  <c:v>-41.999999999999901</c:v>
                </c:pt>
                <c:pt idx="259">
                  <c:v>-40.999999999999901</c:v>
                </c:pt>
                <c:pt idx="260">
                  <c:v>-40</c:v>
                </c:pt>
                <c:pt idx="261">
                  <c:v>-38.999999999999901</c:v>
                </c:pt>
                <c:pt idx="262">
                  <c:v>-37.999999999999901</c:v>
                </c:pt>
                <c:pt idx="263">
                  <c:v>-36.999999999999901</c:v>
                </c:pt>
                <c:pt idx="264">
                  <c:v>-35.999999999999901</c:v>
                </c:pt>
                <c:pt idx="265">
                  <c:v>-35</c:v>
                </c:pt>
                <c:pt idx="266">
                  <c:v>-33.999999999999901</c:v>
                </c:pt>
                <c:pt idx="267">
                  <c:v>-32.999999999999901</c:v>
                </c:pt>
                <c:pt idx="268">
                  <c:v>-31.999999999999901</c:v>
                </c:pt>
                <c:pt idx="269">
                  <c:v>-30.999999999999901</c:v>
                </c:pt>
                <c:pt idx="270">
                  <c:v>-30</c:v>
                </c:pt>
                <c:pt idx="271">
                  <c:v>-28.999999999999901</c:v>
                </c:pt>
                <c:pt idx="272">
                  <c:v>-27.999999999999901</c:v>
                </c:pt>
                <c:pt idx="273">
                  <c:v>-26.999999999999901</c:v>
                </c:pt>
                <c:pt idx="274">
                  <c:v>-25.999999999999901</c:v>
                </c:pt>
                <c:pt idx="275">
                  <c:v>-25</c:v>
                </c:pt>
                <c:pt idx="276">
                  <c:v>-23.999999999999901</c:v>
                </c:pt>
                <c:pt idx="277">
                  <c:v>-22.999999999999901</c:v>
                </c:pt>
                <c:pt idx="278">
                  <c:v>-21.999999999999901</c:v>
                </c:pt>
                <c:pt idx="279">
                  <c:v>-20.999999999999901</c:v>
                </c:pt>
                <c:pt idx="280">
                  <c:v>-20</c:v>
                </c:pt>
                <c:pt idx="281">
                  <c:v>-18.999999999999901</c:v>
                </c:pt>
                <c:pt idx="282">
                  <c:v>-17.999999999999901</c:v>
                </c:pt>
                <c:pt idx="283">
                  <c:v>-16.999999999999901</c:v>
                </c:pt>
                <c:pt idx="284">
                  <c:v>-15.999999999999901</c:v>
                </c:pt>
                <c:pt idx="285">
                  <c:v>-15</c:v>
                </c:pt>
                <c:pt idx="286">
                  <c:v>-13.999999999999901</c:v>
                </c:pt>
                <c:pt idx="287">
                  <c:v>-12.999999999999901</c:v>
                </c:pt>
                <c:pt idx="288">
                  <c:v>-11.999999999999901</c:v>
                </c:pt>
                <c:pt idx="289">
                  <c:v>-10.999999999999901</c:v>
                </c:pt>
                <c:pt idx="290">
                  <c:v>-10</c:v>
                </c:pt>
                <c:pt idx="291">
                  <c:v>-8.9999999999999805</c:v>
                </c:pt>
                <c:pt idx="292">
                  <c:v>-7.9999999999999698</c:v>
                </c:pt>
                <c:pt idx="293">
                  <c:v>-6.9999999999999902</c:v>
                </c:pt>
                <c:pt idx="294">
                  <c:v>-5.9999999999999698</c:v>
                </c:pt>
                <c:pt idx="295">
                  <c:v>-5</c:v>
                </c:pt>
                <c:pt idx="296">
                  <c:v>-3.99999999999998</c:v>
                </c:pt>
                <c:pt idx="297">
                  <c:v>-2.9999999999999698</c:v>
                </c:pt>
                <c:pt idx="298">
                  <c:v>-1.99999999999999</c:v>
                </c:pt>
                <c:pt idx="299">
                  <c:v>-0.99999999999997802</c:v>
                </c:pt>
                <c:pt idx="300">
                  <c:v>0</c:v>
                </c:pt>
                <c:pt idx="301">
                  <c:v>1.00000000000001</c:v>
                </c:pt>
                <c:pt idx="302">
                  <c:v>2.00000000000002</c:v>
                </c:pt>
                <c:pt idx="303">
                  <c:v>3</c:v>
                </c:pt>
                <c:pt idx="304">
                  <c:v>4.0000000000000204</c:v>
                </c:pt>
                <c:pt idx="305">
                  <c:v>5</c:v>
                </c:pt>
                <c:pt idx="306">
                  <c:v>6.0000000000000098</c:v>
                </c:pt>
                <c:pt idx="307">
                  <c:v>7.0000000000000204</c:v>
                </c:pt>
                <c:pt idx="308">
                  <c:v>8</c:v>
                </c:pt>
                <c:pt idx="309">
                  <c:v>9.0000000000000195</c:v>
                </c:pt>
                <c:pt idx="310">
                  <c:v>10</c:v>
                </c:pt>
                <c:pt idx="311">
                  <c:v>11</c:v>
                </c:pt>
                <c:pt idx="312">
                  <c:v>12</c:v>
                </c:pt>
                <c:pt idx="313">
                  <c:v>13</c:v>
                </c:pt>
                <c:pt idx="314">
                  <c:v>14</c:v>
                </c:pt>
                <c:pt idx="315">
                  <c:v>15</c:v>
                </c:pt>
                <c:pt idx="316">
                  <c:v>16</c:v>
                </c:pt>
                <c:pt idx="317">
                  <c:v>17</c:v>
                </c:pt>
                <c:pt idx="318">
                  <c:v>18</c:v>
                </c:pt>
                <c:pt idx="319">
                  <c:v>19</c:v>
                </c:pt>
                <c:pt idx="320">
                  <c:v>20</c:v>
                </c:pt>
                <c:pt idx="321">
                  <c:v>21</c:v>
                </c:pt>
                <c:pt idx="322">
                  <c:v>22</c:v>
                </c:pt>
                <c:pt idx="323">
                  <c:v>23</c:v>
                </c:pt>
                <c:pt idx="324">
                  <c:v>23.999999999999901</c:v>
                </c:pt>
                <c:pt idx="325">
                  <c:v>25</c:v>
                </c:pt>
                <c:pt idx="326">
                  <c:v>26</c:v>
                </c:pt>
                <c:pt idx="327">
                  <c:v>27</c:v>
                </c:pt>
                <c:pt idx="328">
                  <c:v>28</c:v>
                </c:pt>
                <c:pt idx="329">
                  <c:v>28.999999999999901</c:v>
                </c:pt>
                <c:pt idx="330">
                  <c:v>30</c:v>
                </c:pt>
                <c:pt idx="331">
                  <c:v>31</c:v>
                </c:pt>
                <c:pt idx="332">
                  <c:v>32</c:v>
                </c:pt>
                <c:pt idx="333">
                  <c:v>33</c:v>
                </c:pt>
                <c:pt idx="334">
                  <c:v>33.999999999999901</c:v>
                </c:pt>
                <c:pt idx="335">
                  <c:v>35</c:v>
                </c:pt>
                <c:pt idx="336">
                  <c:v>36</c:v>
                </c:pt>
                <c:pt idx="337">
                  <c:v>37</c:v>
                </c:pt>
                <c:pt idx="338">
                  <c:v>38</c:v>
                </c:pt>
                <c:pt idx="339">
                  <c:v>38.999999999999901</c:v>
                </c:pt>
                <c:pt idx="340">
                  <c:v>40</c:v>
                </c:pt>
                <c:pt idx="341">
                  <c:v>41</c:v>
                </c:pt>
                <c:pt idx="342">
                  <c:v>42</c:v>
                </c:pt>
                <c:pt idx="343">
                  <c:v>43</c:v>
                </c:pt>
                <c:pt idx="344">
                  <c:v>43.999999999999901</c:v>
                </c:pt>
                <c:pt idx="345">
                  <c:v>45</c:v>
                </c:pt>
                <c:pt idx="346">
                  <c:v>46</c:v>
                </c:pt>
                <c:pt idx="347">
                  <c:v>47</c:v>
                </c:pt>
                <c:pt idx="348">
                  <c:v>48</c:v>
                </c:pt>
                <c:pt idx="349">
                  <c:v>48.999999999999901</c:v>
                </c:pt>
                <c:pt idx="350">
                  <c:v>50</c:v>
                </c:pt>
                <c:pt idx="351">
                  <c:v>51</c:v>
                </c:pt>
                <c:pt idx="352">
                  <c:v>52</c:v>
                </c:pt>
                <c:pt idx="353">
                  <c:v>53</c:v>
                </c:pt>
                <c:pt idx="354">
                  <c:v>53.999999999999901</c:v>
                </c:pt>
                <c:pt idx="355">
                  <c:v>55</c:v>
                </c:pt>
                <c:pt idx="356">
                  <c:v>56</c:v>
                </c:pt>
                <c:pt idx="357">
                  <c:v>57</c:v>
                </c:pt>
                <c:pt idx="358">
                  <c:v>58</c:v>
                </c:pt>
                <c:pt idx="359">
                  <c:v>58.999999999999901</c:v>
                </c:pt>
                <c:pt idx="360">
                  <c:v>60</c:v>
                </c:pt>
                <c:pt idx="361">
                  <c:v>61</c:v>
                </c:pt>
                <c:pt idx="362">
                  <c:v>62</c:v>
                </c:pt>
                <c:pt idx="363">
                  <c:v>63</c:v>
                </c:pt>
                <c:pt idx="364">
                  <c:v>63.999999999999901</c:v>
                </c:pt>
                <c:pt idx="365">
                  <c:v>65</c:v>
                </c:pt>
                <c:pt idx="366">
                  <c:v>66</c:v>
                </c:pt>
                <c:pt idx="367">
                  <c:v>67</c:v>
                </c:pt>
                <c:pt idx="368">
                  <c:v>68</c:v>
                </c:pt>
                <c:pt idx="369">
                  <c:v>68.999999999999901</c:v>
                </c:pt>
                <c:pt idx="370">
                  <c:v>70</c:v>
                </c:pt>
                <c:pt idx="371">
                  <c:v>71</c:v>
                </c:pt>
                <c:pt idx="372">
                  <c:v>72</c:v>
                </c:pt>
                <c:pt idx="373">
                  <c:v>73</c:v>
                </c:pt>
                <c:pt idx="374">
                  <c:v>73.999999999999901</c:v>
                </c:pt>
                <c:pt idx="375">
                  <c:v>75</c:v>
                </c:pt>
                <c:pt idx="376">
                  <c:v>76</c:v>
                </c:pt>
                <c:pt idx="377">
                  <c:v>77</c:v>
                </c:pt>
                <c:pt idx="378">
                  <c:v>78</c:v>
                </c:pt>
                <c:pt idx="379">
                  <c:v>78.999999999999901</c:v>
                </c:pt>
                <c:pt idx="380">
                  <c:v>80</c:v>
                </c:pt>
                <c:pt idx="381">
                  <c:v>81</c:v>
                </c:pt>
                <c:pt idx="382">
                  <c:v>82</c:v>
                </c:pt>
                <c:pt idx="383">
                  <c:v>83</c:v>
                </c:pt>
                <c:pt idx="384">
                  <c:v>84</c:v>
                </c:pt>
                <c:pt idx="385">
                  <c:v>85</c:v>
                </c:pt>
                <c:pt idx="386">
                  <c:v>86</c:v>
                </c:pt>
                <c:pt idx="387">
                  <c:v>87</c:v>
                </c:pt>
                <c:pt idx="388">
                  <c:v>88</c:v>
                </c:pt>
                <c:pt idx="389">
                  <c:v>89</c:v>
                </c:pt>
                <c:pt idx="390">
                  <c:v>90</c:v>
                </c:pt>
                <c:pt idx="391">
                  <c:v>91</c:v>
                </c:pt>
                <c:pt idx="392">
                  <c:v>92</c:v>
                </c:pt>
                <c:pt idx="393">
                  <c:v>93</c:v>
                </c:pt>
                <c:pt idx="394">
                  <c:v>94</c:v>
                </c:pt>
                <c:pt idx="395">
                  <c:v>95</c:v>
                </c:pt>
                <c:pt idx="396">
                  <c:v>96</c:v>
                </c:pt>
                <c:pt idx="397">
                  <c:v>97</c:v>
                </c:pt>
                <c:pt idx="398">
                  <c:v>98</c:v>
                </c:pt>
                <c:pt idx="399">
                  <c:v>99</c:v>
                </c:pt>
                <c:pt idx="400">
                  <c:v>100</c:v>
                </c:pt>
                <c:pt idx="401">
                  <c:v>101</c:v>
                </c:pt>
                <c:pt idx="402">
                  <c:v>102</c:v>
                </c:pt>
                <c:pt idx="403">
                  <c:v>103</c:v>
                </c:pt>
                <c:pt idx="404">
                  <c:v>104</c:v>
                </c:pt>
                <c:pt idx="405">
                  <c:v>105</c:v>
                </c:pt>
                <c:pt idx="406">
                  <c:v>106</c:v>
                </c:pt>
                <c:pt idx="407">
                  <c:v>107</c:v>
                </c:pt>
                <c:pt idx="408">
                  <c:v>108</c:v>
                </c:pt>
                <c:pt idx="409">
                  <c:v>109</c:v>
                </c:pt>
                <c:pt idx="410">
                  <c:v>110</c:v>
                </c:pt>
                <c:pt idx="411">
                  <c:v>111</c:v>
                </c:pt>
                <c:pt idx="412">
                  <c:v>112</c:v>
                </c:pt>
                <c:pt idx="413">
                  <c:v>113</c:v>
                </c:pt>
                <c:pt idx="414">
                  <c:v>114</c:v>
                </c:pt>
                <c:pt idx="415">
                  <c:v>115</c:v>
                </c:pt>
                <c:pt idx="416">
                  <c:v>116</c:v>
                </c:pt>
                <c:pt idx="417">
                  <c:v>117</c:v>
                </c:pt>
                <c:pt idx="418">
                  <c:v>118</c:v>
                </c:pt>
                <c:pt idx="419">
                  <c:v>119</c:v>
                </c:pt>
                <c:pt idx="420">
                  <c:v>120</c:v>
                </c:pt>
                <c:pt idx="421">
                  <c:v>121</c:v>
                </c:pt>
                <c:pt idx="422">
                  <c:v>122</c:v>
                </c:pt>
                <c:pt idx="423">
                  <c:v>123</c:v>
                </c:pt>
                <c:pt idx="424">
                  <c:v>124</c:v>
                </c:pt>
                <c:pt idx="425">
                  <c:v>125</c:v>
                </c:pt>
                <c:pt idx="426">
                  <c:v>126</c:v>
                </c:pt>
                <c:pt idx="427">
                  <c:v>127</c:v>
                </c:pt>
                <c:pt idx="428">
                  <c:v>128</c:v>
                </c:pt>
                <c:pt idx="429">
                  <c:v>129</c:v>
                </c:pt>
                <c:pt idx="430">
                  <c:v>130</c:v>
                </c:pt>
                <c:pt idx="431">
                  <c:v>131</c:v>
                </c:pt>
                <c:pt idx="432">
                  <c:v>132</c:v>
                </c:pt>
                <c:pt idx="433">
                  <c:v>133</c:v>
                </c:pt>
                <c:pt idx="434">
                  <c:v>134</c:v>
                </c:pt>
                <c:pt idx="435">
                  <c:v>135</c:v>
                </c:pt>
                <c:pt idx="436">
                  <c:v>136</c:v>
                </c:pt>
                <c:pt idx="437">
                  <c:v>137</c:v>
                </c:pt>
                <c:pt idx="438">
                  <c:v>138</c:v>
                </c:pt>
                <c:pt idx="439">
                  <c:v>139</c:v>
                </c:pt>
                <c:pt idx="440">
                  <c:v>140</c:v>
                </c:pt>
                <c:pt idx="441">
                  <c:v>141</c:v>
                </c:pt>
                <c:pt idx="442">
                  <c:v>142</c:v>
                </c:pt>
                <c:pt idx="443">
                  <c:v>143</c:v>
                </c:pt>
                <c:pt idx="444">
                  <c:v>144</c:v>
                </c:pt>
                <c:pt idx="445">
                  <c:v>145</c:v>
                </c:pt>
                <c:pt idx="446">
                  <c:v>146</c:v>
                </c:pt>
                <c:pt idx="447">
                  <c:v>147</c:v>
                </c:pt>
                <c:pt idx="448">
                  <c:v>148</c:v>
                </c:pt>
                <c:pt idx="449">
                  <c:v>149</c:v>
                </c:pt>
                <c:pt idx="450">
                  <c:v>150</c:v>
                </c:pt>
                <c:pt idx="451">
                  <c:v>151</c:v>
                </c:pt>
                <c:pt idx="452">
                  <c:v>152</c:v>
                </c:pt>
                <c:pt idx="453">
                  <c:v>153</c:v>
                </c:pt>
                <c:pt idx="454">
                  <c:v>154</c:v>
                </c:pt>
                <c:pt idx="455">
                  <c:v>155</c:v>
                </c:pt>
                <c:pt idx="456">
                  <c:v>156</c:v>
                </c:pt>
                <c:pt idx="457">
                  <c:v>157</c:v>
                </c:pt>
                <c:pt idx="458">
                  <c:v>158</c:v>
                </c:pt>
                <c:pt idx="459">
                  <c:v>159</c:v>
                </c:pt>
                <c:pt idx="460">
                  <c:v>160</c:v>
                </c:pt>
                <c:pt idx="461">
                  <c:v>161</c:v>
                </c:pt>
                <c:pt idx="462">
                  <c:v>162</c:v>
                </c:pt>
                <c:pt idx="463">
                  <c:v>163</c:v>
                </c:pt>
                <c:pt idx="464">
                  <c:v>164</c:v>
                </c:pt>
                <c:pt idx="465">
                  <c:v>165</c:v>
                </c:pt>
                <c:pt idx="466">
                  <c:v>166</c:v>
                </c:pt>
                <c:pt idx="467">
                  <c:v>167</c:v>
                </c:pt>
                <c:pt idx="468">
                  <c:v>168</c:v>
                </c:pt>
                <c:pt idx="469">
                  <c:v>169</c:v>
                </c:pt>
                <c:pt idx="470">
                  <c:v>170</c:v>
                </c:pt>
                <c:pt idx="471">
                  <c:v>171</c:v>
                </c:pt>
                <c:pt idx="472">
                  <c:v>172</c:v>
                </c:pt>
                <c:pt idx="473">
                  <c:v>173</c:v>
                </c:pt>
                <c:pt idx="474">
                  <c:v>174</c:v>
                </c:pt>
                <c:pt idx="475">
                  <c:v>175</c:v>
                </c:pt>
                <c:pt idx="476">
                  <c:v>176</c:v>
                </c:pt>
                <c:pt idx="477">
                  <c:v>177</c:v>
                </c:pt>
                <c:pt idx="478">
                  <c:v>178</c:v>
                </c:pt>
                <c:pt idx="479">
                  <c:v>179</c:v>
                </c:pt>
                <c:pt idx="480">
                  <c:v>180</c:v>
                </c:pt>
                <c:pt idx="481">
                  <c:v>181</c:v>
                </c:pt>
                <c:pt idx="482">
                  <c:v>182</c:v>
                </c:pt>
                <c:pt idx="483">
                  <c:v>183</c:v>
                </c:pt>
                <c:pt idx="484">
                  <c:v>184</c:v>
                </c:pt>
                <c:pt idx="485">
                  <c:v>185</c:v>
                </c:pt>
                <c:pt idx="486">
                  <c:v>186</c:v>
                </c:pt>
                <c:pt idx="487">
                  <c:v>187</c:v>
                </c:pt>
                <c:pt idx="488">
                  <c:v>188</c:v>
                </c:pt>
                <c:pt idx="489">
                  <c:v>189</c:v>
                </c:pt>
                <c:pt idx="490">
                  <c:v>190</c:v>
                </c:pt>
                <c:pt idx="491">
                  <c:v>191</c:v>
                </c:pt>
                <c:pt idx="492">
                  <c:v>192</c:v>
                </c:pt>
                <c:pt idx="493">
                  <c:v>193</c:v>
                </c:pt>
                <c:pt idx="494">
                  <c:v>194</c:v>
                </c:pt>
                <c:pt idx="495">
                  <c:v>195</c:v>
                </c:pt>
                <c:pt idx="496">
                  <c:v>196</c:v>
                </c:pt>
                <c:pt idx="497">
                  <c:v>197</c:v>
                </c:pt>
                <c:pt idx="498">
                  <c:v>198</c:v>
                </c:pt>
                <c:pt idx="499">
                  <c:v>199</c:v>
                </c:pt>
                <c:pt idx="500">
                  <c:v>200</c:v>
                </c:pt>
                <c:pt idx="501">
                  <c:v>201</c:v>
                </c:pt>
                <c:pt idx="502">
                  <c:v>202</c:v>
                </c:pt>
                <c:pt idx="503">
                  <c:v>203</c:v>
                </c:pt>
                <c:pt idx="504">
                  <c:v>204</c:v>
                </c:pt>
                <c:pt idx="505">
                  <c:v>205</c:v>
                </c:pt>
                <c:pt idx="506">
                  <c:v>206</c:v>
                </c:pt>
                <c:pt idx="507">
                  <c:v>207</c:v>
                </c:pt>
                <c:pt idx="508">
                  <c:v>208</c:v>
                </c:pt>
                <c:pt idx="509">
                  <c:v>209</c:v>
                </c:pt>
                <c:pt idx="510">
                  <c:v>210</c:v>
                </c:pt>
                <c:pt idx="511">
                  <c:v>211</c:v>
                </c:pt>
                <c:pt idx="512">
                  <c:v>212</c:v>
                </c:pt>
                <c:pt idx="513">
                  <c:v>213</c:v>
                </c:pt>
                <c:pt idx="514">
                  <c:v>214</c:v>
                </c:pt>
                <c:pt idx="515">
                  <c:v>215</c:v>
                </c:pt>
                <c:pt idx="516">
                  <c:v>216</c:v>
                </c:pt>
                <c:pt idx="517">
                  <c:v>217</c:v>
                </c:pt>
                <c:pt idx="518">
                  <c:v>218</c:v>
                </c:pt>
                <c:pt idx="519">
                  <c:v>219</c:v>
                </c:pt>
                <c:pt idx="520">
                  <c:v>220</c:v>
                </c:pt>
                <c:pt idx="521">
                  <c:v>221</c:v>
                </c:pt>
                <c:pt idx="522">
                  <c:v>222</c:v>
                </c:pt>
                <c:pt idx="523">
                  <c:v>223</c:v>
                </c:pt>
                <c:pt idx="524">
                  <c:v>224</c:v>
                </c:pt>
                <c:pt idx="525">
                  <c:v>225</c:v>
                </c:pt>
                <c:pt idx="526">
                  <c:v>226</c:v>
                </c:pt>
                <c:pt idx="527">
                  <c:v>227</c:v>
                </c:pt>
                <c:pt idx="528">
                  <c:v>228</c:v>
                </c:pt>
                <c:pt idx="529">
                  <c:v>229</c:v>
                </c:pt>
                <c:pt idx="530">
                  <c:v>230</c:v>
                </c:pt>
                <c:pt idx="531">
                  <c:v>231</c:v>
                </c:pt>
                <c:pt idx="532">
                  <c:v>232</c:v>
                </c:pt>
                <c:pt idx="533">
                  <c:v>233</c:v>
                </c:pt>
                <c:pt idx="534">
                  <c:v>234</c:v>
                </c:pt>
                <c:pt idx="535">
                  <c:v>235</c:v>
                </c:pt>
                <c:pt idx="536">
                  <c:v>236</c:v>
                </c:pt>
                <c:pt idx="537">
                  <c:v>237</c:v>
                </c:pt>
                <c:pt idx="538">
                  <c:v>238</c:v>
                </c:pt>
                <c:pt idx="539">
                  <c:v>239</c:v>
                </c:pt>
                <c:pt idx="540">
                  <c:v>240</c:v>
                </c:pt>
                <c:pt idx="541">
                  <c:v>241</c:v>
                </c:pt>
                <c:pt idx="542">
                  <c:v>242</c:v>
                </c:pt>
                <c:pt idx="543">
                  <c:v>243</c:v>
                </c:pt>
                <c:pt idx="544">
                  <c:v>244</c:v>
                </c:pt>
                <c:pt idx="545">
                  <c:v>245</c:v>
                </c:pt>
                <c:pt idx="546">
                  <c:v>246</c:v>
                </c:pt>
                <c:pt idx="547">
                  <c:v>247</c:v>
                </c:pt>
                <c:pt idx="548">
                  <c:v>248</c:v>
                </c:pt>
                <c:pt idx="549">
                  <c:v>249</c:v>
                </c:pt>
                <c:pt idx="550">
                  <c:v>250</c:v>
                </c:pt>
                <c:pt idx="551">
                  <c:v>251</c:v>
                </c:pt>
                <c:pt idx="552">
                  <c:v>252</c:v>
                </c:pt>
                <c:pt idx="553">
                  <c:v>253</c:v>
                </c:pt>
                <c:pt idx="554">
                  <c:v>254</c:v>
                </c:pt>
                <c:pt idx="555">
                  <c:v>255</c:v>
                </c:pt>
                <c:pt idx="556">
                  <c:v>256</c:v>
                </c:pt>
                <c:pt idx="557">
                  <c:v>257</c:v>
                </c:pt>
                <c:pt idx="558">
                  <c:v>258</c:v>
                </c:pt>
                <c:pt idx="559">
                  <c:v>259</c:v>
                </c:pt>
                <c:pt idx="560">
                  <c:v>260</c:v>
                </c:pt>
                <c:pt idx="561">
                  <c:v>261</c:v>
                </c:pt>
                <c:pt idx="562">
                  <c:v>262</c:v>
                </c:pt>
                <c:pt idx="563">
                  <c:v>263</c:v>
                </c:pt>
                <c:pt idx="564">
                  <c:v>264</c:v>
                </c:pt>
                <c:pt idx="565">
                  <c:v>265</c:v>
                </c:pt>
                <c:pt idx="566">
                  <c:v>266</c:v>
                </c:pt>
                <c:pt idx="567">
                  <c:v>267</c:v>
                </c:pt>
                <c:pt idx="568">
                  <c:v>268</c:v>
                </c:pt>
                <c:pt idx="569">
                  <c:v>269</c:v>
                </c:pt>
                <c:pt idx="570">
                  <c:v>270</c:v>
                </c:pt>
                <c:pt idx="571">
                  <c:v>271</c:v>
                </c:pt>
                <c:pt idx="572">
                  <c:v>272</c:v>
                </c:pt>
                <c:pt idx="573">
                  <c:v>273</c:v>
                </c:pt>
                <c:pt idx="574">
                  <c:v>274</c:v>
                </c:pt>
                <c:pt idx="575">
                  <c:v>275</c:v>
                </c:pt>
                <c:pt idx="576">
                  <c:v>276</c:v>
                </c:pt>
                <c:pt idx="577">
                  <c:v>277</c:v>
                </c:pt>
                <c:pt idx="578">
                  <c:v>278</c:v>
                </c:pt>
                <c:pt idx="579">
                  <c:v>279</c:v>
                </c:pt>
                <c:pt idx="580">
                  <c:v>280</c:v>
                </c:pt>
                <c:pt idx="581">
                  <c:v>281</c:v>
                </c:pt>
                <c:pt idx="582">
                  <c:v>282</c:v>
                </c:pt>
                <c:pt idx="583">
                  <c:v>283</c:v>
                </c:pt>
                <c:pt idx="584">
                  <c:v>284</c:v>
                </c:pt>
                <c:pt idx="585">
                  <c:v>285</c:v>
                </c:pt>
                <c:pt idx="586">
                  <c:v>286</c:v>
                </c:pt>
                <c:pt idx="587">
                  <c:v>287</c:v>
                </c:pt>
                <c:pt idx="588">
                  <c:v>288</c:v>
                </c:pt>
                <c:pt idx="589">
                  <c:v>289</c:v>
                </c:pt>
                <c:pt idx="590">
                  <c:v>290</c:v>
                </c:pt>
                <c:pt idx="591">
                  <c:v>291</c:v>
                </c:pt>
                <c:pt idx="592">
                  <c:v>292</c:v>
                </c:pt>
                <c:pt idx="593">
                  <c:v>293</c:v>
                </c:pt>
                <c:pt idx="594">
                  <c:v>294</c:v>
                </c:pt>
                <c:pt idx="595">
                  <c:v>295</c:v>
                </c:pt>
                <c:pt idx="596">
                  <c:v>296</c:v>
                </c:pt>
                <c:pt idx="597">
                  <c:v>297</c:v>
                </c:pt>
                <c:pt idx="598">
                  <c:v>298</c:v>
                </c:pt>
                <c:pt idx="599">
                  <c:v>299</c:v>
                </c:pt>
                <c:pt idx="600">
                  <c:v>300</c:v>
                </c:pt>
              </c:numCache>
            </c:numRef>
          </c:xVal>
          <c:yVal>
            <c:numRef>
              <c:f>Sheet1!$E$2:$E$602</c:f>
              <c:numCache>
                <c:formatCode>General</c:formatCode>
                <c:ptCount val="601"/>
                <c:pt idx="0">
                  <c:v>2.92225701509886</c:v>
                </c:pt>
                <c:pt idx="1">
                  <c:v>2.9246461188942399</c:v>
                </c:pt>
                <c:pt idx="2">
                  <c:v>2.9269619074109698</c:v>
                </c:pt>
                <c:pt idx="3">
                  <c:v>2.92920910924453</c:v>
                </c:pt>
                <c:pt idx="4">
                  <c:v>2.9313920741646</c:v>
                </c:pt>
                <c:pt idx="5">
                  <c:v>2.9335146774892902</c:v>
                </c:pt>
                <c:pt idx="6">
                  <c:v>2.9355802991515199</c:v>
                </c:pt>
                <c:pt idx="7">
                  <c:v>2.93759185854285</c:v>
                </c:pt>
                <c:pt idx="8">
                  <c:v>2.93955188038034</c:v>
                </c:pt>
                <c:pt idx="9">
                  <c:v>2.9414625706534099</c:v>
                </c:pt>
                <c:pt idx="10">
                  <c:v>2.9433258890952101</c:v>
                </c:pt>
                <c:pt idx="11">
                  <c:v>2.9451436113941498</c:v>
                </c:pt>
                <c:pt idx="12">
                  <c:v>2.9469173789627798</c:v>
                </c:pt>
                <c:pt idx="13">
                  <c:v>2.9486487365826499</c:v>
                </c:pt>
                <c:pt idx="14">
                  <c:v>2.9503391592713899</c:v>
                </c:pt>
                <c:pt idx="15">
                  <c:v>2.9519900698878101</c:v>
                </c:pt>
                <c:pt idx="16">
                  <c:v>2.95360284872572</c:v>
                </c:pt>
                <c:pt idx="17">
                  <c:v>2.9551788358929101</c:v>
                </c:pt>
                <c:pt idx="18">
                  <c:v>2.9567193267463598</c:v>
                </c:pt>
                <c:pt idx="19">
                  <c:v>2.9582255601137399</c:v>
                </c:pt>
                <c:pt idx="20">
                  <c:v>2.95969869850662</c:v>
                </c:pt>
                <c:pt idx="21">
                  <c:v>2.96113979907682</c:v>
                </c:pt>
                <c:pt idx="22">
                  <c:v>2.9625497738044602</c:v>
                </c:pt>
                <c:pt idx="23">
                  <c:v>2.9639293375769999</c:v>
                </c:pt>
                <c:pt idx="24">
                  <c:v>2.96527894384979</c:v>
                </c:pt>
                <c:pt idx="25">
                  <c:v>2.96659871008336</c:v>
                </c:pt>
                <c:pt idx="26">
                  <c:v>2.9678883397599201</c:v>
                </c:pt>
                <c:pt idx="27">
                  <c:v>2.9691470545595</c:v>
                </c:pt>
                <c:pt idx="28">
                  <c:v>2.9703735576732102</c:v>
                </c:pt>
                <c:pt idx="29">
                  <c:v>2.97156605305518</c:v>
                </c:pt>
                <c:pt idx="30">
                  <c:v>2.9727223395924098</c:v>
                </c:pt>
                <c:pt idx="31">
                  <c:v>2.9738399801545499</c:v>
                </c:pt>
                <c:pt idx="32">
                  <c:v>2.9749165185175199</c:v>
                </c:pt>
                <c:pt idx="33">
                  <c:v>2.97594969686455</c:v>
                </c:pt>
                <c:pt idx="34">
                  <c:v>2.9769376266207099</c:v>
                </c:pt>
                <c:pt idx="35">
                  <c:v>2.97787888577807</c:v>
                </c:pt>
                <c:pt idx="36">
                  <c:v>2.9787725429597902</c:v>
                </c:pt>
                <c:pt idx="37">
                  <c:v>2.9796181276336098</c:v>
                </c:pt>
                <c:pt idx="38">
                  <c:v>2.98041557187985</c:v>
                </c:pt>
                <c:pt idx="39">
                  <c:v>2.9811651454956398</c:v>
                </c:pt>
                <c:pt idx="40">
                  <c:v>2.9818673990361702</c:v>
                </c:pt>
                <c:pt idx="41">
                  <c:v>2.9825231228040598</c:v>
                </c:pt>
                <c:pt idx="42">
                  <c:v>2.98313332525567</c:v>
                </c:pt>
                <c:pt idx="43">
                  <c:v>2.98369923153572</c:v>
                </c:pt>
                <c:pt idx="44">
                  <c:v>2.9842223009218598</c:v>
                </c:pt>
                <c:pt idx="45">
                  <c:v>2.9847042597736801</c:v>
                </c:pt>
                <c:pt idx="46">
                  <c:v>2.9851471432265799</c:v>
                </c:pt>
                <c:pt idx="47">
                  <c:v>2.9855533340443499</c:v>
                </c:pt>
                <c:pt idx="48">
                  <c:v>2.9859255817818098</c:v>
                </c:pt>
                <c:pt idx="49">
                  <c:v>2.9862669828030199</c:v>
                </c:pt>
                <c:pt idx="50">
                  <c:v>2.98658090629162</c:v>
                </c:pt>
                <c:pt idx="51">
                  <c:v>2.9868708658338798</c:v>
                </c:pt>
                <c:pt idx="52">
                  <c:v>2.9871403565200101</c:v>
                </c:pt>
                <c:pt idx="53">
                  <c:v>2.98739269284011</c:v>
                </c:pt>
                <c:pt idx="54">
                  <c:v>2.9876308827200901</c:v>
                </c:pt>
                <c:pt idx="55">
                  <c:v>2.9878575578584199</c:v>
                </c:pt>
                <c:pt idx="56">
                  <c:v>2.9880749603224799</c:v>
                </c:pt>
                <c:pt idx="57">
                  <c:v>2.9882849711131598</c:v>
                </c:pt>
                <c:pt idx="58">
                  <c:v>2.9884891620479599</c:v>
                </c:pt>
                <c:pt idx="59">
                  <c:v>2.9886888551916</c:v>
                </c:pt>
                <c:pt idx="60">
                  <c:v>2.98888517962328</c:v>
                </c:pt>
                <c:pt idx="61">
                  <c:v>2.9890791204235301</c:v>
                </c:pt>
                <c:pt idx="62">
                  <c:v>2.9892715582256599</c:v>
                </c:pt>
                <c:pt idx="63">
                  <c:v>2.9894632995600898</c:v>
                </c:pt>
                <c:pt idx="64">
                  <c:v>2.9896550989958199</c:v>
                </c:pt>
                <c:pt idx="65">
                  <c:v>2.9898476742130802</c:v>
                </c:pt>
                <c:pt idx="66">
                  <c:v>2.99004171494389</c:v>
                </c:pt>
                <c:pt idx="67">
                  <c:v>2.99023788637653</c:v>
                </c:pt>
                <c:pt idx="68">
                  <c:v>2.9904368272246198</c:v>
                </c:pt>
                <c:pt idx="69">
                  <c:v>2.9906391422541199</c:v>
                </c:pt>
                <c:pt idx="70">
                  <c:v>2.9908453886661799</c:v>
                </c:pt>
                <c:pt idx="71">
                  <c:v>2.99105605539145</c:v>
                </c:pt>
                <c:pt idx="72">
                  <c:v>2.9912715341529101</c:v>
                </c:pt>
                <c:pt idx="73">
                  <c:v>2.99149208128153</c:v>
                </c:pt>
                <c:pt idx="74">
                  <c:v>2.99171777004186</c:v>
                </c:pt>
                <c:pt idx="75">
                  <c:v>2.9919484351030499</c:v>
                </c:pt>
                <c:pt idx="76">
                  <c:v>2.9921836142467702</c:v>
                </c:pt>
                <c:pt idx="77">
                  <c:v>2.9924224974893501</c:v>
                </c:pt>
                <c:pt idx="78">
                  <c:v>2.9926638993433499</c:v>
                </c:pt>
                <c:pt idx="79">
                  <c:v>2.99290627280772</c:v>
                </c:pt>
                <c:pt idx="80">
                  <c:v>2.9931477792960099</c:v>
                </c:pt>
                <c:pt idx="81">
                  <c:v>2.9933864144331301</c:v>
                </c:pt>
                <c:pt idx="82">
                  <c:v>2.9936201694106499</c:v>
                </c:pt>
                <c:pt idx="83">
                  <c:v>2.9938471923519798</c:v>
                </c:pt>
                <c:pt idx="84">
                  <c:v>2.9940659141358998</c:v>
                </c:pt>
                <c:pt idx="85">
                  <c:v>2.99427511835954</c:v>
                </c:pt>
                <c:pt idx="86">
                  <c:v>2.9944739553554398</c:v>
                </c:pt>
                <c:pt idx="87">
                  <c:v>2.9946619144482201</c:v>
                </c:pt>
                <c:pt idx="88">
                  <c:v>2.99483877300566</c:v>
                </c:pt>
                <c:pt idx="89">
                  <c:v>2.99500453796235</c:v>
                </c:pt>
                <c:pt idx="90">
                  <c:v>2.9951593899280802</c:v>
                </c:pt>
                <c:pt idx="91">
                  <c:v>2.9953036348842801</c:v>
                </c:pt>
                <c:pt idx="92">
                  <c:v>2.9954376649854102</c:v>
                </c:pt>
                <c:pt idx="93">
                  <c:v>2.9955619280613299</c:v>
                </c:pt>
                <c:pt idx="94">
                  <c:v>2.9956769045880001</c:v>
                </c:pt>
                <c:pt idx="95">
                  <c:v>2.9957830906912801</c:v>
                </c:pt>
                <c:pt idx="96">
                  <c:v>2.9958809858470299</c:v>
                </c:pt>
                <c:pt idx="97">
                  <c:v>2.9959710841518699</c:v>
                </c:pt>
                <c:pt idx="98">
                  <c:v>2.9960538682669</c:v>
                </c:pt>
                <c:pt idx="99">
                  <c:v>2.9961298053411798</c:v>
                </c:pt>
                <c:pt idx="100">
                  <c:v>2.9961993443899302</c:v>
                </c:pt>
                <c:pt idx="101">
                  <c:v>2.99626291473386</c:v>
                </c:pt>
                <c:pt idx="102">
                  <c:v>2.9963209252072698</c:v>
                </c:pt>
                <c:pt idx="103">
                  <c:v>2.99637376391785</c:v>
                </c:pt>
                <c:pt idx="104">
                  <c:v>2.9964217983976602</c:v>
                </c:pt>
                <c:pt idx="105">
                  <c:v>2.9964653760268898</c:v>
                </c:pt>
                <c:pt idx="106">
                  <c:v>2.9965048246428898</c:v>
                </c:pt>
                <c:pt idx="107">
                  <c:v>2.99654045327001</c:v>
                </c:pt>
                <c:pt idx="108">
                  <c:v>2.9965725529230398</c:v>
                </c:pt>
                <c:pt idx="109">
                  <c:v>2.9966013974497101</c:v>
                </c:pt>
                <c:pt idx="110">
                  <c:v>2.9966272443872701</c:v>
                </c:pt>
                <c:pt idx="111">
                  <c:v>2.99665033581508</c:v>
                </c:pt>
                <c:pt idx="112">
                  <c:v>2.99667089919074</c:v>
                </c:pt>
                <c:pt idx="113">
                  <c:v>2.99668914816103</c:v>
                </c:pt>
                <c:pt idx="114">
                  <c:v>2.99670528334177</c:v>
                </c:pt>
                <c:pt idx="115">
                  <c:v>2.9967194930632801</c:v>
                </c:pt>
                <c:pt idx="116">
                  <c:v>2.99673195407934</c:v>
                </c:pt>
                <c:pt idx="117">
                  <c:v>2.99674283223893</c:v>
                </c:pt>
                <c:pt idx="118">
                  <c:v>2.9967522831208999</c:v>
                </c:pt>
                <c:pt idx="119">
                  <c:v>2.9967604526321399</c:v>
                </c:pt>
                <c:pt idx="120">
                  <c:v>2.9967674775705699</c:v>
                </c:pt>
                <c:pt idx="121">
                  <c:v>2.9967734861541802</c:v>
                </c:pt>
                <c:pt idx="122">
                  <c:v>2.9967785985178002</c:v>
                </c:pt>
                <c:pt idx="123">
                  <c:v>2.9967829271792898</c:v>
                </c:pt>
                <c:pt idx="124">
                  <c:v>2.9967865774767</c:v>
                </c:pt>
                <c:pt idx="125">
                  <c:v>2.9967896479784599</c:v>
                </c:pt>
                <c:pt idx="126">
                  <c:v>2.9967922308678498</c:v>
                </c:pt>
                <c:pt idx="127">
                  <c:v>2.99679441230374</c:v>
                </c:pt>
                <c:pt idx="128">
                  <c:v>2.9967962727589801</c:v>
                </c:pt>
                <c:pt idx="129">
                  <c:v>2.9967978873379102</c:v>
                </c:pt>
                <c:pt idx="130">
                  <c:v>2.99679932607454</c:v>
                </c:pt>
                <c:pt idx="131">
                  <c:v>2.9968006542125201</c:v>
                </c:pt>
                <c:pt idx="132">
                  <c:v>2.9968019324682902</c:v>
                </c:pt>
                <c:pt idx="133">
                  <c:v>2.9968032172785199</c:v>
                </c:pt>
                <c:pt idx="134">
                  <c:v>2.9968045610328198</c:v>
                </c:pt>
                <c:pt idx="135">
                  <c:v>2.9968060122929301</c:v>
                </c:pt>
                <c:pt idx="136">
                  <c:v>2.99680761599903</c:v>
                </c:pt>
                <c:pt idx="137">
                  <c:v>2.9968094136643302</c:v>
                </c:pt>
                <c:pt idx="138">
                  <c:v>2.9968114435584501</c:v>
                </c:pt>
                <c:pt idx="139">
                  <c:v>2.9968137408805902</c:v>
                </c:pt>
                <c:pt idx="140">
                  <c:v>2.99681633792295</c:v>
                </c:pt>
                <c:pt idx="141">
                  <c:v>2.9968192642251399</c:v>
                </c:pt>
                <c:pt idx="142">
                  <c:v>2.9968225467202001</c:v>
                </c:pt>
                <c:pt idx="143">
                  <c:v>2.9968262098726401</c:v>
                </c:pt>
                <c:pt idx="144">
                  <c:v>2.9968302758091299</c:v>
                </c:pt>
                <c:pt idx="145">
                  <c:v>2.99683476444216</c:v>
                </c:pt>
                <c:pt idx="146">
                  <c:v>2.9968396935872801</c:v>
                </c:pt>
                <c:pt idx="147">
                  <c:v>2.9968450790741499</c:v>
                </c:pt>
                <c:pt idx="148">
                  <c:v>2.9968509348518202</c:v>
                </c:pt>
                <c:pt idx="149">
                  <c:v>2.99685727308862</c:v>
                </c:pt>
                <c:pt idx="150">
                  <c:v>2.9968641042669399</c:v>
                </c:pt>
                <c:pt idx="151">
                  <c:v>2.9968714372731702</c:v>
                </c:pt>
                <c:pt idx="152">
                  <c:v>2.99687927948314</c:v>
                </c:pt>
                <c:pt idx="153">
                  <c:v>2.99688763684322</c:v>
                </c:pt>
                <c:pt idx="154">
                  <c:v>2.9968965139473802</c:v>
                </c:pt>
                <c:pt idx="155">
                  <c:v>2.9969059141104801</c:v>
                </c:pt>
                <c:pt idx="156">
                  <c:v>2.9969158394378499</c:v>
                </c:pt>
                <c:pt idx="157">
                  <c:v>2.9969262908914498</c:v>
                </c:pt>
                <c:pt idx="158">
                  <c:v>2.9969372683528102</c:v>
                </c:pt>
                <c:pt idx="159">
                  <c:v>2.9969487706828501</c:v>
                </c:pt>
                <c:pt idx="160">
                  <c:v>2.9969607957787598</c:v>
                </c:pt>
                <c:pt idx="161">
                  <c:v>2.9969733406280898</c:v>
                </c:pt>
                <c:pt idx="162">
                  <c:v>2.9969864013602598</c:v>
                </c:pt>
                <c:pt idx="163">
                  <c:v>2.9969999732954</c:v>
                </c:pt>
                <c:pt idx="164">
                  <c:v>2.9970140509909702</c:v>
                </c:pt>
                <c:pt idx="165">
                  <c:v>2.99702862828594</c:v>
                </c:pt>
                <c:pt idx="166">
                  <c:v>2.9970436983429098</c:v>
                </c:pt>
                <c:pt idx="167">
                  <c:v>2.99705925368806</c:v>
                </c:pt>
                <c:pt idx="168">
                  <c:v>2.9970752862492001</c:v>
                </c:pt>
                <c:pt idx="169">
                  <c:v>2.9970917873918399</c:v>
                </c:pt>
                <c:pt idx="170">
                  <c:v>2.9971087479535701</c:v>
                </c:pt>
                <c:pt idx="171">
                  <c:v>2.9971261582765898</c:v>
                </c:pt>
                <c:pt idx="172">
                  <c:v>2.9971440082386498</c:v>
                </c:pt>
                <c:pt idx="173">
                  <c:v>2.9971622872824502</c:v>
                </c:pt>
                <c:pt idx="174">
                  <c:v>2.9971809844434301</c:v>
                </c:pt>
                <c:pt idx="175">
                  <c:v>2.99720008837622</c:v>
                </c:pt>
                <c:pt idx="176">
                  <c:v>2.9972195873795902</c:v>
                </c:pt>
                <c:pt idx="177">
                  <c:v>2.9972394694201898</c:v>
                </c:pt>
                <c:pt idx="178">
                  <c:v>2.9972597221548898</c:v>
                </c:pt>
                <c:pt idx="179">
                  <c:v>2.9972803329520099</c:v>
                </c:pt>
                <c:pt idx="180">
                  <c:v>2.99730128891128</c:v>
                </c:pt>
                <c:pt idx="181">
                  <c:v>2.9973225768827301</c:v>
                </c:pt>
                <c:pt idx="182">
                  <c:v>2.9973441834844601</c:v>
                </c:pt>
                <c:pt idx="183">
                  <c:v>2.9973660951193901</c:v>
                </c:pt>
                <c:pt idx="184">
                  <c:v>2.9973882979909501</c:v>
                </c:pt>
                <c:pt idx="185">
                  <c:v>2.9974107781178501</c:v>
                </c:pt>
                <c:pt idx="186">
                  <c:v>2.9974335213478902</c:v>
                </c:pt>
                <c:pt idx="187">
                  <c:v>2.9974565133708699</c:v>
                </c:pt>
                <c:pt idx="188">
                  <c:v>2.9974797397306299</c:v>
                </c:pt>
                <c:pt idx="189">
                  <c:v>2.99750318583617</c:v>
                </c:pt>
                <c:pt idx="190">
                  <c:v>2.99752683697211</c:v>
                </c:pt>
                <c:pt idx="191">
                  <c:v>2.99755067830815</c:v>
                </c:pt>
                <c:pt idx="192">
                  <c:v>2.99757469490795</c:v>
                </c:pt>
                <c:pt idx="193">
                  <c:v>2.9975988717370998</c:v>
                </c:pt>
                <c:pt idx="194">
                  <c:v>2.9976231936704698</c:v>
                </c:pt>
                <c:pt idx="195">
                  <c:v>2.99764764549874</c:v>
                </c:pt>
                <c:pt idx="196">
                  <c:v>2.9976722119343799</c:v>
                </c:pt>
                <c:pt idx="197">
                  <c:v>2.9976968776167698</c:v>
                </c:pt>
                <c:pt idx="198">
                  <c:v>2.9977216271168001</c:v>
                </c:pt>
                <c:pt idx="199">
                  <c:v>2.9977464449406899</c:v>
                </c:pt>
                <c:pt idx="200">
                  <c:v>2.9977713155332602</c:v>
                </c:pt>
                <c:pt idx="201">
                  <c:v>2.9977962232805102</c:v>
                </c:pt>
                <c:pt idx="202">
                  <c:v>2.9978211525115399</c:v>
                </c:pt>
                <c:pt idx="203">
                  <c:v>2.9978460874999202</c:v>
                </c:pt>
                <c:pt idx="204">
                  <c:v>2.9978710124643402</c:v>
                </c:pt>
                <c:pt idx="205">
                  <c:v>2.9978959115686701</c:v>
                </c:pt>
                <c:pt idx="206">
                  <c:v>2.9979207689214702</c:v>
                </c:pt>
                <c:pt idx="207">
                  <c:v>2.99794556857475</c:v>
                </c:pt>
                <c:pt idx="208">
                  <c:v>2.99797029452218</c:v>
                </c:pt>
                <c:pt idx="209">
                  <c:v>2.9979949306966098</c:v>
                </c:pt>
                <c:pt idx="210">
                  <c:v>2.9980194609670101</c:v>
                </c:pt>
                <c:pt idx="211">
                  <c:v>2.99804386913469</c:v>
                </c:pt>
                <c:pt idx="212">
                  <c:v>2.9980681389288799</c:v>
                </c:pt>
                <c:pt idx="213">
                  <c:v>2.9980922540016302</c:v>
                </c:pt>
                <c:pt idx="214">
                  <c:v>2.9981161979220099</c:v>
                </c:pt>
                <c:pt idx="215">
                  <c:v>2.9981399541695799</c:v>
                </c:pt>
                <c:pt idx="216">
                  <c:v>2.9981635061271201</c:v>
                </c:pt>
                <c:pt idx="217">
                  <c:v>2.9981868370726401</c:v>
                </c:pt>
                <c:pt idx="218">
                  <c:v>2.9982099301704701</c:v>
                </c:pt>
                <c:pt idx="219">
                  <c:v>2.9982327684617101</c:v>
                </c:pt>
                <c:pt idx="220">
                  <c:v>2.9982553348536198</c:v>
                </c:pt>
                <c:pt idx="221">
                  <c:v>2.9982776121082999</c:v>
                </c:pt>
                <c:pt idx="222">
                  <c:v>2.9982995828302701</c:v>
                </c:pt>
                <c:pt idx="223">
                  <c:v>2.9983212294531998</c:v>
                </c:pt>
                <c:pt idx="224">
                  <c:v>2.9983425342254799</c:v>
                </c:pt>
                <c:pt idx="225">
                  <c:v>2.9983634791948401</c:v>
                </c:pt>
                <c:pt idx="226">
                  <c:v>2.9983840461917102</c:v>
                </c:pt>
                <c:pt idx="227">
                  <c:v>2.99840421681145</c:v>
                </c:pt>
                <c:pt idx="228">
                  <c:v>2.9984239723953001</c:v>
                </c:pt>
                <c:pt idx="229">
                  <c:v>2.9984432940099799</c:v>
                </c:pt>
                <c:pt idx="230">
                  <c:v>2.9984621624258501</c:v>
                </c:pt>
                <c:pt idx="231">
                  <c:v>2.9984805580937</c:v>
                </c:pt>
                <c:pt idx="232">
                  <c:v>2.99849846111983</c:v>
                </c:pt>
                <c:pt idx="233">
                  <c:v>2.99851585123956</c:v>
                </c:pt>
                <c:pt idx="234">
                  <c:v>2.99853270778901</c:v>
                </c:pt>
                <c:pt idx="235">
                  <c:v>2.99854900967504</c:v>
                </c:pt>
                <c:pt idx="236">
                  <c:v>2.9985647353432401</c:v>
                </c:pt>
                <c:pt idx="237">
                  <c:v>2.9985798627440001</c:v>
                </c:pt>
                <c:pt idx="238">
                  <c:v>2.9985943692964301</c:v>
                </c:pt>
                <c:pt idx="239">
                  <c:v>2.9986082318501599</c:v>
                </c:pt>
                <c:pt idx="240">
                  <c:v>2.9986214266448501</c:v>
                </c:pt>
                <c:pt idx="241">
                  <c:v>2.9986339292675099</c:v>
                </c:pt>
                <c:pt idx="242">
                  <c:v>2.9986457146073602</c:v>
                </c:pt>
                <c:pt idx="243">
                  <c:v>2.9986567568084701</c:v>
                </c:pt>
                <c:pt idx="244">
                  <c:v>2.9986670292199298</c:v>
                </c:pt>
                <c:pt idx="245">
                  <c:v>2.9986765043438401</c:v>
                </c:pt>
                <c:pt idx="246">
                  <c:v>2.9986851537810799</c:v>
                </c:pt>
                <c:pt idx="247">
                  <c:v>2.99869294817504</c:v>
                </c:pt>
                <c:pt idx="248">
                  <c:v>2.9986998571536301</c:v>
                </c:pt>
                <c:pt idx="249">
                  <c:v>2.9987058492698302</c:v>
                </c:pt>
                <c:pt idx="250">
                  <c:v>2.9987108919413901</c:v>
                </c:pt>
                <c:pt idx="251">
                  <c:v>2.9987149513901601</c:v>
                </c:pt>
                <c:pt idx="252">
                  <c:v>2.99871799258197</c:v>
                </c:pt>
                <c:pt idx="253">
                  <c:v>2.99871997916817</c:v>
                </c:pt>
                <c:pt idx="254">
                  <c:v>2.9987208734300901</c:v>
                </c:pt>
                <c:pt idx="255">
                  <c:v>2.99872063622818</c:v>
                </c:pt>
                <c:pt idx="256">
                  <c:v>2.9987192269580301</c:v>
                </c:pt>
                <c:pt idx="257">
                  <c:v>2.9987166035157999</c:v>
                </c:pt>
                <c:pt idx="258">
                  <c:v>2.9987127222763998</c:v>
                </c:pt>
                <c:pt idx="259">
                  <c:v>2.99870753808852</c:v>
                </c:pt>
                <c:pt idx="260">
                  <c:v>2.9987010042912501</c:v>
                </c:pt>
                <c:pt idx="261">
                  <c:v>2.9986930727584298</c:v>
                </c:pt>
                <c:pt idx="262">
                  <c:v>2.9986836939777</c:v>
                </c:pt>
                <c:pt idx="263">
                  <c:v>2.99867281717317</c:v>
                </c:pt>
                <c:pt idx="264">
                  <c:v>2.9986603904818399</c:v>
                </c:pt>
                <c:pt idx="265">
                  <c:v>2.9986463611961698</c:v>
                </c:pt>
                <c:pt idx="266">
                  <c:v>2.9986306760873398</c:v>
                </c:pt>
                <c:pt idx="267">
                  <c:v>2.9986132818261702</c:v>
                </c:pt>
                <c:pt idx="268">
                  <c:v>2.99859412552164</c:v>
                </c:pt>
                <c:pt idx="269">
                  <c:v>2.9985731553998098</c:v>
                </c:pt>
                <c:pt idx="270">
                  <c:v>2.9985503216493301</c:v>
                </c:pt>
                <c:pt idx="271">
                  <c:v>2.9985255774627202</c:v>
                </c:pt>
                <c:pt idx="272">
                  <c:v>2.99849888030597</c:v>
                </c:pt>
                <c:pt idx="273">
                  <c:v>2.99847019345161</c:v>
                </c:pt>
                <c:pt idx="274">
                  <c:v>2.9984394878119498</c:v>
                </c:pt>
                <c:pt idx="275">
                  <c:v>2.9984067441098499</c:v>
                </c:pt>
                <c:pt idx="276">
                  <c:v>2.9983719554223098</c:v>
                </c:pt>
                <c:pt idx="277">
                  <c:v>2.9983351301268999</c:v>
                </c:pt>
                <c:pt idx="278">
                  <c:v>2.9982962952715702</c:v>
                </c:pt>
                <c:pt idx="279">
                  <c:v>2.9982555003723399</c:v>
                </c:pt>
                <c:pt idx="280">
                  <c:v>2.9982128216202</c:v>
                </c:pt>
                <c:pt idx="281">
                  <c:v>2.9981683664451602</c:v>
                </c:pt>
                <c:pt idx="282">
                  <c:v>2.9981222783419201</c:v>
                </c:pt>
                <c:pt idx="283">
                  <c:v>2.9980747418050702</c:v>
                </c:pt>
                <c:pt idx="284">
                  <c:v>2.9980259871546999</c:v>
                </c:pt>
                <c:pt idx="285">
                  <c:v>2.99797629495577</c:v>
                </c:pt>
                <c:pt idx="286">
                  <c:v>2.9979259996530998</c:v>
                </c:pt>
                <c:pt idx="287">
                  <c:v>2.9978754919661599</c:v>
                </c:pt>
                <c:pt idx="288">
                  <c:v>2.9978252195264199</c:v>
                </c:pt>
                <c:pt idx="289">
                  <c:v>2.9977756852113799</c:v>
                </c:pt>
                <c:pt idx="290">
                  <c:v>2.9977274426509699</c:v>
                </c:pt>
                <c:pt idx="291">
                  <c:v>2.9976810884715399</c:v>
                </c:pt>
                <c:pt idx="292">
                  <c:v>2.9976372510118399</c:v>
                </c:pt>
                <c:pt idx="293">
                  <c:v>2.9975965754954998</c:v>
                </c:pt>
                <c:pt idx="294">
                  <c:v>2.9975597059624199</c:v>
                </c:pt>
                <c:pt idx="295">
                  <c:v>2.99752726461743</c:v>
                </c:pt>
                <c:pt idx="296">
                  <c:v>2.9974998296044499</c:v>
                </c:pt>
                <c:pt idx="297">
                  <c:v>2.9974779125059601</c:v>
                </c:pt>
                <c:pt idx="298">
                  <c:v>2.9974619370527402</c:v>
                </c:pt>
                <c:pt idx="299">
                  <c:v>2.9974522205691101</c:v>
                </c:pt>
                <c:pt idx="300">
                  <c:v>2.99744895955951</c:v>
                </c:pt>
                <c:pt idx="301">
                  <c:v>2.9974522205691101</c:v>
                </c:pt>
                <c:pt idx="302">
                  <c:v>2.9974619370527402</c:v>
                </c:pt>
                <c:pt idx="303">
                  <c:v>2.9974779125059601</c:v>
                </c:pt>
                <c:pt idx="304">
                  <c:v>2.9974998296044499</c:v>
                </c:pt>
                <c:pt idx="305">
                  <c:v>2.99752726461743</c:v>
                </c:pt>
                <c:pt idx="306">
                  <c:v>2.9975597059624199</c:v>
                </c:pt>
                <c:pt idx="307">
                  <c:v>2.9975965754954998</c:v>
                </c:pt>
                <c:pt idx="308">
                  <c:v>2.9976372510118399</c:v>
                </c:pt>
                <c:pt idx="309">
                  <c:v>2.9976810884715399</c:v>
                </c:pt>
                <c:pt idx="310">
                  <c:v>2.9977274426509699</c:v>
                </c:pt>
                <c:pt idx="311">
                  <c:v>2.9977756852113799</c:v>
                </c:pt>
                <c:pt idx="312">
                  <c:v>2.9978252195264199</c:v>
                </c:pt>
                <c:pt idx="313">
                  <c:v>2.9978754919661599</c:v>
                </c:pt>
                <c:pt idx="314">
                  <c:v>2.9979259996530998</c:v>
                </c:pt>
                <c:pt idx="315">
                  <c:v>2.99797629495577</c:v>
                </c:pt>
                <c:pt idx="316">
                  <c:v>2.9980259871546999</c:v>
                </c:pt>
                <c:pt idx="317">
                  <c:v>2.9980747418050702</c:v>
                </c:pt>
                <c:pt idx="318">
                  <c:v>2.9981222783419201</c:v>
                </c:pt>
                <c:pt idx="319">
                  <c:v>2.9981683664451602</c:v>
                </c:pt>
                <c:pt idx="320">
                  <c:v>2.9982128216202</c:v>
                </c:pt>
                <c:pt idx="321">
                  <c:v>2.9982555003723399</c:v>
                </c:pt>
                <c:pt idx="322">
                  <c:v>2.9982962952715702</c:v>
                </c:pt>
                <c:pt idx="323">
                  <c:v>2.9983351301268999</c:v>
                </c:pt>
                <c:pt idx="324">
                  <c:v>2.9983719554223098</c:v>
                </c:pt>
                <c:pt idx="325">
                  <c:v>2.9984067441098499</c:v>
                </c:pt>
                <c:pt idx="326">
                  <c:v>2.9984394878119498</c:v>
                </c:pt>
                <c:pt idx="327">
                  <c:v>2.99847019345161</c:v>
                </c:pt>
                <c:pt idx="328">
                  <c:v>2.99849888030597</c:v>
                </c:pt>
                <c:pt idx="329">
                  <c:v>2.9985255774627202</c:v>
                </c:pt>
                <c:pt idx="330">
                  <c:v>2.9985503216493301</c:v>
                </c:pt>
                <c:pt idx="331">
                  <c:v>2.9985731553998098</c:v>
                </c:pt>
                <c:pt idx="332">
                  <c:v>2.99859412552164</c:v>
                </c:pt>
                <c:pt idx="333">
                  <c:v>2.9986132818261702</c:v>
                </c:pt>
                <c:pt idx="334">
                  <c:v>2.9986306760873398</c:v>
                </c:pt>
                <c:pt idx="335">
                  <c:v>2.9986463611961698</c:v>
                </c:pt>
                <c:pt idx="336">
                  <c:v>2.9986603904818399</c:v>
                </c:pt>
                <c:pt idx="337">
                  <c:v>2.99867281717317</c:v>
                </c:pt>
                <c:pt idx="338">
                  <c:v>2.9986836939777</c:v>
                </c:pt>
                <c:pt idx="339">
                  <c:v>2.9986930727584298</c:v>
                </c:pt>
                <c:pt idx="340">
                  <c:v>2.9987010042912599</c:v>
                </c:pt>
                <c:pt idx="341">
                  <c:v>2.99870753808852</c:v>
                </c:pt>
                <c:pt idx="342">
                  <c:v>2.9987127222763998</c:v>
                </c:pt>
                <c:pt idx="343">
                  <c:v>2.9987166035157999</c:v>
                </c:pt>
                <c:pt idx="344">
                  <c:v>2.9987192269580301</c:v>
                </c:pt>
                <c:pt idx="345">
                  <c:v>2.99872063622818</c:v>
                </c:pt>
                <c:pt idx="346">
                  <c:v>2.9987208734300901</c:v>
                </c:pt>
                <c:pt idx="347">
                  <c:v>2.99871997916817</c:v>
                </c:pt>
                <c:pt idx="348">
                  <c:v>2.99871799258197</c:v>
                </c:pt>
                <c:pt idx="349">
                  <c:v>2.9987149513901601</c:v>
                </c:pt>
                <c:pt idx="350">
                  <c:v>2.9987108919413901</c:v>
                </c:pt>
                <c:pt idx="351">
                  <c:v>2.9987058492698302</c:v>
                </c:pt>
                <c:pt idx="352">
                  <c:v>2.9986998571536301</c:v>
                </c:pt>
                <c:pt idx="353">
                  <c:v>2.99869294817504</c:v>
                </c:pt>
                <c:pt idx="354">
                  <c:v>2.9986851537810799</c:v>
                </c:pt>
                <c:pt idx="355">
                  <c:v>2.9986765043438401</c:v>
                </c:pt>
                <c:pt idx="356">
                  <c:v>2.9986670292199298</c:v>
                </c:pt>
                <c:pt idx="357">
                  <c:v>2.9986567568084701</c:v>
                </c:pt>
                <c:pt idx="358">
                  <c:v>2.9986457146073602</c:v>
                </c:pt>
                <c:pt idx="359">
                  <c:v>2.9986339292675099</c:v>
                </c:pt>
                <c:pt idx="360">
                  <c:v>2.9986214266448501</c:v>
                </c:pt>
                <c:pt idx="361">
                  <c:v>2.9986082318501599</c:v>
                </c:pt>
                <c:pt idx="362">
                  <c:v>2.9985943692964301</c:v>
                </c:pt>
                <c:pt idx="363">
                  <c:v>2.9985798627440001</c:v>
                </c:pt>
                <c:pt idx="364">
                  <c:v>2.9985647353432401</c:v>
                </c:pt>
                <c:pt idx="365">
                  <c:v>2.99854900967504</c:v>
                </c:pt>
                <c:pt idx="366">
                  <c:v>2.99853270778901</c:v>
                </c:pt>
                <c:pt idx="367">
                  <c:v>2.99851585123956</c:v>
                </c:pt>
                <c:pt idx="368">
                  <c:v>2.99849846111983</c:v>
                </c:pt>
                <c:pt idx="369">
                  <c:v>2.9984805580937</c:v>
                </c:pt>
                <c:pt idx="370">
                  <c:v>2.9984621624258501</c:v>
                </c:pt>
                <c:pt idx="371">
                  <c:v>2.9984432940099799</c:v>
                </c:pt>
                <c:pt idx="372">
                  <c:v>2.9984239723953001</c:v>
                </c:pt>
                <c:pt idx="373">
                  <c:v>2.99840421681145</c:v>
                </c:pt>
                <c:pt idx="374">
                  <c:v>2.9983840461917102</c:v>
                </c:pt>
                <c:pt idx="375">
                  <c:v>2.9983634791948401</c:v>
                </c:pt>
                <c:pt idx="376">
                  <c:v>2.9983425342254799</c:v>
                </c:pt>
                <c:pt idx="377">
                  <c:v>2.9983212294531998</c:v>
                </c:pt>
                <c:pt idx="378">
                  <c:v>2.9982995828302701</c:v>
                </c:pt>
                <c:pt idx="379">
                  <c:v>2.9982776121082999</c:v>
                </c:pt>
                <c:pt idx="380">
                  <c:v>2.9982553348536198</c:v>
                </c:pt>
                <c:pt idx="381">
                  <c:v>2.9982327684617101</c:v>
                </c:pt>
                <c:pt idx="382">
                  <c:v>2.9982099301704701</c:v>
                </c:pt>
                <c:pt idx="383">
                  <c:v>2.9981868370726401</c:v>
                </c:pt>
                <c:pt idx="384">
                  <c:v>2.9981635061271201</c:v>
                </c:pt>
                <c:pt idx="385">
                  <c:v>2.9981399541695799</c:v>
                </c:pt>
                <c:pt idx="386">
                  <c:v>2.9981161979220099</c:v>
                </c:pt>
                <c:pt idx="387">
                  <c:v>2.9980922540016302</c:v>
                </c:pt>
                <c:pt idx="388">
                  <c:v>2.9980681389288799</c:v>
                </c:pt>
                <c:pt idx="389">
                  <c:v>2.99804386913469</c:v>
                </c:pt>
                <c:pt idx="390">
                  <c:v>2.9980194609670101</c:v>
                </c:pt>
                <c:pt idx="391">
                  <c:v>2.9979949306966098</c:v>
                </c:pt>
                <c:pt idx="392">
                  <c:v>2.99797029452218</c:v>
                </c:pt>
                <c:pt idx="393">
                  <c:v>2.99794556857475</c:v>
                </c:pt>
                <c:pt idx="394">
                  <c:v>2.9979207689214702</c:v>
                </c:pt>
                <c:pt idx="395">
                  <c:v>2.9978959115686701</c:v>
                </c:pt>
                <c:pt idx="396">
                  <c:v>2.9978710124643402</c:v>
                </c:pt>
                <c:pt idx="397">
                  <c:v>2.9978460874999202</c:v>
                </c:pt>
                <c:pt idx="398">
                  <c:v>2.9978211525115399</c:v>
                </c:pt>
                <c:pt idx="399">
                  <c:v>2.9977962232805102</c:v>
                </c:pt>
                <c:pt idx="400">
                  <c:v>2.9977713155332602</c:v>
                </c:pt>
                <c:pt idx="401">
                  <c:v>2.9977464449406899</c:v>
                </c:pt>
                <c:pt idx="402">
                  <c:v>2.9977216271168001</c:v>
                </c:pt>
                <c:pt idx="403">
                  <c:v>2.9976968776167698</c:v>
                </c:pt>
                <c:pt idx="404">
                  <c:v>2.9976722119343799</c:v>
                </c:pt>
                <c:pt idx="405">
                  <c:v>2.99764764549874</c:v>
                </c:pt>
                <c:pt idx="406">
                  <c:v>2.99762319367046</c:v>
                </c:pt>
                <c:pt idx="407">
                  <c:v>2.9975988717370998</c:v>
                </c:pt>
                <c:pt idx="408">
                  <c:v>2.99757469490795</c:v>
                </c:pt>
                <c:pt idx="409">
                  <c:v>2.99755067830815</c:v>
                </c:pt>
                <c:pt idx="410">
                  <c:v>2.99752683697211</c:v>
                </c:pt>
                <c:pt idx="411">
                  <c:v>2.99750318583617</c:v>
                </c:pt>
                <c:pt idx="412">
                  <c:v>2.9974797397306299</c:v>
                </c:pt>
                <c:pt idx="413">
                  <c:v>2.9974565133708699</c:v>
                </c:pt>
                <c:pt idx="414">
                  <c:v>2.9974335213478902</c:v>
                </c:pt>
                <c:pt idx="415">
                  <c:v>2.9974107781178501</c:v>
                </c:pt>
                <c:pt idx="416">
                  <c:v>2.9973882979909501</c:v>
                </c:pt>
                <c:pt idx="417">
                  <c:v>2.9973660951193901</c:v>
                </c:pt>
                <c:pt idx="418">
                  <c:v>2.9973441834844601</c:v>
                </c:pt>
                <c:pt idx="419">
                  <c:v>2.9973225768827301</c:v>
                </c:pt>
                <c:pt idx="420">
                  <c:v>2.99730128891128</c:v>
                </c:pt>
                <c:pt idx="421">
                  <c:v>2.9972803329520099</c:v>
                </c:pt>
                <c:pt idx="422">
                  <c:v>2.9972597221548898</c:v>
                </c:pt>
                <c:pt idx="423">
                  <c:v>2.9972394694201898</c:v>
                </c:pt>
                <c:pt idx="424">
                  <c:v>2.9972195873795902</c:v>
                </c:pt>
                <c:pt idx="425">
                  <c:v>2.99720008837622</c:v>
                </c:pt>
                <c:pt idx="426">
                  <c:v>2.9971809844434301</c:v>
                </c:pt>
                <c:pt idx="427">
                  <c:v>2.9971622872824502</c:v>
                </c:pt>
                <c:pt idx="428">
                  <c:v>2.9971440082386498</c:v>
                </c:pt>
                <c:pt idx="429">
                  <c:v>2.9971261582765898</c:v>
                </c:pt>
                <c:pt idx="430">
                  <c:v>2.9971087479535701</c:v>
                </c:pt>
                <c:pt idx="431">
                  <c:v>2.9970917873918399</c:v>
                </c:pt>
                <c:pt idx="432">
                  <c:v>2.9970752862492001</c:v>
                </c:pt>
                <c:pt idx="433">
                  <c:v>2.99705925368806</c:v>
                </c:pt>
                <c:pt idx="434">
                  <c:v>2.9970436983429098</c:v>
                </c:pt>
                <c:pt idx="435">
                  <c:v>2.99702862828594</c:v>
                </c:pt>
                <c:pt idx="436">
                  <c:v>2.9970140509909702</c:v>
                </c:pt>
                <c:pt idx="437">
                  <c:v>2.9969999732954</c:v>
                </c:pt>
                <c:pt idx="438">
                  <c:v>2.9969864013602598</c:v>
                </c:pt>
                <c:pt idx="439">
                  <c:v>2.9969733406280898</c:v>
                </c:pt>
                <c:pt idx="440">
                  <c:v>2.9969607957787598</c:v>
                </c:pt>
                <c:pt idx="441">
                  <c:v>2.9969487706828501</c:v>
                </c:pt>
                <c:pt idx="442">
                  <c:v>2.9969372683528102</c:v>
                </c:pt>
                <c:pt idx="443">
                  <c:v>2.9969262908914498</c:v>
                </c:pt>
                <c:pt idx="444">
                  <c:v>2.9969158394378499</c:v>
                </c:pt>
                <c:pt idx="445">
                  <c:v>2.9969059141104801</c:v>
                </c:pt>
                <c:pt idx="446">
                  <c:v>2.9968965139473802</c:v>
                </c:pt>
                <c:pt idx="447">
                  <c:v>2.9968876368432098</c:v>
                </c:pt>
                <c:pt idx="448">
                  <c:v>2.99687927948314</c:v>
                </c:pt>
                <c:pt idx="449">
                  <c:v>2.99687143727318</c:v>
                </c:pt>
                <c:pt idx="450">
                  <c:v>2.9968641042669399</c:v>
                </c:pt>
                <c:pt idx="451">
                  <c:v>2.99685727308862</c:v>
                </c:pt>
                <c:pt idx="452">
                  <c:v>2.9968509348518202</c:v>
                </c:pt>
                <c:pt idx="453">
                  <c:v>2.9968450790741499</c:v>
                </c:pt>
                <c:pt idx="454">
                  <c:v>2.9968396935872801</c:v>
                </c:pt>
                <c:pt idx="455">
                  <c:v>2.99683476444216</c:v>
                </c:pt>
                <c:pt idx="456">
                  <c:v>2.9968302758091299</c:v>
                </c:pt>
                <c:pt idx="457">
                  <c:v>2.9968262098726401</c:v>
                </c:pt>
                <c:pt idx="458">
                  <c:v>2.9968225467202001</c:v>
                </c:pt>
                <c:pt idx="459">
                  <c:v>2.9968192642251399</c:v>
                </c:pt>
                <c:pt idx="460">
                  <c:v>2.99681633792295</c:v>
                </c:pt>
                <c:pt idx="461">
                  <c:v>2.9968137408805902</c:v>
                </c:pt>
                <c:pt idx="462">
                  <c:v>2.9968114435584501</c:v>
                </c:pt>
                <c:pt idx="463">
                  <c:v>2.9968094136643302</c:v>
                </c:pt>
                <c:pt idx="464">
                  <c:v>2.99680761599903</c:v>
                </c:pt>
                <c:pt idx="465">
                  <c:v>2.9968060122929301</c:v>
                </c:pt>
                <c:pt idx="466">
                  <c:v>2.9968045610328198</c:v>
                </c:pt>
                <c:pt idx="467">
                  <c:v>2.9968032172785199</c:v>
                </c:pt>
                <c:pt idx="468">
                  <c:v>2.9968019324682902</c:v>
                </c:pt>
                <c:pt idx="469">
                  <c:v>2.9968006542125201</c:v>
                </c:pt>
                <c:pt idx="470">
                  <c:v>2.99679932607454</c:v>
                </c:pt>
                <c:pt idx="471">
                  <c:v>2.9967978873379102</c:v>
                </c:pt>
                <c:pt idx="472">
                  <c:v>2.9967962727589801</c:v>
                </c:pt>
                <c:pt idx="473">
                  <c:v>2.99679441230374</c:v>
                </c:pt>
                <c:pt idx="474">
                  <c:v>2.9967922308678498</c:v>
                </c:pt>
                <c:pt idx="475">
                  <c:v>2.9967896479784599</c:v>
                </c:pt>
                <c:pt idx="476">
                  <c:v>2.9967865774767</c:v>
                </c:pt>
                <c:pt idx="477">
                  <c:v>2.9967829271792898</c:v>
                </c:pt>
                <c:pt idx="478">
                  <c:v>2.9967785985178002</c:v>
                </c:pt>
                <c:pt idx="479">
                  <c:v>2.9967734861541802</c:v>
                </c:pt>
                <c:pt idx="480">
                  <c:v>2.9967674775705699</c:v>
                </c:pt>
                <c:pt idx="481">
                  <c:v>2.9967604526321399</c:v>
                </c:pt>
                <c:pt idx="482">
                  <c:v>2.9967522831208999</c:v>
                </c:pt>
                <c:pt idx="483">
                  <c:v>2.99674283223893</c:v>
                </c:pt>
                <c:pt idx="484">
                  <c:v>2.99673195407934</c:v>
                </c:pt>
                <c:pt idx="485">
                  <c:v>2.9967194930632801</c:v>
                </c:pt>
                <c:pt idx="486">
                  <c:v>2.99670528334177</c:v>
                </c:pt>
                <c:pt idx="487">
                  <c:v>2.99668914816103</c:v>
                </c:pt>
                <c:pt idx="488">
                  <c:v>2.99667089919074</c:v>
                </c:pt>
                <c:pt idx="489">
                  <c:v>2.99665033581508</c:v>
                </c:pt>
                <c:pt idx="490">
                  <c:v>2.9966272443872701</c:v>
                </c:pt>
                <c:pt idx="491">
                  <c:v>2.9966013974497101</c:v>
                </c:pt>
                <c:pt idx="492">
                  <c:v>2.9965725529230398</c:v>
                </c:pt>
                <c:pt idx="493">
                  <c:v>2.99654045327001</c:v>
                </c:pt>
                <c:pt idx="494">
                  <c:v>2.9965048246428898</c:v>
                </c:pt>
                <c:pt idx="495">
                  <c:v>2.9964653760268898</c:v>
                </c:pt>
                <c:pt idx="496">
                  <c:v>2.9964217983976602</c:v>
                </c:pt>
                <c:pt idx="497">
                  <c:v>2.99637376391785</c:v>
                </c:pt>
                <c:pt idx="498">
                  <c:v>2.9963209252072698</c:v>
                </c:pt>
                <c:pt idx="499">
                  <c:v>2.99626291473386</c:v>
                </c:pt>
                <c:pt idx="500">
                  <c:v>2.9961993443899302</c:v>
                </c:pt>
                <c:pt idx="501">
                  <c:v>2.9961298053411798</c:v>
                </c:pt>
                <c:pt idx="502">
                  <c:v>2.9960538682669</c:v>
                </c:pt>
                <c:pt idx="503">
                  <c:v>2.9959710841518699</c:v>
                </c:pt>
                <c:pt idx="504">
                  <c:v>2.9958809858470299</c:v>
                </c:pt>
                <c:pt idx="505">
                  <c:v>2.9957830906912801</c:v>
                </c:pt>
                <c:pt idx="506">
                  <c:v>2.9956769045880001</c:v>
                </c:pt>
                <c:pt idx="507">
                  <c:v>2.9955619280613299</c:v>
                </c:pt>
                <c:pt idx="508">
                  <c:v>2.9954376649854102</c:v>
                </c:pt>
                <c:pt idx="509">
                  <c:v>2.9953036348842801</c:v>
                </c:pt>
                <c:pt idx="510">
                  <c:v>2.9951593899280802</c:v>
                </c:pt>
                <c:pt idx="511">
                  <c:v>2.99500453796235</c:v>
                </c:pt>
                <c:pt idx="512">
                  <c:v>2.99483877300566</c:v>
                </c:pt>
                <c:pt idx="513">
                  <c:v>2.9946619144482201</c:v>
                </c:pt>
                <c:pt idx="514">
                  <c:v>2.9944739553554398</c:v>
                </c:pt>
                <c:pt idx="515">
                  <c:v>2.99427511835954</c:v>
                </c:pt>
                <c:pt idx="516">
                  <c:v>2.9940659141358998</c:v>
                </c:pt>
                <c:pt idx="517">
                  <c:v>2.9938471923519798</c:v>
                </c:pt>
                <c:pt idx="518">
                  <c:v>2.9936201694106499</c:v>
                </c:pt>
                <c:pt idx="519">
                  <c:v>2.9933864144331301</c:v>
                </c:pt>
                <c:pt idx="520">
                  <c:v>2.9931477792960099</c:v>
                </c:pt>
                <c:pt idx="521">
                  <c:v>2.99290627280772</c:v>
                </c:pt>
                <c:pt idx="522">
                  <c:v>2.9926638993433499</c:v>
                </c:pt>
                <c:pt idx="523">
                  <c:v>2.9924224974893501</c:v>
                </c:pt>
                <c:pt idx="524">
                  <c:v>2.9921836142467702</c:v>
                </c:pt>
                <c:pt idx="525">
                  <c:v>2.9919484351030499</c:v>
                </c:pt>
                <c:pt idx="526">
                  <c:v>2.99171777004186</c:v>
                </c:pt>
                <c:pt idx="527">
                  <c:v>2.99149208128153</c:v>
                </c:pt>
                <c:pt idx="528">
                  <c:v>2.9912715341529101</c:v>
                </c:pt>
                <c:pt idx="529">
                  <c:v>2.99105605539145</c:v>
                </c:pt>
                <c:pt idx="530">
                  <c:v>2.9908453886661799</c:v>
                </c:pt>
                <c:pt idx="531">
                  <c:v>2.9906391422541199</c:v>
                </c:pt>
                <c:pt idx="532">
                  <c:v>2.9904368272246198</c:v>
                </c:pt>
                <c:pt idx="533">
                  <c:v>2.99023788637653</c:v>
                </c:pt>
                <c:pt idx="534">
                  <c:v>2.99004171494389</c:v>
                </c:pt>
                <c:pt idx="535">
                  <c:v>2.9898476742130802</c:v>
                </c:pt>
                <c:pt idx="536">
                  <c:v>2.9896550989958199</c:v>
                </c:pt>
                <c:pt idx="537">
                  <c:v>2.9894632995600898</c:v>
                </c:pt>
                <c:pt idx="538">
                  <c:v>2.9892715582256599</c:v>
                </c:pt>
                <c:pt idx="539">
                  <c:v>2.9890791204235301</c:v>
                </c:pt>
                <c:pt idx="540">
                  <c:v>2.98888517962328</c:v>
                </c:pt>
                <c:pt idx="541">
                  <c:v>2.9886888551916</c:v>
                </c:pt>
                <c:pt idx="542">
                  <c:v>2.9884891620479599</c:v>
                </c:pt>
                <c:pt idx="543">
                  <c:v>2.9882849711131598</c:v>
                </c:pt>
                <c:pt idx="544">
                  <c:v>2.9880749603224799</c:v>
                </c:pt>
                <c:pt idx="545">
                  <c:v>2.9878575578584199</c:v>
                </c:pt>
                <c:pt idx="546">
                  <c:v>2.9876308827200901</c:v>
                </c:pt>
                <c:pt idx="547">
                  <c:v>2.98739269284011</c:v>
                </c:pt>
                <c:pt idx="548">
                  <c:v>2.9871403565200101</c:v>
                </c:pt>
                <c:pt idx="549">
                  <c:v>2.9868708658338798</c:v>
                </c:pt>
                <c:pt idx="550">
                  <c:v>2.98658090629162</c:v>
                </c:pt>
                <c:pt idx="551">
                  <c:v>2.9862669828030199</c:v>
                </c:pt>
                <c:pt idx="552">
                  <c:v>2.9859255817818098</c:v>
                </c:pt>
                <c:pt idx="553">
                  <c:v>2.9855533340443499</c:v>
                </c:pt>
                <c:pt idx="554">
                  <c:v>2.9851471432265799</c:v>
                </c:pt>
                <c:pt idx="555">
                  <c:v>2.9847042597736801</c:v>
                </c:pt>
                <c:pt idx="556">
                  <c:v>2.9842223009218598</c:v>
                </c:pt>
                <c:pt idx="557">
                  <c:v>2.98369923153572</c:v>
                </c:pt>
                <c:pt idx="558">
                  <c:v>2.98313332525567</c:v>
                </c:pt>
                <c:pt idx="559">
                  <c:v>2.9825231228040598</c:v>
                </c:pt>
                <c:pt idx="560">
                  <c:v>2.9818673990361702</c:v>
                </c:pt>
                <c:pt idx="561">
                  <c:v>2.9811651454956398</c:v>
                </c:pt>
                <c:pt idx="562">
                  <c:v>2.98041557187985</c:v>
                </c:pt>
                <c:pt idx="563">
                  <c:v>2.9796181276336098</c:v>
                </c:pt>
                <c:pt idx="564">
                  <c:v>2.9787725429597902</c:v>
                </c:pt>
                <c:pt idx="565">
                  <c:v>2.97787888577807</c:v>
                </c:pt>
                <c:pt idx="566">
                  <c:v>2.9769376266207201</c:v>
                </c:pt>
                <c:pt idx="567">
                  <c:v>2.97594969686455</c:v>
                </c:pt>
                <c:pt idx="568">
                  <c:v>2.9749165185175199</c:v>
                </c:pt>
                <c:pt idx="569">
                  <c:v>2.9738399801545499</c:v>
                </c:pt>
                <c:pt idx="570">
                  <c:v>2.9727223395924098</c:v>
                </c:pt>
                <c:pt idx="571">
                  <c:v>2.97156605305518</c:v>
                </c:pt>
                <c:pt idx="572">
                  <c:v>2.9703735576732102</c:v>
                </c:pt>
                <c:pt idx="573">
                  <c:v>2.9691470545595</c:v>
                </c:pt>
                <c:pt idx="574">
                  <c:v>2.9678883397599201</c:v>
                </c:pt>
                <c:pt idx="575">
                  <c:v>2.96659871008336</c:v>
                </c:pt>
                <c:pt idx="576">
                  <c:v>2.96527894384979</c:v>
                </c:pt>
                <c:pt idx="577">
                  <c:v>2.9639293375769999</c:v>
                </c:pt>
                <c:pt idx="578">
                  <c:v>2.9625497738044602</c:v>
                </c:pt>
                <c:pt idx="579">
                  <c:v>2.96113979907682</c:v>
                </c:pt>
                <c:pt idx="580">
                  <c:v>2.95969869850662</c:v>
                </c:pt>
                <c:pt idx="581">
                  <c:v>2.9582255601137399</c:v>
                </c:pt>
                <c:pt idx="582">
                  <c:v>2.9567193267463501</c:v>
                </c:pt>
                <c:pt idx="583">
                  <c:v>2.9551788358929101</c:v>
                </c:pt>
                <c:pt idx="584">
                  <c:v>2.95360284872572</c:v>
                </c:pt>
                <c:pt idx="585">
                  <c:v>2.9519900698878101</c:v>
                </c:pt>
                <c:pt idx="586">
                  <c:v>2.9503391592713899</c:v>
                </c:pt>
                <c:pt idx="587">
                  <c:v>2.9486487365826499</c:v>
                </c:pt>
                <c:pt idx="588">
                  <c:v>2.9469173789627798</c:v>
                </c:pt>
                <c:pt idx="589">
                  <c:v>2.9451436113941498</c:v>
                </c:pt>
                <c:pt idx="590">
                  <c:v>2.9433258890952101</c:v>
                </c:pt>
                <c:pt idx="591">
                  <c:v>2.9414625706534099</c:v>
                </c:pt>
                <c:pt idx="592">
                  <c:v>2.93955188038034</c:v>
                </c:pt>
                <c:pt idx="593">
                  <c:v>2.93759185854285</c:v>
                </c:pt>
                <c:pt idx="594">
                  <c:v>2.9355802991515199</c:v>
                </c:pt>
                <c:pt idx="595">
                  <c:v>2.9335146774892902</c:v>
                </c:pt>
                <c:pt idx="596">
                  <c:v>2.9313920741646</c:v>
                </c:pt>
                <c:pt idx="597">
                  <c:v>2.9292091092445198</c:v>
                </c:pt>
                <c:pt idx="598">
                  <c:v>2.9269619074109698</c:v>
                </c:pt>
                <c:pt idx="599">
                  <c:v>2.9246461188942399</c:v>
                </c:pt>
                <c:pt idx="600">
                  <c:v>2.92225701509886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9D3-0C4F-A57E-889F72C17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377599"/>
        <c:axId val="370378079"/>
      </c:scatterChart>
      <c:valAx>
        <c:axId val="370377599"/>
        <c:scaling>
          <c:orientation val="minMax"/>
          <c:max val="300"/>
          <c:min val="-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Z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378079"/>
        <c:crosses val="autoZero"/>
        <c:crossBetween val="midCat"/>
      </c:valAx>
      <c:valAx>
        <c:axId val="370378079"/>
        <c:scaling>
          <c:orientation val="minMax"/>
          <c:max val="3.0049999999999999"/>
          <c:min val="2.949999999999999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Bz (Tesla)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377599"/>
        <c:crossesAt val="-30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02144820863914"/>
          <c:y val="0.94563842666106768"/>
          <c:w val="0.5688507684616958"/>
          <c:h val="4.3945043372134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6AD9A1-6CFA-4D99-79B1-327A0A2F82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3ABE9-FF27-CA65-0623-FD1140971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E7420-9B87-9B43-9DC7-BDEB852C2D46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71518-CF39-7585-7365-AA315C3EB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C5954-AA0A-39F6-7A86-AAE516D82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673DE-E28B-7445-8AC6-5C6503410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79539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CF9F-0A54-8CFE-C77D-1CB1AC6C0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45845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AFA3D-76F8-9FA2-D304-9DD32B39D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5432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2C227-C2D0-3D70-6778-4E06F789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Jan-23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D5CFB-EA3F-E76E-9EF6-F980F036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The University of Liverpool">
            <a:extLst>
              <a:ext uri="{FF2B5EF4-FFF2-40B4-BE49-F238E27FC236}">
                <a16:creationId xmlns:a16="http://schemas.microsoft.com/office/drawing/2014/main" id="{49C310AA-0FBA-2D6E-BBF6-E946E12527F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821" b="2605"/>
          <a:stretch/>
        </p:blipFill>
        <p:spPr bwMode="auto">
          <a:xfrm>
            <a:off x="6283383" y="75565"/>
            <a:ext cx="271387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23F1-998E-3105-7991-3866B526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E1DC1-4234-B9AA-57A5-B77F6B77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Mar-23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7E537-413D-7A23-7E46-5A796BE3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FB1A5-44F3-D779-3A8B-895BD3BA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The University of Liverpool">
            <a:extLst>
              <a:ext uri="{FF2B5EF4-FFF2-40B4-BE49-F238E27FC236}">
                <a16:creationId xmlns:a16="http://schemas.microsoft.com/office/drawing/2014/main" id="{07DF7CD7-D4F0-5463-C8C7-8077B8B327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4" t="5985" r="83509"/>
          <a:stretch/>
        </p:blipFill>
        <p:spPr bwMode="auto">
          <a:xfrm>
            <a:off x="8589781" y="11766"/>
            <a:ext cx="550415" cy="6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175447-3BC5-A720-5BC4-69ECC4FA43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500" y="822325"/>
            <a:ext cx="8810625" cy="533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A895E-7606-1A1A-BB0E-D3C1AB2E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75565"/>
            <a:ext cx="7448550" cy="46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E104-57B9-EDD9-8857-8307F43AD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888" y="758824"/>
            <a:ext cx="8602992" cy="528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48AB9-26C6-3D4A-6B5C-E7036C4E8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274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6-Dec-22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A077-2910-33A4-6619-9AAE05E08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2747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E1013-8C1D-3EDC-7455-DED6028A9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1731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A9EA-60FD-6D41-A9C8-03E37495F39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Google Shape;12;p1">
            <a:extLst>
              <a:ext uri="{FF2B5EF4-FFF2-40B4-BE49-F238E27FC236}">
                <a16:creationId xmlns:a16="http://schemas.microsoft.com/office/drawing/2014/main" id="{9DA21706-575F-ED76-BE7C-B2BAF4122828}"/>
              </a:ext>
            </a:extLst>
          </p:cNvPr>
          <p:cNvCxnSpPr/>
          <p:nvPr userDrawn="1"/>
        </p:nvCxnSpPr>
        <p:spPr>
          <a:xfrm rot="10800000" flipH="1">
            <a:off x="215888" y="6336803"/>
            <a:ext cx="8750700" cy="25800"/>
          </a:xfrm>
          <a:prstGeom prst="straightConnector1">
            <a:avLst/>
          </a:prstGeom>
          <a:noFill/>
          <a:ln w="76200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054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01.1897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B5A3-7F4D-93F9-C40D-08C5CE900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47022"/>
            <a:ext cx="6858000" cy="2387600"/>
          </a:xfrm>
        </p:spPr>
        <p:txBody>
          <a:bodyPr/>
          <a:lstStyle/>
          <a:p>
            <a:r>
              <a:rPr lang="en-GB" dirty="0" err="1"/>
              <a:t>MuEDM</a:t>
            </a:r>
            <a:r>
              <a:rPr lang="en-GB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E577E-75B3-F08F-48B5-76BA45AFD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03215"/>
            <a:ext cx="6858000" cy="543242"/>
          </a:xfrm>
        </p:spPr>
        <p:txBody>
          <a:bodyPr/>
          <a:lstStyle/>
          <a:p>
            <a:r>
              <a:rPr lang="en-GB" dirty="0"/>
              <a:t>Joe Price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70BFD-06E1-CF51-6EBE-B4BDF8F4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41604-CCED-1A94-AB34-48493E5C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96" y="1342644"/>
            <a:ext cx="2294739" cy="17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9F9E-293D-0E0C-5F23-C62BAE55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87D8A-BF31-1F9C-73E7-D0C22D29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22365-2DE2-80EC-9C7A-39A39D91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EF100-ECBE-1018-7894-62D579E9E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3053" y="783073"/>
            <a:ext cx="2380447" cy="2996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Liverpool members</a:t>
            </a:r>
          </a:p>
          <a:p>
            <a:r>
              <a:rPr lang="en-GB" sz="1800" dirty="0"/>
              <a:t>Joe Price (Simulation coordinator)</a:t>
            </a:r>
          </a:p>
          <a:p>
            <a:r>
              <a:rPr lang="en-GB" sz="1800" dirty="0" err="1"/>
              <a:t>Fedor</a:t>
            </a:r>
            <a:r>
              <a:rPr lang="en-GB" sz="1800" dirty="0"/>
              <a:t> Ignatov</a:t>
            </a:r>
          </a:p>
          <a:p>
            <a:r>
              <a:rPr lang="en-GB" sz="1800" dirty="0" err="1"/>
              <a:t>Dominka</a:t>
            </a:r>
            <a:r>
              <a:rPr lang="en-GB" sz="1800" dirty="0"/>
              <a:t> </a:t>
            </a:r>
            <a:r>
              <a:rPr lang="en-GB" sz="1800" dirty="0" err="1"/>
              <a:t>Vasilikova</a:t>
            </a:r>
            <a:endParaRPr lang="en-GB" sz="1800" dirty="0"/>
          </a:p>
          <a:p>
            <a:r>
              <a:rPr lang="en-GB" sz="1800" dirty="0"/>
              <a:t>Themis Bowcock</a:t>
            </a:r>
          </a:p>
          <a:p>
            <a:r>
              <a:rPr lang="en-GB" sz="1800" dirty="0"/>
              <a:t>Joost </a:t>
            </a:r>
            <a:r>
              <a:rPr lang="en-GB" sz="1800" dirty="0" err="1"/>
              <a:t>Vossebeld</a:t>
            </a: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85863-57AB-CA43-E8F5-71897D2F6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49554"/>
            <a:ext cx="6300470" cy="2679446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EFDF810-C2E1-73A6-CB4C-F83F7BE6CF2A}"/>
              </a:ext>
            </a:extLst>
          </p:cNvPr>
          <p:cNvSpPr txBox="1">
            <a:spLocks/>
          </p:cNvSpPr>
          <p:nvPr/>
        </p:nvSpPr>
        <p:spPr>
          <a:xfrm>
            <a:off x="190500" y="3718906"/>
            <a:ext cx="8508925" cy="23135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GB" dirty="0" err="1"/>
              <a:t>MuEDM</a:t>
            </a:r>
            <a:r>
              <a:rPr lang="en-GB" dirty="0"/>
              <a:t> will measure the muon EDM in two stages, improving on the current sensitivity by 2, then 4 orders of magnitude</a:t>
            </a:r>
          </a:p>
          <a:p>
            <a:pPr>
              <a:buClrTx/>
            </a:pPr>
            <a:r>
              <a:rPr lang="en-GB" dirty="0"/>
              <a:t>UK responsible for the correction coils (Lancaster)</a:t>
            </a:r>
          </a:p>
          <a:p>
            <a:pPr>
              <a:buClrTx/>
            </a:pPr>
            <a:r>
              <a:rPr lang="en-GB" dirty="0"/>
              <a:t>Liverpool’s major input has been to simulation, optimising the placement of the sci-fi trackers.</a:t>
            </a:r>
          </a:p>
          <a:p>
            <a:pPr>
              <a:buClrTx/>
            </a:pPr>
            <a:r>
              <a:rPr lang="en-GB" dirty="0" err="1"/>
              <a:t>Fedor</a:t>
            </a:r>
            <a:r>
              <a:rPr lang="en-GB" dirty="0"/>
              <a:t> joined in April, working on tracking</a:t>
            </a:r>
          </a:p>
          <a:p>
            <a:pPr>
              <a:buClrTx/>
            </a:pPr>
            <a:r>
              <a:rPr lang="en-GB" dirty="0"/>
              <a:t>Applying for funding for the tracker build for phase II…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A64DF-D06E-4E3F-E156-A616A17FAA32}"/>
              </a:ext>
            </a:extLst>
          </p:cNvPr>
          <p:cNvSpPr txBox="1"/>
          <p:nvPr/>
        </p:nvSpPr>
        <p:spPr>
          <a:xfrm>
            <a:off x="1657350" y="825551"/>
            <a:ext cx="3966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Collaboration meeting at Liverpool in April 2025</a:t>
            </a:r>
          </a:p>
        </p:txBody>
      </p:sp>
    </p:spTree>
    <p:extLst>
      <p:ext uri="{BB962C8B-B14F-4D97-AF65-F5344CB8AC3E}">
        <p14:creationId xmlns:p14="http://schemas.microsoft.com/office/powerpoint/2010/main" val="81746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B2F8-C823-AAE2-FF2A-A07611CD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MuEDM</a:t>
            </a:r>
            <a:r>
              <a:rPr lang="en-GB" dirty="0"/>
              <a:t> @ PSI – frozen spin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B4715-D625-95B7-B2F9-9E0D03A6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DA28F-8E0E-324E-A5CA-AEAD898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E8DA8E-3F62-9A60-DAEC-B7D423A2DF25}"/>
              </a:ext>
            </a:extLst>
          </p:cNvPr>
          <p:cNvSpPr txBox="1"/>
          <p:nvPr/>
        </p:nvSpPr>
        <p:spPr>
          <a:xfrm>
            <a:off x="249116" y="3921780"/>
            <a:ext cx="87902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Muon momentum, E-field and B-field form an orthogonal basis: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By applying an appropriate radial E-field to the muon we remove the AMM term.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Any observed spin precession would be due to a non-zero EDM.</a:t>
            </a:r>
          </a:p>
          <a:p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7CA6C-ED11-B0CD-325E-540FEE52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76" y="1557393"/>
            <a:ext cx="6119091" cy="1826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6BBC23-664F-5DEE-DCD4-C6CFE851F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975" y="3958263"/>
            <a:ext cx="1881909" cy="3579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5F63D0-5D40-5850-0A87-306AEF5FE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971" y="4841630"/>
            <a:ext cx="2770909" cy="682232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8FBCEB-7D65-2C2B-8838-4948F1E6E11E}"/>
              </a:ext>
            </a:extLst>
          </p:cNvPr>
          <p:cNvSpPr txBox="1"/>
          <p:nvPr/>
        </p:nvSpPr>
        <p:spPr>
          <a:xfrm>
            <a:off x="1703933" y="3287932"/>
            <a:ext cx="815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Relativistic spin precession of a charged particle (Thomas-BMT equation)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3B46F-F5B7-2353-F273-E1059B1AE54F}"/>
              </a:ext>
            </a:extLst>
          </p:cNvPr>
          <p:cNvSpPr txBox="1"/>
          <p:nvPr/>
        </p:nvSpPr>
        <p:spPr>
          <a:xfrm>
            <a:off x="7476406" y="1832214"/>
            <a:ext cx="70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AMM</a:t>
            </a:r>
          </a:p>
          <a:p>
            <a:pPr algn="ctr"/>
            <a:r>
              <a:rPr lang="en-GB" dirty="0"/>
              <a:t>term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FCCD24-777D-D46C-5A25-535FEDA7E06F}"/>
              </a:ext>
            </a:extLst>
          </p:cNvPr>
          <p:cNvSpPr txBox="1"/>
          <p:nvPr/>
        </p:nvSpPr>
        <p:spPr>
          <a:xfrm>
            <a:off x="5779900" y="2626796"/>
            <a:ext cx="70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EDM</a:t>
            </a:r>
          </a:p>
          <a:p>
            <a:pPr algn="ctr"/>
            <a:r>
              <a:rPr lang="en-GB" dirty="0"/>
              <a:t>term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3A2E60-9765-5188-80E7-A7F0FEF1A1D8}"/>
              </a:ext>
            </a:extLst>
          </p:cNvPr>
          <p:cNvSpPr txBox="1"/>
          <p:nvPr/>
        </p:nvSpPr>
        <p:spPr>
          <a:xfrm>
            <a:off x="249116" y="758340"/>
            <a:ext cx="84872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Permanent EDMs give an additional source of CP violation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Can search for them directly in a storage 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0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48A2-B253-29B3-574F-9DF377B9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Frozen spin - visual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0F2FA-80F5-FB72-ABF1-CD502A47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098F7-1C6B-DA33-B20B-B3E77D86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A5B2A-2A05-72DE-F25D-2B6F7F0E9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88025" y="1728471"/>
            <a:ext cx="3830627" cy="1700529"/>
          </a:xfrm>
        </p:spPr>
        <p:txBody>
          <a:bodyPr/>
          <a:lstStyle/>
          <a:p>
            <a:r>
              <a:rPr lang="en-GB" dirty="0"/>
              <a:t>Without frozen spin condition an EDM tilts the precession plane</a:t>
            </a:r>
          </a:p>
          <a:p>
            <a:r>
              <a:rPr lang="en-GB" dirty="0"/>
              <a:t>This is </a:t>
            </a:r>
            <a:r>
              <a:rPr lang="en-GB" b="1" dirty="0"/>
              <a:t>Fermilab-style</a:t>
            </a:r>
            <a:r>
              <a:rPr lang="en-GB" dirty="0"/>
              <a:t> EDM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03E22-1070-B4AD-F435-C902BBBE3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3" y="1011324"/>
            <a:ext cx="4076907" cy="2177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FAA1A0-A3FC-2A69-0E0B-F6D6B649D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7" y="3580066"/>
            <a:ext cx="4128953" cy="2576259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3990142-6A76-7144-A6EF-9F72203500B2}"/>
              </a:ext>
            </a:extLst>
          </p:cNvPr>
          <p:cNvSpPr txBox="1">
            <a:spLocks/>
          </p:cNvSpPr>
          <p:nvPr/>
        </p:nvSpPr>
        <p:spPr>
          <a:xfrm>
            <a:off x="4888025" y="4015105"/>
            <a:ext cx="3830627" cy="2022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GB" dirty="0"/>
              <a:t>With frozen spin condition an EDM is the only cause of the precession</a:t>
            </a:r>
          </a:p>
          <a:p>
            <a:pPr>
              <a:buClrTx/>
            </a:pPr>
            <a:r>
              <a:rPr lang="en-GB" dirty="0"/>
              <a:t>This is </a:t>
            </a:r>
            <a:r>
              <a:rPr lang="en-GB" b="1" dirty="0"/>
              <a:t>PSI-style</a:t>
            </a:r>
            <a:r>
              <a:rPr lang="en-GB" dirty="0"/>
              <a:t> EDM search</a:t>
            </a:r>
          </a:p>
          <a:p>
            <a:pPr>
              <a:buClrTx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Advantage of frozen spin: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Every positron is useful!</a:t>
            </a:r>
          </a:p>
          <a:p>
            <a:pPr>
              <a:buClrTx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89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061-6C15-CFE5-1C6D-76E46963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MuEDM@PSI</a:t>
            </a:r>
            <a:r>
              <a:rPr lang="en-GB" dirty="0"/>
              <a:t> - 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F3EC1-E6F6-C3F7-9ABC-605FAADC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13716-41E3-119C-B6AF-FBE85F41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9E9355-F581-4A1A-6082-21CDE34EB74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94309" y="4076367"/>
                <a:ext cx="8810625" cy="23409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Store muons one at a time, freeze spin, observe change in polarisation vector due to muon EDM by measuring positrons</a:t>
                </a:r>
              </a:p>
              <a:p>
                <a:r>
                  <a:rPr lang="en-GB" dirty="0"/>
                  <a:t>Plan to run in 2 different phases with different muon momenta </a:t>
                </a:r>
              </a:p>
              <a:p>
                <a:pPr lvl="1"/>
                <a:r>
                  <a:rPr lang="en-GB" b="1" dirty="0"/>
                  <a:t>Phase I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GB" dirty="0"/>
                  <a:t>MeV) and </a:t>
                </a:r>
                <a:r>
                  <a:rPr lang="en-GB" b="1" dirty="0"/>
                  <a:t>Phase II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dirty="0"/>
                  <a:t>MeV)</a:t>
                </a:r>
              </a:p>
              <a:p>
                <a:r>
                  <a:rPr lang="en-GB" dirty="0"/>
                  <a:t>Projected sensitivity</a:t>
                </a:r>
              </a:p>
              <a:p>
                <a:pPr lvl="1"/>
                <a:r>
                  <a:rPr lang="en-GB" dirty="0"/>
                  <a:t>Phase I: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</m:oMath>
                </a14:m>
                <a:r>
                  <a:rPr lang="en-GB" dirty="0" err="1"/>
                  <a:t>e.cm</a:t>
                </a:r>
                <a:endParaRPr lang="en-GB" dirty="0"/>
              </a:p>
              <a:p>
                <a:pPr lvl="1"/>
                <a:r>
                  <a:rPr lang="en-GB" dirty="0"/>
                  <a:t>Phase II: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 err="1"/>
                  <a:t>e.cm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9E9355-F581-4A1A-6082-21CDE34EB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94309" y="4076367"/>
                <a:ext cx="8810625" cy="2340943"/>
              </a:xfrm>
              <a:blipFill>
                <a:blip r:embed="rId2"/>
                <a:stretch>
                  <a:fillRect l="-432" t="-37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457CD7E-AD1E-D94F-3998-3ED5B31073E3}"/>
              </a:ext>
            </a:extLst>
          </p:cNvPr>
          <p:cNvSpPr txBox="1"/>
          <p:nvPr/>
        </p:nvSpPr>
        <p:spPr>
          <a:xfrm>
            <a:off x="4599622" y="5666221"/>
            <a:ext cx="346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arxiv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2501.18979</a:t>
            </a:r>
            <a:r>
              <a:rPr lang="en-GB" dirty="0"/>
              <a:t> (EPJC to follow)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E80AF8-BA2C-8585-328A-AE4723717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83" y="553720"/>
            <a:ext cx="6849422" cy="34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7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9D9C-2395-FE3C-49F8-E34678BC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kicker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50E52-EF73-1A56-D6C0-796E9FE6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8A029-8CCE-E8BC-D63F-61512BF8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5FCF4-40C3-FBC5-ED4B-ED41D53720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500" y="5486399"/>
            <a:ext cx="8810625" cy="66992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Magnetic longitudinal ‘kick’ to keep injected muons in central orbit</a:t>
            </a:r>
          </a:p>
          <a:p>
            <a:r>
              <a:rPr lang="en-GB" dirty="0"/>
              <a:t>Trigger configured in 2024 test beam – storage tests in 2025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7A4258-4C40-EF6C-D1BD-3F047288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0" y="1054639"/>
            <a:ext cx="6786390" cy="40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1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6A38-0B66-39F9-D14A-CBA29D9B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field - storage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37734-8DED-95EA-8A8E-36C4F30A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EC1A2-02CF-6CA7-C111-49941D71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1F4EF-895A-E60F-10F0-56AF80CAE5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500" y="4638101"/>
            <a:ext cx="8810625" cy="1518224"/>
          </a:xfrm>
        </p:spPr>
        <p:txBody>
          <a:bodyPr/>
          <a:lstStyle/>
          <a:p>
            <a:r>
              <a:rPr lang="en-GB" dirty="0"/>
              <a:t>Modified ‘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correction coils</a:t>
            </a:r>
            <a:r>
              <a:rPr lang="en-GB" dirty="0"/>
              <a:t>’ to ensure storage in central B-field</a:t>
            </a:r>
          </a:p>
          <a:p>
            <a:r>
              <a:rPr lang="en-GB" dirty="0"/>
              <a:t>Challenging windings for coils due to heat transfer and vacuum requirements</a:t>
            </a:r>
          </a:p>
          <a:p>
            <a:r>
              <a:rPr lang="en-GB" dirty="0"/>
              <a:t>UK deliverable – Daresbury Laboratory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11DACC6-4062-135A-6505-5AA419C3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" y="632312"/>
            <a:ext cx="5473227" cy="38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263F87-5626-7779-9CDD-F2FB14A626A4}"/>
              </a:ext>
            </a:extLst>
          </p:cNvPr>
          <p:cNvCxnSpPr>
            <a:cxnSpLocks/>
          </p:cNvCxnSpPr>
          <p:nvPr/>
        </p:nvCxnSpPr>
        <p:spPr>
          <a:xfrm flipH="1" flipV="1">
            <a:off x="2203373" y="2710149"/>
            <a:ext cx="99152" cy="19279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35C80A-AE63-4307-A091-F5FFD4309F07}"/>
              </a:ext>
            </a:extLst>
          </p:cNvPr>
          <p:cNvCxnSpPr>
            <a:cxnSpLocks/>
          </p:cNvCxnSpPr>
          <p:nvPr/>
        </p:nvCxnSpPr>
        <p:spPr>
          <a:xfrm flipV="1">
            <a:off x="2302525" y="2710149"/>
            <a:ext cx="187287" cy="19279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0FD529-0B61-F074-49FB-979303D407B8}"/>
              </a:ext>
            </a:extLst>
          </p:cNvPr>
          <p:cNvCxnSpPr>
            <a:cxnSpLocks/>
          </p:cNvCxnSpPr>
          <p:nvPr/>
        </p:nvCxnSpPr>
        <p:spPr>
          <a:xfrm flipV="1">
            <a:off x="2302525" y="2974554"/>
            <a:ext cx="2148289" cy="166354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C55D1C-42CF-7E10-E666-04BC58712666}"/>
              </a:ext>
            </a:extLst>
          </p:cNvPr>
          <p:cNvCxnSpPr>
            <a:cxnSpLocks/>
          </p:cNvCxnSpPr>
          <p:nvPr/>
        </p:nvCxnSpPr>
        <p:spPr>
          <a:xfrm flipV="1">
            <a:off x="2302525" y="3126954"/>
            <a:ext cx="2300689" cy="151114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55B4AF-394C-342A-9DC8-156CB731CA4E}"/>
              </a:ext>
            </a:extLst>
          </p:cNvPr>
          <p:cNvSpPr txBox="1"/>
          <p:nvPr/>
        </p:nvSpPr>
        <p:spPr>
          <a:xfrm>
            <a:off x="6742323" y="1498294"/>
            <a:ext cx="1916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of correction coils finalised in 2024/5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2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6A38-0B66-39F9-D14A-CBA29D9B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field - storage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37734-8DED-95EA-8A8E-36C4F30A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EC1A2-02CF-6CA7-C111-49941D71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1F4EF-895A-E60F-10F0-56AF80CAE5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500" y="4638101"/>
            <a:ext cx="8810625" cy="1518224"/>
          </a:xfrm>
        </p:spPr>
        <p:txBody>
          <a:bodyPr/>
          <a:lstStyle/>
          <a:p>
            <a:r>
              <a:rPr lang="en-GB" dirty="0"/>
              <a:t>Modified ‘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correction coils</a:t>
            </a:r>
            <a:r>
              <a:rPr lang="en-GB" dirty="0"/>
              <a:t>’ to ensure storage in central B-field</a:t>
            </a:r>
          </a:p>
          <a:p>
            <a:r>
              <a:rPr lang="en-GB" dirty="0"/>
              <a:t>Challenging windings for coils due to heat transfer and vacuum requirements</a:t>
            </a:r>
          </a:p>
          <a:p>
            <a:r>
              <a:rPr lang="en-GB" dirty="0"/>
              <a:t>UK deliverable – Daresbury Laboratory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11DACC6-4062-135A-6505-5AA419C3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" y="632312"/>
            <a:ext cx="5473227" cy="38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263F87-5626-7779-9CDD-F2FB14A626A4}"/>
              </a:ext>
            </a:extLst>
          </p:cNvPr>
          <p:cNvCxnSpPr>
            <a:cxnSpLocks/>
          </p:cNvCxnSpPr>
          <p:nvPr/>
        </p:nvCxnSpPr>
        <p:spPr>
          <a:xfrm flipH="1" flipV="1">
            <a:off x="2203373" y="2710149"/>
            <a:ext cx="99152" cy="19279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35C80A-AE63-4307-A091-F5FFD4309F07}"/>
              </a:ext>
            </a:extLst>
          </p:cNvPr>
          <p:cNvCxnSpPr>
            <a:cxnSpLocks/>
          </p:cNvCxnSpPr>
          <p:nvPr/>
        </p:nvCxnSpPr>
        <p:spPr>
          <a:xfrm flipV="1">
            <a:off x="2302525" y="2710149"/>
            <a:ext cx="187287" cy="19279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0FD529-0B61-F074-49FB-979303D407B8}"/>
              </a:ext>
            </a:extLst>
          </p:cNvPr>
          <p:cNvCxnSpPr>
            <a:cxnSpLocks/>
          </p:cNvCxnSpPr>
          <p:nvPr/>
        </p:nvCxnSpPr>
        <p:spPr>
          <a:xfrm flipV="1">
            <a:off x="2302525" y="2974554"/>
            <a:ext cx="2148289" cy="166354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C55D1C-42CF-7E10-E666-04BC58712666}"/>
              </a:ext>
            </a:extLst>
          </p:cNvPr>
          <p:cNvCxnSpPr>
            <a:cxnSpLocks/>
          </p:cNvCxnSpPr>
          <p:nvPr/>
        </p:nvCxnSpPr>
        <p:spPr>
          <a:xfrm flipV="1">
            <a:off x="2302525" y="3126954"/>
            <a:ext cx="2300689" cy="151114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FA8976C-0F06-15B8-E56D-61CD0AA2E7B1}"/>
              </a:ext>
            </a:extLst>
          </p:cNvPr>
          <p:cNvGrpSpPr/>
          <p:nvPr/>
        </p:nvGrpSpPr>
        <p:grpSpPr>
          <a:xfrm>
            <a:off x="506776" y="622617"/>
            <a:ext cx="7693414" cy="3936426"/>
            <a:chOff x="506776" y="622617"/>
            <a:chExt cx="7693414" cy="3936426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5832453E-E121-EB91-2EEB-5C80376A181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4085012"/>
                </p:ext>
              </p:extLst>
            </p:nvPr>
          </p:nvGraphicFramePr>
          <p:xfrm>
            <a:off x="506776" y="622617"/>
            <a:ext cx="7693414" cy="3936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2DF998-E6F5-5FF9-279F-5D809D18569B}"/>
                </a:ext>
              </a:extLst>
            </p:cNvPr>
            <p:cNvSpPr txBox="1"/>
            <p:nvPr/>
          </p:nvSpPr>
          <p:spPr>
            <a:xfrm>
              <a:off x="1718631" y="1946816"/>
              <a:ext cx="2853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Monotonically increasing (just)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DB4951-A65A-EF0A-AC58-62640A726A7D}"/>
                </a:ext>
              </a:extLst>
            </p:cNvPr>
            <p:cNvSpPr txBox="1"/>
            <p:nvPr/>
          </p:nvSpPr>
          <p:spPr>
            <a:xfrm>
              <a:off x="4199545" y="1445622"/>
              <a:ext cx="2853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Dip for central storage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14C55C7-DF0C-FCE3-1490-20AE844BA7CD}"/>
                </a:ext>
              </a:extLst>
            </p:cNvPr>
            <p:cNvCxnSpPr/>
            <p:nvPr/>
          </p:nvCxnSpPr>
          <p:spPr>
            <a:xfrm flipH="1" flipV="1">
              <a:off x="1983036" y="1415209"/>
              <a:ext cx="703014" cy="53160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A4A8787-FB62-3302-BA1E-2890D4B38E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3587" y="1205666"/>
              <a:ext cx="678026" cy="23995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36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5B50B-EF06-D64A-A607-B614EE09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Demonstrating frozen spin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79E83-7EBC-22B7-5231-9161DA45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5167D-410F-E3F2-2E7E-41D83F14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F03BF-2BFC-CED3-A3BF-A7046620AE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231" y="3892945"/>
            <a:ext cx="8872081" cy="2149120"/>
          </a:xfrm>
        </p:spPr>
        <p:txBody>
          <a:bodyPr/>
          <a:lstStyle/>
          <a:p>
            <a:r>
              <a:rPr lang="en-GB" dirty="0"/>
              <a:t>Stored anti-muons will decay to positrons</a:t>
            </a:r>
          </a:p>
          <a:p>
            <a:r>
              <a:rPr lang="en-GB" b="1" dirty="0"/>
              <a:t>Phase-I goal</a:t>
            </a:r>
            <a:r>
              <a:rPr lang="en-GB" dirty="0"/>
              <a:t>: demonstrate frozen spin method by ensuring no g-2 style oscillation</a:t>
            </a:r>
          </a:p>
          <a:p>
            <a:r>
              <a:rPr lang="en-GB" dirty="0"/>
              <a:t>Need to know which positrons which are most sensitive to g-2</a:t>
            </a:r>
          </a:p>
          <a:p>
            <a:r>
              <a:rPr lang="en-GB" dirty="0"/>
              <a:t>Momentum of most sensitive positrons shown above, also optimised for longitudinal angle – Work done here at </a:t>
            </a:r>
            <a:r>
              <a:rPr lang="en-GB" b="1" dirty="0"/>
              <a:t>Liverpool</a:t>
            </a:r>
          </a:p>
        </p:txBody>
      </p:sp>
      <p:grpSp>
        <p:nvGrpSpPr>
          <p:cNvPr id="11" name="Google Shape;515;p50">
            <a:extLst>
              <a:ext uri="{FF2B5EF4-FFF2-40B4-BE49-F238E27FC236}">
                <a16:creationId xmlns:a16="http://schemas.microsoft.com/office/drawing/2014/main" id="{2917DB0C-931F-52CB-269A-3A86A1161BD1}"/>
              </a:ext>
            </a:extLst>
          </p:cNvPr>
          <p:cNvGrpSpPr/>
          <p:nvPr/>
        </p:nvGrpSpPr>
        <p:grpSpPr>
          <a:xfrm>
            <a:off x="105231" y="780313"/>
            <a:ext cx="4621005" cy="2840556"/>
            <a:chOff x="1306700" y="726600"/>
            <a:chExt cx="7570806" cy="4241401"/>
          </a:xfrm>
        </p:grpSpPr>
        <p:pic>
          <p:nvPicPr>
            <p:cNvPr id="12" name="Google Shape;516;p50">
              <a:extLst>
                <a:ext uri="{FF2B5EF4-FFF2-40B4-BE49-F238E27FC236}">
                  <a16:creationId xmlns:a16="http://schemas.microsoft.com/office/drawing/2014/main" id="{F56EF836-3374-8623-BC1E-AAC42A28DDDE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306700" y="726600"/>
              <a:ext cx="7570806" cy="42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517;p50">
              <a:extLst>
                <a:ext uri="{FF2B5EF4-FFF2-40B4-BE49-F238E27FC236}">
                  <a16:creationId xmlns:a16="http://schemas.microsoft.com/office/drawing/2014/main" id="{2C576530-C6B3-2D3D-0CAA-94DA8752F1D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26047" y="2175625"/>
              <a:ext cx="1078000" cy="51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518;p50">
              <a:extLst>
                <a:ext uri="{FF2B5EF4-FFF2-40B4-BE49-F238E27FC236}">
                  <a16:creationId xmlns:a16="http://schemas.microsoft.com/office/drawing/2014/main" id="{81487B99-DE3C-B4EA-E09A-618E83B1AF3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20950" y="1100925"/>
              <a:ext cx="1294135" cy="517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1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2B70A900-D79A-96C3-9AED-35842F5EE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422" y="701677"/>
            <a:ext cx="4117914" cy="30884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24F1AC-979F-A76D-00F2-EEA33B309914}"/>
              </a:ext>
            </a:extLst>
          </p:cNvPr>
          <p:cNvSpPr txBox="1"/>
          <p:nvPr/>
        </p:nvSpPr>
        <p:spPr>
          <a:xfrm>
            <a:off x="1335560" y="1341986"/>
            <a:ext cx="81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Phase 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DADDC9-BAD4-BA9C-7E45-C264F19AAA46}"/>
              </a:ext>
            </a:extLst>
          </p:cNvPr>
          <p:cNvSpPr txBox="1"/>
          <p:nvPr/>
        </p:nvSpPr>
        <p:spPr>
          <a:xfrm>
            <a:off x="3034835" y="1514003"/>
            <a:ext cx="926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152289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42DD-B636-98D6-E323-29093570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455B6-BA99-F53B-E985-405C23C2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8D960-BDC6-FF4B-A180-F6C664D3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9EA-60FD-6D41-A9C8-03E37495F390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C475B-1260-EA36-86EC-F96BA91A43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500" y="3940460"/>
            <a:ext cx="8810625" cy="2206952"/>
          </a:xfrm>
        </p:spPr>
        <p:txBody>
          <a:bodyPr/>
          <a:lstStyle/>
          <a:p>
            <a:r>
              <a:rPr lang="en-GB" dirty="0"/>
              <a:t>Test beam in November/December 2025</a:t>
            </a:r>
          </a:p>
          <a:p>
            <a:r>
              <a:rPr lang="en-GB" dirty="0"/>
              <a:t>Prepare for data taking 2026!</a:t>
            </a:r>
          </a:p>
          <a:p>
            <a:r>
              <a:rPr lang="en-GB" dirty="0"/>
              <a:t>Sci-Fi tracker to give sensitivity to AMM and EDM…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C6CE1-E2EF-50E5-286E-E0E39E5CC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9" y="872544"/>
            <a:ext cx="7772400" cy="2738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EAECC-D9D5-5DD2-43B4-8F9DBFBCC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527" y="3597009"/>
            <a:ext cx="2839598" cy="1598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D457F-CA28-6C9B-0474-2FE8B8AD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357" y="5216780"/>
            <a:ext cx="5308654" cy="93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05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28464</TotalTime>
  <Words>506</Words>
  <Application>Microsoft Macintosh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Cambria Math</vt:lpstr>
      <vt:lpstr>Arial</vt:lpstr>
      <vt:lpstr>Calibri Light</vt:lpstr>
      <vt:lpstr>Helvetica Neue</vt:lpstr>
      <vt:lpstr>Custom Design</vt:lpstr>
      <vt:lpstr>MuEDM experiment</vt:lpstr>
      <vt:lpstr>MuEDM @ PSI – frozen spin</vt:lpstr>
      <vt:lpstr>Frozen spin - visual</vt:lpstr>
      <vt:lpstr>MuEDM@PSI - overview</vt:lpstr>
      <vt:lpstr>Magnetic kicker</vt:lpstr>
      <vt:lpstr>Magnetic field - storage</vt:lpstr>
      <vt:lpstr>Magnetic field - storage</vt:lpstr>
      <vt:lpstr>Demonstrating frozen spin method</vt:lpstr>
      <vt:lpstr>Timeline 2025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Price, Joe</cp:lastModifiedBy>
  <cp:revision>137</cp:revision>
  <dcterms:modified xsi:type="dcterms:W3CDTF">2025-05-23T09:14:08Z</dcterms:modified>
</cp:coreProperties>
</file>