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"/>
  </p:notesMasterIdLst>
  <p:sldIdLst>
    <p:sldId id="264" r:id="rId2"/>
    <p:sldId id="267" r:id="rId3"/>
    <p:sldId id="268" r:id="rId4"/>
    <p:sldId id="269" r:id="rId5"/>
    <p:sldId id="257" r:id="rId6"/>
    <p:sldId id="270" r:id="rId7"/>
  </p:sldIdLst>
  <p:sldSz cx="9906000" cy="6858000" type="A4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BBC4D0-D42B-427A-8E46-6C06A0465B9D}" v="10" dt="2019-12-19T18:57:35.243"/>
    <p1510:client id="{684DF4E0-CD25-4F02-A618-1632978CD82D}" v="9" dt="2019-12-20T08:39:16.1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68493" autoAdjust="0"/>
  </p:normalViewPr>
  <p:slideViewPr>
    <p:cSldViewPr snapToGrid="0">
      <p:cViewPr varScale="1">
        <p:scale>
          <a:sx n="89" d="100"/>
          <a:sy n="89" d="100"/>
        </p:scale>
        <p:origin x="1030" y="53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-3110" y="-8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Greenshaw" userId="7cff769c7af84488" providerId="LiveId" clId="{16BBC4D0-D42B-427A-8E46-6C06A0465B9D}"/>
    <pc:docChg chg="undo custSel addSld delSld modSld">
      <pc:chgData name="Tim Greenshaw" userId="7cff769c7af84488" providerId="LiveId" clId="{16BBC4D0-D42B-427A-8E46-6C06A0465B9D}" dt="2019-12-19T19:03:12.020" v="274" actId="47"/>
      <pc:docMkLst>
        <pc:docMk/>
      </pc:docMkLst>
      <pc:sldChg chg="addSp delSp modSp del">
        <pc:chgData name="Tim Greenshaw" userId="7cff769c7af84488" providerId="LiveId" clId="{16BBC4D0-D42B-427A-8E46-6C06A0465B9D}" dt="2019-12-19T19:03:12.020" v="274" actId="47"/>
        <pc:sldMkLst>
          <pc:docMk/>
          <pc:sldMk cId="3263576181" sldId="256"/>
        </pc:sldMkLst>
        <pc:spChg chg="mod">
          <ac:chgData name="Tim Greenshaw" userId="7cff769c7af84488" providerId="LiveId" clId="{16BBC4D0-D42B-427A-8E46-6C06A0465B9D}" dt="2019-12-19T18:51:07.045" v="93" actId="20577"/>
          <ac:spMkLst>
            <pc:docMk/>
            <pc:sldMk cId="3263576181" sldId="256"/>
            <ac:spMk id="2" creationId="{875AC1C5-380D-4B81-A051-30AEE22D48D0}"/>
          </ac:spMkLst>
        </pc:spChg>
        <pc:spChg chg="mod">
          <ac:chgData name="Tim Greenshaw" userId="7cff769c7af84488" providerId="LiveId" clId="{16BBC4D0-D42B-427A-8E46-6C06A0465B9D}" dt="2019-12-19T18:54:45.101" v="201" actId="20577"/>
          <ac:spMkLst>
            <pc:docMk/>
            <pc:sldMk cId="3263576181" sldId="256"/>
            <ac:spMk id="3" creationId="{384421BB-EA79-4EBA-9622-6047BC1F08B5}"/>
          </ac:spMkLst>
        </pc:spChg>
        <pc:spChg chg="mod">
          <ac:chgData name="Tim Greenshaw" userId="7cff769c7af84488" providerId="LiveId" clId="{16BBC4D0-D42B-427A-8E46-6C06A0465B9D}" dt="2019-12-19T18:57:27.604" v="270" actId="20577"/>
          <ac:spMkLst>
            <pc:docMk/>
            <pc:sldMk cId="3263576181" sldId="256"/>
            <ac:spMk id="4" creationId="{CD18A3F3-5FA1-4D1E-B834-DEB5919DF50A}"/>
          </ac:spMkLst>
        </pc:spChg>
        <pc:spChg chg="add">
          <ac:chgData name="Tim Greenshaw" userId="7cff769c7af84488" providerId="LiveId" clId="{16BBC4D0-D42B-427A-8E46-6C06A0465B9D}" dt="2019-12-19T18:50:31.823" v="87"/>
          <ac:spMkLst>
            <pc:docMk/>
            <pc:sldMk cId="3263576181" sldId="256"/>
            <ac:spMk id="8" creationId="{B3EF593B-01C0-41A3-A20E-B1B642298FD9}"/>
          </ac:spMkLst>
        </pc:spChg>
        <pc:picChg chg="del">
          <ac:chgData name="Tim Greenshaw" userId="7cff769c7af84488" providerId="LiveId" clId="{16BBC4D0-D42B-427A-8E46-6C06A0465B9D}" dt="2019-12-19T18:55:03.701" v="205" actId="478"/>
          <ac:picMkLst>
            <pc:docMk/>
            <pc:sldMk cId="3263576181" sldId="256"/>
            <ac:picMk id="5" creationId="{472096BE-922D-1741-82CE-129436F86F9C}"/>
          </ac:picMkLst>
        </pc:picChg>
        <pc:picChg chg="del mod">
          <ac:chgData name="Tim Greenshaw" userId="7cff769c7af84488" providerId="LiveId" clId="{16BBC4D0-D42B-427A-8E46-6C06A0465B9D}" dt="2019-12-19T18:55:01.667" v="204" actId="478"/>
          <ac:picMkLst>
            <pc:docMk/>
            <pc:sldMk cId="3263576181" sldId="256"/>
            <ac:picMk id="7" creationId="{79735BE9-88C2-49DD-8C9D-43F63E556681}"/>
          </ac:picMkLst>
        </pc:picChg>
        <pc:picChg chg="add mod">
          <ac:chgData name="Tim Greenshaw" userId="7cff769c7af84488" providerId="LiveId" clId="{16BBC4D0-D42B-427A-8E46-6C06A0465B9D}" dt="2019-12-19T18:57:46.500" v="273" actId="1076"/>
          <ac:picMkLst>
            <pc:docMk/>
            <pc:sldMk cId="3263576181" sldId="256"/>
            <ac:picMk id="9" creationId="{CDAE403D-69F6-44C3-8AA7-A85B457B61D5}"/>
          </ac:picMkLst>
        </pc:picChg>
      </pc:sldChg>
      <pc:sldChg chg="addSp">
        <pc:chgData name="Tim Greenshaw" userId="7cff769c7af84488" providerId="LiveId" clId="{16BBC4D0-D42B-427A-8E46-6C06A0465B9D}" dt="2019-12-19T18:50:33.503" v="88"/>
        <pc:sldMkLst>
          <pc:docMk/>
          <pc:sldMk cId="3657676958" sldId="257"/>
        </pc:sldMkLst>
        <pc:spChg chg="add">
          <ac:chgData name="Tim Greenshaw" userId="7cff769c7af84488" providerId="LiveId" clId="{16BBC4D0-D42B-427A-8E46-6C06A0465B9D}" dt="2019-12-19T18:50:33.503" v="88"/>
          <ac:spMkLst>
            <pc:docMk/>
            <pc:sldMk cId="3657676958" sldId="257"/>
            <ac:spMk id="11" creationId="{1AD88E60-D76D-4461-B5FF-23A9460D0E28}"/>
          </ac:spMkLst>
        </pc:spChg>
      </pc:sldChg>
      <pc:sldChg chg="modSp add del">
        <pc:chgData name="Tim Greenshaw" userId="7cff769c7af84488" providerId="LiveId" clId="{16BBC4D0-D42B-427A-8E46-6C06A0465B9D}" dt="2019-12-19T18:52:06.441" v="101"/>
        <pc:sldMkLst>
          <pc:docMk/>
          <pc:sldMk cId="1454132895" sldId="258"/>
        </pc:sldMkLst>
        <pc:spChg chg="mod">
          <ac:chgData name="Tim Greenshaw" userId="7cff769c7af84488" providerId="LiveId" clId="{16BBC4D0-D42B-427A-8E46-6C06A0465B9D}" dt="2019-12-19T18:52:06.441" v="101"/>
          <ac:spMkLst>
            <pc:docMk/>
            <pc:sldMk cId="1454132895" sldId="258"/>
            <ac:spMk id="3" creationId="{FF6F6215-4716-4585-AB1E-87EA670641F7}"/>
          </ac:spMkLst>
        </pc:spChg>
        <pc:spChg chg="mod">
          <ac:chgData name="Tim Greenshaw" userId="7cff769c7af84488" providerId="LiveId" clId="{16BBC4D0-D42B-427A-8E46-6C06A0465B9D}" dt="2019-12-19T18:52:00.581" v="94"/>
          <ac:spMkLst>
            <pc:docMk/>
            <pc:sldMk cId="1454132895" sldId="258"/>
            <ac:spMk id="4" creationId="{ADF7D0C5-901D-489B-B9A3-9B2666D663CF}"/>
          </ac:spMkLst>
        </pc:spChg>
        <pc:spChg chg="mod">
          <ac:chgData name="Tim Greenshaw" userId="7cff769c7af84488" providerId="LiveId" clId="{16BBC4D0-D42B-427A-8E46-6C06A0465B9D}" dt="2019-12-19T18:52:00.581" v="94"/>
          <ac:spMkLst>
            <pc:docMk/>
            <pc:sldMk cId="1454132895" sldId="258"/>
            <ac:spMk id="5" creationId="{F7936982-F1E0-44EE-8DCE-B70DF24BA665}"/>
          </ac:spMkLst>
        </pc:spChg>
        <pc:spChg chg="mod">
          <ac:chgData name="Tim Greenshaw" userId="7cff769c7af84488" providerId="LiveId" clId="{16BBC4D0-D42B-427A-8E46-6C06A0465B9D}" dt="2019-12-19T18:52:00.581" v="94"/>
          <ac:spMkLst>
            <pc:docMk/>
            <pc:sldMk cId="1454132895" sldId="258"/>
            <ac:spMk id="6" creationId="{16DE6D34-F41E-4E30-8B5F-6ED2BAB54E7B}"/>
          </ac:spMkLst>
        </pc:spChg>
      </pc:sldChg>
      <pc:sldChg chg="modSp add del">
        <pc:chgData name="Tim Greenshaw" userId="7cff769c7af84488" providerId="LiveId" clId="{16BBC4D0-D42B-427A-8E46-6C06A0465B9D}" dt="2019-12-19T18:52:06.441" v="101"/>
        <pc:sldMkLst>
          <pc:docMk/>
          <pc:sldMk cId="1956243876" sldId="259"/>
        </pc:sldMkLst>
        <pc:spChg chg="mod">
          <ac:chgData name="Tim Greenshaw" userId="7cff769c7af84488" providerId="LiveId" clId="{16BBC4D0-D42B-427A-8E46-6C06A0465B9D}" dt="2019-12-19T18:52:06.441" v="101"/>
          <ac:spMkLst>
            <pc:docMk/>
            <pc:sldMk cId="1956243876" sldId="259"/>
            <ac:spMk id="3" creationId="{F99B77DF-2130-4D32-B49C-ABA9129BEB79}"/>
          </ac:spMkLst>
        </pc:spChg>
        <pc:spChg chg="mod">
          <ac:chgData name="Tim Greenshaw" userId="7cff769c7af84488" providerId="LiveId" clId="{16BBC4D0-D42B-427A-8E46-6C06A0465B9D}" dt="2019-12-19T18:52:00.581" v="94"/>
          <ac:spMkLst>
            <pc:docMk/>
            <pc:sldMk cId="1956243876" sldId="259"/>
            <ac:spMk id="4" creationId="{8795FEE1-4619-460B-A50B-E698626240A9}"/>
          </ac:spMkLst>
        </pc:spChg>
        <pc:spChg chg="mod">
          <ac:chgData name="Tim Greenshaw" userId="7cff769c7af84488" providerId="LiveId" clId="{16BBC4D0-D42B-427A-8E46-6C06A0465B9D}" dt="2019-12-19T18:52:00.581" v="94"/>
          <ac:spMkLst>
            <pc:docMk/>
            <pc:sldMk cId="1956243876" sldId="259"/>
            <ac:spMk id="5" creationId="{01FCF13C-B844-4FE8-882B-2059BC41EA7D}"/>
          </ac:spMkLst>
        </pc:spChg>
        <pc:spChg chg="mod">
          <ac:chgData name="Tim Greenshaw" userId="7cff769c7af84488" providerId="LiveId" clId="{16BBC4D0-D42B-427A-8E46-6C06A0465B9D}" dt="2019-12-19T18:52:00.581" v="94"/>
          <ac:spMkLst>
            <pc:docMk/>
            <pc:sldMk cId="1956243876" sldId="259"/>
            <ac:spMk id="6" creationId="{3166AF60-8BAF-472C-8EA1-F818FD3727E3}"/>
          </ac:spMkLst>
        </pc:spChg>
      </pc:sldChg>
      <pc:sldChg chg="modSp add del">
        <pc:chgData name="Tim Greenshaw" userId="7cff769c7af84488" providerId="LiveId" clId="{16BBC4D0-D42B-427A-8E46-6C06A0465B9D}" dt="2019-12-19T18:52:06.441" v="101"/>
        <pc:sldMkLst>
          <pc:docMk/>
          <pc:sldMk cId="1048249462" sldId="260"/>
        </pc:sldMkLst>
        <pc:spChg chg="mod">
          <ac:chgData name="Tim Greenshaw" userId="7cff769c7af84488" providerId="LiveId" clId="{16BBC4D0-D42B-427A-8E46-6C06A0465B9D}" dt="2019-12-19T18:52:06.441" v="101"/>
          <ac:spMkLst>
            <pc:docMk/>
            <pc:sldMk cId="1048249462" sldId="260"/>
            <ac:spMk id="3" creationId="{5A102250-8AB3-4546-9F33-B9A33F0D43C0}"/>
          </ac:spMkLst>
        </pc:spChg>
        <pc:spChg chg="mod">
          <ac:chgData name="Tim Greenshaw" userId="7cff769c7af84488" providerId="LiveId" clId="{16BBC4D0-D42B-427A-8E46-6C06A0465B9D}" dt="2019-12-19T18:52:00.581" v="94"/>
          <ac:spMkLst>
            <pc:docMk/>
            <pc:sldMk cId="1048249462" sldId="260"/>
            <ac:spMk id="4" creationId="{D76AB0E6-F623-4050-A4AC-9FF6456BDE87}"/>
          </ac:spMkLst>
        </pc:spChg>
        <pc:spChg chg="mod">
          <ac:chgData name="Tim Greenshaw" userId="7cff769c7af84488" providerId="LiveId" clId="{16BBC4D0-D42B-427A-8E46-6C06A0465B9D}" dt="2019-12-19T18:52:00.581" v="94"/>
          <ac:spMkLst>
            <pc:docMk/>
            <pc:sldMk cId="1048249462" sldId="260"/>
            <ac:spMk id="5" creationId="{3EBFA8BA-C8DE-4367-95E9-B2E66950FFC8}"/>
          </ac:spMkLst>
        </pc:spChg>
        <pc:spChg chg="mod">
          <ac:chgData name="Tim Greenshaw" userId="7cff769c7af84488" providerId="LiveId" clId="{16BBC4D0-D42B-427A-8E46-6C06A0465B9D}" dt="2019-12-19T18:52:00.581" v="94"/>
          <ac:spMkLst>
            <pc:docMk/>
            <pc:sldMk cId="1048249462" sldId="260"/>
            <ac:spMk id="6" creationId="{C5BDD8D7-4594-4CF3-8E7B-9503ECD756B9}"/>
          </ac:spMkLst>
        </pc:spChg>
        <pc:spChg chg="mod">
          <ac:chgData name="Tim Greenshaw" userId="7cff769c7af84488" providerId="LiveId" clId="{16BBC4D0-D42B-427A-8E46-6C06A0465B9D}" dt="2019-12-19T18:52:06.441" v="101"/>
          <ac:spMkLst>
            <pc:docMk/>
            <pc:sldMk cId="1048249462" sldId="260"/>
            <ac:spMk id="20" creationId="{F65EB663-A19E-4834-8223-261E8B75E972}"/>
          </ac:spMkLst>
        </pc:spChg>
      </pc:sldChg>
      <pc:sldChg chg="addSp modSp add">
        <pc:chgData name="Tim Greenshaw" userId="7cff769c7af84488" providerId="LiveId" clId="{16BBC4D0-D42B-427A-8E46-6C06A0465B9D}" dt="2019-12-19T18:56:19.267" v="231" actId="1037"/>
        <pc:sldMkLst>
          <pc:docMk/>
          <pc:sldMk cId="2594730584" sldId="264"/>
        </pc:sldMkLst>
        <pc:spChg chg="mod">
          <ac:chgData name="Tim Greenshaw" userId="7cff769c7af84488" providerId="LiveId" clId="{16BBC4D0-D42B-427A-8E46-6C06A0465B9D}" dt="2019-12-19T18:50:49.424" v="90" actId="20577"/>
          <ac:spMkLst>
            <pc:docMk/>
            <pc:sldMk cId="2594730584" sldId="264"/>
            <ac:spMk id="2" creationId="{DAC25980-ECA1-4A6A-8D7B-47759B92E678}"/>
          </ac:spMkLst>
        </pc:spChg>
        <pc:spChg chg="mod">
          <ac:chgData name="Tim Greenshaw" userId="7cff769c7af84488" providerId="LiveId" clId="{16BBC4D0-D42B-427A-8E46-6C06A0465B9D}" dt="2019-12-19T18:49:14" v="69" actId="20577"/>
          <ac:spMkLst>
            <pc:docMk/>
            <pc:sldMk cId="2594730584" sldId="264"/>
            <ac:spMk id="3" creationId="{0B0F4F1A-6CD5-4FBE-87E1-83011365DAE9}"/>
          </ac:spMkLst>
        </pc:spChg>
        <pc:spChg chg="add mod">
          <ac:chgData name="Tim Greenshaw" userId="7cff769c7af84488" providerId="LiveId" clId="{16BBC4D0-D42B-427A-8E46-6C06A0465B9D}" dt="2019-12-19T18:56:19.267" v="231" actId="1037"/>
          <ac:spMkLst>
            <pc:docMk/>
            <pc:sldMk cId="2594730584" sldId="264"/>
            <ac:spMk id="5" creationId="{ECBD0208-CC43-43C9-BBB7-937BDD6CFC98}"/>
          </ac:spMkLst>
        </pc:spChg>
      </pc:sldChg>
      <pc:sldChg chg="add">
        <pc:chgData name="Tim Greenshaw" userId="7cff769c7af84488" providerId="LiveId" clId="{16BBC4D0-D42B-427A-8E46-6C06A0465B9D}" dt="2019-12-19T18:50:22.920" v="86"/>
        <pc:sldMkLst>
          <pc:docMk/>
          <pc:sldMk cId="2902182985" sldId="267"/>
        </pc:sldMkLst>
      </pc:sldChg>
      <pc:sldChg chg="add">
        <pc:chgData name="Tim Greenshaw" userId="7cff769c7af84488" providerId="LiveId" clId="{16BBC4D0-D42B-427A-8E46-6C06A0465B9D}" dt="2019-12-19T18:54:40.285" v="200"/>
        <pc:sldMkLst>
          <pc:docMk/>
          <pc:sldMk cId="1522316170" sldId="268"/>
        </pc:sldMkLst>
      </pc:sldChg>
      <pc:sldChg chg="add del">
        <pc:chgData name="Tim Greenshaw" userId="7cff769c7af84488" providerId="LiveId" clId="{16BBC4D0-D42B-427A-8E46-6C06A0465B9D}" dt="2019-12-19T18:52:06.441" v="101"/>
        <pc:sldMkLst>
          <pc:docMk/>
          <pc:sldMk cId="2911093044" sldId="268"/>
        </pc:sldMkLst>
      </pc:sldChg>
      <pc:sldChg chg="modSp add del">
        <pc:chgData name="Tim Greenshaw" userId="7cff769c7af84488" providerId="LiveId" clId="{16BBC4D0-D42B-427A-8E46-6C06A0465B9D}" dt="2019-12-19T18:52:06.441" v="101"/>
        <pc:sldMkLst>
          <pc:docMk/>
          <pc:sldMk cId="4043388901" sldId="269"/>
        </pc:sldMkLst>
        <pc:spChg chg="mod">
          <ac:chgData name="Tim Greenshaw" userId="7cff769c7af84488" providerId="LiveId" clId="{16BBC4D0-D42B-427A-8E46-6C06A0465B9D}" dt="2019-12-19T18:52:00.581" v="94"/>
          <ac:spMkLst>
            <pc:docMk/>
            <pc:sldMk cId="4043388901" sldId="269"/>
            <ac:spMk id="4" creationId="{86A625EE-1A0D-4849-966C-87C8878E3445}"/>
          </ac:spMkLst>
        </pc:spChg>
        <pc:spChg chg="mod">
          <ac:chgData name="Tim Greenshaw" userId="7cff769c7af84488" providerId="LiveId" clId="{16BBC4D0-D42B-427A-8E46-6C06A0465B9D}" dt="2019-12-19T18:52:00.581" v="94"/>
          <ac:spMkLst>
            <pc:docMk/>
            <pc:sldMk cId="4043388901" sldId="269"/>
            <ac:spMk id="5" creationId="{6F378C8D-AEC6-4217-B403-AC4627FF5FAF}"/>
          </ac:spMkLst>
        </pc:spChg>
        <pc:spChg chg="mod">
          <ac:chgData name="Tim Greenshaw" userId="7cff769c7af84488" providerId="LiveId" clId="{16BBC4D0-D42B-427A-8E46-6C06A0465B9D}" dt="2019-12-19T18:52:00.581" v="94"/>
          <ac:spMkLst>
            <pc:docMk/>
            <pc:sldMk cId="4043388901" sldId="269"/>
            <ac:spMk id="6" creationId="{4EA74385-1E6B-4C69-93FA-3B0327FEEC11}"/>
          </ac:spMkLst>
        </pc:spChg>
        <pc:spChg chg="mod">
          <ac:chgData name="Tim Greenshaw" userId="7cff769c7af84488" providerId="LiveId" clId="{16BBC4D0-D42B-427A-8E46-6C06A0465B9D}" dt="2019-12-19T18:52:06.441" v="101"/>
          <ac:spMkLst>
            <pc:docMk/>
            <pc:sldMk cId="4043388901" sldId="269"/>
            <ac:spMk id="8" creationId="{2877D977-6AB2-40BB-89D8-4324BF725514}"/>
          </ac:spMkLst>
        </pc:spChg>
      </pc:sldChg>
    </pc:docChg>
  </pc:docChgLst>
  <pc:docChgLst>
    <pc:chgData name="Tim Greenshaw" userId="7cff769c7af84488" providerId="LiveId" clId="{684DF4E0-CD25-4F02-A618-1632978CD82D}"/>
    <pc:docChg chg="undo custSel addSld modSld">
      <pc:chgData name="Tim Greenshaw" userId="7cff769c7af84488" providerId="LiveId" clId="{684DF4E0-CD25-4F02-A618-1632978CD82D}" dt="2019-12-20T08:43:47.039" v="624" actId="14100"/>
      <pc:docMkLst>
        <pc:docMk/>
      </pc:docMkLst>
      <pc:sldChg chg="modSp">
        <pc:chgData name="Tim Greenshaw" userId="7cff769c7af84488" providerId="LiveId" clId="{684DF4E0-CD25-4F02-A618-1632978CD82D}" dt="2019-12-20T08:41:43.742" v="623" actId="20577"/>
        <pc:sldMkLst>
          <pc:docMk/>
          <pc:sldMk cId="2594730584" sldId="264"/>
        </pc:sldMkLst>
        <pc:spChg chg="mod">
          <ac:chgData name="Tim Greenshaw" userId="7cff769c7af84488" providerId="LiveId" clId="{684DF4E0-CD25-4F02-A618-1632978CD82D}" dt="2019-12-20T08:41:43.742" v="623" actId="20577"/>
          <ac:spMkLst>
            <pc:docMk/>
            <pc:sldMk cId="2594730584" sldId="264"/>
            <ac:spMk id="3" creationId="{0B0F4F1A-6CD5-4FBE-87E1-83011365DAE9}"/>
          </ac:spMkLst>
        </pc:spChg>
        <pc:spChg chg="mod">
          <ac:chgData name="Tim Greenshaw" userId="7cff769c7af84488" providerId="LiveId" clId="{684DF4E0-CD25-4F02-A618-1632978CD82D}" dt="2019-12-20T08:36:04.030" v="440" actId="1035"/>
          <ac:spMkLst>
            <pc:docMk/>
            <pc:sldMk cId="2594730584" sldId="264"/>
            <ac:spMk id="5" creationId="{ECBD0208-CC43-43C9-BBB7-937BDD6CFC98}"/>
          </ac:spMkLst>
        </pc:spChg>
      </pc:sldChg>
      <pc:sldChg chg="addSp delSp modSp">
        <pc:chgData name="Tim Greenshaw" userId="7cff769c7af84488" providerId="LiveId" clId="{684DF4E0-CD25-4F02-A618-1632978CD82D}" dt="2019-12-20T08:40:40.831" v="608" actId="20577"/>
        <pc:sldMkLst>
          <pc:docMk/>
          <pc:sldMk cId="1522316170" sldId="268"/>
        </pc:sldMkLst>
        <pc:spChg chg="mod">
          <ac:chgData name="Tim Greenshaw" userId="7cff769c7af84488" providerId="LiveId" clId="{684DF4E0-CD25-4F02-A618-1632978CD82D}" dt="2019-12-20T08:40:40.831" v="608" actId="20577"/>
          <ac:spMkLst>
            <pc:docMk/>
            <pc:sldMk cId="1522316170" sldId="268"/>
            <ac:spMk id="3" creationId="{384421BB-EA79-4EBA-9622-6047BC1F08B5}"/>
          </ac:spMkLst>
        </pc:spChg>
        <pc:spChg chg="mod">
          <ac:chgData name="Tim Greenshaw" userId="7cff769c7af84488" providerId="LiveId" clId="{684DF4E0-CD25-4F02-A618-1632978CD82D}" dt="2019-12-20T08:39:48.658" v="535" actId="14100"/>
          <ac:spMkLst>
            <pc:docMk/>
            <pc:sldMk cId="1522316170" sldId="268"/>
            <ac:spMk id="4" creationId="{CD18A3F3-5FA1-4D1E-B834-DEB5919DF50A}"/>
          </ac:spMkLst>
        </pc:spChg>
        <pc:picChg chg="add mod">
          <ac:chgData name="Tim Greenshaw" userId="7cff769c7af84488" providerId="LiveId" clId="{684DF4E0-CD25-4F02-A618-1632978CD82D}" dt="2019-12-20T08:28:03.026" v="92" actId="1076"/>
          <ac:picMkLst>
            <pc:docMk/>
            <pc:sldMk cId="1522316170" sldId="268"/>
            <ac:picMk id="6" creationId="{0F426BE7-E9FD-4C1D-AA18-3751165C19C5}"/>
          </ac:picMkLst>
        </pc:picChg>
        <pc:picChg chg="del">
          <ac:chgData name="Tim Greenshaw" userId="7cff769c7af84488" providerId="LiveId" clId="{684DF4E0-CD25-4F02-A618-1632978CD82D}" dt="2019-12-20T08:24:34.362" v="90" actId="478"/>
          <ac:picMkLst>
            <pc:docMk/>
            <pc:sldMk cId="1522316170" sldId="268"/>
            <ac:picMk id="7" creationId="{79735BE9-88C2-49DD-8C9D-43F63E556681}"/>
          </ac:picMkLst>
        </pc:picChg>
        <pc:picChg chg="add del mod modCrop">
          <ac:chgData name="Tim Greenshaw" userId="7cff769c7af84488" providerId="LiveId" clId="{684DF4E0-CD25-4F02-A618-1632978CD82D}" dt="2019-12-20T08:38:19.337" v="447"/>
          <ac:picMkLst>
            <pc:docMk/>
            <pc:sldMk cId="1522316170" sldId="268"/>
            <ac:picMk id="9" creationId="{7F90E30E-57D2-4123-A162-971F549DFA60}"/>
          </ac:picMkLst>
        </pc:picChg>
        <pc:picChg chg="add mod modCrop">
          <ac:chgData name="Tim Greenshaw" userId="7cff769c7af84488" providerId="LiveId" clId="{684DF4E0-CD25-4F02-A618-1632978CD82D}" dt="2019-12-20T08:40:29.824" v="599" actId="1035"/>
          <ac:picMkLst>
            <pc:docMk/>
            <pc:sldMk cId="1522316170" sldId="268"/>
            <ac:picMk id="10" creationId="{19C628FF-DFC3-48FA-AAB2-CF87F9A08CB6}"/>
          </ac:picMkLst>
        </pc:picChg>
      </pc:sldChg>
      <pc:sldChg chg="addSp delSp modSp add">
        <pc:chgData name="Tim Greenshaw" userId="7cff769c7af84488" providerId="LiveId" clId="{684DF4E0-CD25-4F02-A618-1632978CD82D}" dt="2019-12-20T08:29:31.787" v="172" actId="1038"/>
        <pc:sldMkLst>
          <pc:docMk/>
          <pc:sldMk cId="2339538766" sldId="269"/>
        </pc:sldMkLst>
        <pc:spChg chg="mod">
          <ac:chgData name="Tim Greenshaw" userId="7cff769c7af84488" providerId="LiveId" clId="{684DF4E0-CD25-4F02-A618-1632978CD82D}" dt="2019-12-20T08:28:59.395" v="98" actId="14100"/>
          <ac:spMkLst>
            <pc:docMk/>
            <pc:sldMk cId="2339538766" sldId="269"/>
            <ac:spMk id="3" creationId="{384421BB-EA79-4EBA-9622-6047BC1F08B5}"/>
          </ac:spMkLst>
        </pc:spChg>
        <pc:spChg chg="del">
          <ac:chgData name="Tim Greenshaw" userId="7cff769c7af84488" providerId="LiveId" clId="{684DF4E0-CD25-4F02-A618-1632978CD82D}" dt="2019-12-20T08:29:03.365" v="99" actId="478"/>
          <ac:spMkLst>
            <pc:docMk/>
            <pc:sldMk cId="2339538766" sldId="269"/>
            <ac:spMk id="4" creationId="{CD18A3F3-5FA1-4D1E-B834-DEB5919DF50A}"/>
          </ac:spMkLst>
        </pc:spChg>
        <pc:spChg chg="add del mod">
          <ac:chgData name="Tim Greenshaw" userId="7cff769c7af84488" providerId="LiveId" clId="{684DF4E0-CD25-4F02-A618-1632978CD82D}" dt="2019-12-20T08:29:09.115" v="101" actId="478"/>
          <ac:spMkLst>
            <pc:docMk/>
            <pc:sldMk cId="2339538766" sldId="269"/>
            <ac:spMk id="9" creationId="{362B5FBE-2461-4853-AAAD-0D17C0B61633}"/>
          </ac:spMkLst>
        </pc:spChg>
        <pc:picChg chg="del">
          <ac:chgData name="Tim Greenshaw" userId="7cff769c7af84488" providerId="LiveId" clId="{684DF4E0-CD25-4F02-A618-1632978CD82D}" dt="2019-12-20T08:28:36.605" v="95" actId="478"/>
          <ac:picMkLst>
            <pc:docMk/>
            <pc:sldMk cId="2339538766" sldId="269"/>
            <ac:picMk id="5" creationId="{472096BE-922D-1741-82CE-129436F86F9C}"/>
          </ac:picMkLst>
        </pc:picChg>
        <pc:picChg chg="mod">
          <ac:chgData name="Tim Greenshaw" userId="7cff769c7af84488" providerId="LiveId" clId="{684DF4E0-CD25-4F02-A618-1632978CD82D}" dt="2019-12-20T08:29:31.787" v="172" actId="1038"/>
          <ac:picMkLst>
            <pc:docMk/>
            <pc:sldMk cId="2339538766" sldId="269"/>
            <ac:picMk id="7" creationId="{79735BE9-88C2-49DD-8C9D-43F63E556681}"/>
          </ac:picMkLst>
        </pc:picChg>
      </pc:sldChg>
      <pc:sldChg chg="addSp delSp modSp add">
        <pc:chgData name="Tim Greenshaw" userId="7cff769c7af84488" providerId="LiveId" clId="{684DF4E0-CD25-4F02-A618-1632978CD82D}" dt="2019-12-20T08:43:47.039" v="624" actId="14100"/>
        <pc:sldMkLst>
          <pc:docMk/>
          <pc:sldMk cId="3995043495" sldId="270"/>
        </pc:sldMkLst>
        <pc:spChg chg="mod">
          <ac:chgData name="Tim Greenshaw" userId="7cff769c7af84488" providerId="LiveId" clId="{684DF4E0-CD25-4F02-A618-1632978CD82D}" dt="2019-12-20T08:34:48.167" v="314" actId="20577"/>
          <ac:spMkLst>
            <pc:docMk/>
            <pc:sldMk cId="3995043495" sldId="270"/>
            <ac:spMk id="2" creationId="{7E28FF78-B78F-4EC3-B298-32826F09BFDE}"/>
          </ac:spMkLst>
        </pc:spChg>
        <pc:spChg chg="del">
          <ac:chgData name="Tim Greenshaw" userId="7cff769c7af84488" providerId="LiveId" clId="{684DF4E0-CD25-4F02-A618-1632978CD82D}" dt="2019-12-20T08:32:51.131" v="207" actId="478"/>
          <ac:spMkLst>
            <pc:docMk/>
            <pc:sldMk cId="3995043495" sldId="270"/>
            <ac:spMk id="3" creationId="{319219F2-59DE-404D-B157-4107F0AA48DA}"/>
          </ac:spMkLst>
        </pc:spChg>
        <pc:spChg chg="del">
          <ac:chgData name="Tim Greenshaw" userId="7cff769c7af84488" providerId="LiveId" clId="{684DF4E0-CD25-4F02-A618-1632978CD82D}" dt="2019-12-20T08:32:53.850" v="208" actId="478"/>
          <ac:spMkLst>
            <pc:docMk/>
            <pc:sldMk cId="3995043495" sldId="270"/>
            <ac:spMk id="4" creationId="{95C3EB34-E930-4454-8F53-2E31AE23A251}"/>
          </ac:spMkLst>
        </pc:spChg>
        <pc:spChg chg="add mod">
          <ac:chgData name="Tim Greenshaw" userId="7cff769c7af84488" providerId="LiveId" clId="{684DF4E0-CD25-4F02-A618-1632978CD82D}" dt="2019-12-20T08:35:32.380" v="435" actId="1035"/>
          <ac:spMkLst>
            <pc:docMk/>
            <pc:sldMk cId="3995043495" sldId="270"/>
            <ac:spMk id="7" creationId="{B8C76C6C-E1FF-435D-9834-3BC72BD28887}"/>
          </ac:spMkLst>
        </pc:spChg>
        <pc:picChg chg="add mod ord modCrop">
          <ac:chgData name="Tim Greenshaw" userId="7cff769c7af84488" providerId="LiveId" clId="{684DF4E0-CD25-4F02-A618-1632978CD82D}" dt="2019-12-20T08:43:47.039" v="624" actId="14100"/>
          <ac:picMkLst>
            <pc:docMk/>
            <pc:sldMk cId="3995043495" sldId="270"/>
            <ac:picMk id="6" creationId="{55F3799D-378F-489B-B937-871D0A417CA2}"/>
          </ac:picMkLst>
        </pc:picChg>
      </pc:sldChg>
    </pc:docChg>
  </pc:docChgLst>
  <pc:docChgLst>
    <pc:chgData name="Tim Greenshaw" userId="7cff769c7af84488" providerId="LiveId" clId="{31751340-FB18-4875-856A-A99EC44F8193}"/>
    <pc:docChg chg="custSel addSld modSld">
      <pc:chgData name="Tim Greenshaw" userId="7cff769c7af84488" providerId="LiveId" clId="{31751340-FB18-4875-856A-A99EC44F8193}" dt="2019-12-11T07:31:51.095" v="690" actId="20577"/>
      <pc:docMkLst>
        <pc:docMk/>
      </pc:docMkLst>
      <pc:sldChg chg="addSp modSp">
        <pc:chgData name="Tim Greenshaw" userId="7cff769c7af84488" providerId="LiveId" clId="{31751340-FB18-4875-856A-A99EC44F8193}" dt="2019-12-11T07:24:40.352" v="206" actId="20577"/>
        <pc:sldMkLst>
          <pc:docMk/>
          <pc:sldMk cId="3263576181" sldId="256"/>
        </pc:sldMkLst>
        <pc:spChg chg="mod">
          <ac:chgData name="Tim Greenshaw" userId="7cff769c7af84488" providerId="LiveId" clId="{31751340-FB18-4875-856A-A99EC44F8193}" dt="2019-12-11T07:24:40.352" v="206" actId="20577"/>
          <ac:spMkLst>
            <pc:docMk/>
            <pc:sldMk cId="3263576181" sldId="256"/>
            <ac:spMk id="4" creationId="{CD18A3F3-5FA1-4D1E-B834-DEB5919DF50A}"/>
          </ac:spMkLst>
        </pc:spChg>
        <pc:picChg chg="add mod ord">
          <ac:chgData name="Tim Greenshaw" userId="7cff769c7af84488" providerId="LiveId" clId="{31751340-FB18-4875-856A-A99EC44F8193}" dt="2019-12-11T07:23:50.634" v="156" actId="1076"/>
          <ac:picMkLst>
            <pc:docMk/>
            <pc:sldMk cId="3263576181" sldId="256"/>
            <ac:picMk id="7" creationId="{79735BE9-88C2-49DD-8C9D-43F63E556681}"/>
          </ac:picMkLst>
        </pc:picChg>
      </pc:sldChg>
      <pc:sldChg chg="addSp modSp add">
        <pc:chgData name="Tim Greenshaw" userId="7cff769c7af84488" providerId="LiveId" clId="{31751340-FB18-4875-856A-A99EC44F8193}" dt="2019-12-11T07:31:51.095" v="690" actId="20577"/>
        <pc:sldMkLst>
          <pc:docMk/>
          <pc:sldMk cId="3657676958" sldId="257"/>
        </pc:sldMkLst>
        <pc:spChg chg="mod">
          <ac:chgData name="Tim Greenshaw" userId="7cff769c7af84488" providerId="LiveId" clId="{31751340-FB18-4875-856A-A99EC44F8193}" dt="2019-12-11T07:25:17.555" v="226" actId="20577"/>
          <ac:spMkLst>
            <pc:docMk/>
            <pc:sldMk cId="3657676958" sldId="257"/>
            <ac:spMk id="2" creationId="{F7319FC1-F820-409D-BCE7-3BDCF9892B52}"/>
          </ac:spMkLst>
        </pc:spChg>
        <pc:spChg chg="mod">
          <ac:chgData name="Tim Greenshaw" userId="7cff769c7af84488" providerId="LiveId" clId="{31751340-FB18-4875-856A-A99EC44F8193}" dt="2019-12-11T07:31:51.095" v="690" actId="20577"/>
          <ac:spMkLst>
            <pc:docMk/>
            <pc:sldMk cId="3657676958" sldId="257"/>
            <ac:spMk id="3" creationId="{2AF4D125-FEAA-480E-BCF2-1FEAEE868BA7}"/>
          </ac:spMkLst>
        </pc:spChg>
        <pc:spChg chg="mod">
          <ac:chgData name="Tim Greenshaw" userId="7cff769c7af84488" providerId="LiveId" clId="{31751340-FB18-4875-856A-A99EC44F8193}" dt="2019-12-11T07:31:12.113" v="571" actId="20577"/>
          <ac:spMkLst>
            <pc:docMk/>
            <pc:sldMk cId="3657676958" sldId="257"/>
            <ac:spMk id="4" creationId="{592B4E5A-B25E-41C5-A30C-FB73E1957035}"/>
          </ac:spMkLst>
        </pc:spChg>
        <pc:picChg chg="add mod">
          <ac:chgData name="Tim Greenshaw" userId="7cff769c7af84488" providerId="LiveId" clId="{31751340-FB18-4875-856A-A99EC44F8193}" dt="2019-12-11T07:28:06.622" v="456" actId="14100"/>
          <ac:picMkLst>
            <pc:docMk/>
            <pc:sldMk cId="3657676958" sldId="257"/>
            <ac:picMk id="5" creationId="{D0624D4B-3F6C-48FC-9722-81594CE53EF7}"/>
          </ac:picMkLst>
        </pc:picChg>
        <pc:picChg chg="add mod">
          <ac:chgData name="Tim Greenshaw" userId="7cff769c7af84488" providerId="LiveId" clId="{31751340-FB18-4875-856A-A99EC44F8193}" dt="2019-12-11T07:30:34.827" v="500" actId="1076"/>
          <ac:picMkLst>
            <pc:docMk/>
            <pc:sldMk cId="3657676958" sldId="257"/>
            <ac:picMk id="6" creationId="{CEEBA167-3F01-4049-A72B-BAEC9F44965D}"/>
          </ac:picMkLst>
        </pc:picChg>
        <pc:picChg chg="add mod">
          <ac:chgData name="Tim Greenshaw" userId="7cff769c7af84488" providerId="LiveId" clId="{31751340-FB18-4875-856A-A99EC44F8193}" dt="2019-12-11T07:31:34.998" v="678" actId="1037"/>
          <ac:picMkLst>
            <pc:docMk/>
            <pc:sldMk cId="3657676958" sldId="257"/>
            <ac:picMk id="7" creationId="{F19F5B57-405F-492A-A514-C8DCADE2B200}"/>
          </ac:picMkLst>
        </pc:picChg>
        <pc:picChg chg="add mod">
          <ac:chgData name="Tim Greenshaw" userId="7cff769c7af84488" providerId="LiveId" clId="{31751340-FB18-4875-856A-A99EC44F8193}" dt="2019-12-11T07:31:42.514" v="689" actId="1035"/>
          <ac:picMkLst>
            <pc:docMk/>
            <pc:sldMk cId="3657676958" sldId="257"/>
            <ac:picMk id="8" creationId="{3201B8D0-4850-43D5-80D1-59F6EB1CDDD9}"/>
          </ac:picMkLst>
        </pc:picChg>
        <pc:picChg chg="add mod">
          <ac:chgData name="Tim Greenshaw" userId="7cff769c7af84488" providerId="LiveId" clId="{31751340-FB18-4875-856A-A99EC44F8193}" dt="2019-12-11T07:31:14.557" v="572" actId="1076"/>
          <ac:picMkLst>
            <pc:docMk/>
            <pc:sldMk cId="3657676958" sldId="257"/>
            <ac:picMk id="9" creationId="{C7F3DD5B-138B-40E9-BA47-D11742CCB9F1}"/>
          </ac:picMkLst>
        </pc:picChg>
        <pc:picChg chg="add mod">
          <ac:chgData name="Tim Greenshaw" userId="7cff769c7af84488" providerId="LiveId" clId="{31751340-FB18-4875-856A-A99EC44F8193}" dt="2019-12-11T07:31:16.431" v="573" actId="1076"/>
          <ac:picMkLst>
            <pc:docMk/>
            <pc:sldMk cId="3657676958" sldId="257"/>
            <ac:picMk id="10" creationId="{C4E87325-C472-4213-AA3B-34969150FE6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75" y="766763"/>
            <a:ext cx="554355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FF1C52D4-C0F1-424B-BBAA-A110CCC3FC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82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15888"/>
            <a:ext cx="222885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15888"/>
            <a:ext cx="653415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879" y="136728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1588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33525"/>
            <a:ext cx="8915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1384300"/>
            <a:ext cx="94249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155" y="74334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charset="0"/>
        <a:buChar char="■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Times New Roman" pitchFamily="18" charset="0"/>
        <a:buChar char="♦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25980-ECA1-4A6A-8D7B-47759B92E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CTA highlights 2019 – Southern site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F4F1A-6CD5-4FBE-87E1-83011365DA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Site agreement signed.</a:t>
            </a:r>
          </a:p>
          <a:p>
            <a:r>
              <a:rPr lang="en-GB" dirty="0"/>
              <a:t>Southern site manager appointed.</a:t>
            </a:r>
          </a:p>
          <a:p>
            <a:r>
              <a:rPr lang="en-GB" dirty="0"/>
              <a:t>Seismic study commissioned with ESO support.</a:t>
            </a:r>
          </a:p>
          <a:p>
            <a:r>
              <a:rPr lang="en-GB" dirty="0"/>
              <a:t>When completed, award design contracts for telescope foundations, roads and power distribution (2020).</a:t>
            </a:r>
          </a:p>
          <a:p>
            <a:r>
              <a:rPr lang="en-GB" dirty="0"/>
              <a:t>Award construction contracts in 2020…2022.</a:t>
            </a:r>
          </a:p>
          <a:p>
            <a:r>
              <a:rPr lang="en-GB" dirty="0"/>
              <a:t>Negotiating</a:t>
            </a:r>
            <a:br>
              <a:rPr lang="en-GB" dirty="0"/>
            </a:br>
            <a:r>
              <a:rPr lang="en-GB" dirty="0"/>
              <a:t>CTA use of </a:t>
            </a:r>
            <a:br>
              <a:rPr lang="en-GB" dirty="0"/>
            </a:br>
            <a:r>
              <a:rPr lang="en-GB" dirty="0"/>
              <a:t>BELLA (45 </a:t>
            </a:r>
            <a:br>
              <a:rPr lang="en-GB" dirty="0"/>
            </a:br>
            <a:r>
              <a:rPr lang="en-GB" dirty="0"/>
              <a:t>channel optical</a:t>
            </a:r>
            <a:br>
              <a:rPr lang="en-GB" dirty="0"/>
            </a:br>
            <a:r>
              <a:rPr lang="en-GB" dirty="0"/>
              <a:t>link between</a:t>
            </a:r>
            <a:br>
              <a:rPr lang="en-GB" dirty="0"/>
            </a:br>
            <a:r>
              <a:rPr lang="en-GB" dirty="0"/>
              <a:t>Europe and </a:t>
            </a:r>
            <a:br>
              <a:rPr lang="en-GB" dirty="0"/>
            </a:br>
            <a:r>
              <a:rPr lang="en-GB" dirty="0"/>
              <a:t>Latin America).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7534-7FDB-48D0-A5E6-5254FC4BCB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CTA</a:t>
            </a:r>
            <a:br>
              <a:rPr lang="en-GB" dirty="0"/>
            </a:br>
            <a:r>
              <a:rPr lang="en-GB" dirty="0"/>
              <a:t>infrastructure</a:t>
            </a:r>
            <a:br>
              <a:rPr lang="en-GB" dirty="0"/>
            </a:br>
            <a:r>
              <a:rPr lang="en-GB" dirty="0"/>
              <a:t>on southern</a:t>
            </a:r>
            <a:br>
              <a:rPr lang="en-GB" dirty="0"/>
            </a:br>
            <a:r>
              <a:rPr lang="en-GB" dirty="0"/>
              <a:t>site now: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Preliminary building plans: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BBD18F-F961-4720-AD24-8DD7CB262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331" y="4570904"/>
            <a:ext cx="2233902" cy="2083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2D86DF-D09C-4167-86C8-98914B2F3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230" y="1478244"/>
            <a:ext cx="2371500" cy="1788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9E1686-FEFD-4BBF-B8E9-A17746482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199" y="3584064"/>
            <a:ext cx="3250800" cy="1668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301761-84D2-41B1-B475-4A012D850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933" y="5106810"/>
            <a:ext cx="3250800" cy="1652234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8C3EC1A-F8FC-44E5-8EE6-48E7D02A2069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</a:t>
            </a:fld>
            <a:endParaRPr lang="en-GB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D0208-CC43-43C9-BBB7-937BDD6CFC98}"/>
              </a:ext>
            </a:extLst>
          </p:cNvPr>
          <p:cNvSpPr txBox="1"/>
          <p:nvPr/>
        </p:nvSpPr>
        <p:spPr>
          <a:xfrm>
            <a:off x="5393002" y="1031875"/>
            <a:ext cx="3096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Nacho Minaya and Tim Greenshaw</a:t>
            </a:r>
          </a:p>
        </p:txBody>
      </p:sp>
    </p:spTree>
    <p:extLst>
      <p:ext uri="{BB962C8B-B14F-4D97-AF65-F5344CB8AC3E}">
        <p14:creationId xmlns:p14="http://schemas.microsoft.com/office/powerpoint/2010/main" val="2594730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789E0-5624-4DD0-B418-AE67CD337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Southern site – Paranal, </a:t>
            </a:r>
            <a:r>
              <a:rPr lang="en-US" dirty="0"/>
              <a:t>Pampa </a:t>
            </a:r>
            <a:r>
              <a:rPr lang="en-US" dirty="0" err="1"/>
              <a:t>Remiendo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87886C-726A-423A-8783-CE186D266AB1}"/>
              </a:ext>
            </a:extLst>
          </p:cNvPr>
          <p:cNvGrpSpPr/>
          <p:nvPr/>
        </p:nvGrpSpPr>
        <p:grpSpPr>
          <a:xfrm>
            <a:off x="726672" y="1464735"/>
            <a:ext cx="8247994" cy="5359400"/>
            <a:chOff x="215329" y="1912481"/>
            <a:chExt cx="4586734" cy="33164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34919C-4185-4FA5-914E-1E13FFCB1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329" y="1912482"/>
              <a:ext cx="4426521" cy="3316447"/>
            </a:xfrm>
            <a:prstGeom prst="rect">
              <a:avLst/>
            </a:prstGeom>
          </p:spPr>
        </p:pic>
        <p:pic>
          <p:nvPicPr>
            <p:cNvPr id="7" name="Content Placeholder 5">
              <a:extLst>
                <a:ext uri="{FF2B5EF4-FFF2-40B4-BE49-F238E27FC236}">
                  <a16:creationId xmlns:a16="http://schemas.microsoft.com/office/drawing/2014/main" id="{2B16FA7D-2138-4244-96F1-A64A68E03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425" r="100000"/>
            <a:stretch/>
          </p:blipFill>
          <p:spPr bwMode="auto">
            <a:xfrm>
              <a:off x="4709255" y="1912481"/>
              <a:ext cx="92808" cy="331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14F69D1-2E20-4A39-8FD5-1B11D2C67859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02182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AC1C5-380D-4B81-A051-30AEE22D4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 highlights 2019 – telescopes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421BB-EA79-4EBA-9622-6047BC1F08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From 3 possible </a:t>
            </a:r>
            <a:br>
              <a:rPr lang="en-GB" dirty="0"/>
            </a:br>
            <a:r>
              <a:rPr lang="en-GB" dirty="0"/>
              <a:t>SSTs and cameras, </a:t>
            </a:r>
            <a:br>
              <a:rPr lang="en-GB" dirty="0"/>
            </a:br>
            <a:r>
              <a:rPr lang="en-GB" dirty="0"/>
              <a:t>CTA selected </a:t>
            </a:r>
            <a:br>
              <a:rPr lang="en-GB" dirty="0"/>
            </a:br>
            <a:r>
              <a:rPr lang="en-GB" dirty="0"/>
              <a:t>ASTRI structure </a:t>
            </a:r>
            <a:br>
              <a:rPr lang="en-GB" dirty="0"/>
            </a:br>
            <a:r>
              <a:rPr lang="en-GB" dirty="0"/>
              <a:t>and CHEC camera.</a:t>
            </a:r>
          </a:p>
          <a:p>
            <a:r>
              <a:rPr lang="en-GB" dirty="0"/>
              <a:t>Tested together in Sicily this year: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8A3F3-5FA1-4D1E-B834-DEB5919DF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43874" y="1533525"/>
            <a:ext cx="4166826" cy="5135563"/>
          </a:xfrm>
        </p:spPr>
        <p:txBody>
          <a:bodyPr/>
          <a:lstStyle/>
          <a:p>
            <a:r>
              <a:rPr lang="en-GB" dirty="0"/>
              <a:t>Atmospheric Cherenkov technique: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096BE-922D-1741-82CE-129436F86F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66664" y="3570690"/>
            <a:ext cx="4005846" cy="317142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EF593B-01C0-41A3-A20E-B1B642298FD9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3</a:t>
            </a:fld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426BE7-E9FD-4C1D-AA18-3751165C1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036" y="2070747"/>
            <a:ext cx="3315300" cy="4365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C628FF-DFC3-48FA-AAB2-CF87F9A08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3" t="58000" r="67276" b="3350"/>
          <a:stretch/>
        </p:blipFill>
        <p:spPr>
          <a:xfrm>
            <a:off x="3052294" y="1477716"/>
            <a:ext cx="1961882" cy="16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16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735BE9-88C2-49DD-8C9D-43F63E556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6" y="1465322"/>
            <a:ext cx="8514381" cy="5264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5AC1C5-380D-4B81-A051-30AEE22D4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 highlights 2019 – telescopes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421BB-EA79-4EBA-9622-6047BC1F0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2621387" cy="5135563"/>
          </a:xfrm>
        </p:spPr>
        <p:txBody>
          <a:bodyPr/>
          <a:lstStyle/>
          <a:p>
            <a:r>
              <a:rPr lang="en-GB" dirty="0"/>
              <a:t>Selection of recorded events, showing Cherenkov light generated in EM showers in atmosphere by cosmic rays and photons.</a:t>
            </a:r>
          </a:p>
          <a:p>
            <a:r>
              <a:rPr lang="en-GB" dirty="0"/>
              <a:t>Sampling frequency 1 GHz.</a:t>
            </a:r>
          </a:p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EF593B-01C0-41A3-A20E-B1B642298FD9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4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39538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9FC1-F820-409D-BCE7-3BDCF989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 Highlights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4D125-FEAA-480E-BCF2-1FEAEE868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3969458" cy="5135563"/>
          </a:xfrm>
        </p:spPr>
        <p:txBody>
          <a:bodyPr/>
          <a:lstStyle/>
          <a:p>
            <a:r>
              <a:rPr lang="en-GB" dirty="0"/>
              <a:t>As part of preparation of data analysis pipeline and Monte Carlo, Data Challenge 1 released.</a:t>
            </a:r>
          </a:p>
          <a:p>
            <a:r>
              <a:rPr lang="en-GB" dirty="0"/>
              <a:t>Example</a:t>
            </a:r>
            <a:r>
              <a:rPr lang="en-GB"/>
              <a:t>, raw gamma </a:t>
            </a:r>
            <a:r>
              <a:rPr lang="en-GB" dirty="0"/>
              <a:t>ray image of Galactic Centre: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2B4E5A-B25E-41C5-A30C-FB73E1957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3161" y="1533525"/>
            <a:ext cx="4997539" cy="5135563"/>
          </a:xfrm>
        </p:spPr>
        <p:txBody>
          <a:bodyPr/>
          <a:lstStyle/>
          <a:p>
            <a:r>
              <a:rPr lang="en-GB" dirty="0"/>
              <a:t>Analysis using </a:t>
            </a:r>
            <a:r>
              <a:rPr lang="en-GB" dirty="0" err="1"/>
              <a:t>GammaPy</a:t>
            </a:r>
            <a:r>
              <a:rPr lang="en-GB" dirty="0"/>
              <a:t>…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…successfully reconstructs</a:t>
            </a:r>
            <a:br>
              <a:rPr lang="en-GB" dirty="0"/>
            </a:br>
            <a:r>
              <a:rPr lang="en-GB" dirty="0"/>
              <a:t>input gamma ray spectrum: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24D4B-3F6C-48FC-9722-81594CE53E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0" y="3245141"/>
            <a:ext cx="3641046" cy="3241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BA167-3F01-4049-A72B-BAEC9F44965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23"/>
          <a:stretch/>
        </p:blipFill>
        <p:spPr>
          <a:xfrm>
            <a:off x="4512456" y="1969000"/>
            <a:ext cx="1889125" cy="1494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9F5B57-405F-492A-A514-C8DCADE2B20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2"/>
          <a:stretch/>
        </p:blipFill>
        <p:spPr>
          <a:xfrm>
            <a:off x="6275539" y="2438792"/>
            <a:ext cx="1880235" cy="1477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01B8D0-4850-43D5-80D1-59F6EB1CDDD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6"/>
          <a:stretch/>
        </p:blipFill>
        <p:spPr>
          <a:xfrm>
            <a:off x="7961039" y="3170121"/>
            <a:ext cx="1906270" cy="1454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F3DD5B-138B-40E9-BA47-D11742CCB9F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321" y="5281195"/>
            <a:ext cx="1792605" cy="1202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E87325-C472-4213-AA3B-34969150FE6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359" y="5277385"/>
            <a:ext cx="1795780" cy="1205865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AD88E60-D76D-4461-B5FF-23A9460D0E28}"/>
              </a:ext>
            </a:extLst>
          </p:cNvPr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5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57676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8FF78-B78F-4EC3-B298-32826F09B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Merry </a:t>
            </a:r>
            <a:br>
              <a:rPr lang="en-GB" dirty="0"/>
            </a:br>
            <a:r>
              <a:rPr lang="en-GB" dirty="0"/>
              <a:t>Christmas!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C76C6C-E1FF-435D-9834-3BC72BD28887}"/>
              </a:ext>
            </a:extLst>
          </p:cNvPr>
          <p:cNvSpPr txBox="1"/>
          <p:nvPr/>
        </p:nvSpPr>
        <p:spPr>
          <a:xfrm rot="16200000">
            <a:off x="278602" y="2858220"/>
            <a:ext cx="51355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NGC 2264 (the Christmas Tree nebula).</a:t>
            </a:r>
            <a:r>
              <a:rPr lang="en-GB" dirty="0"/>
              <a:t> </a:t>
            </a:r>
          </a:p>
        </p:txBody>
      </p:sp>
      <p:pic>
        <p:nvPicPr>
          <p:cNvPr id="6" name="Picture 5" descr="A star filled sky&#10;&#10;Description automatically generated">
            <a:extLst>
              <a:ext uri="{FF2B5EF4-FFF2-40B4-BE49-F238E27FC236}">
                <a16:creationId xmlns:a16="http://schemas.microsoft.com/office/drawing/2014/main" id="{55F3799D-378F-489B-B937-871D0A417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" r="20062"/>
          <a:stretch/>
        </p:blipFill>
        <p:spPr>
          <a:xfrm rot="5400000">
            <a:off x="3030828" y="17172"/>
            <a:ext cx="6892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43495"/>
      </p:ext>
    </p:extLst>
  </p:cSld>
  <p:clrMapOvr>
    <a:masterClrMapping/>
  </p:clrMapOvr>
</p:sld>
</file>

<file path=ppt/theme/theme1.xml><?xml version="1.0" encoding="utf-8"?>
<a:theme xmlns:a="http://schemas.openxmlformats.org/drawingml/2006/main" name="CTAnumA4">
  <a:themeElements>
    <a:clrScheme name="TimA4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A4Landscap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mA4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F1BD26CB-42E6-44C0-8E5A-C1A4004B0CCD}" vid="{36076033-0916-4EDA-912D-165DBF743A1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PowerPointCTA-A4</Template>
  <TotalTime>54</TotalTime>
  <Words>218</Words>
  <Application>Microsoft Office PowerPoint</Application>
  <PresentationFormat>A4 Paper (210x297 mm)</PresentationFormat>
  <Paragraphs>38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Times New Roman</vt:lpstr>
      <vt:lpstr>CTAnumA4</vt:lpstr>
      <vt:lpstr>CTA highlights 2019 – Southern site </vt:lpstr>
      <vt:lpstr>Southern site – Paranal, Pampa Remiendo</vt:lpstr>
      <vt:lpstr>CTA highlights 2019 – telescopes</vt:lpstr>
      <vt:lpstr>CTA highlights 2019 – telescopes</vt:lpstr>
      <vt:lpstr>CTA Highlights 2019</vt:lpstr>
      <vt:lpstr>Merry  Christmas!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CTA Highlights 2019 </dc:title>
  <dc:creator>Tim Greenshaw</dc:creator>
  <cp:lastModifiedBy>Tim Greenshaw</cp:lastModifiedBy>
  <cp:revision>1</cp:revision>
  <dcterms:created xsi:type="dcterms:W3CDTF">2019-12-11T07:13:15Z</dcterms:created>
  <dcterms:modified xsi:type="dcterms:W3CDTF">2019-12-20T08:43:48Z</dcterms:modified>
</cp:coreProperties>
</file>