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8" r:id="rId5"/>
    <p:sldId id="259" r:id="rId6"/>
    <p:sldId id="280" r:id="rId7"/>
    <p:sldId id="281" r:id="rId8"/>
    <p:sldId id="261" r:id="rId9"/>
    <p:sldId id="288" r:id="rId10"/>
    <p:sldId id="282" r:id="rId11"/>
    <p:sldId id="290" r:id="rId12"/>
    <p:sldId id="272" r:id="rId13"/>
    <p:sldId id="276" r:id="rId14"/>
    <p:sldId id="277" r:id="rId15"/>
    <p:sldId id="287" r:id="rId16"/>
    <p:sldId id="264" r:id="rId17"/>
    <p:sldId id="284" r:id="rId18"/>
    <p:sldId id="293" r:id="rId19"/>
    <p:sldId id="291" r:id="rId20"/>
    <p:sldId id="294" r:id="rId21"/>
    <p:sldId id="270" r:id="rId22"/>
    <p:sldId id="285" r:id="rId23"/>
    <p:sldId id="292" r:id="rId24"/>
    <p:sldId id="267" r:id="rId25"/>
    <p:sldId id="268" r:id="rId26"/>
    <p:sldId id="269" r:id="rId27"/>
    <p:sldId id="300" r:id="rId28"/>
    <p:sldId id="301" r:id="rId29"/>
    <p:sldId id="275" r:id="rId30"/>
    <p:sldId id="260" r:id="rId31"/>
    <p:sldId id="297" r:id="rId32"/>
    <p:sldId id="283" r:id="rId33"/>
    <p:sldId id="295" r:id="rId34"/>
    <p:sldId id="298" r:id="rId35"/>
    <p:sldId id="299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Christina Ahdid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A05A4-A8AA-45F6-9216-CCABEB91C0E0}" v="2" dt="2026-03-29T21:53:59.440"/>
    <p1510:client id="{13A17FD8-AFB6-418E-A8E3-9FE37895AC0E}" v="427" dt="2026-03-29T23:40:21.142"/>
    <p1510:client id="{2557EFBF-4C25-42CB-9D94-BE15AF278CCC}" v="10" dt="2026-03-28T07:47:40.624"/>
    <p1510:client id="{400FDAEE-AAA2-4EFA-AEC4-119AC3F79177}" v="1099" dt="2026-03-28T10:31:12.267"/>
    <p1510:client id="{7208886D-CB0F-4AB6-BE3F-2A01E101BC27}" v="773" dt="2026-03-29T21:51:41.518"/>
    <p1510:client id="{A0E9A54D-B6F5-4D5E-9D12-0A32F8EE4C7F}" v="53" dt="2026-03-29T22:10:06.766"/>
    <p1510:client id="{CFF5CA3F-2BE4-4B9F-8EC4-47F242ACB3A2}" v="82" dt="2026-03-30T05:56:33.763"/>
    <p1510:client id="{D6699554-1A8E-443A-85F1-32B597B9C7B3}" v="526" dt="2026-03-28T08:29:29.954"/>
    <p1510:client id="{FD4128AB-789E-44C1-8526-4074E37EC0C3}" v="1633" dt="2026-03-29T17:14:35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1" autoAdjust="0"/>
  </p:normalViewPr>
  <p:slideViewPr>
    <p:cSldViewPr snapToGrid="0" snapToObjects="1">
      <p:cViewPr varScale="1">
        <p:scale>
          <a:sx n="187" d="100"/>
          <a:sy n="187" d="100"/>
        </p:scale>
        <p:origin x="1044" y="246"/>
      </p:cViewPr>
      <p:guideLst>
        <p:guide orient="horz" pos="16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Remta" userId="8IxuMPrKYq3gfIE34nWjq4BNz2ZLGHoR0UQo+l5gH3A=" providerId="None" clId="Web-{18F28950-57B6-467C-B1F7-31D98A2CB0F8}"/>
    <pc:docChg chg="addSld modSld">
      <pc:chgData name="Matthias Remta" userId="8IxuMPrKYq3gfIE34nWjq4BNz2ZLGHoR0UQo+l5gH3A=" providerId="None" clId="Web-{18F28950-57B6-467C-B1F7-31D98A2CB0F8}" dt="2026-03-26T11:17:39.374" v="111" actId="1076"/>
      <pc:docMkLst>
        <pc:docMk/>
      </pc:docMkLst>
      <pc:sldChg chg="modSp new">
        <pc:chgData name="Matthias Remta" userId="8IxuMPrKYq3gfIE34nWjq4BNz2ZLGHoR0UQo+l5gH3A=" providerId="None" clId="Web-{18F28950-57B6-467C-B1F7-31D98A2CB0F8}" dt="2026-03-26T11:17:00.827" v="96" actId="20577"/>
        <pc:sldMkLst>
          <pc:docMk/>
          <pc:sldMk cId="205512263" sldId="276"/>
        </pc:sldMkLst>
        <pc:spChg chg="mod">
          <ac:chgData name="Matthias Remta" userId="8IxuMPrKYq3gfIE34nWjq4BNz2ZLGHoR0UQo+l5gH3A=" providerId="None" clId="Web-{18F28950-57B6-467C-B1F7-31D98A2CB0F8}" dt="2026-03-26T11:14:58.295" v="11" actId="20577"/>
          <ac:spMkLst>
            <pc:docMk/>
            <pc:sldMk cId="205512263" sldId="276"/>
            <ac:spMk id="2" creationId="{8EEF4F2A-FD14-F114-07A6-9B148A1C4835}"/>
          </ac:spMkLst>
        </pc:spChg>
        <pc:spChg chg="mod">
          <ac:chgData name="Matthias Remta" userId="8IxuMPrKYq3gfIE34nWjq4BNz2ZLGHoR0UQo+l5gH3A=" providerId="None" clId="Web-{18F28950-57B6-467C-B1F7-31D98A2CB0F8}" dt="2026-03-26T11:17:00.827" v="96" actId="20577"/>
          <ac:spMkLst>
            <pc:docMk/>
            <pc:sldMk cId="205512263" sldId="276"/>
            <ac:spMk id="3" creationId="{F3ACF2FA-B989-657E-3EF0-9F0AF681B3AD}"/>
          </ac:spMkLst>
        </pc:spChg>
      </pc:sldChg>
      <pc:sldChg chg="addSp modSp new">
        <pc:chgData name="Matthias Remta" userId="8IxuMPrKYq3gfIE34nWjq4BNz2ZLGHoR0UQo+l5gH3A=" providerId="None" clId="Web-{18F28950-57B6-467C-B1F7-31D98A2CB0F8}" dt="2026-03-26T11:17:39.374" v="111" actId="1076"/>
        <pc:sldMkLst>
          <pc:docMk/>
          <pc:sldMk cId="1586760505" sldId="277"/>
        </pc:sldMkLst>
        <pc:spChg chg="mod">
          <ac:chgData name="Matthias Remta" userId="8IxuMPrKYq3gfIE34nWjq4BNz2ZLGHoR0UQo+l5gH3A=" providerId="None" clId="Web-{18F28950-57B6-467C-B1F7-31D98A2CB0F8}" dt="2026-03-26T11:16:31.374" v="62" actId="20577"/>
          <ac:spMkLst>
            <pc:docMk/>
            <pc:sldMk cId="1586760505" sldId="277"/>
            <ac:spMk id="2" creationId="{AA8A474F-E694-0FA8-6F19-7950063E2A3F}"/>
          </ac:spMkLst>
        </pc:spChg>
        <pc:spChg chg="mod">
          <ac:chgData name="Matthias Remta" userId="8IxuMPrKYq3gfIE34nWjq4BNz2ZLGHoR0UQo+l5gH3A=" providerId="None" clId="Web-{18F28950-57B6-467C-B1F7-31D98A2CB0F8}" dt="2026-03-26T11:17:20.687" v="107" actId="20577"/>
          <ac:spMkLst>
            <pc:docMk/>
            <pc:sldMk cId="1586760505" sldId="277"/>
            <ac:spMk id="3" creationId="{51E55BD9-56A1-B1D5-2FC1-7D96F0C365FB}"/>
          </ac:spMkLst>
        </pc:spChg>
        <pc:picChg chg="add">
          <ac:chgData name="Matthias Remta" userId="8IxuMPrKYq3gfIE34nWjq4BNz2ZLGHoR0UQo+l5gH3A=" providerId="None" clId="Web-{18F28950-57B6-467C-B1F7-31D98A2CB0F8}" dt="2026-03-26T11:17:25.249" v="108"/>
          <ac:picMkLst>
            <pc:docMk/>
            <pc:sldMk cId="1586760505" sldId="277"/>
            <ac:picMk id="8" creationId="{B950B07F-A64B-EE60-7604-D4A2808CD62A}"/>
          </ac:picMkLst>
        </pc:picChg>
        <pc:picChg chg="add mod">
          <ac:chgData name="Matthias Remta" userId="8IxuMPrKYq3gfIE34nWjq4BNz2ZLGHoR0UQo+l5gH3A=" providerId="None" clId="Web-{18F28950-57B6-467C-B1F7-31D98A2CB0F8}" dt="2026-03-26T11:17:39.374" v="111" actId="1076"/>
          <ac:picMkLst>
            <pc:docMk/>
            <pc:sldMk cId="1586760505" sldId="277"/>
            <ac:picMk id="10" creationId="{6C612C71-EC6A-E657-594F-D3B380A43D5D}"/>
          </ac:picMkLst>
        </pc:picChg>
        <pc:picChg chg="add">
          <ac:chgData name="Matthias Remta" userId="8IxuMPrKYq3gfIE34nWjq4BNz2ZLGHoR0UQo+l5gH3A=" providerId="None" clId="Web-{18F28950-57B6-467C-B1F7-31D98A2CB0F8}" dt="2026-03-26T11:17:35.827" v="110"/>
          <ac:picMkLst>
            <pc:docMk/>
            <pc:sldMk cId="1586760505" sldId="277"/>
            <ac:picMk id="12" creationId="{83C99829-113C-7774-F8CB-0187B106335A}"/>
          </ac:picMkLst>
        </pc:picChg>
      </pc:sldChg>
    </pc:docChg>
  </pc:docChgLst>
  <pc:docChgLst>
    <pc:chgData name="Matthias Remta" userId="8IxuMPrKYq3gfIE34nWjq4BNz2ZLGHoR0UQo+l5gH3A=" providerId="None" clId="Web-{FD4128AB-789E-44C1-8526-4074E37EC0C3}"/>
    <pc:docChg chg="addSld delSld modSld sldOrd">
      <pc:chgData name="Matthias Remta" userId="8IxuMPrKYq3gfIE34nWjq4BNz2ZLGHoR0UQo+l5gH3A=" providerId="None" clId="Web-{FD4128AB-789E-44C1-8526-4074E37EC0C3}" dt="2026-03-29T17:14:35.856" v="1552"/>
      <pc:docMkLst>
        <pc:docMk/>
      </pc:docMkLst>
      <pc:sldChg chg="modSp">
        <pc:chgData name="Matthias Remta" userId="8IxuMPrKYq3gfIE34nWjq4BNz2ZLGHoR0UQo+l5gH3A=" providerId="None" clId="Web-{FD4128AB-789E-44C1-8526-4074E37EC0C3}" dt="2026-03-29T10:01:52.318" v="439" actId="20577"/>
        <pc:sldMkLst>
          <pc:docMk/>
          <pc:sldMk cId="1427204561" sldId="258"/>
        </pc:sldMkLst>
        <pc:spChg chg="mod">
          <ac:chgData name="Matthias Remta" userId="8IxuMPrKYq3gfIE34nWjq4BNz2ZLGHoR0UQo+l5gH3A=" providerId="None" clId="Web-{FD4128AB-789E-44C1-8526-4074E37EC0C3}" dt="2026-03-29T10:01:52.318" v="439" actId="20577"/>
          <ac:spMkLst>
            <pc:docMk/>
            <pc:sldMk cId="1427204561" sldId="258"/>
            <ac:spMk id="2" creationId="{8492A98E-9DB8-0901-41C9-436DC79D51EB}"/>
          </ac:spMkLst>
        </pc:spChg>
      </pc:sldChg>
      <pc:sldChg chg="modSp">
        <pc:chgData name="Matthias Remta" userId="8IxuMPrKYq3gfIE34nWjq4BNz2ZLGHoR0UQo+l5gH3A=" providerId="None" clId="Web-{FD4128AB-789E-44C1-8526-4074E37EC0C3}" dt="2026-03-29T09:48:20.051" v="376" actId="20577"/>
        <pc:sldMkLst>
          <pc:docMk/>
          <pc:sldMk cId="360049527" sldId="261"/>
        </pc:sldMkLst>
        <pc:spChg chg="mod">
          <ac:chgData name="Matthias Remta" userId="8IxuMPrKYq3gfIE34nWjq4BNz2ZLGHoR0UQo+l5gH3A=" providerId="None" clId="Web-{FD4128AB-789E-44C1-8526-4074E37EC0C3}" dt="2026-03-29T09:48:20.051" v="376" actId="20577"/>
          <ac:spMkLst>
            <pc:docMk/>
            <pc:sldMk cId="360049527" sldId="261"/>
            <ac:spMk id="3" creationId="{37C0C358-3D1F-679F-A5D7-8B623A4741DC}"/>
          </ac:spMkLst>
        </pc:spChg>
      </pc:sldChg>
      <pc:sldChg chg="del">
        <pc:chgData name="Matthias Remta" userId="8IxuMPrKYq3gfIE34nWjq4BNz2ZLGHoR0UQo+l5gH3A=" providerId="None" clId="Web-{FD4128AB-789E-44C1-8526-4074E37EC0C3}" dt="2026-03-29T10:04:18.196" v="460"/>
        <pc:sldMkLst>
          <pc:docMk/>
          <pc:sldMk cId="3379443289" sldId="262"/>
        </pc:sldMkLst>
      </pc:sldChg>
      <pc:sldChg chg="addSp delSp modSp addAnim delAnim modAnim">
        <pc:chgData name="Matthias Remta" userId="8IxuMPrKYq3gfIE34nWjq4BNz2ZLGHoR0UQo+l5gH3A=" providerId="None" clId="Web-{FD4128AB-789E-44C1-8526-4074E37EC0C3}" dt="2026-03-29T15:06:30.542" v="957"/>
        <pc:sldMkLst>
          <pc:docMk/>
          <pc:sldMk cId="950025257" sldId="264"/>
        </pc:sldMkLst>
        <pc:spChg chg="mod">
          <ac:chgData name="Matthias Remta" userId="8IxuMPrKYq3gfIE34nWjq4BNz2ZLGHoR0UQo+l5gH3A=" providerId="None" clId="Web-{FD4128AB-789E-44C1-8526-4074E37EC0C3}" dt="2026-03-29T13:03:31.315" v="496" actId="20577"/>
          <ac:spMkLst>
            <pc:docMk/>
            <pc:sldMk cId="950025257" sldId="264"/>
            <ac:spMk id="2" creationId="{A60E4C8C-C329-24E6-A5E5-673FACC4962D}"/>
          </ac:spMkLst>
        </pc:spChg>
        <pc:spChg chg="mod ord">
          <ac:chgData name="Matthias Remta" userId="8IxuMPrKYq3gfIE34nWjq4BNz2ZLGHoR0UQo+l5gH3A=" providerId="None" clId="Web-{FD4128AB-789E-44C1-8526-4074E37EC0C3}" dt="2026-03-29T15:02:46.265" v="946"/>
          <ac:spMkLst>
            <pc:docMk/>
            <pc:sldMk cId="950025257" sldId="264"/>
            <ac:spMk id="3" creationId="{192D7766-D2AE-2271-C2DF-F112324BD827}"/>
          </ac:spMkLst>
        </pc:spChg>
        <pc:spChg chg="add mod">
          <ac:chgData name="Matthias Remta" userId="8IxuMPrKYq3gfIE34nWjq4BNz2ZLGHoR0UQo+l5gH3A=" providerId="None" clId="Web-{FD4128AB-789E-44C1-8526-4074E37EC0C3}" dt="2026-03-29T13:31:13.479" v="605" actId="1076"/>
          <ac:spMkLst>
            <pc:docMk/>
            <pc:sldMk cId="950025257" sldId="264"/>
            <ac:spMk id="7" creationId="{C4C179C2-83FA-BDD4-9B7D-CB00FD48C42B}"/>
          </ac:spMkLst>
        </pc:spChg>
        <pc:spChg chg="add del mod">
          <ac:chgData name="Matthias Remta" userId="8IxuMPrKYq3gfIE34nWjq4BNz2ZLGHoR0UQo+l5gH3A=" providerId="None" clId="Web-{FD4128AB-789E-44C1-8526-4074E37EC0C3}" dt="2026-03-29T13:40:39.228" v="710"/>
          <ac:spMkLst>
            <pc:docMk/>
            <pc:sldMk cId="950025257" sldId="264"/>
            <ac:spMk id="9" creationId="{0B7124EA-C965-7613-41D6-80F338793428}"/>
          </ac:spMkLst>
        </pc:spChg>
        <pc:spChg chg="add mod">
          <ac:chgData name="Matthias Remta" userId="8IxuMPrKYq3gfIE34nWjq4BNz2ZLGHoR0UQo+l5gH3A=" providerId="None" clId="Web-{FD4128AB-789E-44C1-8526-4074E37EC0C3}" dt="2026-03-29T15:00:50.872" v="904" actId="1076"/>
          <ac:spMkLst>
            <pc:docMk/>
            <pc:sldMk cId="950025257" sldId="264"/>
            <ac:spMk id="11" creationId="{86D2AF0A-98ED-5119-787E-9B8B79B1A07E}"/>
          </ac:spMkLst>
        </pc:spChg>
        <pc:spChg chg="add del mod">
          <ac:chgData name="Matthias Remta" userId="8IxuMPrKYq3gfIE34nWjq4BNz2ZLGHoR0UQo+l5gH3A=" providerId="None" clId="Web-{FD4128AB-789E-44C1-8526-4074E37EC0C3}" dt="2026-03-29T13:41:56.604" v="728"/>
          <ac:spMkLst>
            <pc:docMk/>
            <pc:sldMk cId="950025257" sldId="264"/>
            <ac:spMk id="12" creationId="{427E34CB-1CBA-C490-FE52-C4EA394B53ED}"/>
          </ac:spMkLst>
        </pc:spChg>
        <pc:spChg chg="add mod ord">
          <ac:chgData name="Matthias Remta" userId="8IxuMPrKYq3gfIE34nWjq4BNz2ZLGHoR0UQo+l5gH3A=" providerId="None" clId="Web-{FD4128AB-789E-44C1-8526-4074E37EC0C3}" dt="2026-03-29T15:04:30.144" v="949" actId="14100"/>
          <ac:spMkLst>
            <pc:docMk/>
            <pc:sldMk cId="950025257" sldId="264"/>
            <ac:spMk id="12" creationId="{88C457B3-019E-E651-AE2E-1DC422BCE531}"/>
          </ac:spMkLst>
        </pc:spChg>
        <pc:spChg chg="add del mod ord">
          <ac:chgData name="Matthias Remta" userId="8IxuMPrKYq3gfIE34nWjq4BNz2ZLGHoR0UQo+l5gH3A=" providerId="None" clId="Web-{FD4128AB-789E-44C1-8526-4074E37EC0C3}" dt="2026-03-29T13:38:36.599" v="687"/>
          <ac:spMkLst>
            <pc:docMk/>
            <pc:sldMk cId="950025257" sldId="264"/>
            <ac:spMk id="13" creationId="{ED973897-2A4C-A210-6B50-1A574D3849AB}"/>
          </ac:spMkLst>
        </pc:spChg>
        <pc:spChg chg="add mod ord">
          <ac:chgData name="Matthias Remta" userId="8IxuMPrKYq3gfIE34nWjq4BNz2ZLGHoR0UQo+l5gH3A=" providerId="None" clId="Web-{FD4128AB-789E-44C1-8526-4074E37EC0C3}" dt="2026-03-29T15:05:26.772" v="951" actId="1076"/>
          <ac:spMkLst>
            <pc:docMk/>
            <pc:sldMk cId="950025257" sldId="264"/>
            <ac:spMk id="15" creationId="{C85CE770-C4B0-9BD4-84C8-39CA589386DE}"/>
          </ac:spMkLst>
        </pc:spChg>
        <pc:spChg chg="add mod ord">
          <ac:chgData name="Matthias Remta" userId="8IxuMPrKYq3gfIE34nWjq4BNz2ZLGHoR0UQo+l5gH3A=" providerId="None" clId="Web-{FD4128AB-789E-44C1-8526-4074E37EC0C3}" dt="2026-03-29T15:05:55.446" v="952" actId="20577"/>
          <ac:spMkLst>
            <pc:docMk/>
            <pc:sldMk cId="950025257" sldId="264"/>
            <ac:spMk id="17" creationId="{E8D03786-283D-0FE3-8C84-ADBE514D24BF}"/>
          </ac:spMkLst>
        </pc:spChg>
        <pc:spChg chg="add mod ord">
          <ac:chgData name="Matthias Remta" userId="8IxuMPrKYq3gfIE34nWjq4BNz2ZLGHoR0UQo+l5gH3A=" providerId="None" clId="Web-{FD4128AB-789E-44C1-8526-4074E37EC0C3}" dt="2026-03-29T15:05:17.022" v="950"/>
          <ac:spMkLst>
            <pc:docMk/>
            <pc:sldMk cId="950025257" sldId="264"/>
            <ac:spMk id="19" creationId="{E06A63C2-B05D-74B2-F87A-3A4A3C1F137F}"/>
          </ac:spMkLst>
        </pc:spChg>
        <pc:spChg chg="add mod">
          <ac:chgData name="Matthias Remta" userId="8IxuMPrKYq3gfIE34nWjq4BNz2ZLGHoR0UQo+l5gH3A=" providerId="None" clId="Web-{FD4128AB-789E-44C1-8526-4074E37EC0C3}" dt="2026-03-29T15:00:44.106" v="903" actId="1076"/>
          <ac:spMkLst>
            <pc:docMk/>
            <pc:sldMk cId="950025257" sldId="264"/>
            <ac:spMk id="20" creationId="{15EE5561-2793-CF4C-F95C-89FEDBB6342B}"/>
          </ac:spMkLst>
        </pc:spChg>
        <pc:picChg chg="mod">
          <ac:chgData name="Matthias Remta" userId="8IxuMPrKYq3gfIE34nWjq4BNz2ZLGHoR0UQo+l5gH3A=" providerId="None" clId="Web-{FD4128AB-789E-44C1-8526-4074E37EC0C3}" dt="2026-03-29T13:35:51.505" v="660" actId="1076"/>
          <ac:picMkLst>
            <pc:docMk/>
            <pc:sldMk cId="950025257" sldId="264"/>
            <ac:picMk id="8" creationId="{F7E770BE-7BDF-41CB-F58D-9D819D8527D6}"/>
          </ac:picMkLst>
        </pc:picChg>
        <pc:picChg chg="add mod">
          <ac:chgData name="Matthias Remta" userId="8IxuMPrKYq3gfIE34nWjq4BNz2ZLGHoR0UQo+l5gH3A=" providerId="None" clId="Web-{FD4128AB-789E-44C1-8526-4074E37EC0C3}" dt="2026-03-29T14:51:52.541" v="875" actId="1076"/>
          <ac:picMkLst>
            <pc:docMk/>
            <pc:sldMk cId="950025257" sldId="264"/>
            <ac:picMk id="9" creationId="{43B293AE-A1A5-7BCF-D2E9-F972D841D2F0}"/>
          </ac:picMkLst>
        </pc:picChg>
        <pc:cxnChg chg="del mod">
          <ac:chgData name="Matthias Remta" userId="8IxuMPrKYq3gfIE34nWjq4BNz2ZLGHoR0UQo+l5gH3A=" providerId="None" clId="Web-{FD4128AB-789E-44C1-8526-4074E37EC0C3}" dt="2026-03-29T13:30:01.023" v="598"/>
          <ac:cxnSpMkLst>
            <pc:docMk/>
            <pc:sldMk cId="950025257" sldId="264"/>
            <ac:cxnSpMk id="10" creationId="{B8648485-7F1B-CB36-6BFD-1EAEF51B0BEA}"/>
          </ac:cxnSpMkLst>
        </pc:cxnChg>
      </pc:sldChg>
      <pc:sldChg chg="del">
        <pc:chgData name="Matthias Remta" userId="8IxuMPrKYq3gfIE34nWjq4BNz2ZLGHoR0UQo+l5gH3A=" providerId="None" clId="Web-{FD4128AB-789E-44C1-8526-4074E37EC0C3}" dt="2026-03-29T10:02:35.038" v="442"/>
        <pc:sldMkLst>
          <pc:docMk/>
          <pc:sldMk cId="572252322" sldId="271"/>
        </pc:sldMkLst>
      </pc:sldChg>
      <pc:sldChg chg="modSp">
        <pc:chgData name="Matthias Remta" userId="8IxuMPrKYq3gfIE34nWjq4BNz2ZLGHoR0UQo+l5gH3A=" providerId="None" clId="Web-{FD4128AB-789E-44C1-8526-4074E37EC0C3}" dt="2026-03-29T09:58:47.092" v="434" actId="20577"/>
        <pc:sldMkLst>
          <pc:docMk/>
          <pc:sldMk cId="3956451017" sldId="272"/>
        </pc:sldMkLst>
        <pc:spChg chg="mod">
          <ac:chgData name="Matthias Remta" userId="8IxuMPrKYq3gfIE34nWjq4BNz2ZLGHoR0UQo+l5gH3A=" providerId="None" clId="Web-{FD4128AB-789E-44C1-8526-4074E37EC0C3}" dt="2026-03-29T09:58:47.092" v="434" actId="20577"/>
          <ac:spMkLst>
            <pc:docMk/>
            <pc:sldMk cId="3956451017" sldId="272"/>
            <ac:spMk id="2" creationId="{71490E46-2487-FAB5-2FF5-18D053E77913}"/>
          </ac:spMkLst>
        </pc:spChg>
      </pc:sldChg>
      <pc:sldChg chg="del">
        <pc:chgData name="Matthias Remta" userId="8IxuMPrKYq3gfIE34nWjq4BNz2ZLGHoR0UQo+l5gH3A=" providerId="None" clId="Web-{FD4128AB-789E-44C1-8526-4074E37EC0C3}" dt="2026-03-29T10:00:23.502" v="435"/>
        <pc:sldMkLst>
          <pc:docMk/>
          <pc:sldMk cId="2138992012" sldId="273"/>
        </pc:sldMkLst>
      </pc:sldChg>
      <pc:sldChg chg="addSp delSp modSp addAnim delAnim modNotes">
        <pc:chgData name="Matthias Remta" userId="8IxuMPrKYq3gfIE34nWjq4BNz2ZLGHoR0UQo+l5gH3A=" providerId="None" clId="Web-{FD4128AB-789E-44C1-8526-4074E37EC0C3}" dt="2026-03-29T09:03:48.236" v="337"/>
        <pc:sldMkLst>
          <pc:docMk/>
          <pc:sldMk cId="1168957741" sldId="280"/>
        </pc:sldMkLst>
        <pc:spChg chg="mod ord">
          <ac:chgData name="Matthias Remta" userId="8IxuMPrKYq3gfIE34nWjq4BNz2ZLGHoR0UQo+l5gH3A=" providerId="None" clId="Web-{FD4128AB-789E-44C1-8526-4074E37EC0C3}" dt="2026-03-29T09:03:37.908" v="336"/>
          <ac:spMkLst>
            <pc:docMk/>
            <pc:sldMk cId="1168957741" sldId="280"/>
            <ac:spMk id="3" creationId="{1B8364A8-D348-73F2-756B-E71E550F99DD}"/>
          </ac:spMkLst>
        </pc:spChg>
        <pc:spChg chg="add del">
          <ac:chgData name="Matthias Remta" userId="8IxuMPrKYq3gfIE34nWjq4BNz2ZLGHoR0UQo+l5gH3A=" providerId="None" clId="Web-{FD4128AB-789E-44C1-8526-4074E37EC0C3}" dt="2026-03-29T08:54:23.766" v="284"/>
          <ac:spMkLst>
            <pc:docMk/>
            <pc:sldMk cId="1168957741" sldId="280"/>
            <ac:spMk id="17" creationId="{04AA5007-27E5-1348-4568-6075D377C096}"/>
          </ac:spMkLst>
        </pc:spChg>
        <pc:spChg chg="add del">
          <ac:chgData name="Matthias Remta" userId="8IxuMPrKYq3gfIE34nWjq4BNz2ZLGHoR0UQo+l5gH3A=" providerId="None" clId="Web-{FD4128AB-789E-44C1-8526-4074E37EC0C3}" dt="2026-03-29T08:54:33.345" v="286"/>
          <ac:spMkLst>
            <pc:docMk/>
            <pc:sldMk cId="1168957741" sldId="280"/>
            <ac:spMk id="18" creationId="{56808222-936D-F68C-32C4-6E1DE92F3F5A}"/>
          </ac:spMkLst>
        </pc:spChg>
        <pc:spChg chg="add mod ord">
          <ac:chgData name="Matthias Remta" userId="8IxuMPrKYq3gfIE34nWjq4BNz2ZLGHoR0UQo+l5gH3A=" providerId="None" clId="Web-{FD4128AB-789E-44C1-8526-4074E37EC0C3}" dt="2026-03-29T08:55:33.565" v="298"/>
          <ac:spMkLst>
            <pc:docMk/>
            <pc:sldMk cId="1168957741" sldId="280"/>
            <ac:spMk id="19" creationId="{8011989D-FDA7-EF37-CBFA-C2F41AF60BC8}"/>
          </ac:spMkLst>
        </pc:spChg>
        <pc:picChg chg="add del mod">
          <ac:chgData name="Matthias Remta" userId="8IxuMPrKYq3gfIE34nWjq4BNz2ZLGHoR0UQo+l5gH3A=" providerId="None" clId="Web-{FD4128AB-789E-44C1-8526-4074E37EC0C3}" dt="2026-03-29T08:38:07.377" v="175"/>
          <ac:picMkLst>
            <pc:docMk/>
            <pc:sldMk cId="1168957741" sldId="280"/>
            <ac:picMk id="7" creationId="{32D8FB80-CA08-2436-5E2B-BC286B7B8372}"/>
          </ac:picMkLst>
        </pc:picChg>
        <pc:picChg chg="add del mod modCrop">
          <ac:chgData name="Matthias Remta" userId="8IxuMPrKYq3gfIE34nWjq4BNz2ZLGHoR0UQo+l5gH3A=" providerId="None" clId="Web-{FD4128AB-789E-44C1-8526-4074E37EC0C3}" dt="2026-03-29T08:39:39.737" v="182"/>
          <ac:picMkLst>
            <pc:docMk/>
            <pc:sldMk cId="1168957741" sldId="280"/>
            <ac:picMk id="10" creationId="{A1C538B8-E585-3B3A-9024-44950AAB640F}"/>
          </ac:picMkLst>
        </pc:picChg>
        <pc:picChg chg="add del mod modCrop">
          <ac:chgData name="Matthias Remta" userId="8IxuMPrKYq3gfIE34nWjq4BNz2ZLGHoR0UQo+l5gH3A=" providerId="None" clId="Web-{FD4128AB-789E-44C1-8526-4074E37EC0C3}" dt="2026-03-29T08:44:04.286" v="193"/>
          <ac:picMkLst>
            <pc:docMk/>
            <pc:sldMk cId="1168957741" sldId="280"/>
            <ac:picMk id="11" creationId="{81AE9E72-3E81-34B7-9BD4-FFB1DD2B8A6C}"/>
          </ac:picMkLst>
        </pc:picChg>
        <pc:picChg chg="add del mod modCrop">
          <ac:chgData name="Matthias Remta" userId="8IxuMPrKYq3gfIE34nWjq4BNz2ZLGHoR0UQo+l5gH3A=" providerId="None" clId="Web-{FD4128AB-789E-44C1-8526-4074E37EC0C3}" dt="2026-03-29T08:51:12.776" v="252"/>
          <ac:picMkLst>
            <pc:docMk/>
            <pc:sldMk cId="1168957741" sldId="280"/>
            <ac:picMk id="15" creationId="{FFBF2306-1266-6656-DDB5-5F7FBF7794BC}"/>
          </ac:picMkLst>
        </pc:picChg>
        <pc:picChg chg="add mod modCrop">
          <ac:chgData name="Matthias Remta" userId="8IxuMPrKYq3gfIE34nWjq4BNz2ZLGHoR0UQo+l5gH3A=" providerId="None" clId="Web-{FD4128AB-789E-44C1-8526-4074E37EC0C3}" dt="2026-03-29T08:55:38.143" v="299" actId="1076"/>
          <ac:picMkLst>
            <pc:docMk/>
            <pc:sldMk cId="1168957741" sldId="280"/>
            <ac:picMk id="16" creationId="{CFB780C5-4D23-01FA-6615-2D63E940DFFA}"/>
          </ac:picMkLst>
        </pc:picChg>
      </pc:sldChg>
      <pc:sldChg chg="addSp delSp modSp">
        <pc:chgData name="Matthias Remta" userId="8IxuMPrKYq3gfIE34nWjq4BNz2ZLGHoR0UQo+l5gH3A=" providerId="None" clId="Web-{FD4128AB-789E-44C1-8526-4074E37EC0C3}" dt="2026-03-29T09:32:34.251" v="352" actId="14100"/>
        <pc:sldMkLst>
          <pc:docMk/>
          <pc:sldMk cId="3155366204" sldId="281"/>
        </pc:sldMkLst>
        <pc:spChg chg="mod">
          <ac:chgData name="Matthias Remta" userId="8IxuMPrKYq3gfIE34nWjq4BNz2ZLGHoR0UQo+l5gH3A=" providerId="None" clId="Web-{FD4128AB-789E-44C1-8526-4074E37EC0C3}" dt="2026-03-29T09:32:27.125" v="350" actId="20577"/>
          <ac:spMkLst>
            <pc:docMk/>
            <pc:sldMk cId="3155366204" sldId="281"/>
            <ac:spMk id="3" creationId="{596A2AB6-A141-7DA4-DFDA-F7E28ABBD652}"/>
          </ac:spMkLst>
        </pc:spChg>
        <pc:picChg chg="add del mod">
          <ac:chgData name="Matthias Remta" userId="8IxuMPrKYq3gfIE34nWjq4BNz2ZLGHoR0UQo+l5gH3A=" providerId="None" clId="Web-{FD4128AB-789E-44C1-8526-4074E37EC0C3}" dt="2026-03-29T07:54:13.121" v="13"/>
          <ac:picMkLst>
            <pc:docMk/>
            <pc:sldMk cId="3155366204" sldId="281"/>
            <ac:picMk id="7" creationId="{519838E6-39CF-F943-EE17-868D638B4B53}"/>
          </ac:picMkLst>
        </pc:picChg>
        <pc:picChg chg="add mod">
          <ac:chgData name="Matthias Remta" userId="8IxuMPrKYq3gfIE34nWjq4BNz2ZLGHoR0UQo+l5gH3A=" providerId="None" clId="Web-{FD4128AB-789E-44C1-8526-4074E37EC0C3}" dt="2026-03-29T09:32:34.251" v="352" actId="14100"/>
          <ac:picMkLst>
            <pc:docMk/>
            <pc:sldMk cId="3155366204" sldId="281"/>
            <ac:picMk id="7" creationId="{9105575B-09A8-BCB8-0C29-8E036F42BD66}"/>
          </ac:picMkLst>
        </pc:picChg>
        <pc:picChg chg="del mod">
          <ac:chgData name="Matthias Remta" userId="8IxuMPrKYq3gfIE34nWjq4BNz2ZLGHoR0UQo+l5gH3A=" providerId="None" clId="Web-{FD4128AB-789E-44C1-8526-4074E37EC0C3}" dt="2026-03-29T08:09:46.223" v="18"/>
          <ac:picMkLst>
            <pc:docMk/>
            <pc:sldMk cId="3155366204" sldId="281"/>
            <ac:picMk id="9" creationId="{2EFE8DE6-21CD-3722-B2BD-4927C187926B}"/>
          </ac:picMkLst>
        </pc:picChg>
        <pc:picChg chg="mod modCrop">
          <ac:chgData name="Matthias Remta" userId="8IxuMPrKYq3gfIE34nWjq4BNz2ZLGHoR0UQo+l5gH3A=" providerId="None" clId="Web-{FD4128AB-789E-44C1-8526-4074E37EC0C3}" dt="2026-03-29T08:12:49.860" v="56" actId="1076"/>
          <ac:picMkLst>
            <pc:docMk/>
            <pc:sldMk cId="3155366204" sldId="281"/>
            <ac:picMk id="10" creationId="{A52C1E87-6E77-C68A-DAB5-0B4DA5DEE111}"/>
          </ac:picMkLst>
        </pc:picChg>
        <pc:picChg chg="add mod modCrop">
          <ac:chgData name="Matthias Remta" userId="8IxuMPrKYq3gfIE34nWjq4BNz2ZLGHoR0UQo+l5gH3A=" providerId="None" clId="Web-{FD4128AB-789E-44C1-8526-4074E37EC0C3}" dt="2026-03-29T08:13:02.579" v="61" actId="1076"/>
          <ac:picMkLst>
            <pc:docMk/>
            <pc:sldMk cId="3155366204" sldId="281"/>
            <ac:picMk id="11" creationId="{0D3CBB72-9CAB-7343-2B90-2A51A6BE4313}"/>
          </ac:picMkLst>
        </pc:picChg>
        <pc:picChg chg="add del mod">
          <ac:chgData name="Matthias Remta" userId="8IxuMPrKYq3gfIE34nWjq4BNz2ZLGHoR0UQo+l5gH3A=" providerId="None" clId="Web-{FD4128AB-789E-44C1-8526-4074E37EC0C3}" dt="2026-03-29T09:07:55.006" v="338"/>
          <ac:picMkLst>
            <pc:docMk/>
            <pc:sldMk cId="3155366204" sldId="281"/>
            <ac:picMk id="12" creationId="{F184037F-EA40-CAF4-6158-8CAE5F7864B2}"/>
          </ac:picMkLst>
        </pc:picChg>
        <pc:picChg chg="add del mod">
          <ac:chgData name="Matthias Remta" userId="8IxuMPrKYq3gfIE34nWjq4BNz2ZLGHoR0UQo+l5gH3A=" providerId="None" clId="Web-{FD4128AB-789E-44C1-8526-4074E37EC0C3}" dt="2026-03-29T09:08:00.334" v="340"/>
          <ac:picMkLst>
            <pc:docMk/>
            <pc:sldMk cId="3155366204" sldId="281"/>
            <ac:picMk id="13" creationId="{A23477A9-7B9F-58D7-4434-6D8D55C42B44}"/>
          </ac:picMkLst>
        </pc:picChg>
        <pc:picChg chg="add del mod">
          <ac:chgData name="Matthias Remta" userId="8IxuMPrKYq3gfIE34nWjq4BNz2ZLGHoR0UQo+l5gH3A=" providerId="None" clId="Web-{FD4128AB-789E-44C1-8526-4074E37EC0C3}" dt="2026-03-29T09:32:08.844" v="345"/>
          <ac:picMkLst>
            <pc:docMk/>
            <pc:sldMk cId="3155366204" sldId="281"/>
            <ac:picMk id="14" creationId="{A9F38369-CEFF-F784-E1F0-3CAF4846C37E}"/>
          </ac:picMkLst>
        </pc:picChg>
      </pc:sldChg>
      <pc:sldChg chg="modSp">
        <pc:chgData name="Matthias Remta" userId="8IxuMPrKYq3gfIE34nWjq4BNz2ZLGHoR0UQo+l5gH3A=" providerId="None" clId="Web-{FD4128AB-789E-44C1-8526-4074E37EC0C3}" dt="2026-03-29T10:31:44.754" v="491" actId="20577"/>
        <pc:sldMkLst>
          <pc:docMk/>
          <pc:sldMk cId="2128777349" sldId="282"/>
        </pc:sldMkLst>
        <pc:spChg chg="mod">
          <ac:chgData name="Matthias Remta" userId="8IxuMPrKYq3gfIE34nWjq4BNz2ZLGHoR0UQo+l5gH3A=" providerId="None" clId="Web-{FD4128AB-789E-44C1-8526-4074E37EC0C3}" dt="2026-03-29T10:31:44.754" v="491" actId="20577"/>
          <ac:spMkLst>
            <pc:docMk/>
            <pc:sldMk cId="2128777349" sldId="282"/>
            <ac:spMk id="3" creationId="{2D7327E5-924D-3937-C88E-11177E324F3D}"/>
          </ac:spMkLst>
        </pc:spChg>
      </pc:sldChg>
      <pc:sldChg chg="addSp delSp modSp ord addAnim delAnim modAnim">
        <pc:chgData name="Matthias Remta" userId="8IxuMPrKYq3gfIE34nWjq4BNz2ZLGHoR0UQo+l5gH3A=" providerId="None" clId="Web-{FD4128AB-789E-44C1-8526-4074E37EC0C3}" dt="2026-03-29T16:47:00.261" v="1377"/>
        <pc:sldMkLst>
          <pc:docMk/>
          <pc:sldMk cId="2369944000" sldId="284"/>
        </pc:sldMkLst>
        <pc:spChg chg="mod">
          <ac:chgData name="Matthias Remta" userId="8IxuMPrKYq3gfIE34nWjq4BNz2ZLGHoR0UQo+l5gH3A=" providerId="None" clId="Web-{FD4128AB-789E-44C1-8526-4074E37EC0C3}" dt="2026-03-29T16:07:54.650" v="1223" actId="20577"/>
          <ac:spMkLst>
            <pc:docMk/>
            <pc:sldMk cId="2369944000" sldId="284"/>
            <ac:spMk id="2" creationId="{5090D70B-72D0-C979-B063-DCCC2B898607}"/>
          </ac:spMkLst>
        </pc:spChg>
        <pc:spChg chg="mod ord">
          <ac:chgData name="Matthias Remta" userId="8IxuMPrKYq3gfIE34nWjq4BNz2ZLGHoR0UQo+l5gH3A=" providerId="None" clId="Web-{FD4128AB-789E-44C1-8526-4074E37EC0C3}" dt="2026-03-29T16:38:01.176" v="1344"/>
          <ac:spMkLst>
            <pc:docMk/>
            <pc:sldMk cId="2369944000" sldId="284"/>
            <ac:spMk id="3" creationId="{A76745FA-553F-C413-A57E-6B861C5F0B05}"/>
          </ac:spMkLst>
        </pc:spChg>
        <pc:spChg chg="add mod">
          <ac:chgData name="Matthias Remta" userId="8IxuMPrKYq3gfIE34nWjq4BNz2ZLGHoR0UQo+l5gH3A=" providerId="None" clId="Web-{FD4128AB-789E-44C1-8526-4074E37EC0C3}" dt="2026-03-29T16:38:22.692" v="1350" actId="14100"/>
          <ac:spMkLst>
            <pc:docMk/>
            <pc:sldMk cId="2369944000" sldId="284"/>
            <ac:spMk id="16" creationId="{11B99EC9-44A4-2A2E-2D51-4538EE6C953F}"/>
          </ac:spMkLst>
        </pc:spChg>
        <pc:spChg chg="add del">
          <ac:chgData name="Matthias Remta" userId="8IxuMPrKYq3gfIE34nWjq4BNz2ZLGHoR0UQo+l5gH3A=" providerId="None" clId="Web-{FD4128AB-789E-44C1-8526-4074E37EC0C3}" dt="2026-03-29T16:36:45.690" v="1324"/>
          <ac:spMkLst>
            <pc:docMk/>
            <pc:sldMk cId="2369944000" sldId="284"/>
            <ac:spMk id="17" creationId="{0B0F6D1D-0857-A5B7-8926-252C2FCB0059}"/>
          </ac:spMkLst>
        </pc:spChg>
        <pc:spChg chg="add mod">
          <ac:chgData name="Matthias Remta" userId="8IxuMPrKYq3gfIE34nWjq4BNz2ZLGHoR0UQo+l5gH3A=" providerId="None" clId="Web-{FD4128AB-789E-44C1-8526-4074E37EC0C3}" dt="2026-03-29T16:37:48.379" v="1343" actId="1076"/>
          <ac:spMkLst>
            <pc:docMk/>
            <pc:sldMk cId="2369944000" sldId="284"/>
            <ac:spMk id="18" creationId="{D8CD73D6-75E5-4895-EFFD-29A7320C4318}"/>
          </ac:spMkLst>
        </pc:spChg>
        <pc:spChg chg="add del mod">
          <ac:chgData name="Matthias Remta" userId="8IxuMPrKYq3gfIE34nWjq4BNz2ZLGHoR0UQo+l5gH3A=" providerId="None" clId="Web-{FD4128AB-789E-44C1-8526-4074E37EC0C3}" dt="2026-03-29T16:42:59.384" v="1363"/>
          <ac:spMkLst>
            <pc:docMk/>
            <pc:sldMk cId="2369944000" sldId="284"/>
            <ac:spMk id="19" creationId="{9F4EB24A-D73D-580D-B605-1A1F17B94282}"/>
          </ac:spMkLst>
        </pc:spChg>
        <pc:picChg chg="add del mod">
          <ac:chgData name="Matthias Remta" userId="8IxuMPrKYq3gfIE34nWjq4BNz2ZLGHoR0UQo+l5gH3A=" providerId="None" clId="Web-{FD4128AB-789E-44C1-8526-4074E37EC0C3}" dt="2026-03-29T16:10:50.327" v="1252"/>
          <ac:picMkLst>
            <pc:docMk/>
            <pc:sldMk cId="2369944000" sldId="284"/>
            <ac:picMk id="7" creationId="{93EF92E1-832C-4DE0-2726-BF2DF1CD3C79}"/>
          </ac:picMkLst>
        </pc:picChg>
        <pc:picChg chg="add del mod">
          <ac:chgData name="Matthias Remta" userId="8IxuMPrKYq3gfIE34nWjq4BNz2ZLGHoR0UQo+l5gH3A=" providerId="None" clId="Web-{FD4128AB-789E-44C1-8526-4074E37EC0C3}" dt="2026-03-29T16:02:56.877" v="1173"/>
          <ac:picMkLst>
            <pc:docMk/>
            <pc:sldMk cId="2369944000" sldId="284"/>
            <ac:picMk id="8" creationId="{F9927C28-B375-AE9B-F562-A0162C4BD5C5}"/>
          </ac:picMkLst>
        </pc:picChg>
        <pc:picChg chg="add del mod">
          <ac:chgData name="Matthias Remta" userId="8IxuMPrKYq3gfIE34nWjq4BNz2ZLGHoR0UQo+l5gH3A=" providerId="None" clId="Web-{FD4128AB-789E-44C1-8526-4074E37EC0C3}" dt="2026-03-29T16:03:24.800" v="1175"/>
          <ac:picMkLst>
            <pc:docMk/>
            <pc:sldMk cId="2369944000" sldId="284"/>
            <ac:picMk id="9" creationId="{5E13EE1F-1F61-C071-4DDF-43DD86307BDB}"/>
          </ac:picMkLst>
        </pc:picChg>
        <pc:picChg chg="add del mod">
          <ac:chgData name="Matthias Remta" userId="8IxuMPrKYq3gfIE34nWjq4BNz2ZLGHoR0UQo+l5gH3A=" providerId="None" clId="Web-{FD4128AB-789E-44C1-8526-4074E37EC0C3}" dt="2026-03-29T16:12:05.220" v="1260"/>
          <ac:picMkLst>
            <pc:docMk/>
            <pc:sldMk cId="2369944000" sldId="284"/>
            <ac:picMk id="10" creationId="{9D2E251E-AEC8-F2EF-50A1-6D4013280DD5}"/>
          </ac:picMkLst>
        </pc:picChg>
        <pc:picChg chg="add del mod">
          <ac:chgData name="Matthias Remta" userId="8IxuMPrKYq3gfIE34nWjq4BNz2ZLGHoR0UQo+l5gH3A=" providerId="None" clId="Web-{FD4128AB-789E-44C1-8526-4074E37EC0C3}" dt="2026-03-29T16:11:03.578" v="1256"/>
          <ac:picMkLst>
            <pc:docMk/>
            <pc:sldMk cId="2369944000" sldId="284"/>
            <ac:picMk id="11" creationId="{5600A271-4D9C-6A52-501F-74924A16802C}"/>
          </ac:picMkLst>
        </pc:picChg>
        <pc:picChg chg="add mod">
          <ac:chgData name="Matthias Remta" userId="8IxuMPrKYq3gfIE34nWjq4BNz2ZLGHoR0UQo+l5gH3A=" providerId="None" clId="Web-{FD4128AB-789E-44C1-8526-4074E37EC0C3}" dt="2026-03-29T16:16:21.303" v="1285" actId="1076"/>
          <ac:picMkLst>
            <pc:docMk/>
            <pc:sldMk cId="2369944000" sldId="284"/>
            <ac:picMk id="12" creationId="{CF559D74-152D-9B9F-3A9C-0B2DA54B43C7}"/>
          </ac:picMkLst>
        </pc:picChg>
        <pc:picChg chg="add del mod">
          <ac:chgData name="Matthias Remta" userId="8IxuMPrKYq3gfIE34nWjq4BNz2ZLGHoR0UQo+l5gH3A=" providerId="None" clId="Web-{FD4128AB-789E-44C1-8526-4074E37EC0C3}" dt="2026-03-29T16:13:18.409" v="1268"/>
          <ac:picMkLst>
            <pc:docMk/>
            <pc:sldMk cId="2369944000" sldId="284"/>
            <ac:picMk id="13" creationId="{7985FE70-734B-5ED7-B918-16A04FCBC75F}"/>
          </ac:picMkLst>
        </pc:picChg>
        <pc:picChg chg="add mod ord">
          <ac:chgData name="Matthias Remta" userId="8IxuMPrKYq3gfIE34nWjq4BNz2ZLGHoR0UQo+l5gH3A=" providerId="None" clId="Web-{FD4128AB-789E-44C1-8526-4074E37EC0C3}" dt="2026-03-29T16:16:18.319" v="1284" actId="1076"/>
          <ac:picMkLst>
            <pc:docMk/>
            <pc:sldMk cId="2369944000" sldId="284"/>
            <ac:picMk id="14" creationId="{99393591-BC4D-B872-0447-FC492F65B55C}"/>
          </ac:picMkLst>
        </pc:picChg>
      </pc:sldChg>
      <pc:sldChg chg="modSp">
        <pc:chgData name="Matthias Remta" userId="8IxuMPrKYq3gfIE34nWjq4BNz2ZLGHoR0UQo+l5gH3A=" providerId="None" clId="Web-{FD4128AB-789E-44C1-8526-4074E37EC0C3}" dt="2026-03-29T16:29:25.598" v="1308" actId="20577"/>
        <pc:sldMkLst>
          <pc:docMk/>
          <pc:sldMk cId="2140924710" sldId="285"/>
        </pc:sldMkLst>
        <pc:spChg chg="mod">
          <ac:chgData name="Matthias Remta" userId="8IxuMPrKYq3gfIE34nWjq4BNz2ZLGHoR0UQo+l5gH3A=" providerId="None" clId="Web-{FD4128AB-789E-44C1-8526-4074E37EC0C3}" dt="2026-03-29T16:29:25.598" v="1308" actId="20577"/>
          <ac:spMkLst>
            <pc:docMk/>
            <pc:sldMk cId="2140924710" sldId="285"/>
            <ac:spMk id="2" creationId="{FFA84F4C-B99D-C91F-0111-58A0166C14B5}"/>
          </ac:spMkLst>
        </pc:spChg>
      </pc:sldChg>
      <pc:sldChg chg="addSp delSp modSp">
        <pc:chgData name="Matthias Remta" userId="8IxuMPrKYq3gfIE34nWjq4BNz2ZLGHoR0UQo+l5gH3A=" providerId="None" clId="Web-{FD4128AB-789E-44C1-8526-4074E37EC0C3}" dt="2026-03-29T09:56:20.802" v="420" actId="1076"/>
        <pc:sldMkLst>
          <pc:docMk/>
          <pc:sldMk cId="844664140" sldId="288"/>
        </pc:sldMkLst>
        <pc:spChg chg="mod">
          <ac:chgData name="Matthias Remta" userId="8IxuMPrKYq3gfIE34nWjq4BNz2ZLGHoR0UQo+l5gH3A=" providerId="None" clId="Web-{FD4128AB-789E-44C1-8526-4074E37EC0C3}" dt="2026-03-29T09:50:02.256" v="406" actId="20577"/>
          <ac:spMkLst>
            <pc:docMk/>
            <pc:sldMk cId="844664140" sldId="288"/>
            <ac:spMk id="3" creationId="{B7F183E1-17D4-828F-F0E2-4880AA2C37B8}"/>
          </ac:spMkLst>
        </pc:spChg>
        <pc:picChg chg="add mod">
          <ac:chgData name="Matthias Remta" userId="8IxuMPrKYq3gfIE34nWjq4BNz2ZLGHoR0UQo+l5gH3A=" providerId="None" clId="Web-{FD4128AB-789E-44C1-8526-4074E37EC0C3}" dt="2026-03-29T09:55:31.907" v="418" actId="14100"/>
          <ac:picMkLst>
            <pc:docMk/>
            <pc:sldMk cId="844664140" sldId="288"/>
            <ac:picMk id="7" creationId="{C8D2C052-4D14-D78B-FE3B-BEF9D7159A95}"/>
          </ac:picMkLst>
        </pc:picChg>
        <pc:picChg chg="add del mod">
          <ac:chgData name="Matthias Remta" userId="8IxuMPrKYq3gfIE34nWjq4BNz2ZLGHoR0UQo+l5gH3A=" providerId="None" clId="Web-{FD4128AB-789E-44C1-8526-4074E37EC0C3}" dt="2026-03-29T09:55:10.202" v="413"/>
          <ac:picMkLst>
            <pc:docMk/>
            <pc:sldMk cId="844664140" sldId="288"/>
            <ac:picMk id="9" creationId="{1F51456B-DCC1-4654-3981-6339895F8F2F}"/>
          </ac:picMkLst>
        </pc:picChg>
        <pc:picChg chg="add mod">
          <ac:chgData name="Matthias Remta" userId="8IxuMPrKYq3gfIE34nWjq4BNz2ZLGHoR0UQo+l5gH3A=" providerId="None" clId="Web-{FD4128AB-789E-44C1-8526-4074E37EC0C3}" dt="2026-03-29T09:56:20.802" v="420" actId="1076"/>
          <ac:picMkLst>
            <pc:docMk/>
            <pc:sldMk cId="844664140" sldId="288"/>
            <ac:picMk id="10" creationId="{91E9690F-ECA9-8465-DAA7-AD9B29FB824C}"/>
          </ac:picMkLst>
        </pc:picChg>
      </pc:sldChg>
      <pc:sldChg chg="del">
        <pc:chgData name="Matthias Remta" userId="8IxuMPrKYq3gfIE34nWjq4BNz2ZLGHoR0UQo+l5gH3A=" providerId="None" clId="Web-{FD4128AB-789E-44C1-8526-4074E37EC0C3}" dt="2026-03-29T10:00:40.987" v="436"/>
        <pc:sldMkLst>
          <pc:docMk/>
          <pc:sldMk cId="1727990008" sldId="289"/>
        </pc:sldMkLst>
      </pc:sldChg>
      <pc:sldChg chg="delSp modSp new">
        <pc:chgData name="Matthias Remta" userId="8IxuMPrKYq3gfIE34nWjq4BNz2ZLGHoR0UQo+l5gH3A=" providerId="None" clId="Web-{FD4128AB-789E-44C1-8526-4074E37EC0C3}" dt="2026-03-29T09:58:31.857" v="432"/>
        <pc:sldMkLst>
          <pc:docMk/>
          <pc:sldMk cId="3116297808" sldId="290"/>
        </pc:sldMkLst>
        <pc:spChg chg="mod">
          <ac:chgData name="Matthias Remta" userId="8IxuMPrKYq3gfIE34nWjq4BNz2ZLGHoR0UQo+l5gH3A=" providerId="None" clId="Web-{FD4128AB-789E-44C1-8526-4074E37EC0C3}" dt="2026-03-29T09:58:21.466" v="431" actId="20577"/>
          <ac:spMkLst>
            <pc:docMk/>
            <pc:sldMk cId="3116297808" sldId="290"/>
            <ac:spMk id="2" creationId="{35B9352E-3315-C9A7-C5D4-FA5BE75BA07D}"/>
          </ac:spMkLst>
        </pc:spChg>
        <pc:spChg chg="del">
          <ac:chgData name="Matthias Remta" userId="8IxuMPrKYq3gfIE34nWjq4BNz2ZLGHoR0UQo+l5gH3A=" providerId="None" clId="Web-{FD4128AB-789E-44C1-8526-4074E37EC0C3}" dt="2026-03-29T09:58:31.857" v="432"/>
          <ac:spMkLst>
            <pc:docMk/>
            <pc:sldMk cId="3116297808" sldId="290"/>
            <ac:spMk id="3" creationId="{A26133F2-1CB6-0BFC-F2C9-8094E6ADAE2A}"/>
          </ac:spMkLst>
        </pc:spChg>
      </pc:sldChg>
      <pc:sldChg chg="new del">
        <pc:chgData name="Matthias Remta" userId="8IxuMPrKYq3gfIE34nWjq4BNz2ZLGHoR0UQo+l5gH3A=" providerId="None" clId="Web-{FD4128AB-789E-44C1-8526-4074E37EC0C3}" dt="2026-03-29T10:01:34.286" v="438"/>
        <pc:sldMkLst>
          <pc:docMk/>
          <pc:sldMk cId="2168685045" sldId="291"/>
        </pc:sldMkLst>
      </pc:sldChg>
      <pc:sldChg chg="modSp add ord replId">
        <pc:chgData name="Matthias Remta" userId="8IxuMPrKYq3gfIE34nWjq4BNz2ZLGHoR0UQo+l5gH3A=" providerId="None" clId="Web-{FD4128AB-789E-44C1-8526-4074E37EC0C3}" dt="2026-03-29T10:03:40.789" v="459" actId="20577"/>
        <pc:sldMkLst>
          <pc:docMk/>
          <pc:sldMk cId="2527077140" sldId="291"/>
        </pc:sldMkLst>
        <pc:spChg chg="mod">
          <ac:chgData name="Matthias Remta" userId="8IxuMPrKYq3gfIE34nWjq4BNz2ZLGHoR0UQo+l5gH3A=" providerId="None" clId="Web-{FD4128AB-789E-44C1-8526-4074E37EC0C3}" dt="2026-03-29T10:03:40.789" v="459" actId="20577"/>
          <ac:spMkLst>
            <pc:docMk/>
            <pc:sldMk cId="2527077140" sldId="291"/>
            <ac:spMk id="2" creationId="{DB5D633A-246C-8AB1-A0CD-CDE8A2D46BB7}"/>
          </ac:spMkLst>
        </pc:spChg>
      </pc:sldChg>
      <pc:sldChg chg="modSp add ord replId">
        <pc:chgData name="Matthias Remta" userId="8IxuMPrKYq3gfIE34nWjq4BNz2ZLGHoR0UQo+l5gH3A=" providerId="None" clId="Web-{FD4128AB-789E-44C1-8526-4074E37EC0C3}" dt="2026-03-29T10:04:39.259" v="468" actId="20577"/>
        <pc:sldMkLst>
          <pc:docMk/>
          <pc:sldMk cId="401719350" sldId="292"/>
        </pc:sldMkLst>
        <pc:spChg chg="mod">
          <ac:chgData name="Matthias Remta" userId="8IxuMPrKYq3gfIE34nWjq4BNz2ZLGHoR0UQo+l5gH3A=" providerId="None" clId="Web-{FD4128AB-789E-44C1-8526-4074E37EC0C3}" dt="2026-03-29T10:04:39.259" v="468" actId="20577"/>
          <ac:spMkLst>
            <pc:docMk/>
            <pc:sldMk cId="401719350" sldId="292"/>
            <ac:spMk id="2" creationId="{54778DCE-856D-4B29-F0F3-0E11D6A3AD2D}"/>
          </ac:spMkLst>
        </pc:spChg>
      </pc:sldChg>
      <pc:sldChg chg="addSp delSp modSp new addAnim">
        <pc:chgData name="Matthias Remta" userId="8IxuMPrKYq3gfIE34nWjq4BNz2ZLGHoR0UQo+l5gH3A=" providerId="None" clId="Web-{FD4128AB-789E-44C1-8526-4074E37EC0C3}" dt="2026-03-29T17:14:35.856" v="1552"/>
        <pc:sldMkLst>
          <pc:docMk/>
          <pc:sldMk cId="640338846" sldId="293"/>
        </pc:sldMkLst>
        <pc:spChg chg="mod">
          <ac:chgData name="Matthias Remta" userId="8IxuMPrKYq3gfIE34nWjq4BNz2ZLGHoR0UQo+l5gH3A=" providerId="None" clId="Web-{FD4128AB-789E-44C1-8526-4074E37EC0C3}" dt="2026-03-29T16:17:05.008" v="1292" actId="20577"/>
          <ac:spMkLst>
            <pc:docMk/>
            <pc:sldMk cId="640338846" sldId="293"/>
            <ac:spMk id="2" creationId="{4B1B7516-BB6C-586E-4294-F269F93C853E}"/>
          </ac:spMkLst>
        </pc:spChg>
        <pc:spChg chg="mod">
          <ac:chgData name="Matthias Remta" userId="8IxuMPrKYq3gfIE34nWjq4BNz2ZLGHoR0UQo+l5gH3A=" providerId="None" clId="Web-{FD4128AB-789E-44C1-8526-4074E37EC0C3}" dt="2026-03-29T16:57:36.505" v="1524" actId="14100"/>
          <ac:spMkLst>
            <pc:docMk/>
            <pc:sldMk cId="640338846" sldId="293"/>
            <ac:spMk id="3" creationId="{52AB42C6-5799-7E36-2D4C-80BD5B08B62A}"/>
          </ac:spMkLst>
        </pc:spChg>
        <pc:spChg chg="add del mod">
          <ac:chgData name="Matthias Remta" userId="8IxuMPrKYq3gfIE34nWjq4BNz2ZLGHoR0UQo+l5gH3A=" providerId="None" clId="Web-{FD4128AB-789E-44C1-8526-4074E37EC0C3}" dt="2026-03-29T16:57:03.238" v="1515"/>
          <ac:spMkLst>
            <pc:docMk/>
            <pc:sldMk cId="640338846" sldId="293"/>
            <ac:spMk id="7" creationId="{63C4205C-3EEE-1A5C-786A-5CBF4AC577B1}"/>
          </ac:spMkLst>
        </pc:spChg>
        <pc:spChg chg="add mod">
          <ac:chgData name="Matthias Remta" userId="8IxuMPrKYq3gfIE34nWjq4BNz2ZLGHoR0UQo+l5gH3A=" providerId="None" clId="Web-{FD4128AB-789E-44C1-8526-4074E37EC0C3}" dt="2026-03-29T16:57:52.537" v="1527" actId="1076"/>
          <ac:spMkLst>
            <pc:docMk/>
            <pc:sldMk cId="640338846" sldId="293"/>
            <ac:spMk id="9" creationId="{76679CC2-09A6-7E41-E540-3C26A0916D8A}"/>
          </ac:spMkLst>
        </pc:spChg>
        <pc:picChg chg="add del mod">
          <ac:chgData name="Matthias Remta" userId="8IxuMPrKYq3gfIE34nWjq4BNz2ZLGHoR0UQo+l5gH3A=" providerId="None" clId="Web-{FD4128AB-789E-44C1-8526-4074E37EC0C3}" dt="2026-03-29T17:13:13.432" v="1538"/>
          <ac:picMkLst>
            <pc:docMk/>
            <pc:sldMk cId="640338846" sldId="293"/>
            <ac:picMk id="10" creationId="{4C88060D-2D07-D618-516A-732EA88B6458}"/>
          </ac:picMkLst>
        </pc:picChg>
        <pc:picChg chg="add mod">
          <ac:chgData name="Matthias Remta" userId="8IxuMPrKYq3gfIE34nWjq4BNz2ZLGHoR0UQo+l5gH3A=" providerId="None" clId="Web-{FD4128AB-789E-44C1-8526-4074E37EC0C3}" dt="2026-03-29T17:14:18.215" v="1551" actId="1076"/>
          <ac:picMkLst>
            <pc:docMk/>
            <pc:sldMk cId="640338846" sldId="293"/>
            <ac:picMk id="11" creationId="{B0680993-9C57-5506-BD7E-B7523B51B8DB}"/>
          </ac:picMkLst>
        </pc:picChg>
      </pc:sldChg>
      <pc:sldChg chg="new del">
        <pc:chgData name="Matthias Remta" userId="8IxuMPrKYq3gfIE34nWjq4BNz2ZLGHoR0UQo+l5gH3A=" providerId="None" clId="Web-{FD4128AB-789E-44C1-8526-4074E37EC0C3}" dt="2026-03-29T14:54:24.699" v="887"/>
        <pc:sldMkLst>
          <pc:docMk/>
          <pc:sldMk cId="1101266687" sldId="293"/>
        </pc:sldMkLst>
      </pc:sldChg>
    </pc:docChg>
  </pc:docChgLst>
  <pc:docChgLst>
    <pc:chgData name="Matthias Remta" userId="8IxuMPrKYq3gfIE34nWjq4BNz2ZLGHoR0UQo+l5gH3A=" providerId="None" clId="Web-{A0E9A54D-B6F5-4D5E-9D12-0A32F8EE4C7F}"/>
    <pc:docChg chg="modSld">
      <pc:chgData name="Matthias Remta" userId="8IxuMPrKYq3gfIE34nWjq4BNz2ZLGHoR0UQo+l5gH3A=" providerId="None" clId="Web-{A0E9A54D-B6F5-4D5E-9D12-0A32F8EE4C7F}" dt="2026-03-29T22:10:06.766" v="51" actId="14100"/>
      <pc:docMkLst>
        <pc:docMk/>
      </pc:docMkLst>
      <pc:sldChg chg="addSp modSp addAnim delAnim modAnim">
        <pc:chgData name="Matthias Remta" userId="8IxuMPrKYq3gfIE34nWjq4BNz2ZLGHoR0UQo+l5gH3A=" providerId="None" clId="Web-{A0E9A54D-B6F5-4D5E-9D12-0A32F8EE4C7F}" dt="2026-03-29T22:10:06.766" v="51" actId="14100"/>
        <pc:sldMkLst>
          <pc:docMk/>
          <pc:sldMk cId="570232853" sldId="269"/>
        </pc:sldMkLst>
        <pc:spChg chg="add mod">
          <ac:chgData name="Matthias Remta" userId="8IxuMPrKYq3gfIE34nWjq4BNz2ZLGHoR0UQo+l5gH3A=" providerId="None" clId="Web-{A0E9A54D-B6F5-4D5E-9D12-0A32F8EE4C7F}" dt="2026-03-29T22:06:50.340" v="41" actId="1076"/>
          <ac:spMkLst>
            <pc:docMk/>
            <pc:sldMk cId="570232853" sldId="269"/>
            <ac:spMk id="11" creationId="{8E20622B-5521-7AA5-A5E4-6DDDF2A4A8EA}"/>
          </ac:spMkLst>
        </pc:spChg>
        <pc:picChg chg="ord">
          <ac:chgData name="Matthias Remta" userId="8IxuMPrKYq3gfIE34nWjq4BNz2ZLGHoR0UQo+l5gH3A=" providerId="None" clId="Web-{A0E9A54D-B6F5-4D5E-9D12-0A32F8EE4C7F}" dt="2026-03-29T22:01:44.958" v="0"/>
          <ac:picMkLst>
            <pc:docMk/>
            <pc:sldMk cId="570232853" sldId="269"/>
            <ac:picMk id="3" creationId="{183B6B9F-9301-7A9B-C38B-FC46E70F2792}"/>
          </ac:picMkLst>
        </pc:picChg>
        <pc:picChg chg="ord">
          <ac:chgData name="Matthias Remta" userId="8IxuMPrKYq3gfIE34nWjq4BNz2ZLGHoR0UQo+l5gH3A=" providerId="None" clId="Web-{A0E9A54D-B6F5-4D5E-9D12-0A32F8EE4C7F}" dt="2026-03-29T22:01:45.004" v="7"/>
          <ac:picMkLst>
            <pc:docMk/>
            <pc:sldMk cId="570232853" sldId="269"/>
            <ac:picMk id="8" creationId="{8DB97B2F-2149-291E-7BC6-1B66E4F100CD}"/>
          </ac:picMkLst>
        </pc:picChg>
        <pc:picChg chg="ord">
          <ac:chgData name="Matthias Remta" userId="8IxuMPrKYq3gfIE34nWjq4BNz2ZLGHoR0UQo+l5gH3A=" providerId="None" clId="Web-{A0E9A54D-B6F5-4D5E-9D12-0A32F8EE4C7F}" dt="2026-03-29T22:02:19.724" v="12"/>
          <ac:picMkLst>
            <pc:docMk/>
            <pc:sldMk cId="570232853" sldId="269"/>
            <ac:picMk id="13" creationId="{60C7FF7E-09EA-750F-F085-E1BE8EE75DF7}"/>
          </ac:picMkLst>
        </pc:picChg>
        <pc:picChg chg="ord">
          <ac:chgData name="Matthias Remta" userId="8IxuMPrKYq3gfIE34nWjq4BNz2ZLGHoR0UQo+l5gH3A=" providerId="None" clId="Web-{A0E9A54D-B6F5-4D5E-9D12-0A32F8EE4C7F}" dt="2026-03-29T22:02:19.771" v="14"/>
          <ac:picMkLst>
            <pc:docMk/>
            <pc:sldMk cId="570232853" sldId="269"/>
            <ac:picMk id="14" creationId="{18140314-F401-98A7-0138-A76D6A586575}"/>
          </ac:picMkLst>
        </pc:picChg>
        <pc:cxnChg chg="add mod">
          <ac:chgData name="Matthias Remta" userId="8IxuMPrKYq3gfIE34nWjq4BNz2ZLGHoR0UQo+l5gH3A=" providerId="None" clId="Web-{A0E9A54D-B6F5-4D5E-9D12-0A32F8EE4C7F}" dt="2026-03-29T22:09:41.625" v="50" actId="14100"/>
          <ac:cxnSpMkLst>
            <pc:docMk/>
            <pc:sldMk cId="570232853" sldId="269"/>
            <ac:cxnSpMk id="15" creationId="{E9EAA129-0ABB-64D5-CC87-4118AD0C4723}"/>
          </ac:cxnSpMkLst>
        </pc:cxnChg>
        <pc:cxnChg chg="mod">
          <ac:chgData name="Matthias Remta" userId="8IxuMPrKYq3gfIE34nWjq4BNz2ZLGHoR0UQo+l5gH3A=" providerId="None" clId="Web-{A0E9A54D-B6F5-4D5E-9D12-0A32F8EE4C7F}" dt="2026-03-29T22:10:06.766" v="51" actId="14100"/>
          <ac:cxnSpMkLst>
            <pc:docMk/>
            <pc:sldMk cId="570232853" sldId="269"/>
            <ac:cxnSpMk id="20" creationId="{928FA376-6A2A-DB54-44A7-36A73DB15287}"/>
          </ac:cxnSpMkLst>
        </pc:cxnChg>
      </pc:sldChg>
    </pc:docChg>
  </pc:docChgLst>
  <pc:docChgLst>
    <pc:chgData name="Matthias Remta" userId="8IxuMPrKYq3gfIE34nWjq4BNz2ZLGHoR0UQo+l5gH3A=" providerId="None" clId="Web-{CF2578D4-F6AA-491B-93DC-1BF8E0B776A1}"/>
    <pc:docChg chg="modSld">
      <pc:chgData name="Matthias Remta" userId="8IxuMPrKYq3gfIE34nWjq4BNz2ZLGHoR0UQo+l5gH3A=" providerId="None" clId="Web-{CF2578D4-F6AA-491B-93DC-1BF8E0B776A1}" dt="2026-03-18T16:31:44.750" v="556" actId="20577"/>
      <pc:docMkLst>
        <pc:docMk/>
      </pc:docMkLst>
      <pc:sldChg chg="addSp delSp modSp">
        <pc:chgData name="Matthias Remta" userId="8IxuMPrKYq3gfIE34nWjq4BNz2ZLGHoR0UQo+l5gH3A=" providerId="None" clId="Web-{CF2578D4-F6AA-491B-93DC-1BF8E0B776A1}" dt="2026-03-18T16:18:10.931" v="371" actId="1076"/>
        <pc:sldMkLst>
          <pc:docMk/>
          <pc:sldMk cId="360049527" sldId="261"/>
        </pc:sldMkLst>
        <pc:spChg chg="mod">
          <ac:chgData name="Matthias Remta" userId="8IxuMPrKYq3gfIE34nWjq4BNz2ZLGHoR0UQo+l5gH3A=" providerId="None" clId="Web-{CF2578D4-F6AA-491B-93DC-1BF8E0B776A1}" dt="2026-03-18T16:18:05.290" v="369" actId="20577"/>
          <ac:spMkLst>
            <pc:docMk/>
            <pc:sldMk cId="360049527" sldId="261"/>
            <ac:spMk id="3" creationId="{37C0C358-3D1F-679F-A5D7-8B623A4741DC}"/>
          </ac:spMkLst>
        </pc:spChg>
      </pc:sldChg>
      <pc:sldChg chg="addSp delSp modSp">
        <pc:chgData name="Matthias Remta" userId="8IxuMPrKYq3gfIE34nWjq4BNz2ZLGHoR0UQo+l5gH3A=" providerId="None" clId="Web-{CF2578D4-F6AA-491B-93DC-1BF8E0B776A1}" dt="2026-03-18T09:57:18.136" v="2" actId="1076"/>
        <pc:sldMkLst>
          <pc:docMk/>
          <pc:sldMk cId="648016007" sldId="267"/>
        </pc:sldMkLst>
        <pc:picChg chg="add mod ord">
          <ac:chgData name="Matthias Remta" userId="8IxuMPrKYq3gfIE34nWjq4BNz2ZLGHoR0UQo+l5gH3A=" providerId="None" clId="Web-{CF2578D4-F6AA-491B-93DC-1BF8E0B776A1}" dt="2026-03-18T09:57:18.136" v="2" actId="1076"/>
          <ac:picMkLst>
            <pc:docMk/>
            <pc:sldMk cId="648016007" sldId="267"/>
            <ac:picMk id="9" creationId="{D67C0EA7-C9DB-9545-3101-302382494922}"/>
          </ac:picMkLst>
        </pc:picChg>
      </pc:sldChg>
    </pc:docChg>
  </pc:docChgLst>
  <pc:docChgLst>
    <pc:chgData name="Matthias Remta" userId="8IxuMPrKYq3gfIE34nWjq4BNz2ZLGHoR0UQo+l5gH3A=" providerId="None" clId="Web-{13A17FD8-AFB6-418E-A8E3-9FE37895AC0E}"/>
    <pc:docChg chg="addSld delSld modSld sldOrd">
      <pc:chgData name="Matthias Remta" userId="8IxuMPrKYq3gfIE34nWjq4BNz2ZLGHoR0UQo+l5gH3A=" providerId="None" clId="Web-{13A17FD8-AFB6-418E-A8E3-9FE37895AC0E}" dt="2026-03-29T23:40:21.142" v="411" actId="1076"/>
      <pc:docMkLst>
        <pc:docMk/>
      </pc:docMkLst>
      <pc:sldChg chg="modSp">
        <pc:chgData name="Matthias Remta" userId="8IxuMPrKYq3gfIE34nWjq4BNz2ZLGHoR0UQo+l5gH3A=" providerId="None" clId="Web-{13A17FD8-AFB6-418E-A8E3-9FE37895AC0E}" dt="2026-03-29T22:16:56.104" v="15" actId="20577"/>
        <pc:sldMkLst>
          <pc:docMk/>
          <pc:sldMk cId="193835877" sldId="259"/>
        </pc:sldMkLst>
        <pc:spChg chg="mod">
          <ac:chgData name="Matthias Remta" userId="8IxuMPrKYq3gfIE34nWjq4BNz2ZLGHoR0UQo+l5gH3A=" providerId="None" clId="Web-{13A17FD8-AFB6-418E-A8E3-9FE37895AC0E}" dt="2026-03-29T22:16:56.104" v="15" actId="20577"/>
          <ac:spMkLst>
            <pc:docMk/>
            <pc:sldMk cId="193835877" sldId="259"/>
            <ac:spMk id="3" creationId="{5100B40D-8286-7843-0BDF-8B5C18BE4F23}"/>
          </ac:spMkLst>
        </pc:spChg>
      </pc:sldChg>
      <pc:sldChg chg="addSp delSp modSp addAnim">
        <pc:chgData name="Matthias Remta" userId="8IxuMPrKYq3gfIE34nWjq4BNz2ZLGHoR0UQo+l5gH3A=" providerId="None" clId="Web-{13A17FD8-AFB6-418E-A8E3-9FE37895AC0E}" dt="2026-03-29T23:36:12.382" v="364" actId="20577"/>
        <pc:sldMkLst>
          <pc:docMk/>
          <pc:sldMk cId="2601419252" sldId="260"/>
        </pc:sldMkLst>
        <pc:spChg chg="mod">
          <ac:chgData name="Matthias Remta" userId="8IxuMPrKYq3gfIE34nWjq4BNz2ZLGHoR0UQo+l5gH3A=" providerId="None" clId="Web-{13A17FD8-AFB6-418E-A8E3-9FE37895AC0E}" dt="2026-03-29T23:21:10.199" v="191" actId="14100"/>
          <ac:spMkLst>
            <pc:docMk/>
            <pc:sldMk cId="2601419252" sldId="260"/>
            <ac:spMk id="3" creationId="{B5439EF3-D8CE-4779-5735-F284CF0B6BAC}"/>
          </ac:spMkLst>
        </pc:spChg>
        <pc:spChg chg="add mod">
          <ac:chgData name="Matthias Remta" userId="8IxuMPrKYq3gfIE34nWjq4BNz2ZLGHoR0UQo+l5gH3A=" providerId="None" clId="Web-{13A17FD8-AFB6-418E-A8E3-9FE37895AC0E}" dt="2026-03-29T23:31:33.153" v="322" actId="20577"/>
          <ac:spMkLst>
            <pc:docMk/>
            <pc:sldMk cId="2601419252" sldId="260"/>
            <ac:spMk id="9" creationId="{C09183DF-DBA9-7346-7869-84C3987B1546}"/>
          </ac:spMkLst>
        </pc:spChg>
        <pc:spChg chg="add mod">
          <ac:chgData name="Matthias Remta" userId="8IxuMPrKYq3gfIE34nWjq4BNz2ZLGHoR0UQo+l5gH3A=" providerId="None" clId="Web-{13A17FD8-AFB6-418E-A8E3-9FE37895AC0E}" dt="2026-03-29T23:36:12.382" v="364" actId="20577"/>
          <ac:spMkLst>
            <pc:docMk/>
            <pc:sldMk cId="2601419252" sldId="260"/>
            <ac:spMk id="11" creationId="{9050F1F1-547E-3676-C0F1-A68CB313464E}"/>
          </ac:spMkLst>
        </pc:spChg>
        <pc:picChg chg="add del mod">
          <ac:chgData name="Matthias Remta" userId="8IxuMPrKYq3gfIE34nWjq4BNz2ZLGHoR0UQo+l5gH3A=" providerId="None" clId="Web-{13A17FD8-AFB6-418E-A8E3-9FE37895AC0E}" dt="2026-03-29T23:21:23.137" v="193"/>
          <ac:picMkLst>
            <pc:docMk/>
            <pc:sldMk cId="2601419252" sldId="260"/>
            <ac:picMk id="7" creationId="{38B71985-D537-CBA5-ED7E-9ABFE1860E6C}"/>
          </ac:picMkLst>
        </pc:picChg>
      </pc:sldChg>
      <pc:sldChg chg="del">
        <pc:chgData name="Matthias Remta" userId="8IxuMPrKYq3gfIE34nWjq4BNz2ZLGHoR0UQo+l5gH3A=" providerId="None" clId="Web-{13A17FD8-AFB6-418E-A8E3-9FE37895AC0E}" dt="2026-03-29T22:18:36.532" v="52"/>
        <pc:sldMkLst>
          <pc:docMk/>
          <pc:sldMk cId="3483693212" sldId="263"/>
        </pc:sldMkLst>
      </pc:sldChg>
      <pc:sldChg chg="addSp modSp">
        <pc:chgData name="Matthias Remta" userId="8IxuMPrKYq3gfIE34nWjq4BNz2ZLGHoR0UQo+l5gH3A=" providerId="None" clId="Web-{13A17FD8-AFB6-418E-A8E3-9FE37895AC0E}" dt="2026-03-29T23:20:32.681" v="186" actId="20577"/>
        <pc:sldMkLst>
          <pc:docMk/>
          <pc:sldMk cId="2653699785" sldId="275"/>
        </pc:sldMkLst>
        <pc:spChg chg="add mod">
          <ac:chgData name="Matthias Remta" userId="8IxuMPrKYq3gfIE34nWjq4BNz2ZLGHoR0UQo+l5gH3A=" providerId="None" clId="Web-{13A17FD8-AFB6-418E-A8E3-9FE37895AC0E}" dt="2026-03-29T23:20:32.681" v="186" actId="20577"/>
          <ac:spMkLst>
            <pc:docMk/>
            <pc:sldMk cId="2653699785" sldId="275"/>
            <ac:spMk id="8" creationId="{EEC72788-135F-7C00-1ECC-2B382AA751AC}"/>
          </ac:spMkLst>
        </pc:spChg>
        <pc:picChg chg="mod">
          <ac:chgData name="Matthias Remta" userId="8IxuMPrKYq3gfIE34nWjq4BNz2ZLGHoR0UQo+l5gH3A=" providerId="None" clId="Web-{13A17FD8-AFB6-418E-A8E3-9FE37895AC0E}" dt="2026-03-29T22:17:10.309" v="17" actId="1076"/>
          <ac:picMkLst>
            <pc:docMk/>
            <pc:sldMk cId="2653699785" sldId="275"/>
            <ac:picMk id="7" creationId="{D5134EE3-7BFC-82CF-ED9B-8DFCB0DE483D}"/>
          </ac:picMkLst>
        </pc:picChg>
      </pc:sldChg>
      <pc:sldChg chg="del">
        <pc:chgData name="Matthias Remta" userId="8IxuMPrKYq3gfIE34nWjq4BNz2ZLGHoR0UQo+l5gH3A=" providerId="None" clId="Web-{13A17FD8-AFB6-418E-A8E3-9FE37895AC0E}" dt="2026-03-29T22:18:30.157" v="50"/>
        <pc:sldMkLst>
          <pc:docMk/>
          <pc:sldMk cId="74811334" sldId="278"/>
        </pc:sldMkLst>
      </pc:sldChg>
      <pc:sldChg chg="del">
        <pc:chgData name="Matthias Remta" userId="8IxuMPrKYq3gfIE34nWjq4BNz2ZLGHoR0UQo+l5gH3A=" providerId="None" clId="Web-{13A17FD8-AFB6-418E-A8E3-9FE37895AC0E}" dt="2026-03-29T22:18:32.595" v="51"/>
        <pc:sldMkLst>
          <pc:docMk/>
          <pc:sldMk cId="3335267815" sldId="279"/>
        </pc:sldMkLst>
      </pc:sldChg>
      <pc:sldChg chg="new del">
        <pc:chgData name="Matthias Remta" userId="8IxuMPrKYq3gfIE34nWjq4BNz2ZLGHoR0UQo+l5gH3A=" providerId="None" clId="Web-{13A17FD8-AFB6-418E-A8E3-9FE37895AC0E}" dt="2026-03-29T22:23:31.877" v="103"/>
        <pc:sldMkLst>
          <pc:docMk/>
          <pc:sldMk cId="3534212189" sldId="295"/>
        </pc:sldMkLst>
      </pc:sldChg>
      <pc:sldChg chg="addSp delSp modSp new">
        <pc:chgData name="Matthias Remta" userId="8IxuMPrKYq3gfIE34nWjq4BNz2ZLGHoR0UQo+l5gH3A=" providerId="None" clId="Web-{13A17FD8-AFB6-418E-A8E3-9FE37895AC0E}" dt="2026-03-29T22:24:08.877" v="123" actId="1076"/>
        <pc:sldMkLst>
          <pc:docMk/>
          <pc:sldMk cId="4242631855" sldId="295"/>
        </pc:sldMkLst>
        <pc:spChg chg="mod">
          <ac:chgData name="Matthias Remta" userId="8IxuMPrKYq3gfIE34nWjq4BNz2ZLGHoR0UQo+l5gH3A=" providerId="None" clId="Web-{13A17FD8-AFB6-418E-A8E3-9FE37895AC0E}" dt="2026-03-29T22:23:47.580" v="118" actId="20577"/>
          <ac:spMkLst>
            <pc:docMk/>
            <pc:sldMk cId="4242631855" sldId="295"/>
            <ac:spMk id="2" creationId="{FCFFF31A-709C-DBF1-793E-8747E36E5E6B}"/>
          </ac:spMkLst>
        </pc:spChg>
        <pc:spChg chg="del">
          <ac:chgData name="Matthias Remta" userId="8IxuMPrKYq3gfIE34nWjq4BNz2ZLGHoR0UQo+l5gH3A=" providerId="None" clId="Web-{13A17FD8-AFB6-418E-A8E3-9FE37895AC0E}" dt="2026-03-29T22:23:50.033" v="119"/>
          <ac:spMkLst>
            <pc:docMk/>
            <pc:sldMk cId="4242631855" sldId="295"/>
            <ac:spMk id="3" creationId="{056E4792-A84B-6A78-3EDF-7348C45C72CE}"/>
          </ac:spMkLst>
        </pc:spChg>
        <pc:picChg chg="add mod ord">
          <ac:chgData name="Matthias Remta" userId="8IxuMPrKYq3gfIE34nWjq4BNz2ZLGHoR0UQo+l5gH3A=" providerId="None" clId="Web-{13A17FD8-AFB6-418E-A8E3-9FE37895AC0E}" dt="2026-03-29T22:24:08.877" v="123" actId="1076"/>
          <ac:picMkLst>
            <pc:docMk/>
            <pc:sldMk cId="4242631855" sldId="295"/>
            <ac:picMk id="7" creationId="{0D32C072-F4BA-CDFA-DFAE-0B07D676B5F7}"/>
          </ac:picMkLst>
        </pc:picChg>
      </pc:sldChg>
      <pc:sldChg chg="addSp modSp new del">
        <pc:chgData name="Matthias Remta" userId="8IxuMPrKYq3gfIE34nWjq4BNz2ZLGHoR0UQo+l5gH3A=" providerId="None" clId="Web-{13A17FD8-AFB6-418E-A8E3-9FE37895AC0E}" dt="2026-03-29T22:33:32.318" v="174"/>
        <pc:sldMkLst>
          <pc:docMk/>
          <pc:sldMk cId="3186633692" sldId="296"/>
        </pc:sldMkLst>
        <pc:spChg chg="mod">
          <ac:chgData name="Matthias Remta" userId="8IxuMPrKYq3gfIE34nWjq4BNz2ZLGHoR0UQo+l5gH3A=" providerId="None" clId="Web-{13A17FD8-AFB6-418E-A8E3-9FE37895AC0E}" dt="2026-03-29T22:24:47.299" v="130" actId="1076"/>
          <ac:spMkLst>
            <pc:docMk/>
            <pc:sldMk cId="3186633692" sldId="296"/>
            <ac:spMk id="2" creationId="{4E322ECD-C1B1-CB0D-1226-94AB3E862D93}"/>
          </ac:spMkLst>
        </pc:spChg>
        <pc:picChg chg="add mod">
          <ac:chgData name="Matthias Remta" userId="8IxuMPrKYq3gfIE34nWjq4BNz2ZLGHoR0UQo+l5gH3A=" providerId="None" clId="Web-{13A17FD8-AFB6-418E-A8E3-9FE37895AC0E}" dt="2026-03-29T22:26:32.940" v="132" actId="1076"/>
          <ac:picMkLst>
            <pc:docMk/>
            <pc:sldMk cId="3186633692" sldId="296"/>
            <ac:picMk id="3" creationId="{C9FC2BEB-BA30-E1DA-F597-4631FFD209AE}"/>
          </ac:picMkLst>
        </pc:picChg>
        <pc:picChg chg="add mod">
          <ac:chgData name="Matthias Remta" userId="8IxuMPrKYq3gfIE34nWjq4BNz2ZLGHoR0UQo+l5gH3A=" providerId="None" clId="Web-{13A17FD8-AFB6-418E-A8E3-9FE37895AC0E}" dt="2026-03-29T22:30:23.317" v="138" actId="1076"/>
          <ac:picMkLst>
            <pc:docMk/>
            <pc:sldMk cId="3186633692" sldId="296"/>
            <ac:picMk id="4" creationId="{8A2D5B7F-B4CC-C128-E2B7-3DD232D6939E}"/>
          </ac:picMkLst>
        </pc:picChg>
      </pc:sldChg>
      <pc:sldChg chg="delSp new del">
        <pc:chgData name="Matthias Remta" userId="8IxuMPrKYq3gfIE34nWjq4BNz2ZLGHoR0UQo+l5gH3A=" providerId="None" clId="Web-{13A17FD8-AFB6-418E-A8E3-9FE37895AC0E}" dt="2026-03-29T22:30:52.364" v="141"/>
        <pc:sldMkLst>
          <pc:docMk/>
          <pc:sldMk cId="276033626" sldId="297"/>
        </pc:sldMkLst>
        <pc:spChg chg="del">
          <ac:chgData name="Matthias Remta" userId="8IxuMPrKYq3gfIE34nWjq4BNz2ZLGHoR0UQo+l5gH3A=" providerId="None" clId="Web-{13A17FD8-AFB6-418E-A8E3-9FE37895AC0E}" dt="2026-03-29T22:30:49.411" v="140"/>
          <ac:spMkLst>
            <pc:docMk/>
            <pc:sldMk cId="276033626" sldId="297"/>
            <ac:spMk id="3" creationId="{27FC2386-57C4-6E8F-3708-FEEE1180550B}"/>
          </ac:spMkLst>
        </pc:spChg>
      </pc:sldChg>
      <pc:sldChg chg="addSp delSp modSp new ord">
        <pc:chgData name="Matthias Remta" userId="8IxuMPrKYq3gfIE34nWjq4BNz2ZLGHoR0UQo+l5gH3A=" providerId="None" clId="Web-{13A17FD8-AFB6-418E-A8E3-9FE37895AC0E}" dt="2026-03-29T22:32:51.144" v="173" actId="1076"/>
        <pc:sldMkLst>
          <pc:docMk/>
          <pc:sldMk cId="1238241452" sldId="297"/>
        </pc:sldMkLst>
        <pc:spChg chg="del">
          <ac:chgData name="Matthias Remta" userId="8IxuMPrKYq3gfIE34nWjq4BNz2ZLGHoR0UQo+l5gH3A=" providerId="None" clId="Web-{13A17FD8-AFB6-418E-A8E3-9FE37895AC0E}" dt="2026-03-29T22:31:26.637" v="144"/>
          <ac:spMkLst>
            <pc:docMk/>
            <pc:sldMk cId="1238241452" sldId="297"/>
            <ac:spMk id="2" creationId="{8F68EEA3-934A-0A4E-C480-DF8DDA7A432E}"/>
          </ac:spMkLst>
        </pc:spChg>
        <pc:spChg chg="mod">
          <ac:chgData name="Matthias Remta" userId="8IxuMPrKYq3gfIE34nWjq4BNz2ZLGHoR0UQo+l5gH3A=" providerId="None" clId="Web-{13A17FD8-AFB6-418E-A8E3-9FE37895AC0E}" dt="2026-03-29T22:32:09.860" v="162"/>
          <ac:spMkLst>
            <pc:docMk/>
            <pc:sldMk cId="1238241452" sldId="297"/>
            <ac:spMk id="3" creationId="{3D9BBF3F-1D18-30DE-FF0C-97999A871084}"/>
          </ac:spMkLst>
        </pc:spChg>
        <pc:spChg chg="mod">
          <ac:chgData name="Matthias Remta" userId="8IxuMPrKYq3gfIE34nWjq4BNz2ZLGHoR0UQo+l5gH3A=" providerId="None" clId="Web-{13A17FD8-AFB6-418E-A8E3-9FE37895AC0E}" dt="2026-03-29T22:32:16.158" v="163" actId="20577"/>
          <ac:spMkLst>
            <pc:docMk/>
            <pc:sldMk cId="1238241452" sldId="297"/>
            <ac:spMk id="4" creationId="{C376E948-F0F2-E65E-2B4E-352B2B59C6FB}"/>
          </ac:spMkLst>
        </pc:spChg>
        <pc:picChg chg="add mod">
          <ac:chgData name="Matthias Remta" userId="8IxuMPrKYq3gfIE34nWjq4BNz2ZLGHoR0UQo+l5gH3A=" providerId="None" clId="Web-{13A17FD8-AFB6-418E-A8E3-9FE37895AC0E}" dt="2026-03-29T22:32:31.737" v="167" actId="1076"/>
          <ac:picMkLst>
            <pc:docMk/>
            <pc:sldMk cId="1238241452" sldId="297"/>
            <ac:picMk id="9" creationId="{7EDB31A3-5A58-0107-DF64-B14EAAD78475}"/>
          </ac:picMkLst>
        </pc:picChg>
        <pc:picChg chg="add mod">
          <ac:chgData name="Matthias Remta" userId="8IxuMPrKYq3gfIE34nWjq4BNz2ZLGHoR0UQo+l5gH3A=" providerId="None" clId="Web-{13A17FD8-AFB6-418E-A8E3-9FE37895AC0E}" dt="2026-03-29T22:32:51.144" v="173" actId="1076"/>
          <ac:picMkLst>
            <pc:docMk/>
            <pc:sldMk cId="1238241452" sldId="297"/>
            <ac:picMk id="11" creationId="{DB250961-4946-8E07-B7FF-477FFF394A99}"/>
          </ac:picMkLst>
        </pc:picChg>
      </pc:sldChg>
      <pc:sldChg chg="addSp delSp modSp new">
        <pc:chgData name="Matthias Remta" userId="8IxuMPrKYq3gfIE34nWjq4BNz2ZLGHoR0UQo+l5gH3A=" providerId="None" clId="Web-{13A17FD8-AFB6-418E-A8E3-9FE37895AC0E}" dt="2026-03-29T23:39:17.093" v="397" actId="20577"/>
        <pc:sldMkLst>
          <pc:docMk/>
          <pc:sldMk cId="4275056057" sldId="298"/>
        </pc:sldMkLst>
        <pc:spChg chg="mod">
          <ac:chgData name="Matthias Remta" userId="8IxuMPrKYq3gfIE34nWjq4BNz2ZLGHoR0UQo+l5gH3A=" providerId="None" clId="Web-{13A17FD8-AFB6-418E-A8E3-9FE37895AC0E}" dt="2026-03-29T23:39:17.093" v="397" actId="20577"/>
          <ac:spMkLst>
            <pc:docMk/>
            <pc:sldMk cId="4275056057" sldId="298"/>
            <ac:spMk id="2" creationId="{F31E29E0-3287-D566-3D55-93BD58616B74}"/>
          </ac:spMkLst>
        </pc:spChg>
        <pc:spChg chg="del">
          <ac:chgData name="Matthias Remta" userId="8IxuMPrKYq3gfIE34nWjq4BNz2ZLGHoR0UQo+l5gH3A=" providerId="None" clId="Web-{13A17FD8-AFB6-418E-A8E3-9FE37895AC0E}" dt="2026-03-29T23:38:18.654" v="375"/>
          <ac:spMkLst>
            <pc:docMk/>
            <pc:sldMk cId="4275056057" sldId="298"/>
            <ac:spMk id="3" creationId="{8F99C74D-61A7-AF14-A3E4-56E70804145F}"/>
          </ac:spMkLst>
        </pc:spChg>
        <pc:picChg chg="add mod ord">
          <ac:chgData name="Matthias Remta" userId="8IxuMPrKYq3gfIE34nWjq4BNz2ZLGHoR0UQo+l5gH3A=" providerId="None" clId="Web-{13A17FD8-AFB6-418E-A8E3-9FE37895AC0E}" dt="2026-03-29T23:38:29.232" v="377" actId="1076"/>
          <ac:picMkLst>
            <pc:docMk/>
            <pc:sldMk cId="4275056057" sldId="298"/>
            <ac:picMk id="7" creationId="{7D55A778-A50D-5D05-815A-52806E8F97B1}"/>
          </ac:picMkLst>
        </pc:picChg>
      </pc:sldChg>
      <pc:sldChg chg="addSp delSp modSp new">
        <pc:chgData name="Matthias Remta" userId="8IxuMPrKYq3gfIE34nWjq4BNz2ZLGHoR0UQo+l5gH3A=" providerId="None" clId="Web-{13A17FD8-AFB6-418E-A8E3-9FE37895AC0E}" dt="2026-03-29T23:40:21.142" v="411" actId="1076"/>
        <pc:sldMkLst>
          <pc:docMk/>
          <pc:sldMk cId="3521893077" sldId="299"/>
        </pc:sldMkLst>
        <pc:spChg chg="mod">
          <ac:chgData name="Matthias Remta" userId="8IxuMPrKYq3gfIE34nWjq4BNz2ZLGHoR0UQo+l5gH3A=" providerId="None" clId="Web-{13A17FD8-AFB6-418E-A8E3-9FE37895AC0E}" dt="2026-03-29T23:39:41.110" v="409" actId="20577"/>
          <ac:spMkLst>
            <pc:docMk/>
            <pc:sldMk cId="3521893077" sldId="299"/>
            <ac:spMk id="2" creationId="{3C3767B2-FAA6-1DB3-9866-ADCDD3C80188}"/>
          </ac:spMkLst>
        </pc:spChg>
        <pc:spChg chg="del">
          <ac:chgData name="Matthias Remta" userId="8IxuMPrKYq3gfIE34nWjq4BNz2ZLGHoR0UQo+l5gH3A=" providerId="None" clId="Web-{13A17FD8-AFB6-418E-A8E3-9FE37895AC0E}" dt="2026-03-29T23:40:15.861" v="410"/>
          <ac:spMkLst>
            <pc:docMk/>
            <pc:sldMk cId="3521893077" sldId="299"/>
            <ac:spMk id="3" creationId="{0B7804E2-030A-48D8-5CB5-110E612848A7}"/>
          </ac:spMkLst>
        </pc:spChg>
        <pc:picChg chg="add mod ord">
          <ac:chgData name="Matthias Remta" userId="8IxuMPrKYq3gfIE34nWjq4BNz2ZLGHoR0UQo+l5gH3A=" providerId="None" clId="Web-{13A17FD8-AFB6-418E-A8E3-9FE37895AC0E}" dt="2026-03-29T23:40:21.142" v="411" actId="1076"/>
          <ac:picMkLst>
            <pc:docMk/>
            <pc:sldMk cId="3521893077" sldId="299"/>
            <ac:picMk id="7" creationId="{70C66B1D-19FC-76C3-2F1F-22FFAFB2373E}"/>
          </ac:picMkLst>
        </pc:picChg>
      </pc:sldChg>
    </pc:docChg>
  </pc:docChgLst>
  <pc:docChgLst>
    <pc:chgData name="Matthias Remta" userId="8IxuMPrKYq3gfIE34nWjq4BNz2ZLGHoR0UQo+l5gH3A=" providerId="None" clId="Web-{2557EFBF-4C25-42CB-9D94-BE15AF278CCC}"/>
    <pc:docChg chg="delSld modSld">
      <pc:chgData name="Matthias Remta" userId="8IxuMPrKYq3gfIE34nWjq4BNz2ZLGHoR0UQo+l5gH3A=" providerId="None" clId="Web-{2557EFBF-4C25-42CB-9D94-BE15AF278CCC}" dt="2026-03-28T07:47:40.624" v="9" actId="1076"/>
      <pc:docMkLst>
        <pc:docMk/>
      </pc:docMkLst>
      <pc:sldChg chg="addSp modSp">
        <pc:chgData name="Matthias Remta" userId="8IxuMPrKYq3gfIE34nWjq4BNz2ZLGHoR0UQo+l5gH3A=" providerId="None" clId="Web-{2557EFBF-4C25-42CB-9D94-BE15AF278CCC}" dt="2026-03-28T07:47:40.624" v="9" actId="1076"/>
        <pc:sldMkLst>
          <pc:docMk/>
          <pc:sldMk cId="1427204561" sldId="258"/>
        </pc:sldMkLst>
        <pc:picChg chg="add mod">
          <ac:chgData name="Matthias Remta" userId="8IxuMPrKYq3gfIE34nWjq4BNz2ZLGHoR0UQo+l5gH3A=" providerId="None" clId="Web-{2557EFBF-4C25-42CB-9D94-BE15AF278CCC}" dt="2026-03-28T07:47:26.312" v="6" actId="1076"/>
          <ac:picMkLst>
            <pc:docMk/>
            <pc:sldMk cId="1427204561" sldId="258"/>
            <ac:picMk id="4" creationId="{E4EA797B-0821-85FF-C57A-3C79EC63096C}"/>
          </ac:picMkLst>
        </pc:picChg>
        <pc:picChg chg="add mod">
          <ac:chgData name="Matthias Remta" userId="8IxuMPrKYq3gfIE34nWjq4BNz2ZLGHoR0UQo+l5gH3A=" providerId="None" clId="Web-{2557EFBF-4C25-42CB-9D94-BE15AF278CCC}" dt="2026-03-28T07:47:29.655" v="7" actId="1076"/>
          <ac:picMkLst>
            <pc:docMk/>
            <pc:sldMk cId="1427204561" sldId="258"/>
            <ac:picMk id="5" creationId="{11FAD76D-FD23-F6E0-6A2E-8BE150BF0928}"/>
          </ac:picMkLst>
        </pc:picChg>
        <pc:picChg chg="add mod">
          <ac:chgData name="Matthias Remta" userId="8IxuMPrKYq3gfIE34nWjq4BNz2ZLGHoR0UQo+l5gH3A=" providerId="None" clId="Web-{2557EFBF-4C25-42CB-9D94-BE15AF278CCC}" dt="2026-03-28T07:47:40.624" v="9" actId="1076"/>
          <ac:picMkLst>
            <pc:docMk/>
            <pc:sldMk cId="1427204561" sldId="258"/>
            <ac:picMk id="6" creationId="{1DD3F79A-15F8-6DF8-2A81-A88996CEB58E}"/>
          </ac:picMkLst>
        </pc:picChg>
      </pc:sldChg>
    </pc:docChg>
  </pc:docChgLst>
  <pc:docChgLst>
    <pc:chgData name="Matthias Remta" userId="8IxuMPrKYq3gfIE34nWjq4BNz2ZLGHoR0UQo+l5gH3A=" providerId="None" clId="Web-{D6699554-1A8E-443A-85F1-32B597B9C7B3}"/>
    <pc:docChg chg="addSld modSld">
      <pc:chgData name="Matthias Remta" userId="8IxuMPrKYq3gfIE34nWjq4BNz2ZLGHoR0UQo+l5gH3A=" providerId="None" clId="Web-{D6699554-1A8E-443A-85F1-32B597B9C7B3}" dt="2026-03-28T08:29:29.954" v="523" actId="14100"/>
      <pc:docMkLst>
        <pc:docMk/>
      </pc:docMkLst>
      <pc:sldChg chg="addSp delSp modSp">
        <pc:chgData name="Matthias Remta" userId="8IxuMPrKYq3gfIE34nWjq4BNz2ZLGHoR0UQo+l5gH3A=" providerId="None" clId="Web-{D6699554-1A8E-443A-85F1-32B597B9C7B3}" dt="2026-03-28T08:13:33.198" v="151" actId="20577"/>
        <pc:sldMkLst>
          <pc:docMk/>
          <pc:sldMk cId="205512263" sldId="276"/>
        </pc:sldMkLst>
        <pc:spChg chg="mod">
          <ac:chgData name="Matthias Remta" userId="8IxuMPrKYq3gfIE34nWjq4BNz2ZLGHoR0UQo+l5gH3A=" providerId="None" clId="Web-{D6699554-1A8E-443A-85F1-32B597B9C7B3}" dt="2026-03-28T08:13:33.198" v="151" actId="20577"/>
          <ac:spMkLst>
            <pc:docMk/>
            <pc:sldMk cId="205512263" sldId="276"/>
            <ac:spMk id="3" creationId="{F3ACF2FA-B989-657E-3EF0-9F0AF681B3AD}"/>
          </ac:spMkLst>
        </pc:spChg>
        <pc:picChg chg="add mod">
          <ac:chgData name="Matthias Remta" userId="8IxuMPrKYq3gfIE34nWjq4BNz2ZLGHoR0UQo+l5gH3A=" providerId="None" clId="Web-{D6699554-1A8E-443A-85F1-32B597B9C7B3}" dt="2026-03-28T08:05:02.825" v="5" actId="1076"/>
          <ac:picMkLst>
            <pc:docMk/>
            <pc:sldMk cId="205512263" sldId="276"/>
            <ac:picMk id="8" creationId="{4AE56A9A-8BCC-FB07-D4ED-7158E508681D}"/>
          </ac:picMkLst>
        </pc:picChg>
      </pc:sldChg>
      <pc:sldChg chg="addSp modSp">
        <pc:chgData name="Matthias Remta" userId="8IxuMPrKYq3gfIE34nWjq4BNz2ZLGHoR0UQo+l5gH3A=" providerId="None" clId="Web-{D6699554-1A8E-443A-85F1-32B597B9C7B3}" dt="2026-03-28T08:29:29.954" v="523" actId="14100"/>
        <pc:sldMkLst>
          <pc:docMk/>
          <pc:sldMk cId="1586760505" sldId="277"/>
        </pc:sldMkLst>
        <pc:spChg chg="mod">
          <ac:chgData name="Matthias Remta" userId="8IxuMPrKYq3gfIE34nWjq4BNz2ZLGHoR0UQo+l5gH3A=" providerId="None" clId="Web-{D6699554-1A8E-443A-85F1-32B597B9C7B3}" dt="2026-03-28T08:29:24.579" v="521" actId="20577"/>
          <ac:spMkLst>
            <pc:docMk/>
            <pc:sldMk cId="1586760505" sldId="277"/>
            <ac:spMk id="3" creationId="{51E55BD9-56A1-B1D5-2FC1-7D96F0C365FB}"/>
          </ac:spMkLst>
        </pc:spChg>
        <pc:picChg chg="add mod">
          <ac:chgData name="Matthias Remta" userId="8IxuMPrKYq3gfIE34nWjq4BNz2ZLGHoR0UQo+l5gH3A=" providerId="None" clId="Web-{D6699554-1A8E-443A-85F1-32B597B9C7B3}" dt="2026-03-28T08:29:29.954" v="523" actId="14100"/>
          <ac:picMkLst>
            <pc:docMk/>
            <pc:sldMk cId="1586760505" sldId="277"/>
            <ac:picMk id="7" creationId="{516C14A1-443F-4CF2-3274-19912E97B7BB}"/>
          </ac:picMkLst>
        </pc:picChg>
      </pc:sldChg>
      <pc:sldChg chg="modSp new">
        <pc:chgData name="Matthias Remta" userId="8IxuMPrKYq3gfIE34nWjq4BNz2ZLGHoR0UQo+l5gH3A=" providerId="None" clId="Web-{D6699554-1A8E-443A-85F1-32B597B9C7B3}" dt="2026-03-28T08:15:56.859" v="180" actId="20577"/>
        <pc:sldMkLst>
          <pc:docMk/>
          <pc:sldMk cId="2369944000" sldId="284"/>
        </pc:sldMkLst>
        <pc:spChg chg="mod">
          <ac:chgData name="Matthias Remta" userId="8IxuMPrKYq3gfIE34nWjq4BNz2ZLGHoR0UQo+l5gH3A=" providerId="None" clId="Web-{D6699554-1A8E-443A-85F1-32B597B9C7B3}" dt="2026-03-28T08:15:56.859" v="180" actId="20577"/>
          <ac:spMkLst>
            <pc:docMk/>
            <pc:sldMk cId="2369944000" sldId="284"/>
            <ac:spMk id="2" creationId="{5090D70B-72D0-C979-B063-DCCC2B898607}"/>
          </ac:spMkLst>
        </pc:spChg>
      </pc:sldChg>
      <pc:sldChg chg="modSp new">
        <pc:chgData name="Matthias Remta" userId="8IxuMPrKYq3gfIE34nWjq4BNz2ZLGHoR0UQo+l5gH3A=" providerId="None" clId="Web-{D6699554-1A8E-443A-85F1-32B597B9C7B3}" dt="2026-03-28T08:16:09.562" v="183" actId="20577"/>
        <pc:sldMkLst>
          <pc:docMk/>
          <pc:sldMk cId="2140924710" sldId="285"/>
        </pc:sldMkLst>
        <pc:spChg chg="mod">
          <ac:chgData name="Matthias Remta" userId="8IxuMPrKYq3gfIE34nWjq4BNz2ZLGHoR0UQo+l5gH3A=" providerId="None" clId="Web-{D6699554-1A8E-443A-85F1-32B597B9C7B3}" dt="2026-03-28T08:16:09.562" v="183" actId="20577"/>
          <ac:spMkLst>
            <pc:docMk/>
            <pc:sldMk cId="2140924710" sldId="285"/>
            <ac:spMk id="2" creationId="{FFA84F4C-B99D-C91F-0111-58A0166C14B5}"/>
          </ac:spMkLst>
        </pc:spChg>
      </pc:sldChg>
    </pc:docChg>
  </pc:docChgLst>
  <pc:docChgLst>
    <pc:chgData name="Matthias Remta" userId="8IxuMPrKYq3gfIE34nWjq4BNz2ZLGHoR0UQo+l5gH3A=" providerId="None" clId="Web-{CFF5CA3F-2BE4-4B9F-8EC4-47F242ACB3A2}"/>
    <pc:docChg chg="addSld modSld">
      <pc:chgData name="Matthias Remta" userId="8IxuMPrKYq3gfIE34nWjq4BNz2ZLGHoR0UQo+l5gH3A=" providerId="None" clId="Web-{CFF5CA3F-2BE4-4B9F-8EC4-47F242ACB3A2}" dt="2026-03-30T05:56:33.763" v="79" actId="1076"/>
      <pc:docMkLst>
        <pc:docMk/>
      </pc:docMkLst>
      <pc:sldChg chg="modSp">
        <pc:chgData name="Matthias Remta" userId="8IxuMPrKYq3gfIE34nWjq4BNz2ZLGHoR0UQo+l5gH3A=" providerId="None" clId="Web-{CFF5CA3F-2BE4-4B9F-8EC4-47F242ACB3A2}" dt="2026-03-30T05:42:42.096" v="50" actId="20577"/>
        <pc:sldMkLst>
          <pc:docMk/>
          <pc:sldMk cId="648016007" sldId="267"/>
        </pc:sldMkLst>
        <pc:spChg chg="mod">
          <ac:chgData name="Matthias Remta" userId="8IxuMPrKYq3gfIE34nWjq4BNz2ZLGHoR0UQo+l5gH3A=" providerId="None" clId="Web-{CFF5CA3F-2BE4-4B9F-8EC4-47F242ACB3A2}" dt="2026-03-30T05:42:42.096" v="50" actId="20577"/>
          <ac:spMkLst>
            <pc:docMk/>
            <pc:sldMk cId="648016007" sldId="267"/>
            <ac:spMk id="11" creationId="{DA63A3C7-100C-376D-A796-E64F0D9C3CAF}"/>
          </ac:spMkLst>
        </pc:spChg>
        <pc:spChg chg="mod">
          <ac:chgData name="Matthias Remta" userId="8IxuMPrKYq3gfIE34nWjq4BNz2ZLGHoR0UQo+l5gH3A=" providerId="None" clId="Web-{CFF5CA3F-2BE4-4B9F-8EC4-47F242ACB3A2}" dt="2026-03-30T05:41:53.232" v="45" actId="20577"/>
          <ac:spMkLst>
            <pc:docMk/>
            <pc:sldMk cId="648016007" sldId="267"/>
            <ac:spMk id="15" creationId="{D510B38B-F128-0A48-4DC0-AE12069E0F64}"/>
          </ac:spMkLst>
        </pc:spChg>
      </pc:sldChg>
      <pc:sldChg chg="addSp delSp modSp">
        <pc:chgData name="Matthias Remta" userId="8IxuMPrKYq3gfIE34nWjq4BNz2ZLGHoR0UQo+l5gH3A=" providerId="None" clId="Web-{CFF5CA3F-2BE4-4B9F-8EC4-47F242ACB3A2}" dt="2026-03-30T05:56:33.763" v="79" actId="1076"/>
        <pc:sldMkLst>
          <pc:docMk/>
          <pc:sldMk cId="2140924710" sldId="285"/>
        </pc:sldMkLst>
        <pc:spChg chg="mod">
          <ac:chgData name="Matthias Remta" userId="8IxuMPrKYq3gfIE34nWjq4BNz2ZLGHoR0UQo+l5gH3A=" providerId="None" clId="Web-{CFF5CA3F-2BE4-4B9F-8EC4-47F242ACB3A2}" dt="2026-03-30T05:40:03.763" v="42" actId="20577"/>
          <ac:spMkLst>
            <pc:docMk/>
            <pc:sldMk cId="2140924710" sldId="285"/>
            <ac:spMk id="3" creationId="{6FBC1C15-9EDB-5A63-A810-B8C2501F8D88}"/>
          </ac:spMkLst>
        </pc:spChg>
        <pc:picChg chg="add del mod">
          <ac:chgData name="Matthias Remta" userId="8IxuMPrKYq3gfIE34nWjq4BNz2ZLGHoR0UQo+l5gH3A=" providerId="None" clId="Web-{CFF5CA3F-2BE4-4B9F-8EC4-47F242ACB3A2}" dt="2026-03-30T05:48:03.883" v="58"/>
          <ac:picMkLst>
            <pc:docMk/>
            <pc:sldMk cId="2140924710" sldId="285"/>
            <ac:picMk id="7" creationId="{3EB46EEE-B56B-2DA1-8066-840D2DE76E6F}"/>
          </ac:picMkLst>
        </pc:picChg>
        <pc:picChg chg="del mod">
          <ac:chgData name="Matthias Remta" userId="8IxuMPrKYq3gfIE34nWjq4BNz2ZLGHoR0UQo+l5gH3A=" providerId="None" clId="Web-{CFF5CA3F-2BE4-4B9F-8EC4-47F242ACB3A2}" dt="2026-03-30T05:56:17.557" v="75"/>
          <ac:picMkLst>
            <pc:docMk/>
            <pc:sldMk cId="2140924710" sldId="285"/>
            <ac:picMk id="8" creationId="{2607FCC6-A462-DE0E-75C4-D4F7A3064A99}"/>
          </ac:picMkLst>
        </pc:picChg>
        <pc:picChg chg="add mod ord">
          <ac:chgData name="Matthias Remta" userId="8IxuMPrKYq3gfIE34nWjq4BNz2ZLGHoR0UQo+l5gH3A=" providerId="None" clId="Web-{CFF5CA3F-2BE4-4B9F-8EC4-47F242ACB3A2}" dt="2026-03-30T05:51:18.561" v="74" actId="1076"/>
          <ac:picMkLst>
            <pc:docMk/>
            <pc:sldMk cId="2140924710" sldId="285"/>
            <ac:picMk id="9" creationId="{7ECBBCA7-226C-A50E-8828-F87BC78CE32F}"/>
          </ac:picMkLst>
        </pc:picChg>
        <pc:picChg chg="add mod">
          <ac:chgData name="Matthias Remta" userId="8IxuMPrKYq3gfIE34nWjq4BNz2ZLGHoR0UQo+l5gH3A=" providerId="None" clId="Web-{CFF5CA3F-2BE4-4B9F-8EC4-47F242ACB3A2}" dt="2026-03-30T05:56:33.763" v="79" actId="1076"/>
          <ac:picMkLst>
            <pc:docMk/>
            <pc:sldMk cId="2140924710" sldId="285"/>
            <ac:picMk id="10" creationId="{098AA237-A54C-1F38-99AE-4A20D8A09E84}"/>
          </ac:picMkLst>
        </pc:picChg>
      </pc:sldChg>
      <pc:sldChg chg="delSp add replId delAnim">
        <pc:chgData name="Matthias Remta" userId="8IxuMPrKYq3gfIE34nWjq4BNz2ZLGHoR0UQo+l5gH3A=" providerId="None" clId="Web-{CFF5CA3F-2BE4-4B9F-8EC4-47F242ACB3A2}" dt="2026-03-30T05:36:51.262" v="10"/>
        <pc:sldMkLst>
          <pc:docMk/>
          <pc:sldMk cId="4127200233" sldId="300"/>
        </pc:sldMkLst>
        <pc:spChg chg="del">
          <ac:chgData name="Matthias Remta" userId="8IxuMPrKYq3gfIE34nWjq4BNz2ZLGHoR0UQo+l5gH3A=" providerId="None" clId="Web-{CFF5CA3F-2BE4-4B9F-8EC4-47F242ACB3A2}" dt="2026-03-30T05:36:07.558" v="4"/>
          <ac:spMkLst>
            <pc:docMk/>
            <pc:sldMk cId="4127200233" sldId="300"/>
            <ac:spMk id="11" creationId="{CAF02C40-98D4-9E15-25F3-76837F459FF9}"/>
          </ac:spMkLst>
        </pc:spChg>
        <pc:picChg chg="del">
          <ac:chgData name="Matthias Remta" userId="8IxuMPrKYq3gfIE34nWjq4BNz2ZLGHoR0UQo+l5gH3A=" providerId="None" clId="Web-{CFF5CA3F-2BE4-4B9F-8EC4-47F242ACB3A2}" dt="2026-03-30T05:35:58.417" v="3"/>
          <ac:picMkLst>
            <pc:docMk/>
            <pc:sldMk cId="4127200233" sldId="300"/>
            <ac:picMk id="3" creationId="{6B7BA996-E043-8077-7FF2-28702676EBC7}"/>
          </ac:picMkLst>
        </pc:picChg>
        <pc:picChg chg="del">
          <ac:chgData name="Matthias Remta" userId="8IxuMPrKYq3gfIE34nWjq4BNz2ZLGHoR0UQo+l5gH3A=" providerId="None" clId="Web-{CFF5CA3F-2BE4-4B9F-8EC4-47F242ACB3A2}" dt="2026-03-30T05:35:58.417" v="2"/>
          <ac:picMkLst>
            <pc:docMk/>
            <pc:sldMk cId="4127200233" sldId="300"/>
            <ac:picMk id="8" creationId="{180595B8-B2AE-AB13-F01D-12926DD39AC3}"/>
          </ac:picMkLst>
        </pc:picChg>
        <pc:cxnChg chg="del">
          <ac:chgData name="Matthias Remta" userId="8IxuMPrKYq3gfIE34nWjq4BNz2ZLGHoR0UQo+l5gH3A=" providerId="None" clId="Web-{CFF5CA3F-2BE4-4B9F-8EC4-47F242ACB3A2}" dt="2026-03-30T05:36:11.058" v="5"/>
          <ac:cxnSpMkLst>
            <pc:docMk/>
            <pc:sldMk cId="4127200233" sldId="300"/>
            <ac:cxnSpMk id="15" creationId="{4E46B421-836D-BA54-FF58-B5EADF9D7670}"/>
          </ac:cxnSpMkLst>
        </pc:cxnChg>
      </pc:sldChg>
      <pc:sldChg chg="delSp modSp add replId delAnim">
        <pc:chgData name="Matthias Remta" userId="8IxuMPrKYq3gfIE34nWjq4BNz2ZLGHoR0UQo+l5gH3A=" providerId="None" clId="Web-{CFF5CA3F-2BE4-4B9F-8EC4-47F242ACB3A2}" dt="2026-03-30T05:37:48.857" v="22"/>
        <pc:sldMkLst>
          <pc:docMk/>
          <pc:sldMk cId="4083681261" sldId="301"/>
        </pc:sldMkLst>
        <pc:spChg chg="del">
          <ac:chgData name="Matthias Remta" userId="8IxuMPrKYq3gfIE34nWjq4BNz2ZLGHoR0UQo+l5gH3A=" providerId="None" clId="Web-{CFF5CA3F-2BE4-4B9F-8EC4-47F242ACB3A2}" dt="2026-03-30T05:37:04.434" v="11"/>
          <ac:spMkLst>
            <pc:docMk/>
            <pc:sldMk cId="4083681261" sldId="301"/>
            <ac:spMk id="16" creationId="{0A30803D-8095-E55A-AEDD-531C93D9339D}"/>
          </ac:spMkLst>
        </pc:spChg>
        <pc:picChg chg="ord">
          <ac:chgData name="Matthias Remta" userId="8IxuMPrKYq3gfIE34nWjq4BNz2ZLGHoR0UQo+l5gH3A=" providerId="None" clId="Web-{CFF5CA3F-2BE4-4B9F-8EC4-47F242ACB3A2}" dt="2026-03-30T05:37:34.591" v="14"/>
          <ac:picMkLst>
            <pc:docMk/>
            <pc:sldMk cId="4083681261" sldId="301"/>
            <ac:picMk id="3" creationId="{66CC5EDF-AA1D-D095-C9FB-5EFC8DA7B6B7}"/>
          </ac:picMkLst>
        </pc:picChg>
        <pc:picChg chg="ord">
          <ac:chgData name="Matthias Remta" userId="8IxuMPrKYq3gfIE34nWjq4BNz2ZLGHoR0UQo+l5gH3A=" providerId="None" clId="Web-{CFF5CA3F-2BE4-4B9F-8EC4-47F242ACB3A2}" dt="2026-03-30T05:37:34.638" v="16"/>
          <ac:picMkLst>
            <pc:docMk/>
            <pc:sldMk cId="4083681261" sldId="301"/>
            <ac:picMk id="8" creationId="{974FE750-40E0-1DB5-6193-6E984998A61A}"/>
          </ac:picMkLst>
        </pc:picChg>
        <pc:picChg chg="del">
          <ac:chgData name="Matthias Remta" userId="8IxuMPrKYq3gfIE34nWjq4BNz2ZLGHoR0UQo+l5gH3A=" providerId="None" clId="Web-{CFF5CA3F-2BE4-4B9F-8EC4-47F242ACB3A2}" dt="2026-03-30T05:37:41.763" v="18"/>
          <ac:picMkLst>
            <pc:docMk/>
            <pc:sldMk cId="4083681261" sldId="301"/>
            <ac:picMk id="13" creationId="{9073A936-F19C-8F4F-8CF0-E913C70F43F5}"/>
          </ac:picMkLst>
        </pc:picChg>
        <pc:picChg chg="del">
          <ac:chgData name="Matthias Remta" userId="8IxuMPrKYq3gfIE34nWjq4BNz2ZLGHoR0UQo+l5gH3A=" providerId="None" clId="Web-{CFF5CA3F-2BE4-4B9F-8EC4-47F242ACB3A2}" dt="2026-03-30T05:37:41.763" v="17"/>
          <ac:picMkLst>
            <pc:docMk/>
            <pc:sldMk cId="4083681261" sldId="301"/>
            <ac:picMk id="14" creationId="{DAB4CA54-3F2C-C5E3-AC0B-296BE14538AB}"/>
          </ac:picMkLst>
        </pc:picChg>
        <pc:cxnChg chg="del">
          <ac:chgData name="Matthias Remta" userId="8IxuMPrKYq3gfIE34nWjq4BNz2ZLGHoR0UQo+l5gH3A=" providerId="None" clId="Web-{CFF5CA3F-2BE4-4B9F-8EC4-47F242ACB3A2}" dt="2026-03-30T05:37:12.388" v="12"/>
          <ac:cxnSpMkLst>
            <pc:docMk/>
            <pc:sldMk cId="4083681261" sldId="301"/>
            <ac:cxnSpMk id="18" creationId="{A605160C-855D-9E89-B9F0-6524C2EC0569}"/>
          </ac:cxnSpMkLst>
        </pc:cxnChg>
        <pc:cxnChg chg="del">
          <ac:chgData name="Matthias Remta" userId="8IxuMPrKYq3gfIE34nWjq4BNz2ZLGHoR0UQo+l5gH3A=" providerId="None" clId="Web-{CFF5CA3F-2BE4-4B9F-8EC4-47F242ACB3A2}" dt="2026-03-30T05:37:16.028" v="13"/>
          <ac:cxnSpMkLst>
            <pc:docMk/>
            <pc:sldMk cId="4083681261" sldId="301"/>
            <ac:cxnSpMk id="20" creationId="{29CE95F4-16EE-FC4E-1E69-A02FF69E3E33}"/>
          </ac:cxnSpMkLst>
        </pc:cxnChg>
      </pc:sldChg>
    </pc:docChg>
  </pc:docChgLst>
  <pc:docChgLst>
    <pc:chgData name="Matthias Remta" userId="8IxuMPrKYq3gfIE34nWjq4BNz2ZLGHoR0UQo+l5gH3A=" providerId="None" clId="Web-{013A05A4-A8AA-45F6-9216-CCABEB91C0E0}"/>
    <pc:docChg chg="modSld">
      <pc:chgData name="Matthias Remta" userId="8IxuMPrKYq3gfIE34nWjq4BNz2ZLGHoR0UQo+l5gH3A=" providerId="None" clId="Web-{013A05A4-A8AA-45F6-9216-CCABEB91C0E0}" dt="2026-03-29T21:53:59.440" v="1"/>
      <pc:docMkLst>
        <pc:docMk/>
      </pc:docMkLst>
      <pc:sldChg chg="modAnim">
        <pc:chgData name="Matthias Remta" userId="8IxuMPrKYq3gfIE34nWjq4BNz2ZLGHoR0UQo+l5gH3A=" providerId="None" clId="Web-{013A05A4-A8AA-45F6-9216-CCABEB91C0E0}" dt="2026-03-29T21:53:59.440" v="1"/>
        <pc:sldMkLst>
          <pc:docMk/>
          <pc:sldMk cId="570232853" sldId="269"/>
        </pc:sldMkLst>
      </pc:sldChg>
    </pc:docChg>
  </pc:docChgLst>
  <pc:docChgLst>
    <pc:chgData name="Matthias Remta" userId="8IxuMPrKYq3gfIE34nWjq4BNz2ZLGHoR0UQo+l5gH3A=" providerId="None" clId="Web-{7208886D-CB0F-4AB6-BE3F-2A01E101BC27}"/>
    <pc:docChg chg="addSld delSld modSld">
      <pc:chgData name="Matthias Remta" userId="8IxuMPrKYq3gfIE34nWjq4BNz2ZLGHoR0UQo+l5gH3A=" providerId="None" clId="Web-{7208886D-CB0F-4AB6-BE3F-2A01E101BC27}" dt="2026-03-29T21:51:41.518" v="747"/>
      <pc:docMkLst>
        <pc:docMk/>
      </pc:docMkLst>
      <pc:sldChg chg="addSp delSp modSp addAnim">
        <pc:chgData name="Matthias Remta" userId="8IxuMPrKYq3gfIE34nWjq4BNz2ZLGHoR0UQo+l5gH3A=" providerId="None" clId="Web-{7208886D-CB0F-4AB6-BE3F-2A01E101BC27}" dt="2026-03-29T21:20:23.732" v="574" actId="20577"/>
        <pc:sldMkLst>
          <pc:docMk/>
          <pc:sldMk cId="648016007" sldId="267"/>
        </pc:sldMkLst>
        <pc:spChg chg="mod">
          <ac:chgData name="Matthias Remta" userId="8IxuMPrKYq3gfIE34nWjq4BNz2ZLGHoR0UQo+l5gH3A=" providerId="None" clId="Web-{7208886D-CB0F-4AB6-BE3F-2A01E101BC27}" dt="2026-03-29T21:10:17.899" v="430" actId="1076"/>
          <ac:spMkLst>
            <pc:docMk/>
            <pc:sldMk cId="648016007" sldId="267"/>
            <ac:spMk id="3" creationId="{58CF47C9-2764-5C9A-DFBC-477D5D171F55}"/>
          </ac:spMkLst>
        </pc:spChg>
        <pc:spChg chg="add mod ord">
          <ac:chgData name="Matthias Remta" userId="8IxuMPrKYq3gfIE34nWjq4BNz2ZLGHoR0UQo+l5gH3A=" providerId="None" clId="Web-{7208886D-CB0F-4AB6-BE3F-2A01E101BC27}" dt="2026-03-29T21:16:31.408" v="553" actId="14100"/>
          <ac:spMkLst>
            <pc:docMk/>
            <pc:sldMk cId="648016007" sldId="267"/>
            <ac:spMk id="11" creationId="{DA63A3C7-100C-376D-A796-E64F0D9C3CAF}"/>
          </ac:spMkLst>
        </pc:spChg>
        <pc:spChg chg="add del">
          <ac:chgData name="Matthias Remta" userId="8IxuMPrKYq3gfIE34nWjq4BNz2ZLGHoR0UQo+l5gH3A=" providerId="None" clId="Web-{7208886D-CB0F-4AB6-BE3F-2A01E101BC27}" dt="2026-03-29T21:15:39.092" v="540"/>
          <ac:spMkLst>
            <pc:docMk/>
            <pc:sldMk cId="648016007" sldId="267"/>
            <ac:spMk id="13" creationId="{DE2103A4-2E82-C640-6ED8-F070F0B89AA8}"/>
          </ac:spMkLst>
        </pc:spChg>
        <pc:spChg chg="add mod">
          <ac:chgData name="Matthias Remta" userId="8IxuMPrKYq3gfIE34nWjq4BNz2ZLGHoR0UQo+l5gH3A=" providerId="None" clId="Web-{7208886D-CB0F-4AB6-BE3F-2A01E101BC27}" dt="2026-03-29T21:20:23.732" v="574" actId="20577"/>
          <ac:spMkLst>
            <pc:docMk/>
            <pc:sldMk cId="648016007" sldId="267"/>
            <ac:spMk id="15" creationId="{D510B38B-F128-0A48-4DC0-AE12069E0F64}"/>
          </ac:spMkLst>
        </pc:spChg>
        <pc:graphicFrameChg chg="mod ord">
          <ac:chgData name="Matthias Remta" userId="8IxuMPrKYq3gfIE34nWjq4BNz2ZLGHoR0UQo+l5gH3A=" providerId="None" clId="Web-{7208886D-CB0F-4AB6-BE3F-2A01E101BC27}" dt="2026-03-29T21:09:58.286" v="427"/>
          <ac:graphicFrameMkLst>
            <pc:docMk/>
            <pc:sldMk cId="648016007" sldId="267"/>
            <ac:graphicFrameMk id="10" creationId="{DF81D37A-25AC-85EF-1194-F46EB952A455}"/>
          </ac:graphicFrameMkLst>
        </pc:graphicFrameChg>
        <pc:cxnChg chg="mod">
          <ac:chgData name="Matthias Remta" userId="8IxuMPrKYq3gfIE34nWjq4BNz2ZLGHoR0UQo+l5gH3A=" providerId="None" clId="Web-{7208886D-CB0F-4AB6-BE3F-2A01E101BC27}" dt="2026-03-29T21:10:52.546" v="435" actId="14100"/>
          <ac:cxnSpMkLst>
            <pc:docMk/>
            <pc:sldMk cId="648016007" sldId="267"/>
            <ac:cxnSpMk id="7" creationId="{1D0BD62F-D271-827C-C275-1BB176A4CC15}"/>
          </ac:cxnSpMkLst>
        </pc:cxnChg>
      </pc:sldChg>
      <pc:sldChg chg="addSp modSp">
        <pc:chgData name="Matthias Remta" userId="8IxuMPrKYq3gfIE34nWjq4BNz2ZLGHoR0UQo+l5gH3A=" providerId="None" clId="Web-{7208886D-CB0F-4AB6-BE3F-2A01E101BC27}" dt="2026-03-29T21:23:22.659" v="598" actId="1076"/>
        <pc:sldMkLst>
          <pc:docMk/>
          <pc:sldMk cId="3630310555" sldId="268"/>
        </pc:sldMkLst>
        <pc:spChg chg="mod">
          <ac:chgData name="Matthias Remta" userId="8IxuMPrKYq3gfIE34nWjq4BNz2ZLGHoR0UQo+l5gH3A=" providerId="None" clId="Web-{7208886D-CB0F-4AB6-BE3F-2A01E101BC27}" dt="2026-03-29T21:22:49.986" v="594" actId="20577"/>
          <ac:spMkLst>
            <pc:docMk/>
            <pc:sldMk cId="3630310555" sldId="268"/>
            <ac:spMk id="2" creationId="{FF25963A-8054-5100-AD61-026188BD5416}"/>
          </ac:spMkLst>
        </pc:spChg>
        <pc:spChg chg="add mod">
          <ac:chgData name="Matthias Remta" userId="8IxuMPrKYq3gfIE34nWjq4BNz2ZLGHoR0UQo+l5gH3A=" providerId="None" clId="Web-{7208886D-CB0F-4AB6-BE3F-2A01E101BC27}" dt="2026-03-29T21:22:57.252" v="596" actId="20577"/>
          <ac:spMkLst>
            <pc:docMk/>
            <pc:sldMk cId="3630310555" sldId="268"/>
            <ac:spMk id="8" creationId="{1A4D5103-33E1-B338-8D17-A6A49E6AC7E6}"/>
          </ac:spMkLst>
        </pc:spChg>
        <pc:picChg chg="mod">
          <ac:chgData name="Matthias Remta" userId="8IxuMPrKYq3gfIE34nWjq4BNz2ZLGHoR0UQo+l5gH3A=" providerId="None" clId="Web-{7208886D-CB0F-4AB6-BE3F-2A01E101BC27}" dt="2026-03-29T21:23:22.659" v="598" actId="1076"/>
          <ac:picMkLst>
            <pc:docMk/>
            <pc:sldMk cId="3630310555" sldId="268"/>
            <ac:picMk id="7" creationId="{55AF8BAE-7F56-3614-7F52-E370383C2B7E}"/>
          </ac:picMkLst>
        </pc:picChg>
      </pc:sldChg>
      <pc:sldChg chg="addSp delSp modSp addAnim modAnim">
        <pc:chgData name="Matthias Remta" userId="8IxuMPrKYq3gfIE34nWjq4BNz2ZLGHoR0UQo+l5gH3A=" providerId="None" clId="Web-{7208886D-CB0F-4AB6-BE3F-2A01E101BC27}" dt="2026-03-29T21:51:41.518" v="747"/>
        <pc:sldMkLst>
          <pc:docMk/>
          <pc:sldMk cId="570232853" sldId="269"/>
        </pc:sldMkLst>
        <pc:spChg chg="mod">
          <ac:chgData name="Matthias Remta" userId="8IxuMPrKYq3gfIE34nWjq4BNz2ZLGHoR0UQo+l5gH3A=" providerId="None" clId="Web-{7208886D-CB0F-4AB6-BE3F-2A01E101BC27}" dt="2026-03-29T21:25:33.788" v="611" actId="20577"/>
          <ac:spMkLst>
            <pc:docMk/>
            <pc:sldMk cId="570232853" sldId="269"/>
            <ac:spMk id="2" creationId="{0A41C38C-69F4-4197-762F-EB79BEF1AF73}"/>
          </ac:spMkLst>
        </pc:spChg>
        <pc:spChg chg="add mod">
          <ac:chgData name="Matthias Remta" userId="8IxuMPrKYq3gfIE34nWjq4BNz2ZLGHoR0UQo+l5gH3A=" providerId="None" clId="Web-{7208886D-CB0F-4AB6-BE3F-2A01E101BC27}" dt="2026-03-29T21:25:58.835" v="633" actId="20577"/>
          <ac:spMkLst>
            <pc:docMk/>
            <pc:sldMk cId="570232853" sldId="269"/>
            <ac:spMk id="10" creationId="{66D54A85-29DB-D73B-7E8F-C3B0E6237AA8}"/>
          </ac:spMkLst>
        </pc:spChg>
        <pc:spChg chg="add mod">
          <ac:chgData name="Matthias Remta" userId="8IxuMPrKYq3gfIE34nWjq4BNz2ZLGHoR0UQo+l5gH3A=" providerId="None" clId="Web-{7208886D-CB0F-4AB6-BE3F-2A01E101BC27}" dt="2026-03-29T21:48:19.957" v="722" actId="14100"/>
          <ac:spMkLst>
            <pc:docMk/>
            <pc:sldMk cId="570232853" sldId="269"/>
            <ac:spMk id="16" creationId="{7315177F-B969-278E-B1C4-02EFBBFB943D}"/>
          </ac:spMkLst>
        </pc:spChg>
        <pc:picChg chg="add del mod">
          <ac:chgData name="Matthias Remta" userId="8IxuMPrKYq3gfIE34nWjq4BNz2ZLGHoR0UQo+l5gH3A=" providerId="None" clId="Web-{7208886D-CB0F-4AB6-BE3F-2A01E101BC27}" dt="2026-03-29T21:40:48.511" v="656"/>
          <ac:picMkLst>
            <pc:docMk/>
            <pc:sldMk cId="570232853" sldId="269"/>
            <ac:picMk id="3" creationId="{183B6B9F-9301-7A9B-C38B-FC46E70F2792}"/>
          </ac:picMkLst>
        </pc:picChg>
        <pc:picChg chg="mod">
          <ac:chgData name="Matthias Remta" userId="8IxuMPrKYq3gfIE34nWjq4BNz2ZLGHoR0UQo+l5gH3A=" providerId="None" clId="Web-{7208886D-CB0F-4AB6-BE3F-2A01E101BC27}" dt="2026-03-29T21:30:01.912" v="638" actId="1076"/>
          <ac:picMkLst>
            <pc:docMk/>
            <pc:sldMk cId="570232853" sldId="269"/>
            <ac:picMk id="7" creationId="{FA66DD93-FF8F-D09F-8A78-D16196EBC4E9}"/>
          </ac:picMkLst>
        </pc:picChg>
        <pc:picChg chg="mod">
          <ac:chgData name="Matthias Remta" userId="8IxuMPrKYq3gfIE34nWjq4BNz2ZLGHoR0UQo+l5gH3A=" providerId="None" clId="Web-{7208886D-CB0F-4AB6-BE3F-2A01E101BC27}" dt="2026-03-29T21:30:23.884" v="643" actId="1076"/>
          <ac:picMkLst>
            <pc:docMk/>
            <pc:sldMk cId="570232853" sldId="269"/>
            <ac:picMk id="8" creationId="{8DB97B2F-2149-291E-7BC6-1B66E4F100CD}"/>
          </ac:picMkLst>
        </pc:picChg>
        <pc:picChg chg="add del mod">
          <ac:chgData name="Matthias Remta" userId="8IxuMPrKYq3gfIE34nWjq4BNz2ZLGHoR0UQo+l5gH3A=" providerId="None" clId="Web-{7208886D-CB0F-4AB6-BE3F-2A01E101BC27}" dt="2026-03-29T21:37:20.754" v="650"/>
          <ac:picMkLst>
            <pc:docMk/>
            <pc:sldMk cId="570232853" sldId="269"/>
            <ac:picMk id="11" creationId="{7034336B-BD34-47E2-4AE5-0E66F2E15EDC}"/>
          </ac:picMkLst>
        </pc:picChg>
        <pc:picChg chg="add del mod">
          <ac:chgData name="Matthias Remta" userId="8IxuMPrKYq3gfIE34nWjq4BNz2ZLGHoR0UQo+l5gH3A=" providerId="None" clId="Web-{7208886D-CB0F-4AB6-BE3F-2A01E101BC27}" dt="2026-03-29T21:40:47.604" v="655"/>
          <ac:picMkLst>
            <pc:docMk/>
            <pc:sldMk cId="570232853" sldId="269"/>
            <ac:picMk id="12" creationId="{A0FE7CD5-791F-D4AA-9D60-D2B4ECBA7308}"/>
          </ac:picMkLst>
        </pc:picChg>
        <pc:picChg chg="add mod ord">
          <ac:chgData name="Matthias Remta" userId="8IxuMPrKYq3gfIE34nWjq4BNz2ZLGHoR0UQo+l5gH3A=" providerId="None" clId="Web-{7208886D-CB0F-4AB6-BE3F-2A01E101BC27}" dt="2026-03-29T21:51:30.471" v="738"/>
          <ac:picMkLst>
            <pc:docMk/>
            <pc:sldMk cId="570232853" sldId="269"/>
            <ac:picMk id="13" creationId="{60C7FF7E-09EA-750F-F085-E1BE8EE75DF7}"/>
          </ac:picMkLst>
        </pc:picChg>
        <pc:picChg chg="add mod ord">
          <ac:chgData name="Matthias Remta" userId="8IxuMPrKYq3gfIE34nWjq4BNz2ZLGHoR0UQo+l5gH3A=" providerId="None" clId="Web-{7208886D-CB0F-4AB6-BE3F-2A01E101BC27}" dt="2026-03-29T21:51:30.518" v="746"/>
          <ac:picMkLst>
            <pc:docMk/>
            <pc:sldMk cId="570232853" sldId="269"/>
            <ac:picMk id="14" creationId="{18140314-F401-98A7-0138-A76D6A586575}"/>
          </ac:picMkLst>
        </pc:picChg>
        <pc:cxnChg chg="add mod">
          <ac:chgData name="Matthias Remta" userId="8IxuMPrKYq3gfIE34nWjq4BNz2ZLGHoR0UQo+l5gH3A=" providerId="None" clId="Web-{7208886D-CB0F-4AB6-BE3F-2A01E101BC27}" dt="2026-03-29T21:49:51.074" v="729" actId="14100"/>
          <ac:cxnSpMkLst>
            <pc:docMk/>
            <pc:sldMk cId="570232853" sldId="269"/>
            <ac:cxnSpMk id="18" creationId="{61B34AE8-4A4D-C10D-F918-BE339570DA50}"/>
          </ac:cxnSpMkLst>
        </pc:cxnChg>
        <pc:cxnChg chg="add mod">
          <ac:chgData name="Matthias Remta" userId="8IxuMPrKYq3gfIE34nWjq4BNz2ZLGHoR0UQo+l5gH3A=" providerId="None" clId="Web-{7208886D-CB0F-4AB6-BE3F-2A01E101BC27}" dt="2026-03-29T21:49:29.447" v="727" actId="14100"/>
          <ac:cxnSpMkLst>
            <pc:docMk/>
            <pc:sldMk cId="570232853" sldId="269"/>
            <ac:cxnSpMk id="20" creationId="{928FA376-6A2A-DB54-44A7-36A73DB15287}"/>
          </ac:cxnSpMkLst>
        </pc:cxnChg>
      </pc:sldChg>
      <pc:sldChg chg="addSp delSp modSp">
        <pc:chgData name="Matthias Remta" userId="8IxuMPrKYq3gfIE34nWjq4BNz2ZLGHoR0UQo+l5gH3A=" providerId="None" clId="Web-{7208886D-CB0F-4AB6-BE3F-2A01E101BC27}" dt="2026-03-29T19:57:39.268" v="233" actId="1076"/>
        <pc:sldMkLst>
          <pc:docMk/>
          <pc:sldMk cId="1370674620" sldId="270"/>
        </pc:sldMkLst>
        <pc:spChg chg="add mod">
          <ac:chgData name="Matthias Remta" userId="8IxuMPrKYq3gfIE34nWjq4BNz2ZLGHoR0UQo+l5gH3A=" providerId="None" clId="Web-{7208886D-CB0F-4AB6-BE3F-2A01E101BC27}" dt="2026-03-29T19:57:34.440" v="232" actId="20577"/>
          <ac:spMkLst>
            <pc:docMk/>
            <pc:sldMk cId="1370674620" sldId="270"/>
            <ac:spMk id="9" creationId="{7D076FA7-E2AA-9358-ED42-2A9F76D6E190}"/>
          </ac:spMkLst>
        </pc:spChg>
        <pc:picChg chg="add del mod">
          <ac:chgData name="Matthias Remta" userId="8IxuMPrKYq3gfIE34nWjq4BNz2ZLGHoR0UQo+l5gH3A=" providerId="None" clId="Web-{7208886D-CB0F-4AB6-BE3F-2A01E101BC27}" dt="2026-03-29T19:56:19.011" v="198"/>
          <ac:picMkLst>
            <pc:docMk/>
            <pc:sldMk cId="1370674620" sldId="270"/>
            <ac:picMk id="3" creationId="{877B2F24-C7EF-5114-1E43-19D91EE6EF4F}"/>
          </ac:picMkLst>
        </pc:picChg>
        <pc:picChg chg="mod">
          <ac:chgData name="Matthias Remta" userId="8IxuMPrKYq3gfIE34nWjq4BNz2ZLGHoR0UQo+l5gH3A=" providerId="None" clId="Web-{7208886D-CB0F-4AB6-BE3F-2A01E101BC27}" dt="2026-03-29T19:57:39.268" v="233" actId="1076"/>
          <ac:picMkLst>
            <pc:docMk/>
            <pc:sldMk cId="1370674620" sldId="270"/>
            <ac:picMk id="7" creationId="{4A32B823-ED75-3F0F-6D61-1D3DEB1908A5}"/>
          </ac:picMkLst>
        </pc:picChg>
      </pc:sldChg>
      <pc:sldChg chg="modSp del">
        <pc:chgData name="Matthias Remta" userId="8IxuMPrKYq3gfIE34nWjq4BNz2ZLGHoR0UQo+l5gH3A=" providerId="None" clId="Web-{7208886D-CB0F-4AB6-BE3F-2A01E101BC27}" dt="2026-03-29T21:22:12.548" v="579"/>
        <pc:sldMkLst>
          <pc:docMk/>
          <pc:sldMk cId="814236942" sldId="274"/>
        </pc:sldMkLst>
        <pc:spChg chg="mod">
          <ac:chgData name="Matthias Remta" userId="8IxuMPrKYq3gfIE34nWjq4BNz2ZLGHoR0UQo+l5gH3A=" providerId="None" clId="Web-{7208886D-CB0F-4AB6-BE3F-2A01E101BC27}" dt="2026-03-29T21:21:44.266" v="578" actId="20577"/>
          <ac:spMkLst>
            <pc:docMk/>
            <pc:sldMk cId="814236942" sldId="274"/>
            <ac:spMk id="3" creationId="{11A00681-389A-96D8-9893-072F28BE34A6}"/>
          </ac:spMkLst>
        </pc:spChg>
      </pc:sldChg>
      <pc:sldChg chg="addSp delSp modSp">
        <pc:chgData name="Matthias Remta" userId="8IxuMPrKYq3gfIE34nWjq4BNz2ZLGHoR0UQo+l5gH3A=" providerId="None" clId="Web-{7208886D-CB0F-4AB6-BE3F-2A01E101BC27}" dt="2026-03-29T21:09:07.111" v="422" actId="1076"/>
        <pc:sldMkLst>
          <pc:docMk/>
          <pc:sldMk cId="2140924710" sldId="285"/>
        </pc:sldMkLst>
        <pc:spChg chg="mod">
          <ac:chgData name="Matthias Remta" userId="8IxuMPrKYq3gfIE34nWjq4BNz2ZLGHoR0UQo+l5gH3A=" providerId="None" clId="Web-{7208886D-CB0F-4AB6-BE3F-2A01E101BC27}" dt="2026-03-29T21:09:02.377" v="421" actId="20577"/>
          <ac:spMkLst>
            <pc:docMk/>
            <pc:sldMk cId="2140924710" sldId="285"/>
            <ac:spMk id="3" creationId="{6FBC1C15-9EDB-5A63-A810-B8C2501F8D88}"/>
          </ac:spMkLst>
        </pc:spChg>
        <pc:picChg chg="add del mod">
          <ac:chgData name="Matthias Remta" userId="8IxuMPrKYq3gfIE34nWjq4BNz2ZLGHoR0UQo+l5gH3A=" providerId="None" clId="Web-{7208886D-CB0F-4AB6-BE3F-2A01E101BC27}" dt="2026-03-29T21:06:13.154" v="353"/>
          <ac:picMkLst>
            <pc:docMk/>
            <pc:sldMk cId="2140924710" sldId="285"/>
            <ac:picMk id="7" creationId="{9DFBC3E0-1ECB-1471-991D-BE48C63BD3D9}"/>
          </ac:picMkLst>
        </pc:picChg>
        <pc:picChg chg="add mod">
          <ac:chgData name="Matthias Remta" userId="8IxuMPrKYq3gfIE34nWjq4BNz2ZLGHoR0UQo+l5gH3A=" providerId="None" clId="Web-{7208886D-CB0F-4AB6-BE3F-2A01E101BC27}" dt="2026-03-29T21:09:07.111" v="422" actId="1076"/>
          <ac:picMkLst>
            <pc:docMk/>
            <pc:sldMk cId="2140924710" sldId="285"/>
            <ac:picMk id="8" creationId="{2607FCC6-A462-DE0E-75C4-D4F7A3064A99}"/>
          </ac:picMkLst>
        </pc:picChg>
      </pc:sldChg>
      <pc:sldChg chg="addSp delSp modSp new">
        <pc:chgData name="Matthias Remta" userId="8IxuMPrKYq3gfIE34nWjq4BNz2ZLGHoR0UQo+l5gH3A=" providerId="None" clId="Web-{7208886D-CB0F-4AB6-BE3F-2A01E101BC27}" dt="2026-03-29T20:27:35.772" v="287" actId="1076"/>
        <pc:sldMkLst>
          <pc:docMk/>
          <pc:sldMk cId="2145599043" sldId="294"/>
        </pc:sldMkLst>
        <pc:spChg chg="mod">
          <ac:chgData name="Matthias Remta" userId="8IxuMPrKYq3gfIE34nWjq4BNz2ZLGHoR0UQo+l5gH3A=" providerId="None" clId="Web-{7208886D-CB0F-4AB6-BE3F-2A01E101BC27}" dt="2026-03-29T19:46:33.281" v="194" actId="20577"/>
          <ac:spMkLst>
            <pc:docMk/>
            <pc:sldMk cId="2145599043" sldId="294"/>
            <ac:spMk id="2" creationId="{CCDAB244-50A5-8A18-7AB9-B177FCAE5A26}"/>
          </ac:spMkLst>
        </pc:spChg>
        <pc:spChg chg="del">
          <ac:chgData name="Matthias Remta" userId="8IxuMPrKYq3gfIE34nWjq4BNz2ZLGHoR0UQo+l5gH3A=" providerId="None" clId="Web-{7208886D-CB0F-4AB6-BE3F-2A01E101BC27}" dt="2026-03-29T19:40:38.640" v="1"/>
          <ac:spMkLst>
            <pc:docMk/>
            <pc:sldMk cId="2145599043" sldId="294"/>
            <ac:spMk id="3" creationId="{FAAFE07C-A14E-C733-AEC8-A03376567329}"/>
          </ac:spMkLst>
        </pc:spChg>
        <pc:spChg chg="add mod">
          <ac:chgData name="Matthias Remta" userId="8IxuMPrKYq3gfIE34nWjq4BNz2ZLGHoR0UQo+l5gH3A=" providerId="None" clId="Web-{7208886D-CB0F-4AB6-BE3F-2A01E101BC27}" dt="2026-03-29T20:27:11.803" v="282" actId="20577"/>
          <ac:spMkLst>
            <pc:docMk/>
            <pc:sldMk cId="2145599043" sldId="294"/>
            <ac:spMk id="9" creationId="{680B851E-4021-E01B-4A51-A6433F3EE915}"/>
          </ac:spMkLst>
        </pc:spChg>
        <pc:picChg chg="add del mod">
          <ac:chgData name="Matthias Remta" userId="8IxuMPrKYq3gfIE34nWjq4BNz2ZLGHoR0UQo+l5gH3A=" providerId="None" clId="Web-{7208886D-CB0F-4AB6-BE3F-2A01E101BC27}" dt="2026-03-29T20:23:17.772" v="235"/>
          <ac:picMkLst>
            <pc:docMk/>
            <pc:sldMk cId="2145599043" sldId="294"/>
            <ac:picMk id="3" creationId="{6B0FAF21-1BB7-A506-5FB3-CEBD1DEDDA95}"/>
          </ac:picMkLst>
        </pc:picChg>
        <pc:picChg chg="add mod ord">
          <ac:chgData name="Matthias Remta" userId="8IxuMPrKYq3gfIE34nWjq4BNz2ZLGHoR0UQo+l5gH3A=" providerId="None" clId="Web-{7208886D-CB0F-4AB6-BE3F-2A01E101BC27}" dt="2026-03-29T20:27:35.772" v="287" actId="1076"/>
          <ac:picMkLst>
            <pc:docMk/>
            <pc:sldMk cId="2145599043" sldId="294"/>
            <ac:picMk id="7" creationId="{383F3F26-F390-59C7-8D1B-A72A46989F2B}"/>
          </ac:picMkLst>
        </pc:picChg>
        <pc:picChg chg="add mod">
          <ac:chgData name="Matthias Remta" userId="8IxuMPrKYq3gfIE34nWjq4BNz2ZLGHoR0UQo+l5gH3A=" providerId="None" clId="Web-{7208886D-CB0F-4AB6-BE3F-2A01E101BC27}" dt="2026-03-29T20:27:15.475" v="283" actId="14100"/>
          <ac:picMkLst>
            <pc:docMk/>
            <pc:sldMk cId="2145599043" sldId="294"/>
            <ac:picMk id="8" creationId="{7BB2ED3F-3673-2A66-6FC7-53E201D6C7D3}"/>
          </ac:picMkLst>
        </pc:picChg>
      </pc:sldChg>
    </pc:docChg>
  </pc:docChgLst>
  <pc:docChgLst>
    <pc:chgData name="Matthias Remta" userId="8IxuMPrKYq3gfIE34nWjq4BNz2ZLGHoR0UQo+l5gH3A=" providerId="None" clId="Web-{741D722E-19C4-4C39-82A3-FB18B44A6C06}"/>
    <pc:docChg chg="addSld delSld modSld sldOrd modMainMaster">
      <pc:chgData name="Matthias Remta" userId="8IxuMPrKYq3gfIE34nWjq4BNz2ZLGHoR0UQo+l5gH3A=" providerId="None" clId="Web-{741D722E-19C4-4C39-82A3-FB18B44A6C06}" dt="2026-03-16T16:14:43.528" v="403"/>
      <pc:docMkLst>
        <pc:docMk/>
      </pc:docMkLst>
      <pc:sldChg chg="modSp">
        <pc:chgData name="Matthias Remta" userId="8IxuMPrKYq3gfIE34nWjq4BNz2ZLGHoR0UQo+l5gH3A=" providerId="None" clId="Web-{741D722E-19C4-4C39-82A3-FB18B44A6C06}" dt="2026-03-16T14:54:37.862" v="63" actId="1076"/>
        <pc:sldMkLst>
          <pc:docMk/>
          <pc:sldMk cId="1427204561" sldId="258"/>
        </pc:sldMkLst>
        <pc:spChg chg="mod">
          <ac:chgData name="Matthias Remta" userId="8IxuMPrKYq3gfIE34nWjq4BNz2ZLGHoR0UQo+l5gH3A=" providerId="None" clId="Web-{741D722E-19C4-4C39-82A3-FB18B44A6C06}" dt="2026-03-16T14:54:31.877" v="62" actId="20577"/>
          <ac:spMkLst>
            <pc:docMk/>
            <pc:sldMk cId="1427204561" sldId="258"/>
            <ac:spMk id="2" creationId="{8492A98E-9DB8-0901-41C9-436DC79D51EB}"/>
          </ac:spMkLst>
        </pc:spChg>
        <pc:spChg chg="mod">
          <ac:chgData name="Matthias Remta" userId="8IxuMPrKYq3gfIE34nWjq4BNz2ZLGHoR0UQo+l5gH3A=" providerId="None" clId="Web-{741D722E-19C4-4C39-82A3-FB18B44A6C06}" dt="2026-03-16T14:54:37.862" v="63" actId="1076"/>
          <ac:spMkLst>
            <pc:docMk/>
            <pc:sldMk cId="1427204561" sldId="258"/>
            <ac:spMk id="3" creationId="{21A78C7D-014D-A58D-A993-3E510AAEBE5E}"/>
          </ac:spMkLst>
        </pc:spChg>
      </pc:sldChg>
      <pc:sldChg chg="modSp">
        <pc:chgData name="Matthias Remta" userId="8IxuMPrKYq3gfIE34nWjq4BNz2ZLGHoR0UQo+l5gH3A=" providerId="None" clId="Web-{741D722E-19C4-4C39-82A3-FB18B44A6C06}" dt="2026-03-16T14:54:57.690" v="85" actId="20577"/>
        <pc:sldMkLst>
          <pc:docMk/>
          <pc:sldMk cId="193835877" sldId="259"/>
        </pc:sldMkLst>
        <pc:spChg chg="mod">
          <ac:chgData name="Matthias Remta" userId="8IxuMPrKYq3gfIE34nWjq4BNz2ZLGHoR0UQo+l5gH3A=" providerId="None" clId="Web-{741D722E-19C4-4C39-82A3-FB18B44A6C06}" dt="2026-03-16T14:54:57.690" v="85" actId="20577"/>
          <ac:spMkLst>
            <pc:docMk/>
            <pc:sldMk cId="193835877" sldId="259"/>
            <ac:spMk id="3" creationId="{5100B40D-8286-7843-0BDF-8B5C18BE4F23}"/>
          </ac:spMkLst>
        </pc:spChg>
        <pc:spChg chg="mod">
          <ac:chgData name="Matthias Remta" userId="8IxuMPrKYq3gfIE34nWjq4BNz2ZLGHoR0UQo+l5gH3A=" providerId="None" clId="Web-{741D722E-19C4-4C39-82A3-FB18B44A6C06}" dt="2026-03-16T14:53:26.517" v="4"/>
          <ac:spMkLst>
            <pc:docMk/>
            <pc:sldMk cId="193835877" sldId="259"/>
            <ac:spMk id="4" creationId="{4D963939-0711-5DBE-0068-721116C060E3}"/>
          </ac:spMkLst>
        </pc:spChg>
        <pc:spChg chg="mod">
          <ac:chgData name="Matthias Remta" userId="8IxuMPrKYq3gfIE34nWjq4BNz2ZLGHoR0UQo+l5gH3A=" providerId="None" clId="Web-{741D722E-19C4-4C39-82A3-FB18B44A6C06}" dt="2026-03-16T14:53:55.002" v="5"/>
          <ac:spMkLst>
            <pc:docMk/>
            <pc:sldMk cId="193835877" sldId="259"/>
            <ac:spMk id="5" creationId="{EEFAB3C0-4852-5587-404C-B54633671E6C}"/>
          </ac:spMkLst>
        </pc:spChg>
      </pc:sldChg>
      <pc:sldChg chg="modSp">
        <pc:chgData name="Matthias Remta" userId="8IxuMPrKYq3gfIE34nWjq4BNz2ZLGHoR0UQo+l5gH3A=" providerId="None" clId="Web-{741D722E-19C4-4C39-82A3-FB18B44A6C06}" dt="2026-03-16T14:53:55.002" v="5"/>
        <pc:sldMkLst>
          <pc:docMk/>
          <pc:sldMk cId="2601419252" sldId="260"/>
        </pc:sldMkLst>
        <pc:spChg chg="mod">
          <ac:chgData name="Matthias Remta" userId="8IxuMPrKYq3gfIE34nWjq4BNz2ZLGHoR0UQo+l5gH3A=" providerId="None" clId="Web-{741D722E-19C4-4C39-82A3-FB18B44A6C06}" dt="2026-03-16T14:53:26.517" v="4"/>
          <ac:spMkLst>
            <pc:docMk/>
            <pc:sldMk cId="2601419252" sldId="260"/>
            <ac:spMk id="4" creationId="{67EC86F5-C361-CCDB-AE90-400F69AF5327}"/>
          </ac:spMkLst>
        </pc:spChg>
        <pc:spChg chg="mod">
          <ac:chgData name="Matthias Remta" userId="8IxuMPrKYq3gfIE34nWjq4BNz2ZLGHoR0UQo+l5gH3A=" providerId="None" clId="Web-{741D722E-19C4-4C39-82A3-FB18B44A6C06}" dt="2026-03-16T14:53:55.002" v="5"/>
          <ac:spMkLst>
            <pc:docMk/>
            <pc:sldMk cId="2601419252" sldId="260"/>
            <ac:spMk id="5" creationId="{72D68284-A204-77B5-92D9-05D2D9DF25FA}"/>
          </ac:spMkLst>
        </pc:spChg>
      </pc:sldChg>
      <pc:sldChg chg="modSp">
        <pc:chgData name="Matthias Remta" userId="8IxuMPrKYq3gfIE34nWjq4BNz2ZLGHoR0UQo+l5gH3A=" providerId="None" clId="Web-{741D722E-19C4-4C39-82A3-FB18B44A6C06}" dt="2026-03-16T15:42:36.126" v="243" actId="20577"/>
        <pc:sldMkLst>
          <pc:docMk/>
          <pc:sldMk cId="360049527" sldId="261"/>
        </pc:sldMkLst>
        <pc:spChg chg="mod">
          <ac:chgData name="Matthias Remta" userId="8IxuMPrKYq3gfIE34nWjq4BNz2ZLGHoR0UQo+l5gH3A=" providerId="None" clId="Web-{741D722E-19C4-4C39-82A3-FB18B44A6C06}" dt="2026-03-16T15:42:36.126" v="243" actId="20577"/>
          <ac:spMkLst>
            <pc:docMk/>
            <pc:sldMk cId="360049527" sldId="261"/>
            <ac:spMk id="3" creationId="{37C0C358-3D1F-679F-A5D7-8B623A4741DC}"/>
          </ac:spMkLst>
        </pc:spChg>
        <pc:spChg chg="mod">
          <ac:chgData name="Matthias Remta" userId="8IxuMPrKYq3gfIE34nWjq4BNz2ZLGHoR0UQo+l5gH3A=" providerId="None" clId="Web-{741D722E-19C4-4C39-82A3-FB18B44A6C06}" dt="2026-03-16T14:53:26.517" v="4"/>
          <ac:spMkLst>
            <pc:docMk/>
            <pc:sldMk cId="360049527" sldId="261"/>
            <ac:spMk id="4" creationId="{194418CB-696B-02AF-27AA-4AE9CD2308E9}"/>
          </ac:spMkLst>
        </pc:spChg>
        <pc:spChg chg="mod">
          <ac:chgData name="Matthias Remta" userId="8IxuMPrKYq3gfIE34nWjq4BNz2ZLGHoR0UQo+l5gH3A=" providerId="None" clId="Web-{741D722E-19C4-4C39-82A3-FB18B44A6C06}" dt="2026-03-16T14:53:55.002" v="5"/>
          <ac:spMkLst>
            <pc:docMk/>
            <pc:sldMk cId="360049527" sldId="261"/>
            <ac:spMk id="5" creationId="{B2216535-DC70-6A93-46CB-D794902AB4D6}"/>
          </ac:spMkLst>
        </pc:spChg>
      </pc:sldChg>
      <pc:sldChg chg="modSp new">
        <pc:chgData name="Matthias Remta" userId="8IxuMPrKYq3gfIE34nWjq4BNz2ZLGHoR0UQo+l5gH3A=" providerId="None" clId="Web-{741D722E-19C4-4C39-82A3-FB18B44A6C06}" dt="2026-03-16T14:55:22.552" v="99" actId="20577"/>
        <pc:sldMkLst>
          <pc:docMk/>
          <pc:sldMk cId="950025257" sldId="264"/>
        </pc:sldMkLst>
        <pc:spChg chg="mod">
          <ac:chgData name="Matthias Remta" userId="8IxuMPrKYq3gfIE34nWjq4BNz2ZLGHoR0UQo+l5gH3A=" providerId="None" clId="Web-{741D722E-19C4-4C39-82A3-FB18B44A6C06}" dt="2026-03-16T14:55:22.552" v="99" actId="20577"/>
          <ac:spMkLst>
            <pc:docMk/>
            <pc:sldMk cId="950025257" sldId="264"/>
            <ac:spMk id="2" creationId="{A60E4C8C-C329-24E6-A5E5-673FACC4962D}"/>
          </ac:spMkLst>
        </pc:spChg>
      </pc:sldChg>
      <pc:sldChg chg="addSp delSp modSp new">
        <pc:chgData name="Matthias Remta" userId="8IxuMPrKYq3gfIE34nWjq4BNz2ZLGHoR0UQo+l5gH3A=" providerId="None" clId="Web-{741D722E-19C4-4C39-82A3-FB18B44A6C06}" dt="2026-03-16T15:53:08.499" v="356" actId="1076"/>
        <pc:sldMkLst>
          <pc:docMk/>
          <pc:sldMk cId="648016007" sldId="267"/>
        </pc:sldMkLst>
        <pc:spChg chg="mod">
          <ac:chgData name="Matthias Remta" userId="8IxuMPrKYq3gfIE34nWjq4BNz2ZLGHoR0UQo+l5gH3A=" providerId="None" clId="Web-{741D722E-19C4-4C39-82A3-FB18B44A6C06}" dt="2026-03-16T14:57:04.968" v="114" actId="20577"/>
          <ac:spMkLst>
            <pc:docMk/>
            <pc:sldMk cId="648016007" sldId="267"/>
            <ac:spMk id="2" creationId="{ADB2030C-CE00-7180-35D2-6C65D84E607C}"/>
          </ac:spMkLst>
        </pc:spChg>
      </pc:sldChg>
      <pc:sldChg chg="addSp delSp modSp new">
        <pc:chgData name="Matthias Remta" userId="8IxuMPrKYq3gfIE34nWjq4BNz2ZLGHoR0UQo+l5gH3A=" providerId="None" clId="Web-{741D722E-19C4-4C39-82A3-FB18B44A6C06}" dt="2026-03-16T15:56:25.971" v="359" actId="1076"/>
        <pc:sldMkLst>
          <pc:docMk/>
          <pc:sldMk cId="3630310555" sldId="268"/>
        </pc:sldMkLst>
        <pc:spChg chg="mod">
          <ac:chgData name="Matthias Remta" userId="8IxuMPrKYq3gfIE34nWjq4BNz2ZLGHoR0UQo+l5gH3A=" providerId="None" clId="Web-{741D722E-19C4-4C39-82A3-FB18B44A6C06}" dt="2026-03-16T14:57:11.140" v="118" actId="20577"/>
          <ac:spMkLst>
            <pc:docMk/>
            <pc:sldMk cId="3630310555" sldId="268"/>
            <ac:spMk id="2" creationId="{FF25963A-8054-5100-AD61-026188BD5416}"/>
          </ac:spMkLst>
        </pc:spChg>
        <pc:picChg chg="add mod ord">
          <ac:chgData name="Matthias Remta" userId="8IxuMPrKYq3gfIE34nWjq4BNz2ZLGHoR0UQo+l5gH3A=" providerId="None" clId="Web-{741D722E-19C4-4C39-82A3-FB18B44A6C06}" dt="2026-03-16T15:56:25.971" v="359" actId="1076"/>
          <ac:picMkLst>
            <pc:docMk/>
            <pc:sldMk cId="3630310555" sldId="268"/>
            <ac:picMk id="7" creationId="{55AF8BAE-7F56-3614-7F52-E370383C2B7E}"/>
          </ac:picMkLst>
        </pc:picChg>
      </pc:sldChg>
      <pc:sldChg chg="addSp delSp modSp new">
        <pc:chgData name="Matthias Remta" userId="8IxuMPrKYq3gfIE34nWjq4BNz2ZLGHoR0UQo+l5gH3A=" providerId="None" clId="Web-{741D722E-19C4-4C39-82A3-FB18B44A6C06}" dt="2026-03-16T15:57:41.566" v="360"/>
        <pc:sldMkLst>
          <pc:docMk/>
          <pc:sldMk cId="570232853" sldId="269"/>
        </pc:sldMkLst>
        <pc:spChg chg="mod">
          <ac:chgData name="Matthias Remta" userId="8IxuMPrKYq3gfIE34nWjq4BNz2ZLGHoR0UQo+l5gH3A=" providerId="None" clId="Web-{741D722E-19C4-4C39-82A3-FB18B44A6C06}" dt="2026-03-16T14:57:19.594" v="121" actId="20577"/>
          <ac:spMkLst>
            <pc:docMk/>
            <pc:sldMk cId="570232853" sldId="269"/>
            <ac:spMk id="2" creationId="{0A41C38C-69F4-4197-762F-EB79BEF1AF73}"/>
          </ac:spMkLst>
        </pc:spChg>
        <pc:picChg chg="add mod ord">
          <ac:chgData name="Matthias Remta" userId="8IxuMPrKYq3gfIE34nWjq4BNz2ZLGHoR0UQo+l5gH3A=" providerId="None" clId="Web-{741D722E-19C4-4C39-82A3-FB18B44A6C06}" dt="2026-03-16T15:57:41.566" v="360"/>
          <ac:picMkLst>
            <pc:docMk/>
            <pc:sldMk cId="570232853" sldId="269"/>
            <ac:picMk id="7" creationId="{FA66DD93-FF8F-D09F-8A78-D16196EBC4E9}"/>
          </ac:picMkLst>
        </pc:picChg>
      </pc:sldChg>
      <pc:sldChg chg="addSp delSp modSp new">
        <pc:chgData name="Matthias Remta" userId="8IxuMPrKYq3gfIE34nWjq4BNz2ZLGHoR0UQo+l5gH3A=" providerId="None" clId="Web-{741D722E-19C4-4C39-82A3-FB18B44A6C06}" dt="2026-03-16T15:54:10.375" v="357"/>
        <pc:sldMkLst>
          <pc:docMk/>
          <pc:sldMk cId="1370674620" sldId="270"/>
        </pc:sldMkLst>
        <pc:spChg chg="mod">
          <ac:chgData name="Matthias Remta" userId="8IxuMPrKYq3gfIE34nWjq4BNz2ZLGHoR0UQo+l5gH3A=" providerId="None" clId="Web-{741D722E-19C4-4C39-82A3-FB18B44A6C06}" dt="2026-03-16T14:57:44.549" v="128" actId="20577"/>
          <ac:spMkLst>
            <pc:docMk/>
            <pc:sldMk cId="1370674620" sldId="270"/>
            <ac:spMk id="2" creationId="{5CD948FA-4461-B9A2-8088-80773D27D26D}"/>
          </ac:spMkLst>
        </pc:spChg>
        <pc:picChg chg="add mod ord">
          <ac:chgData name="Matthias Remta" userId="8IxuMPrKYq3gfIE34nWjq4BNz2ZLGHoR0UQo+l5gH3A=" providerId="None" clId="Web-{741D722E-19C4-4C39-82A3-FB18B44A6C06}" dt="2026-03-16T15:54:10.375" v="357"/>
          <ac:picMkLst>
            <pc:docMk/>
            <pc:sldMk cId="1370674620" sldId="270"/>
            <ac:picMk id="7" creationId="{4A32B823-ED75-3F0F-6D61-1D3DEB1908A5}"/>
          </ac:picMkLst>
        </pc:picChg>
      </pc:sldChg>
      <pc:sldChg chg="addSp delSp modSp new">
        <pc:chgData name="Matthias Remta" userId="8IxuMPrKYq3gfIE34nWjq4BNz2ZLGHoR0UQo+l5gH3A=" providerId="None" clId="Web-{741D722E-19C4-4C39-82A3-FB18B44A6C06}" dt="2026-03-16T15:40:01.966" v="212" actId="20577"/>
        <pc:sldMkLst>
          <pc:docMk/>
          <pc:sldMk cId="3956451017" sldId="272"/>
        </pc:sldMkLst>
        <pc:spChg chg="mod">
          <ac:chgData name="Matthias Remta" userId="8IxuMPrKYq3gfIE34nWjq4BNz2ZLGHoR0UQo+l5gH3A=" providerId="None" clId="Web-{741D722E-19C4-4C39-82A3-FB18B44A6C06}" dt="2026-03-16T15:40:01.966" v="212" actId="20577"/>
          <ac:spMkLst>
            <pc:docMk/>
            <pc:sldMk cId="3956451017" sldId="272"/>
            <ac:spMk id="2" creationId="{71490E46-2487-FAB5-2FF5-18D053E77913}"/>
          </ac:spMkLst>
        </pc:spChg>
        <pc:picChg chg="add mod ord">
          <ac:chgData name="Matthias Remta" userId="8IxuMPrKYq3gfIE34nWjq4BNz2ZLGHoR0UQo+l5gH3A=" providerId="None" clId="Web-{741D722E-19C4-4C39-82A3-FB18B44A6C06}" dt="2026-03-16T15:39:39.138" v="209"/>
          <ac:picMkLst>
            <pc:docMk/>
            <pc:sldMk cId="3956451017" sldId="272"/>
            <ac:picMk id="7" creationId="{41B58B5A-A4EA-F7B3-0759-E91B3457EBE8}"/>
          </ac:picMkLst>
        </pc:picChg>
      </pc:sldChg>
      <pc:sldChg chg="addSp delSp modSp new">
        <pc:chgData name="Matthias Remta" userId="8IxuMPrKYq3gfIE34nWjq4BNz2ZLGHoR0UQo+l5gH3A=" providerId="None" clId="Web-{741D722E-19C4-4C39-82A3-FB18B44A6C06}" dt="2026-03-16T16:14:43.528" v="403"/>
        <pc:sldMkLst>
          <pc:docMk/>
          <pc:sldMk cId="2653699785" sldId="275"/>
        </pc:sldMkLst>
        <pc:spChg chg="mod">
          <ac:chgData name="Matthias Remta" userId="8IxuMPrKYq3gfIE34nWjq4BNz2ZLGHoR0UQo+l5gH3A=" providerId="None" clId="Web-{741D722E-19C4-4C39-82A3-FB18B44A6C06}" dt="2026-03-16T16:14:41.028" v="402" actId="20577"/>
          <ac:spMkLst>
            <pc:docMk/>
            <pc:sldMk cId="2653699785" sldId="275"/>
            <ac:spMk id="2" creationId="{43E102FC-446C-3F0F-E4F0-C6A3B602DFE6}"/>
          </ac:spMkLst>
        </pc:spChg>
        <pc:picChg chg="add mod ord">
          <ac:chgData name="Matthias Remta" userId="8IxuMPrKYq3gfIE34nWjq4BNz2ZLGHoR0UQo+l5gH3A=" providerId="None" clId="Web-{741D722E-19C4-4C39-82A3-FB18B44A6C06}" dt="2026-03-16T16:14:43.528" v="403"/>
          <ac:picMkLst>
            <pc:docMk/>
            <pc:sldMk cId="2653699785" sldId="275"/>
            <ac:picMk id="7" creationId="{D5134EE3-7BFC-82CF-ED9B-8DFCB0DE483D}"/>
          </ac:picMkLst>
        </pc:picChg>
      </pc:sldChg>
      <pc:sldMasterChg chg="modSldLayout">
        <pc:chgData name="Matthias Remta" userId="8IxuMPrKYq3gfIE34nWjq4BNz2ZLGHoR0UQo+l5gH3A=" providerId="None" clId="Web-{741D722E-19C4-4C39-82A3-FB18B44A6C06}" dt="2026-03-16T14:53:55.002" v="5"/>
        <pc:sldMasterMkLst>
          <pc:docMk/>
          <pc:sldMasterMk cId="0" sldId="2147483660"/>
        </pc:sldMasterMkLst>
        <pc:sldLayoutChg chg="modSp">
          <pc:chgData name="Matthias Remta" userId="8IxuMPrKYq3gfIE34nWjq4BNz2ZLGHoR0UQo+l5gH3A=" providerId="None" clId="Web-{741D722E-19C4-4C39-82A3-FB18B44A6C06}" dt="2026-03-16T14:53:55.002" v="5"/>
          <pc:sldLayoutMkLst>
            <pc:docMk/>
            <pc:sldMasterMk cId="0" sldId="2147483660"/>
            <pc:sldLayoutMk cId="0" sldId="2147483664"/>
          </pc:sldLayoutMkLst>
          <pc:spChg chg="mod">
            <ac:chgData name="Matthias Remta" userId="8IxuMPrKYq3gfIE34nWjq4BNz2ZLGHoR0UQo+l5gH3A=" providerId="None" clId="Web-{741D722E-19C4-4C39-82A3-FB18B44A6C06}" dt="2026-03-16T14:53:26.517" v="4"/>
            <ac:spMkLst>
              <pc:docMk/>
              <pc:sldMasterMk cId="0" sldId="2147483660"/>
              <pc:sldLayoutMk cId="0" sldId="2147483664"/>
              <ac:spMk id="5" creationId="{7C4AF352-E474-B4BC-8245-326D7BBB7265}"/>
            </ac:spMkLst>
          </pc:spChg>
          <pc:spChg chg="mod">
            <ac:chgData name="Matthias Remta" userId="8IxuMPrKYq3gfIE34nWjq4BNz2ZLGHoR0UQo+l5gH3A=" providerId="None" clId="Web-{741D722E-19C4-4C39-82A3-FB18B44A6C06}" dt="2026-03-16T14:53:55.002" v="5"/>
            <ac:spMkLst>
              <pc:docMk/>
              <pc:sldMasterMk cId="0" sldId="2147483660"/>
              <pc:sldLayoutMk cId="0" sldId="2147483664"/>
              <ac:spMk id="6" creationId="{0D4706AC-26A3-09B8-A503-93C3F6863515}"/>
            </ac:spMkLst>
          </pc:spChg>
        </pc:sldLayoutChg>
        <pc:sldLayoutChg chg="modSp">
          <pc:chgData name="Matthias Remta" userId="8IxuMPrKYq3gfIE34nWjq4BNz2ZLGHoR0UQo+l5gH3A=" providerId="None" clId="Web-{741D722E-19C4-4C39-82A3-FB18B44A6C06}" dt="2026-03-16T14:53:55.002" v="5"/>
          <pc:sldLayoutMkLst>
            <pc:docMk/>
            <pc:sldMasterMk cId="0" sldId="2147483660"/>
            <pc:sldLayoutMk cId="0" sldId="2147483667"/>
          </pc:sldLayoutMkLst>
          <pc:spChg chg="mod">
            <ac:chgData name="Matthias Remta" userId="8IxuMPrKYq3gfIE34nWjq4BNz2ZLGHoR0UQo+l5gH3A=" providerId="None" clId="Web-{741D722E-19C4-4C39-82A3-FB18B44A6C06}" dt="2026-03-16T14:53:26.517" v="4"/>
            <ac:spMkLst>
              <pc:docMk/>
              <pc:sldMasterMk cId="0" sldId="2147483660"/>
              <pc:sldLayoutMk cId="0" sldId="2147483667"/>
              <ac:spMk id="2" creationId="{95CDAFFE-2823-41FB-D232-646A9CC217B2}"/>
            </ac:spMkLst>
          </pc:spChg>
          <pc:spChg chg="mod">
            <ac:chgData name="Matthias Remta" userId="8IxuMPrKYq3gfIE34nWjq4BNz2ZLGHoR0UQo+l5gH3A=" providerId="None" clId="Web-{741D722E-19C4-4C39-82A3-FB18B44A6C06}" dt="2026-03-16T14:53:55.002" v="5"/>
            <ac:spMkLst>
              <pc:docMk/>
              <pc:sldMasterMk cId="0" sldId="2147483660"/>
              <pc:sldLayoutMk cId="0" sldId="2147483667"/>
              <ac:spMk id="3" creationId="{53469553-F194-ABB6-159F-3630402DF964}"/>
            </ac:spMkLst>
          </pc:spChg>
        </pc:sldLayoutChg>
        <pc:sldLayoutChg chg="modSp">
          <pc:chgData name="Matthias Remta" userId="8IxuMPrKYq3gfIE34nWjq4BNz2ZLGHoR0UQo+l5gH3A=" providerId="None" clId="Web-{741D722E-19C4-4C39-82A3-FB18B44A6C06}" dt="2026-03-16T14:53:55.002" v="5"/>
          <pc:sldLayoutMkLst>
            <pc:docMk/>
            <pc:sldMasterMk cId="0" sldId="2147483660"/>
            <pc:sldLayoutMk cId="289713252" sldId="2147483679"/>
          </pc:sldLayoutMkLst>
          <pc:spChg chg="mod">
            <ac:chgData name="Matthias Remta" userId="8IxuMPrKYq3gfIE34nWjq4BNz2ZLGHoR0UQo+l5gH3A=" providerId="None" clId="Web-{741D722E-19C4-4C39-82A3-FB18B44A6C06}" dt="2026-03-16T14:53:26.517" v="4"/>
            <ac:spMkLst>
              <pc:docMk/>
              <pc:sldMasterMk cId="0" sldId="2147483660"/>
              <pc:sldLayoutMk cId="289713252" sldId="2147483679"/>
              <ac:spMk id="4" creationId="{B26735FC-C64A-310D-025C-D3C00542F5BF}"/>
            </ac:spMkLst>
          </pc:spChg>
          <pc:spChg chg="mod">
            <ac:chgData name="Matthias Remta" userId="8IxuMPrKYq3gfIE34nWjq4BNz2ZLGHoR0UQo+l5gH3A=" providerId="None" clId="Web-{741D722E-19C4-4C39-82A3-FB18B44A6C06}" dt="2026-03-16T14:53:55.002" v="5"/>
            <ac:spMkLst>
              <pc:docMk/>
              <pc:sldMasterMk cId="0" sldId="2147483660"/>
              <pc:sldLayoutMk cId="289713252" sldId="2147483679"/>
              <ac:spMk id="5" creationId="{2BDA850D-C94F-EC1B-D416-2B17FC0C2913}"/>
            </ac:spMkLst>
          </pc:spChg>
        </pc:sldLayoutChg>
        <pc:sldLayoutChg chg="modSp">
          <pc:chgData name="Matthias Remta" userId="8IxuMPrKYq3gfIE34nWjq4BNz2ZLGHoR0UQo+l5gH3A=" providerId="None" clId="Web-{741D722E-19C4-4C39-82A3-FB18B44A6C06}" dt="2026-03-16T14:53:55.002" v="5"/>
          <pc:sldLayoutMkLst>
            <pc:docMk/>
            <pc:sldMasterMk cId="0" sldId="2147483660"/>
            <pc:sldLayoutMk cId="4284305885" sldId="2147483684"/>
          </pc:sldLayoutMkLst>
          <pc:spChg chg="mod">
            <ac:chgData name="Matthias Remta" userId="8IxuMPrKYq3gfIE34nWjq4BNz2ZLGHoR0UQo+l5gH3A=" providerId="None" clId="Web-{741D722E-19C4-4C39-82A3-FB18B44A6C06}" dt="2026-03-16T14:53:26.517" v="4"/>
            <ac:spMkLst>
              <pc:docMk/>
              <pc:sldMasterMk cId="0" sldId="2147483660"/>
              <pc:sldLayoutMk cId="4284305885" sldId="2147483684"/>
              <ac:spMk id="4" creationId="{9CA7DB3D-BD46-7D7E-9D54-2F99A811DFA4}"/>
            </ac:spMkLst>
          </pc:spChg>
          <pc:spChg chg="mod">
            <ac:chgData name="Matthias Remta" userId="8IxuMPrKYq3gfIE34nWjq4BNz2ZLGHoR0UQo+l5gH3A=" providerId="None" clId="Web-{741D722E-19C4-4C39-82A3-FB18B44A6C06}" dt="2026-03-16T14:53:55.002" v="5"/>
            <ac:spMkLst>
              <pc:docMk/>
              <pc:sldMasterMk cId="0" sldId="2147483660"/>
              <pc:sldLayoutMk cId="4284305885" sldId="2147483684"/>
              <ac:spMk id="5" creationId="{70AC6D95-49FB-B603-9408-22144C92F929}"/>
            </ac:spMkLst>
          </pc:spChg>
        </pc:sldLayoutChg>
      </pc:sldMasterChg>
    </pc:docChg>
  </pc:docChgLst>
  <pc:docChgLst>
    <pc:chgData name="Matthias Remta" userId="8IxuMPrKYq3gfIE34nWjq4BNz2ZLGHoR0UQo+l5gH3A=" providerId="None" clId="Web-{400FDAEE-AAA2-4EFA-AEC4-119AC3F79177}"/>
    <pc:docChg chg="addSld delSld modSld">
      <pc:chgData name="Matthias Remta" userId="8IxuMPrKYq3gfIE34nWjq4BNz2ZLGHoR0UQo+l5gH3A=" providerId="None" clId="Web-{400FDAEE-AAA2-4EFA-AEC4-119AC3F79177}" dt="2026-03-28T10:31:12.267" v="1075"/>
      <pc:docMkLst>
        <pc:docMk/>
      </pc:docMkLst>
      <pc:sldChg chg="modSp">
        <pc:chgData name="Matthias Remta" userId="8IxuMPrKYq3gfIE34nWjq4BNz2ZLGHoR0UQo+l5gH3A=" providerId="None" clId="Web-{400FDAEE-AAA2-4EFA-AEC4-119AC3F79177}" dt="2026-03-28T09:42:04.058" v="259" actId="20577"/>
        <pc:sldMkLst>
          <pc:docMk/>
          <pc:sldMk cId="360049527" sldId="261"/>
        </pc:sldMkLst>
        <pc:spChg chg="mod">
          <ac:chgData name="Matthias Remta" userId="8IxuMPrKYq3gfIE34nWjq4BNz2ZLGHoR0UQo+l5gH3A=" providerId="None" clId="Web-{400FDAEE-AAA2-4EFA-AEC4-119AC3F79177}" dt="2026-03-28T09:42:04.058" v="259" actId="20577"/>
          <ac:spMkLst>
            <pc:docMk/>
            <pc:sldMk cId="360049527" sldId="261"/>
            <ac:spMk id="3" creationId="{37C0C358-3D1F-679F-A5D7-8B623A4741DC}"/>
          </ac:spMkLst>
        </pc:spChg>
        <pc:picChg chg="mod">
          <ac:chgData name="Matthias Remta" userId="8IxuMPrKYq3gfIE34nWjq4BNz2ZLGHoR0UQo+l5gH3A=" providerId="None" clId="Web-{400FDAEE-AAA2-4EFA-AEC4-119AC3F79177}" dt="2026-03-28T09:40:21.370" v="243" actId="1076"/>
          <ac:picMkLst>
            <pc:docMk/>
            <pc:sldMk cId="360049527" sldId="261"/>
            <ac:picMk id="15" creationId="{C61FF9A9-C52D-D3D4-4C08-103A654DF9AC}"/>
          </ac:picMkLst>
        </pc:picChg>
        <pc:picChg chg="mod">
          <ac:chgData name="Matthias Remta" userId="8IxuMPrKYq3gfIE34nWjq4BNz2ZLGHoR0UQo+l5gH3A=" providerId="None" clId="Web-{400FDAEE-AAA2-4EFA-AEC4-119AC3F79177}" dt="2026-03-28T09:40:12.261" v="241" actId="14100"/>
          <ac:picMkLst>
            <pc:docMk/>
            <pc:sldMk cId="360049527" sldId="261"/>
            <ac:picMk id="18" creationId="{14C23B07-EF96-E9A6-AB88-8C407C9FEBF0}"/>
          </ac:picMkLst>
        </pc:picChg>
      </pc:sldChg>
      <pc:sldChg chg="addSp modSp">
        <pc:chgData name="Matthias Remta" userId="8IxuMPrKYq3gfIE34nWjq4BNz2ZLGHoR0UQo+l5gH3A=" providerId="None" clId="Web-{400FDAEE-AAA2-4EFA-AEC4-119AC3F79177}" dt="2026-03-28T10:31:12.267" v="1075"/>
        <pc:sldMkLst>
          <pc:docMk/>
          <pc:sldMk cId="950025257" sldId="264"/>
        </pc:sldMkLst>
        <pc:spChg chg="mod">
          <ac:chgData name="Matthias Remta" userId="8IxuMPrKYq3gfIE34nWjq4BNz2ZLGHoR0UQo+l5gH3A=" providerId="None" clId="Web-{400FDAEE-AAA2-4EFA-AEC4-119AC3F79177}" dt="2026-03-28T10:08:02.281" v="708" actId="20577"/>
          <ac:spMkLst>
            <pc:docMk/>
            <pc:sldMk cId="950025257" sldId="264"/>
            <ac:spMk id="2" creationId="{A60E4C8C-C329-24E6-A5E5-673FACC4962D}"/>
          </ac:spMkLst>
        </pc:spChg>
        <pc:spChg chg="mod">
          <ac:chgData name="Matthias Remta" userId="8IxuMPrKYq3gfIE34nWjq4BNz2ZLGHoR0UQo+l5gH3A=" providerId="None" clId="Web-{400FDAEE-AAA2-4EFA-AEC4-119AC3F79177}" dt="2026-03-28T10:27:35.292" v="1073" actId="20577"/>
          <ac:spMkLst>
            <pc:docMk/>
            <pc:sldMk cId="950025257" sldId="264"/>
            <ac:spMk id="3" creationId="{192D7766-D2AE-2271-C2DF-F112324BD827}"/>
          </ac:spMkLst>
        </pc:spChg>
        <pc:picChg chg="add mod">
          <ac:chgData name="Matthias Remta" userId="8IxuMPrKYq3gfIE34nWjq4BNz2ZLGHoR0UQo+l5gH3A=" providerId="None" clId="Web-{400FDAEE-AAA2-4EFA-AEC4-119AC3F79177}" dt="2026-03-28T10:31:00.970" v="1074" actId="1076"/>
          <ac:picMkLst>
            <pc:docMk/>
            <pc:sldMk cId="950025257" sldId="264"/>
            <ac:picMk id="8" creationId="{F7E770BE-7BDF-41CB-F58D-9D819D8527D6}"/>
          </ac:picMkLst>
        </pc:picChg>
      </pc:sldChg>
      <pc:sldChg chg="addSp modSp">
        <pc:chgData name="Matthias Remta" userId="8IxuMPrKYq3gfIE34nWjq4BNz2ZLGHoR0UQo+l5gH3A=" providerId="None" clId="Web-{400FDAEE-AAA2-4EFA-AEC4-119AC3F79177}" dt="2026-03-28T09:38:48.336" v="238" actId="1076"/>
        <pc:sldMkLst>
          <pc:docMk/>
          <pc:sldMk cId="205512263" sldId="276"/>
        </pc:sldMkLst>
        <pc:spChg chg="mod">
          <ac:chgData name="Matthias Remta" userId="8IxuMPrKYq3gfIE34nWjq4BNz2ZLGHoR0UQo+l5gH3A=" providerId="None" clId="Web-{400FDAEE-AAA2-4EFA-AEC4-119AC3F79177}" dt="2026-03-28T09:15:37.949" v="131" actId="20577"/>
          <ac:spMkLst>
            <pc:docMk/>
            <pc:sldMk cId="205512263" sldId="276"/>
            <ac:spMk id="3" creationId="{F3ACF2FA-B989-657E-3EF0-9F0AF681B3AD}"/>
          </ac:spMkLst>
        </pc:spChg>
        <pc:picChg chg="add mod">
          <ac:chgData name="Matthias Remta" userId="8IxuMPrKYq3gfIE34nWjq4BNz2ZLGHoR0UQo+l5gH3A=" providerId="None" clId="Web-{400FDAEE-AAA2-4EFA-AEC4-119AC3F79177}" dt="2026-03-28T09:38:48.336" v="238" actId="1076"/>
          <ac:picMkLst>
            <pc:docMk/>
            <pc:sldMk cId="205512263" sldId="276"/>
            <ac:picMk id="7" creationId="{58D9364A-6D5D-E0FF-47C9-8098ABC4FB87}"/>
          </ac:picMkLst>
        </pc:picChg>
        <pc:picChg chg="mod">
          <ac:chgData name="Matthias Remta" userId="8IxuMPrKYq3gfIE34nWjq4BNz2ZLGHoR0UQo+l5gH3A=" providerId="None" clId="Web-{400FDAEE-AAA2-4EFA-AEC4-119AC3F79177}" dt="2026-03-28T09:38:20.585" v="236" actId="1076"/>
          <ac:picMkLst>
            <pc:docMk/>
            <pc:sldMk cId="205512263" sldId="276"/>
            <ac:picMk id="8" creationId="{4AE56A9A-8BCC-FB07-D4ED-7158E508681D}"/>
          </ac:picMkLst>
        </pc:picChg>
      </pc:sldChg>
      <pc:sldChg chg="modSp">
        <pc:chgData name="Matthias Remta" userId="8IxuMPrKYq3gfIE34nWjq4BNz2ZLGHoR0UQo+l5gH3A=" providerId="None" clId="Web-{400FDAEE-AAA2-4EFA-AEC4-119AC3F79177}" dt="2026-03-28T09:10:15.838" v="77" actId="14100"/>
        <pc:sldMkLst>
          <pc:docMk/>
          <pc:sldMk cId="1586760505" sldId="277"/>
        </pc:sldMkLst>
        <pc:spChg chg="mod">
          <ac:chgData name="Matthias Remta" userId="8IxuMPrKYq3gfIE34nWjq4BNz2ZLGHoR0UQo+l5gH3A=" providerId="None" clId="Web-{400FDAEE-AAA2-4EFA-AEC4-119AC3F79177}" dt="2026-03-28T09:10:06.416" v="76" actId="20577"/>
          <ac:spMkLst>
            <pc:docMk/>
            <pc:sldMk cId="1586760505" sldId="277"/>
            <ac:spMk id="3" creationId="{51E55BD9-56A1-B1D5-2FC1-7D96F0C365FB}"/>
          </ac:spMkLst>
        </pc:spChg>
        <pc:picChg chg="mod ord">
          <ac:chgData name="Matthias Remta" userId="8IxuMPrKYq3gfIE34nWjq4BNz2ZLGHoR0UQo+l5gH3A=" providerId="None" clId="Web-{400FDAEE-AAA2-4EFA-AEC4-119AC3F79177}" dt="2026-03-28T09:08:22.041" v="58" actId="1076"/>
          <ac:picMkLst>
            <pc:docMk/>
            <pc:sldMk cId="1586760505" sldId="277"/>
            <ac:picMk id="7" creationId="{516C14A1-443F-4CF2-3274-19912E97B7BB}"/>
          </ac:picMkLst>
        </pc:picChg>
        <pc:picChg chg="mod">
          <ac:chgData name="Matthias Remta" userId="8IxuMPrKYq3gfIE34nWjq4BNz2ZLGHoR0UQo+l5gH3A=" providerId="None" clId="Web-{400FDAEE-AAA2-4EFA-AEC4-119AC3F79177}" dt="2026-03-28T09:10:15.838" v="77" actId="14100"/>
          <ac:picMkLst>
            <pc:docMk/>
            <pc:sldMk cId="1586760505" sldId="277"/>
            <ac:picMk id="8" creationId="{B950B07F-A64B-EE60-7604-D4A2808CD62A}"/>
          </ac:picMkLst>
        </pc:picChg>
        <pc:picChg chg="mod">
          <ac:chgData name="Matthias Remta" userId="8IxuMPrKYq3gfIE34nWjq4BNz2ZLGHoR0UQo+l5gH3A=" providerId="None" clId="Web-{400FDAEE-AAA2-4EFA-AEC4-119AC3F79177}" dt="2026-03-28T09:08:03.603" v="54" actId="1076"/>
          <ac:picMkLst>
            <pc:docMk/>
            <pc:sldMk cId="1586760505" sldId="277"/>
            <ac:picMk id="10" creationId="{6C612C71-EC6A-E657-594F-D3B380A43D5D}"/>
          </ac:picMkLst>
        </pc:picChg>
        <pc:picChg chg="mod">
          <ac:chgData name="Matthias Remta" userId="8IxuMPrKYq3gfIE34nWjq4BNz2ZLGHoR0UQo+l5gH3A=" providerId="None" clId="Web-{400FDAEE-AAA2-4EFA-AEC4-119AC3F79177}" dt="2026-03-28T09:08:05.900" v="55" actId="1076"/>
          <ac:picMkLst>
            <pc:docMk/>
            <pc:sldMk cId="1586760505" sldId="277"/>
            <ac:picMk id="12" creationId="{83C99829-113C-7774-F8CB-0187B106335A}"/>
          </ac:picMkLst>
        </pc:picChg>
      </pc:sldChg>
      <pc:sldChg chg="modSp">
        <pc:chgData name="Matthias Remta" userId="8IxuMPrKYq3gfIE34nWjq4BNz2ZLGHoR0UQo+l5gH3A=" providerId="None" clId="Web-{400FDAEE-AAA2-4EFA-AEC4-119AC3F79177}" dt="2026-03-28T09:17:24.980" v="213" actId="20577"/>
        <pc:sldMkLst>
          <pc:docMk/>
          <pc:sldMk cId="2369944000" sldId="284"/>
        </pc:sldMkLst>
        <pc:spChg chg="mod">
          <ac:chgData name="Matthias Remta" userId="8IxuMPrKYq3gfIE34nWjq4BNz2ZLGHoR0UQo+l5gH3A=" providerId="None" clId="Web-{400FDAEE-AAA2-4EFA-AEC4-119AC3F79177}" dt="2026-03-28T09:17:24.980" v="213" actId="20577"/>
          <ac:spMkLst>
            <pc:docMk/>
            <pc:sldMk cId="2369944000" sldId="284"/>
            <ac:spMk id="3" creationId="{A76745FA-553F-C413-A57E-6B861C5F0B05}"/>
          </ac:spMkLst>
        </pc:spChg>
      </pc:sldChg>
      <pc:sldChg chg="addSp delSp modSp new">
        <pc:chgData name="Matthias Remta" userId="8IxuMPrKYq3gfIE34nWjq4BNz2ZLGHoR0UQo+l5gH3A=" providerId="None" clId="Web-{400FDAEE-AAA2-4EFA-AEC4-119AC3F79177}" dt="2026-03-28T10:03:19.147" v="662" actId="20577"/>
        <pc:sldMkLst>
          <pc:docMk/>
          <pc:sldMk cId="1935257597" sldId="287"/>
        </pc:sldMkLst>
        <pc:spChg chg="mod">
          <ac:chgData name="Matthias Remta" userId="8IxuMPrKYq3gfIE34nWjq4BNz2ZLGHoR0UQo+l5gH3A=" providerId="None" clId="Web-{400FDAEE-AAA2-4EFA-AEC4-119AC3F79177}" dt="2026-03-28T09:19:04.559" v="227" actId="20577"/>
          <ac:spMkLst>
            <pc:docMk/>
            <pc:sldMk cId="1935257597" sldId="287"/>
            <ac:spMk id="2" creationId="{1F3480AA-9582-4420-82FF-94DAF9F072DF}"/>
          </ac:spMkLst>
        </pc:spChg>
        <pc:spChg chg="add mod">
          <ac:chgData name="Matthias Remta" userId="8IxuMPrKYq3gfIE34nWjq4BNz2ZLGHoR0UQo+l5gH3A=" providerId="None" clId="Web-{400FDAEE-AAA2-4EFA-AEC4-119AC3F79177}" dt="2026-03-28T10:03:19.147" v="662" actId="20577"/>
          <ac:spMkLst>
            <pc:docMk/>
            <pc:sldMk cId="1935257597" sldId="287"/>
            <ac:spMk id="9" creationId="{5DD9684B-BDA7-DB44-FF35-72F0AC7DCB9A}"/>
          </ac:spMkLst>
        </pc:spChg>
        <pc:picChg chg="add mod ord">
          <ac:chgData name="Matthias Remta" userId="8IxuMPrKYq3gfIE34nWjq4BNz2ZLGHoR0UQo+l5gH3A=" providerId="None" clId="Web-{400FDAEE-AAA2-4EFA-AEC4-119AC3F79177}" dt="2026-03-28T10:02:27.021" v="619" actId="1076"/>
          <ac:picMkLst>
            <pc:docMk/>
            <pc:sldMk cId="1935257597" sldId="287"/>
            <ac:picMk id="7" creationId="{F37754E1-2057-6F5A-9A63-F246E8129484}"/>
          </ac:picMkLst>
        </pc:picChg>
      </pc:sldChg>
      <pc:sldChg chg="addSp modSp new">
        <pc:chgData name="Matthias Remta" userId="8IxuMPrKYq3gfIE34nWjq4BNz2ZLGHoR0UQo+l5gH3A=" providerId="None" clId="Web-{400FDAEE-AAA2-4EFA-AEC4-119AC3F79177}" dt="2026-03-28T09:59:00.516" v="563" actId="20577"/>
        <pc:sldMkLst>
          <pc:docMk/>
          <pc:sldMk cId="844664140" sldId="288"/>
        </pc:sldMkLst>
        <pc:spChg chg="mod">
          <ac:chgData name="Matthias Remta" userId="8IxuMPrKYq3gfIE34nWjq4BNz2ZLGHoR0UQo+l5gH3A=" providerId="None" clId="Web-{400FDAEE-AAA2-4EFA-AEC4-119AC3F79177}" dt="2026-03-28T09:41:03.730" v="249" actId="20577"/>
          <ac:spMkLst>
            <pc:docMk/>
            <pc:sldMk cId="844664140" sldId="288"/>
            <ac:spMk id="2" creationId="{541785AF-E29C-9439-0326-CC8B9C2C6D02}"/>
          </ac:spMkLst>
        </pc:spChg>
        <pc:spChg chg="mod">
          <ac:chgData name="Matthias Remta" userId="8IxuMPrKYq3gfIE34nWjq4BNz2ZLGHoR0UQo+l5gH3A=" providerId="None" clId="Web-{400FDAEE-AAA2-4EFA-AEC4-119AC3F79177}" dt="2026-03-28T09:59:00.516" v="563" actId="20577"/>
          <ac:spMkLst>
            <pc:docMk/>
            <pc:sldMk cId="844664140" sldId="288"/>
            <ac:spMk id="3" creationId="{B7F183E1-17D4-828F-F0E2-4880AA2C37B8}"/>
          </ac:spMkLst>
        </pc:spChg>
        <pc:spChg chg="add mod">
          <ac:chgData name="Matthias Remta" userId="8IxuMPrKYq3gfIE34nWjq4BNz2ZLGHoR0UQo+l5gH3A=" providerId="None" clId="Web-{400FDAEE-AAA2-4EFA-AEC4-119AC3F79177}" dt="2026-03-28T09:58:08.216" v="521" actId="1076"/>
          <ac:spMkLst>
            <pc:docMk/>
            <pc:sldMk cId="844664140" sldId="288"/>
            <ac:spMk id="8" creationId="{6E0728C3-BDBE-2445-210A-54E9C2DE0AAD}"/>
          </ac:spMkLst>
        </pc:spChg>
      </pc:sldChg>
    </pc:docChg>
  </pc:docChgLst>
  <pc:docChgLst>
    <pc:chgData name="Matthias Remta" userId="8IxuMPrKYq3gfIE34nWjq4BNz2ZLGHoR0UQo+l5gH3A=" providerId="None" clId="Web-{12184BE8-0718-4BC5-AC30-4090DBAE8A69}"/>
    <pc:docChg chg="addSld delSld modSld sldOrd">
      <pc:chgData name="Matthias Remta" userId="8IxuMPrKYq3gfIE34nWjq4BNz2ZLGHoR0UQo+l5gH3A=" providerId="None" clId="Web-{12184BE8-0718-4BC5-AC30-4090DBAE8A69}" dt="2026-03-27T16:46:58.781" v="1229" actId="1076"/>
      <pc:docMkLst>
        <pc:docMk/>
      </pc:docMkLst>
      <pc:sldChg chg="modSp">
        <pc:chgData name="Matthias Remta" userId="8IxuMPrKYq3gfIE34nWjq4BNz2ZLGHoR0UQo+l5gH3A=" providerId="None" clId="Web-{12184BE8-0718-4BC5-AC30-4090DBAE8A69}" dt="2026-03-27T09:59:10.082" v="190" actId="20577"/>
        <pc:sldMkLst>
          <pc:docMk/>
          <pc:sldMk cId="1427204561" sldId="258"/>
        </pc:sldMkLst>
        <pc:spChg chg="mod">
          <ac:chgData name="Matthias Remta" userId="8IxuMPrKYq3gfIE34nWjq4BNz2ZLGHoR0UQo+l5gH3A=" providerId="None" clId="Web-{12184BE8-0718-4BC5-AC30-4090DBAE8A69}" dt="2026-03-27T09:59:10.082" v="190" actId="20577"/>
          <ac:spMkLst>
            <pc:docMk/>
            <pc:sldMk cId="1427204561" sldId="258"/>
            <ac:spMk id="3" creationId="{21A78C7D-014D-A58D-A993-3E510AAEBE5E}"/>
          </ac:spMkLst>
        </pc:spChg>
      </pc:sldChg>
      <pc:sldChg chg="modSp">
        <pc:chgData name="Matthias Remta" userId="8IxuMPrKYq3gfIE34nWjq4BNz2ZLGHoR0UQo+l5gH3A=" providerId="None" clId="Web-{12184BE8-0718-4BC5-AC30-4090DBAE8A69}" dt="2026-03-27T10:00:02.191" v="195" actId="20577"/>
        <pc:sldMkLst>
          <pc:docMk/>
          <pc:sldMk cId="193835877" sldId="259"/>
        </pc:sldMkLst>
        <pc:spChg chg="mod">
          <ac:chgData name="Matthias Remta" userId="8IxuMPrKYq3gfIE34nWjq4BNz2ZLGHoR0UQo+l5gH3A=" providerId="None" clId="Web-{12184BE8-0718-4BC5-AC30-4090DBAE8A69}" dt="2026-03-27T10:00:02.191" v="195" actId="20577"/>
          <ac:spMkLst>
            <pc:docMk/>
            <pc:sldMk cId="193835877" sldId="259"/>
            <ac:spMk id="3" creationId="{5100B40D-8286-7843-0BDF-8B5C18BE4F23}"/>
          </ac:spMkLst>
        </pc:spChg>
      </pc:sldChg>
      <pc:sldChg chg="addSp delSp modSp ord">
        <pc:chgData name="Matthias Remta" userId="8IxuMPrKYq3gfIE34nWjq4BNz2ZLGHoR0UQo+l5gH3A=" providerId="None" clId="Web-{12184BE8-0718-4BC5-AC30-4090DBAE8A69}" dt="2026-03-27T16:02:49.623" v="1208" actId="20577"/>
        <pc:sldMkLst>
          <pc:docMk/>
          <pc:sldMk cId="360049527" sldId="261"/>
        </pc:sldMkLst>
        <pc:spChg chg="mod">
          <ac:chgData name="Matthias Remta" userId="8IxuMPrKYq3gfIE34nWjq4BNz2ZLGHoR0UQo+l5gH3A=" providerId="None" clId="Web-{12184BE8-0718-4BC5-AC30-4090DBAE8A69}" dt="2026-03-27T10:09:38.855" v="197" actId="20577"/>
          <ac:spMkLst>
            <pc:docMk/>
            <pc:sldMk cId="360049527" sldId="261"/>
            <ac:spMk id="2" creationId="{5D4A4AC3-B2E7-A6B6-3A97-DAD6CD33A241}"/>
          </ac:spMkLst>
        </pc:spChg>
        <pc:spChg chg="mod">
          <ac:chgData name="Matthias Remta" userId="8IxuMPrKYq3gfIE34nWjq4BNz2ZLGHoR0UQo+l5gH3A=" providerId="None" clId="Web-{12184BE8-0718-4BC5-AC30-4090DBAE8A69}" dt="2026-03-27T16:02:49.623" v="1208" actId="20577"/>
          <ac:spMkLst>
            <pc:docMk/>
            <pc:sldMk cId="360049527" sldId="261"/>
            <ac:spMk id="3" creationId="{37C0C358-3D1F-679F-A5D7-8B623A4741DC}"/>
          </ac:spMkLst>
        </pc:spChg>
        <pc:picChg chg="add mod">
          <ac:chgData name="Matthias Remta" userId="8IxuMPrKYq3gfIE34nWjq4BNz2ZLGHoR0UQo+l5gH3A=" providerId="None" clId="Web-{12184BE8-0718-4BC5-AC30-4090DBAE8A69}" dt="2026-03-27T10:34:39.250" v="264" actId="1076"/>
          <ac:picMkLst>
            <pc:docMk/>
            <pc:sldMk cId="360049527" sldId="261"/>
            <ac:picMk id="15" creationId="{C61FF9A9-C52D-D3D4-4C08-103A654DF9AC}"/>
          </ac:picMkLst>
        </pc:picChg>
        <pc:picChg chg="add mod">
          <ac:chgData name="Matthias Remta" userId="8IxuMPrKYq3gfIE34nWjq4BNz2ZLGHoR0UQo+l5gH3A=" providerId="None" clId="Web-{12184BE8-0718-4BC5-AC30-4090DBAE8A69}" dt="2026-03-27T10:33:46.922" v="252" actId="1076"/>
          <ac:picMkLst>
            <pc:docMk/>
            <pc:sldMk cId="360049527" sldId="261"/>
            <ac:picMk id="18" creationId="{14C23B07-EF96-E9A6-AB88-8C407C9FEBF0}"/>
          </ac:picMkLst>
        </pc:picChg>
      </pc:sldChg>
      <pc:sldChg chg="addSp modSp">
        <pc:chgData name="Matthias Remta" userId="8IxuMPrKYq3gfIE34nWjq4BNz2ZLGHoR0UQo+l5gH3A=" providerId="None" clId="Web-{12184BE8-0718-4BC5-AC30-4090DBAE8A69}" dt="2026-03-27T08:51:31.230" v="8" actId="1076"/>
        <pc:sldMkLst>
          <pc:docMk/>
          <pc:sldMk cId="648016007" sldId="267"/>
        </pc:sldMkLst>
        <pc:spChg chg="add">
          <ac:chgData name="Matthias Remta" userId="8IxuMPrKYq3gfIE34nWjq4BNz2ZLGHoR0UQo+l5gH3A=" providerId="None" clId="Web-{12184BE8-0718-4BC5-AC30-4090DBAE8A69}" dt="2026-03-27T08:51:12.824" v="2"/>
          <ac:spMkLst>
            <pc:docMk/>
            <pc:sldMk cId="648016007" sldId="267"/>
            <ac:spMk id="3" creationId="{58CF47C9-2764-5C9A-DFBC-477D5D171F55}"/>
          </ac:spMkLst>
        </pc:spChg>
        <pc:graphicFrameChg chg="add mod modGraphic">
          <ac:chgData name="Matthias Remta" userId="8IxuMPrKYq3gfIE34nWjq4BNz2ZLGHoR0UQo+l5gH3A=" providerId="None" clId="Web-{12184BE8-0718-4BC5-AC30-4090DBAE8A69}" dt="2026-03-27T08:51:31.230" v="8" actId="1076"/>
          <ac:graphicFrameMkLst>
            <pc:docMk/>
            <pc:sldMk cId="648016007" sldId="267"/>
            <ac:graphicFrameMk id="10" creationId="{DF81D37A-25AC-85EF-1194-F46EB952A455}"/>
          </ac:graphicFrameMkLst>
        </pc:graphicFrameChg>
        <pc:cxnChg chg="add">
          <ac:chgData name="Matthias Remta" userId="8IxuMPrKYq3gfIE34nWjq4BNz2ZLGHoR0UQo+l5gH3A=" providerId="None" clId="Web-{12184BE8-0718-4BC5-AC30-4090DBAE8A69}" dt="2026-03-27T08:51:22.011" v="3"/>
          <ac:cxnSpMkLst>
            <pc:docMk/>
            <pc:sldMk cId="648016007" sldId="267"/>
            <ac:cxnSpMk id="7" creationId="{1D0BD62F-D271-827C-C275-1BB176A4CC15}"/>
          </ac:cxnSpMkLst>
        </pc:cxnChg>
      </pc:sldChg>
      <pc:sldChg chg="addSp modSp ord">
        <pc:chgData name="Matthias Remta" userId="8IxuMPrKYq3gfIE34nWjq4BNz2ZLGHoR0UQo+l5gH3A=" providerId="None" clId="Web-{12184BE8-0718-4BC5-AC30-4090DBAE8A69}" dt="2026-03-27T10:35:17.344" v="266" actId="1076"/>
        <pc:sldMkLst>
          <pc:docMk/>
          <pc:sldMk cId="570232853" sldId="269"/>
        </pc:sldMkLst>
        <pc:picChg chg="add mod">
          <ac:chgData name="Matthias Remta" userId="8IxuMPrKYq3gfIE34nWjq4BNz2ZLGHoR0UQo+l5gH3A=" providerId="None" clId="Web-{12184BE8-0718-4BC5-AC30-4090DBAE8A69}" dt="2026-03-27T08:52:47.136" v="11" actId="1076"/>
          <ac:picMkLst>
            <pc:docMk/>
            <pc:sldMk cId="570232853" sldId="269"/>
            <ac:picMk id="3" creationId="{183B6B9F-9301-7A9B-C38B-FC46E70F2792}"/>
          </ac:picMkLst>
        </pc:picChg>
        <pc:picChg chg="mod">
          <ac:chgData name="Matthias Remta" userId="8IxuMPrKYq3gfIE34nWjq4BNz2ZLGHoR0UQo+l5gH3A=" providerId="None" clId="Web-{12184BE8-0718-4BC5-AC30-4090DBAE8A69}" dt="2026-03-27T07:54:03.636" v="1" actId="1076"/>
          <ac:picMkLst>
            <pc:docMk/>
            <pc:sldMk cId="570232853" sldId="269"/>
            <ac:picMk id="7" creationId="{FA66DD93-FF8F-D09F-8A78-D16196EBC4E9}"/>
          </ac:picMkLst>
        </pc:picChg>
        <pc:picChg chg="add mod">
          <ac:chgData name="Matthias Remta" userId="8IxuMPrKYq3gfIE34nWjq4BNz2ZLGHoR0UQo+l5gH3A=" providerId="None" clId="Web-{12184BE8-0718-4BC5-AC30-4090DBAE8A69}" dt="2026-03-27T10:35:17.344" v="266" actId="1076"/>
          <ac:picMkLst>
            <pc:docMk/>
            <pc:sldMk cId="570232853" sldId="269"/>
            <ac:picMk id="8" creationId="{8DB97B2F-2149-291E-7BC6-1B66E4F100CD}"/>
          </ac:picMkLst>
        </pc:picChg>
      </pc:sldChg>
      <pc:sldChg chg="addSp modSp">
        <pc:chgData name="Matthias Remta" userId="8IxuMPrKYq3gfIE34nWjq4BNz2ZLGHoR0UQo+l5gH3A=" providerId="None" clId="Web-{12184BE8-0718-4BC5-AC30-4090DBAE8A69}" dt="2026-03-27T16:46:58.781" v="1229" actId="1076"/>
        <pc:sldMkLst>
          <pc:docMk/>
          <pc:sldMk cId="205512263" sldId="276"/>
        </pc:sldMkLst>
        <pc:spChg chg="mod">
          <ac:chgData name="Matthias Remta" userId="8IxuMPrKYq3gfIE34nWjq4BNz2ZLGHoR0UQo+l5gH3A=" providerId="None" clId="Web-{12184BE8-0718-4BC5-AC30-4090DBAE8A69}" dt="2026-03-27T16:46:52.702" v="1226" actId="20577"/>
          <ac:spMkLst>
            <pc:docMk/>
            <pc:sldMk cId="205512263" sldId="276"/>
            <ac:spMk id="3" creationId="{F3ACF2FA-B989-657E-3EF0-9F0AF681B3AD}"/>
          </ac:spMkLst>
        </pc:spChg>
      </pc:sldChg>
      <pc:sldChg chg="modSp">
        <pc:chgData name="Matthias Remta" userId="8IxuMPrKYq3gfIE34nWjq4BNz2ZLGHoR0UQo+l5gH3A=" providerId="None" clId="Web-{12184BE8-0718-4BC5-AC30-4090DBAE8A69}" dt="2026-03-27T15:52:20.278" v="972" actId="20577"/>
        <pc:sldMkLst>
          <pc:docMk/>
          <pc:sldMk cId="1586760505" sldId="277"/>
        </pc:sldMkLst>
        <pc:spChg chg="mod">
          <ac:chgData name="Matthias Remta" userId="8IxuMPrKYq3gfIE34nWjq4BNz2ZLGHoR0UQo+l5gH3A=" providerId="None" clId="Web-{12184BE8-0718-4BC5-AC30-4090DBAE8A69}" dt="2026-03-27T15:52:20.278" v="972" actId="20577"/>
          <ac:spMkLst>
            <pc:docMk/>
            <pc:sldMk cId="1586760505" sldId="277"/>
            <ac:spMk id="3" creationId="{51E55BD9-56A1-B1D5-2FC1-7D96F0C365FB}"/>
          </ac:spMkLst>
        </pc:spChg>
      </pc:sldChg>
      <pc:sldChg chg="modSp add ord replId">
        <pc:chgData name="Matthias Remta" userId="8IxuMPrKYq3gfIE34nWjq4BNz2ZLGHoR0UQo+l5gH3A=" providerId="None" clId="Web-{12184BE8-0718-4BC5-AC30-4090DBAE8A69}" dt="2026-03-27T10:37:30.325" v="296" actId="20577"/>
        <pc:sldMkLst>
          <pc:docMk/>
          <pc:sldMk cId="1168957741" sldId="280"/>
        </pc:sldMkLst>
        <pc:spChg chg="mod">
          <ac:chgData name="Matthias Remta" userId="8IxuMPrKYq3gfIE34nWjq4BNz2ZLGHoR0UQo+l5gH3A=" providerId="None" clId="Web-{12184BE8-0718-4BC5-AC30-4090DBAE8A69}" dt="2026-03-27T09:50:46.006" v="143" actId="20577"/>
          <ac:spMkLst>
            <pc:docMk/>
            <pc:sldMk cId="1168957741" sldId="280"/>
            <ac:spMk id="2" creationId="{0EBFC986-5412-188B-FF9E-3CE9668A7D78}"/>
          </ac:spMkLst>
        </pc:spChg>
        <pc:spChg chg="mod">
          <ac:chgData name="Matthias Remta" userId="8IxuMPrKYq3gfIE34nWjq4BNz2ZLGHoR0UQo+l5gH3A=" providerId="None" clId="Web-{12184BE8-0718-4BC5-AC30-4090DBAE8A69}" dt="2026-03-27T10:37:30.325" v="296" actId="20577"/>
          <ac:spMkLst>
            <pc:docMk/>
            <pc:sldMk cId="1168957741" sldId="280"/>
            <ac:spMk id="3" creationId="{1B8364A8-D348-73F2-756B-E71E550F99DD}"/>
          </ac:spMkLst>
        </pc:spChg>
        <pc:spChg chg="mod">
          <ac:chgData name="Matthias Remta" userId="8IxuMPrKYq3gfIE34nWjq4BNz2ZLGHoR0UQo+l5gH3A=" providerId="None" clId="Web-{12184BE8-0718-4BC5-AC30-4090DBAE8A69}" dt="2026-03-27T09:51:32.334" v="150" actId="1076"/>
          <ac:spMkLst>
            <pc:docMk/>
            <pc:sldMk cId="1168957741" sldId="280"/>
            <ac:spMk id="9" creationId="{1690E642-80B2-843C-3909-CA49775173B5}"/>
          </ac:spMkLst>
        </pc:spChg>
        <pc:spChg chg="mod">
          <ac:chgData name="Matthias Remta" userId="8IxuMPrKYq3gfIE34nWjq4BNz2ZLGHoR0UQo+l5gH3A=" providerId="None" clId="Web-{12184BE8-0718-4BC5-AC30-4090DBAE8A69}" dt="2026-03-27T09:51:32.334" v="151" actId="1076"/>
          <ac:spMkLst>
            <pc:docMk/>
            <pc:sldMk cId="1168957741" sldId="280"/>
            <ac:spMk id="12" creationId="{ED1AAA72-8F7F-B16A-41CA-EBCDC93EDA46}"/>
          </ac:spMkLst>
        </pc:spChg>
        <pc:picChg chg="mod">
          <ac:chgData name="Matthias Remta" userId="8IxuMPrKYq3gfIE34nWjq4BNz2ZLGHoR0UQo+l5gH3A=" providerId="None" clId="Web-{12184BE8-0718-4BC5-AC30-4090DBAE8A69}" dt="2026-03-27T09:51:32.318" v="149" actId="1076"/>
          <ac:picMkLst>
            <pc:docMk/>
            <pc:sldMk cId="1168957741" sldId="280"/>
            <ac:picMk id="8" creationId="{E82C28AB-DD50-3AB2-C328-24F0B26AA67A}"/>
          </ac:picMkLst>
        </pc:picChg>
        <pc:picChg chg="mod">
          <ac:chgData name="Matthias Remta" userId="8IxuMPrKYq3gfIE34nWjq4BNz2ZLGHoR0UQo+l5gH3A=" providerId="None" clId="Web-{12184BE8-0718-4BC5-AC30-4090DBAE8A69}" dt="2026-03-27T09:51:52.630" v="162" actId="1076"/>
          <ac:picMkLst>
            <pc:docMk/>
            <pc:sldMk cId="1168957741" sldId="280"/>
            <ac:picMk id="14" creationId="{7D8091A9-A2BB-0E73-5AE2-93A75D01EE4E}"/>
          </ac:picMkLst>
        </pc:picChg>
        <pc:cxnChg chg="mod">
          <ac:chgData name="Matthias Remta" userId="8IxuMPrKYq3gfIE34nWjq4BNz2ZLGHoR0UQo+l5gH3A=" providerId="None" clId="Web-{12184BE8-0718-4BC5-AC30-4090DBAE8A69}" dt="2026-03-27T09:51:32.349" v="152" actId="1076"/>
          <ac:cxnSpMkLst>
            <pc:docMk/>
            <pc:sldMk cId="1168957741" sldId="280"/>
            <ac:cxnSpMk id="13" creationId="{025770E6-8F02-82A8-5D28-6E69EAE4FF5B}"/>
          </ac:cxnSpMkLst>
        </pc:cxnChg>
      </pc:sldChg>
      <pc:sldChg chg="addSp modSp new">
        <pc:chgData name="Matthias Remta" userId="8IxuMPrKYq3gfIE34nWjq4BNz2ZLGHoR0UQo+l5gH3A=" providerId="None" clId="Web-{12184BE8-0718-4BC5-AC30-4090DBAE8A69}" dt="2026-03-27T13:24:17.776" v="594" actId="1076"/>
        <pc:sldMkLst>
          <pc:docMk/>
          <pc:sldMk cId="3155366204" sldId="281"/>
        </pc:sldMkLst>
        <pc:spChg chg="mod">
          <ac:chgData name="Matthias Remta" userId="8IxuMPrKYq3gfIE34nWjq4BNz2ZLGHoR0UQo+l5gH3A=" providerId="None" clId="Web-{12184BE8-0718-4BC5-AC30-4090DBAE8A69}" dt="2026-03-27T10:39:33.229" v="306" actId="20577"/>
          <ac:spMkLst>
            <pc:docMk/>
            <pc:sldMk cId="3155366204" sldId="281"/>
            <ac:spMk id="2" creationId="{F2EB94F1-6BA2-9AA6-934D-AA6D61EECE1F}"/>
          </ac:spMkLst>
        </pc:spChg>
        <pc:spChg chg="mod">
          <ac:chgData name="Matthias Remta" userId="8IxuMPrKYq3gfIE34nWjq4BNz2ZLGHoR0UQo+l5gH3A=" providerId="None" clId="Web-{12184BE8-0718-4BC5-AC30-4090DBAE8A69}" dt="2026-03-27T13:24:12.839" v="593" actId="20577"/>
          <ac:spMkLst>
            <pc:docMk/>
            <pc:sldMk cId="3155366204" sldId="281"/>
            <ac:spMk id="3" creationId="{596A2AB6-A141-7DA4-DFDA-F7E28ABBD652}"/>
          </ac:spMkLst>
        </pc:spChg>
        <pc:spChg chg="add">
          <ac:chgData name="Matthias Remta" userId="8IxuMPrKYq3gfIE34nWjq4BNz2ZLGHoR0UQo+l5gH3A=" providerId="None" clId="Web-{12184BE8-0718-4BC5-AC30-4090DBAE8A69}" dt="2026-03-27T10:39:43.353" v="307"/>
          <ac:spMkLst>
            <pc:docMk/>
            <pc:sldMk cId="3155366204" sldId="281"/>
            <ac:spMk id="8" creationId="{02953EF2-404E-EB8E-3FAB-1C746A6A3A5A}"/>
          </ac:spMkLst>
        </pc:spChg>
        <pc:picChg chg="add mod">
          <ac:chgData name="Matthias Remta" userId="8IxuMPrKYq3gfIE34nWjq4BNz2ZLGHoR0UQo+l5gH3A=" providerId="None" clId="Web-{12184BE8-0718-4BC5-AC30-4090DBAE8A69}" dt="2026-03-27T13:24:17.776" v="594" actId="1076"/>
          <ac:picMkLst>
            <pc:docMk/>
            <pc:sldMk cId="3155366204" sldId="281"/>
            <ac:picMk id="10" creationId="{A52C1E87-6E77-C68A-DAB5-0B4DA5DEE111}"/>
          </ac:picMkLst>
        </pc:picChg>
      </pc:sldChg>
      <pc:sldChg chg="modSp new">
        <pc:chgData name="Matthias Remta" userId="8IxuMPrKYq3gfIE34nWjq4BNz2ZLGHoR0UQo+l5gH3A=" providerId="None" clId="Web-{12184BE8-0718-4BC5-AC30-4090DBAE8A69}" dt="2026-03-27T16:02:55.717" v="1209" actId="20577"/>
        <pc:sldMkLst>
          <pc:docMk/>
          <pc:sldMk cId="2128777349" sldId="282"/>
        </pc:sldMkLst>
        <pc:spChg chg="mod">
          <ac:chgData name="Matthias Remta" userId="8IxuMPrKYq3gfIE34nWjq4BNz2ZLGHoR0UQo+l5gH3A=" providerId="None" clId="Web-{12184BE8-0718-4BC5-AC30-4090DBAE8A69}" dt="2026-03-27T15:59:59.935" v="1177" actId="20577"/>
          <ac:spMkLst>
            <pc:docMk/>
            <pc:sldMk cId="2128777349" sldId="282"/>
            <ac:spMk id="2" creationId="{05D8D49C-8F56-AE39-2922-0E4F691A27EC}"/>
          </ac:spMkLst>
        </pc:spChg>
        <pc:spChg chg="mod">
          <ac:chgData name="Matthias Remta" userId="8IxuMPrKYq3gfIE34nWjq4BNz2ZLGHoR0UQo+l5gH3A=" providerId="None" clId="Web-{12184BE8-0718-4BC5-AC30-4090DBAE8A69}" dt="2026-03-27T16:02:55.717" v="1209" actId="20577"/>
          <ac:spMkLst>
            <pc:docMk/>
            <pc:sldMk cId="2128777349" sldId="282"/>
            <ac:spMk id="3" creationId="{2D7327E5-924D-3937-C88E-11177E324F3D}"/>
          </ac:spMkLst>
        </pc:spChg>
      </pc:sldChg>
      <pc:sldChg chg="delSp modSp new">
        <pc:chgData name="Matthias Remta" userId="8IxuMPrKYq3gfIE34nWjq4BNz2ZLGHoR0UQo+l5gH3A=" providerId="None" clId="Web-{12184BE8-0718-4BC5-AC30-4090DBAE8A69}" dt="2026-03-27T16:04:22.967" v="1222"/>
        <pc:sldMkLst>
          <pc:docMk/>
          <pc:sldMk cId="1811442794" sldId="283"/>
        </pc:sldMkLst>
        <pc:spChg chg="mod">
          <ac:chgData name="Matthias Remta" userId="8IxuMPrKYq3gfIE34nWjq4BNz2ZLGHoR0UQo+l5gH3A=" providerId="None" clId="Web-{12184BE8-0718-4BC5-AC30-4090DBAE8A69}" dt="2026-03-27T16:04:20.685" v="1221" actId="20577"/>
          <ac:spMkLst>
            <pc:docMk/>
            <pc:sldMk cId="1811442794" sldId="283"/>
            <ac:spMk id="2" creationId="{A66A5DE3-9E63-C1A7-580B-776E5042C5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7447DB4-6466-5B60-E441-48C31C14D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F7AF39-640C-AACC-F297-04E7FDAF96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B05A-B3C0-400A-B7BD-CE62A35841BE}" type="datetimeFigureOut">
              <a:rPr lang="de-AT" smtClean="0"/>
              <a:t>29.03.2026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52E005-9645-66C8-4008-1FB119AF90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C0B673-BA15-85F0-7113-49F85942B0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9EE9-5E3B-44A5-B266-7ED969E3C41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3322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C90A0-37F3-4B78-ADBB-4CCE4B3EECFA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EB15E-065A-467B-A4CE-4E194C6D9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+mn-lt"/>
              </a:rPr>
              <a:t>Introduction: 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Proton chain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Multiple transfers of beam from SPS to LHC</a:t>
            </a:r>
          </a:p>
          <a:p>
            <a:r>
              <a:rPr lang="en-US" dirty="0">
                <a:ea typeface="Calibri"/>
                <a:cs typeface="+mn-lt"/>
              </a:rPr>
              <a:t>Also, multiple injections into the SPS from PS.</a:t>
            </a:r>
            <a:br>
              <a:rPr lang="en-US" dirty="0">
                <a:ea typeface="Calibri"/>
                <a:cs typeface="+mn-lt"/>
              </a:rPr>
            </a:br>
            <a:r>
              <a:rPr lang="en-US" dirty="0">
                <a:ea typeface="Calibri"/>
                <a:cs typeface="+mn-lt"/>
              </a:rPr>
              <a:t>Batch spacing.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EB15E-065A-467B-A4CE-4E194C6D9F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DAFFE-2823-41FB-D232-646A9CC21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31/03/2026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69553-F194-ABB6-159F-3630402DF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Remta, Rezagholi, Velotti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FEA4D-6488-D9EC-EEC4-3EAC00CF7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26735FC-C64A-310D-025C-D3C00542F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31/03/2026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BDA850D-C94F-EC1B-D416-2B17FC0C2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472156-24BA-7F59-06F0-62775BBA4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small et contenu 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44" y="41295"/>
            <a:ext cx="8969766" cy="377565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kumimoji="0" lang="fr-CH" dirty="0"/>
              <a:t>Click to </a:t>
            </a:r>
            <a:r>
              <a:rPr kumimoji="0" lang="fr-CH" dirty="0" err="1"/>
              <a:t>edit</a:t>
            </a:r>
            <a:r>
              <a:rPr kumimoji="0" lang="fr-CH" dirty="0"/>
              <a:t> Master </a:t>
            </a:r>
            <a:r>
              <a:rPr kumimoji="0" lang="fr-CH" dirty="0" err="1"/>
              <a:t>title</a:t>
            </a:r>
            <a:r>
              <a:rPr kumimoji="0" lang="fr-CH" dirty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95546"/>
            <a:ext cx="9144000" cy="3893573"/>
          </a:xfrm>
        </p:spPr>
        <p:txBody>
          <a:bodyPr/>
          <a:lstStyle>
            <a:lvl1pPr marL="268288" indent="-268288">
              <a:lnSpc>
                <a:spcPct val="100000"/>
              </a:lnSpc>
              <a:defRPr sz="2000"/>
            </a:lvl1pPr>
            <a:lvl2pPr marL="536575" indent="-268288">
              <a:buFont typeface="Arial" panose="020B0604020202020204" pitchFamily="34" charset="0"/>
              <a:buChar char="–"/>
              <a:defRPr sz="1600"/>
            </a:lvl2pPr>
            <a:lvl3pPr marL="822325" indent="-285750">
              <a:buFont typeface="Arial" panose="020B0604020202020204" pitchFamily="34" charset="0"/>
              <a:buChar char="."/>
              <a:tabLst/>
              <a:defRPr sz="1300"/>
            </a:lvl3pPr>
            <a:lvl4pPr marL="1042416" indent="0">
              <a:buFontTx/>
              <a:buNone/>
              <a:defRPr sz="800"/>
            </a:lvl4pPr>
          </a:lstStyle>
          <a:p>
            <a:pPr lvl="0" eaLnBrk="1" latinLnBrk="0" hangingPunct="1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 eaLnBrk="1" latinLnBrk="0" hangingPunct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 eaLnBrk="1" latinLnBrk="0" hangingPunct="1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 eaLnBrk="1" latinLnBrk="0" hangingPunct="1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CA7DB3D-BD46-7D7E-9D54-2F99A811D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31/03/2026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0AC6D95-49FB-B603-9408-22144C92F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DBFD62-BFFE-6634-0944-95BF8366C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0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7C4AF352-E474-B4BC-8245-326D7BBB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31/03/2026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D4706AC-26A3-09B8-A503-93C3F6863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Remta, Rezagholi, Velotti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CB2BA70-DF2A-74A8-E530-5C715868A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9" descr="bande-01.eps">
            <a:extLst>
              <a:ext uri="{FF2B5EF4-FFF2-40B4-BE49-F238E27FC236}">
                <a16:creationId xmlns:a16="http://schemas.microsoft.com/office/drawing/2014/main" id="{354D9FE2-E978-4959-8701-35D15BF6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/>
          <a:stretch/>
        </p:blipFill>
        <p:spPr>
          <a:xfrm>
            <a:off x="0" y="4968380"/>
            <a:ext cx="9144000" cy="187236"/>
          </a:xfrm>
          <a:prstGeom prst="rect">
            <a:avLst/>
          </a:prstGeom>
        </p:spPr>
      </p:pic>
      <p:pic>
        <p:nvPicPr>
          <p:cNvPr id="10" name="Image 9" descr="bande-01.eps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73"/>
          <a:stretch/>
        </p:blipFill>
        <p:spPr>
          <a:xfrm>
            <a:off x="36674" y="4969079"/>
            <a:ext cx="176886" cy="181755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14/11/2023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Dutheil - Booster </a:t>
            </a:r>
            <a:r>
              <a:rPr lang="en-US" dirty="0" err="1"/>
              <a:t>inj</a:t>
            </a:r>
            <a:r>
              <a:rPr lang="en-US" dirty="0"/>
              <a:t>/</a:t>
            </a:r>
            <a:r>
              <a:rPr lang="en-US" dirty="0" err="1"/>
              <a:t>ext</a:t>
            </a:r>
            <a:r>
              <a:rPr lang="en-US" dirty="0"/>
              <a:t> - FCCIS Rome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84" r:id="rId8"/>
    <p:sldLayoutId id="2147483664" r:id="rId9"/>
    <p:sldLayoutId id="2147483667" r:id="rId10"/>
    <p:sldLayoutId id="214748367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i.org/10.18429/JACoW-IPAC2023-MOPA09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cern/records/ra4pn-n7n17" TargetMode="External"/><Relationship Id="rId2" Type="http://schemas.openxmlformats.org/officeDocument/2006/relationships/hyperlink" Target="https://doi.org/10.18429/JACoW-IPAC2017-TUPVA00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2A98E-9DB8-0901-41C9-436DC79D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US" sz="2800" dirty="0"/>
              <a:t>Batch spacing optimization at SPS injection by Reinforcement Learning</a:t>
            </a:r>
            <a:endParaRPr lang="en-US" sz="2800" dirty="0">
              <a:cs typeface="Arial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A78C7D-014D-A58D-A993-3E510AAEBE5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7200" y="2607637"/>
            <a:ext cx="2743200" cy="314740"/>
          </a:xfrm>
        </p:spPr>
        <p:txBody>
          <a:bodyPr/>
          <a:lstStyle/>
          <a:p>
            <a:r>
              <a:rPr lang="en-US" u="sng" dirty="0"/>
              <a:t>M. </a:t>
            </a:r>
            <a:r>
              <a:rPr lang="en-US" u="sng" err="1"/>
              <a:t>Remta</a:t>
            </a:r>
            <a:r>
              <a:rPr lang="en-US" dirty="0"/>
              <a:t>, S. </a:t>
            </a:r>
            <a:r>
              <a:rPr lang="en-US" err="1"/>
              <a:t>Rezagholi</a:t>
            </a:r>
            <a:r>
              <a:rPr lang="en-US" dirty="0"/>
              <a:t>, F. </a:t>
            </a:r>
            <a:r>
              <a:rPr lang="en-US" err="1"/>
              <a:t>Velotti</a:t>
            </a:r>
            <a:endParaRPr lang="en-US" err="1">
              <a:cs typeface="Arial"/>
            </a:endParaRPr>
          </a:p>
        </p:txBody>
      </p:sp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E4EA797B-0821-85FF-C57A-3C79EC63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3814763"/>
            <a:ext cx="514350" cy="514350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11FAD76D-FD23-F6E0-6A2E-8BE150BF0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4" y="3757612"/>
            <a:ext cx="600075" cy="628650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1DD3F79A-15F8-6DF8-2A81-A88996CEB5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01" y="3812528"/>
            <a:ext cx="1084823" cy="5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0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4F2A-FD14-F114-07A6-9B148A1C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Action space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F2FA-B989-657E-3EF0-9F0AF681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dirty="0">
                <a:cs typeface="Arial"/>
              </a:rPr>
              <a:t>Action space: change to delays a ∈ [-15 ns, 15 ns]</a:t>
            </a:r>
            <a:r>
              <a:rPr lang="en-GB" sz="1400" baseline="30000" dirty="0">
                <a:cs typeface="Arial"/>
              </a:rPr>
              <a:t>8</a:t>
            </a:r>
            <a:r>
              <a:rPr lang="en-GB" sz="1400" dirty="0">
                <a:cs typeface="Arial"/>
              </a:rPr>
              <a:t>.</a:t>
            </a:r>
            <a:endParaRPr lang="en-GB" sz="90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Delta-action approach: 𝜏</a:t>
            </a:r>
            <a:r>
              <a:rPr lang="en-GB" sz="1400" baseline="-25000" dirty="0">
                <a:cs typeface="Arial"/>
              </a:rPr>
              <a:t>i+1</a:t>
            </a:r>
            <a:r>
              <a:rPr lang="en-GB" sz="1400" dirty="0">
                <a:cs typeface="Arial"/>
              </a:rPr>
              <a:t> = 𝜏</a:t>
            </a:r>
            <a:r>
              <a:rPr lang="en-GB" sz="1400" baseline="-25000" err="1">
                <a:cs typeface="Arial"/>
              </a:rPr>
              <a:t>i</a:t>
            </a:r>
            <a:r>
              <a:rPr lang="en-GB" sz="1400" dirty="0">
                <a:cs typeface="Arial"/>
              </a:rPr>
              <a:t> + a</a:t>
            </a:r>
            <a:r>
              <a:rPr lang="en-GB" sz="1400" baseline="-25000" dirty="0">
                <a:cs typeface="Arial"/>
              </a:rPr>
              <a:t>i</a:t>
            </a:r>
            <a:r>
              <a:rPr lang="en-GB" sz="1400" dirty="0">
                <a:cs typeface="Arial"/>
              </a:rPr>
              <a:t>.</a:t>
            </a:r>
            <a:endParaRPr lang="en-GB" dirty="0">
              <a:cs typeface="Arial"/>
            </a:endParaRPr>
          </a:p>
          <a:p>
            <a:pPr marL="267970" indent="-267970"/>
            <a:endParaRPr lang="en-GB" sz="1400" baseline="300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Absolute actions were not robust to noise.</a:t>
            </a:r>
          </a:p>
          <a:p>
            <a:pPr marL="267970" indent="-267970"/>
            <a:r>
              <a:rPr lang="en-GB" sz="1400" dirty="0">
                <a:cs typeface="Arial"/>
              </a:rPr>
              <a:t>Optimised step size in simulations.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CA15D-A5BD-7BAB-2F5E-3458528333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877E-66C2-DA0C-B89F-0D7B00420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DA3FA-84DA-8E88-A260-68CA0BEF9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A comparison of blue and white boxes&#10;&#10;AI-generated content may be incorrect.">
            <a:extLst>
              <a:ext uri="{FF2B5EF4-FFF2-40B4-BE49-F238E27FC236}">
                <a16:creationId xmlns:a16="http://schemas.microsoft.com/office/drawing/2014/main" id="{4AE56A9A-8BCC-FB07-D4ED-7158E508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402078"/>
            <a:ext cx="6265069" cy="256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D9364A-6D5D-E0FF-47C9-8098ABC4F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59" y="207169"/>
            <a:ext cx="3581231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kick and a kick&#10;&#10;AI-generated content may be incorrect.">
            <a:extLst>
              <a:ext uri="{FF2B5EF4-FFF2-40B4-BE49-F238E27FC236}">
                <a16:creationId xmlns:a16="http://schemas.microsoft.com/office/drawing/2014/main" id="{516C14A1-443F-4CF2-3274-19912E97B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9" y="2764631"/>
            <a:ext cx="2931235" cy="1993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A474F-E694-0FA8-6F19-7950063E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Observation space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55BD9-56A1-B1D5-2FC1-7D96F0C36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dirty="0">
                <a:cs typeface="Arial"/>
              </a:rPr>
              <a:t>266 dimensions in total.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Current measured in each circuit -&gt; waveforms.</a:t>
            </a:r>
            <a:endParaRPr lang="en-GB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33 datapoints per waveform, covering 264 ns.</a:t>
            </a:r>
          </a:p>
          <a:p>
            <a:pPr marL="267970" indent="-267970"/>
            <a:r>
              <a:rPr lang="en-GB" sz="1400" dirty="0">
                <a:cs typeface="Arial"/>
              </a:rPr>
              <a:t>Centred at the half-point between beams.</a:t>
            </a:r>
          </a:p>
          <a:p>
            <a:pPr marL="267970" indent="-267970"/>
            <a:r>
              <a:rPr lang="en-GB" sz="1400" dirty="0">
                <a:cs typeface="Arial"/>
              </a:rPr>
              <a:t>Waveforms normalised individually.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Amplitude of injection oscillations at a BPM</a:t>
            </a:r>
            <a:br>
              <a:rPr lang="en-GB" sz="1400" dirty="0">
                <a:cs typeface="Arial"/>
              </a:rPr>
            </a:br>
            <a:r>
              <a:rPr lang="en-GB" sz="1400" dirty="0">
                <a:cs typeface="Arial"/>
              </a:rPr>
              <a:t>downstream of the kickers.</a:t>
            </a:r>
          </a:p>
          <a:p>
            <a:pPr marL="267970" indent="-267970"/>
            <a:endParaRPr lang="en-GB" sz="1400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77FC3-4534-C4D3-0D2F-D003B94210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14494-982E-972E-5C03-2404B6E59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25DF7-98C4-0680-3102-AA4E25F9E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950B07F-A64B-EE60-7604-D4A2808CD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88" y="145257"/>
            <a:ext cx="3764757" cy="2431257"/>
          </a:xfrm>
          <a:prstGeom prst="rect">
            <a:avLst/>
          </a:prstGeom>
        </p:spPr>
      </p:pic>
      <p:pic>
        <p:nvPicPr>
          <p:cNvPr id="10" name="Picture 9" descr="A graph of a sound wave&#10;&#10;AI-generated content may be incorrect.">
            <a:extLst>
              <a:ext uri="{FF2B5EF4-FFF2-40B4-BE49-F238E27FC236}">
                <a16:creationId xmlns:a16="http://schemas.microsoft.com/office/drawing/2014/main" id="{6C612C71-EC6A-E657-594F-D3B380A43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57" y="2764631"/>
            <a:ext cx="2926556" cy="2207419"/>
          </a:xfrm>
          <a:prstGeom prst="rect">
            <a:avLst/>
          </a:prstGeom>
        </p:spPr>
      </p:pic>
      <p:pic>
        <p:nvPicPr>
          <p:cNvPr id="12" name="Picture 11" descr="A graph of a sound wave&#10;&#10;AI-generated content may be incorrect.">
            <a:extLst>
              <a:ext uri="{FF2B5EF4-FFF2-40B4-BE49-F238E27FC236}">
                <a16:creationId xmlns:a16="http://schemas.microsoft.com/office/drawing/2014/main" id="{83C99829-113C-7774-F8CB-0187B1063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906" y="2757489"/>
            <a:ext cx="3083717" cy="22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6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80AA-9582-4420-82FF-94DAF9F0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Reward</a:t>
            </a:r>
          </a:p>
        </p:txBody>
      </p:sp>
      <p:pic>
        <p:nvPicPr>
          <p:cNvPr id="7" name="Content Placeholder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37754E1-2057-6F5A-9A63-F246E8129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2026"/>
            <a:ext cx="8686800" cy="8833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48133-D25B-74C6-A9CF-2E3CBCEEEC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AC1C9-9FEA-248D-02FA-FF5F1F76D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20C30-76A7-13CE-1FC7-47E458D07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D9684B-BDA7-DB44-FF35-72F0AC7DCB9A}"/>
              </a:ext>
            </a:extLst>
          </p:cNvPr>
          <p:cNvSpPr txBox="1">
            <a:spLocks/>
          </p:cNvSpPr>
          <p:nvPr/>
        </p:nvSpPr>
        <p:spPr>
          <a:xfrm>
            <a:off x="0" y="495546"/>
            <a:ext cx="9144000" cy="389357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Loss function for numerical optimiser performed well.</a:t>
            </a:r>
          </a:p>
          <a:p>
            <a:pPr marL="267970" indent="-267970"/>
            <a:r>
              <a:rPr lang="en-GB" sz="1400" dirty="0">
                <a:cs typeface="Arial"/>
              </a:rPr>
              <a:t>Chose negated loss function as reward.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25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06A63C2-B05D-74B2-F87A-3A4A3C1F137F}"/>
              </a:ext>
            </a:extLst>
          </p:cNvPr>
          <p:cNvSpPr txBox="1">
            <a:spLocks/>
          </p:cNvSpPr>
          <p:nvPr/>
        </p:nvSpPr>
        <p:spPr>
          <a:xfrm>
            <a:off x="-7472" y="2354318"/>
            <a:ext cx="9144000" cy="393136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,Sans-Serif"/>
            </a:pPr>
            <a:r>
              <a:rPr lang="en-GB" sz="1400" b="1">
                <a:cs typeface="Arial"/>
              </a:rPr>
              <a:t>Artificial terminal states can create unwanted incentives.</a:t>
            </a:r>
            <a:endParaRPr lang="en-US" sz="1400" b="1">
              <a:cs typeface="Arial"/>
            </a:endParaRPr>
          </a:p>
          <a:p>
            <a:pPr marL="267970" indent="-267970">
              <a:spcBef>
                <a:spcPts val="0"/>
              </a:spcBef>
            </a:pPr>
            <a:endParaRPr lang="en-GB" sz="18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7766-D2AE-2271-C2DF-F112324BD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9144000" cy="393136"/>
          </a:xfrm>
        </p:spPr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dirty="0">
                <a:cs typeface="Arial"/>
              </a:rPr>
              <a:t>Agent as active controller -&gt; </a:t>
            </a:r>
            <a:r>
              <a:rPr lang="en-GB" sz="1400" b="1" dirty="0">
                <a:cs typeface="Arial"/>
              </a:rPr>
              <a:t>infinite horizon</a:t>
            </a:r>
            <a:r>
              <a:rPr lang="en-GB" sz="1400" dirty="0">
                <a:cs typeface="Arial"/>
              </a:rPr>
              <a:t> is the natural choice.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C457B3-019E-E651-AE2E-1DC422BCE531}"/>
              </a:ext>
            </a:extLst>
          </p:cNvPr>
          <p:cNvSpPr txBox="1">
            <a:spLocks/>
          </p:cNvSpPr>
          <p:nvPr/>
        </p:nvSpPr>
        <p:spPr>
          <a:xfrm>
            <a:off x="4598" y="894282"/>
            <a:ext cx="9144000" cy="50152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Drawback: agent can shift waveforms arbitrarily far.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8D03786-283D-0FE3-8C84-ADBE514D24BF}"/>
              </a:ext>
            </a:extLst>
          </p:cNvPr>
          <p:cNvSpPr txBox="1">
            <a:spLocks/>
          </p:cNvSpPr>
          <p:nvPr/>
        </p:nvSpPr>
        <p:spPr>
          <a:xfrm>
            <a:off x="2381" y="1392866"/>
            <a:ext cx="9144000" cy="950348"/>
          </a:xfrm>
          <a:prstGeom prst="rect">
            <a:avLst/>
          </a:prstGeom>
        </p:spPr>
        <p:txBody>
          <a:bodyPr vert="horz" lIns="91440" tIns="45720" rIns="91440" bIns="45720" anchor="t">
            <a:normAutofit lnSpcReduction="10000"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>
              <a:buFont typeface="Arial,Sans-Serif"/>
            </a:pPr>
            <a:r>
              <a:rPr lang="en-GB" sz="1400" dirty="0">
                <a:cs typeface="Arial"/>
              </a:rPr>
              <a:t>Machine protection: </a:t>
            </a:r>
            <a:r>
              <a:rPr lang="en-GB" sz="1400" b="1" dirty="0">
                <a:cs typeface="Arial"/>
              </a:rPr>
              <a:t>terminal states</a:t>
            </a:r>
            <a:r>
              <a:rPr lang="en-GB" sz="1400" dirty="0">
                <a:cs typeface="Arial"/>
              </a:rPr>
              <a:t>?</a:t>
            </a:r>
            <a:endParaRPr lang="en-US" sz="1400" dirty="0">
              <a:cs typeface="Arial"/>
            </a:endParaRPr>
          </a:p>
          <a:p>
            <a:pPr marL="742950" lvl="1" indent="-267970">
              <a:buFont typeface="Arial,Sans-Serif"/>
            </a:pPr>
            <a:r>
              <a:rPr lang="en-GB" sz="1200" dirty="0">
                <a:cs typeface="Arial"/>
              </a:rPr>
              <a:t>Beam loss.</a:t>
            </a:r>
            <a:endParaRPr lang="en-US" sz="1200" dirty="0">
              <a:cs typeface="Arial"/>
            </a:endParaRPr>
          </a:p>
          <a:p>
            <a:pPr marL="742950" lvl="1" indent="-267970">
              <a:buFont typeface="Arial,Sans-Serif"/>
            </a:pPr>
            <a:r>
              <a:rPr lang="en-GB" sz="1200" dirty="0">
                <a:cs typeface="Arial"/>
              </a:rPr>
              <a:t>Boundary on absolute settings 𝜏.</a:t>
            </a:r>
            <a:endParaRPr lang="en-US" sz="1200" dirty="0">
              <a:cs typeface="Arial"/>
            </a:endParaRPr>
          </a:p>
          <a:p>
            <a:pPr marL="742950" lvl="1" indent="-267970">
              <a:buFont typeface="Arial,Sans-Serif"/>
            </a:pPr>
            <a:r>
              <a:rPr lang="en-GB" sz="1200" dirty="0">
                <a:cs typeface="Arial"/>
              </a:rPr>
              <a:t>Reward goal.</a:t>
            </a:r>
            <a:endParaRPr lang="en-GB" dirty="0"/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5CE770-C4B0-9BD4-84C8-39CA589386DE}"/>
              </a:ext>
            </a:extLst>
          </p:cNvPr>
          <p:cNvSpPr txBox="1">
            <a:spLocks/>
          </p:cNvSpPr>
          <p:nvPr/>
        </p:nvSpPr>
        <p:spPr>
          <a:xfrm>
            <a:off x="2381" y="2899951"/>
            <a:ext cx="9144000" cy="1100367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>
              <a:buFont typeface="Arial,Sans-Serif"/>
            </a:pPr>
            <a:r>
              <a:rPr lang="en-GB" sz="1400" b="1">
                <a:cs typeface="Arial"/>
              </a:rPr>
              <a:t>Solution: no terminal states</a:t>
            </a:r>
            <a:endParaRPr lang="en-US" sz="1600">
              <a:cs typeface="Arial"/>
            </a:endParaRPr>
          </a:p>
          <a:p>
            <a:pPr lvl="1" indent="-267970">
              <a:buFont typeface="Arial,Sans-Serif"/>
            </a:pPr>
            <a:r>
              <a:rPr lang="en-GB" sz="1200" dirty="0">
                <a:cs typeface="Arial"/>
              </a:rPr>
              <a:t>Truncation in training.</a:t>
            </a:r>
            <a:endParaRPr lang="en-US" sz="1200" dirty="0">
              <a:cs typeface="Arial"/>
            </a:endParaRPr>
          </a:p>
          <a:p>
            <a:pPr lvl="1" indent="-267970">
              <a:buFont typeface="Arial,Sans-Serif"/>
            </a:pPr>
            <a:r>
              <a:rPr lang="en-GB" sz="1200" dirty="0">
                <a:cs typeface="Arial"/>
              </a:rPr>
              <a:t>Shielding during inference.</a:t>
            </a:r>
            <a:endParaRPr lang="en-US" sz="12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E4C8C-C329-24E6-A5E5-673FACC4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Time horizon and terminal states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D4DE-9FAE-21A4-7713-54BD01FBA3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8D163-EE72-FAC5-4320-2A7D5E096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B66D4-5542-9C72-931E-A292DA6CC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A diagram of a beam&#10;&#10;AI-generated content may be incorrect.">
            <a:extLst>
              <a:ext uri="{FF2B5EF4-FFF2-40B4-BE49-F238E27FC236}">
                <a16:creationId xmlns:a16="http://schemas.microsoft.com/office/drawing/2014/main" id="{F7E770BE-7BDF-41CB-F58D-9D819D852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85" y="2699775"/>
            <a:ext cx="5093493" cy="19370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4C179C2-83FA-BDD4-9B7D-CB00FD48C42B}"/>
              </a:ext>
            </a:extLst>
          </p:cNvPr>
          <p:cNvSpPr/>
          <p:nvPr/>
        </p:nvSpPr>
        <p:spPr>
          <a:xfrm>
            <a:off x="8308181" y="3736181"/>
            <a:ext cx="464344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2AF0A-98ED-5119-787E-9B8B79B1A07E}"/>
              </a:ext>
            </a:extLst>
          </p:cNvPr>
          <p:cNvSpPr txBox="1"/>
          <p:nvPr/>
        </p:nvSpPr>
        <p:spPr>
          <a:xfrm>
            <a:off x="3116301" y="1672239"/>
            <a:ext cx="355758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cs typeface="Arial"/>
              </a:rPr>
              <a:t> negative reward -&gt; terminate asap.</a:t>
            </a:r>
          </a:p>
          <a:p>
            <a:pPr algn="l"/>
            <a:endParaRPr lang="en-GB" dirty="0"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E5561-2793-CF4C-F95C-89FEDBB6342B}"/>
              </a:ext>
            </a:extLst>
          </p:cNvPr>
          <p:cNvSpPr txBox="1"/>
          <p:nvPr/>
        </p:nvSpPr>
        <p:spPr>
          <a:xfrm>
            <a:off x="2987713" y="1543652"/>
            <a:ext cx="264320" cy="8073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cs typeface="Arial"/>
              </a:rPr>
              <a:t>}</a:t>
            </a:r>
          </a:p>
          <a:p>
            <a:pPr algn="l"/>
            <a:endParaRPr lang="en-GB" dirty="0"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B293AE-A1A5-7BCF-D2E9-F972D841D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521494"/>
            <a:ext cx="341709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7" grpId="0"/>
      <p:bldP spid="15" grpId="0"/>
      <p:bldP spid="7" grpId="0" animBg="1"/>
      <p:bldP spid="11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45FA-553F-C413-A57E-6B861C5F0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dirty="0">
                <a:cs typeface="Arial"/>
              </a:rPr>
              <a:t>Simulation of the real machine.</a:t>
            </a:r>
          </a:p>
          <a:p>
            <a:pPr marL="267970" indent="-267970"/>
            <a:r>
              <a:rPr lang="en-GB" sz="1400" dirty="0">
                <a:cs typeface="Arial"/>
              </a:rPr>
              <a:t>Truncate episodes after 1000 steps.</a:t>
            </a:r>
            <a:endParaRPr lang="en-GB" dirty="0"/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Waveform data: </a:t>
            </a:r>
            <a:endParaRPr lang="en-GB" dirty="0"/>
          </a:p>
          <a:p>
            <a:pPr lvl="1" indent="-267970"/>
            <a:r>
              <a:rPr lang="en-GB" sz="1200" dirty="0">
                <a:cs typeface="Arial"/>
              </a:rPr>
              <a:t>100 sets of measurements.</a:t>
            </a:r>
          </a:p>
          <a:p>
            <a:pPr lvl="1" indent="-267970"/>
            <a:r>
              <a:rPr lang="en-GB" sz="1200" dirty="0">
                <a:cs typeface="Arial"/>
              </a:rPr>
              <a:t>Augmentation: randomly increase rise times up to 20%.</a:t>
            </a:r>
          </a:p>
          <a:p>
            <a:pPr lvl="1" indent="-267970"/>
            <a:endParaRPr lang="en-GB" sz="1200" dirty="0">
              <a:cs typeface="Arial"/>
            </a:endParaRPr>
          </a:p>
          <a:p>
            <a:pPr marL="267970" indent="-267970"/>
            <a:endParaRPr lang="en-GB" sz="1200" dirty="0">
              <a:cs typeface="Arial"/>
            </a:endParaRPr>
          </a:p>
          <a:p>
            <a:pPr marL="267970" indent="-267970">
              <a:buFont typeface="Arial" panose="020B0604020202020204" pitchFamily="34" charset="0"/>
            </a:pPr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</p:txBody>
      </p:sp>
      <p:pic>
        <p:nvPicPr>
          <p:cNvPr id="14" name="Picture 1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99393591-BC4D-B872-0447-FC492F65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04" y="2568466"/>
            <a:ext cx="3898680" cy="2243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0D70B-72D0-C979-B063-DCCC2B89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Training environment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50979-8716-839C-FA35-4975424F7C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2C19C-5E33-66D1-0BB8-5A996E8E5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BB307-B35F-9382-E3DB-2520FC216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559D74-152D-9B9F-3A9C-0B2DA54B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900" y="90816"/>
            <a:ext cx="3903938" cy="2380266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B99EC9-44A4-2A2E-2D51-4538EE6C953F}"/>
              </a:ext>
            </a:extLst>
          </p:cNvPr>
          <p:cNvSpPr txBox="1">
            <a:spLocks/>
          </p:cNvSpPr>
          <p:nvPr/>
        </p:nvSpPr>
        <p:spPr>
          <a:xfrm>
            <a:off x="16669" y="1740940"/>
            <a:ext cx="9144000" cy="1850461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Randomise initial settings:</a:t>
            </a:r>
          </a:p>
          <a:p>
            <a:pPr lvl="1" indent="-267970"/>
            <a:r>
              <a:rPr lang="en-GB" sz="1200" dirty="0">
                <a:cs typeface="Arial"/>
              </a:rPr>
              <a:t>Global shift u ~ N(0, 10 ns).</a:t>
            </a:r>
          </a:p>
          <a:p>
            <a:pPr lvl="1" indent="-267970"/>
            <a:r>
              <a:rPr lang="en-GB" sz="1200" dirty="0">
                <a:cs typeface="Arial"/>
              </a:rPr>
              <a:t>Individual shift v</a:t>
            </a:r>
            <a:r>
              <a:rPr lang="en-GB" sz="1200" baseline="-25000" dirty="0">
                <a:cs typeface="Arial"/>
              </a:rPr>
              <a:t>i</a:t>
            </a:r>
            <a:r>
              <a:rPr lang="en-GB" sz="1200" dirty="0">
                <a:cs typeface="Arial"/>
              </a:rPr>
              <a:t> ~ N(0, 5 ns).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8CD73D6-75E5-4895-EFFD-29A7320C4318}"/>
              </a:ext>
            </a:extLst>
          </p:cNvPr>
          <p:cNvSpPr txBox="1">
            <a:spLocks/>
          </p:cNvSpPr>
          <p:nvPr/>
        </p:nvSpPr>
        <p:spPr>
          <a:xfrm>
            <a:off x="16669" y="3205408"/>
            <a:ext cx="9144000" cy="1850461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2nd-order transfer matrices from injection region to BPM.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9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7516-BB6C-586E-4294-F269F93C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Partial observability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B42C6-5799-7E36-2D4C-80BD5B08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9144000" cy="643168"/>
          </a:xfrm>
        </p:spPr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dirty="0">
                <a:cs typeface="Arial"/>
              </a:rPr>
              <a:t>Arrival time of beams is estimated.</a:t>
            </a:r>
            <a:endParaRPr lang="en-US" sz="14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Waveforms measurements might not be perfectly synchronised.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solidFill>
                <a:srgbClr val="0055A0"/>
              </a:solidFill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F3865-5E6D-C09D-E67F-C3B13FC529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FCA97-425E-3E79-E29D-6502968F9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A5988-5CDD-6C02-CE3F-40CA4B3B3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679CC2-09A6-7E41-E540-3C26A0916D8A}"/>
              </a:ext>
            </a:extLst>
          </p:cNvPr>
          <p:cNvSpPr txBox="1">
            <a:spLocks/>
          </p:cNvSpPr>
          <p:nvPr/>
        </p:nvSpPr>
        <p:spPr>
          <a:xfrm>
            <a:off x="595" y="1281954"/>
            <a:ext cx="9144000" cy="171473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Apply </a:t>
            </a:r>
            <a:r>
              <a:rPr lang="en-GB" sz="1400" b="1" dirty="0">
                <a:cs typeface="Arial"/>
              </a:rPr>
              <a:t>hidden shifts</a:t>
            </a:r>
            <a:r>
              <a:rPr lang="en-GB" sz="1400">
                <a:cs typeface="Arial"/>
              </a:rPr>
              <a:t> in simulations:</a:t>
            </a:r>
            <a:endParaRPr lang="en-US"/>
          </a:p>
          <a:p>
            <a:pPr lvl="1" indent="-267970"/>
            <a:r>
              <a:rPr lang="en-GB" sz="1200" dirty="0">
                <a:cs typeface="Arial"/>
              </a:rPr>
              <a:t>Global shift: δ ~ U(-20 ns, 20 ns)</a:t>
            </a:r>
          </a:p>
          <a:p>
            <a:pPr lvl="1" indent="-267970"/>
            <a:r>
              <a:rPr lang="en-GB" sz="1200" dirty="0">
                <a:cs typeface="Arial"/>
              </a:rPr>
              <a:t>Individual shift: ε ~ U(-15 ns, 15 ns)</a:t>
            </a:r>
            <a:endParaRPr lang="en-GB" sz="1200">
              <a:solidFill>
                <a:srgbClr val="000000"/>
              </a:solidFill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</p:txBody>
      </p:sp>
      <p:pic>
        <p:nvPicPr>
          <p:cNvPr id="11" name="Picture 10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0680993-9C57-5506-BD7E-B7523B51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55" y="2011664"/>
            <a:ext cx="7125891" cy="28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3DA35-C2CF-7BD8-FC34-69DB420A9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633A-246C-8AB1-A0CD-CDE8A2D4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rmAutofit/>
          </a:bodyPr>
          <a:lstStyle/>
          <a:p>
            <a:pPr algn="ctr"/>
            <a:r>
              <a:rPr lang="en-GB" sz="2800" dirty="0">
                <a:cs typeface="Arial"/>
              </a:rPr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252707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B244-50A5-8A18-7AB9-B177FCAE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b="1" dirty="0">
                <a:cs typeface="Arial"/>
              </a:rPr>
              <a:t>P</a:t>
            </a:r>
            <a:r>
              <a:rPr lang="en-GB" dirty="0">
                <a:cs typeface="Arial"/>
              </a:rPr>
              <a:t>roximal </a:t>
            </a:r>
            <a:r>
              <a:rPr lang="en-GB" b="1" dirty="0">
                <a:cs typeface="Arial"/>
              </a:rPr>
              <a:t>P</a:t>
            </a:r>
            <a:r>
              <a:rPr lang="en-GB" dirty="0">
                <a:cs typeface="Arial"/>
              </a:rPr>
              <a:t>olicy </a:t>
            </a:r>
            <a:r>
              <a:rPr lang="en-GB" b="1" dirty="0">
                <a:cs typeface="Arial"/>
              </a:rPr>
              <a:t>O</a:t>
            </a:r>
            <a:r>
              <a:rPr lang="en-GB" dirty="0">
                <a:cs typeface="Arial"/>
              </a:rPr>
              <a:t>ptimisation (</a:t>
            </a:r>
            <a:r>
              <a:rPr lang="en-GB" b="1" dirty="0">
                <a:cs typeface="Arial"/>
              </a:rPr>
              <a:t>PPO</a:t>
            </a:r>
            <a:r>
              <a:rPr lang="en-GB" dirty="0">
                <a:cs typeface="Arial"/>
              </a:rPr>
              <a:t>)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3F3F26-F390-59C7-8D1B-A72A46989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706" y="3080760"/>
            <a:ext cx="7000875" cy="18092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5B15-5DAE-F8BA-264F-D0CEF488B1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45D3C-DA6C-94CA-582A-5E37AFC5E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967B1-BA6B-5B22-4F2F-71E6D5327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0B851E-4021-E01B-4A51-A6433F3EE915}"/>
              </a:ext>
            </a:extLst>
          </p:cNvPr>
          <p:cNvSpPr txBox="1">
            <a:spLocks/>
          </p:cNvSpPr>
          <p:nvPr/>
        </p:nvSpPr>
        <p:spPr>
          <a:xfrm>
            <a:off x="0" y="495546"/>
            <a:ext cx="9144000" cy="242196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b="1" dirty="0">
                <a:cs typeface="Arial"/>
              </a:rPr>
              <a:t>Stochastic policy</a:t>
            </a:r>
            <a:r>
              <a:rPr lang="en-GB" sz="1400" dirty="0">
                <a:cs typeface="Arial"/>
              </a:rPr>
              <a:t>: actions are </a:t>
            </a:r>
            <a:br>
              <a:rPr lang="en-GB" sz="1400" dirty="0">
                <a:cs typeface="Arial"/>
              </a:rPr>
            </a:br>
            <a:r>
              <a:rPr lang="en-GB" sz="1400" dirty="0">
                <a:cs typeface="Arial"/>
              </a:rPr>
              <a:t>drawn from a distribution.</a:t>
            </a:r>
            <a:endParaRPr lang="en-US" dirty="0"/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b="1" dirty="0">
                <a:cs typeface="Arial"/>
              </a:rPr>
              <a:t>Policy network</a:t>
            </a:r>
            <a:r>
              <a:rPr lang="en-GB" sz="1400" dirty="0">
                <a:cs typeface="Arial"/>
              </a:rPr>
              <a:t>: outputs </a:t>
            </a:r>
            <a:br>
              <a:rPr lang="en-GB" sz="1400" dirty="0">
                <a:cs typeface="Arial"/>
              </a:rPr>
            </a:br>
            <a:r>
              <a:rPr lang="en-GB" sz="1400" dirty="0">
                <a:cs typeface="Arial"/>
              </a:rPr>
              <a:t>parameters of distribution.</a:t>
            </a:r>
            <a:endParaRPr lang="en-GB" dirty="0">
              <a:cs typeface="Arial"/>
            </a:endParaRPr>
          </a:p>
          <a:p>
            <a:pPr marL="267970" indent="-267970"/>
            <a:endParaRPr lang="en-GB" sz="1400" dirty="0">
              <a:solidFill>
                <a:srgbClr val="0055A0"/>
              </a:solidFill>
              <a:cs typeface="Arial"/>
            </a:endParaRPr>
          </a:p>
          <a:p>
            <a:pPr marL="267970" indent="-267970"/>
            <a:r>
              <a:rPr lang="en-GB" sz="1400" dirty="0">
                <a:solidFill>
                  <a:srgbClr val="0055A0"/>
                </a:solidFill>
                <a:cs typeface="Arial"/>
              </a:rPr>
              <a:t>Policy update is </a:t>
            </a:r>
            <a:r>
              <a:rPr lang="en-GB" sz="1400" b="1" dirty="0">
                <a:solidFill>
                  <a:srgbClr val="0055A0"/>
                </a:solidFill>
                <a:cs typeface="Arial"/>
              </a:rPr>
              <a:t>clipped</a:t>
            </a:r>
            <a:r>
              <a:rPr lang="en-GB" sz="1400" dirty="0">
                <a:solidFill>
                  <a:srgbClr val="0055A0"/>
                </a:solidFill>
                <a:cs typeface="Arial"/>
              </a:rPr>
              <a:t> to </a:t>
            </a:r>
            <a:br>
              <a:rPr lang="en-GB" sz="1400" dirty="0">
                <a:solidFill>
                  <a:srgbClr val="0055A0"/>
                </a:solidFill>
                <a:cs typeface="Arial"/>
              </a:rPr>
            </a:br>
            <a:r>
              <a:rPr lang="en-GB" sz="1400" dirty="0">
                <a:solidFill>
                  <a:srgbClr val="0055A0"/>
                </a:solidFill>
                <a:cs typeface="Arial"/>
              </a:rPr>
              <a:t>prevent large changes.</a:t>
            </a:r>
            <a:endParaRPr lang="en-GB" dirty="0"/>
          </a:p>
          <a:p>
            <a:pPr marL="267970" indent="-267970"/>
            <a:endParaRPr lang="en-GB" sz="1400" dirty="0">
              <a:solidFill>
                <a:srgbClr val="0055A0"/>
              </a:solidFill>
              <a:cs typeface="Arial"/>
            </a:endParaRPr>
          </a:p>
        </p:txBody>
      </p:sp>
      <p:pic>
        <p:nvPicPr>
          <p:cNvPr id="8" name="Picture 7" descr="A diagram of a diagram&#10;&#10;AI-generated content may be incorrect.">
            <a:extLst>
              <a:ext uri="{FF2B5EF4-FFF2-40B4-BE49-F238E27FC236}">
                <a16:creationId xmlns:a16="http://schemas.microsoft.com/office/drawing/2014/main" id="{7BB2ED3F-3673-2A66-6FC7-53E201D6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13" y="412701"/>
            <a:ext cx="5957888" cy="29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9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48FA-4461-B9A2-8088-80773D27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PPO + LSTM</a:t>
            </a:r>
            <a:endParaRPr lang="en-GB" dirty="0"/>
          </a:p>
        </p:txBody>
      </p:sp>
      <p:pic>
        <p:nvPicPr>
          <p:cNvPr id="7" name="Content Placeholder 6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4A32B823-ED75-3F0F-6D61-1D3DEB190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3838"/>
            <a:ext cx="9144000" cy="241416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985BE-A331-F657-3065-2FDAA01E0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439D9-EB13-0BBF-3664-0BD83C6AD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08625-864F-DD3B-B186-7F6F2054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076FA7-E2AA-9358-ED42-2A9F76D6E190}"/>
              </a:ext>
            </a:extLst>
          </p:cNvPr>
          <p:cNvSpPr txBox="1">
            <a:spLocks/>
          </p:cNvSpPr>
          <p:nvPr/>
        </p:nvSpPr>
        <p:spPr>
          <a:xfrm>
            <a:off x="0" y="495546"/>
            <a:ext cx="9144000" cy="389357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Equip agent with </a:t>
            </a:r>
            <a:r>
              <a:rPr lang="en-GB" sz="1400" b="1" dirty="0">
                <a:cs typeface="Arial"/>
              </a:rPr>
              <a:t>memory</a:t>
            </a:r>
            <a:r>
              <a:rPr lang="en-GB" sz="1400" dirty="0">
                <a:cs typeface="Arial"/>
              </a:rPr>
              <a:t> to solve the partially observable environment.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67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loss and loss&#10;&#10;AI-generated content may be incorrect.">
            <a:extLst>
              <a:ext uri="{FF2B5EF4-FFF2-40B4-BE49-F238E27FC236}">
                <a16:creationId xmlns:a16="http://schemas.microsoft.com/office/drawing/2014/main" id="{7ECBBCA7-226C-A50E-8828-F87BC78C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414"/>
            <a:ext cx="9143999" cy="3018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A84F4C-B99D-C91F-0111-58A0166C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Training &amp; Hyperparameters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1C15-9EDB-5A63-A810-B8C2501F8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dirty="0">
                <a:cs typeface="Arial"/>
              </a:rPr>
              <a:t>Training budget: 10</a:t>
            </a:r>
            <a:r>
              <a:rPr lang="en-GB" sz="1400" baseline="30000" dirty="0">
                <a:cs typeface="Arial"/>
              </a:rPr>
              <a:t>6</a:t>
            </a:r>
            <a:r>
              <a:rPr lang="en-GB" sz="1400" dirty="0">
                <a:cs typeface="Arial"/>
              </a:rPr>
              <a:t> steps.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Hyperparameter tuning:</a:t>
            </a:r>
          </a:p>
          <a:p>
            <a:pPr lvl="1" indent="-267970"/>
            <a:r>
              <a:rPr lang="en-GB" sz="1200" dirty="0">
                <a:cs typeface="Arial"/>
              </a:rPr>
              <a:t>Discount factor</a:t>
            </a:r>
          </a:p>
          <a:p>
            <a:pPr lvl="1" indent="-267970"/>
            <a:r>
              <a:rPr lang="en-GB" sz="1200" dirty="0">
                <a:cs typeface="Arial"/>
              </a:rPr>
              <a:t>Training parameters </a:t>
            </a:r>
          </a:p>
          <a:p>
            <a:pPr lvl="1" indent="-267970"/>
            <a:r>
              <a:rPr lang="en-GB" sz="1200" dirty="0">
                <a:cs typeface="Arial"/>
              </a:rPr>
              <a:t>Network architecture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1A9F-BF56-2A1A-81EC-BFE80CCB6D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77C8-451D-A956-AA9D-38CD784F5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DEA21-8F85-F2F9-0D08-EF137216C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 descr="A graph with a line&#10;&#10;AI-generated content may be incorrect.">
            <a:extLst>
              <a:ext uri="{FF2B5EF4-FFF2-40B4-BE49-F238E27FC236}">
                <a16:creationId xmlns:a16="http://schemas.microsoft.com/office/drawing/2014/main" id="{098AA237-A54C-1F38-99AE-4A20D8A09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71" y="-164"/>
            <a:ext cx="3284812" cy="21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2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B1694-6EC5-A14D-8D20-A7BA3B87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00B40D-8286-7843-0BDF-8B5C18BE4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US" dirty="0">
                <a:cs typeface="Arial"/>
              </a:rPr>
              <a:t>Motivation</a:t>
            </a:r>
            <a:endParaRPr lang="en-US" dirty="0"/>
          </a:p>
          <a:p>
            <a:pPr marL="267970" indent="-267970"/>
            <a:r>
              <a:rPr lang="en-US" dirty="0"/>
              <a:t>Introduction</a:t>
            </a:r>
            <a:endParaRPr lang="en-US" dirty="0">
              <a:cs typeface="Arial"/>
            </a:endParaRPr>
          </a:p>
          <a:p>
            <a:pPr marL="267970" indent="-267970"/>
            <a:r>
              <a:rPr lang="en-US" dirty="0">
                <a:cs typeface="Arial"/>
              </a:rPr>
              <a:t>Environment</a:t>
            </a:r>
            <a:endParaRPr lang="en-US" dirty="0"/>
          </a:p>
          <a:p>
            <a:pPr marL="267970" indent="-267970"/>
            <a:r>
              <a:rPr lang="en-US" dirty="0">
                <a:cs typeface="Arial"/>
              </a:rPr>
              <a:t>Algorithm</a:t>
            </a:r>
          </a:p>
          <a:p>
            <a:pPr marL="267970" indent="-267970"/>
            <a:r>
              <a:rPr lang="en-US" dirty="0">
                <a:cs typeface="Arial"/>
              </a:rPr>
              <a:t>Results</a:t>
            </a:r>
          </a:p>
          <a:p>
            <a:pPr marL="267970" indent="-267970"/>
            <a:r>
              <a:rPr lang="en-US" dirty="0">
                <a:cs typeface="Arial"/>
              </a:rPr>
              <a:t>Conclusion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963939-0711-5DBE-0068-721116C060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FAB3C0-4852-5587-404C-B54633671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6BD2F7-F80A-1C29-EA15-CA52E83D9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2B7F9-5FB5-FDFA-1142-C4BBCB51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8DCE-856D-4B29-F0F3-0E11D6A3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rmAutofit/>
          </a:bodyPr>
          <a:lstStyle/>
          <a:p>
            <a:pPr algn="ctr"/>
            <a:r>
              <a:rPr lang="en-GB" sz="2800" dirty="0">
                <a:cs typeface="Arial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171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030C-CE00-7180-35D2-6C65D84E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Simulations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32E44-2F6F-663D-25B1-AD0D0041A1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95DA0-9CC9-F019-8228-19133CD23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29F40-92DF-0E68-F824-22A1D4E8B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Content Placeholder 8" descr="A diagram of training and evaluation environment&#10;&#10;AI-generated content may be incorrect.">
            <a:extLst>
              <a:ext uri="{FF2B5EF4-FFF2-40B4-BE49-F238E27FC236}">
                <a16:creationId xmlns:a16="http://schemas.microsoft.com/office/drawing/2014/main" id="{D67C0EA7-C9DB-9545-3101-302382494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4650" y="481259"/>
            <a:ext cx="4680949" cy="389357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81D37A-25AC-85EF-1194-F46EB952A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7856"/>
              </p:ext>
            </p:extLst>
          </p:nvPr>
        </p:nvGraphicFramePr>
        <p:xfrm>
          <a:off x="352425" y="3631279"/>
          <a:ext cx="3867150" cy="116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1668401133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113255146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819154788"/>
                    </a:ext>
                  </a:extLst>
                </a:gridCol>
              </a:tblGrid>
              <a:tr h="587229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n-GB">
                        <a:effectLst/>
                      </a:endParaRPr>
                    </a:p>
                  </a:txBody>
                  <a:tcPr>
                    <a:lnL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de-AT" sz="1400" b="1">
                          <a:solidFill>
                            <a:srgbClr val="0055A0"/>
                          </a:solidFill>
                          <a:effectLst/>
                          <a:latin typeface="Arial" panose="020B0604020202020204" pitchFamily="34" charset="0"/>
                        </a:rPr>
                        <a:t>RL agent</a:t>
                      </a:r>
                      <a:endParaRPr lang="de-AT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de-AT" sz="1400" b="1">
                          <a:solidFill>
                            <a:srgbClr val="0055A0"/>
                          </a:solidFill>
                          <a:effectLst/>
                          <a:latin typeface="Arial" panose="020B0604020202020204" pitchFamily="34" charset="0"/>
                        </a:rPr>
                        <a:t>Numerical Optimiser</a:t>
                      </a:r>
                      <a:endParaRPr lang="de-AT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871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de-AT" sz="1400">
                          <a:solidFill>
                            <a:srgbClr val="0055A0"/>
                          </a:solidFill>
                          <a:effectLst/>
                          <a:latin typeface="Arial" panose="020B0604020202020204" pitchFamily="34" charset="0"/>
                        </a:rPr>
                        <a:t>Steps until converged</a:t>
                      </a:r>
                      <a:endParaRPr lang="de-AT">
                        <a:solidFill>
                          <a:srgbClr val="0055A0"/>
                        </a:solidFill>
                        <a:effectLst/>
                      </a:endParaRPr>
                    </a:p>
                  </a:txBody>
                  <a:tcPr>
                    <a:lnL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de-AT" sz="1400">
                          <a:solidFill>
                            <a:srgbClr val="0055A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de-AT">
                        <a:solidFill>
                          <a:srgbClr val="0055A0"/>
                        </a:solidFill>
                        <a:effectLst/>
                      </a:endParaRPr>
                    </a:p>
                  </a:txBody>
                  <a:tcPr>
                    <a:lnL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950"/>
                        </a:lnSpc>
                        <a:buNone/>
                      </a:pPr>
                      <a:r>
                        <a:rPr lang="de-AT" sz="1400">
                          <a:solidFill>
                            <a:srgbClr val="0055A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  <a:endParaRPr lang="de-AT">
                        <a:solidFill>
                          <a:srgbClr val="0055A0"/>
                        </a:solidFill>
                        <a:effectLst/>
                      </a:endParaRPr>
                    </a:p>
                  </a:txBody>
                  <a:tcPr>
                    <a:lnL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88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62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705978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63A3C7-100C-376D-A796-E64F0D9C3CAF}"/>
              </a:ext>
            </a:extLst>
          </p:cNvPr>
          <p:cNvSpPr txBox="1">
            <a:spLocks/>
          </p:cNvSpPr>
          <p:nvPr/>
        </p:nvSpPr>
        <p:spPr>
          <a:xfrm>
            <a:off x="-1" y="438398"/>
            <a:ext cx="9144001" cy="1607572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Benchmarked agent against</a:t>
            </a:r>
            <a:br>
              <a:rPr lang="en-GB" sz="1400" dirty="0">
                <a:cs typeface="Arial"/>
              </a:rPr>
            </a:br>
            <a:r>
              <a:rPr lang="en-GB" sz="1400" dirty="0">
                <a:cs typeface="Arial"/>
              </a:rPr>
              <a:t>BOBYQA on 10</a:t>
            </a:r>
            <a:r>
              <a:rPr lang="en-GB" sz="1400" baseline="30000" dirty="0">
                <a:cs typeface="Arial"/>
              </a:rPr>
              <a:t>4</a:t>
            </a:r>
            <a:r>
              <a:rPr lang="en-GB" sz="1400" dirty="0">
                <a:cs typeface="Arial"/>
              </a:rPr>
              <a:t> episodes.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Agent </a:t>
            </a:r>
            <a:r>
              <a:rPr lang="en-GB" sz="1400" b="1" dirty="0">
                <a:cs typeface="Arial"/>
              </a:rPr>
              <a:t>performs on par</a:t>
            </a:r>
            <a:r>
              <a:rPr lang="en-GB" sz="1400" dirty="0">
                <a:cs typeface="Arial"/>
              </a:rPr>
              <a:t> with</a:t>
            </a:r>
            <a:br>
              <a:rPr lang="en-GB" sz="1400" dirty="0">
                <a:cs typeface="Arial"/>
              </a:rPr>
            </a:br>
            <a:r>
              <a:rPr lang="en-GB" sz="1400" dirty="0">
                <a:cs typeface="Arial"/>
              </a:rPr>
              <a:t>optimiser.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</p:txBody>
      </p:sp>
      <p:sp>
        <p:nvSpPr>
          <p:cNvPr id="3" name="Rechteck 38">
            <a:extLst>
              <a:ext uri="{FF2B5EF4-FFF2-40B4-BE49-F238E27FC236}">
                <a16:creationId xmlns:a16="http://schemas.microsoft.com/office/drawing/2014/main" id="{58CF47C9-2764-5C9A-DFBC-477D5D171F55}"/>
              </a:ext>
            </a:extLst>
          </p:cNvPr>
          <p:cNvSpPr/>
          <p:nvPr/>
        </p:nvSpPr>
        <p:spPr>
          <a:xfrm>
            <a:off x="70449" y="3263788"/>
            <a:ext cx="1589138" cy="465715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ysClr val="windowText" lastClr="000000"/>
                </a:solidFill>
              </a:rPr>
              <a:t>x35 </a:t>
            </a:r>
            <a:r>
              <a:rPr lang="de-AT" dirty="0" err="1">
                <a:solidFill>
                  <a:sysClr val="windowText" lastClr="000000"/>
                </a:solidFill>
              </a:rPr>
              <a:t>speed-up</a:t>
            </a:r>
            <a:endParaRPr lang="de-AT" dirty="0">
              <a:solidFill>
                <a:sysClr val="windowText" lastClr="000000"/>
              </a:solidFill>
              <a:cs typeface="Arial"/>
            </a:endParaRPr>
          </a:p>
        </p:txBody>
      </p:sp>
      <p:cxnSp>
        <p:nvCxnSpPr>
          <p:cNvPr id="7" name="Gerade Verbindung mit Pfeil 34">
            <a:extLst>
              <a:ext uri="{FF2B5EF4-FFF2-40B4-BE49-F238E27FC236}">
                <a16:creationId xmlns:a16="http://schemas.microsoft.com/office/drawing/2014/main" id="{1D0BD62F-D271-827C-C275-1BB176A4CC15}"/>
              </a:ext>
            </a:extLst>
          </p:cNvPr>
          <p:cNvCxnSpPr>
            <a:cxnSpLocks/>
          </p:cNvCxnSpPr>
          <p:nvPr/>
        </p:nvCxnSpPr>
        <p:spPr>
          <a:xfrm>
            <a:off x="1670522" y="3726992"/>
            <a:ext cx="202548" cy="4748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510B38B-F128-0A48-4DC0-AE12069E0F64}"/>
              </a:ext>
            </a:extLst>
          </p:cNvPr>
          <p:cNvSpPr txBox="1">
            <a:spLocks/>
          </p:cNvSpPr>
          <p:nvPr/>
        </p:nvSpPr>
        <p:spPr>
          <a:xfrm>
            <a:off x="0" y="1831426"/>
            <a:ext cx="9151144" cy="600306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Agent optimises significantly</a:t>
            </a:r>
            <a:br>
              <a:rPr lang="en-GB" sz="1400" dirty="0">
                <a:cs typeface="Arial"/>
              </a:rPr>
            </a:br>
            <a:r>
              <a:rPr lang="en-GB" sz="1400" b="1" dirty="0">
                <a:cs typeface="Arial"/>
              </a:rPr>
              <a:t>faster</a:t>
            </a:r>
            <a:r>
              <a:rPr lang="en-GB" sz="1400" dirty="0">
                <a:cs typeface="Arial"/>
              </a:rPr>
              <a:t>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lvl="1" indent="-267970"/>
            <a:endParaRPr lang="en-GB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0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963A-8054-5100-AD61-026188BD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Dedicated study (2024)</a:t>
            </a:r>
            <a:endParaRPr lang="en-GB" dirty="0"/>
          </a:p>
        </p:txBody>
      </p:sp>
      <p:pic>
        <p:nvPicPr>
          <p:cNvPr id="7" name="Content Placeholder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55AF8BAE-7F56-3614-7F52-E370383C2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695" y="676696"/>
            <a:ext cx="8237202" cy="41150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416FD-AC65-9641-D989-E7413E2794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2CC43-EE41-5727-5F1D-5B2839AE1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C5B75-5C65-238C-0C65-F5891446B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4D5103-33E1-B338-8D17-A6A49E6AC7E6}"/>
              </a:ext>
            </a:extLst>
          </p:cNvPr>
          <p:cNvSpPr txBox="1">
            <a:spLocks/>
          </p:cNvSpPr>
          <p:nvPr/>
        </p:nvSpPr>
        <p:spPr>
          <a:xfrm>
            <a:off x="0" y="495546"/>
            <a:ext cx="9144000" cy="389357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Agent tested as </a:t>
            </a:r>
            <a:r>
              <a:rPr lang="en-GB" sz="1400" b="1" dirty="0">
                <a:cs typeface="Arial"/>
              </a:rPr>
              <a:t>active controller</a:t>
            </a:r>
            <a:r>
              <a:rPr lang="en-GB" sz="1400" dirty="0">
                <a:cs typeface="Arial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031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n orange and blue line&#10;&#10;AI-generated content may be incorrect.">
            <a:extLst>
              <a:ext uri="{FF2B5EF4-FFF2-40B4-BE49-F238E27FC236}">
                <a16:creationId xmlns:a16="http://schemas.microsoft.com/office/drawing/2014/main" id="{60C7FF7E-09EA-750F-F085-E1BE8EE7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90" y="944165"/>
            <a:ext cx="2693789" cy="1942505"/>
          </a:xfrm>
          <a:prstGeom prst="rect">
            <a:avLst/>
          </a:prstGeom>
        </p:spPr>
      </p:pic>
      <p:pic>
        <p:nvPicPr>
          <p:cNvPr id="14" name="Picture 13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18140314-F401-98A7-0138-A76D6A58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14" y="2890836"/>
            <a:ext cx="2706292" cy="1951436"/>
          </a:xfrm>
          <a:prstGeom prst="rect">
            <a:avLst/>
          </a:prstGeom>
        </p:spPr>
      </p:pic>
      <p:pic>
        <p:nvPicPr>
          <p:cNvPr id="3" name="Picture 2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183B6B9F-9301-7A9B-C38B-FC46E70F2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579" y="944762"/>
            <a:ext cx="2695575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97B2F-2149-291E-7BC6-1B66E4F10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462" y="2892745"/>
            <a:ext cx="2724150" cy="1943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1C38C-69F4-4197-762F-EB79BEF1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SPS commissioning (2026)</a:t>
            </a:r>
            <a:endParaRPr lang="en-GB" dirty="0"/>
          </a:p>
        </p:txBody>
      </p:sp>
      <p:pic>
        <p:nvPicPr>
          <p:cNvPr id="7" name="Content Placeholder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A66DD93-FF8F-D09F-8A78-D16196EBC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252" y="947388"/>
            <a:ext cx="6245011" cy="38935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92AB6-4FD8-2C60-67CA-9A0EEF504D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3C22-A0DF-14E5-06EA-672C81615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F3D55-ABFA-952F-2A33-B064782B1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D54A85-29DB-D73B-7E8F-C3B0E6237AA8}"/>
              </a:ext>
            </a:extLst>
          </p:cNvPr>
          <p:cNvSpPr txBox="1">
            <a:spLocks/>
          </p:cNvSpPr>
          <p:nvPr/>
        </p:nvSpPr>
        <p:spPr>
          <a:xfrm>
            <a:off x="0" y="495546"/>
            <a:ext cx="9144000" cy="389357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Deployed the same agent as </a:t>
            </a:r>
            <a:r>
              <a:rPr lang="en-GB" sz="1400" b="1" dirty="0">
                <a:cs typeface="Arial"/>
              </a:rPr>
              <a:t>optimiser</a:t>
            </a:r>
            <a:r>
              <a:rPr lang="en-GB" sz="1400" dirty="0">
                <a:cs typeface="Arial"/>
              </a:rPr>
              <a:t>.</a:t>
            </a:r>
            <a:endParaRPr lang="en-US" sz="1400" dirty="0"/>
          </a:p>
        </p:txBody>
      </p:sp>
      <p:sp>
        <p:nvSpPr>
          <p:cNvPr id="16" name="Rechteck 38">
            <a:extLst>
              <a:ext uri="{FF2B5EF4-FFF2-40B4-BE49-F238E27FC236}">
                <a16:creationId xmlns:a16="http://schemas.microsoft.com/office/drawing/2014/main" id="{7315177F-B969-278E-B1C4-02EFBBFB943D}"/>
              </a:ext>
            </a:extLst>
          </p:cNvPr>
          <p:cNvSpPr/>
          <p:nvPr/>
        </p:nvSpPr>
        <p:spPr>
          <a:xfrm>
            <a:off x="3463730" y="1772528"/>
            <a:ext cx="2330302" cy="358561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400" err="1">
                <a:solidFill>
                  <a:sysClr val="windowText" lastClr="000000"/>
                </a:solidFill>
              </a:rPr>
              <a:t>Improved</a:t>
            </a:r>
            <a:r>
              <a:rPr lang="de-AT" sz="1400" dirty="0">
                <a:solidFill>
                  <a:sysClr val="windowText" lastClr="000000"/>
                </a:solidFill>
              </a:rPr>
              <a:t>, but </a:t>
            </a:r>
            <a:r>
              <a:rPr lang="de-AT" sz="1400" err="1">
                <a:solidFill>
                  <a:sysClr val="windowText" lastClr="000000"/>
                </a:solidFill>
              </a:rPr>
              <a:t>unbalanced</a:t>
            </a:r>
            <a:endParaRPr lang="de-AT" sz="1400" err="1">
              <a:solidFill>
                <a:sysClr val="windowText" lastClr="000000"/>
              </a:solidFill>
              <a:cs typeface="Arial"/>
            </a:endParaRPr>
          </a:p>
        </p:txBody>
      </p:sp>
      <p:cxnSp>
        <p:nvCxnSpPr>
          <p:cNvPr id="18" name="Gerade Verbindung mit Pfeil 34">
            <a:extLst>
              <a:ext uri="{FF2B5EF4-FFF2-40B4-BE49-F238E27FC236}">
                <a16:creationId xmlns:a16="http://schemas.microsoft.com/office/drawing/2014/main" id="{61B34AE8-4A4D-C10D-F918-BE339570DA50}"/>
              </a:ext>
            </a:extLst>
          </p:cNvPr>
          <p:cNvCxnSpPr>
            <a:cxnSpLocks/>
          </p:cNvCxnSpPr>
          <p:nvPr/>
        </p:nvCxnSpPr>
        <p:spPr>
          <a:xfrm flipH="1" flipV="1">
            <a:off x="2908915" y="1424662"/>
            <a:ext cx="565403" cy="3377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Gerade Verbindung mit Pfeil 34">
            <a:extLst>
              <a:ext uri="{FF2B5EF4-FFF2-40B4-BE49-F238E27FC236}">
                <a16:creationId xmlns:a16="http://schemas.microsoft.com/office/drawing/2014/main" id="{928FA376-6A2A-DB54-44A7-36A73DB15287}"/>
              </a:ext>
            </a:extLst>
          </p:cNvPr>
          <p:cNvCxnSpPr>
            <a:cxnSpLocks/>
          </p:cNvCxnSpPr>
          <p:nvPr/>
        </p:nvCxnSpPr>
        <p:spPr>
          <a:xfrm>
            <a:off x="5805565" y="2147032"/>
            <a:ext cx="782975" cy="7069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hteck 38">
            <a:extLst>
              <a:ext uri="{FF2B5EF4-FFF2-40B4-BE49-F238E27FC236}">
                <a16:creationId xmlns:a16="http://schemas.microsoft.com/office/drawing/2014/main" id="{8E20622B-5521-7AA5-A5E4-6DDDF2A4A8EA}"/>
              </a:ext>
            </a:extLst>
          </p:cNvPr>
          <p:cNvSpPr/>
          <p:nvPr/>
        </p:nvSpPr>
        <p:spPr>
          <a:xfrm>
            <a:off x="2115942" y="1773123"/>
            <a:ext cx="2330302" cy="358561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400" dirty="0">
                <a:solidFill>
                  <a:sysClr val="windowText" lastClr="000000"/>
                </a:solidFill>
              </a:rPr>
              <a:t>Manual </a:t>
            </a:r>
            <a:r>
              <a:rPr lang="de-AT" sz="1400" dirty="0" err="1">
                <a:solidFill>
                  <a:sysClr val="windowText" lastClr="000000"/>
                </a:solidFill>
              </a:rPr>
              <a:t>intervention</a:t>
            </a:r>
            <a:endParaRPr lang="en-US" dirty="0" err="1">
              <a:solidFill>
                <a:sysClr val="windowText" lastClr="000000"/>
              </a:solidFill>
            </a:endParaRPr>
          </a:p>
        </p:txBody>
      </p:sp>
      <p:cxnSp>
        <p:nvCxnSpPr>
          <p:cNvPr id="15" name="Gerade Verbindung mit Pfeil 34">
            <a:extLst>
              <a:ext uri="{FF2B5EF4-FFF2-40B4-BE49-F238E27FC236}">
                <a16:creationId xmlns:a16="http://schemas.microsoft.com/office/drawing/2014/main" id="{E9EAA129-0ABB-64D5-CC87-4118AD0C4723}"/>
              </a:ext>
            </a:extLst>
          </p:cNvPr>
          <p:cNvCxnSpPr>
            <a:cxnSpLocks/>
          </p:cNvCxnSpPr>
          <p:nvPr/>
        </p:nvCxnSpPr>
        <p:spPr>
          <a:xfrm flipV="1">
            <a:off x="4457178" y="1434186"/>
            <a:ext cx="256130" cy="3467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5FA91-92AC-4E65-F72F-304E11692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n orange and blue line&#10;&#10;AI-generated content may be incorrect.">
            <a:extLst>
              <a:ext uri="{FF2B5EF4-FFF2-40B4-BE49-F238E27FC236}">
                <a16:creationId xmlns:a16="http://schemas.microsoft.com/office/drawing/2014/main" id="{37F1D18A-7D67-F6E3-7E50-9252E7258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90" y="944165"/>
            <a:ext cx="2693789" cy="1942505"/>
          </a:xfrm>
          <a:prstGeom prst="rect">
            <a:avLst/>
          </a:prstGeom>
        </p:spPr>
      </p:pic>
      <p:pic>
        <p:nvPicPr>
          <p:cNvPr id="14" name="Picture 13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169FCBE1-0ECF-51E0-53D0-8A37E6F0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14" y="2890836"/>
            <a:ext cx="2706292" cy="1951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01634B-BC5D-883A-B05D-DFDF553F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SPS commissioning (2026)</a:t>
            </a:r>
            <a:endParaRPr lang="en-GB" dirty="0"/>
          </a:p>
        </p:txBody>
      </p:sp>
      <p:pic>
        <p:nvPicPr>
          <p:cNvPr id="7" name="Content Placeholder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D9EEB9F7-B685-3A25-E7A4-E280C3CC2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252" y="947388"/>
            <a:ext cx="6245011" cy="38935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5A0B-C973-DCEE-3954-B91BC282FF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CAC7B-B7A9-B78D-D902-C857A6A48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8360C-6903-8DE0-3D49-A3AD6D84F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934651-4721-87B4-43F2-A4A323FF5B6C}"/>
              </a:ext>
            </a:extLst>
          </p:cNvPr>
          <p:cNvSpPr txBox="1">
            <a:spLocks/>
          </p:cNvSpPr>
          <p:nvPr/>
        </p:nvSpPr>
        <p:spPr>
          <a:xfrm>
            <a:off x="0" y="495546"/>
            <a:ext cx="9144000" cy="389357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Deployed the same agent as </a:t>
            </a:r>
            <a:r>
              <a:rPr lang="en-GB" sz="1400" b="1" dirty="0">
                <a:cs typeface="Arial"/>
              </a:rPr>
              <a:t>optimiser</a:t>
            </a:r>
            <a:r>
              <a:rPr lang="en-GB" sz="1400" dirty="0">
                <a:cs typeface="Arial"/>
              </a:rPr>
              <a:t>.</a:t>
            </a:r>
            <a:endParaRPr lang="en-US" sz="1400" dirty="0"/>
          </a:p>
        </p:txBody>
      </p:sp>
      <p:sp>
        <p:nvSpPr>
          <p:cNvPr id="16" name="Rechteck 38">
            <a:extLst>
              <a:ext uri="{FF2B5EF4-FFF2-40B4-BE49-F238E27FC236}">
                <a16:creationId xmlns:a16="http://schemas.microsoft.com/office/drawing/2014/main" id="{7BD6C9F8-6D49-0319-86FC-1F9BA17F8CE8}"/>
              </a:ext>
            </a:extLst>
          </p:cNvPr>
          <p:cNvSpPr/>
          <p:nvPr/>
        </p:nvSpPr>
        <p:spPr>
          <a:xfrm>
            <a:off x="3463730" y="1772528"/>
            <a:ext cx="2330302" cy="358561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400" err="1">
                <a:solidFill>
                  <a:sysClr val="windowText" lastClr="000000"/>
                </a:solidFill>
              </a:rPr>
              <a:t>Improved</a:t>
            </a:r>
            <a:r>
              <a:rPr lang="de-AT" sz="1400" dirty="0">
                <a:solidFill>
                  <a:sysClr val="windowText" lastClr="000000"/>
                </a:solidFill>
              </a:rPr>
              <a:t>, but </a:t>
            </a:r>
            <a:r>
              <a:rPr lang="de-AT" sz="1400" err="1">
                <a:solidFill>
                  <a:sysClr val="windowText" lastClr="000000"/>
                </a:solidFill>
              </a:rPr>
              <a:t>unbalanced</a:t>
            </a:r>
            <a:endParaRPr lang="de-AT" sz="1400" err="1">
              <a:solidFill>
                <a:sysClr val="windowText" lastClr="000000"/>
              </a:solidFill>
              <a:cs typeface="Arial"/>
            </a:endParaRPr>
          </a:p>
        </p:txBody>
      </p:sp>
      <p:cxnSp>
        <p:nvCxnSpPr>
          <p:cNvPr id="18" name="Gerade Verbindung mit Pfeil 34">
            <a:extLst>
              <a:ext uri="{FF2B5EF4-FFF2-40B4-BE49-F238E27FC236}">
                <a16:creationId xmlns:a16="http://schemas.microsoft.com/office/drawing/2014/main" id="{68A93A44-E2F9-B071-C1B3-5E29B61F6C38}"/>
              </a:ext>
            </a:extLst>
          </p:cNvPr>
          <p:cNvCxnSpPr>
            <a:cxnSpLocks/>
          </p:cNvCxnSpPr>
          <p:nvPr/>
        </p:nvCxnSpPr>
        <p:spPr>
          <a:xfrm flipH="1" flipV="1">
            <a:off x="2908915" y="1424662"/>
            <a:ext cx="565403" cy="3377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Gerade Verbindung mit Pfeil 34">
            <a:extLst>
              <a:ext uri="{FF2B5EF4-FFF2-40B4-BE49-F238E27FC236}">
                <a16:creationId xmlns:a16="http://schemas.microsoft.com/office/drawing/2014/main" id="{DB685F9C-B361-5D77-9D4F-0BD432AD4355}"/>
              </a:ext>
            </a:extLst>
          </p:cNvPr>
          <p:cNvCxnSpPr>
            <a:cxnSpLocks/>
          </p:cNvCxnSpPr>
          <p:nvPr/>
        </p:nvCxnSpPr>
        <p:spPr>
          <a:xfrm>
            <a:off x="5805565" y="2147032"/>
            <a:ext cx="782975" cy="7069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2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78FE9-7E36-3EE0-009D-569A0E461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66CC5EDF-AA1D-D095-C9FB-5EFC8DA7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579" y="944762"/>
            <a:ext cx="2695575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4FE750-40E0-1DB5-6193-6E984998A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62" y="2892745"/>
            <a:ext cx="2724150" cy="1943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2729A-F89F-271B-B27F-17AC74FC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SPS commissioning (2026)</a:t>
            </a:r>
            <a:endParaRPr lang="en-GB" dirty="0"/>
          </a:p>
        </p:txBody>
      </p:sp>
      <p:pic>
        <p:nvPicPr>
          <p:cNvPr id="7" name="Content Placeholder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85C8696-E295-E523-712B-482ECBA92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252" y="947388"/>
            <a:ext cx="6245011" cy="38935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BC530-BC5E-2254-DC89-F6D3226680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30915-43FD-3B0B-E998-1DDACB60B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5770C-4D6A-0531-A613-349AC7AB3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7E7F71-0F04-DE62-2321-DE6FE426F4AB}"/>
              </a:ext>
            </a:extLst>
          </p:cNvPr>
          <p:cNvSpPr txBox="1">
            <a:spLocks/>
          </p:cNvSpPr>
          <p:nvPr/>
        </p:nvSpPr>
        <p:spPr>
          <a:xfrm>
            <a:off x="0" y="495546"/>
            <a:ext cx="9144000" cy="389357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Deployed the same agent as </a:t>
            </a:r>
            <a:r>
              <a:rPr lang="en-GB" sz="1400" b="1" dirty="0">
                <a:cs typeface="Arial"/>
              </a:rPr>
              <a:t>optimiser</a:t>
            </a:r>
            <a:r>
              <a:rPr lang="en-GB" sz="1400" dirty="0">
                <a:cs typeface="Arial"/>
              </a:rPr>
              <a:t>.</a:t>
            </a:r>
            <a:endParaRPr lang="en-US" sz="1400" dirty="0"/>
          </a:p>
        </p:txBody>
      </p:sp>
      <p:sp>
        <p:nvSpPr>
          <p:cNvPr id="11" name="Rechteck 38">
            <a:extLst>
              <a:ext uri="{FF2B5EF4-FFF2-40B4-BE49-F238E27FC236}">
                <a16:creationId xmlns:a16="http://schemas.microsoft.com/office/drawing/2014/main" id="{C56AF8DD-D01B-9B78-63C4-EA131C671A89}"/>
              </a:ext>
            </a:extLst>
          </p:cNvPr>
          <p:cNvSpPr/>
          <p:nvPr/>
        </p:nvSpPr>
        <p:spPr>
          <a:xfrm>
            <a:off x="2115942" y="1773123"/>
            <a:ext cx="2330302" cy="358561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400" dirty="0">
                <a:solidFill>
                  <a:sysClr val="windowText" lastClr="000000"/>
                </a:solidFill>
              </a:rPr>
              <a:t>Manual </a:t>
            </a:r>
            <a:r>
              <a:rPr lang="de-AT" sz="1400" dirty="0" err="1">
                <a:solidFill>
                  <a:sysClr val="windowText" lastClr="000000"/>
                </a:solidFill>
              </a:rPr>
              <a:t>intervention</a:t>
            </a:r>
            <a:endParaRPr lang="en-US" dirty="0" err="1">
              <a:solidFill>
                <a:sysClr val="windowText" lastClr="000000"/>
              </a:solidFill>
            </a:endParaRPr>
          </a:p>
        </p:txBody>
      </p:sp>
      <p:cxnSp>
        <p:nvCxnSpPr>
          <p:cNvPr id="15" name="Gerade Verbindung mit Pfeil 34">
            <a:extLst>
              <a:ext uri="{FF2B5EF4-FFF2-40B4-BE49-F238E27FC236}">
                <a16:creationId xmlns:a16="http://schemas.microsoft.com/office/drawing/2014/main" id="{D4E3E1A3-D415-C62D-33C4-A23FB3B0FA71}"/>
              </a:ext>
            </a:extLst>
          </p:cNvPr>
          <p:cNvCxnSpPr>
            <a:cxnSpLocks/>
          </p:cNvCxnSpPr>
          <p:nvPr/>
        </p:nvCxnSpPr>
        <p:spPr>
          <a:xfrm flipV="1">
            <a:off x="4457178" y="1434186"/>
            <a:ext cx="256130" cy="3467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81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02FC-446C-3F0F-E4F0-C6A3B602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Simulation-reality-gap</a:t>
            </a:r>
            <a:endParaRPr lang="en-GB" dirty="0"/>
          </a:p>
        </p:txBody>
      </p:sp>
      <p:pic>
        <p:nvPicPr>
          <p:cNvPr id="7" name="Content Placeholder 6" descr="A graph with orange and blue lines&#10;&#10;AI-generated content may be incorrect.">
            <a:extLst>
              <a:ext uri="{FF2B5EF4-FFF2-40B4-BE49-F238E27FC236}">
                <a16:creationId xmlns:a16="http://schemas.microsoft.com/office/drawing/2014/main" id="{D5134EE3-7BFC-82CF-ED9B-8DFCB0DE4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044"/>
            <a:ext cx="9144000" cy="28575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624-E0B3-32E2-E9BE-8B7285C388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5FE04-7446-E6D6-1CA2-BEF0B24E5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458FB-E5E4-9407-753C-C14B5CB16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C72788-135F-7C00-1ECC-2B382AA751AC}"/>
              </a:ext>
            </a:extLst>
          </p:cNvPr>
          <p:cNvSpPr txBox="1">
            <a:spLocks/>
          </p:cNvSpPr>
          <p:nvPr/>
        </p:nvSpPr>
        <p:spPr>
          <a:xfrm>
            <a:off x="0" y="495546"/>
            <a:ext cx="9144000" cy="389357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Inversion of discrepancy hints at </a:t>
            </a:r>
            <a:r>
              <a:rPr lang="en-GB" sz="1400" b="1" dirty="0">
                <a:cs typeface="Arial"/>
              </a:rPr>
              <a:t>global shift</a:t>
            </a:r>
            <a:r>
              <a:rPr lang="en-GB" sz="1400" dirty="0">
                <a:cs typeface="Arial"/>
              </a:rPr>
              <a:t>.</a:t>
            </a:r>
            <a:endParaRPr lang="en-US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699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D8268-25D1-2299-2671-226AB38D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439EF3-D8CE-4779-5735-F284CF0B6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9144000" cy="1450411"/>
          </a:xfrm>
        </p:spPr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b="1" dirty="0">
                <a:cs typeface="Arial"/>
              </a:rPr>
              <a:t>Train exclusively in simulations </a:t>
            </a:r>
            <a:r>
              <a:rPr lang="en-GB" sz="1400" dirty="0">
                <a:solidFill>
                  <a:srgbClr val="DF000F"/>
                </a:solidFill>
                <a:highlight>
                  <a:srgbClr val="FFFFFF"/>
                </a:highlight>
                <a:latin typeface="Source Sans Pro"/>
                <a:ea typeface="Source Sans Pro"/>
                <a:cs typeface="Arial"/>
              </a:rPr>
              <a:t>✅</a:t>
            </a:r>
            <a:endParaRPr lang="en-GB" sz="1400" b="1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r>
              <a:rPr lang="en-GB" sz="1400" b="1" dirty="0">
                <a:cs typeface="Arial"/>
              </a:rPr>
              <a:t>Active controller </a:t>
            </a:r>
            <a:r>
              <a:rPr lang="en-GB" sz="1400" dirty="0">
                <a:solidFill>
                  <a:srgbClr val="DF000F"/>
                </a:solidFill>
                <a:highlight>
                  <a:srgbClr val="FFFFFF"/>
                </a:highlight>
                <a:latin typeface="Source Sans Pro"/>
                <a:ea typeface="Source Sans Pro"/>
                <a:cs typeface="Arial"/>
              </a:rPr>
              <a:t>✅</a:t>
            </a:r>
            <a:endParaRPr lang="en-GB" sz="1400" dirty="0">
              <a:cs typeface="Arial"/>
            </a:endParaRPr>
          </a:p>
          <a:p>
            <a:pPr marL="267970" indent="-267970"/>
            <a:endParaRPr lang="en-GB" sz="1400" b="1" dirty="0">
              <a:cs typeface="Arial"/>
            </a:endParaRPr>
          </a:p>
          <a:p>
            <a:pPr marL="267970" indent="-267970"/>
            <a:r>
              <a:rPr lang="en-GB" sz="1400" b="1" dirty="0">
                <a:cs typeface="Arial"/>
              </a:rPr>
              <a:t>Optimiser </a:t>
            </a:r>
            <a:r>
              <a:rPr lang="en-GB" sz="1400" b="1" dirty="0">
                <a:solidFill>
                  <a:srgbClr val="0055A0"/>
                </a:solidFill>
                <a:latin typeface="Arial"/>
                <a:ea typeface="Source Sans Pro"/>
                <a:cs typeface="Arial"/>
              </a:rPr>
              <a:t>(</a:t>
            </a:r>
            <a:r>
              <a:rPr lang="en-GB" sz="1400" dirty="0">
                <a:solidFill>
                  <a:srgbClr val="DF000F"/>
                </a:solidFill>
                <a:highlight>
                  <a:srgbClr val="FFFFFF"/>
                </a:highlight>
                <a:latin typeface="Source Sans Pro"/>
                <a:ea typeface="Source Sans Pro"/>
                <a:cs typeface="Arial"/>
              </a:rPr>
              <a:t>✅</a:t>
            </a:r>
            <a:r>
              <a:rPr lang="en-GB" sz="1400" b="1" dirty="0">
                <a:solidFill>
                  <a:srgbClr val="0055A0"/>
                </a:solidFill>
                <a:latin typeface="Arial"/>
                <a:ea typeface="Source Sans Pro"/>
                <a:cs typeface="Arial"/>
              </a:rPr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EC86F5-C361-CCDB-AE90-400F69AF53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31/03/2026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D68284-A204-77B5-92D9-05D2D9DF2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Remta, Rezagholi, Velotti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6C95E7-07B2-CAEE-071E-180FD9742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09183DF-DBA9-7346-7869-84C3987B1546}"/>
              </a:ext>
            </a:extLst>
          </p:cNvPr>
          <p:cNvSpPr txBox="1">
            <a:spLocks/>
          </p:cNvSpPr>
          <p:nvPr/>
        </p:nvSpPr>
        <p:spPr>
          <a:xfrm>
            <a:off x="2381" y="2048120"/>
            <a:ext cx="9144000" cy="1007499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Learnings:</a:t>
            </a:r>
          </a:p>
          <a:p>
            <a:pPr lvl="1" indent="-267970"/>
            <a:r>
              <a:rPr lang="en-GB" sz="1200" dirty="0">
                <a:solidFill>
                  <a:srgbClr val="0055A0"/>
                </a:solidFill>
                <a:latin typeface="Arial"/>
                <a:ea typeface="Source Sans Pro"/>
                <a:cs typeface="Arial"/>
              </a:rPr>
              <a:t>Diverse experience in training.</a:t>
            </a:r>
          </a:p>
          <a:p>
            <a:pPr lvl="1" indent="-267970"/>
            <a:r>
              <a:rPr lang="en-GB" sz="1200" dirty="0">
                <a:solidFill>
                  <a:srgbClr val="0055A0"/>
                </a:solidFill>
                <a:latin typeface="Arial"/>
                <a:ea typeface="Source Sans Pro"/>
                <a:cs typeface="Arial"/>
              </a:rPr>
              <a:t>Simulated partial observability.</a:t>
            </a:r>
          </a:p>
          <a:p>
            <a:pPr lvl="1" indent="-267970"/>
            <a:r>
              <a:rPr lang="en-GB" sz="1200" dirty="0">
                <a:solidFill>
                  <a:srgbClr val="0055A0"/>
                </a:solidFill>
                <a:latin typeface="Arial"/>
                <a:ea typeface="Source Sans Pro"/>
                <a:cs typeface="Arial"/>
              </a:rPr>
              <a:t>Agents with memory.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50F1F1-547E-3676-C0F1-A68CB313464E}"/>
              </a:ext>
            </a:extLst>
          </p:cNvPr>
          <p:cNvSpPr txBox="1">
            <a:spLocks/>
          </p:cNvSpPr>
          <p:nvPr/>
        </p:nvSpPr>
        <p:spPr>
          <a:xfrm>
            <a:off x="4762" y="3229220"/>
            <a:ext cx="9144000" cy="1007499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1400" dirty="0">
                <a:cs typeface="Arial"/>
              </a:rPr>
              <a:t>Future work:</a:t>
            </a:r>
          </a:p>
          <a:p>
            <a:pPr lvl="1" indent="-267970"/>
            <a:r>
              <a:rPr lang="en-GB" sz="1200" dirty="0">
                <a:solidFill>
                  <a:srgbClr val="0055A0"/>
                </a:solidFill>
                <a:latin typeface="Arial"/>
                <a:ea typeface="Source Sans Pro"/>
                <a:cs typeface="Arial"/>
              </a:rPr>
              <a:t>Match simulations to accelerator.</a:t>
            </a:r>
          </a:p>
          <a:p>
            <a:pPr lvl="1" indent="-267970"/>
            <a:r>
              <a:rPr lang="en-GB" sz="1200" dirty="0">
                <a:solidFill>
                  <a:srgbClr val="0055A0"/>
                </a:solidFill>
                <a:latin typeface="Arial"/>
                <a:ea typeface="Source Sans Pro"/>
                <a:cs typeface="Arial"/>
              </a:rPr>
              <a:t>Translation invariant observation space.</a:t>
            </a:r>
          </a:p>
        </p:txBody>
      </p:sp>
    </p:spTree>
    <p:extLst>
      <p:ext uri="{BB962C8B-B14F-4D97-AF65-F5344CB8AC3E}">
        <p14:creationId xmlns:p14="http://schemas.microsoft.com/office/powerpoint/2010/main" val="26014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BF3F-1D18-30DE-FF0C-97999A8710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36195" indent="0" algn="ctr">
              <a:buNone/>
            </a:pPr>
            <a:r>
              <a:rPr lang="en-GB" dirty="0">
                <a:cs typeface="Arial"/>
              </a:rPr>
              <a:t>Paper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6E948-F0F2-E65E-2B4E-352B2B59C6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36195" indent="0" algn="ctr">
              <a:buNone/>
            </a:pPr>
            <a:r>
              <a:rPr lang="en-GB" dirty="0">
                <a:cs typeface="Arial"/>
              </a:rPr>
              <a:t>Repository</a:t>
            </a:r>
            <a:endParaRPr lang="en-US">
              <a:cs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1C668-0353-330F-28E2-28891CF8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1104E-8055-60CB-C3ED-9A21924E5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BABFA-E843-F1A7-3C51-95FB2709A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7EDB31A3-5A58-0107-DF64-B14EAAD7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759744"/>
            <a:ext cx="2174082" cy="2138363"/>
          </a:xfrm>
          <a:prstGeom prst="rect">
            <a:avLst/>
          </a:prstGeom>
        </p:spPr>
      </p:pic>
      <p:pic>
        <p:nvPicPr>
          <p:cNvPr id="11" name="Picture 10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DB250961-4946-8E07-B7FF-477FFF394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1759744"/>
            <a:ext cx="2185988" cy="21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4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5DE3-9E63-C1A7-580B-776E5042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rmAutofit/>
          </a:bodyPr>
          <a:lstStyle/>
          <a:p>
            <a:pPr algn="ctr"/>
            <a:r>
              <a:rPr lang="en-GB" sz="2800" dirty="0">
                <a:cs typeface="Arial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81144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9B1AD-3AD3-A000-445E-C02A583D6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8364A8-D348-73F2-756B-E71E550F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US" sz="1400" dirty="0">
                <a:cs typeface="Arial"/>
              </a:rPr>
              <a:t>For LHC-filling, multiple batches are</a:t>
            </a:r>
            <a:br>
              <a:rPr lang="en-US" sz="1400" dirty="0">
                <a:cs typeface="Arial"/>
              </a:rPr>
            </a:br>
            <a:r>
              <a:rPr lang="en-US" sz="1400" dirty="0">
                <a:cs typeface="Arial"/>
              </a:rPr>
              <a:t>injected into the SPS.</a:t>
            </a:r>
          </a:p>
          <a:p>
            <a:pPr marL="0" indent="0">
              <a:buNone/>
            </a:pPr>
            <a:endParaRPr lang="en-US" sz="1400" dirty="0">
              <a:cs typeface="Arial"/>
            </a:endParaRPr>
          </a:p>
          <a:p>
            <a:pPr marL="267970" indent="-267970"/>
            <a:endParaRPr lang="en-US" sz="140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11989D-FDA7-EF37-CBFA-C2F41AF60BC8}"/>
              </a:ext>
            </a:extLst>
          </p:cNvPr>
          <p:cNvSpPr txBox="1"/>
          <p:nvPr/>
        </p:nvSpPr>
        <p:spPr>
          <a:xfrm>
            <a:off x="-3606" y="2325452"/>
            <a:ext cx="4798725" cy="17727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7970" indent="-267970">
              <a:spcBef>
                <a:spcPct val="20000"/>
              </a:spcBef>
              <a:buFont typeface="Arial"/>
              <a:buChar char="•"/>
            </a:pPr>
            <a:r>
              <a:rPr lang="en-US" sz="1400" b="1" dirty="0">
                <a:cs typeface="Arial"/>
              </a:rPr>
              <a:t>Batch spacing</a:t>
            </a:r>
            <a:r>
              <a:rPr lang="en-US" sz="1400" dirty="0">
                <a:cs typeface="Arial"/>
              </a:rPr>
              <a:t>: gap between batches </a:t>
            </a:r>
            <a:br>
              <a:rPr lang="en-US" sz="1400" dirty="0">
                <a:cs typeface="Arial"/>
              </a:rPr>
            </a:br>
            <a:r>
              <a:rPr lang="en-US" sz="1400" dirty="0">
                <a:cs typeface="Arial"/>
              </a:rPr>
              <a:t>to pulse injection kickers.</a:t>
            </a:r>
          </a:p>
          <a:p>
            <a:pPr marL="267970" indent="-267970">
              <a:spcBef>
                <a:spcPct val="20000"/>
              </a:spcBef>
              <a:buFont typeface="Arial"/>
              <a:buChar char="•"/>
            </a:pPr>
            <a:endParaRPr lang="en-US" sz="1400" dirty="0">
              <a:cs typeface="Arial"/>
            </a:endParaRPr>
          </a:p>
          <a:p>
            <a:pPr marL="267970" indent="-267970">
              <a:spcBef>
                <a:spcPct val="20000"/>
              </a:spcBef>
              <a:buFont typeface="Arial"/>
              <a:buChar char="•"/>
            </a:pPr>
            <a:endParaRPr lang="en-US" sz="1400" dirty="0">
              <a:cs typeface="Arial"/>
            </a:endParaRPr>
          </a:p>
          <a:p>
            <a:pPr marL="267970" indent="-267970">
              <a:spcBef>
                <a:spcPct val="20000"/>
              </a:spcBef>
              <a:buFont typeface="Arial"/>
              <a:buChar char="•"/>
            </a:pPr>
            <a:endParaRPr lang="en-US" sz="1400" dirty="0">
              <a:cs typeface="Arial"/>
            </a:endParaRPr>
          </a:p>
          <a:p>
            <a:pPr marL="267970" indent="-267970">
              <a:spcBef>
                <a:spcPct val="20000"/>
              </a:spcBef>
              <a:buFont typeface="Arial"/>
              <a:buChar char="•"/>
            </a:pPr>
            <a:r>
              <a:rPr lang="en-GB" sz="1400" dirty="0">
                <a:cs typeface="Arial"/>
              </a:rPr>
              <a:t>SPS batch spacing 225 ns -&gt; 200 ns: </a:t>
            </a:r>
            <a:br>
              <a:rPr lang="en-GB" sz="1400" dirty="0">
                <a:cs typeface="Arial"/>
              </a:rPr>
            </a:br>
            <a:r>
              <a:rPr lang="en-GB" sz="1400" b="1" dirty="0">
                <a:cs typeface="Arial"/>
              </a:rPr>
              <a:t>6% increased luminosity</a:t>
            </a:r>
            <a:r>
              <a:rPr lang="en-GB" sz="1400" dirty="0">
                <a:cs typeface="Arial"/>
              </a:rPr>
              <a:t> in the LHC.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BFC986-5412-188B-FF9E-3CE9668A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US" dirty="0"/>
              <a:t>Motivation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01939C-92FE-6306-E02C-318E6F6028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31/03/2026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961E27-9D31-CE6E-7D20-609DF0955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Remta, Rezagholi, Velotti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D89549-6ED2-AFDB-99D7-961ACD0A9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Graphics,accelerator,LHC,LHC experiments,Accelerators">
            <a:extLst>
              <a:ext uri="{FF2B5EF4-FFF2-40B4-BE49-F238E27FC236}">
                <a16:creationId xmlns:a16="http://schemas.microsoft.com/office/drawing/2014/main" id="{E82C28AB-DD50-3AB2-C328-24F0B26A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63" t="-433" r="5137" b="24531"/>
          <a:stretch>
            <a:fillRect/>
          </a:stretch>
        </p:blipFill>
        <p:spPr>
          <a:xfrm>
            <a:off x="3958817" y="451166"/>
            <a:ext cx="5172080" cy="37550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90E642-80B2-843C-3909-CA49775173B5}"/>
              </a:ext>
            </a:extLst>
          </p:cNvPr>
          <p:cNvSpPr/>
          <p:nvPr/>
        </p:nvSpPr>
        <p:spPr>
          <a:xfrm>
            <a:off x="6363508" y="2126282"/>
            <a:ext cx="484465" cy="196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1AAA72-8F7F-B16A-41CA-EBCDC93EDA46}"/>
              </a:ext>
            </a:extLst>
          </p:cNvPr>
          <p:cNvSpPr/>
          <p:nvPr/>
        </p:nvSpPr>
        <p:spPr>
          <a:xfrm>
            <a:off x="5052728" y="2325520"/>
            <a:ext cx="484465" cy="196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5770E6-8F02-82A8-5D28-6E69EAE4FF5B}"/>
              </a:ext>
            </a:extLst>
          </p:cNvPr>
          <p:cNvCxnSpPr/>
          <p:nvPr/>
        </p:nvCxnSpPr>
        <p:spPr>
          <a:xfrm>
            <a:off x="3576790" y="1531186"/>
            <a:ext cx="1491143" cy="8042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screen shot of a graph&#10;&#10;AI-generated content may be incorrect.">
            <a:extLst>
              <a:ext uri="{FF2B5EF4-FFF2-40B4-BE49-F238E27FC236}">
                <a16:creationId xmlns:a16="http://schemas.microsoft.com/office/drawing/2014/main" id="{7D8091A9-A2BB-0E73-5AE2-93A75D01EE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4" b="49296"/>
          <a:stretch>
            <a:fillRect/>
          </a:stretch>
        </p:blipFill>
        <p:spPr>
          <a:xfrm>
            <a:off x="362741" y="1017360"/>
            <a:ext cx="2760810" cy="1100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B780C5-4D23-01FA-6615-2D63E940DF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71" r="8594" b="-1184"/>
          <a:stretch>
            <a:fillRect/>
          </a:stretch>
        </p:blipFill>
        <p:spPr>
          <a:xfrm>
            <a:off x="375047" y="2947663"/>
            <a:ext cx="2750384" cy="5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F31A-709C-DBF1-793E-8747E36E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Historical rise times</a:t>
            </a:r>
          </a:p>
        </p:txBody>
      </p:sp>
      <p:pic>
        <p:nvPicPr>
          <p:cNvPr id="7" name="Content Placeholder 6" descr="A group of blue lines&#10;&#10;AI-generated content may be incorrect.">
            <a:extLst>
              <a:ext uri="{FF2B5EF4-FFF2-40B4-BE49-F238E27FC236}">
                <a16:creationId xmlns:a16="http://schemas.microsoft.com/office/drawing/2014/main" id="{0D32C072-F4BA-CDFA-DFAE-0B07D676B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186" y="416965"/>
            <a:ext cx="6052772" cy="454365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7C5B4-AB98-8BF8-8F6C-31030BC9EB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93853-3F58-DDE9-59DA-9FA511904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594BA-8539-33B8-45E3-A6B8806A2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1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29E0-3287-D566-3D55-93BD5861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Step size study: PPO hyperparameter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55A778-A50D-5D05-815A-52806E8F9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9738"/>
            <a:ext cx="9144000" cy="24123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98A5-4F5E-324D-7C74-FDE0CEA254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EEF22-E6A4-B6DC-D708-8A3D03C8E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6543B-7D50-243C-1E79-484A1FFAB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6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67B2-FAA6-1DB3-9866-ADCDD3C8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Hyperparameter: LSTM-PPO</a:t>
            </a:r>
            <a:endParaRPr lang="en-GB" dirty="0"/>
          </a:p>
        </p:txBody>
      </p:sp>
      <p:pic>
        <p:nvPicPr>
          <p:cNvPr id="7" name="Content Placeholder 6" descr="A white sheet with black text and numbers&#10;&#10;AI-generated content may be incorrect.">
            <a:extLst>
              <a:ext uri="{FF2B5EF4-FFF2-40B4-BE49-F238E27FC236}">
                <a16:creationId xmlns:a16="http://schemas.microsoft.com/office/drawing/2014/main" id="{70C66B1D-19FC-76C3-2F1F-22FFAFB23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0800"/>
            <a:ext cx="9144000" cy="37738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ABDC4-9B61-18EF-E9E4-439DE78493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AC7A2-CCFE-9DD3-8623-A4E8A2D2E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CF628-FEF4-E4BF-A680-085AED181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9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94F1-6BA2-9AA6-934D-AA6D61EE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The SPS injection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A2AB6-A141-7DA4-DFDA-F7E28ABB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dirty="0">
                <a:cs typeface="Arial"/>
              </a:rPr>
              <a:t>16 injection kickers</a:t>
            </a:r>
          </a:p>
          <a:p>
            <a:pPr lvl="1" indent="-267970"/>
            <a:r>
              <a:rPr lang="en-GB" sz="1200" dirty="0">
                <a:cs typeface="Arial"/>
              </a:rPr>
              <a:t>12 of type S. </a:t>
            </a:r>
            <a:endParaRPr lang="en-GB" dirty="0">
              <a:cs typeface="Arial"/>
            </a:endParaRPr>
          </a:p>
          <a:p>
            <a:pPr lvl="1" indent="-267970"/>
            <a:r>
              <a:rPr lang="en-GB" sz="1200" dirty="0">
                <a:cs typeface="Arial"/>
              </a:rPr>
              <a:t>4 of type L. </a:t>
            </a:r>
            <a:endParaRPr lang="en-GB">
              <a:cs typeface="Arial"/>
            </a:endParaRPr>
          </a:p>
          <a:p>
            <a:pPr lvl="1" indent="-267970"/>
            <a:r>
              <a:rPr lang="en-GB" sz="1200" dirty="0">
                <a:cs typeface="Arial"/>
              </a:rPr>
              <a:t>Fast-pulsed.</a:t>
            </a:r>
          </a:p>
          <a:p>
            <a:pPr lvl="1" indent="-267970"/>
            <a:r>
              <a:rPr lang="en-GB" sz="1200" dirty="0">
                <a:cs typeface="Arial"/>
              </a:rPr>
              <a:t>Powered in pairs of two -&gt; 8 circuits.</a:t>
            </a:r>
          </a:p>
          <a:p>
            <a:pPr lvl="1" indent="-267970"/>
            <a:endParaRPr lang="en-GB" sz="1200" dirty="0">
              <a:cs typeface="Arial"/>
            </a:endParaRPr>
          </a:p>
          <a:p>
            <a:pPr lvl="1" indent="-267970"/>
            <a:endParaRPr lang="en-GB" sz="10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Eight independently controlled switches, </a:t>
            </a:r>
            <a:br>
              <a:rPr lang="en-GB" sz="1400" dirty="0">
                <a:cs typeface="Arial"/>
              </a:rPr>
            </a:br>
            <a:r>
              <a:rPr lang="en-GB" sz="1400" dirty="0">
                <a:cs typeface="Arial"/>
              </a:rPr>
              <a:t>one per circuit.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18C1-79E2-EBE8-C539-2B6EEF81B8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04F83-DFBC-6ED3-BAF2-754337248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A2D4-2202-B415-0FB5-27611730E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53EF2-404E-EB8E-3FAB-1C746A6A3A5A}"/>
              </a:ext>
            </a:extLst>
          </p:cNvPr>
          <p:cNvSpPr txBox="1"/>
          <p:nvPr/>
        </p:nvSpPr>
        <p:spPr>
          <a:xfrm>
            <a:off x="524" y="4828389"/>
            <a:ext cx="68508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" dirty="0">
                <a:ea typeface="+mn-lt"/>
                <a:cs typeface="+mn-lt"/>
              </a:rPr>
              <a:t>E. </a:t>
            </a:r>
            <a:r>
              <a:rPr lang="en-GB" sz="600" err="1">
                <a:ea typeface="+mn-lt"/>
                <a:cs typeface="+mn-lt"/>
              </a:rPr>
              <a:t>Waagaard</a:t>
            </a:r>
            <a:r>
              <a:rPr lang="en-GB" sz="600" dirty="0">
                <a:ea typeface="+mn-lt"/>
                <a:cs typeface="+mn-lt"/>
              </a:rPr>
              <a:t>, et al., "Design of a new CERN SPS injection system via numerical optimisation," JACoW IPAC2023, MOPA097 (2023). </a:t>
            </a:r>
            <a:r>
              <a:rPr lang="en-GB" sz="600" dirty="0">
                <a:ea typeface="+mn-lt"/>
                <a:cs typeface="+mn-lt"/>
                <a:hlinkClick r:id="rId2"/>
              </a:rPr>
              <a:t>https://doi.org/10.18429/JACoW-IPAC2023-MOPA097</a:t>
            </a:r>
            <a:endParaRPr lang="en-US" sz="600">
              <a:cs typeface="Arial"/>
            </a:endParaRPr>
          </a:p>
          <a:p>
            <a:pPr algn="l"/>
            <a:endParaRPr lang="en-GB" dirty="0">
              <a:cs typeface="Arial"/>
            </a:endParaRPr>
          </a:p>
        </p:txBody>
      </p:sp>
      <p:pic>
        <p:nvPicPr>
          <p:cNvPr id="10" name="Picture 9" descr="A diagram of a beam&#10;&#10;AI-generated content may be incorrect.">
            <a:extLst>
              <a:ext uri="{FF2B5EF4-FFF2-40B4-BE49-F238E27FC236}">
                <a16:creationId xmlns:a16="http://schemas.microsoft.com/office/drawing/2014/main" id="{A52C1E87-6E77-C68A-DAB5-0B4DA5DEE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81" r="-159" b="3986"/>
          <a:stretch>
            <a:fillRect/>
          </a:stretch>
        </p:blipFill>
        <p:spPr>
          <a:xfrm>
            <a:off x="260751" y="2668397"/>
            <a:ext cx="6031116" cy="2163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3CBB72-9CAB-7343-2B90-2A51A6BE4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38" y="2671762"/>
            <a:ext cx="2091334" cy="190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5575B-09A8-BCB8-0C29-8E036F42B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744" y="28576"/>
            <a:ext cx="4719637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6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A4AC3-B2E7-A6B6-3A97-DAD6CD33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US" dirty="0"/>
              <a:t>Problem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C0C358-3D1F-679F-A5D7-8B623A47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US" sz="1400" dirty="0">
                <a:cs typeface="Arial"/>
              </a:rPr>
              <a:t>Injection kicker </a:t>
            </a:r>
            <a:r>
              <a:rPr lang="en-US" sz="1400" b="1" dirty="0">
                <a:cs typeface="Arial"/>
              </a:rPr>
              <a:t>rise time</a:t>
            </a:r>
            <a:r>
              <a:rPr lang="en-US" sz="1400" dirty="0">
                <a:cs typeface="Arial"/>
              </a:rPr>
              <a:t> was designed for</a:t>
            </a:r>
            <a:br>
              <a:rPr lang="en-US" sz="1400" dirty="0">
                <a:cs typeface="Arial"/>
              </a:rPr>
            </a:br>
            <a:r>
              <a:rPr lang="en-US" sz="1400" dirty="0">
                <a:cs typeface="Arial"/>
              </a:rPr>
              <a:t>225 ns spacing.</a:t>
            </a:r>
            <a:endParaRPr lang="en-US" sz="140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r>
              <a:rPr lang="en-US" sz="1400" dirty="0">
                <a:cs typeface="Arial"/>
              </a:rPr>
              <a:t>Flat-top </a:t>
            </a:r>
            <a:r>
              <a:rPr lang="en-US" sz="1400" b="1" dirty="0">
                <a:cs typeface="Arial"/>
              </a:rPr>
              <a:t>ripples</a:t>
            </a:r>
            <a:r>
              <a:rPr lang="en-US" sz="1400" dirty="0">
                <a:cs typeface="Arial"/>
              </a:rPr>
              <a:t> before </a:t>
            </a:r>
            <a:r>
              <a:rPr lang="en-US" sz="1400" dirty="0" err="1">
                <a:cs typeface="Arial"/>
              </a:rPr>
              <a:t>stabilising</a:t>
            </a:r>
            <a:r>
              <a:rPr lang="en-US" sz="1400" dirty="0">
                <a:cs typeface="Arial"/>
              </a:rPr>
              <a:t>.</a:t>
            </a: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r>
              <a:rPr lang="en-US" sz="1400" dirty="0">
                <a:cs typeface="Arial"/>
              </a:rPr>
              <a:t>Reduced spacing of 200 ns: </a:t>
            </a:r>
            <a:endParaRPr lang="en-US" dirty="0"/>
          </a:p>
          <a:p>
            <a:pPr lvl="1" indent="-267970"/>
            <a:r>
              <a:rPr lang="en-US" sz="1200" dirty="0">
                <a:cs typeface="Arial"/>
              </a:rPr>
              <a:t>Non-zero kick to the circulating beam.</a:t>
            </a:r>
          </a:p>
          <a:p>
            <a:pPr lvl="1" indent="-267970"/>
            <a:r>
              <a:rPr lang="en-US" sz="1200" dirty="0">
                <a:cs typeface="Arial"/>
              </a:rPr>
              <a:t>Insufficient deflection of the injected beam.</a:t>
            </a: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r>
              <a:rPr lang="en-US" sz="1400" dirty="0">
                <a:cs typeface="Arial"/>
              </a:rPr>
              <a:t>Both beams oscillate (</a:t>
            </a:r>
            <a:r>
              <a:rPr lang="en-US" sz="1400" b="1" dirty="0">
                <a:cs typeface="Arial"/>
              </a:rPr>
              <a:t>injection oscillations</a:t>
            </a:r>
            <a:r>
              <a:rPr lang="en-US" sz="1400" dirty="0">
                <a:cs typeface="Arial"/>
              </a:rPr>
              <a:t>):</a:t>
            </a:r>
            <a:endParaRPr lang="en-US" dirty="0"/>
          </a:p>
          <a:p>
            <a:pPr lvl="1" indent="-267970"/>
            <a:r>
              <a:rPr lang="en-US" sz="1200" dirty="0">
                <a:cs typeface="Arial"/>
              </a:rPr>
              <a:t>Filamentation.</a:t>
            </a:r>
          </a:p>
          <a:p>
            <a:pPr lvl="1" indent="-267970"/>
            <a:r>
              <a:rPr lang="en-US" sz="1200" dirty="0">
                <a:cs typeface="Arial"/>
              </a:rPr>
              <a:t>Halo population.</a:t>
            </a:r>
          </a:p>
          <a:p>
            <a:pPr lvl="1" indent="-267970"/>
            <a:endParaRPr lang="en-US" sz="1000" dirty="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  <a:p>
            <a:pPr lvl="1" indent="-267970"/>
            <a:endParaRPr lang="en-US" sz="1000" dirty="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  <a:p>
            <a:pPr marL="267970" indent="-267970"/>
            <a:endParaRPr lang="en-US" sz="1400" dirty="0">
              <a:cs typeface="Arial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4418CB-696B-02AF-27AA-4AE9CD2308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31/03/2026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216535-DC70-6A93-46CB-D794902AB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Remta, Rezagholi, Velotti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3360CA-C5A2-E900-DEFD-2F544ADD1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5" name="Picture 14" descr="A graph of a sound wave&#10;&#10;AI-generated content may be incorrect.">
            <a:extLst>
              <a:ext uri="{FF2B5EF4-FFF2-40B4-BE49-F238E27FC236}">
                <a16:creationId xmlns:a16="http://schemas.microsoft.com/office/drawing/2014/main" id="{C61FF9A9-C52D-D3D4-4C08-103A654DF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8" y="2914651"/>
            <a:ext cx="2769392" cy="2014538"/>
          </a:xfrm>
          <a:prstGeom prst="rect">
            <a:avLst/>
          </a:prstGeom>
        </p:spPr>
      </p:pic>
      <p:pic>
        <p:nvPicPr>
          <p:cNvPr id="18" name="Picture 17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14C23B07-EF96-E9A6-AB88-8C407C9F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734" y="228600"/>
            <a:ext cx="362799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85AF-E29C-9439-0326-CC8B9C2C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Baseline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183E1-17D4-828F-F0E2-4880AA2C3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dirty="0">
                <a:cs typeface="Arial"/>
              </a:rPr>
              <a:t>Initially, synchronisation of kickers was done </a:t>
            </a:r>
            <a:r>
              <a:rPr lang="en-GB" sz="1400" b="1" dirty="0">
                <a:cs typeface="Arial"/>
              </a:rPr>
              <a:t>manually</a:t>
            </a:r>
            <a:r>
              <a:rPr lang="en-GB" sz="1400" dirty="0">
                <a:cs typeface="Arial"/>
              </a:rPr>
              <a:t> [1]:</a:t>
            </a:r>
          </a:p>
          <a:p>
            <a:pPr lvl="1" indent="-267970"/>
            <a:r>
              <a:rPr lang="en-GB" sz="1200" dirty="0">
                <a:cs typeface="Arial"/>
              </a:rPr>
              <a:t>Align waveforms according to time-of-flight.</a:t>
            </a:r>
          </a:p>
          <a:p>
            <a:pPr lvl="1" indent="-267970"/>
            <a:r>
              <a:rPr lang="en-GB" sz="1200" dirty="0">
                <a:cs typeface="Arial"/>
              </a:rPr>
              <a:t>Shift waveforms to equalise oscillation amplitude of beams.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dirty="0">
                <a:cs typeface="Arial"/>
              </a:rPr>
              <a:t>Replaced by </a:t>
            </a:r>
            <a:r>
              <a:rPr lang="en-GB" sz="1400" b="1" dirty="0">
                <a:cs typeface="Arial"/>
              </a:rPr>
              <a:t>numerical optimisation</a:t>
            </a:r>
            <a:r>
              <a:rPr lang="en-GB" sz="1400" dirty="0">
                <a:cs typeface="Arial"/>
              </a:rPr>
              <a:t> [2]:</a:t>
            </a:r>
            <a:endParaRPr lang="en-GB" dirty="0">
              <a:cs typeface="Arial"/>
            </a:endParaRPr>
          </a:p>
          <a:p>
            <a:pPr lvl="1" indent="-267970"/>
            <a:r>
              <a:rPr lang="en-GB" sz="1200" b="1" dirty="0">
                <a:cs typeface="Arial"/>
              </a:rPr>
              <a:t>B</a:t>
            </a:r>
            <a:r>
              <a:rPr lang="en-GB" sz="1200" dirty="0">
                <a:cs typeface="Arial"/>
              </a:rPr>
              <a:t>ounded </a:t>
            </a:r>
            <a:r>
              <a:rPr lang="en-GB" sz="1200" b="1" dirty="0">
                <a:cs typeface="Arial"/>
              </a:rPr>
              <a:t>O</a:t>
            </a:r>
            <a:r>
              <a:rPr lang="en-GB" sz="1200" dirty="0">
                <a:cs typeface="Arial"/>
              </a:rPr>
              <a:t>ptimisation </a:t>
            </a:r>
            <a:r>
              <a:rPr lang="en-GB" sz="1200" b="1" dirty="0">
                <a:cs typeface="Arial"/>
              </a:rPr>
              <a:t>b</a:t>
            </a:r>
            <a:r>
              <a:rPr lang="en-GB" sz="1200" dirty="0">
                <a:cs typeface="Arial"/>
              </a:rPr>
              <a:t>y </a:t>
            </a:r>
            <a:r>
              <a:rPr lang="en-GB" sz="1200" b="1" dirty="0">
                <a:cs typeface="Arial"/>
              </a:rPr>
              <a:t>Q</a:t>
            </a:r>
            <a:r>
              <a:rPr lang="en-GB" sz="1200" dirty="0">
                <a:cs typeface="Arial"/>
              </a:rPr>
              <a:t>uadratic </a:t>
            </a:r>
            <a:r>
              <a:rPr lang="en-GB" sz="1200" b="1" dirty="0">
                <a:cs typeface="Arial"/>
              </a:rPr>
              <a:t>A</a:t>
            </a:r>
            <a:r>
              <a:rPr lang="en-GB" sz="1200" dirty="0">
                <a:cs typeface="Arial"/>
              </a:rPr>
              <a:t>pproximation (</a:t>
            </a:r>
            <a:r>
              <a:rPr lang="en-GB" sz="1200" b="1" dirty="0">
                <a:cs typeface="Arial"/>
              </a:rPr>
              <a:t>BOBYQA</a:t>
            </a:r>
            <a:r>
              <a:rPr lang="en-GB" sz="1200" dirty="0">
                <a:cs typeface="Arial"/>
              </a:rPr>
              <a:t>).</a:t>
            </a:r>
          </a:p>
          <a:p>
            <a:pPr lvl="1" indent="-267970"/>
            <a:r>
              <a:rPr lang="en-GB" sz="1200" dirty="0">
                <a:cs typeface="Arial"/>
              </a:rPr>
              <a:t>Explores aggressively -&gt; disruptive.</a:t>
            </a:r>
          </a:p>
          <a:p>
            <a:pPr lvl="1" indent="-267970"/>
            <a:r>
              <a:rPr lang="en-GB" sz="1200" dirty="0">
                <a:cs typeface="Arial"/>
              </a:rPr>
              <a:t>In the median, 246 steps to converge.</a:t>
            </a:r>
          </a:p>
          <a:p>
            <a:pPr lvl="1" indent="-267970"/>
            <a:r>
              <a:rPr lang="en-GB" sz="1200" dirty="0">
                <a:cs typeface="Arial"/>
              </a:rPr>
              <a:t>System drifts require re-running the algorithm.</a:t>
            </a:r>
          </a:p>
          <a:p>
            <a:pPr lvl="1" indent="-267970"/>
            <a:endParaRPr lang="en-GB" sz="1200" dirty="0">
              <a:cs typeface="Arial"/>
            </a:endParaRPr>
          </a:p>
          <a:p>
            <a:pPr marL="267970" indent="-267970"/>
            <a:r>
              <a:rPr lang="en-GB" sz="1400" b="1" dirty="0">
                <a:cs typeface="Arial"/>
              </a:rPr>
              <a:t>Reinforcement learning</a:t>
            </a:r>
            <a:r>
              <a:rPr lang="en-GB" sz="1400" dirty="0">
                <a:cs typeface="Arial"/>
              </a:rPr>
              <a:t> as alternative.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496F1-6CC9-F199-DF85-59550B13EA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ADD5E-C35F-693E-817A-0B45E9971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E99BC-1317-78E3-BF11-35AFEA264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728C3-BDBE-2445-210A-54E9C2DE0AAD}"/>
              </a:ext>
            </a:extLst>
          </p:cNvPr>
          <p:cNvSpPr txBox="1"/>
          <p:nvPr/>
        </p:nvSpPr>
        <p:spPr>
          <a:xfrm>
            <a:off x="524" y="4606932"/>
            <a:ext cx="896540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" dirty="0">
                <a:ea typeface="+mn-lt"/>
                <a:cs typeface="+mn-lt"/>
              </a:rPr>
              <a:t>[1] W. Bartmann, et al., "Impact of LHC and SPS Injection Kicker Rise Times on LHC Filling Schemes and Luminosity Reach," JACoW IPAC2017, TUPVA007 (2017). </a:t>
            </a:r>
            <a:r>
              <a:rPr lang="en-GB" sz="600" dirty="0">
                <a:ea typeface="+mn-lt"/>
                <a:cs typeface="+mn-lt"/>
                <a:hlinkClick r:id="rId2"/>
              </a:rPr>
              <a:t>https://doi.org/10.18429/JACoW-IPAC2017-TUPVA007</a:t>
            </a:r>
            <a:br>
              <a:rPr lang="en-GB" sz="600" dirty="0">
                <a:ea typeface="+mn-lt"/>
                <a:cs typeface="+mn-lt"/>
              </a:rPr>
            </a:br>
            <a:r>
              <a:rPr lang="en-GB" sz="600" dirty="0">
                <a:cs typeface="Arial"/>
              </a:rPr>
              <a:t>[2]  </a:t>
            </a:r>
            <a:r>
              <a:rPr lang="en-GB" sz="600" dirty="0">
                <a:ea typeface="+mn-lt"/>
                <a:cs typeface="+mn-lt"/>
              </a:rPr>
              <a:t>E. W. </a:t>
            </a:r>
            <a:r>
              <a:rPr lang="en-GB" sz="600" dirty="0" err="1">
                <a:ea typeface="+mn-lt"/>
                <a:cs typeface="+mn-lt"/>
              </a:rPr>
              <a:t>Waagaard</a:t>
            </a:r>
            <a:r>
              <a:rPr lang="en-GB" sz="600" dirty="0">
                <a:ea typeface="+mn-lt"/>
                <a:cs typeface="+mn-lt"/>
              </a:rPr>
              <a:t>, "Optimising the present and designing the future: a novel SPS injection system," Master's thesis, 2022. </a:t>
            </a:r>
            <a:r>
              <a:rPr lang="en-GB" sz="600" dirty="0">
                <a:ea typeface="+mn-lt"/>
                <a:cs typeface="+mn-lt"/>
                <a:hlinkClick r:id="rId3"/>
              </a:rPr>
              <a:t>https://repository.cern/records/ra4pn-n7n17</a:t>
            </a:r>
            <a:endParaRPr lang="en-US" dirty="0"/>
          </a:p>
          <a:p>
            <a:pPr algn="l"/>
            <a:endParaRPr lang="en-GB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2C052-4D14-D78B-FE3B-BEF9D7159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329" y="419100"/>
            <a:ext cx="3854648" cy="1903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9690F-ECA9-8465-DAA7-AD9B29FB8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328" y="2446139"/>
            <a:ext cx="3854649" cy="18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6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D49C-8F56-AE39-2922-0E4F691A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Goals for the RL agent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327E5-924D-3937-C88E-11177E32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267970" indent="-267970"/>
            <a:r>
              <a:rPr lang="en-GB" sz="1400" b="1" dirty="0">
                <a:cs typeface="Arial"/>
              </a:rPr>
              <a:t>Optimiser</a:t>
            </a:r>
            <a:r>
              <a:rPr lang="en-GB" sz="1400" dirty="0">
                <a:cs typeface="Arial"/>
              </a:rPr>
              <a:t>: reach optimal working point from bad initial states.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b="1" dirty="0">
                <a:cs typeface="Arial"/>
              </a:rPr>
              <a:t>Active controller</a:t>
            </a:r>
            <a:r>
              <a:rPr lang="en-GB" sz="1400" dirty="0">
                <a:cs typeface="Arial"/>
              </a:rPr>
              <a:t>: Maintain optimal working point when the system drifts.</a:t>
            </a:r>
          </a:p>
          <a:p>
            <a:pPr marL="267970" indent="-267970"/>
            <a:endParaRPr lang="en-GB" sz="1400" dirty="0">
              <a:cs typeface="Arial"/>
            </a:endParaRPr>
          </a:p>
          <a:p>
            <a:pPr marL="267970" indent="-267970"/>
            <a:r>
              <a:rPr lang="en-GB" sz="1400" b="1" dirty="0">
                <a:cs typeface="Arial"/>
              </a:rPr>
              <a:t>Train exclusively in simulations</a:t>
            </a:r>
            <a:r>
              <a:rPr lang="en-GB" sz="1400" dirty="0">
                <a:cs typeface="Arial"/>
              </a:rPr>
              <a:t>:</a:t>
            </a:r>
          </a:p>
          <a:p>
            <a:pPr lvl="1" indent="-267970"/>
            <a:r>
              <a:rPr lang="en-GB" sz="1200" dirty="0">
                <a:cs typeface="Arial"/>
              </a:rPr>
              <a:t>Beam time in the SPS is scarce.</a:t>
            </a:r>
          </a:p>
          <a:p>
            <a:pPr lvl="1" indent="-267970"/>
            <a:r>
              <a:rPr lang="en-GB" sz="1200" dirty="0">
                <a:cs typeface="Arial"/>
              </a:rPr>
              <a:t>Avoid losing high-energy beam.</a:t>
            </a:r>
          </a:p>
          <a:p>
            <a:pPr lvl="1" indent="-267970"/>
            <a:r>
              <a:rPr lang="en-GB" sz="1200" dirty="0">
                <a:cs typeface="Arial"/>
              </a:rPr>
              <a:t>Real system drifts slowly -&gt; limited variation when training on the accelerator.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492A-EC50-0648-55E3-AFD85F6854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CE5B-1045-EAB0-5046-4032A323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58878-726B-05A7-21DC-875F175E1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7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352E-3315-C9A7-C5D4-FA5BE75B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rmAutofit/>
          </a:bodyPr>
          <a:lstStyle/>
          <a:p>
            <a:pPr algn="ctr"/>
            <a:r>
              <a:rPr lang="en-GB" sz="2800" dirty="0">
                <a:cs typeface="Arial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11629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0E46-2487-FAB5-2FF5-18D053E7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45720" tIns="45720" rIns="45720" bIns="45720" anchor="ctr">
            <a:noAutofit/>
          </a:bodyPr>
          <a:lstStyle/>
          <a:p>
            <a:r>
              <a:rPr lang="en-GB" dirty="0">
                <a:cs typeface="Arial"/>
              </a:rPr>
              <a:t>Overview</a:t>
            </a:r>
            <a:endParaRPr lang="en-US" dirty="0"/>
          </a:p>
        </p:txBody>
      </p:sp>
      <p:pic>
        <p:nvPicPr>
          <p:cNvPr id="7" name="Content Placeholder 6" descr="A diagram of a program&#10;&#10;AI-generated content may be incorrect.">
            <a:extLst>
              <a:ext uri="{FF2B5EF4-FFF2-40B4-BE49-F238E27FC236}">
                <a16:creationId xmlns:a16="http://schemas.microsoft.com/office/drawing/2014/main" id="{41B58B5A-A4EA-F7B3-0759-E91B3457E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7815"/>
            <a:ext cx="9144000" cy="338903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C952C-6D3F-FC2C-64DC-8083628F1D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31/03/2026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BF07-2596-96C7-6FDE-A95667992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Remta, Rezagholi, Velotti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BDC9D-5A9B-E9E8-5754-A78E18E26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51017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EC8792B1CBA46B9E794D43214911B" ma:contentTypeVersion="0" ma:contentTypeDescription="Create a new document." ma:contentTypeScope="" ma:versionID="634dfb5eb9ad39680fc675426ea315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d368838209125d5946d2741378d2d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45811-00F6-4C16-9F7E-410B8188E32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3D1BF7-91D8-48F1-948A-FE72CD16E3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99368-3AFD-42D9-80FF-D7E4ABC27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0</TotalTime>
  <Words>68</Words>
  <Application>Microsoft Office PowerPoint</Application>
  <PresentationFormat>On-screen Show (16:9)</PresentationFormat>
  <Paragraphs>27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CERNCorporate16-9</vt:lpstr>
      <vt:lpstr>Batch spacing optimization at SPS injection by Reinforcement Learning</vt:lpstr>
      <vt:lpstr>Contents</vt:lpstr>
      <vt:lpstr>Motivation</vt:lpstr>
      <vt:lpstr>The SPS injection system</vt:lpstr>
      <vt:lpstr>Problem</vt:lpstr>
      <vt:lpstr>Baseline</vt:lpstr>
      <vt:lpstr>Goals for the RL agent</vt:lpstr>
      <vt:lpstr>Environment</vt:lpstr>
      <vt:lpstr>Overview</vt:lpstr>
      <vt:lpstr>Action space</vt:lpstr>
      <vt:lpstr>Observation space</vt:lpstr>
      <vt:lpstr>Reward</vt:lpstr>
      <vt:lpstr>Time horizon and terminal states</vt:lpstr>
      <vt:lpstr>Training environment</vt:lpstr>
      <vt:lpstr>Partial observability</vt:lpstr>
      <vt:lpstr>Algorithm</vt:lpstr>
      <vt:lpstr>Proximal Policy Optimisation (PPO)</vt:lpstr>
      <vt:lpstr>PPO + LSTM</vt:lpstr>
      <vt:lpstr>Training &amp; Hyperparameters</vt:lpstr>
      <vt:lpstr>Results</vt:lpstr>
      <vt:lpstr>Simulations</vt:lpstr>
      <vt:lpstr>Dedicated study (2024)</vt:lpstr>
      <vt:lpstr>SPS commissioning (2026)</vt:lpstr>
      <vt:lpstr>SPS commissioning (2026)</vt:lpstr>
      <vt:lpstr>SPS commissioning (2026)</vt:lpstr>
      <vt:lpstr>Simulation-reality-gap</vt:lpstr>
      <vt:lpstr>Conclusion</vt:lpstr>
      <vt:lpstr>PowerPoint Presentation</vt:lpstr>
      <vt:lpstr>Backup</vt:lpstr>
      <vt:lpstr>Historical rise times</vt:lpstr>
      <vt:lpstr>Step size study: PPO hyperparameter</vt:lpstr>
      <vt:lpstr>Hyperparameter: LSTM-PPO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Matthias Remta</cp:lastModifiedBy>
  <cp:revision>2247</cp:revision>
  <dcterms:created xsi:type="dcterms:W3CDTF">2012-11-30T11:04:26Z</dcterms:created>
  <dcterms:modified xsi:type="dcterms:W3CDTF">2026-03-30T05:56:40Z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0x010100279EC8792B1CBA46B9E794D43214911B</vt:lpwstr>
  </property>
  <property fmtid="{D5CDD505-2E9C-101B-9397-08002B2CF9AE}" pid="3" name="IsMyDocuments">
    <vt:bool>true</vt:bool>
  </property>
</Properties>
</file>