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  <p:sldMasterId id="2147483659" r:id="rId4"/>
    <p:sldMasterId id="2147483663" r:id="rId5"/>
    <p:sldMasterId id="2147483666" r:id="rId6"/>
  </p:sldMasterIdLst>
  <p:notesMasterIdLst>
    <p:notesMasterId r:id="rId17"/>
  </p:notesMasterIdLst>
  <p:sldIdLst>
    <p:sldId id="256" r:id="rId7"/>
    <p:sldId id="257" r:id="rId8"/>
    <p:sldId id="265" r:id="rId9"/>
    <p:sldId id="258" r:id="rId10"/>
    <p:sldId id="259" r:id="rId11"/>
    <p:sldId id="260" r:id="rId12"/>
    <p:sldId id="261" r:id="rId13"/>
    <p:sldId id="262" r:id="rId14"/>
    <p:sldId id="264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84E99C-7E43-1EEC-BD16-83BC1B5F86C7}" v="255" dt="2026-03-18T16:52:59.744"/>
    <p1510:client id="{737BB787-CA9D-4DFE-A22E-6DCBC81F01C8}" v="57" dt="2026-03-18T04:31:22.410"/>
    <p1510:client id="{7F3AE352-D5A1-9808-A993-60BB526F65A8}" v="1" dt="2026-03-18T16:58:52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" d="2"/>
          <a:sy n="1" d="2"/>
        </p:scale>
        <p:origin x="0" y="0"/>
      </p:cViewPr>
      <p:guideLst>
        <p:guide orient="horz" pos="2137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nes, Alexander (STFC,DL,AST)" userId="S::alexander.brynes@stfc.ac.uk::78638089-f5c4-4b10-8853-bb9b3ddce092" providerId="AD" clId="Web-{91EBE892-CB16-0CD7-FE23-E1AC96E99338}"/>
    <pc:docChg chg="modSld sldOrd">
      <pc:chgData name="Brynes, Alexander (STFC,DL,AST)" userId="S::alexander.brynes@stfc.ac.uk::78638089-f5c4-4b10-8853-bb9b3ddce092" providerId="AD" clId="Web-{91EBE892-CB16-0CD7-FE23-E1AC96E99338}" dt="2026-02-26T11:27:10.202" v="517" actId="1076"/>
      <pc:docMkLst>
        <pc:docMk/>
      </pc:docMkLst>
      <pc:sldChg chg="modSp">
        <pc:chgData name="Brynes, Alexander (STFC,DL,AST)" userId="S::alexander.brynes@stfc.ac.uk::78638089-f5c4-4b10-8853-bb9b3ddce092" providerId="AD" clId="Web-{91EBE892-CB16-0CD7-FE23-E1AC96E99338}" dt="2026-02-26T10:52:39.288" v="101" actId="20577"/>
        <pc:sldMkLst>
          <pc:docMk/>
          <pc:sldMk cId="0" sldId="256"/>
        </pc:sldMkLst>
        <pc:spChg chg="mod">
          <ac:chgData name="Brynes, Alexander (STFC,DL,AST)" userId="S::alexander.brynes@stfc.ac.uk::78638089-f5c4-4b10-8853-bb9b3ddce092" providerId="AD" clId="Web-{91EBE892-CB16-0CD7-FE23-E1AC96E99338}" dt="2026-02-26T10:52:39.288" v="101" actId="20577"/>
          <ac:spMkLst>
            <pc:docMk/>
            <pc:sldMk cId="0" sldId="256"/>
            <ac:spMk id="1362317897" creationId="{00000000-0000-0000-0000-000000000000}"/>
          </ac:spMkLst>
        </pc:spChg>
      </pc:sldChg>
      <pc:sldChg chg="addSp modSp">
        <pc:chgData name="Brynes, Alexander (STFC,DL,AST)" userId="S::alexander.brynes@stfc.ac.uk::78638089-f5c4-4b10-8853-bb9b3ddce092" providerId="AD" clId="Web-{91EBE892-CB16-0CD7-FE23-E1AC96E99338}" dt="2026-02-26T10:52:49.071" v="105" actId="20577"/>
        <pc:sldMkLst>
          <pc:docMk/>
          <pc:sldMk cId="0" sldId="257"/>
        </pc:sldMkLst>
      </pc:sldChg>
      <pc:sldChg chg="modSp">
        <pc:chgData name="Brynes, Alexander (STFC,DL,AST)" userId="S::alexander.brynes@stfc.ac.uk::78638089-f5c4-4b10-8853-bb9b3ddce092" providerId="AD" clId="Web-{91EBE892-CB16-0CD7-FE23-E1AC96E99338}" dt="2026-02-26T10:52:59.324" v="111" actId="20577"/>
        <pc:sldMkLst>
          <pc:docMk/>
          <pc:sldMk cId="0" sldId="259"/>
        </pc:sldMkLst>
        <pc:spChg chg="mod">
          <ac:chgData name="Brynes, Alexander (STFC,DL,AST)" userId="S::alexander.brynes@stfc.ac.uk::78638089-f5c4-4b10-8853-bb9b3ddce092" providerId="AD" clId="Web-{91EBE892-CB16-0CD7-FE23-E1AC96E99338}" dt="2026-02-26T10:52:59.324" v="111" actId="20577"/>
          <ac:spMkLst>
            <pc:docMk/>
            <pc:sldMk cId="0" sldId="259"/>
            <ac:spMk id="10" creationId="{00000000-0000-0000-0000-000000000000}"/>
          </ac:spMkLst>
        </pc:spChg>
      </pc:sldChg>
      <pc:sldChg chg="ord">
        <pc:chgData name="Brynes, Alexander (STFC,DL,AST)" userId="S::alexander.brynes@stfc.ac.uk::78638089-f5c4-4b10-8853-bb9b3ddce092" providerId="AD" clId="Web-{91EBE892-CB16-0CD7-FE23-E1AC96E99338}" dt="2026-02-26T10:51:46.754" v="81"/>
        <pc:sldMkLst>
          <pc:docMk/>
          <pc:sldMk cId="0" sldId="260"/>
        </pc:sldMkLst>
      </pc:sldChg>
      <pc:sldChg chg="addSp modSp">
        <pc:chgData name="Brynes, Alexander (STFC,DL,AST)" userId="S::alexander.brynes@stfc.ac.uk::78638089-f5c4-4b10-8853-bb9b3ddce092" providerId="AD" clId="Web-{91EBE892-CB16-0CD7-FE23-E1AC96E99338}" dt="2026-02-26T10:50:24.627" v="79" actId="20577"/>
        <pc:sldMkLst>
          <pc:docMk/>
          <pc:sldMk cId="0" sldId="261"/>
        </pc:sldMkLst>
        <pc:spChg chg="add mod">
          <ac:chgData name="Brynes, Alexander (STFC,DL,AST)" userId="S::alexander.brynes@stfc.ac.uk::78638089-f5c4-4b10-8853-bb9b3ddce092" providerId="AD" clId="Web-{91EBE892-CB16-0CD7-FE23-E1AC96E99338}" dt="2026-02-26T10:50:10.064" v="64" actId="20577"/>
          <ac:spMkLst>
            <pc:docMk/>
            <pc:sldMk cId="0" sldId="261"/>
            <ac:spMk id="3" creationId="{A9D3853E-5CEE-12E2-691D-D6C3C896F93D}"/>
          </ac:spMkLst>
        </pc:spChg>
        <pc:spChg chg="mod">
          <ac:chgData name="Brynes, Alexander (STFC,DL,AST)" userId="S::alexander.brynes@stfc.ac.uk::78638089-f5c4-4b10-8853-bb9b3ddce092" providerId="AD" clId="Web-{91EBE892-CB16-0CD7-FE23-E1AC96E99338}" dt="2026-02-26T10:50:24.627" v="79" actId="20577"/>
          <ac:spMkLst>
            <pc:docMk/>
            <pc:sldMk cId="0" sldId="261"/>
            <ac:spMk id="1526869091" creationId="{00000000-0000-0000-0000-000000000000}"/>
          </ac:spMkLst>
        </pc:spChg>
        <pc:picChg chg="add mod">
          <ac:chgData name="Brynes, Alexander (STFC,DL,AST)" userId="S::alexander.brynes@stfc.ac.uk::78638089-f5c4-4b10-8853-bb9b3ddce092" providerId="AD" clId="Web-{91EBE892-CB16-0CD7-FE23-E1AC96E99338}" dt="2026-02-26T10:46:29.806" v="56" actId="1076"/>
          <ac:picMkLst>
            <pc:docMk/>
            <pc:sldMk cId="0" sldId="261"/>
            <ac:picMk id="2" creationId="{DBB01D01-5548-B7A4-E8FF-D1DAD81BA3B1}"/>
          </ac:picMkLst>
        </pc:picChg>
        <pc:picChg chg="add mod">
          <ac:chgData name="Brynes, Alexander (STFC,DL,AST)" userId="S::alexander.brynes@stfc.ac.uk::78638089-f5c4-4b10-8853-bb9b3ddce092" providerId="AD" clId="Web-{91EBE892-CB16-0CD7-FE23-E1AC96E99338}" dt="2026-02-26T10:48:38.467" v="61" actId="1076"/>
          <ac:picMkLst>
            <pc:docMk/>
            <pc:sldMk cId="0" sldId="261"/>
            <ac:picMk id="4" creationId="{38C7D300-43BD-641E-0B8A-0B23A02DA607}"/>
          </ac:picMkLst>
        </pc:picChg>
      </pc:sldChg>
      <pc:sldChg chg="addSp delSp modSp">
        <pc:chgData name="Brynes, Alexander (STFC,DL,AST)" userId="S::alexander.brynes@stfc.ac.uk::78638089-f5c4-4b10-8853-bb9b3ddce092" providerId="AD" clId="Web-{91EBE892-CB16-0CD7-FE23-E1AC96E99338}" dt="2026-02-26T11:27:10.202" v="517" actId="1076"/>
        <pc:sldMkLst>
          <pc:docMk/>
          <pc:sldMk cId="0" sldId="263"/>
        </pc:sldMkLst>
        <pc:spChg chg="mod">
          <ac:chgData name="Brynes, Alexander (STFC,DL,AST)" userId="S::alexander.brynes@stfc.ac.uk::78638089-f5c4-4b10-8853-bb9b3ddce092" providerId="AD" clId="Web-{91EBE892-CB16-0CD7-FE23-E1AC96E99338}" dt="2026-02-26T10:55:45.275" v="212" actId="1076"/>
          <ac:spMkLst>
            <pc:docMk/>
            <pc:sldMk cId="0" sldId="263"/>
            <ac:spMk id="3" creationId="{63727358-4E62-9E5A-CF20-ACC9430FC42E}"/>
          </ac:spMkLst>
        </pc:spChg>
        <pc:spChg chg="mod">
          <ac:chgData name="Brynes, Alexander (STFC,DL,AST)" userId="S::alexander.brynes@stfc.ac.uk::78638089-f5c4-4b10-8853-bb9b3ddce092" providerId="AD" clId="Web-{91EBE892-CB16-0CD7-FE23-E1AC96E99338}" dt="2026-02-26T10:56:17.170" v="227" actId="20577"/>
          <ac:spMkLst>
            <pc:docMk/>
            <pc:sldMk cId="0" sldId="263"/>
            <ac:spMk id="4" creationId="{34DBDC85-A190-D610-BBC6-5CFF6632002B}"/>
          </ac:spMkLst>
        </pc:spChg>
        <pc:spChg chg="mod">
          <ac:chgData name="Brynes, Alexander (STFC,DL,AST)" userId="S::alexander.brynes@stfc.ac.uk::78638089-f5c4-4b10-8853-bb9b3ddce092" providerId="AD" clId="Web-{91EBE892-CB16-0CD7-FE23-E1AC96E99338}" dt="2026-02-26T10:57:20.364" v="280" actId="20577"/>
          <ac:spMkLst>
            <pc:docMk/>
            <pc:sldMk cId="0" sldId="263"/>
            <ac:spMk id="5" creationId="{D9F47F0C-0B98-5F17-F387-BCF9D5A3DAD7}"/>
          </ac:spMkLst>
        </pc:spChg>
        <pc:spChg chg="mod">
          <ac:chgData name="Brynes, Alexander (STFC,DL,AST)" userId="S::alexander.brynes@stfc.ac.uk::78638089-f5c4-4b10-8853-bb9b3ddce092" providerId="AD" clId="Web-{91EBE892-CB16-0CD7-FE23-E1AC96E99338}" dt="2026-02-26T11:20:09.630" v="287" actId="20577"/>
          <ac:spMkLst>
            <pc:docMk/>
            <pc:sldMk cId="0" sldId="263"/>
            <ac:spMk id="8" creationId="{CFB5D4AD-6674-275C-B9AB-CBEDD7DF2C42}"/>
          </ac:spMkLst>
        </pc:spChg>
        <pc:spChg chg="mod">
          <ac:chgData name="Brynes, Alexander (STFC,DL,AST)" userId="S::alexander.brynes@stfc.ac.uk::78638089-f5c4-4b10-8853-bb9b3ddce092" providerId="AD" clId="Web-{91EBE892-CB16-0CD7-FE23-E1AC96E99338}" dt="2026-02-26T11:27:10.202" v="517" actId="1076"/>
          <ac:spMkLst>
            <pc:docMk/>
            <pc:sldMk cId="0" sldId="263"/>
            <ac:spMk id="9" creationId="{FE08FDF0-56E1-CCAD-C774-B0B47426EDAC}"/>
          </ac:spMkLst>
        </pc:spChg>
        <pc:spChg chg="mod">
          <ac:chgData name="Brynes, Alexander (STFC,DL,AST)" userId="S::alexander.brynes@stfc.ac.uk::78638089-f5c4-4b10-8853-bb9b3ddce092" providerId="AD" clId="Web-{91EBE892-CB16-0CD7-FE23-E1AC96E99338}" dt="2026-02-26T10:55:11.411" v="199" actId="14100"/>
          <ac:spMkLst>
            <pc:docMk/>
            <pc:sldMk cId="0" sldId="263"/>
            <ac:spMk id="224681370" creationId="{00000000-0000-0000-0000-000000000000}"/>
          </ac:spMkLst>
        </pc:spChg>
        <pc:spChg chg="mod">
          <ac:chgData name="Brynes, Alexander (STFC,DL,AST)" userId="S::alexander.brynes@stfc.ac.uk::78638089-f5c4-4b10-8853-bb9b3ddce092" providerId="AD" clId="Web-{91EBE892-CB16-0CD7-FE23-E1AC96E99338}" dt="2026-02-26T10:55:56.855" v="217" actId="20577"/>
          <ac:spMkLst>
            <pc:docMk/>
            <pc:sldMk cId="0" sldId="263"/>
            <ac:spMk id="236305211" creationId="{00000000-0000-0000-0000-000000000000}"/>
          </ac:spMkLst>
        </pc:spChg>
        <pc:spChg chg="add del mod">
          <ac:chgData name="Brynes, Alexander (STFC,DL,AST)" userId="S::alexander.brynes@stfc.ac.uk::78638089-f5c4-4b10-8853-bb9b3ddce092" providerId="AD" clId="Web-{91EBE892-CB16-0CD7-FE23-E1AC96E99338}" dt="2026-02-26T10:55:30.539" v="205" actId="1076"/>
          <ac:spMkLst>
            <pc:docMk/>
            <pc:sldMk cId="0" sldId="263"/>
            <ac:spMk id="753801942" creationId="{00000000-0000-0000-0000-000000000000}"/>
          </ac:spMkLst>
        </pc:spChg>
        <pc:spChg chg="mod">
          <ac:chgData name="Brynes, Alexander (STFC,DL,AST)" userId="S::alexander.brynes@stfc.ac.uk::78638089-f5c4-4b10-8853-bb9b3ddce092" providerId="AD" clId="Web-{91EBE892-CB16-0CD7-FE23-E1AC96E99338}" dt="2026-02-26T10:55:18.443" v="201" actId="1076"/>
          <ac:spMkLst>
            <pc:docMk/>
            <pc:sldMk cId="0" sldId="263"/>
            <ac:spMk id="1724345136" creationId="{00000000-0000-0000-0000-000000000000}"/>
          </ac:spMkLst>
        </pc:spChg>
        <pc:grpChg chg="add mod">
          <ac:chgData name="Brynes, Alexander (STFC,DL,AST)" userId="S::alexander.brynes@stfc.ac.uk::78638089-f5c4-4b10-8853-bb9b3ddce092" providerId="AD" clId="Web-{91EBE892-CB16-0CD7-FE23-E1AC96E99338}" dt="2026-02-26T10:56:13.294" v="221" actId="1076"/>
          <ac:grpSpMkLst>
            <pc:docMk/>
            <pc:sldMk cId="0" sldId="263"/>
            <ac:grpSpMk id="2" creationId="{CEBF6A7C-D3E8-1CB3-058F-67F44B4EB7F2}"/>
          </ac:grpSpMkLst>
        </pc:grpChg>
        <pc:grpChg chg="add mod">
          <ac:chgData name="Brynes, Alexander (STFC,DL,AST)" userId="S::alexander.brynes@stfc.ac.uk::78638089-f5c4-4b10-8853-bb9b3ddce092" providerId="AD" clId="Web-{91EBE892-CB16-0CD7-FE23-E1AC96E99338}" dt="2026-02-26T10:57:35.022" v="283" actId="14100"/>
          <ac:grpSpMkLst>
            <pc:docMk/>
            <pc:sldMk cId="0" sldId="263"/>
            <ac:grpSpMk id="6" creationId="{5637F2A7-6006-77C0-8E15-5F448D9E97AA}"/>
          </ac:grpSpMkLst>
        </pc:grpChg>
        <pc:grpChg chg="mod">
          <ac:chgData name="Brynes, Alexander (STFC,DL,AST)" userId="S::alexander.brynes@stfc.ac.uk::78638089-f5c4-4b10-8853-bb9b3ddce092" providerId="AD" clId="Web-{91EBE892-CB16-0CD7-FE23-E1AC96E99338}" dt="2026-02-26T10:56:05.090" v="219" actId="14100"/>
          <ac:grpSpMkLst>
            <pc:docMk/>
            <pc:sldMk cId="0" sldId="263"/>
            <ac:grpSpMk id="521659343" creationId="{00000000-0000-0000-0000-000000000000}"/>
          </ac:grpSpMkLst>
        </pc:grpChg>
      </pc:sldChg>
    </pc:docChg>
  </pc:docChgLst>
  <pc:docChgLst>
    <pc:chgData name="Brynes, Alexander (STFC,DL,AST)" userId="S::alexander.brynes@stfc.ac.uk::78638089-f5c4-4b10-8853-bb9b3ddce092" providerId="AD" clId="Web-{7F3AE352-D5A1-9808-A993-60BB526F65A8}"/>
    <pc:docChg chg="modSld">
      <pc:chgData name="Brynes, Alexander (STFC,DL,AST)" userId="S::alexander.brynes@stfc.ac.uk::78638089-f5c4-4b10-8853-bb9b3ddce092" providerId="AD" clId="Web-{7F3AE352-D5A1-9808-A993-60BB526F65A8}" dt="2026-03-18T16:58:52.167" v="0" actId="1076"/>
      <pc:docMkLst>
        <pc:docMk/>
      </pc:docMkLst>
      <pc:sldChg chg="modSp">
        <pc:chgData name="Brynes, Alexander (STFC,DL,AST)" userId="S::alexander.brynes@stfc.ac.uk::78638089-f5c4-4b10-8853-bb9b3ddce092" providerId="AD" clId="Web-{7F3AE352-D5A1-9808-A993-60BB526F65A8}" dt="2026-03-18T16:58:52.167" v="0" actId="1076"/>
        <pc:sldMkLst>
          <pc:docMk/>
          <pc:sldMk cId="0" sldId="263"/>
        </pc:sldMkLst>
        <pc:spChg chg="mod">
          <ac:chgData name="Brynes, Alexander (STFC,DL,AST)" userId="S::alexander.brynes@stfc.ac.uk::78638089-f5c4-4b10-8853-bb9b3ddce092" providerId="AD" clId="Web-{7F3AE352-D5A1-9808-A993-60BB526F65A8}" dt="2026-03-18T16:58:52.167" v="0" actId="1076"/>
          <ac:spMkLst>
            <pc:docMk/>
            <pc:sldMk cId="0" sldId="263"/>
            <ac:spMk id="5" creationId="{D9F47F0C-0B98-5F17-F387-BCF9D5A3DAD7}"/>
          </ac:spMkLst>
        </pc:spChg>
      </pc:sldChg>
    </pc:docChg>
  </pc:docChgLst>
  <pc:docChgLst>
    <pc:chgData name="Brynes, Alexander (STFC,DL,AST)" userId="S::alexander.brynes@stfc.ac.uk::78638089-f5c4-4b10-8853-bb9b3ddce092" providerId="AD" clId="Web-{8A29BA64-F574-464F-8DF0-C22F142885BC}"/>
    <pc:docChg chg="modSld">
      <pc:chgData name="Brynes, Alexander (STFC,DL,AST)" userId="S::alexander.brynes@stfc.ac.uk::78638089-f5c4-4b10-8853-bb9b3ddce092" providerId="AD" clId="Web-{8A29BA64-F574-464F-8DF0-C22F142885BC}" dt="2026-03-02T11:39:03.703" v="810" actId="20577"/>
      <pc:docMkLst>
        <pc:docMk/>
      </pc:docMkLst>
      <pc:sldChg chg="modSp">
        <pc:chgData name="Brynes, Alexander (STFC,DL,AST)" userId="S::alexander.brynes@stfc.ac.uk::78638089-f5c4-4b10-8853-bb9b3ddce092" providerId="AD" clId="Web-{8A29BA64-F574-464F-8DF0-C22F142885BC}" dt="2026-03-02T11:26:03.197" v="0" actId="14100"/>
        <pc:sldMkLst>
          <pc:docMk/>
          <pc:sldMk cId="0" sldId="256"/>
        </pc:sldMkLst>
        <pc:spChg chg="mod">
          <ac:chgData name="Brynes, Alexander (STFC,DL,AST)" userId="S::alexander.brynes@stfc.ac.uk::78638089-f5c4-4b10-8853-bb9b3ddce092" providerId="AD" clId="Web-{8A29BA64-F574-464F-8DF0-C22F142885BC}" dt="2026-03-02T11:26:03.197" v="0" actId="14100"/>
          <ac:spMkLst>
            <pc:docMk/>
            <pc:sldMk cId="0" sldId="256"/>
            <ac:spMk id="754697353" creationId="{00000000-0000-0000-0000-000000000000}"/>
          </ac:spMkLst>
        </pc:spChg>
      </pc:sldChg>
      <pc:sldChg chg="addSp delSp modSp">
        <pc:chgData name="Brynes, Alexander (STFC,DL,AST)" userId="S::alexander.brynes@stfc.ac.uk::78638089-f5c4-4b10-8853-bb9b3ddce092" providerId="AD" clId="Web-{8A29BA64-F574-464F-8DF0-C22F142885BC}" dt="2026-03-02T11:39:03.703" v="810" actId="20577"/>
        <pc:sldMkLst>
          <pc:docMk/>
          <pc:sldMk cId="0" sldId="257"/>
        </pc:sldMkLst>
      </pc:sldChg>
      <pc:sldChg chg="delSp">
        <pc:chgData name="Brynes, Alexander (STFC,DL,AST)" userId="S::alexander.brynes@stfc.ac.uk::78638089-f5c4-4b10-8853-bb9b3ddce092" providerId="AD" clId="Web-{8A29BA64-F574-464F-8DF0-C22F142885BC}" dt="2026-03-02T11:26:26.104" v="1"/>
        <pc:sldMkLst>
          <pc:docMk/>
          <pc:sldMk cId="0" sldId="262"/>
        </pc:sldMkLst>
      </pc:sldChg>
    </pc:docChg>
  </pc:docChgLst>
  <pc:docChgLst>
    <pc:chgData name="Brynes, Alexander (STFC,DL,AST)" userId="S::alexander.brynes@stfc.ac.uk::78638089-f5c4-4b10-8853-bb9b3ddce092" providerId="AD" clId="Web-{C737155B-D41F-4BC1-8661-E7D36C98231C}"/>
    <pc:docChg chg="addSld modSld">
      <pc:chgData name="Brynes, Alexander (STFC,DL,AST)" userId="S::alexander.brynes@stfc.ac.uk::78638089-f5c4-4b10-8853-bb9b3ddce092" providerId="AD" clId="Web-{C737155B-D41F-4BC1-8661-E7D36C98231C}" dt="2026-03-09T11:54:38.394" v="407"/>
      <pc:docMkLst>
        <pc:docMk/>
      </pc:docMkLst>
      <pc:sldChg chg="addSp delSp modSp">
        <pc:chgData name="Brynes, Alexander (STFC,DL,AST)" userId="S::alexander.brynes@stfc.ac.uk::78638089-f5c4-4b10-8853-bb9b3ddce092" providerId="AD" clId="Web-{C737155B-D41F-4BC1-8661-E7D36C98231C}" dt="2026-03-09T11:37:01.538" v="7" actId="1076"/>
        <pc:sldMkLst>
          <pc:docMk/>
          <pc:sldMk cId="0" sldId="260"/>
        </pc:sldMkLst>
        <pc:picChg chg="add mod">
          <ac:chgData name="Brynes, Alexander (STFC,DL,AST)" userId="S::alexander.brynes@stfc.ac.uk::78638089-f5c4-4b10-8853-bb9b3ddce092" providerId="AD" clId="Web-{C737155B-D41F-4BC1-8661-E7D36C98231C}" dt="2026-03-09T11:37:01.538" v="7" actId="1076"/>
          <ac:picMkLst>
            <pc:docMk/>
            <pc:sldMk cId="0" sldId="260"/>
            <ac:picMk id="3" creationId="{11AA0D5C-2216-A94B-CD24-1AFE62CA99FB}"/>
          </ac:picMkLst>
        </pc:picChg>
      </pc:sldChg>
      <pc:sldChg chg="addSp delSp modSp">
        <pc:chgData name="Brynes, Alexander (STFC,DL,AST)" userId="S::alexander.brynes@stfc.ac.uk::78638089-f5c4-4b10-8853-bb9b3ddce092" providerId="AD" clId="Web-{C737155B-D41F-4BC1-8661-E7D36C98231C}" dt="2026-03-09T11:44:58.243" v="206" actId="20577"/>
        <pc:sldMkLst>
          <pc:docMk/>
          <pc:sldMk cId="0" sldId="261"/>
        </pc:sldMkLst>
        <pc:spChg chg="add mod">
          <ac:chgData name="Brynes, Alexander (STFC,DL,AST)" userId="S::alexander.brynes@stfc.ac.uk::78638089-f5c4-4b10-8853-bb9b3ddce092" providerId="AD" clId="Web-{C737155B-D41F-4BC1-8661-E7D36C98231C}" dt="2026-03-09T11:44:42.898" v="197" actId="20577"/>
          <ac:spMkLst>
            <pc:docMk/>
            <pc:sldMk cId="0" sldId="261"/>
            <ac:spMk id="6" creationId="{5786790D-45FA-DB24-FD81-F31030C8F0A8}"/>
          </ac:spMkLst>
        </pc:spChg>
        <pc:spChg chg="mod">
          <ac:chgData name="Brynes, Alexander (STFC,DL,AST)" userId="S::alexander.brynes@stfc.ac.uk::78638089-f5c4-4b10-8853-bb9b3ddce092" providerId="AD" clId="Web-{C737155B-D41F-4BC1-8661-E7D36C98231C}" dt="2026-03-09T11:44:58.243" v="206" actId="20577"/>
          <ac:spMkLst>
            <pc:docMk/>
            <pc:sldMk cId="0" sldId="261"/>
            <ac:spMk id="346207552" creationId="{00000000-0000-0000-0000-000000000000}"/>
          </ac:spMkLst>
        </pc:spChg>
        <pc:spChg chg="mod">
          <ac:chgData name="Brynes, Alexander (STFC,DL,AST)" userId="S::alexander.brynes@stfc.ac.uk::78638089-f5c4-4b10-8853-bb9b3ddce092" providerId="AD" clId="Web-{C737155B-D41F-4BC1-8661-E7D36C98231C}" dt="2026-03-09T11:44:55.352" v="201" actId="20577"/>
          <ac:spMkLst>
            <pc:docMk/>
            <pc:sldMk cId="0" sldId="261"/>
            <ac:spMk id="1492706254" creationId="{00000000-0000-0000-0000-000000000000}"/>
          </ac:spMkLst>
        </pc:spChg>
        <pc:grpChg chg="mod">
          <ac:chgData name="Brynes, Alexander (STFC,DL,AST)" userId="S::alexander.brynes@stfc.ac.uk::78638089-f5c4-4b10-8853-bb9b3ddce092" providerId="AD" clId="Web-{C737155B-D41F-4BC1-8661-E7D36C98231C}" dt="2026-03-09T11:44:16.896" v="187" actId="1076"/>
          <ac:grpSpMkLst>
            <pc:docMk/>
            <pc:sldMk cId="0" sldId="261"/>
            <ac:grpSpMk id="1578604959" creationId="{00000000-0000-0000-0000-000000000000}"/>
          </ac:grpSpMkLst>
        </pc:grpChg>
      </pc:sldChg>
      <pc:sldChg chg="addSp modSp">
        <pc:chgData name="Brynes, Alexander (STFC,DL,AST)" userId="S::alexander.brynes@stfc.ac.uk::78638089-f5c4-4b10-8853-bb9b3ddce092" providerId="AD" clId="Web-{C737155B-D41F-4BC1-8661-E7D36C98231C}" dt="2026-03-09T11:54:17.956" v="392" actId="20577"/>
        <pc:sldMkLst>
          <pc:docMk/>
          <pc:sldMk cId="0" sldId="262"/>
        </pc:sldMkLst>
        <pc:spChg chg="mod">
          <ac:chgData name="Brynes, Alexander (STFC,DL,AST)" userId="S::alexander.brynes@stfc.ac.uk::78638089-f5c4-4b10-8853-bb9b3ddce092" providerId="AD" clId="Web-{C737155B-D41F-4BC1-8661-E7D36C98231C}" dt="2026-03-09T11:41:53.803" v="159" actId="20577"/>
          <ac:spMkLst>
            <pc:docMk/>
            <pc:sldMk cId="0" sldId="262"/>
            <ac:spMk id="4" creationId="{7541219D-5409-A747-EDF7-7238278C88E3}"/>
          </ac:spMkLst>
        </pc:spChg>
        <pc:spChg chg="mod">
          <ac:chgData name="Brynes, Alexander (STFC,DL,AST)" userId="S::alexander.brynes@stfc.ac.uk::78638089-f5c4-4b10-8853-bb9b3ddce092" providerId="AD" clId="Web-{C737155B-D41F-4BC1-8661-E7D36C98231C}" dt="2026-03-09T11:41:48.506" v="146" actId="20577"/>
          <ac:spMkLst>
            <pc:docMk/>
            <pc:sldMk cId="0" sldId="262"/>
            <ac:spMk id="5" creationId="{445E1A13-4893-0E32-50DE-59C904D1F027}"/>
          </ac:spMkLst>
        </pc:spChg>
        <pc:spChg chg="mod">
          <ac:chgData name="Brynes, Alexander (STFC,DL,AST)" userId="S::alexander.brynes@stfc.ac.uk::78638089-f5c4-4b10-8853-bb9b3ddce092" providerId="AD" clId="Web-{C737155B-D41F-4BC1-8661-E7D36C98231C}" dt="2026-03-09T11:42:47.950" v="171" actId="20577"/>
          <ac:spMkLst>
            <pc:docMk/>
            <pc:sldMk cId="0" sldId="262"/>
            <ac:spMk id="9" creationId="{4E70AD78-A100-9F23-FC00-A097269A31AC}"/>
          </ac:spMkLst>
        </pc:spChg>
        <pc:spChg chg="mod">
          <ac:chgData name="Brynes, Alexander (STFC,DL,AST)" userId="S::alexander.brynes@stfc.ac.uk::78638089-f5c4-4b10-8853-bb9b3ddce092" providerId="AD" clId="Web-{C737155B-D41F-4BC1-8661-E7D36C98231C}" dt="2026-03-09T11:48:04.380" v="265" actId="20577"/>
          <ac:spMkLst>
            <pc:docMk/>
            <pc:sldMk cId="0" sldId="262"/>
            <ac:spMk id="10" creationId="{58D503C9-2A25-B539-3245-65B90888E1B4}"/>
          </ac:spMkLst>
        </pc:spChg>
        <pc:spChg chg="mod">
          <ac:chgData name="Brynes, Alexander (STFC,DL,AST)" userId="S::alexander.brynes@stfc.ac.uk::78638089-f5c4-4b10-8853-bb9b3ddce092" providerId="AD" clId="Web-{C737155B-D41F-4BC1-8661-E7D36C98231C}" dt="2026-03-09T11:47:54.410" v="263" actId="20577"/>
          <ac:spMkLst>
            <pc:docMk/>
            <pc:sldMk cId="0" sldId="262"/>
            <ac:spMk id="14" creationId="{09B13764-A7F2-5C01-8204-49E710D00913}"/>
          </ac:spMkLst>
        </pc:spChg>
        <pc:spChg chg="mod">
          <ac:chgData name="Brynes, Alexander (STFC,DL,AST)" userId="S::alexander.brynes@stfc.ac.uk::78638089-f5c4-4b10-8853-bb9b3ddce092" providerId="AD" clId="Web-{C737155B-D41F-4BC1-8661-E7D36C98231C}" dt="2026-03-09T11:54:17.956" v="392" actId="20577"/>
          <ac:spMkLst>
            <pc:docMk/>
            <pc:sldMk cId="0" sldId="262"/>
            <ac:spMk id="15" creationId="{390A0356-95EB-C6D8-2C15-CC0004B9D237}"/>
          </ac:spMkLst>
        </pc:spChg>
        <pc:spChg chg="mod">
          <ac:chgData name="Brynes, Alexander (STFC,DL,AST)" userId="S::alexander.brynes@stfc.ac.uk::78638089-f5c4-4b10-8853-bb9b3ddce092" providerId="AD" clId="Web-{C737155B-D41F-4BC1-8661-E7D36C98231C}" dt="2026-03-09T11:38:08.805" v="15" actId="20577"/>
          <ac:spMkLst>
            <pc:docMk/>
            <pc:sldMk cId="0" sldId="262"/>
            <ac:spMk id="335607280" creationId="{00000000-0000-0000-0000-000000000000}"/>
          </ac:spMkLst>
        </pc:spChg>
        <pc:grpChg chg="add mod">
          <ac:chgData name="Brynes, Alexander (STFC,DL,AST)" userId="S::alexander.brynes@stfc.ac.uk::78638089-f5c4-4b10-8853-bb9b3ddce092" providerId="AD" clId="Web-{C737155B-D41F-4BC1-8661-E7D36C98231C}" dt="2026-03-09T11:38:52.431" v="27" actId="14100"/>
          <ac:grpSpMkLst>
            <pc:docMk/>
            <pc:sldMk cId="0" sldId="262"/>
            <ac:grpSpMk id="6" creationId="{8292F339-5E74-D901-AEEF-A1D1C4494A35}"/>
          </ac:grpSpMkLst>
        </pc:grpChg>
        <pc:grpChg chg="add mod">
          <ac:chgData name="Brynes, Alexander (STFC,DL,AST)" userId="S::alexander.brynes@stfc.ac.uk::78638089-f5c4-4b10-8853-bb9b3ddce092" providerId="AD" clId="Web-{C737155B-D41F-4BC1-8661-E7D36C98231C}" dt="2026-03-09T11:39:03.025" v="28" actId="1076"/>
          <ac:grpSpMkLst>
            <pc:docMk/>
            <pc:sldMk cId="0" sldId="262"/>
            <ac:grpSpMk id="11" creationId="{4E11865C-D62B-9B28-E375-8C6E8E58F106}"/>
          </ac:grpSpMkLst>
        </pc:grpChg>
        <pc:grpChg chg="add mod">
          <ac:chgData name="Brynes, Alexander (STFC,DL,AST)" userId="S::alexander.brynes@stfc.ac.uk::78638089-f5c4-4b10-8853-bb9b3ddce092" providerId="AD" clId="Web-{C737155B-D41F-4BC1-8661-E7D36C98231C}" dt="2026-03-09T11:38:48.994" v="26" actId="1076"/>
          <ac:grpSpMkLst>
            <pc:docMk/>
            <pc:sldMk cId="0" sldId="262"/>
            <ac:grpSpMk id="12" creationId="{82CB9969-2BEB-8B3B-32FA-E0E99ABF7CB1}"/>
          </ac:grpSpMkLst>
        </pc:grpChg>
        <pc:picChg chg="add mod">
          <ac:chgData name="Brynes, Alexander (STFC,DL,AST)" userId="S::alexander.brynes@stfc.ac.uk::78638089-f5c4-4b10-8853-bb9b3ddce092" providerId="AD" clId="Web-{C737155B-D41F-4BC1-8661-E7D36C98231C}" dt="2026-03-09T11:40:36.855" v="46" actId="1076"/>
          <ac:picMkLst>
            <pc:docMk/>
            <pc:sldMk cId="0" sldId="262"/>
            <ac:picMk id="16" creationId="{4EB85E7C-02F5-DC23-602D-B5AA116789E7}"/>
          </ac:picMkLst>
        </pc:picChg>
        <pc:picChg chg="add mod">
          <ac:chgData name="Brynes, Alexander (STFC,DL,AST)" userId="S::alexander.brynes@stfc.ac.uk::78638089-f5c4-4b10-8853-bb9b3ddce092" providerId="AD" clId="Web-{C737155B-D41F-4BC1-8661-E7D36C98231C}" dt="2026-03-09T11:40:34.886" v="45" actId="1076"/>
          <ac:picMkLst>
            <pc:docMk/>
            <pc:sldMk cId="0" sldId="262"/>
            <ac:picMk id="17" creationId="{8CCD433C-43C5-BB40-9320-4E07C2BC3388}"/>
          </ac:picMkLst>
        </pc:picChg>
        <pc:picChg chg="add mod">
          <ac:chgData name="Brynes, Alexander (STFC,DL,AST)" userId="S::alexander.brynes@stfc.ac.uk::78638089-f5c4-4b10-8853-bb9b3ddce092" providerId="AD" clId="Web-{C737155B-D41F-4BC1-8661-E7D36C98231C}" dt="2026-03-09T11:49:48.603" v="269" actId="1076"/>
          <ac:picMkLst>
            <pc:docMk/>
            <pc:sldMk cId="0" sldId="262"/>
            <ac:picMk id="18" creationId="{C0306E05-E2CB-7366-ABF6-C5C9B37D08BA}"/>
          </ac:picMkLst>
        </pc:picChg>
        <pc:picChg chg="add mod">
          <ac:chgData name="Brynes, Alexander (STFC,DL,AST)" userId="S::alexander.brynes@stfc.ac.uk::78638089-f5c4-4b10-8853-bb9b3ddce092" providerId="AD" clId="Web-{C737155B-D41F-4BC1-8661-E7D36C98231C}" dt="2026-03-09T11:53:55.674" v="388" actId="14100"/>
          <ac:picMkLst>
            <pc:docMk/>
            <pc:sldMk cId="0" sldId="262"/>
            <ac:picMk id="19" creationId="{80985F8D-F859-EDBE-E7CE-09840E40AE2E}"/>
          </ac:picMkLst>
        </pc:picChg>
      </pc:sldChg>
      <pc:sldChg chg="delSp modSp add replId">
        <pc:chgData name="Brynes, Alexander (STFC,DL,AST)" userId="S::alexander.brynes@stfc.ac.uk::78638089-f5c4-4b10-8853-bb9b3ddce092" providerId="AD" clId="Web-{C737155B-D41F-4BC1-8661-E7D36C98231C}" dt="2026-03-09T11:54:38.394" v="407"/>
        <pc:sldMkLst>
          <pc:docMk/>
          <pc:sldMk cId="860381036" sldId="264"/>
        </pc:sldMkLst>
        <pc:spChg chg="mod">
          <ac:chgData name="Brynes, Alexander (STFC,DL,AST)" userId="S::alexander.brynes@stfc.ac.uk::78638089-f5c4-4b10-8853-bb9b3ddce092" providerId="AD" clId="Web-{C737155B-D41F-4BC1-8661-E7D36C98231C}" dt="2026-03-09T11:54:35.659" v="403" actId="20577"/>
          <ac:spMkLst>
            <pc:docMk/>
            <pc:sldMk cId="860381036" sldId="264"/>
            <ac:spMk id="335607280" creationId="{1C86D4C8-0E31-D32C-EF44-6D077761B404}"/>
          </ac:spMkLst>
        </pc:spChg>
      </pc:sldChg>
    </pc:docChg>
  </pc:docChgLst>
  <pc:docChgLst>
    <pc:chgData name="Brynes, Alexander (STFC,DL,AST)" userId="S::alexander.brynes@stfc.ac.uk::78638089-f5c4-4b10-8853-bb9b3ddce092" providerId="AD" clId="Web-{5B84E99C-7E43-1EEC-BD16-83BC1B5F86C7}"/>
    <pc:docChg chg="addSld modSld">
      <pc:chgData name="Brynes, Alexander (STFC,DL,AST)" userId="S::alexander.brynes@stfc.ac.uk::78638089-f5c4-4b10-8853-bb9b3ddce092" providerId="AD" clId="Web-{5B84E99C-7E43-1EEC-BD16-83BC1B5F86C7}" dt="2026-03-18T16:52:56.354" v="141" actId="20577"/>
      <pc:docMkLst>
        <pc:docMk/>
      </pc:docMkLst>
      <pc:sldChg chg="addSp delSp modSp">
        <pc:chgData name="Brynes, Alexander (STFC,DL,AST)" userId="S::alexander.brynes@stfc.ac.uk::78638089-f5c4-4b10-8853-bb9b3ddce092" providerId="AD" clId="Web-{5B84E99C-7E43-1EEC-BD16-83BC1B5F86C7}" dt="2026-03-18T16:52:56.354" v="141" actId="20577"/>
        <pc:sldMkLst>
          <pc:docMk/>
          <pc:sldMk cId="0" sldId="257"/>
        </pc:sldMkLst>
        <pc:spChg chg="add mod">
          <ac:chgData name="Brynes, Alexander (STFC,DL,AST)" userId="S::alexander.brynes@stfc.ac.uk::78638089-f5c4-4b10-8853-bb9b3ddce092" providerId="AD" clId="Web-{5B84E99C-7E43-1EEC-BD16-83BC1B5F86C7}" dt="2026-03-18T16:52:56.354" v="141" actId="20577"/>
          <ac:spMkLst>
            <pc:docMk/>
            <pc:sldMk cId="0" sldId="257"/>
            <ac:spMk id="2" creationId="{C8B66DC9-76C9-5140-A7C4-B9B833C488D1}"/>
          </ac:spMkLst>
        </pc:spChg>
        <pc:spChg chg="del">
          <ac:chgData name="Brynes, Alexander (STFC,DL,AST)" userId="S::alexander.brynes@stfc.ac.uk::78638089-f5c4-4b10-8853-bb9b3ddce092" providerId="AD" clId="Web-{5B84E99C-7E43-1EEC-BD16-83BC1B5F86C7}" dt="2026-03-18T16:46:15.411" v="3"/>
          <ac:spMkLst>
            <pc:docMk/>
            <pc:sldMk cId="0" sldId="257"/>
            <ac:spMk id="4" creationId="{D6647F2A-8652-FC1D-AF12-45EF809EFDA8}"/>
          </ac:spMkLst>
        </pc:spChg>
        <pc:spChg chg="add mod">
          <ac:chgData name="Brynes, Alexander (STFC,DL,AST)" userId="S::alexander.brynes@stfc.ac.uk::78638089-f5c4-4b10-8853-bb9b3ddce092" providerId="AD" clId="Web-{5B84E99C-7E43-1EEC-BD16-83BC1B5F86C7}" dt="2026-03-18T16:52:45.994" v="140" actId="14100"/>
          <ac:spMkLst>
            <pc:docMk/>
            <pc:sldMk cId="0" sldId="257"/>
            <ac:spMk id="5" creationId="{A6EBDC0C-5E44-914B-85A5-07AF5BC1B9B6}"/>
          </ac:spMkLst>
        </pc:spChg>
        <pc:spChg chg="del">
          <ac:chgData name="Brynes, Alexander (STFC,DL,AST)" userId="S::alexander.brynes@stfc.ac.uk::78638089-f5c4-4b10-8853-bb9b3ddce092" providerId="AD" clId="Web-{5B84E99C-7E43-1EEC-BD16-83BC1B5F86C7}" dt="2026-03-18T16:46:13.427" v="2"/>
          <ac:spMkLst>
            <pc:docMk/>
            <pc:sldMk cId="0" sldId="257"/>
            <ac:spMk id="8" creationId="{10C85E41-58D4-647E-FDD2-036BB026305D}"/>
          </ac:spMkLst>
        </pc:spChg>
        <pc:spChg chg="add del">
          <ac:chgData name="Brynes, Alexander (STFC,DL,AST)" userId="S::alexander.brynes@stfc.ac.uk::78638089-f5c4-4b10-8853-bb9b3ddce092" providerId="AD" clId="Web-{5B84E99C-7E43-1EEC-BD16-83BC1B5F86C7}" dt="2026-03-18T16:48:45.025" v="105"/>
          <ac:spMkLst>
            <pc:docMk/>
            <pc:sldMk cId="0" sldId="257"/>
            <ac:spMk id="9" creationId="{1FFD7155-AB0C-D84C-8261-743120695688}"/>
          </ac:spMkLst>
        </pc:spChg>
        <pc:spChg chg="add mod">
          <ac:chgData name="Brynes, Alexander (STFC,DL,AST)" userId="S::alexander.brynes@stfc.ac.uk::78638089-f5c4-4b10-8853-bb9b3ddce092" providerId="AD" clId="Web-{5B84E99C-7E43-1EEC-BD16-83BC1B5F86C7}" dt="2026-03-18T16:47:47.053" v="62" actId="20577"/>
          <ac:spMkLst>
            <pc:docMk/>
            <pc:sldMk cId="0" sldId="257"/>
            <ac:spMk id="11" creationId="{DE3978CA-C6B2-694E-C60E-AC05C5156E46}"/>
          </ac:spMkLst>
        </pc:spChg>
        <pc:spChg chg="mod">
          <ac:chgData name="Brynes, Alexander (STFC,DL,AST)" userId="S::alexander.brynes@stfc.ac.uk::78638089-f5c4-4b10-8853-bb9b3ddce092" providerId="AD" clId="Web-{5B84E99C-7E43-1EEC-BD16-83BC1B5F86C7}" dt="2026-03-18T16:49:16.932" v="112" actId="20577"/>
          <ac:spMkLst>
            <pc:docMk/>
            <pc:sldMk cId="0" sldId="257"/>
            <ac:spMk id="1730683947" creationId="{00000000-0000-0000-0000-000000000000}"/>
          </ac:spMkLst>
        </pc:spChg>
        <pc:grpChg chg="del">
          <ac:chgData name="Brynes, Alexander (STFC,DL,AST)" userId="S::alexander.brynes@stfc.ac.uk::78638089-f5c4-4b10-8853-bb9b3ddce092" providerId="AD" clId="Web-{5B84E99C-7E43-1EEC-BD16-83BC1B5F86C7}" dt="2026-03-18T16:46:11.286" v="1"/>
          <ac:grpSpMkLst>
            <pc:docMk/>
            <pc:sldMk cId="0" sldId="257"/>
            <ac:grpSpMk id="677100425" creationId="{00000000-0000-0000-0000-000000000000}"/>
          </ac:grpSpMkLst>
        </pc:grpChg>
        <pc:graphicFrameChg chg="del">
          <ac:chgData name="Brynes, Alexander (STFC,DL,AST)" userId="S::alexander.brynes@stfc.ac.uk::78638089-f5c4-4b10-8853-bb9b3ddce092" providerId="AD" clId="Web-{5B84E99C-7E43-1EEC-BD16-83BC1B5F86C7}" dt="2026-03-18T16:46:29.553" v="12"/>
          <ac:graphicFrameMkLst>
            <pc:docMk/>
            <pc:sldMk cId="0" sldId="257"/>
            <ac:graphicFrameMk id="3" creationId="{3C2F88B7-8607-D8D8-0137-94A93E43BC0B}"/>
          </ac:graphicFrameMkLst>
        </pc:graphicFrameChg>
        <pc:picChg chg="add mod">
          <ac:chgData name="Brynes, Alexander (STFC,DL,AST)" userId="S::alexander.brynes@stfc.ac.uk::78638089-f5c4-4b10-8853-bb9b3ddce092" providerId="AD" clId="Web-{5B84E99C-7E43-1EEC-BD16-83BC1B5F86C7}" dt="2026-03-18T16:49:01.447" v="108" actId="1076"/>
          <ac:picMkLst>
            <pc:docMk/>
            <pc:sldMk cId="0" sldId="257"/>
            <ac:picMk id="12" creationId="{97BF1FFD-852A-947E-3C8F-CA02B06CFF40}"/>
          </ac:picMkLst>
        </pc:picChg>
        <pc:picChg chg="del">
          <ac:chgData name="Brynes, Alexander (STFC,DL,AST)" userId="S::alexander.brynes@stfc.ac.uk::78638089-f5c4-4b10-8853-bb9b3ddce092" providerId="AD" clId="Web-{5B84E99C-7E43-1EEC-BD16-83BC1B5F86C7}" dt="2026-03-18T16:46:24.771" v="11"/>
          <ac:picMkLst>
            <pc:docMk/>
            <pc:sldMk cId="0" sldId="257"/>
            <ac:picMk id="120665002" creationId="{00000000-0000-0000-0000-000000000000}"/>
          </ac:picMkLst>
        </pc:picChg>
        <pc:picChg chg="del">
          <ac:chgData name="Brynes, Alexander (STFC,DL,AST)" userId="S::alexander.brynes@stfc.ac.uk::78638089-f5c4-4b10-8853-bb9b3ddce092" providerId="AD" clId="Web-{5B84E99C-7E43-1EEC-BD16-83BC1B5F86C7}" dt="2026-03-18T16:46:21.068" v="8"/>
          <ac:picMkLst>
            <pc:docMk/>
            <pc:sldMk cId="0" sldId="257"/>
            <ac:picMk id="669781190" creationId="{00000000-0000-0000-0000-000000000000}"/>
          </ac:picMkLst>
        </pc:picChg>
        <pc:picChg chg="del">
          <ac:chgData name="Brynes, Alexander (STFC,DL,AST)" userId="S::alexander.brynes@stfc.ac.uk::78638089-f5c4-4b10-8853-bb9b3ddce092" providerId="AD" clId="Web-{5B84E99C-7E43-1EEC-BD16-83BC1B5F86C7}" dt="2026-03-18T16:46:19.943" v="7"/>
          <ac:picMkLst>
            <pc:docMk/>
            <pc:sldMk cId="0" sldId="257"/>
            <ac:picMk id="1021189445" creationId="{00000000-0000-0000-0000-000000000000}"/>
          </ac:picMkLst>
        </pc:picChg>
        <pc:picChg chg="del">
          <ac:chgData name="Brynes, Alexander (STFC,DL,AST)" userId="S::alexander.brynes@stfc.ac.uk::78638089-f5c4-4b10-8853-bb9b3ddce092" providerId="AD" clId="Web-{5B84E99C-7E43-1EEC-BD16-83BC1B5F86C7}" dt="2026-03-18T16:46:18.662" v="6"/>
          <ac:picMkLst>
            <pc:docMk/>
            <pc:sldMk cId="0" sldId="257"/>
            <ac:picMk id="1304889348" creationId="{00000000-0000-0000-0000-000000000000}"/>
          </ac:picMkLst>
        </pc:picChg>
        <pc:picChg chg="del">
          <ac:chgData name="Brynes, Alexander (STFC,DL,AST)" userId="S::alexander.brynes@stfc.ac.uk::78638089-f5c4-4b10-8853-bb9b3ddce092" providerId="AD" clId="Web-{5B84E99C-7E43-1EEC-BD16-83BC1B5F86C7}" dt="2026-03-18T16:46:17.880" v="5"/>
          <ac:picMkLst>
            <pc:docMk/>
            <pc:sldMk cId="0" sldId="257"/>
            <ac:picMk id="1616070272" creationId="{00000000-0000-0000-0000-000000000000}"/>
          </ac:picMkLst>
        </pc:picChg>
        <pc:picChg chg="del">
          <ac:chgData name="Brynes, Alexander (STFC,DL,AST)" userId="S::alexander.brynes@stfc.ac.uk::78638089-f5c4-4b10-8853-bb9b3ddce092" providerId="AD" clId="Web-{5B84E99C-7E43-1EEC-BD16-83BC1B5F86C7}" dt="2026-03-18T16:46:16.708" v="4"/>
          <ac:picMkLst>
            <pc:docMk/>
            <pc:sldMk cId="0" sldId="257"/>
            <ac:picMk id="1686389736" creationId="{00000000-0000-0000-0000-000000000000}"/>
          </ac:picMkLst>
        </pc:picChg>
        <pc:picChg chg="del">
          <ac:chgData name="Brynes, Alexander (STFC,DL,AST)" userId="S::alexander.brynes@stfc.ac.uk::78638089-f5c4-4b10-8853-bb9b3ddce092" providerId="AD" clId="Web-{5B84E99C-7E43-1EEC-BD16-83BC1B5F86C7}" dt="2026-03-18T16:46:22.490" v="9"/>
          <ac:picMkLst>
            <pc:docMk/>
            <pc:sldMk cId="0" sldId="257"/>
            <ac:picMk id="1947263339" creationId="{00000000-0000-0000-0000-000000000000}"/>
          </ac:picMkLst>
        </pc:picChg>
        <pc:picChg chg="del">
          <ac:chgData name="Brynes, Alexander (STFC,DL,AST)" userId="S::alexander.brynes@stfc.ac.uk::78638089-f5c4-4b10-8853-bb9b3ddce092" providerId="AD" clId="Web-{5B84E99C-7E43-1EEC-BD16-83BC1B5F86C7}" dt="2026-03-18T16:46:23.584" v="10"/>
          <ac:picMkLst>
            <pc:docMk/>
            <pc:sldMk cId="0" sldId="257"/>
            <ac:picMk id="2126897072" creationId="{00000000-0000-0000-0000-000000000000}"/>
          </ac:picMkLst>
        </pc:picChg>
      </pc:sldChg>
      <pc:sldChg chg="modSp">
        <pc:chgData name="Brynes, Alexander (STFC,DL,AST)" userId="S::alexander.brynes@stfc.ac.uk::78638089-f5c4-4b10-8853-bb9b3ddce092" providerId="AD" clId="Web-{5B84E99C-7E43-1EEC-BD16-83BC1B5F86C7}" dt="2026-03-18T16:51:22.854" v="132" actId="1076"/>
        <pc:sldMkLst>
          <pc:docMk/>
          <pc:sldMk cId="860381036" sldId="264"/>
        </pc:sldMkLst>
        <pc:spChg chg="mod">
          <ac:chgData name="Brynes, Alexander (STFC,DL,AST)" userId="S::alexander.brynes@stfc.ac.uk::78638089-f5c4-4b10-8853-bb9b3ddce092" providerId="AD" clId="Web-{5B84E99C-7E43-1EEC-BD16-83BC1B5F86C7}" dt="2026-03-18T16:50:24.197" v="131" actId="20577"/>
          <ac:spMkLst>
            <pc:docMk/>
            <pc:sldMk cId="860381036" sldId="264"/>
            <ac:spMk id="335607280" creationId="{1C86D4C8-0E31-D32C-EF44-6D077761B404}"/>
          </ac:spMkLst>
        </pc:spChg>
        <pc:picChg chg="mod">
          <ac:chgData name="Brynes, Alexander (STFC,DL,AST)" userId="S::alexander.brynes@stfc.ac.uk::78638089-f5c4-4b10-8853-bb9b3ddce092" providerId="AD" clId="Web-{5B84E99C-7E43-1EEC-BD16-83BC1B5F86C7}" dt="2026-03-18T16:51:22.854" v="132" actId="1076"/>
          <ac:picMkLst>
            <pc:docMk/>
            <pc:sldMk cId="860381036" sldId="264"/>
            <ac:picMk id="7" creationId="{C0EC15CF-E27F-078F-394E-8A7630463CD3}"/>
          </ac:picMkLst>
        </pc:picChg>
      </pc:sldChg>
      <pc:sldChg chg="add replId">
        <pc:chgData name="Brynes, Alexander (STFC,DL,AST)" userId="S::alexander.brynes@stfc.ac.uk::78638089-f5c4-4b10-8853-bb9b3ddce092" providerId="AD" clId="Web-{5B84E99C-7E43-1EEC-BD16-83BC1B5F86C7}" dt="2026-03-18T16:46:04.301" v="0"/>
        <pc:sldMkLst>
          <pc:docMk/>
          <pc:sldMk cId="2970451242" sldId="265"/>
        </pc:sldMkLst>
      </pc:sldChg>
    </pc:docChg>
  </pc:docChgLst>
  <pc:docChgLst>
    <pc:chgData name="Brynes, Alexander (STFC,DL,AST)" userId="S::alexander.brynes@stfc.ac.uk::78638089-f5c4-4b10-8853-bb9b3ddce092" providerId="AD" clId="Web-{7AE101B2-0E69-48AA-BD6E-4D14414D448C}"/>
    <pc:docChg chg="modSld sldOrd">
      <pc:chgData name="Brynes, Alexander (STFC,DL,AST)" userId="S::alexander.brynes@stfc.ac.uk::78638089-f5c4-4b10-8853-bb9b3ddce092" providerId="AD" clId="Web-{7AE101B2-0E69-48AA-BD6E-4D14414D448C}" dt="2026-03-09T12:40:45.404" v="856" actId="20577"/>
      <pc:docMkLst>
        <pc:docMk/>
      </pc:docMkLst>
      <pc:sldChg chg="modSp">
        <pc:chgData name="Brynes, Alexander (STFC,DL,AST)" userId="S::alexander.brynes@stfc.ac.uk::78638089-f5c4-4b10-8853-bb9b3ddce092" providerId="AD" clId="Web-{7AE101B2-0E69-48AA-BD6E-4D14414D448C}" dt="2026-03-09T12:39:54.154" v="844"/>
        <pc:sldMkLst>
          <pc:docMk/>
          <pc:sldMk cId="0" sldId="257"/>
        </pc:sldMkLst>
      </pc:sldChg>
      <pc:sldChg chg="addSp modSp">
        <pc:chgData name="Brynes, Alexander (STFC,DL,AST)" userId="S::alexander.brynes@stfc.ac.uk::78638089-f5c4-4b10-8853-bb9b3ddce092" providerId="AD" clId="Web-{7AE101B2-0E69-48AA-BD6E-4D14414D448C}" dt="2026-03-09T12:40:45.404" v="856" actId="20577"/>
        <pc:sldMkLst>
          <pc:docMk/>
          <pc:sldMk cId="0" sldId="259"/>
        </pc:sldMkLst>
        <pc:spChg chg="add mod">
          <ac:chgData name="Brynes, Alexander (STFC,DL,AST)" userId="S::alexander.brynes@stfc.ac.uk::78638089-f5c4-4b10-8853-bb9b3ddce092" providerId="AD" clId="Web-{7AE101B2-0E69-48AA-BD6E-4D14414D448C}" dt="2026-03-09T11:57:23.390" v="4" actId="1076"/>
          <ac:spMkLst>
            <pc:docMk/>
            <pc:sldMk cId="0" sldId="259"/>
            <ac:spMk id="3" creationId="{4FBB7A3C-F4D5-9998-905A-C48BB9B296E5}"/>
          </ac:spMkLst>
        </pc:spChg>
        <pc:spChg chg="add mod">
          <ac:chgData name="Brynes, Alexander (STFC,DL,AST)" userId="S::alexander.brynes@stfc.ac.uk::78638089-f5c4-4b10-8853-bb9b3ddce092" providerId="AD" clId="Web-{7AE101B2-0E69-48AA-BD6E-4D14414D448C}" dt="2026-03-09T11:57:39.516" v="46" actId="20577"/>
          <ac:spMkLst>
            <pc:docMk/>
            <pc:sldMk cId="0" sldId="259"/>
            <ac:spMk id="5" creationId="{0C88A468-9B7E-5C30-8C4F-8A4BEFC693FD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1:57:11.562" v="1" actId="14100"/>
          <ac:spMkLst>
            <pc:docMk/>
            <pc:sldMk cId="0" sldId="259"/>
            <ac:spMk id="7" creationId="{00000000-0000-0000-0000-000000000000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40:45.404" v="856" actId="20577"/>
          <ac:spMkLst>
            <pc:docMk/>
            <pc:sldMk cId="0" sldId="259"/>
            <ac:spMk id="10" creationId="{00000000-0000-0000-0000-000000000000}"/>
          </ac:spMkLst>
        </pc:spChg>
        <pc:grpChg chg="mod">
          <ac:chgData name="Brynes, Alexander (STFC,DL,AST)" userId="S::alexander.brynes@stfc.ac.uk::78638089-f5c4-4b10-8853-bb9b3ddce092" providerId="AD" clId="Web-{7AE101B2-0E69-48AA-BD6E-4D14414D448C}" dt="2026-03-09T11:57:02.593" v="0" actId="14100"/>
          <ac:grpSpMkLst>
            <pc:docMk/>
            <pc:sldMk cId="0" sldId="259"/>
            <ac:grpSpMk id="1431976992" creationId="{00000000-0000-0000-0000-000000000000}"/>
          </ac:grpSpMkLst>
        </pc:grpChg>
      </pc:sldChg>
      <pc:sldChg chg="ord">
        <pc:chgData name="Brynes, Alexander (STFC,DL,AST)" userId="S::alexander.brynes@stfc.ac.uk::78638089-f5c4-4b10-8853-bb9b3ddce092" providerId="AD" clId="Web-{7AE101B2-0E69-48AA-BD6E-4D14414D448C}" dt="2026-03-09T12:40:19.154" v="845"/>
        <pc:sldMkLst>
          <pc:docMk/>
          <pc:sldMk cId="0" sldId="260"/>
        </pc:sldMkLst>
      </pc:sldChg>
      <pc:sldChg chg="modSp">
        <pc:chgData name="Brynes, Alexander (STFC,DL,AST)" userId="S::alexander.brynes@stfc.ac.uk::78638089-f5c4-4b10-8853-bb9b3ddce092" providerId="AD" clId="Web-{7AE101B2-0E69-48AA-BD6E-4D14414D448C}" dt="2026-03-09T12:32:52.462" v="723" actId="20577"/>
        <pc:sldMkLst>
          <pc:docMk/>
          <pc:sldMk cId="0" sldId="261"/>
        </pc:sldMkLst>
        <pc:spChg chg="mod">
          <ac:chgData name="Brynes, Alexander (STFC,DL,AST)" userId="S::alexander.brynes@stfc.ac.uk::78638089-f5c4-4b10-8853-bb9b3ddce092" providerId="AD" clId="Web-{7AE101B2-0E69-48AA-BD6E-4D14414D448C}" dt="2026-03-09T12:32:52.462" v="723" actId="20577"/>
          <ac:spMkLst>
            <pc:docMk/>
            <pc:sldMk cId="0" sldId="261"/>
            <ac:spMk id="104605173" creationId="{00000000-0000-0000-0000-000000000000}"/>
          </ac:spMkLst>
        </pc:spChg>
      </pc:sldChg>
      <pc:sldChg chg="modSp">
        <pc:chgData name="Brynes, Alexander (STFC,DL,AST)" userId="S::alexander.brynes@stfc.ac.uk::78638089-f5c4-4b10-8853-bb9b3ddce092" providerId="AD" clId="Web-{7AE101B2-0E69-48AA-BD6E-4D14414D448C}" dt="2026-03-09T12:33:20.837" v="729" actId="20577"/>
        <pc:sldMkLst>
          <pc:docMk/>
          <pc:sldMk cId="0" sldId="262"/>
        </pc:sldMkLst>
        <pc:spChg chg="mod">
          <ac:chgData name="Brynes, Alexander (STFC,DL,AST)" userId="S::alexander.brynes@stfc.ac.uk::78638089-f5c4-4b10-8853-bb9b3ddce092" providerId="AD" clId="Web-{7AE101B2-0E69-48AA-BD6E-4D14414D448C}" dt="2026-03-09T12:33:18.494" v="728" actId="20577"/>
          <ac:spMkLst>
            <pc:docMk/>
            <pc:sldMk cId="0" sldId="262"/>
            <ac:spMk id="5" creationId="{445E1A13-4893-0E32-50DE-59C904D1F027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33:20.837" v="729" actId="20577"/>
          <ac:spMkLst>
            <pc:docMk/>
            <pc:sldMk cId="0" sldId="262"/>
            <ac:spMk id="10" creationId="{58D503C9-2A25-B539-3245-65B90888E1B4}"/>
          </ac:spMkLst>
        </pc:spChg>
      </pc:sldChg>
      <pc:sldChg chg="modSp">
        <pc:chgData name="Brynes, Alexander (STFC,DL,AST)" userId="S::alexander.brynes@stfc.ac.uk::78638089-f5c4-4b10-8853-bb9b3ddce092" providerId="AD" clId="Web-{7AE101B2-0E69-48AA-BD6E-4D14414D448C}" dt="2026-03-09T12:39:00.903" v="840" actId="20577"/>
        <pc:sldMkLst>
          <pc:docMk/>
          <pc:sldMk cId="0" sldId="263"/>
        </pc:sldMkLst>
        <pc:spChg chg="mod">
          <ac:chgData name="Brynes, Alexander (STFC,DL,AST)" userId="S::alexander.brynes@stfc.ac.uk::78638089-f5c4-4b10-8853-bb9b3ddce092" providerId="AD" clId="Web-{7AE101B2-0E69-48AA-BD6E-4D14414D448C}" dt="2026-03-09T12:38:28.169" v="836" actId="14100"/>
          <ac:spMkLst>
            <pc:docMk/>
            <pc:sldMk cId="0" sldId="263"/>
            <ac:spMk id="4" creationId="{34DBDC85-A190-D610-BBC6-5CFF6632002B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38:47.919" v="839" actId="14100"/>
          <ac:spMkLst>
            <pc:docMk/>
            <pc:sldMk cId="0" sldId="263"/>
            <ac:spMk id="7" creationId="{66F58F65-2918-C3B8-4183-9E5D6437A425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38:36.294" v="838" actId="14100"/>
          <ac:spMkLst>
            <pc:docMk/>
            <pc:sldMk cId="0" sldId="263"/>
            <ac:spMk id="9" creationId="{FE08FDF0-56E1-CCAD-C774-B0B47426EDAC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17:38.600" v="536" actId="14100"/>
          <ac:spMkLst>
            <pc:docMk/>
            <pc:sldMk cId="0" sldId="263"/>
            <ac:spMk id="224681370" creationId="{00000000-0000-0000-0000-000000000000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39:00.903" v="840" actId="20577"/>
          <ac:spMkLst>
            <pc:docMk/>
            <pc:sldMk cId="0" sldId="263"/>
            <ac:spMk id="1724345136" creationId="{00000000-0000-0000-0000-000000000000}"/>
          </ac:spMkLst>
        </pc:spChg>
        <pc:grpChg chg="mod">
          <ac:chgData name="Brynes, Alexander (STFC,DL,AST)" userId="S::alexander.brynes@stfc.ac.uk::78638089-f5c4-4b10-8853-bb9b3ddce092" providerId="AD" clId="Web-{7AE101B2-0E69-48AA-BD6E-4D14414D448C}" dt="2026-03-09T12:38:23.372" v="835" actId="14100"/>
          <ac:grpSpMkLst>
            <pc:docMk/>
            <pc:sldMk cId="0" sldId="263"/>
            <ac:grpSpMk id="2" creationId="{CEBF6A7C-D3E8-1CB3-058F-67F44B4EB7F2}"/>
          </ac:grpSpMkLst>
        </pc:grpChg>
        <pc:grpChg chg="mod">
          <ac:chgData name="Brynes, Alexander (STFC,DL,AST)" userId="S::alexander.brynes@stfc.ac.uk::78638089-f5c4-4b10-8853-bb9b3ddce092" providerId="AD" clId="Web-{7AE101B2-0E69-48AA-BD6E-4D14414D448C}" dt="2026-03-09T12:17:13.944" v="529" actId="14100"/>
          <ac:grpSpMkLst>
            <pc:docMk/>
            <pc:sldMk cId="0" sldId="263"/>
            <ac:grpSpMk id="6" creationId="{5637F2A7-6006-77C0-8E15-5F448D9E97AA}"/>
          </ac:grpSpMkLst>
        </pc:grpChg>
        <pc:grpChg chg="mod">
          <ac:chgData name="Brynes, Alexander (STFC,DL,AST)" userId="S::alexander.brynes@stfc.ac.uk::78638089-f5c4-4b10-8853-bb9b3ddce092" providerId="AD" clId="Web-{7AE101B2-0E69-48AA-BD6E-4D14414D448C}" dt="2026-03-09T12:31:11.866" v="669" actId="14100"/>
          <ac:grpSpMkLst>
            <pc:docMk/>
            <pc:sldMk cId="0" sldId="263"/>
            <ac:grpSpMk id="521659343" creationId="{00000000-0000-0000-0000-000000000000}"/>
          </ac:grpSpMkLst>
        </pc:grpChg>
      </pc:sldChg>
      <pc:sldChg chg="addSp delSp modSp">
        <pc:chgData name="Brynes, Alexander (STFC,DL,AST)" userId="S::alexander.brynes@stfc.ac.uk::78638089-f5c4-4b10-8853-bb9b3ddce092" providerId="AD" clId="Web-{7AE101B2-0E69-48AA-BD6E-4D14414D448C}" dt="2026-03-09T12:35:03.464" v="799" actId="20577"/>
        <pc:sldMkLst>
          <pc:docMk/>
          <pc:sldMk cId="860381036" sldId="264"/>
        </pc:sldMkLst>
        <pc:spChg chg="mod">
          <ac:chgData name="Brynes, Alexander (STFC,DL,AST)" userId="S::alexander.brynes@stfc.ac.uk::78638089-f5c4-4b10-8853-bb9b3ddce092" providerId="AD" clId="Web-{7AE101B2-0E69-48AA-BD6E-4D14414D448C}" dt="2026-03-09T12:01:14.113" v="57" actId="20577"/>
          <ac:spMkLst>
            <pc:docMk/>
            <pc:sldMk cId="860381036" sldId="264"/>
            <ac:spMk id="4" creationId="{411A4613-BDE5-2B39-9648-F0706841704A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34:44.760" v="794" actId="20577"/>
          <ac:spMkLst>
            <pc:docMk/>
            <pc:sldMk cId="860381036" sldId="264"/>
            <ac:spMk id="5" creationId="{1D4357BA-C11E-78E8-6B9B-6423D58BEDA6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10:11.214" v="241" actId="20577"/>
          <ac:spMkLst>
            <pc:docMk/>
            <pc:sldMk cId="860381036" sldId="264"/>
            <ac:spMk id="9" creationId="{0A16C4A4-8846-B80C-B021-700E3931C0F3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11:12.295" v="366" actId="20577"/>
          <ac:spMkLst>
            <pc:docMk/>
            <pc:sldMk cId="860381036" sldId="264"/>
            <ac:spMk id="10" creationId="{239AABBE-1BD6-007D-65CB-7B809864D454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10:06.901" v="231" actId="20577"/>
          <ac:spMkLst>
            <pc:docMk/>
            <pc:sldMk cId="860381036" sldId="264"/>
            <ac:spMk id="14" creationId="{9C223165-A332-308D-D25D-5C8501211E44}"/>
          </ac:spMkLst>
        </pc:spChg>
        <pc:spChg chg="mod">
          <ac:chgData name="Brynes, Alexander (STFC,DL,AST)" userId="S::alexander.brynes@stfc.ac.uk::78638089-f5c4-4b10-8853-bb9b3ddce092" providerId="AD" clId="Web-{7AE101B2-0E69-48AA-BD6E-4D14414D448C}" dt="2026-03-09T12:35:03.464" v="799" actId="20577"/>
          <ac:spMkLst>
            <pc:docMk/>
            <pc:sldMk cId="860381036" sldId="264"/>
            <ac:spMk id="15" creationId="{F10E393A-0C72-77B1-96F7-EEE97BF107BA}"/>
          </ac:spMkLst>
        </pc:spChg>
        <pc:picChg chg="add mod">
          <ac:chgData name="Brynes, Alexander (STFC,DL,AST)" userId="S::alexander.brynes@stfc.ac.uk::78638089-f5c4-4b10-8853-bb9b3ddce092" providerId="AD" clId="Web-{7AE101B2-0E69-48AA-BD6E-4D14414D448C}" dt="2026-03-09T12:13:29.049" v="383" actId="1076"/>
          <ac:picMkLst>
            <pc:docMk/>
            <pc:sldMk cId="860381036" sldId="264"/>
            <ac:picMk id="2" creationId="{663A2007-1C12-8D9A-F4A2-B449D728FF3D}"/>
          </ac:picMkLst>
        </pc:picChg>
        <pc:picChg chg="add mod">
          <ac:chgData name="Brynes, Alexander (STFC,DL,AST)" userId="S::alexander.brynes@stfc.ac.uk::78638089-f5c4-4b10-8853-bb9b3ddce092" providerId="AD" clId="Web-{7AE101B2-0E69-48AA-BD6E-4D14414D448C}" dt="2026-03-09T12:15:50.724" v="520" actId="14100"/>
          <ac:picMkLst>
            <pc:docMk/>
            <pc:sldMk cId="860381036" sldId="264"/>
            <ac:picMk id="7" creationId="{C0EC15CF-E27F-078F-394E-8A7630463CD3}"/>
          </ac:picMkLst>
        </pc:picChg>
        <pc:picChg chg="add mod">
          <ac:chgData name="Brynes, Alexander (STFC,DL,AST)" userId="S::alexander.brynes@stfc.ac.uk::78638089-f5c4-4b10-8853-bb9b3ddce092" providerId="AD" clId="Web-{7AE101B2-0E69-48AA-BD6E-4D14414D448C}" dt="2026-03-09T12:11:39.280" v="371" actId="1076"/>
          <ac:picMkLst>
            <pc:docMk/>
            <pc:sldMk cId="860381036" sldId="264"/>
            <ac:picMk id="16" creationId="{3F6362CD-4620-0904-4785-4806D49C13BF}"/>
          </ac:picMkLst>
        </pc:picChg>
        <pc:picChg chg="add mod">
          <ac:chgData name="Brynes, Alexander (STFC,DL,AST)" userId="S::alexander.brynes@stfc.ac.uk::78638089-f5c4-4b10-8853-bb9b3ddce092" providerId="AD" clId="Web-{7AE101B2-0E69-48AA-BD6E-4D14414D448C}" dt="2026-03-09T12:13:21.721" v="381" actId="1076"/>
          <ac:picMkLst>
            <pc:docMk/>
            <pc:sldMk cId="860381036" sldId="264"/>
            <ac:picMk id="18" creationId="{209AD361-DEEB-6A57-1733-18A6AC09CE73}"/>
          </ac:picMkLst>
        </pc:picChg>
      </pc:sldChg>
    </pc:docChg>
  </pc:docChgLst>
  <pc:docChgLst>
    <pc:chgData name="Brynes, Alexander (STFC,DL,AST)" userId="S::alexander.brynes@stfc.ac.uk::78638089-f5c4-4b10-8853-bb9b3ddce092" providerId="AD" clId="Web-{737BB787-CA9D-4DFE-A22E-6DCBC81F01C8}"/>
    <pc:docChg chg="modSld">
      <pc:chgData name="Brynes, Alexander (STFC,DL,AST)" userId="S::alexander.brynes@stfc.ac.uk::78638089-f5c4-4b10-8853-bb9b3ddce092" providerId="AD" clId="Web-{737BB787-CA9D-4DFE-A22E-6DCBC81F01C8}" dt="2026-03-18T04:31:20.644" v="30" actId="20577"/>
      <pc:docMkLst>
        <pc:docMk/>
      </pc:docMkLst>
      <pc:sldChg chg="modSp">
        <pc:chgData name="Brynes, Alexander (STFC,DL,AST)" userId="S::alexander.brynes@stfc.ac.uk::78638089-f5c4-4b10-8853-bb9b3ddce092" providerId="AD" clId="Web-{737BB787-CA9D-4DFE-A22E-6DCBC81F01C8}" dt="2026-03-18T04:31:20.644" v="30" actId="20577"/>
        <pc:sldMkLst>
          <pc:docMk/>
          <pc:sldMk cId="0" sldId="261"/>
        </pc:sldMkLst>
        <pc:spChg chg="mod">
          <ac:chgData name="Brynes, Alexander (STFC,DL,AST)" userId="S::alexander.brynes@stfc.ac.uk::78638089-f5c4-4b10-8853-bb9b3ddce092" providerId="AD" clId="Web-{737BB787-CA9D-4DFE-A22E-6DCBC81F01C8}" dt="2026-03-18T04:31:20.644" v="30" actId="20577"/>
          <ac:spMkLst>
            <pc:docMk/>
            <pc:sldMk cId="0" sldId="261"/>
            <ac:spMk id="203484750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0352200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69640321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96BCBB-0F33-4B8D-91CA-DE339646112F}" type="datetimeFigureOut">
              <a:rPr lang="en-GB"/>
              <a:t>18/03/2026</a:t>
            </a:fld>
            <a:endParaRPr lang="en-GB"/>
          </a:p>
        </p:txBody>
      </p:sp>
      <p:sp>
        <p:nvSpPr>
          <p:cNvPr id="997116822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659249499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493448954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12989171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E5C9707-FDC8-4766-B836-E203739A0B0D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2058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040361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62382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1786CD-C803-B1BC-F400-9A2F3501091A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573623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643860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508397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971D3D4-635D-2422-F640-993117376065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65419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9545778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452280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142A97-BA75-4C32-F08F-8A6C72E4AD56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16EFE-D2C5-48A0-1566-807743BB47B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654198" name="Slide Image Placeholder 1">
            <a:extLst>
              <a:ext uri="{FF2B5EF4-FFF2-40B4-BE49-F238E27FC236}">
                <a16:creationId xmlns:a16="http://schemas.microsoft.com/office/drawing/2014/main" id="{FB88D353-431D-0647-2A26-B1137D370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95457787" name="Notes Placeholder 2">
            <a:extLst>
              <a:ext uri="{FF2B5EF4-FFF2-40B4-BE49-F238E27FC236}">
                <a16:creationId xmlns:a16="http://schemas.microsoft.com/office/drawing/2014/main" id="{60824150-21A2-6528-36CD-16EE6820D9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45228005" name="Slide Number Placeholder 3">
            <a:extLst>
              <a:ext uri="{FF2B5EF4-FFF2-40B4-BE49-F238E27FC236}">
                <a16:creationId xmlns:a16="http://schemas.microsoft.com/office/drawing/2014/main" id="{B2BA37C0-F42C-91A2-A572-6FE061D744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142A97-BA75-4C32-F08F-8A6C72E4AD56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6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211608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948399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98232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142A97-BA75-4C32-F08F-8A6C72E4AD56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801555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4096267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620304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29285C-F99C-B4C8-09E5-857005C619E5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723771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7411339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280336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0A4AEB-A245-29E8-CF61-A96612044406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168645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711594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511333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8DF58E-C818-4A0B-05D7-B2DB578861FF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973221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099132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0893595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3EDE2E4-3CBD-67C0-A7B8-44E3779886A7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E6D6B-C26C-ED9A-FB77-7DBCF02B719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9732218" name="Slide Image Placeholder 1">
            <a:extLst>
              <a:ext uri="{FF2B5EF4-FFF2-40B4-BE49-F238E27FC236}">
                <a16:creationId xmlns:a16="http://schemas.microsoft.com/office/drawing/2014/main" id="{E9B0E52F-D536-325C-7C77-BD5477F14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09913299" name="Notes Placeholder 2">
            <a:extLst>
              <a:ext uri="{FF2B5EF4-FFF2-40B4-BE49-F238E27FC236}">
                <a16:creationId xmlns:a16="http://schemas.microsoft.com/office/drawing/2014/main" id="{73B97E62-8F13-0267-17E9-146E6A4480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08935959" name="Slide Number Placeholder 3">
            <a:extLst>
              <a:ext uri="{FF2B5EF4-FFF2-40B4-BE49-F238E27FC236}">
                <a16:creationId xmlns:a16="http://schemas.microsoft.com/office/drawing/2014/main" id="{0D3B2CB2-FF3B-DCE1-1D13-48DB06CC36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3EDE2E4-3CBD-67C0-A7B8-44E3779886A7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15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in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537350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97709" y="5838677"/>
            <a:ext cx="3641406" cy="646331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/>
              <a:buNone/>
              <a:defRPr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 marL="6286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0858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5430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002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Mark Johnson | Senior Accelerator Physicist</a:t>
            </a:r>
            <a:br>
              <a:rPr lang="en-GB"/>
            </a:br>
            <a:r>
              <a:rPr lang="en-GB"/>
              <a:t>UKRI STFC Daresbury Laboratory</a:t>
            </a:r>
            <a:br>
              <a:rPr lang="en-GB"/>
            </a:br>
            <a:r>
              <a:rPr lang="en-GB"/>
              <a:t>       mark.johnson@stfc.ac.uk</a:t>
            </a:r>
            <a:endParaRPr/>
          </a:p>
        </p:txBody>
      </p:sp>
      <p:sp>
        <p:nvSpPr>
          <p:cNvPr id="981464849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95325" y="3437313"/>
            <a:ext cx="41148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Presenter Name | Meeting Name</a:t>
            </a:r>
            <a:endParaRPr lang="en-GB"/>
          </a:p>
        </p:txBody>
      </p:sp>
      <p:sp>
        <p:nvSpPr>
          <p:cNvPr id="143514714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95325" y="2121910"/>
            <a:ext cx="4572000" cy="1315403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Placeholder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1007964186" name="Text Placeholder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95325" y="3802438"/>
            <a:ext cx="1662545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5pPr>
          </a:lstStyle>
          <a:p>
            <a:pPr lvl="0">
              <a:defRPr/>
            </a:pPr>
            <a:r>
              <a:rPr lang="en-US"/>
              <a:t>01/01/2024</a:t>
            </a:r>
            <a:endParaRPr lang="en-GB"/>
          </a:p>
        </p:txBody>
      </p:sp>
      <p:pic>
        <p:nvPicPr>
          <p:cNvPr id="630535715" name="Graphic 24" descr="Envelope with solid fill"/>
          <p:cNvPicPr>
            <a:picLocks noChangeAspect="1"/>
          </p:cNvPicPr>
          <p:nvPr/>
        </p:nvPicPr>
        <p:blipFill rotWithShape="1">
          <a:blip>
            <a:alphaModFix amt="3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 flipH="1">
            <a:off x="780478" y="6268525"/>
            <a:ext cx="216000" cy="1822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0911052" name="Title 1"/>
          <p:cNvSpPr>
            <a:spLocks noGrp="1"/>
          </p:cNvSpPr>
          <p:nvPr>
            <p:ph type="title"/>
          </p:nvPr>
        </p:nvSpPr>
        <p:spPr bwMode="auto">
          <a:xfrm>
            <a:off x="524251" y="365125"/>
            <a:ext cx="8004607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9612977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515938" y="1238250"/>
            <a:ext cx="9275762" cy="48958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66911379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38463596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2863443" name="Title 1"/>
          <p:cNvSpPr>
            <a:spLocks noGrp="1"/>
          </p:cNvSpPr>
          <p:nvPr>
            <p:ph type="title"/>
          </p:nvPr>
        </p:nvSpPr>
        <p:spPr bwMode="auto">
          <a:xfrm>
            <a:off x="524251" y="365125"/>
            <a:ext cx="8004607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33357616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515939" y="1238250"/>
            <a:ext cx="6433501" cy="48958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61694845" name="Picture Placeholder 5"/>
          <p:cNvSpPr>
            <a:spLocks noGrp="1"/>
          </p:cNvSpPr>
          <p:nvPr>
            <p:ph type="pic" sz="quarter" idx="13"/>
          </p:nvPr>
        </p:nvSpPr>
        <p:spPr bwMode="auto">
          <a:xfrm>
            <a:off x="7165571" y="1238250"/>
            <a:ext cx="4859742" cy="4895850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2727605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74681984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aption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12469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794195239" name="Title 1"/>
          <p:cNvSpPr>
            <a:spLocks noGrp="1"/>
          </p:cNvSpPr>
          <p:nvPr>
            <p:ph type="title"/>
          </p:nvPr>
        </p:nvSpPr>
        <p:spPr bwMode="auto">
          <a:xfrm>
            <a:off x="524252" y="365125"/>
            <a:ext cx="5161654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61953198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515938" y="1163637"/>
            <a:ext cx="5186362" cy="330861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60251350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aption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8210449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461434570" name="Title 1"/>
          <p:cNvSpPr>
            <a:spLocks noGrp="1"/>
          </p:cNvSpPr>
          <p:nvPr>
            <p:ph type="title"/>
          </p:nvPr>
        </p:nvSpPr>
        <p:spPr bwMode="auto">
          <a:xfrm>
            <a:off x="6498015" y="365125"/>
            <a:ext cx="5161654" cy="574675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1577429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6489701" y="1163637"/>
            <a:ext cx="5186362" cy="330861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75517813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aption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2705893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239083659" name="Title 1"/>
          <p:cNvSpPr>
            <a:spLocks noGrp="1"/>
          </p:cNvSpPr>
          <p:nvPr>
            <p:ph type="title"/>
          </p:nvPr>
        </p:nvSpPr>
        <p:spPr bwMode="auto">
          <a:xfrm>
            <a:off x="524252" y="365125"/>
            <a:ext cx="5161654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02342965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515938" y="1163637"/>
            <a:ext cx="5186362" cy="330861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9593118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1662741" name="Title 1"/>
          <p:cNvSpPr>
            <a:spLocks noGrp="1"/>
          </p:cNvSpPr>
          <p:nvPr>
            <p:ph type="title"/>
          </p:nvPr>
        </p:nvSpPr>
        <p:spPr bwMode="auto">
          <a:xfrm>
            <a:off x="524251" y="365125"/>
            <a:ext cx="8004607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93994490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515938" y="1238250"/>
            <a:ext cx="9275762" cy="48958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14247642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30829507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in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0783941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95325" y="3437313"/>
            <a:ext cx="41148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Subheading</a:t>
            </a:r>
            <a:endParaRPr lang="en-GB"/>
          </a:p>
        </p:txBody>
      </p:sp>
      <p:sp>
        <p:nvSpPr>
          <p:cNvPr id="1743859801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95325" y="2121910"/>
            <a:ext cx="4572000" cy="1315403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Page Divider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in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293181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981200" y="3437313"/>
            <a:ext cx="41148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Presenter Name | Meeting Name</a:t>
            </a:r>
            <a:endParaRPr lang="en-GB"/>
          </a:p>
        </p:txBody>
      </p:sp>
      <p:sp>
        <p:nvSpPr>
          <p:cNvPr id="1205209411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981200" y="2121910"/>
            <a:ext cx="4572000" cy="1315403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Placeholder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246829923" name="Text Placeholder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981200" y="3802438"/>
            <a:ext cx="1662545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5pPr>
          </a:lstStyle>
          <a:p>
            <a:pPr lvl="0">
              <a:defRPr/>
            </a:pPr>
            <a:r>
              <a:rPr lang="en-US"/>
              <a:t>01/01/2024</a:t>
            </a:r>
            <a:endParaRPr lang="en-GB"/>
          </a:p>
        </p:txBody>
      </p:sp>
      <p:pic>
        <p:nvPicPr>
          <p:cNvPr id="1705093193" name="Graphic 24" descr="Envelope with solid fill"/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tretch/>
        </p:blipFill>
        <p:spPr bwMode="auto">
          <a:xfrm flipH="1">
            <a:off x="1740913" y="6497127"/>
            <a:ext cx="216000" cy="182254"/>
          </a:xfrm>
          <a:prstGeom prst="rect">
            <a:avLst/>
          </a:prstGeom>
        </p:spPr>
      </p:pic>
      <p:sp>
        <p:nvSpPr>
          <p:cNvPr id="1212151119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652782" y="6067277"/>
            <a:ext cx="3641406" cy="646331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/>
              <a:buNone/>
              <a:defRPr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 marL="6286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0858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5430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002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Mark Johnson | Senior Accelerator Physicist</a:t>
            </a:r>
            <a:br>
              <a:rPr lang="en-GB"/>
            </a:br>
            <a:r>
              <a:rPr lang="en-GB"/>
              <a:t>UKRI STFC Daresbury Laboratory</a:t>
            </a:r>
            <a:br>
              <a:rPr lang="en-GB"/>
            </a:br>
            <a:r>
              <a:rPr lang="en-GB"/>
              <a:t>       mark.johnson@stfc.ac.uk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s (4x Entries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58438" name="Arc 1"/>
          <p:cNvSpPr/>
          <p:nvPr userDrawn="1"/>
        </p:nvSpPr>
        <p:spPr bwMode="auto"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54682886" name="Oval 3"/>
          <p:cNvSpPr/>
          <p:nvPr userDrawn="1"/>
        </p:nvSpPr>
        <p:spPr bwMode="auto">
          <a:xfrm>
            <a:off x="3902678" y="172131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240354879" name="Oval 4"/>
          <p:cNvSpPr/>
          <p:nvPr userDrawn="1"/>
        </p:nvSpPr>
        <p:spPr bwMode="auto">
          <a:xfrm>
            <a:off x="4203139" y="259253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936597215" name="Oval 5"/>
          <p:cNvSpPr/>
          <p:nvPr userDrawn="1"/>
        </p:nvSpPr>
        <p:spPr bwMode="auto">
          <a:xfrm>
            <a:off x="4260818" y="346375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088174260" name="Oval 6"/>
          <p:cNvSpPr/>
          <p:nvPr userDrawn="1"/>
        </p:nvSpPr>
        <p:spPr bwMode="auto">
          <a:xfrm>
            <a:off x="4047458" y="433497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351296256" name="Text Placeholder 1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065452" y="1635295"/>
            <a:ext cx="2894148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Introduction</a:t>
            </a:r>
            <a:endParaRPr lang="en-GB"/>
          </a:p>
        </p:txBody>
      </p:sp>
      <p:sp>
        <p:nvSpPr>
          <p:cNvPr id="475492437" name="Text Placeholder 1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79080" y="2503873"/>
            <a:ext cx="2580520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483926120" name="Text Placeholder 1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11820" y="3375708"/>
            <a:ext cx="2547780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983468240" name="Text Placeholder 1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206773" y="4236426"/>
            <a:ext cx="2752827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Conclusions</a:t>
            </a:r>
            <a:endParaRPr lang="en-GB"/>
          </a:p>
        </p:txBody>
      </p:sp>
      <p:sp>
        <p:nvSpPr>
          <p:cNvPr id="566858548" name="Date Placeholder 11"/>
          <p:cNvSpPr>
            <a:spLocks noGrp="1"/>
          </p:cNvSpPr>
          <p:nvPr>
            <p:ph type="dt" sz="half" idx="2"/>
          </p:nvPr>
        </p:nvSpPr>
        <p:spPr bwMode="auto">
          <a:xfrm>
            <a:off x="1577591" y="648525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Presenter Name | </a:t>
            </a:r>
            <a:r>
              <a:rPr lang="en-GB" b="1"/>
              <a:t>Presentation Title</a:t>
            </a:r>
            <a:r>
              <a:rPr lang="en-GB"/>
              <a:t> | </a:t>
            </a:r>
            <a:fld id="{B8F26FFA-EB72-4676-AF21-238F28274DE6}" type="datetime1">
              <a:rPr lang="en-GB"/>
              <a:t>18/03/2026</a:t>
            </a:fld>
            <a:endParaRPr lang="en-GB"/>
          </a:p>
        </p:txBody>
      </p:sp>
      <p:sp>
        <p:nvSpPr>
          <p:cNvPr id="1128048580" name="Slide Number Placeholder 9"/>
          <p:cNvSpPr>
            <a:spLocks noGrp="1"/>
          </p:cNvSpPr>
          <p:nvPr>
            <p:ph type="sldNum" sz="quarter" idx="4"/>
          </p:nvPr>
        </p:nvSpPr>
        <p:spPr bwMode="auto">
          <a:xfrm>
            <a:off x="9298913" y="648525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b="1"/>
              <a:t>Contents</a:t>
            </a:r>
            <a:endParaRPr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s (5x Entries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7657785" name="Arc 1"/>
          <p:cNvSpPr/>
          <p:nvPr userDrawn="1"/>
        </p:nvSpPr>
        <p:spPr bwMode="auto"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48108629" name="Oval 3"/>
          <p:cNvSpPr/>
          <p:nvPr userDrawn="1"/>
        </p:nvSpPr>
        <p:spPr bwMode="auto">
          <a:xfrm>
            <a:off x="3792716" y="1519181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286065915" name="Oval 4"/>
          <p:cNvSpPr/>
          <p:nvPr userDrawn="1"/>
        </p:nvSpPr>
        <p:spPr bwMode="auto">
          <a:xfrm>
            <a:off x="4267745" y="309617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85118742" name="Oval 5"/>
          <p:cNvSpPr/>
          <p:nvPr userDrawn="1"/>
        </p:nvSpPr>
        <p:spPr bwMode="auto">
          <a:xfrm>
            <a:off x="4200733" y="3884672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290640336" name="Oval 6"/>
          <p:cNvSpPr/>
          <p:nvPr userDrawn="1"/>
        </p:nvSpPr>
        <p:spPr bwMode="auto">
          <a:xfrm>
            <a:off x="3887620" y="4673169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474384986" name="Text Placeholder 1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963808" y="1436550"/>
            <a:ext cx="2995792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Introduction</a:t>
            </a:r>
            <a:endParaRPr lang="en-GB"/>
          </a:p>
        </p:txBody>
      </p:sp>
      <p:sp>
        <p:nvSpPr>
          <p:cNvPr id="168433244" name="Text Placeholder 1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10170" y="2210921"/>
            <a:ext cx="2649430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617089490" name="Text Placeholder 1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35373" y="3008943"/>
            <a:ext cx="2524227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64370124" name="Text Placeholder 1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055248" y="4585937"/>
            <a:ext cx="2904352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Conclusions</a:t>
            </a:r>
            <a:endParaRPr lang="en-GB"/>
          </a:p>
        </p:txBody>
      </p:sp>
      <p:sp>
        <p:nvSpPr>
          <p:cNvPr id="497103165" name="Oval 2"/>
          <p:cNvSpPr/>
          <p:nvPr userDrawn="1"/>
        </p:nvSpPr>
        <p:spPr bwMode="auto">
          <a:xfrm>
            <a:off x="4147212" y="2307678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772211652" name="Text Placeholder 1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367861" y="3796010"/>
            <a:ext cx="2591739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1623302181" name="Date Placeholder 11"/>
          <p:cNvSpPr>
            <a:spLocks noGrp="1"/>
          </p:cNvSpPr>
          <p:nvPr>
            <p:ph type="dt" sz="half" idx="2"/>
          </p:nvPr>
        </p:nvSpPr>
        <p:spPr bwMode="auto">
          <a:xfrm>
            <a:off x="1577591" y="648525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Presenter Name | </a:t>
            </a:r>
            <a:r>
              <a:rPr lang="en-GB" b="1"/>
              <a:t>Presentation Title</a:t>
            </a:r>
            <a:r>
              <a:rPr lang="en-GB"/>
              <a:t> | </a:t>
            </a:r>
            <a:fld id="{D2033CBB-BF69-4769-B6FD-626D16D4B01A}" type="datetime1">
              <a:rPr lang="en-GB"/>
              <a:t>18/03/2026</a:t>
            </a:fld>
            <a:endParaRPr lang="en-GB"/>
          </a:p>
        </p:txBody>
      </p:sp>
      <p:sp>
        <p:nvSpPr>
          <p:cNvPr id="111165775" name="Slide Number Placeholder 9"/>
          <p:cNvSpPr>
            <a:spLocks noGrp="1"/>
          </p:cNvSpPr>
          <p:nvPr>
            <p:ph type="sldNum" sz="quarter" idx="4"/>
          </p:nvPr>
        </p:nvSpPr>
        <p:spPr bwMode="auto">
          <a:xfrm>
            <a:off x="9298913" y="648525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b="1"/>
              <a:t>Contents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s (6x Entries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7990531" name="Arc 1"/>
          <p:cNvSpPr/>
          <p:nvPr userDrawn="1"/>
        </p:nvSpPr>
        <p:spPr bwMode="auto"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13486030" name="Oval 3"/>
          <p:cNvSpPr/>
          <p:nvPr userDrawn="1"/>
        </p:nvSpPr>
        <p:spPr bwMode="auto">
          <a:xfrm>
            <a:off x="3668026" y="1352926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437221393" name="Oval 4"/>
          <p:cNvSpPr/>
          <p:nvPr userDrawn="1"/>
        </p:nvSpPr>
        <p:spPr bwMode="auto">
          <a:xfrm>
            <a:off x="4259432" y="3479737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559770416" name="Oval 5"/>
          <p:cNvSpPr/>
          <p:nvPr userDrawn="1"/>
        </p:nvSpPr>
        <p:spPr bwMode="auto">
          <a:xfrm>
            <a:off x="4109292" y="4188674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107373566" name="Oval 6"/>
          <p:cNvSpPr/>
          <p:nvPr userDrawn="1"/>
        </p:nvSpPr>
        <p:spPr bwMode="auto">
          <a:xfrm>
            <a:off x="3762929" y="4897612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929991297" name="Text Placeholder 1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830803" y="1260770"/>
            <a:ext cx="3128797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Introduction</a:t>
            </a:r>
            <a:endParaRPr lang="en-GB"/>
          </a:p>
        </p:txBody>
      </p:sp>
      <p:sp>
        <p:nvSpPr>
          <p:cNvPr id="1721484456" name="Text Placeholder 1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410434" y="2678298"/>
            <a:ext cx="2549166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1920961906" name="Text Placeholder 1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26559" y="3399252"/>
            <a:ext cx="2533041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1569415569" name="Text Placeholder 1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930556" y="4802736"/>
            <a:ext cx="3029044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Conclusions</a:t>
            </a:r>
            <a:endParaRPr lang="en-GB"/>
          </a:p>
        </p:txBody>
      </p:sp>
      <p:sp>
        <p:nvSpPr>
          <p:cNvPr id="119284574" name="Oval 2"/>
          <p:cNvSpPr/>
          <p:nvPr userDrawn="1"/>
        </p:nvSpPr>
        <p:spPr bwMode="auto">
          <a:xfrm>
            <a:off x="4238655" y="2770800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394084314" name="Text Placeholder 1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276422" y="4103579"/>
            <a:ext cx="2683178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387920686" name="Oval 8"/>
          <p:cNvSpPr/>
          <p:nvPr userDrawn="1"/>
        </p:nvSpPr>
        <p:spPr bwMode="auto">
          <a:xfrm>
            <a:off x="4046248" y="2061863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2125800178" name="Text Placeholder 1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213876" y="1973557"/>
            <a:ext cx="2745724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829849783" name="Date Placeholder 11"/>
          <p:cNvSpPr>
            <a:spLocks noGrp="1"/>
          </p:cNvSpPr>
          <p:nvPr>
            <p:ph type="dt" sz="half" idx="2"/>
          </p:nvPr>
        </p:nvSpPr>
        <p:spPr bwMode="auto">
          <a:xfrm>
            <a:off x="1577591" y="648525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Presenter Name | </a:t>
            </a:r>
            <a:r>
              <a:rPr lang="en-GB" b="1"/>
              <a:t>Presentation Title</a:t>
            </a:r>
            <a:r>
              <a:rPr lang="en-GB"/>
              <a:t> | </a:t>
            </a:r>
            <a:fld id="{D2033CBB-BF69-4769-B6FD-626D16D4B01A}" type="datetime1">
              <a:rPr lang="en-GB"/>
              <a:t>18/03/2026</a:t>
            </a:fld>
            <a:endParaRPr lang="en-GB"/>
          </a:p>
        </p:txBody>
      </p:sp>
      <p:sp>
        <p:nvSpPr>
          <p:cNvPr id="2060978433" name="Slide Number Placeholder 9"/>
          <p:cNvSpPr>
            <a:spLocks noGrp="1"/>
          </p:cNvSpPr>
          <p:nvPr>
            <p:ph type="sldNum" sz="quarter" idx="4"/>
          </p:nvPr>
        </p:nvSpPr>
        <p:spPr bwMode="auto">
          <a:xfrm>
            <a:off x="9298913" y="648525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b="1"/>
              <a:t>Contents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clusio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3193043" name="Title 1"/>
          <p:cNvSpPr>
            <a:spLocks noGrp="1"/>
          </p:cNvSpPr>
          <p:nvPr userDrawn="1">
            <p:ph type="ctrTitle" hasCustomPrompt="1"/>
          </p:nvPr>
        </p:nvSpPr>
        <p:spPr bwMode="auto">
          <a:xfrm>
            <a:off x="1577591" y="349250"/>
            <a:ext cx="4572000" cy="595313"/>
          </a:xfrm>
          <a:prstGeom prst="rect">
            <a:avLst/>
          </a:prstGeom>
        </p:spPr>
        <p:txBody>
          <a:bodyPr anchor="ctr"/>
          <a:lstStyle>
            <a:lvl1pPr algn="l">
              <a:defRPr sz="3000" b="1">
                <a:solidFill>
                  <a:srgbClr val="003088"/>
                </a:solidFill>
                <a:latin typeface="Avenir Next LT Pro"/>
              </a:defRPr>
            </a:lvl1pPr>
          </a:lstStyle>
          <a:p>
            <a:pPr>
              <a:defRPr/>
            </a:pPr>
            <a:r>
              <a:rPr lang="en-US"/>
              <a:t>Conclusions</a:t>
            </a:r>
            <a:endParaRPr lang="en-GB"/>
          </a:p>
        </p:txBody>
      </p:sp>
      <p:sp>
        <p:nvSpPr>
          <p:cNvPr id="339129133" name="Date Placeholder 11"/>
          <p:cNvSpPr>
            <a:spLocks noGrp="1"/>
          </p:cNvSpPr>
          <p:nvPr>
            <p:ph type="dt" sz="half" idx="2"/>
          </p:nvPr>
        </p:nvSpPr>
        <p:spPr bwMode="auto">
          <a:xfrm>
            <a:off x="1577591" y="648525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Presenter Name | </a:t>
            </a:r>
            <a:r>
              <a:rPr lang="en-GB" b="1"/>
              <a:t>Presentation Title</a:t>
            </a:r>
            <a:r>
              <a:rPr lang="en-GB"/>
              <a:t> | </a:t>
            </a:r>
            <a:fld id="{D2033CBB-BF69-4769-B6FD-626D16D4B01A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6843208" name="Title 1"/>
          <p:cNvSpPr>
            <a:spLocks noGrp="1"/>
          </p:cNvSpPr>
          <p:nvPr>
            <p:ph type="title"/>
          </p:nvPr>
        </p:nvSpPr>
        <p:spPr bwMode="auto">
          <a:xfrm>
            <a:off x="524251" y="365125"/>
            <a:ext cx="8004607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8281988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  <p:sp>
        <p:nvSpPr>
          <p:cNvPr id="156862290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8057207" name="Picture 22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4"/>
          <a:stretch/>
        </p:blipFill>
        <p:spPr bwMode="auto">
          <a:xfrm>
            <a:off x="670387" y="265603"/>
            <a:ext cx="2606214" cy="714099"/>
          </a:xfrm>
          <a:prstGeom prst="rect">
            <a:avLst/>
          </a:prstGeom>
        </p:spPr>
      </p:pic>
      <p:sp>
        <p:nvSpPr>
          <p:cNvPr id="813330541" name="Freeform: Shape 23"/>
          <p:cNvSpPr/>
          <p:nvPr userDrawn="1"/>
        </p:nvSpPr>
        <p:spPr bwMode="auto">
          <a:xfrm flipV="1">
            <a:off x="4165600" y="0"/>
            <a:ext cx="8026400" cy="6858001"/>
          </a:xfrm>
          <a:custGeom>
            <a:avLst/>
            <a:gdLst>
              <a:gd name="connsiteX0" fmla="*/ 0 w 8026400"/>
              <a:gd name="connsiteY0" fmla="*/ 6858001 h 6858001"/>
              <a:gd name="connsiteX1" fmla="*/ 7992656 w 8026400"/>
              <a:gd name="connsiteY1" fmla="*/ 6858001 h 6858001"/>
              <a:gd name="connsiteX2" fmla="*/ 7992656 w 8026400"/>
              <a:gd name="connsiteY2" fmla="*/ 6858000 h 6858001"/>
              <a:gd name="connsiteX3" fmla="*/ 8026400 w 8026400"/>
              <a:gd name="connsiteY3" fmla="*/ 6858000 h 6858001"/>
              <a:gd name="connsiteX4" fmla="*/ 8026400 w 8026400"/>
              <a:gd name="connsiteY4" fmla="*/ 5010540 h 6858001"/>
              <a:gd name="connsiteX5" fmla="*/ 5724849 w 8026400"/>
              <a:gd name="connsiteY5" fmla="*/ 5010540 h 6858001"/>
              <a:gd name="connsiteX6" fmla="*/ 5724849 w 8026400"/>
              <a:gd name="connsiteY6" fmla="*/ 1 h 6858001"/>
              <a:gd name="connsiteX7" fmla="*/ 5730875 w 8026400"/>
              <a:gd name="connsiteY7" fmla="*/ 1 h 6858001"/>
              <a:gd name="connsiteX8" fmla="*/ 5730875 w 8026400"/>
              <a:gd name="connsiteY8" fmla="*/ 0 h 6858001"/>
              <a:gd name="connsiteX9" fmla="*/ 5258318 w 8026400"/>
              <a:gd name="connsiteY9" fmla="*/ 0 h 6858001"/>
              <a:gd name="connsiteX10" fmla="*/ 5258318 w 8026400"/>
              <a:gd name="connsiteY10" fmla="*/ 735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26400" h="6858001" extrusionOk="0">
                <a:moveTo>
                  <a:pt x="0" y="6858001"/>
                </a:moveTo>
                <a:lnTo>
                  <a:pt x="7992656" y="6858001"/>
                </a:lnTo>
                <a:lnTo>
                  <a:pt x="7992656" y="6858000"/>
                </a:lnTo>
                <a:lnTo>
                  <a:pt x="8026400" y="6858000"/>
                </a:lnTo>
                <a:lnTo>
                  <a:pt x="8026400" y="5010540"/>
                </a:lnTo>
                <a:lnTo>
                  <a:pt x="5724849" y="5010540"/>
                </a:lnTo>
                <a:lnTo>
                  <a:pt x="5724849" y="1"/>
                </a:lnTo>
                <a:lnTo>
                  <a:pt x="5730875" y="1"/>
                </a:lnTo>
                <a:lnTo>
                  <a:pt x="5730875" y="0"/>
                </a:lnTo>
                <a:lnTo>
                  <a:pt x="5258318" y="0"/>
                </a:lnTo>
                <a:lnTo>
                  <a:pt x="5258318" y="7356"/>
                </a:lnTo>
                <a:close/>
              </a:path>
            </a:pathLst>
          </a:custGeom>
          <a:solidFill>
            <a:srgbClr val="003088"/>
          </a:solidFill>
          <a:ln>
            <a:solidFill>
              <a:srgbClr val="0030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0"/>
        </a:spcBef>
        <a:buFont typeface="Arial"/>
        <a:buNone/>
        <a:defRPr sz="1200">
          <a:solidFill>
            <a:schemeClr val="bg1">
              <a:lumMod val="65000"/>
            </a:schemeClr>
          </a:solidFill>
          <a:latin typeface="Avenir Next LT Pro Light"/>
          <a:ea typeface="+mn-ea"/>
          <a:cs typeface="+mn-cs"/>
        </a:defRPr>
      </a:lvl1pPr>
      <a:lvl2pPr marL="4572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2pPr>
      <a:lvl3pPr marL="9144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3pPr>
      <a:lvl4pPr marL="13716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4pPr>
      <a:lvl5pPr marL="18288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1856704" name="Picture 22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70387" y="265603"/>
            <a:ext cx="2606214" cy="714099"/>
          </a:xfrm>
          <a:prstGeom prst="rect">
            <a:avLst/>
          </a:prstGeom>
        </p:spPr>
      </p:pic>
      <p:sp>
        <p:nvSpPr>
          <p:cNvPr id="80580762" name="Freeform: Shape 8"/>
          <p:cNvSpPr/>
          <p:nvPr userDrawn="1"/>
        </p:nvSpPr>
        <p:spPr bwMode="auto">
          <a:xfrm>
            <a:off x="3905250" y="-1"/>
            <a:ext cx="8286750" cy="6858000"/>
          </a:xfrm>
          <a:custGeom>
            <a:avLst/>
            <a:gdLst>
              <a:gd name="connsiteX0" fmla="*/ 2657474 w 8286750"/>
              <a:gd name="connsiteY0" fmla="*/ 0 h 6858000"/>
              <a:gd name="connsiteX1" fmla="*/ 8286750 w 8286750"/>
              <a:gd name="connsiteY1" fmla="*/ 0 h 6858000"/>
              <a:gd name="connsiteX2" fmla="*/ 8286750 w 8286750"/>
              <a:gd name="connsiteY2" fmla="*/ 1971675 h 6858000"/>
              <a:gd name="connsiteX3" fmla="*/ 8286750 w 8286750"/>
              <a:gd name="connsiteY3" fmla="*/ 2266950 h 6858000"/>
              <a:gd name="connsiteX4" fmla="*/ 8286750 w 8286750"/>
              <a:gd name="connsiteY4" fmla="*/ 6858000 h 6858000"/>
              <a:gd name="connsiteX5" fmla="*/ 6000749 w 8286750"/>
              <a:gd name="connsiteY5" fmla="*/ 6858000 h 6858000"/>
              <a:gd name="connsiteX6" fmla="*/ 0 w 8286750"/>
              <a:gd name="connsiteY6" fmla="*/ 6858000 h 6858000"/>
              <a:gd name="connsiteX7" fmla="*/ 5951669 w 8286750"/>
              <a:gd name="connsiteY7" fmla="*/ 2266950 h 6858000"/>
              <a:gd name="connsiteX8" fmla="*/ 2657474 w 8286750"/>
              <a:gd name="connsiteY8" fmla="*/ 2266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6750" h="6858000" extrusionOk="0">
                <a:moveTo>
                  <a:pt x="2657474" y="0"/>
                </a:moveTo>
                <a:lnTo>
                  <a:pt x="8286750" y="0"/>
                </a:lnTo>
                <a:lnTo>
                  <a:pt x="8286750" y="1971675"/>
                </a:lnTo>
                <a:lnTo>
                  <a:pt x="8286750" y="2266950"/>
                </a:lnTo>
                <a:lnTo>
                  <a:pt x="8286750" y="6858000"/>
                </a:lnTo>
                <a:lnTo>
                  <a:pt x="6000749" y="6858000"/>
                </a:lnTo>
                <a:lnTo>
                  <a:pt x="0" y="6858000"/>
                </a:lnTo>
                <a:lnTo>
                  <a:pt x="5951669" y="2266950"/>
                </a:lnTo>
                <a:lnTo>
                  <a:pt x="2657474" y="2266950"/>
                </a:lnTo>
                <a:close/>
              </a:path>
            </a:pathLst>
          </a:custGeom>
          <a:solidFill>
            <a:srgbClr val="003088"/>
          </a:solidFill>
          <a:ln>
            <a:solidFill>
              <a:srgbClr val="0030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GB"/>
          </a:p>
        </p:txBody>
      </p:sp>
      <p:sp>
        <p:nvSpPr>
          <p:cNvPr id="2134926248" name="Rectangle 9"/>
          <p:cNvSpPr/>
          <p:nvPr userDrawn="1"/>
        </p:nvSpPr>
        <p:spPr bwMode="auto">
          <a:xfrm>
            <a:off x="11306174" y="0"/>
            <a:ext cx="885825" cy="6858000"/>
          </a:xfrm>
          <a:prstGeom prst="rect">
            <a:avLst/>
          </a:prstGeom>
          <a:solidFill>
            <a:srgbClr val="1E5DF8"/>
          </a:solidFill>
          <a:ln>
            <a:solidFill>
              <a:srgbClr val="1E5D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0"/>
        </a:spcBef>
        <a:buFont typeface="Arial"/>
        <a:buNone/>
        <a:defRPr sz="1200">
          <a:solidFill>
            <a:schemeClr val="bg1">
              <a:lumMod val="65000"/>
            </a:schemeClr>
          </a:solidFill>
          <a:latin typeface="Avenir Next LT Pro Light"/>
          <a:ea typeface="+mn-ea"/>
          <a:cs typeface="+mn-cs"/>
        </a:defRPr>
      </a:lvl1pPr>
      <a:lvl2pPr marL="4572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2pPr>
      <a:lvl3pPr marL="9144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3pPr>
      <a:lvl4pPr marL="13716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4pPr>
      <a:lvl5pPr marL="18288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8833863" name="Rectangle 6"/>
          <p:cNvSpPr/>
          <p:nvPr userDrawn="1"/>
        </p:nvSpPr>
        <p:spPr bwMode="auto">
          <a:xfrm>
            <a:off x="0" y="0"/>
            <a:ext cx="1577591" cy="685800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6471679" name="Rectangle 8"/>
          <p:cNvSpPr/>
          <p:nvPr userDrawn="1"/>
        </p:nvSpPr>
        <p:spPr bwMode="auto">
          <a:xfrm>
            <a:off x="1275127" y="0"/>
            <a:ext cx="302464" cy="6858000"/>
          </a:xfrm>
          <a:prstGeom prst="rect">
            <a:avLst/>
          </a:prstGeom>
          <a:solidFill>
            <a:srgbClr val="1C5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25964885" name="Picture 2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7"/>
          <a:stretch/>
        </p:blipFill>
        <p:spPr bwMode="auto">
          <a:xfrm>
            <a:off x="9046566" y="246208"/>
            <a:ext cx="2663681" cy="729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hf hdr="0" ft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0"/>
        </a:spcBef>
        <a:buFont typeface="Arial"/>
        <a:buNone/>
        <a:defRPr sz="1200">
          <a:solidFill>
            <a:schemeClr val="bg1">
              <a:lumMod val="65000"/>
            </a:schemeClr>
          </a:solidFill>
          <a:latin typeface="Avenir Next LT Pro Light"/>
          <a:ea typeface="+mn-ea"/>
          <a:cs typeface="+mn-cs"/>
        </a:defRPr>
      </a:lvl1pPr>
      <a:lvl2pPr marL="4572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2pPr>
      <a:lvl3pPr marL="9144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3pPr>
      <a:lvl4pPr marL="13716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4pPr>
      <a:lvl5pPr marL="18288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163983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53966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51876892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AAEF46BB-D659-46D0-AFDF-3CC14DFBDECD}" type="datetime1">
              <a:rPr lang="en-US"/>
              <a:t>3/18/2026</a:t>
            </a:fld>
            <a:endParaRPr lang="en-GB"/>
          </a:p>
        </p:txBody>
      </p:sp>
      <p:sp>
        <p:nvSpPr>
          <p:cNvPr id="188506849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317779406" name="Rectangle 6"/>
          <p:cNvSpPr/>
          <p:nvPr userDrawn="1"/>
        </p:nvSpPr>
        <p:spPr bwMode="auto">
          <a:xfrm>
            <a:off x="0" y="348342"/>
            <a:ext cx="515938" cy="591457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29219787" name="Picture 9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5"/>
          <a:stretch/>
        </p:blipFill>
        <p:spPr bwMode="auto">
          <a:xfrm>
            <a:off x="9046566" y="246208"/>
            <a:ext cx="2663681" cy="729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ft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668142" name="Title Placeholder 1"/>
          <p:cNvSpPr>
            <a:spLocks noGrp="1"/>
          </p:cNvSpPr>
          <p:nvPr>
            <p:ph type="title"/>
          </p:nvPr>
        </p:nvSpPr>
        <p:spPr bwMode="auto">
          <a:xfrm>
            <a:off x="515938" y="349250"/>
            <a:ext cx="5327909" cy="590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1682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5938" y="1135669"/>
            <a:ext cx="5327909" cy="341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84412763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AAEF46BB-D659-46D0-AFDF-3CC14DFBDECD}" type="datetime1">
              <a:rPr lang="en-US"/>
              <a:t>3/18/2026</a:t>
            </a:fld>
            <a:endParaRPr lang="en-GB"/>
          </a:p>
        </p:txBody>
      </p:sp>
      <p:sp>
        <p:nvSpPr>
          <p:cNvPr id="26160752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 ftr="0"/>
  <p:txStyles>
    <p:titleStyle>
      <a:lvl1pPr algn="l" defTabSz="914400">
        <a:lnSpc>
          <a:spcPct val="90000"/>
        </a:lnSpc>
        <a:spcBef>
          <a:spcPts val="0"/>
        </a:spcBef>
        <a:buNone/>
        <a:defRPr sz="3000" b="1">
          <a:solidFill>
            <a:srgbClr val="003088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903939" name="Title Placeholder 1"/>
          <p:cNvSpPr>
            <a:spLocks noGrp="1"/>
          </p:cNvSpPr>
          <p:nvPr>
            <p:ph type="title"/>
          </p:nvPr>
        </p:nvSpPr>
        <p:spPr bwMode="auto">
          <a:xfrm>
            <a:off x="515938" y="349250"/>
            <a:ext cx="5327909" cy="590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027859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5938" y="1135669"/>
            <a:ext cx="5327909" cy="341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Example text</a:t>
            </a:r>
            <a:endParaRPr lang="en-GB"/>
          </a:p>
        </p:txBody>
      </p:sp>
      <p:sp>
        <p:nvSpPr>
          <p:cNvPr id="34657398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AAEF46BB-D659-46D0-AFDF-3CC14DFBDECD}" type="datetime1">
              <a:rPr lang="en-US"/>
              <a:t>3/18/2026</a:t>
            </a:fld>
            <a:endParaRPr lang="en-GB"/>
          </a:p>
        </p:txBody>
      </p:sp>
      <p:sp>
        <p:nvSpPr>
          <p:cNvPr id="175570998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009875848" name="Rectangle 4"/>
          <p:cNvSpPr/>
          <p:nvPr userDrawn="1"/>
        </p:nvSpPr>
        <p:spPr bwMode="auto">
          <a:xfrm>
            <a:off x="0" y="348342"/>
            <a:ext cx="515938" cy="591457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88971403" name="Picture 6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232569" y="5696899"/>
            <a:ext cx="2663681" cy="729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/>
  <p:txStyles>
    <p:titleStyle>
      <a:lvl1pPr algn="l" defTabSz="914400">
        <a:lnSpc>
          <a:spcPct val="90000"/>
        </a:lnSpc>
        <a:spcBef>
          <a:spcPts val="0"/>
        </a:spcBef>
        <a:buNone/>
        <a:defRPr sz="3000" b="1">
          <a:solidFill>
            <a:srgbClr val="003088"/>
          </a:solidFill>
          <a:latin typeface="Arial"/>
          <a:ea typeface="+mj-ea"/>
          <a:cs typeface="Arial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1pPr>
      <a:lvl2pPr marL="457200" indent="0" algn="l" defTabSz="914400">
        <a:lnSpc>
          <a:spcPct val="90000"/>
        </a:lnSpc>
        <a:spcBef>
          <a:spcPts val="5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2pPr>
      <a:lvl3pPr marL="914400" indent="0" algn="l" defTabSz="914400">
        <a:lnSpc>
          <a:spcPct val="90000"/>
        </a:lnSpc>
        <a:spcBef>
          <a:spcPts val="5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3pPr>
      <a:lvl4pPr marL="1371600" indent="0" algn="l" defTabSz="914400">
        <a:lnSpc>
          <a:spcPct val="90000"/>
        </a:lnSpc>
        <a:spcBef>
          <a:spcPts val="5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4pPr>
      <a:lvl5pPr marL="1828800" indent="0" algn="l" defTabSz="914400">
        <a:lnSpc>
          <a:spcPct val="90000"/>
        </a:lnSpc>
        <a:spcBef>
          <a:spcPts val="5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9055823" name="Text Placeholder 18"/>
          <p:cNvSpPr>
            <a:spLocks noGrp="1"/>
          </p:cNvSpPr>
          <p:nvPr>
            <p:ph type="body" sz="quarter" idx="11"/>
          </p:nvPr>
        </p:nvSpPr>
        <p:spPr bwMode="auto"/>
        <p:txBody>
          <a:bodyPr lIns="91440" tIns="45720" rIns="91440" bIns="45720" anchor="b" anchorCtr="0"/>
          <a:lstStyle/>
          <a:p>
            <a:pPr>
              <a:defRPr/>
            </a:pPr>
            <a:r>
              <a:rPr lang="en-GB">
                <a:latin typeface="Arial Nova Light"/>
                <a:cs typeface="Arial"/>
              </a:rPr>
              <a:t>Alexander Brynes | Senior Accelerator Physicist</a:t>
            </a:r>
            <a:br>
              <a:rPr lang="en-GB">
                <a:latin typeface="Arial Nova Light"/>
              </a:rPr>
            </a:br>
            <a:r>
              <a:rPr lang="en-GB">
                <a:latin typeface="Arial Nova Light"/>
                <a:cs typeface="Arial"/>
              </a:rPr>
              <a:t>UKRI STFC Daresbury Laboratory</a:t>
            </a:r>
            <a:br>
              <a:rPr lang="en-GB">
                <a:latin typeface="Arial Nova Light"/>
              </a:rPr>
            </a:br>
            <a:r>
              <a:rPr lang="en-GB">
                <a:latin typeface="Arial Nova Light"/>
                <a:cs typeface="Arial"/>
              </a:rPr>
              <a:t>      alexander.brynes@stfc.ac.uk</a:t>
            </a:r>
            <a:endParaRPr/>
          </a:p>
        </p:txBody>
      </p:sp>
      <p:sp>
        <p:nvSpPr>
          <p:cNvPr id="1362317897" name="Subtitle 16"/>
          <p:cNvSpPr>
            <a:spLocks noGrp="1"/>
          </p:cNvSpPr>
          <p:nvPr>
            <p:ph type="subTitle" idx="1"/>
          </p:nvPr>
        </p:nvSpPr>
        <p:spPr bwMode="auto">
          <a:xfrm>
            <a:off x="695323" y="3428752"/>
            <a:ext cx="5685032" cy="373686"/>
          </a:xfrm>
        </p:spPr>
        <p:txBody>
          <a:bodyPr lIns="91440" tIns="45720" rIns="91440" bIns="45720" anchor="t"/>
          <a:lstStyle/>
          <a:p>
            <a:pPr>
              <a:defRPr/>
            </a:pPr>
            <a:r>
              <a:rPr lang="en-GB" b="1" dirty="0">
                <a:latin typeface="Arial"/>
                <a:cs typeface="Arial"/>
              </a:rPr>
              <a:t>Alexander Brynes</a:t>
            </a:r>
            <a:r>
              <a:rPr lang="en-GB" dirty="0">
                <a:latin typeface="Arial"/>
                <a:cs typeface="Arial"/>
              </a:rPr>
              <a:t> | UKRI-STFC, </a:t>
            </a:r>
            <a:r>
              <a:rPr lang="en-GB" dirty="0" err="1">
                <a:latin typeface="Arial"/>
                <a:cs typeface="Arial"/>
              </a:rPr>
              <a:t>ASTeC</a:t>
            </a:r>
            <a:endParaRPr lang="en-GB">
              <a:latin typeface="Arial"/>
              <a:cs typeface="Arial"/>
            </a:endParaRPr>
          </a:p>
          <a:p>
            <a:pPr>
              <a:defRPr/>
            </a:pPr>
            <a:r>
              <a:rPr lang="en-GB"/>
              <a:t>On behalf of the CLARA team</a:t>
            </a:r>
            <a:endParaRPr lang="en-GB" dirty="0"/>
          </a:p>
        </p:txBody>
      </p:sp>
      <p:sp>
        <p:nvSpPr>
          <p:cNvPr id="187901800" name="Title 15"/>
          <p:cNvSpPr>
            <a:spLocks noGrp="1"/>
          </p:cNvSpPr>
          <p:nvPr>
            <p:ph type="ctrTitle"/>
          </p:nvPr>
        </p:nvSpPr>
        <p:spPr bwMode="auto">
          <a:xfrm>
            <a:off x="695325" y="2121910"/>
            <a:ext cx="5517468" cy="1315403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GB"/>
              <a:t>Introduction to CLARA</a:t>
            </a:r>
            <a:endParaRPr lang="en-US"/>
          </a:p>
        </p:txBody>
      </p:sp>
      <p:sp>
        <p:nvSpPr>
          <p:cNvPr id="754697353" name="Text Placeholder 17"/>
          <p:cNvSpPr>
            <a:spLocks noGrp="1"/>
          </p:cNvSpPr>
          <p:nvPr>
            <p:ph type="body" sz="quarter" idx="10"/>
          </p:nvPr>
        </p:nvSpPr>
        <p:spPr bwMode="auto">
          <a:xfrm>
            <a:off x="695325" y="4598685"/>
            <a:ext cx="3287397" cy="36512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GB">
                <a:latin typeface="Arial Nova Light"/>
              </a:rPr>
              <a:t>30th March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6305211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Summary</a:t>
            </a:r>
            <a:endParaRPr lang="en-US"/>
          </a:p>
        </p:txBody>
      </p:sp>
      <p:sp>
        <p:nvSpPr>
          <p:cNvPr id="41000147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DD2DD27E-459C-F910-8769-150B21188B2C}" type="slidenum">
              <a:rPr lang="en-GB"/>
              <a:t>10</a:t>
            </a:fld>
            <a:endParaRPr lang="en-GB"/>
          </a:p>
        </p:txBody>
      </p:sp>
      <p:sp>
        <p:nvSpPr>
          <p:cNvPr id="1898759061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521659343" name="Group 10"/>
          <p:cNvGrpSpPr/>
          <p:nvPr/>
        </p:nvGrpSpPr>
        <p:grpSpPr bwMode="auto">
          <a:xfrm>
            <a:off x="6533064" y="1135349"/>
            <a:ext cx="5381459" cy="5351272"/>
            <a:chOff x="524250" y="1362391"/>
            <a:chExt cx="5400000" cy="7712690"/>
          </a:xfrm>
        </p:grpSpPr>
        <p:sp>
          <p:nvSpPr>
            <p:cNvPr id="753801942" name="Rectangle 5"/>
            <p:cNvSpPr/>
            <p:nvPr/>
          </p:nvSpPr>
          <p:spPr bwMode="auto">
            <a:xfrm>
              <a:off x="524250" y="1362391"/>
              <a:ext cx="5400000" cy="77126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4681370" name="Rectangle 6"/>
            <p:cNvSpPr/>
            <p:nvPr/>
          </p:nvSpPr>
          <p:spPr bwMode="auto">
            <a:xfrm>
              <a:off x="524250" y="1362395"/>
              <a:ext cx="5400000" cy="532627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-GB" sz="1600" b="1">
                  <a:cs typeface="Arial"/>
                </a:rPr>
                <a:t>References</a:t>
              </a:r>
              <a:endParaRPr lang="en-US"/>
            </a:p>
          </p:txBody>
        </p:sp>
        <p:sp>
          <p:nvSpPr>
            <p:cNvPr id="1724345136" name="TextBox 9"/>
            <p:cNvSpPr txBox="1"/>
            <p:nvPr/>
          </p:nvSpPr>
          <p:spPr bwMode="auto">
            <a:xfrm>
              <a:off x="713739" y="2195090"/>
              <a:ext cx="5017904" cy="49904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 dirty="0">
                  <a:latin typeface="Arial Nova Light"/>
                </a:rPr>
                <a:t>[1] </a:t>
              </a:r>
              <a:r>
                <a:rPr lang="en-GB" sz="1600" dirty="0" err="1">
                  <a:latin typeface="Arial Nova Light"/>
                </a:rPr>
                <a:t>Angal</a:t>
              </a:r>
              <a:r>
                <a:rPr lang="en-GB" sz="1600" dirty="0">
                  <a:latin typeface="Arial Nova Light"/>
                </a:rPr>
                <a:t>-Kalinin et al, PRAB </a:t>
              </a:r>
              <a:r>
                <a:rPr lang="en-GB" sz="1600" b="1" dirty="0">
                  <a:latin typeface="Arial Nova Light"/>
                </a:rPr>
                <a:t>23</a:t>
              </a:r>
              <a:r>
                <a:rPr lang="en-GB" sz="1600" dirty="0">
                  <a:latin typeface="Arial Nova Light"/>
                </a:rPr>
                <a:t>, 044801 (2020)</a:t>
              </a: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 dirty="0">
                  <a:latin typeface="Arial Nova Light"/>
                </a:rPr>
                <a:t>[2] Snedden et al, PRAB </a:t>
              </a:r>
              <a:r>
                <a:rPr lang="en-GB" sz="1600" b="1" dirty="0">
                  <a:latin typeface="Arial Nova Light"/>
                </a:rPr>
                <a:t>27</a:t>
              </a:r>
              <a:r>
                <a:rPr lang="en-GB" sz="1600">
                  <a:latin typeface="Arial Nova Light"/>
                </a:rPr>
                <a:t>, 041602 (2024)</a:t>
              </a: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 dirty="0">
                  <a:latin typeface="Arial Nova Light"/>
                </a:rPr>
                <a:t>[3] </a:t>
              </a:r>
              <a:r>
                <a:rPr lang="en-GB" sz="1600">
                  <a:latin typeface="Arial Nova Light"/>
                </a:rPr>
                <a:t>Clarke</a:t>
              </a:r>
              <a:r>
                <a:rPr lang="en-GB" sz="1600" dirty="0">
                  <a:latin typeface="Arial Nova Light"/>
                </a:rPr>
                <a:t> et al, JINST </a:t>
              </a:r>
              <a:r>
                <a:rPr lang="en-GB" sz="1600" b="1" dirty="0">
                  <a:latin typeface="Arial Nova Light"/>
                </a:rPr>
                <a:t>9(05)</a:t>
              </a:r>
              <a:r>
                <a:rPr lang="en-GB" sz="1600" dirty="0">
                  <a:latin typeface="Arial Nova Light"/>
                </a:rPr>
                <a:t>, T05001 (2014)</a:t>
              </a: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 dirty="0">
                  <a:latin typeface="Arial Nova Light"/>
                </a:rPr>
                <a:t>[4] </a:t>
              </a:r>
              <a:r>
                <a:rPr lang="en-GB" sz="1600" dirty="0" err="1">
                  <a:latin typeface="Arial Nova Light"/>
                </a:rPr>
                <a:t>Militsyn</a:t>
              </a:r>
              <a:r>
                <a:rPr lang="en-GB" sz="1600" dirty="0">
                  <a:latin typeface="Arial Nova Light"/>
                </a:rPr>
                <a:t> et al, Proc. IPAC'14, THPRO052 (2014)</a:t>
              </a: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[5] </a:t>
              </a:r>
              <a:r>
                <a:rPr lang="en" sz="1600">
                  <a:latin typeface="Arial Nova Light"/>
                </a:rPr>
                <a:t>Wolski et al, PRAB </a:t>
              </a:r>
              <a:r>
                <a:rPr lang="en" sz="1600" b="1" dirty="0">
                  <a:latin typeface="Arial Nova Light"/>
                </a:rPr>
                <a:t>25</a:t>
              </a:r>
              <a:r>
                <a:rPr lang="en" sz="1600" dirty="0">
                  <a:latin typeface="Arial Nova Light"/>
                </a:rPr>
                <a:t>, 122803 (2022)</a:t>
              </a:r>
              <a:endParaRPr lang="en-GB" sz="1600" dirty="0">
                <a:latin typeface="Arial Nova Light"/>
              </a:endParaRP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[6] Roussel et al, PRAB </a:t>
              </a:r>
              <a:r>
                <a:rPr lang="en-GB" sz="1600" b="1" dirty="0">
                  <a:latin typeface="Arial Nova Light"/>
                </a:rPr>
                <a:t>27</a:t>
              </a:r>
              <a:r>
                <a:rPr lang="en-GB" sz="1600" dirty="0">
                  <a:latin typeface="Arial Nova Light"/>
                </a:rPr>
                <a:t>, 094601 (2024)</a:t>
              </a: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solidFill>
                    <a:srgbClr val="000000"/>
                  </a:solidFill>
                  <a:latin typeface="Arial Nova Light"/>
                </a:rPr>
                <a:t>[7] Foster et al, New J. Phys. </a:t>
              </a:r>
              <a:r>
                <a:rPr lang="en-GB" sz="1600" b="1">
                  <a:solidFill>
                    <a:srgbClr val="000000"/>
                  </a:solidFill>
                  <a:latin typeface="Arial Nova Light"/>
                </a:rPr>
                <a:t>25</a:t>
              </a:r>
              <a:r>
                <a:rPr lang="en-GB" sz="1600">
                  <a:solidFill>
                    <a:srgbClr val="000000"/>
                  </a:solidFill>
                  <a:latin typeface="Arial Nova Light"/>
                </a:rPr>
                <a:t>, 093037 (2023)</a:t>
              </a: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[8] Overton et al, NIM A, </a:t>
              </a:r>
              <a:r>
                <a:rPr lang="en-GB" sz="1600" b="1">
                  <a:latin typeface="Arial Nova Light"/>
                </a:rPr>
                <a:t>1072</a:t>
              </a:r>
              <a:r>
                <a:rPr lang="en-GB" sz="1600">
                  <a:latin typeface="Arial Nova Light"/>
                </a:rPr>
                <a:t>, 170160 (2025)</a:t>
              </a: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[9] Cowie et al, Proc. IPAC'18, THPAL084 (2018)</a:t>
              </a: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[10] Pollard et al, Proc. IPAC'23, THPL034 (2023)</a:t>
              </a:r>
              <a:endParaRPr lang="en-GB" sz="1600" dirty="0">
                <a:latin typeface="Arial Nova Light"/>
              </a:endParaRPr>
            </a:p>
          </p:txBody>
        </p:sp>
      </p:grpSp>
      <p:sp>
        <p:nvSpPr>
          <p:cNvPr id="980124334" name=" 980124333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CEBF6A7C-D3E8-1CB3-058F-67F44B4EB7F2}"/>
              </a:ext>
            </a:extLst>
          </p:cNvPr>
          <p:cNvGrpSpPr/>
          <p:nvPr/>
        </p:nvGrpSpPr>
        <p:grpSpPr bwMode="auto">
          <a:xfrm>
            <a:off x="121736" y="5079819"/>
            <a:ext cx="6284382" cy="1412993"/>
            <a:chOff x="524250" y="1362391"/>
            <a:chExt cx="5400000" cy="7712690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63727358-4E62-9E5A-CF20-ACC9430FC42E}"/>
                </a:ext>
              </a:extLst>
            </p:cNvPr>
            <p:cNvSpPr/>
            <p:nvPr/>
          </p:nvSpPr>
          <p:spPr bwMode="auto">
            <a:xfrm>
              <a:off x="524250" y="1362391"/>
              <a:ext cx="5400000" cy="77126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34DBDC85-A190-D610-BBC6-5CFF6632002B}"/>
                </a:ext>
              </a:extLst>
            </p:cNvPr>
            <p:cNvSpPr/>
            <p:nvPr/>
          </p:nvSpPr>
          <p:spPr bwMode="auto">
            <a:xfrm>
              <a:off x="524250" y="1362396"/>
              <a:ext cx="5400000" cy="1314472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-GB" sz="1600" b="1">
                  <a:cs typeface="Arial"/>
                </a:rPr>
                <a:t>Acknowledgements</a:t>
              </a:r>
              <a:endParaRPr lang="en-US"/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D9F47F0C-0B98-5F17-F387-BCF9D5A3DAD7}"/>
                </a:ext>
              </a:extLst>
            </p:cNvPr>
            <p:cNvSpPr txBox="1"/>
            <p:nvPr/>
          </p:nvSpPr>
          <p:spPr bwMode="auto">
            <a:xfrm>
              <a:off x="706463" y="3747027"/>
              <a:ext cx="5037744" cy="29592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 dirty="0">
                  <a:latin typeface="Arial Nova Light"/>
                </a:rPr>
                <a:t>Many thanks to the entire CLARA team for delivering a successful installation, promising initial commissioning results and a flourishing user programme!</a:t>
              </a:r>
            </a:p>
          </p:txBody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5637F2A7-6006-77C0-8E15-5F448D9E97AA}"/>
              </a:ext>
            </a:extLst>
          </p:cNvPr>
          <p:cNvGrpSpPr/>
          <p:nvPr/>
        </p:nvGrpSpPr>
        <p:grpSpPr bwMode="auto">
          <a:xfrm>
            <a:off x="121735" y="1129779"/>
            <a:ext cx="6292668" cy="3610474"/>
            <a:chOff x="524250" y="1362391"/>
            <a:chExt cx="5402210" cy="8598125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6F58F65-2918-C3B8-4183-9E5D6437A425}"/>
                </a:ext>
              </a:extLst>
            </p:cNvPr>
            <p:cNvSpPr/>
            <p:nvPr/>
          </p:nvSpPr>
          <p:spPr bwMode="auto">
            <a:xfrm>
              <a:off x="524250" y="1362391"/>
              <a:ext cx="5400000" cy="8593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CFB5D4AD-6674-275C-B9AB-CBEDD7DF2C42}"/>
                </a:ext>
              </a:extLst>
            </p:cNvPr>
            <p:cNvSpPr/>
            <p:nvPr/>
          </p:nvSpPr>
          <p:spPr bwMode="auto">
            <a:xfrm>
              <a:off x="524250" y="1362396"/>
              <a:ext cx="5402210" cy="824390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-GB" sz="1600" b="1">
                  <a:cs typeface="Arial"/>
                </a:rPr>
                <a:t>Summary</a:t>
              </a:r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E08FDF0-56E1-CCAD-C774-B0B47426EDAC}"/>
                </a:ext>
              </a:extLst>
            </p:cNvPr>
            <p:cNvSpPr txBox="1"/>
            <p:nvPr/>
          </p:nvSpPr>
          <p:spPr bwMode="auto">
            <a:xfrm>
              <a:off x="707110" y="2325607"/>
              <a:ext cx="5035535" cy="763490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-GB" sz="1600" dirty="0">
                  <a:latin typeface="Arial Nova Light"/>
                </a:rPr>
                <a:t>CLARA technical systems commissioning at </a:t>
              </a:r>
              <a:r>
                <a:rPr lang="en-GB" sz="1600" b="1" dirty="0">
                  <a:latin typeface="Arial Nova Light"/>
                </a:rPr>
                <a:t>full beam energy </a:t>
              </a:r>
              <a:r>
                <a:rPr lang="en-GB" sz="1600" dirty="0">
                  <a:latin typeface="Arial Nova Light"/>
                </a:rPr>
                <a:t>is underway, indicating good quality </a:t>
              </a:r>
              <a:r>
                <a:rPr lang="en-GB" sz="1600" b="1" dirty="0">
                  <a:latin typeface="Arial Nova Light"/>
                </a:rPr>
                <a:t>high-brightness beams</a:t>
              </a:r>
              <a:r>
                <a:rPr lang="en-GB" sz="1600" dirty="0">
                  <a:latin typeface="Arial Nova Light"/>
                </a:rPr>
                <a:t>.</a:t>
              </a:r>
              <a:endParaRPr lang="en-US"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-GB" sz="1600" dirty="0">
                  <a:latin typeface="Arial Nova Light"/>
                </a:rPr>
                <a:t>Friendly </a:t>
              </a:r>
              <a:r>
                <a:rPr lang="en-GB" sz="1600" b="1" dirty="0">
                  <a:latin typeface="Arial Nova Light"/>
                </a:rPr>
                <a:t>user </a:t>
              </a:r>
              <a:r>
                <a:rPr lang="en-GB" sz="1600" b="1">
                  <a:latin typeface="Arial Nova Light"/>
                </a:rPr>
                <a:t>program </a:t>
              </a:r>
              <a:r>
                <a:rPr lang="en-GB" sz="1600">
                  <a:latin typeface="Arial Nova Light"/>
                </a:rPr>
                <a:t>(Jan – Apr) has been </a:t>
              </a:r>
              <a:r>
                <a:rPr lang="en-GB" sz="1600" b="1">
                  <a:latin typeface="Arial Nova Light"/>
                </a:rPr>
                <a:t>successful </a:t>
              </a:r>
              <a:r>
                <a:rPr lang="en-GB" sz="1600">
                  <a:latin typeface="Arial Nova Light"/>
                </a:rPr>
                <a:t>so far!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-GB" sz="1600">
                  <a:latin typeface="Arial Nova Light"/>
                </a:rPr>
                <a:t>Further commissioning work to do:</a:t>
              </a:r>
            </a:p>
            <a:p>
              <a:pPr marL="742950" lvl="1" indent="-285750">
                <a:lnSpc>
                  <a:spcPct val="90000"/>
                </a:lnSpc>
                <a:spcBef>
                  <a:spcPts val="999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Bunch compression </a:t>
              </a:r>
              <a:r>
                <a:rPr lang="en-GB" sz="1600" b="1">
                  <a:latin typeface="Arial Nova Light"/>
                </a:rPr>
                <a:t>linearization </a:t>
              </a:r>
              <a:r>
                <a:rPr lang="en-GB" sz="1600">
                  <a:latin typeface="Arial Nova Light"/>
                </a:rPr>
                <a:t>with </a:t>
              </a:r>
              <a:r>
                <a:rPr lang="en-GB" sz="1600" b="1">
                  <a:latin typeface="Arial Nova Light"/>
                </a:rPr>
                <a:t>4th harmonic cavity</a:t>
              </a:r>
              <a:r>
                <a:rPr lang="en-GB" sz="1600">
                  <a:latin typeface="Arial Nova Light"/>
                </a:rPr>
                <a:t>.</a:t>
              </a:r>
              <a:endParaRPr lang="en-GB" sz="1600" dirty="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999"/>
                </a:spcBef>
                <a:buFont typeface="Courier New"/>
                <a:buChar char="o"/>
                <a:defRPr/>
              </a:pPr>
              <a:r>
                <a:rPr lang="en-GB" sz="1600" b="1" dirty="0">
                  <a:latin typeface="Arial Nova Light"/>
                </a:rPr>
                <a:t>Dielectric </a:t>
              </a:r>
              <a:r>
                <a:rPr lang="en-GB" sz="1600" b="1" dirty="0" err="1">
                  <a:latin typeface="Arial Nova Light"/>
                </a:rPr>
                <a:t>dechirper</a:t>
              </a:r>
              <a:r>
                <a:rPr lang="en-GB" sz="1600" dirty="0">
                  <a:latin typeface="Arial Nova Light"/>
                </a:rPr>
                <a:t> commissioning.</a:t>
              </a:r>
            </a:p>
            <a:p>
              <a:pPr marL="742950" lvl="1" indent="-285750">
                <a:lnSpc>
                  <a:spcPct val="90000"/>
                </a:lnSpc>
                <a:spcBef>
                  <a:spcPts val="999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Deployment and training of </a:t>
              </a:r>
              <a:r>
                <a:rPr lang="en-GB" sz="1600" b="1">
                  <a:latin typeface="Arial Nova Light"/>
                </a:rPr>
                <a:t>digital twin</a:t>
              </a:r>
              <a:r>
                <a:rPr lang="en-GB" sz="1600">
                  <a:latin typeface="Arial Nova Light"/>
                </a:rPr>
                <a:t>.</a:t>
              </a:r>
              <a:endParaRPr lang="en-GB" sz="1600" dirty="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999"/>
                </a:spcBef>
                <a:buFont typeface="Courier New"/>
                <a:buChar char="o"/>
                <a:defRPr/>
              </a:pPr>
              <a:r>
                <a:rPr lang="en-GB" sz="1600" b="1">
                  <a:latin typeface="Arial Nova Light"/>
                </a:rPr>
                <a:t>TW laser</a:t>
              </a:r>
              <a:r>
                <a:rPr lang="en-GB" sz="1600">
                  <a:latin typeface="Arial Nova Light"/>
                </a:rPr>
                <a:t> commissioning for future user programs.</a:t>
              </a:r>
              <a:endParaRPr lang="en-GB" sz="1600" dirty="0">
                <a:latin typeface="Arial Nova Light"/>
              </a:endParaRP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endParaRPr lang="en-GB" sz="1600" dirty="0">
                <a:latin typeface="Arial Nova Ligh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0683947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Contents</a:t>
            </a:r>
            <a:endParaRPr lang="en-US"/>
          </a:p>
        </p:txBody>
      </p:sp>
      <p:sp>
        <p:nvSpPr>
          <p:cNvPr id="1098409398" name="TextBox 2"/>
          <p:cNvSpPr txBox="1"/>
          <p:nvPr/>
        </p:nvSpPr>
        <p:spPr bwMode="auto">
          <a:xfrm>
            <a:off x="7099519" y="573698"/>
            <a:ext cx="2993988" cy="4661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sp>
        <p:nvSpPr>
          <p:cNvPr id="77648958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AF2A5507-04C0-54F8-5533-260BBCB22A69}" type="slidenum">
              <a:rPr lang="en-GB"/>
              <a:t>2</a:t>
            </a:fld>
            <a:endParaRPr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23748" y="1380700"/>
            <a:ext cx="5668666" cy="7950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/>
                <a:cs typeface="Arial"/>
              </a:rPr>
              <a:t>1</a:t>
            </a:r>
            <a:r>
              <a:rPr lang="en-US" sz="2400" b="1" spc="-100">
                <a:solidFill>
                  <a:srgbClr val="2E2D62"/>
                </a:solidFill>
                <a:latin typeface="Arial"/>
                <a:cs typeface="Arial"/>
              </a:rPr>
              <a:t> CLARA</a:t>
            </a: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/>
            <a:r>
              <a:rPr lang="en-GB" sz="2000">
                <a:solidFill>
                  <a:srgbClr val="626262"/>
                </a:solidFill>
                <a:latin typeface="Arial"/>
                <a:cs typeface="Arial"/>
              </a:rPr>
              <a:t>History &amp; first commissioning results</a:t>
            </a:r>
            <a:endParaRPr lang="en-GB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6EBDC0C-5E44-914B-85A5-07AF5BC1B9B6}"/>
              </a:ext>
            </a:extLst>
          </p:cNvPr>
          <p:cNvSpPr txBox="1"/>
          <p:nvPr/>
        </p:nvSpPr>
        <p:spPr>
          <a:xfrm>
            <a:off x="423748" y="3513847"/>
            <a:ext cx="5406614" cy="1102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2400" b="1" spc="-100">
                <a:solidFill>
                  <a:srgbClr val="1E5DF8"/>
                </a:solidFill>
                <a:latin typeface="Arial"/>
                <a:cs typeface="Arial"/>
              </a:rPr>
              <a:t>3</a:t>
            </a:r>
            <a:r>
              <a:rPr lang="en-US" sz="2400" b="1" spc="-100" dirty="0">
                <a:solidFill>
                  <a:srgbClr val="2E2D62"/>
                </a:solidFill>
                <a:latin typeface="Arial"/>
                <a:cs typeface="Arial"/>
              </a:rPr>
              <a:t> </a:t>
            </a:r>
            <a:r>
              <a:rPr lang="en-US" sz="2400" b="1" spc="-100">
                <a:solidFill>
                  <a:srgbClr val="2E2D62"/>
                </a:solidFill>
                <a:latin typeface="Arial"/>
                <a:cs typeface="Arial"/>
              </a:rPr>
              <a:t>Future Plans</a:t>
            </a:r>
            <a:endParaRPr lang="en-US" sz="2400" b="1" spc="-10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/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Beam &amp; laser commissioning, more </a:t>
            </a:r>
            <a:r>
              <a:rPr lang="en-GB" sz="2000">
                <a:solidFill>
                  <a:srgbClr val="626262"/>
                </a:solidFill>
                <a:latin typeface="Arial"/>
                <a:cs typeface="Arial"/>
              </a:rPr>
              <a:t>users, ML applications</a:t>
            </a:r>
            <a:endParaRPr lang="en-GB" sz="2000" dirty="0">
              <a:solidFill>
                <a:srgbClr val="626262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E3978CA-C6B2-694E-C60E-AC05C5156E46}"/>
              </a:ext>
            </a:extLst>
          </p:cNvPr>
          <p:cNvSpPr txBox="1"/>
          <p:nvPr/>
        </p:nvSpPr>
        <p:spPr>
          <a:xfrm>
            <a:off x="414223" y="2480383"/>
            <a:ext cx="5406614" cy="7950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2400" b="1" spc="-100">
                <a:solidFill>
                  <a:srgbClr val="1E5DF8"/>
                </a:solidFill>
                <a:latin typeface="Arial"/>
                <a:cs typeface="Arial"/>
              </a:rPr>
              <a:t>2 </a:t>
            </a:r>
            <a:r>
              <a:rPr lang="en-US" sz="2400" b="1" spc="-100">
                <a:solidFill>
                  <a:srgbClr val="2E2D62"/>
                </a:solidFill>
                <a:latin typeface="Arial"/>
                <a:cs typeface="Arial"/>
              </a:rPr>
              <a:t>User Experiments</a:t>
            </a: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/>
            <a:r>
              <a:rPr lang="en-GB" sz="2000">
                <a:solidFill>
                  <a:srgbClr val="626262"/>
                </a:solidFill>
              </a:rPr>
              <a:t>Highlights from early 2026</a:t>
            </a:r>
          </a:p>
        </p:txBody>
      </p:sp>
      <p:pic>
        <p:nvPicPr>
          <p:cNvPr id="12" name="Picture 11" descr="A machine in a factory&#10;&#10;AI-generated content may be incorrect.">
            <a:extLst>
              <a:ext uri="{FF2B5EF4-FFF2-40B4-BE49-F238E27FC236}">
                <a16:creationId xmlns:a16="http://schemas.microsoft.com/office/drawing/2014/main" id="{97BF1FFD-852A-947E-3C8F-CA02B06CF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83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35497D9-1386-3395-4D1E-B03B71B3141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0683947" name="Title 7">
            <a:extLst>
              <a:ext uri="{FF2B5EF4-FFF2-40B4-BE49-F238E27FC236}">
                <a16:creationId xmlns:a16="http://schemas.microsoft.com/office/drawing/2014/main" id="{499B1505-386A-8638-8A08-EA624D1E677F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CLARA</a:t>
            </a:r>
            <a:endParaRPr lang="en-US"/>
          </a:p>
        </p:txBody>
      </p:sp>
      <p:sp>
        <p:nvSpPr>
          <p:cNvPr id="1098409398" name="TextBox 2">
            <a:extLst>
              <a:ext uri="{FF2B5EF4-FFF2-40B4-BE49-F238E27FC236}">
                <a16:creationId xmlns:a16="http://schemas.microsoft.com/office/drawing/2014/main" id="{12F81554-658C-B699-FA20-CE7B1F825ABD}"/>
              </a:ext>
            </a:extLst>
          </p:cNvPr>
          <p:cNvSpPr txBox="1"/>
          <p:nvPr/>
        </p:nvSpPr>
        <p:spPr bwMode="auto">
          <a:xfrm>
            <a:off x="7099519" y="573698"/>
            <a:ext cx="2993988" cy="4661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677100425" name="Group 10">
            <a:extLst>
              <a:ext uri="{FF2B5EF4-FFF2-40B4-BE49-F238E27FC236}">
                <a16:creationId xmlns:a16="http://schemas.microsoft.com/office/drawing/2014/main" id="{612FCA7C-C017-14A0-3830-55B0F982862F}"/>
              </a:ext>
            </a:extLst>
          </p:cNvPr>
          <p:cNvGrpSpPr/>
          <p:nvPr/>
        </p:nvGrpSpPr>
        <p:grpSpPr bwMode="auto">
          <a:xfrm>
            <a:off x="151206" y="948351"/>
            <a:ext cx="5283459" cy="4020311"/>
            <a:chOff x="0" y="0"/>
            <a:chExt cx="5283459" cy="37809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769AF2-9D78-88A4-44BF-1377819F57C7}"/>
                </a:ext>
              </a:extLst>
            </p:cNvPr>
            <p:cNvSpPr/>
            <p:nvPr/>
          </p:nvSpPr>
          <p:spPr bwMode="auto">
            <a:xfrm>
              <a:off x="0" y="0"/>
              <a:ext cx="5283459" cy="34549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EE0643-E7F6-3325-4763-C93C32C839EA}"/>
                </a:ext>
              </a:extLst>
            </p:cNvPr>
            <p:cNvSpPr/>
            <p:nvPr/>
          </p:nvSpPr>
          <p:spPr bwMode="auto">
            <a:xfrm>
              <a:off x="0" y="0"/>
              <a:ext cx="5283459" cy="241709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-GB" sz="1600" b="1">
                  <a:cs typeface="Arial"/>
                </a:rPr>
                <a:t>What is CLARA?</a:t>
              </a:r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2F7A77-0028-5D24-46C4-C25661A76581}"/>
                </a:ext>
              </a:extLst>
            </p:cNvPr>
            <p:cNvSpPr txBox="1"/>
            <p:nvPr/>
          </p:nvSpPr>
          <p:spPr bwMode="auto">
            <a:xfrm>
              <a:off x="196289" y="316205"/>
              <a:ext cx="4911410" cy="34647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/>
              </a:pPr>
              <a:r>
                <a:rPr lang="en-GB" sz="1600">
                  <a:latin typeface="Arial Nova Light"/>
                </a:rPr>
                <a:t>250 MeV </a:t>
              </a:r>
              <a:r>
                <a:rPr lang="en-GB" sz="1600" b="1">
                  <a:latin typeface="Arial Nova Light"/>
                </a:rPr>
                <a:t>high-brightness </a:t>
              </a:r>
              <a:r>
                <a:rPr lang="en-GB" sz="1600">
                  <a:latin typeface="Arial Nova Light"/>
                </a:rPr>
                <a:t>electron linear accelerator facility [1,2]:</a:t>
              </a:r>
              <a:endParaRPr/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Up to </a:t>
              </a:r>
              <a:r>
                <a:rPr lang="en-GB" sz="1600" b="1">
                  <a:latin typeface="Arial Nova Light"/>
                </a:rPr>
                <a:t>100 Hz</a:t>
              </a:r>
              <a:r>
                <a:rPr lang="en-GB" sz="1600">
                  <a:latin typeface="Arial Nova Light"/>
                </a:rPr>
                <a:t> repetition rate</a:t>
              </a:r>
              <a:endParaRPr lang="en-GB" sz="1600" dirty="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 dirty="0">
                  <a:latin typeface="Arial Nova Light"/>
                </a:rPr>
                <a:t>Up to </a:t>
              </a:r>
              <a:r>
                <a:rPr lang="en-GB" sz="1600" b="1" dirty="0">
                  <a:latin typeface="Arial Nova Light"/>
                </a:rPr>
                <a:t>250 </a:t>
              </a:r>
              <a:r>
                <a:rPr lang="en-GB" sz="1600" b="1" dirty="0" err="1">
                  <a:latin typeface="Arial Nova Light"/>
                </a:rPr>
                <a:t>pC</a:t>
              </a:r>
              <a:endParaRPr lang="en-GB" sz="1600" b="1" dirty="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 dirty="0">
                  <a:latin typeface="Arial Nova Light"/>
                </a:rPr>
                <a:t>Bunc</a:t>
              </a:r>
              <a:r>
                <a:rPr lang="en-GB" sz="1600">
                  <a:latin typeface="Arial Nova Light"/>
                </a:rPr>
                <a:t>h lengths down to </a:t>
              </a:r>
              <a:r>
                <a:rPr lang="en-GB" sz="1600" b="1">
                  <a:latin typeface="Arial Nova Light"/>
                </a:rPr>
                <a:t>few 10s fs</a:t>
              </a:r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/>
              </a:pPr>
              <a:r>
                <a:rPr lang="en-GB" sz="1600">
                  <a:latin typeface="Arial Nova Light"/>
                </a:rPr>
                <a:t>Test-bed for:</a:t>
              </a:r>
              <a:endParaRPr lang="en-GB"/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 b="1">
                  <a:latin typeface="Arial Nova Light"/>
                </a:rPr>
                <a:t>Advanced</a:t>
              </a:r>
              <a:r>
                <a:rPr lang="en-GB" sz="1600">
                  <a:latin typeface="Arial Nova Light"/>
                </a:rPr>
                <a:t> acceleration techniques</a:t>
              </a: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VHEE </a:t>
              </a:r>
              <a:r>
                <a:rPr lang="en-GB" sz="1600" b="1">
                  <a:latin typeface="Arial Nova Light"/>
                </a:rPr>
                <a:t>radiotherapy</a:t>
              </a:r>
              <a:endParaRPr lang="en-GB" sz="160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Novel </a:t>
              </a:r>
              <a:r>
                <a:rPr lang="en-GB" sz="1600" b="1">
                  <a:latin typeface="Arial Nova Light"/>
                </a:rPr>
                <a:t>beam diagnostics</a:t>
              </a:r>
              <a:endParaRPr lang="en-GB" sz="160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Phase space </a:t>
              </a:r>
              <a:r>
                <a:rPr lang="en-GB" sz="1600" b="1">
                  <a:latin typeface="Arial Nova Light"/>
                </a:rPr>
                <a:t>manipulation</a:t>
              </a:r>
              <a:endParaRPr lang="en-GB" sz="1600">
                <a:latin typeface="Arial Nova Light"/>
              </a:endParaRPr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/>
              </a:pPr>
              <a:endParaRPr lang="en-GB" sz="1600">
                <a:latin typeface="Arial Nova Light"/>
              </a:endParaRPr>
            </a:p>
          </p:txBody>
        </p:sp>
      </p:grpSp>
      <p:sp>
        <p:nvSpPr>
          <p:cNvPr id="776489580" name="Slide Number Placeholder 5">
            <a:extLst>
              <a:ext uri="{FF2B5EF4-FFF2-40B4-BE49-F238E27FC236}">
                <a16:creationId xmlns:a16="http://schemas.microsoft.com/office/drawing/2014/main" id="{B834BD80-92C2-F312-36A2-5C8E03D53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AF2A5507-04C0-54F8-5533-260BBCB22A69}" type="slidenum">
              <a:rPr lang="en-GB"/>
              <a:t>3</a:t>
            </a:fld>
            <a:endParaRPr/>
          </a:p>
        </p:txBody>
      </p:sp>
      <p:pic>
        <p:nvPicPr>
          <p:cNvPr id="1686389736" name="Picture 11" descr="A machine with many wires and cables&#10;&#10;AI-generated content may be incorrect.">
            <a:extLst>
              <a:ext uri="{FF2B5EF4-FFF2-40B4-BE49-F238E27FC236}">
                <a16:creationId xmlns:a16="http://schemas.microsoft.com/office/drawing/2014/main" id="{A6C62AFF-1801-52D0-A538-8EF97C27C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341" y="4719918"/>
            <a:ext cx="2743200" cy="2057400"/>
          </a:xfrm>
          <a:prstGeom prst="rect">
            <a:avLst/>
          </a:prstGeom>
        </p:spPr>
      </p:pic>
      <p:pic>
        <p:nvPicPr>
          <p:cNvPr id="1616070272" name="Picture 13">
            <a:extLst>
              <a:ext uri="{FF2B5EF4-FFF2-40B4-BE49-F238E27FC236}">
                <a16:creationId xmlns:a16="http://schemas.microsoft.com/office/drawing/2014/main" id="{CB2B0401-D710-56BD-5D47-681E12022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5104" y="6383990"/>
            <a:ext cx="2744880" cy="376518"/>
          </a:xfrm>
          <a:prstGeom prst="rect">
            <a:avLst/>
          </a:prstGeom>
        </p:spPr>
      </p:pic>
      <p:pic>
        <p:nvPicPr>
          <p:cNvPr id="1304889348" name="Picture 14" descr="A machine in a factory&#10;&#10;AI-generated content may be incorrect.">
            <a:extLst>
              <a:ext uri="{FF2B5EF4-FFF2-40B4-BE49-F238E27FC236}">
                <a16:creationId xmlns:a16="http://schemas.microsoft.com/office/drawing/2014/main" id="{1EE2BAF9-211D-FAF1-A372-2E749DDCB6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2883274" y="4719918"/>
            <a:ext cx="3086100" cy="2057400"/>
          </a:xfrm>
          <a:prstGeom prst="rect">
            <a:avLst/>
          </a:prstGeom>
        </p:spPr>
      </p:pic>
      <p:pic>
        <p:nvPicPr>
          <p:cNvPr id="1021189445" name="Picture 15">
            <a:extLst>
              <a:ext uri="{FF2B5EF4-FFF2-40B4-BE49-F238E27FC236}">
                <a16:creationId xmlns:a16="http://schemas.microsoft.com/office/drawing/2014/main" id="{AD7058BB-6C45-9A78-5D4B-69355BEE6A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2883274" y="6417609"/>
            <a:ext cx="3086100" cy="342900"/>
          </a:xfrm>
          <a:prstGeom prst="rect">
            <a:avLst/>
          </a:prstGeom>
        </p:spPr>
      </p:pic>
      <p:pic>
        <p:nvPicPr>
          <p:cNvPr id="669781190" name="Picture 16" descr="A machine in a room&#10;&#10;AI-generated content may be incorrect.">
            <a:extLst>
              <a:ext uri="{FF2B5EF4-FFF2-40B4-BE49-F238E27FC236}">
                <a16:creationId xmlns:a16="http://schemas.microsoft.com/office/drawing/2014/main" id="{1A2D430B-05F3-2244-FA4A-22EAD3A07F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6076951" y="4719918"/>
            <a:ext cx="3086100" cy="2057400"/>
          </a:xfrm>
          <a:prstGeom prst="rect">
            <a:avLst/>
          </a:prstGeom>
        </p:spPr>
      </p:pic>
      <p:pic>
        <p:nvPicPr>
          <p:cNvPr id="1947263339" name="Picture 17">
            <a:extLst>
              <a:ext uri="{FF2B5EF4-FFF2-40B4-BE49-F238E27FC236}">
                <a16:creationId xmlns:a16="http://schemas.microsoft.com/office/drawing/2014/main" id="{4C4EC3DD-C638-9306-0591-1F90321017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6067426" y="6428815"/>
            <a:ext cx="3105150" cy="342900"/>
          </a:xfrm>
          <a:prstGeom prst="rect">
            <a:avLst/>
          </a:prstGeom>
        </p:spPr>
      </p:pic>
      <p:pic>
        <p:nvPicPr>
          <p:cNvPr id="2126897072" name="Picture 21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6EAE1B90-9071-21B8-76FD-4345E530CA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9273989" y="4708712"/>
            <a:ext cx="2743200" cy="2057400"/>
          </a:xfrm>
          <a:prstGeom prst="rect">
            <a:avLst/>
          </a:prstGeom>
        </p:spPr>
      </p:pic>
      <p:pic>
        <p:nvPicPr>
          <p:cNvPr id="120665002" name="Picture 22">
            <a:extLst>
              <a:ext uri="{FF2B5EF4-FFF2-40B4-BE49-F238E27FC236}">
                <a16:creationId xmlns:a16="http://schemas.microsoft.com/office/drawing/2014/main" id="{855E2C7D-0494-E614-210B-1BCFC64C28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tretch/>
        </p:blipFill>
        <p:spPr bwMode="auto">
          <a:xfrm>
            <a:off x="9264463" y="6440021"/>
            <a:ext cx="2762250" cy="342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3B5AA5-179D-A906-A451-127D4E6F7943}"/>
              </a:ext>
            </a:extLst>
          </p:cNvPr>
          <p:cNvSpPr/>
          <p:nvPr/>
        </p:nvSpPr>
        <p:spPr bwMode="auto">
          <a:xfrm>
            <a:off x="5625510" y="943869"/>
            <a:ext cx="5622125" cy="367372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CB6CF5-C7BB-B437-7D3A-3B38BA2EEF99}"/>
              </a:ext>
            </a:extLst>
          </p:cNvPr>
          <p:cNvGraphicFramePr>
            <a:graphicFrameLocks/>
          </p:cNvGraphicFramePr>
          <p:nvPr/>
        </p:nvGraphicFramePr>
        <p:xfrm>
          <a:off x="5878285" y="1306285"/>
          <a:ext cx="5252408" cy="2991510"/>
        </p:xfrm>
        <a:graphic>
          <a:graphicData uri="http://schemas.openxmlformats.org/drawingml/2006/table">
            <a:tbl>
              <a:tblPr firstRow="1" firstCol="1" bandRow="1"/>
              <a:tblGrid>
                <a:gridCol w="160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452">
                <a:tc>
                  <a:txBody>
                    <a:bodyPr/>
                    <a:lstStyle/>
                    <a:p>
                      <a:pPr lvl="0">
                        <a:buNone/>
                        <a:defRPr/>
                      </a:pPr>
                      <a:r>
                        <a:rPr lang="en-GB" sz="1400" b="1" i="0" u="non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 i="0" u="none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Milestone</a:t>
                      </a:r>
                      <a:endParaRPr sz="1400" b="1" i="0" u="none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524" marR="9524" marT="9524" marB="9524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845">
                <a:tc>
                  <a:txBody>
                    <a:bodyPr/>
                    <a:lstStyle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2012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 FEL design published [3]</a:t>
                      </a:r>
                      <a:endParaRPr/>
                    </a:p>
                  </a:txBody>
                  <a:tcPr marL="9524" marR="9524" marT="9524" marB="9524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algn="ctr">
                      <a:solidFill>
                        <a:srgbClr val="FFFFFF"/>
                      </a:solidFill>
                    </a:lnR>
                    <a:lnT w="1523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5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2013 – 2016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dirty="0">
                          <a:solidFill>
                            <a:srgbClr val="000000"/>
                          </a:solidFill>
                          <a:latin typeface="Liberation Sans"/>
                        </a:rPr>
                        <a:t>VELA gun test stand commissioning </a:t>
                      </a:r>
                      <a:br>
                        <a:rPr lang="en-GB" sz="1400" b="0" i="0" u="none" dirty="0">
                          <a:solidFill>
                            <a:srgbClr val="000000"/>
                          </a:solidFill>
                          <a:latin typeface="Liberation Sans"/>
                        </a:rPr>
                      </a:b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(5 MeV/c) [4]</a:t>
                      </a:r>
                      <a:endParaRPr/>
                    </a:p>
                  </a:txBody>
                  <a:tcPr marL="9524" marR="9524" marT="9524" marB="9524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algn="ctr">
                      <a:solidFill>
                        <a:srgbClr val="FFFFFF"/>
                      </a:solidFill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3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2017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 front end &amp; 400 Hz S-band gun installed</a:t>
                      </a:r>
                      <a:endParaRPr lang="en-GB" sz="1400" b="0" i="0" u="non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algn="ctr">
                      <a:solidFill>
                        <a:srgbClr val="FFFFFF"/>
                      </a:solidFill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8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2017 – 2020 </a:t>
                      </a:r>
                      <a:endParaRPr lang="en-GB" sz="1400" b="0" i="0" u="non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 front end commissioning and user experiments (35 MeV/c) [1]</a:t>
                      </a:r>
                      <a:endParaRPr lang="en-GB" sz="1400" b="0" i="0" u="non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898085"/>
                  </a:ext>
                </a:extLst>
              </a:tr>
              <a:tr h="2785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2021 – 2024</a:t>
                      </a:r>
                      <a:endParaRPr lang="en-GB" sz="1400" b="0" i="0" u="non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 &amp; FEBE installation [2]</a:t>
                      </a:r>
                      <a:endParaRPr lang="en-GB" sz="1400" b="0" i="0" u="non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004001"/>
                  </a:ext>
                </a:extLst>
              </a:tr>
              <a:tr h="5190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2025 – present </a:t>
                      </a:r>
                      <a:endParaRPr lang="en-GB" sz="1400" b="0" i="0" u="non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CLARA/FEBE technical &amp; beam systems </a:t>
                      </a:r>
                      <a:r>
                        <a:rPr lang="en-GB" sz="1400" b="0" i="0" u="none" dirty="0">
                          <a:solidFill>
                            <a:srgbClr val="000000"/>
                          </a:solidFill>
                          <a:latin typeface="Liberation Sans"/>
                        </a:rPr>
                        <a:t>commissioning (250 MeV/c)</a:t>
                      </a:r>
                    </a:p>
                  </a:txBody>
                  <a:tcPr marL="9524" marR="9524" marT="9524" marB="9524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667179"/>
                  </a:ext>
                </a:extLst>
              </a:tr>
              <a:tr h="2278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2026 – present </a:t>
                      </a:r>
                      <a:endParaRPr lang="en-GB" sz="1400" b="0" i="0" u="non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15239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User experiments</a:t>
                      </a:r>
                      <a:endParaRPr lang="en-GB" sz="1400" b="0" i="0" u="non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15239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26380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FF6D279-084D-E49A-8F50-8E59AEEE2EAC}"/>
              </a:ext>
            </a:extLst>
          </p:cNvPr>
          <p:cNvSpPr/>
          <p:nvPr/>
        </p:nvSpPr>
        <p:spPr bwMode="auto">
          <a:xfrm>
            <a:off x="5625510" y="943869"/>
            <a:ext cx="5622125" cy="274681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-GB" sz="1600" b="1">
                <a:cs typeface="Arial"/>
              </a:rPr>
              <a:t>Timeline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5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4147059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First Commissioning Results</a:t>
            </a:r>
            <a:endParaRPr lang="en-US"/>
          </a:p>
        </p:txBody>
      </p:sp>
      <p:sp>
        <p:nvSpPr>
          <p:cNvPr id="401103160" name="TextBox 2"/>
          <p:cNvSpPr txBox="1"/>
          <p:nvPr/>
        </p:nvSpPr>
        <p:spPr bwMode="auto">
          <a:xfrm>
            <a:off x="7099519" y="573698"/>
            <a:ext cx="2993988" cy="4661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sp>
        <p:nvSpPr>
          <p:cNvPr id="53912230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AF2A5507-04C0-54F8-5533-260BBCB22A69}" type="slidenum">
              <a:rPr lang="en-GB"/>
              <a:t>4</a:t>
            </a:fld>
            <a:endParaRPr/>
          </a:p>
        </p:txBody>
      </p:sp>
      <p:pic>
        <p:nvPicPr>
          <p:cNvPr id="698340441" name="Picture 1" descr="A diagram of a machine&#10;&#10;AI-generated content may b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3676090"/>
            <a:ext cx="12192000" cy="3181350"/>
          </a:xfrm>
          <a:prstGeom prst="rect">
            <a:avLst/>
          </a:prstGeom>
        </p:spPr>
      </p:pic>
      <p:pic>
        <p:nvPicPr>
          <p:cNvPr id="1893638517" name="Picture 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0" y="807384"/>
            <a:ext cx="12192000" cy="3181350"/>
          </a:xfrm>
          <a:prstGeom prst="rect">
            <a:avLst/>
          </a:prstGeom>
        </p:spPr>
      </p:pic>
      <p:pic>
        <p:nvPicPr>
          <p:cNvPr id="1613690157" name="Picture 5" descr="A screen shot of a blue circle with red arrow&#10;&#10;AI-generated content may be incorrect.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21" y="805423"/>
            <a:ext cx="1409700" cy="1571625"/>
          </a:xfrm>
          <a:prstGeom prst="rect">
            <a:avLst/>
          </a:prstGeom>
        </p:spPr>
      </p:pic>
      <p:sp>
        <p:nvSpPr>
          <p:cNvPr id="1080944114" name="TextBox 7"/>
          <p:cNvSpPr txBox="1"/>
          <p:nvPr/>
        </p:nvSpPr>
        <p:spPr bwMode="auto">
          <a:xfrm>
            <a:off x="949187" y="2567044"/>
            <a:ext cx="1185827" cy="396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000">
                <a:solidFill>
                  <a:schemeClr val="bg1"/>
                </a:solidFill>
              </a:rPr>
              <a:t>Beam Momentum </a:t>
            </a:r>
            <a:endParaRPr/>
          </a:p>
          <a:p>
            <a:pPr>
              <a:defRPr/>
            </a:pPr>
            <a:r>
              <a:rPr lang="en-GB" sz="1000">
                <a:solidFill>
                  <a:schemeClr val="bg1"/>
                </a:solidFill>
              </a:rPr>
              <a:t> = 3.9 MeV/c</a:t>
            </a:r>
            <a:endParaRPr/>
          </a:p>
        </p:txBody>
      </p:sp>
      <p:grpSp>
        <p:nvGrpSpPr>
          <p:cNvPr id="1343314746" name="Group 30"/>
          <p:cNvGrpSpPr/>
          <p:nvPr/>
        </p:nvGrpSpPr>
        <p:grpSpPr bwMode="auto">
          <a:xfrm>
            <a:off x="934294" y="2567044"/>
            <a:ext cx="1538473" cy="967703"/>
            <a:chOff x="0" y="0"/>
            <a:chExt cx="1538473" cy="967703"/>
          </a:xfrm>
        </p:grpSpPr>
        <p:pic>
          <p:nvPicPr>
            <p:cNvPr id="1696778635" name="Picture 5"/>
            <p:cNvPicPr>
              <a:picLocks noChangeAspect="1"/>
            </p:cNvPicPr>
            <p:nvPr/>
          </p:nvPicPr>
          <p:blipFill rotWithShape="1">
            <a:blip r:embed="rId6"/>
            <a:stretch/>
          </p:blipFill>
          <p:spPr bwMode="auto">
            <a:xfrm>
              <a:off x="0" y="0"/>
              <a:ext cx="1135245" cy="967703"/>
            </a:xfrm>
            <a:prstGeom prst="rect">
              <a:avLst/>
            </a:prstGeom>
          </p:spPr>
        </p:pic>
        <p:sp>
          <p:nvSpPr>
            <p:cNvPr id="1862871681" name="TextBox 7"/>
            <p:cNvSpPr txBox="1"/>
            <p:nvPr/>
          </p:nvSpPr>
          <p:spPr bwMode="auto">
            <a:xfrm>
              <a:off x="14892" y="0"/>
              <a:ext cx="1185827" cy="396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Beam Momentum </a:t>
              </a:r>
              <a:endParaRPr/>
            </a:p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 = 3.9 MeV/c</a:t>
              </a:r>
              <a:endParaRPr/>
            </a:p>
          </p:txBody>
        </p:sp>
        <p:sp>
          <p:nvSpPr>
            <p:cNvPr id="806118143" name="Arrow: Right 18"/>
            <p:cNvSpPr/>
            <p:nvPr/>
          </p:nvSpPr>
          <p:spPr bwMode="auto">
            <a:xfrm rot="9159360">
              <a:off x="1153482" y="171721"/>
              <a:ext cx="384990" cy="110464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945459165" name="Group 31"/>
          <p:cNvGrpSpPr/>
          <p:nvPr/>
        </p:nvGrpSpPr>
        <p:grpSpPr bwMode="auto">
          <a:xfrm>
            <a:off x="2725481" y="795987"/>
            <a:ext cx="1723687" cy="1398497"/>
            <a:chOff x="0" y="0"/>
            <a:chExt cx="1723687" cy="1398497"/>
          </a:xfrm>
        </p:grpSpPr>
        <p:pic>
          <p:nvPicPr>
            <p:cNvPr id="951203621" name="Picture 4"/>
            <p:cNvPicPr>
              <a:picLocks noChangeAspect="1" noChangeArrowheads="1"/>
            </p:cNvPicPr>
            <p:nvPr/>
          </p:nvPicPr>
          <p:blipFill rotWithShape="1">
            <a:blip r:embed="rId7"/>
            <a:stretch/>
          </p:blipFill>
          <p:spPr bwMode="auto">
            <a:xfrm>
              <a:off x="0" y="10089"/>
              <a:ext cx="1723687" cy="1127686"/>
            </a:xfrm>
            <a:prstGeom prst="rect">
              <a:avLst/>
            </a:prstGeom>
            <a:noFill/>
          </p:spPr>
        </p:pic>
        <p:sp>
          <p:nvSpPr>
            <p:cNvPr id="1231099254" name="TextBox 19"/>
            <p:cNvSpPr txBox="1"/>
            <p:nvPr/>
          </p:nvSpPr>
          <p:spPr bwMode="auto">
            <a:xfrm>
              <a:off x="230099" y="0"/>
              <a:ext cx="1334589" cy="244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Linac02 on , 28/3/25</a:t>
              </a:r>
              <a:endParaRPr/>
            </a:p>
          </p:txBody>
        </p:sp>
        <p:sp>
          <p:nvSpPr>
            <p:cNvPr id="158735627" name="Arrow: Right 23"/>
            <p:cNvSpPr/>
            <p:nvPr/>
          </p:nvSpPr>
          <p:spPr bwMode="auto">
            <a:xfrm rot="16199969">
              <a:off x="429590" y="1064023"/>
              <a:ext cx="560293" cy="108651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855560512" name="Group 32"/>
          <p:cNvGrpSpPr/>
          <p:nvPr/>
        </p:nvGrpSpPr>
        <p:grpSpPr bwMode="auto">
          <a:xfrm>
            <a:off x="5134883" y="774848"/>
            <a:ext cx="1660808" cy="1425217"/>
            <a:chOff x="0" y="0"/>
            <a:chExt cx="1660808" cy="1425217"/>
          </a:xfrm>
        </p:grpSpPr>
        <p:pic>
          <p:nvPicPr>
            <p:cNvPr id="778922001" name="Picture 8"/>
            <p:cNvPicPr>
              <a:picLocks noChangeAspect="1"/>
            </p:cNvPicPr>
            <p:nvPr/>
          </p:nvPicPr>
          <p:blipFill rotWithShape="1">
            <a:blip r:embed="rId8"/>
            <a:stretch/>
          </p:blipFill>
          <p:spPr bwMode="auto">
            <a:xfrm>
              <a:off x="0" y="0"/>
              <a:ext cx="1660808" cy="1193927"/>
            </a:xfrm>
            <a:prstGeom prst="rect">
              <a:avLst/>
            </a:prstGeom>
          </p:spPr>
        </p:pic>
        <p:sp>
          <p:nvSpPr>
            <p:cNvPr id="1945742984" name="TextBox 9"/>
            <p:cNvSpPr txBox="1"/>
            <p:nvPr/>
          </p:nvSpPr>
          <p:spPr bwMode="auto">
            <a:xfrm>
              <a:off x="230100" y="20778"/>
              <a:ext cx="1263957" cy="244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Linac03 on , 2/4/25</a:t>
              </a:r>
              <a:endParaRPr/>
            </a:p>
          </p:txBody>
        </p:sp>
        <p:sp>
          <p:nvSpPr>
            <p:cNvPr id="1937560462" name="Arrow: Right 24"/>
            <p:cNvSpPr/>
            <p:nvPr/>
          </p:nvSpPr>
          <p:spPr bwMode="auto">
            <a:xfrm rot="16199969">
              <a:off x="431233" y="1072422"/>
              <a:ext cx="596937" cy="108651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479156376" name="TextBox 21"/>
          <p:cNvSpPr txBox="1"/>
          <p:nvPr/>
        </p:nvSpPr>
        <p:spPr bwMode="auto">
          <a:xfrm>
            <a:off x="7315727" y="3210712"/>
            <a:ext cx="1525210" cy="396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000">
                <a:solidFill>
                  <a:schemeClr val="bg1"/>
                </a:solidFill>
              </a:rPr>
              <a:t>Linac02 &amp; 03 on  2/4/25</a:t>
            </a:r>
            <a:endParaRPr/>
          </a:p>
          <a:p>
            <a:pPr>
              <a:defRPr/>
            </a:pPr>
            <a:r>
              <a:rPr lang="en-GB" sz="1000" b="1">
                <a:solidFill>
                  <a:schemeClr val="bg1"/>
                </a:solidFill>
              </a:rPr>
              <a:t>E=160 MeV</a:t>
            </a:r>
            <a:endParaRPr/>
          </a:p>
        </p:txBody>
      </p:sp>
      <p:sp>
        <p:nvSpPr>
          <p:cNvPr id="1773382536" name="Arrow: Right 15"/>
          <p:cNvSpPr/>
          <p:nvPr/>
        </p:nvSpPr>
        <p:spPr bwMode="auto">
          <a:xfrm rot="7679995">
            <a:off x="9018100" y="3021665"/>
            <a:ext cx="716022" cy="154184"/>
          </a:xfrm>
          <a:prstGeom prst="rightArrow">
            <a:avLst>
              <a:gd name="adj1" fmla="val 50000"/>
              <a:gd name="adj2" fmla="val 5114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716943451" name="Group 35"/>
          <p:cNvGrpSpPr/>
          <p:nvPr/>
        </p:nvGrpSpPr>
        <p:grpSpPr bwMode="auto">
          <a:xfrm>
            <a:off x="7125444" y="2740746"/>
            <a:ext cx="2327760" cy="1546598"/>
            <a:chOff x="0" y="0"/>
            <a:chExt cx="2327760" cy="1546598"/>
          </a:xfrm>
        </p:grpSpPr>
        <p:pic>
          <p:nvPicPr>
            <p:cNvPr id="140998923" name="Picture 2"/>
            <p:cNvPicPr>
              <a:picLocks noChangeAspect="1" noChangeArrowheads="1"/>
            </p:cNvPicPr>
            <p:nvPr/>
          </p:nvPicPr>
          <p:blipFill rotWithShape="1">
            <a:blip r:embed="rId9"/>
            <a:stretch/>
          </p:blipFill>
          <p:spPr bwMode="auto">
            <a:xfrm>
              <a:off x="0" y="428697"/>
              <a:ext cx="2109046" cy="1117900"/>
            </a:xfrm>
            <a:prstGeom prst="rect">
              <a:avLst/>
            </a:prstGeom>
            <a:noFill/>
          </p:spPr>
        </p:pic>
        <p:sp>
          <p:nvSpPr>
            <p:cNvPr id="1431772033" name="TextBox 21"/>
            <p:cNvSpPr txBox="1"/>
            <p:nvPr/>
          </p:nvSpPr>
          <p:spPr bwMode="auto">
            <a:xfrm>
              <a:off x="190282" y="469965"/>
              <a:ext cx="1525210" cy="396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Linac02 &amp; 03 on  2/4/25</a:t>
              </a:r>
              <a:endParaRPr/>
            </a:p>
            <a:p>
              <a:pPr>
                <a:defRPr/>
              </a:pPr>
              <a:r>
                <a:rPr lang="en-GB" sz="1000" b="1">
                  <a:solidFill>
                    <a:schemeClr val="bg1"/>
                  </a:solidFill>
                </a:rPr>
                <a:t>E=160 MeV</a:t>
              </a:r>
              <a:endParaRPr/>
            </a:p>
          </p:txBody>
        </p:sp>
        <p:sp>
          <p:nvSpPr>
            <p:cNvPr id="1041006958" name="Arrow: Right 15"/>
            <p:cNvSpPr/>
            <p:nvPr/>
          </p:nvSpPr>
          <p:spPr bwMode="auto">
            <a:xfrm rot="7679995">
              <a:off x="1892655" y="280918"/>
              <a:ext cx="716022" cy="154184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17720634" name="Group 34"/>
          <p:cNvGrpSpPr/>
          <p:nvPr/>
        </p:nvGrpSpPr>
        <p:grpSpPr bwMode="auto">
          <a:xfrm>
            <a:off x="7128207" y="2191150"/>
            <a:ext cx="2488421" cy="982909"/>
            <a:chOff x="0" y="0"/>
            <a:chExt cx="2488421" cy="982909"/>
          </a:xfrm>
        </p:grpSpPr>
        <p:sp>
          <p:nvSpPr>
            <p:cNvPr id="1073366399" name="Arrow: Right 26"/>
            <p:cNvSpPr/>
            <p:nvPr/>
          </p:nvSpPr>
          <p:spPr bwMode="auto">
            <a:xfrm rot="9159360">
              <a:off x="2103430" y="465949"/>
              <a:ext cx="384990" cy="110464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129114340" name="Picture 6"/>
            <p:cNvPicPr>
              <a:picLocks noChangeAspect="1" noChangeArrowheads="1"/>
            </p:cNvPicPr>
            <p:nvPr/>
          </p:nvPicPr>
          <p:blipFill rotWithShape="1">
            <a:blip r:embed="rId10"/>
            <a:stretch/>
          </p:blipFill>
          <p:spPr bwMode="auto">
            <a:xfrm>
              <a:off x="0" y="0"/>
              <a:ext cx="2095173" cy="982909"/>
            </a:xfrm>
            <a:prstGeom prst="rect">
              <a:avLst/>
            </a:prstGeom>
            <a:noFill/>
          </p:spPr>
        </p:pic>
        <p:sp>
          <p:nvSpPr>
            <p:cNvPr id="1454658175" name="TextBox 13"/>
            <p:cNvSpPr txBox="1"/>
            <p:nvPr/>
          </p:nvSpPr>
          <p:spPr bwMode="auto">
            <a:xfrm>
              <a:off x="165299" y="1745"/>
              <a:ext cx="1228674" cy="396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Linac02 on  1/4/25</a:t>
              </a:r>
              <a:endParaRPr/>
            </a:p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 E=72 MeV</a:t>
              </a:r>
              <a:endParaRPr/>
            </a:p>
          </p:txBody>
        </p:sp>
      </p:grpSp>
      <p:grpSp>
        <p:nvGrpSpPr>
          <p:cNvPr id="553364953" name="Group 33"/>
          <p:cNvGrpSpPr/>
          <p:nvPr/>
        </p:nvGrpSpPr>
        <p:grpSpPr bwMode="auto">
          <a:xfrm>
            <a:off x="9376112" y="708597"/>
            <a:ext cx="1851598" cy="1570105"/>
            <a:chOff x="0" y="0"/>
            <a:chExt cx="1851598" cy="1570105"/>
          </a:xfrm>
        </p:grpSpPr>
        <p:pic>
          <p:nvPicPr>
            <p:cNvPr id="906682141" name="Picture 17"/>
            <p:cNvPicPr>
              <a:picLocks noChangeAspect="1"/>
            </p:cNvPicPr>
            <p:nvPr/>
          </p:nvPicPr>
          <p:blipFill rotWithShape="1">
            <a:blip r:embed="rId11"/>
            <a:stretch/>
          </p:blipFill>
          <p:spPr bwMode="auto">
            <a:xfrm>
              <a:off x="0" y="0"/>
              <a:ext cx="1851598" cy="1192124"/>
            </a:xfrm>
            <a:prstGeom prst="rect">
              <a:avLst/>
            </a:prstGeom>
          </p:spPr>
        </p:pic>
        <p:sp>
          <p:nvSpPr>
            <p:cNvPr id="531608759" name="TextBox 20"/>
            <p:cNvSpPr txBox="1"/>
            <p:nvPr/>
          </p:nvSpPr>
          <p:spPr bwMode="auto">
            <a:xfrm>
              <a:off x="380799" y="53339"/>
              <a:ext cx="1263957" cy="244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Linac04 on , 2/4/25</a:t>
              </a:r>
              <a:endParaRPr/>
            </a:p>
          </p:txBody>
        </p:sp>
        <p:sp>
          <p:nvSpPr>
            <p:cNvPr id="195451414" name="Arrow: Right 25"/>
            <p:cNvSpPr/>
            <p:nvPr/>
          </p:nvSpPr>
          <p:spPr bwMode="auto">
            <a:xfrm rot="16199969">
              <a:off x="600575" y="1217310"/>
              <a:ext cx="596937" cy="108651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43464137" name="Group 36"/>
          <p:cNvGrpSpPr/>
          <p:nvPr/>
        </p:nvGrpSpPr>
        <p:grpSpPr bwMode="auto">
          <a:xfrm>
            <a:off x="10134736" y="2379204"/>
            <a:ext cx="1858800" cy="1486005"/>
            <a:chOff x="0" y="0"/>
            <a:chExt cx="1858800" cy="1486005"/>
          </a:xfrm>
        </p:grpSpPr>
        <p:grpSp>
          <p:nvGrpSpPr>
            <p:cNvPr id="1767294661" name="Group 11"/>
            <p:cNvGrpSpPr/>
            <p:nvPr/>
          </p:nvGrpSpPr>
          <p:grpSpPr bwMode="auto">
            <a:xfrm>
              <a:off x="0" y="302735"/>
              <a:ext cx="1858800" cy="1183268"/>
              <a:chOff x="0" y="0"/>
              <a:chExt cx="1858800" cy="1183268"/>
            </a:xfrm>
          </p:grpSpPr>
          <p:sp>
            <p:nvSpPr>
              <p:cNvPr id="1601933660" name="TextBox 2"/>
              <p:cNvSpPr txBox="1"/>
              <p:nvPr/>
            </p:nvSpPr>
            <p:spPr bwMode="auto">
              <a:xfrm>
                <a:off x="0" y="4019"/>
                <a:ext cx="1288275" cy="1158599"/>
              </a:xfrm>
              <a:prstGeom prst="rect">
                <a:avLst/>
              </a:prstGeom>
              <a:solidFill>
                <a:srgbClr val="471A6B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chemeClr val="bg1"/>
                    </a:solidFill>
                    <a:ea typeface="Calibri"/>
                    <a:cs typeface="Calibri"/>
                  </a:rPr>
                  <a:t>+ TDC beam streaking </a:t>
                </a:r>
                <a:endParaRPr lang="en-US">
                  <a:solidFill>
                    <a:schemeClr val="bg1"/>
                  </a:solidFill>
                  <a:ea typeface="Calibri"/>
                  <a:cs typeface="Calibri"/>
                </a:endParaRPr>
              </a:p>
              <a:p>
                <a:pPr>
                  <a:defRPr/>
                </a:pPr>
                <a:r>
                  <a:rPr lang="en-US" sz="1000">
                    <a:solidFill>
                      <a:schemeClr val="bg1"/>
                    </a:solidFill>
                    <a:ea typeface="Calibri"/>
                    <a:cs typeface="Calibri"/>
                  </a:rPr>
                  <a:t>on 11/4/25</a:t>
                </a:r>
                <a:endParaRPr lang="en-US">
                  <a:solidFill>
                    <a:schemeClr val="bg1"/>
                  </a:solidFill>
                  <a:ea typeface="Calibri"/>
                  <a:cs typeface="Calibri"/>
                </a:endParaRPr>
              </a:p>
              <a:p>
                <a:pPr>
                  <a:defRPr/>
                </a:pPr>
                <a:r>
                  <a:rPr lang="en-US" sz="1000" b="1">
                    <a:solidFill>
                      <a:schemeClr val="bg1"/>
                    </a:solidFill>
                    <a:ea typeface="Calibri"/>
                    <a:cs typeface="Calibri"/>
                  </a:rPr>
                  <a:t>E =240 MeV</a:t>
                </a:r>
                <a:endParaRPr/>
              </a:p>
              <a:p>
                <a:pPr>
                  <a:defRPr/>
                </a:pPr>
                <a:r>
                  <a:rPr lang="en-US" sz="1000" b="1">
                    <a:solidFill>
                      <a:schemeClr val="bg1"/>
                    </a:solidFill>
                    <a:ea typeface="Calibri"/>
                    <a:cs typeface="Calibri"/>
                  </a:rPr>
                  <a:t>Length ~30p</a:t>
                </a:r>
                <a:r>
                  <a:rPr lang="en-US" sz="1000">
                    <a:solidFill>
                      <a:schemeClr val="bg1"/>
                    </a:solidFill>
                    <a:ea typeface="Calibri"/>
                    <a:cs typeface="Calibri"/>
                  </a:rPr>
                  <a:t>s</a:t>
                </a:r>
                <a:endParaRPr/>
              </a:p>
              <a:p>
                <a:pPr>
                  <a:defRPr/>
                </a:pPr>
                <a:endParaRPr lang="en-US" sz="1000">
                  <a:solidFill>
                    <a:schemeClr val="bg1"/>
                  </a:solidFill>
                  <a:ea typeface="Calibri"/>
                  <a:cs typeface="Calibri"/>
                </a:endParaRPr>
              </a:p>
              <a:p>
                <a:pPr>
                  <a:defRPr/>
                </a:pPr>
                <a:endParaRPr lang="en-US" sz="10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pic>
            <p:nvPicPr>
              <p:cNvPr id="1196550499" name="Picture 6" descr="A blue and green light&#10;&#10;AI-generated content may be incorrect."/>
              <p:cNvPicPr>
                <a:picLocks noChangeAspect="1"/>
              </p:cNvPicPr>
              <p:nvPr/>
            </p:nvPicPr>
            <p:blipFill rotWithShape="1">
              <a:blip r:embed="rId12"/>
              <a:stretch/>
            </p:blipFill>
            <p:spPr bwMode="auto">
              <a:xfrm>
                <a:off x="861192" y="0"/>
                <a:ext cx="997607" cy="1183268"/>
              </a:xfrm>
              <a:prstGeom prst="rect">
                <a:avLst/>
              </a:prstGeom>
            </p:spPr>
          </p:pic>
        </p:grpSp>
        <p:sp>
          <p:nvSpPr>
            <p:cNvPr id="280495150" name="Arrow: Right 10"/>
            <p:cNvSpPr/>
            <p:nvPr/>
          </p:nvSpPr>
          <p:spPr bwMode="auto">
            <a:xfrm rot="4139975">
              <a:off x="719247" y="120538"/>
              <a:ext cx="361697" cy="120619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686796001" name="Picture 4"/>
          <p:cNvPicPr>
            <a:picLocks noChangeAspect="1" noChangeArrowheads="1"/>
          </p:cNvPicPr>
          <p:nvPr/>
        </p:nvPicPr>
        <p:blipFill rotWithShape="1">
          <a:blip r:embed="rId13"/>
          <a:stretch/>
        </p:blipFill>
        <p:spPr bwMode="auto">
          <a:xfrm flipV="1">
            <a:off x="2308123" y="5830659"/>
            <a:ext cx="1951628" cy="1023581"/>
          </a:xfrm>
          <a:prstGeom prst="rect">
            <a:avLst/>
          </a:prstGeom>
          <a:noFill/>
        </p:spPr>
      </p:pic>
      <p:grpSp>
        <p:nvGrpSpPr>
          <p:cNvPr id="2051084797" name="Group 37"/>
          <p:cNvGrpSpPr/>
          <p:nvPr/>
        </p:nvGrpSpPr>
        <p:grpSpPr bwMode="auto">
          <a:xfrm>
            <a:off x="2308122" y="5830659"/>
            <a:ext cx="3949240" cy="1023581"/>
            <a:chOff x="0" y="0"/>
            <a:chExt cx="3949240" cy="1023581"/>
          </a:xfrm>
        </p:grpSpPr>
        <p:pic>
          <p:nvPicPr>
            <p:cNvPr id="801762745" name="Picture 4"/>
            <p:cNvPicPr>
              <a:picLocks noChangeAspect="1" noChangeArrowheads="1"/>
            </p:cNvPicPr>
            <p:nvPr/>
          </p:nvPicPr>
          <p:blipFill rotWithShape="1">
            <a:blip r:embed="rId13"/>
            <a:stretch/>
          </p:blipFill>
          <p:spPr bwMode="auto">
            <a:xfrm flipV="1">
              <a:off x="0" y="0"/>
              <a:ext cx="3949240" cy="1023581"/>
            </a:xfrm>
            <a:prstGeom prst="rect">
              <a:avLst/>
            </a:prstGeom>
            <a:noFill/>
          </p:spPr>
        </p:pic>
        <p:sp>
          <p:nvSpPr>
            <p:cNvPr id="759264980" name="TextBox 1"/>
            <p:cNvSpPr txBox="1"/>
            <p:nvPr/>
          </p:nvSpPr>
          <p:spPr bwMode="auto">
            <a:xfrm>
              <a:off x="0" y="0"/>
              <a:ext cx="3043319" cy="640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bg1"/>
                  </a:solidFill>
                </a:rPr>
                <a:t>Linac02, 03 &amp; 04 on,  2/4/25</a:t>
              </a:r>
              <a:endParaRPr/>
            </a:p>
            <a:p>
              <a:pPr>
                <a:defRPr/>
              </a:pPr>
              <a:r>
                <a:rPr lang="en-GB" b="1">
                  <a:solidFill>
                    <a:schemeClr val="bg1"/>
                  </a:solidFill>
                </a:rPr>
                <a:t>E = 250 MeV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5104580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>
                <a:latin typeface="Arial"/>
                <a:cs typeface="Arial"/>
              </a:rPr>
              <a:t>Phase Space Tomography</a:t>
            </a:r>
            <a:endParaRPr lang="en-US"/>
          </a:p>
        </p:txBody>
      </p:sp>
      <p:sp>
        <p:nvSpPr>
          <p:cNvPr id="553175338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5</a:t>
            </a:fld>
            <a:endParaRPr lang="en-GB"/>
          </a:p>
        </p:txBody>
      </p:sp>
      <p:sp>
        <p:nvSpPr>
          <p:cNvPr id="2065842122" name="TextBox 2"/>
          <p:cNvSpPr txBox="1"/>
          <p:nvPr/>
        </p:nvSpPr>
        <p:spPr bwMode="auto">
          <a:xfrm>
            <a:off x="7099519" y="573698"/>
            <a:ext cx="2993988" cy="4661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1431976992" name="Group 10"/>
          <p:cNvGrpSpPr/>
          <p:nvPr/>
        </p:nvGrpSpPr>
        <p:grpSpPr bwMode="auto">
          <a:xfrm>
            <a:off x="163301" y="1129780"/>
            <a:ext cx="5316625" cy="2301087"/>
            <a:chOff x="0" y="0"/>
            <a:chExt cx="5316625" cy="356735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0"/>
              <a:ext cx="5316625" cy="35673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0"/>
              <a:ext cx="5316625" cy="535264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4D Reconstruction</a:t>
              </a: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31139" y="746623"/>
              <a:ext cx="5072549" cy="26020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4D phase space tomography</a:t>
              </a:r>
              <a:r>
                <a:rPr lang="en" sz="1600">
                  <a:latin typeface="Arial Nova Light"/>
                </a:rPr>
                <a:t> has been used to characterize the CLARA beam along the linac [5]</a:t>
              </a:r>
              <a:endParaRPr lang="en-GB" sz="1600">
                <a:latin typeface="Arial Nova Light"/>
              </a:endParaRPr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Generative phase space reconstruction</a:t>
              </a:r>
              <a:r>
                <a:rPr lang="en" sz="1600">
                  <a:latin typeface="Arial Nova Light"/>
                </a:rPr>
                <a:t> (GPSR) has been used as the analysis method </a:t>
              </a:r>
              <a:r>
                <a:rPr lang="en" sz="1600" dirty="0">
                  <a:latin typeface="Arial Nova Light"/>
                </a:rPr>
                <a:t>[6]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By using </a:t>
              </a:r>
              <a:r>
                <a:rPr lang="en" sz="1600" b="1">
                  <a:latin typeface="Arial Nova Light"/>
                </a:rPr>
                <a:t>differentiable simulations</a:t>
              </a:r>
              <a:r>
                <a:rPr lang="en" sz="1600">
                  <a:latin typeface="Arial Nova Light"/>
                </a:rPr>
                <a:t>, a neutral network can be trained to </a:t>
              </a:r>
              <a:r>
                <a:rPr lang="en" sz="1600" b="1">
                  <a:latin typeface="Arial Nova Light"/>
                </a:rPr>
                <a:t>learn </a:t>
              </a:r>
              <a:r>
                <a:rPr lang="en" sz="1600">
                  <a:latin typeface="Arial Nova Light"/>
                </a:rPr>
                <a:t>the phase space </a:t>
              </a:r>
            </a:p>
          </p:txBody>
        </p:sp>
      </p:grpSp>
      <p:sp>
        <p:nvSpPr>
          <p:cNvPr id="1340329524" name=" 1340329523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pic>
        <p:nvPicPr>
          <p:cNvPr id="1080460131" name="Picture 108046013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649555" y="4407647"/>
            <a:ext cx="6469297" cy="2450350"/>
          </a:xfrm>
          <a:prstGeom prst="rect">
            <a:avLst/>
          </a:prstGeom>
        </p:spPr>
      </p:pic>
      <p:sp>
        <p:nvSpPr>
          <p:cNvPr id="796183448" name=" 796183447"/>
          <p:cNvSpPr/>
          <p:nvPr/>
        </p:nvSpPr>
        <p:spPr bwMode="auto">
          <a:xfrm>
            <a:off x="3971283" y="6352799"/>
            <a:ext cx="4148011" cy="4270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" sz="1100" b="0" i="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GPSR method for reconstructing phase space from experimental data [Roussel et al, </a:t>
            </a:r>
            <a:r>
              <a:rPr sz="1100" b="0" i="0" u="none">
                <a:solidFill>
                  <a:srgbClr val="404040"/>
                </a:solidFill>
                <a:latin typeface="Liberation Sans"/>
                <a:ea typeface="Liberation Sans"/>
                <a:cs typeface="Liberation Sans"/>
              </a:rPr>
              <a:t>P</a:t>
            </a:r>
            <a:r>
              <a:rPr lang="en" sz="1100" b="0" i="0" u="none">
                <a:solidFill>
                  <a:srgbClr val="404040"/>
                </a:solidFill>
                <a:latin typeface="Liberation Sans"/>
                <a:ea typeface="Liberation Sans"/>
                <a:cs typeface="Liberation Sans"/>
              </a:rPr>
              <a:t>RAB</a:t>
            </a:r>
            <a:r>
              <a:rPr sz="1100" b="0" i="0" u="none">
                <a:solidFill>
                  <a:srgbClr val="404040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1100" b="1" i="0" u="none">
                <a:solidFill>
                  <a:srgbClr val="404040"/>
                </a:solidFill>
                <a:latin typeface="Arial"/>
                <a:ea typeface="Arial"/>
                <a:cs typeface="Arial"/>
              </a:rPr>
              <a:t>27</a:t>
            </a:r>
            <a:r>
              <a:rPr sz="1100" b="0" i="0" u="none">
                <a:solidFill>
                  <a:srgbClr val="404040"/>
                </a:solidFill>
                <a:latin typeface="Liberation Sans"/>
                <a:ea typeface="Liberation Sans"/>
                <a:cs typeface="Liberation Sans"/>
              </a:rPr>
              <a:t>, 094601 (2024)</a:t>
            </a:r>
            <a:r>
              <a:rPr sz="1100" b="0" i="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​</a:t>
            </a:r>
            <a:r>
              <a:rPr lang="en" sz="1100" b="0" i="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]</a:t>
            </a:r>
            <a:endParaRPr/>
          </a:p>
        </p:txBody>
      </p:sp>
      <p:sp>
        <p:nvSpPr>
          <p:cNvPr id="915138292" name=" 915138291"/>
          <p:cNvSpPr/>
          <p:nvPr/>
        </p:nvSpPr>
        <p:spPr bwMode="auto">
          <a:xfrm>
            <a:off x="9426585" y="1476850"/>
            <a:ext cx="173557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pic>
        <p:nvPicPr>
          <p:cNvPr id="142424122" name="Picture 142424121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091978" y="137597"/>
            <a:ext cx="6026874" cy="4017916"/>
          </a:xfrm>
          <a:prstGeom prst="rect">
            <a:avLst/>
          </a:prstGeom>
        </p:spPr>
      </p:pic>
      <p:sp>
        <p:nvSpPr>
          <p:cNvPr id="2055524672" name=" 2055524671"/>
          <p:cNvSpPr/>
          <p:nvPr/>
        </p:nvSpPr>
        <p:spPr bwMode="auto">
          <a:xfrm>
            <a:off x="6461055" y="8336595"/>
            <a:ext cx="31875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u="sng">
                <a:hlinkClick r:id="" action="ppaction://noaction"/>
              </a:rPr>
              <a:t> </a:t>
            </a:r>
            <a:endParaRPr/>
          </a:p>
        </p:txBody>
      </p:sp>
      <p:graphicFrame>
        <p:nvGraphicFramePr>
          <p:cNvPr id="56397392" name="Table 56397391"/>
          <p:cNvGraphicFramePr>
            <a:graphicFrameLocks/>
          </p:cNvGraphicFramePr>
          <p:nvPr/>
        </p:nvGraphicFramePr>
        <p:xfrm>
          <a:off x="244103" y="5045115"/>
          <a:ext cx="3727179" cy="1447800"/>
        </p:xfrm>
        <a:graphic>
          <a:graphicData uri="http://schemas.openxmlformats.org/drawingml/2006/table">
            <a:tbl>
              <a:tblPr firstRow="1" firstCol="1" bandRow="1"/>
              <a:tblGrid>
                <a:gridCol w="1400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Parameter</a:t>
                      </a:r>
                      <a:r>
                        <a:rPr sz="1400" b="1" i="0" u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Horizontal</a:t>
                      </a:r>
                      <a:r>
                        <a:rPr sz="1400" b="1" i="0" u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Vertical</a:t>
                      </a:r>
                      <a:r>
                        <a:rPr sz="1400" b="1" i="0" u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Twiss </a:t>
                      </a:r>
                      <a:r>
                        <a:rPr sz="1400" b="0" i="1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α</a:t>
                      </a:r>
                      <a:r>
                        <a:rPr sz="900" b="0" i="1" u="none" baseline="-25000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x,y</a:t>
                      </a:r>
                      <a:r>
                        <a:rPr sz="9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-0.32 ± 0.07​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-0.36 ± 0.05​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Twiss </a:t>
                      </a:r>
                      <a:r>
                        <a:rPr sz="1400" b="0" i="1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β</a:t>
                      </a:r>
                      <a:r>
                        <a:rPr sz="900" b="0" i="1" u="none" baseline="-25000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x,y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 [m]​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1.41 ± 0.09​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2.9 ± 0.2​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Emittance [µm]​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1.12 ± 0.05​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1.50 ± 0.09​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52472037" name="Group 5"/>
          <p:cNvGrpSpPr/>
          <p:nvPr/>
        </p:nvGrpSpPr>
        <p:grpSpPr bwMode="auto">
          <a:xfrm>
            <a:off x="7211705" y="38897"/>
            <a:ext cx="4429759" cy="474705"/>
            <a:chOff x="0" y="0"/>
            <a:chExt cx="4429759" cy="474705"/>
          </a:xfrm>
        </p:grpSpPr>
        <p:sp>
          <p:nvSpPr>
            <p:cNvPr id="1750899098" name="Rectangle 1"/>
            <p:cNvSpPr/>
            <p:nvPr/>
          </p:nvSpPr>
          <p:spPr bwMode="auto">
            <a:xfrm>
              <a:off x="0" y="0"/>
              <a:ext cx="4429759" cy="474705"/>
            </a:xfrm>
            <a:prstGeom prst="rect">
              <a:avLst/>
            </a:prstGeom>
            <a:solidFill>
              <a:srgbClr val="FE7F0E">
                <a:alpha val="99999"/>
              </a:srgbClr>
            </a:solidFill>
            <a:ln w="25400" cap="flat" cmpd="sng" algn="ctr">
              <a:solidFill>
                <a:srgbClr val="FE7F0E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79398896" name="TextBox 3"/>
            <p:cNvSpPr txBox="1"/>
            <p:nvPr/>
          </p:nvSpPr>
          <p:spPr bwMode="auto">
            <a:xfrm>
              <a:off x="241206" y="98700"/>
              <a:ext cx="3847230" cy="320399"/>
            </a:xfrm>
            <a:prstGeom prst="rect">
              <a:avLst/>
            </a:prstGeom>
            <a:noFill/>
            <a:ln w="12700">
              <a:solidFill>
                <a:srgbClr val="000000">
                  <a:alpha val="0"/>
                </a:srgbClr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" sz="1500">
                  <a:latin typeface="Arial Nova Light"/>
                </a:rPr>
                <a:t>Tomographic reconstruction of 20 pC beam</a:t>
              </a:r>
              <a:endParaRPr/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4FBB7A3C-F4D5-9998-905A-C48BB9B296E5}"/>
              </a:ext>
            </a:extLst>
          </p:cNvPr>
          <p:cNvSpPr/>
          <p:nvPr/>
        </p:nvSpPr>
        <p:spPr bwMode="auto">
          <a:xfrm>
            <a:off x="158723" y="4404709"/>
            <a:ext cx="4429759" cy="474705"/>
          </a:xfrm>
          <a:prstGeom prst="rect">
            <a:avLst/>
          </a:prstGeom>
          <a:solidFill>
            <a:srgbClr val="FE7F0E">
              <a:alpha val="99999"/>
            </a:srgbClr>
          </a:solidFill>
          <a:ln w="25400" cap="flat" cmpd="sng" algn="ctr">
            <a:solidFill>
              <a:srgbClr val="FE7F0E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C88A468-9B7E-5C30-8C4F-8A4BEFC693FD}"/>
              </a:ext>
            </a:extLst>
          </p:cNvPr>
          <p:cNvSpPr txBox="1"/>
          <p:nvPr/>
        </p:nvSpPr>
        <p:spPr bwMode="auto">
          <a:xfrm>
            <a:off x="312630" y="4480997"/>
            <a:ext cx="3708066" cy="323165"/>
          </a:xfrm>
          <a:prstGeom prst="rect">
            <a:avLst/>
          </a:prstGeom>
          <a:noFill/>
          <a:ln w="12700">
            <a:solidFill>
              <a:srgbClr val="000000">
                <a:alpha val="0"/>
              </a:srgbClr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" sz="1500">
                <a:latin typeface="Arial Nova Light"/>
              </a:rPr>
              <a:t>Measured beam parameters at injector exit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8266755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>
                <a:latin typeface="Arial"/>
                <a:cs typeface="Arial"/>
              </a:rPr>
              <a:t>Digital Twin</a:t>
            </a:r>
            <a:endParaRPr lang="en-US"/>
          </a:p>
        </p:txBody>
      </p:sp>
      <p:sp>
        <p:nvSpPr>
          <p:cNvPr id="605507946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8D3B2C66-AD64-6F2D-1E13-D64478C24203}" type="slidenum">
              <a:rPr lang="en-GB"/>
              <a:t>6</a:t>
            </a:fld>
            <a:endParaRPr lang="en-GB"/>
          </a:p>
        </p:txBody>
      </p:sp>
      <p:sp>
        <p:nvSpPr>
          <p:cNvPr id="629896820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560695612" name="Group 10"/>
          <p:cNvGrpSpPr/>
          <p:nvPr/>
        </p:nvGrpSpPr>
        <p:grpSpPr bwMode="auto">
          <a:xfrm>
            <a:off x="163301" y="1129780"/>
            <a:ext cx="7354933" cy="5545654"/>
            <a:chOff x="0" y="0"/>
            <a:chExt cx="7354933" cy="5545654"/>
          </a:xfrm>
        </p:grpSpPr>
        <p:sp>
          <p:nvSpPr>
            <p:cNvPr id="1767736470" name="Rectangle 5"/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59028064" name="Rectangle 6"/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Architecture</a:t>
              </a:r>
              <a:endParaRPr lang="en-US"/>
            </a:p>
          </p:txBody>
        </p:sp>
        <p:sp>
          <p:nvSpPr>
            <p:cNvPr id="614533859" name="TextBox 9"/>
            <p:cNvSpPr txBox="1"/>
            <p:nvPr/>
          </p:nvSpPr>
          <p:spPr bwMode="auto">
            <a:xfrm>
              <a:off x="259489" y="372990"/>
              <a:ext cx="6926315" cy="122362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A </a:t>
              </a:r>
              <a:r>
                <a:rPr lang="en" sz="1600" b="1">
                  <a:latin typeface="Arial Nova Light"/>
                </a:rPr>
                <a:t>digital shadow </a:t>
              </a:r>
              <a:r>
                <a:rPr lang="en" sz="1600">
                  <a:latin typeface="Arial Nova Light"/>
                </a:rPr>
                <a:t>has been developed and validation has begun.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Virtual control system </a:t>
              </a:r>
              <a:r>
                <a:rPr lang="en" sz="1600">
                  <a:latin typeface="Arial Nova Light"/>
                </a:rPr>
                <a:t>is updated based on </a:t>
              </a:r>
              <a:r>
                <a:rPr lang="en" sz="1600" b="1">
                  <a:latin typeface="Arial Nova Light"/>
                </a:rPr>
                <a:t>real machine settings</a:t>
              </a:r>
              <a:r>
                <a:rPr lang="en" sz="1600">
                  <a:latin typeface="Arial Nova Light"/>
                </a:rPr>
                <a:t>.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This is fed into a </a:t>
              </a:r>
              <a:r>
                <a:rPr lang="en" sz="1600" b="1">
                  <a:latin typeface="Arial Nova Light"/>
                </a:rPr>
                <a:t>simulation / ML model </a:t>
              </a:r>
              <a:r>
                <a:rPr lang="en" sz="1600">
                  <a:latin typeface="Arial Nova Light"/>
                </a:rPr>
                <a:t>which updates virtual diagnostics.</a:t>
              </a:r>
              <a:endParaRPr lang="en-GB" sz="1600">
                <a:latin typeface="Arial Nova Light"/>
              </a:endParaRPr>
            </a:p>
          </p:txBody>
        </p:sp>
      </p:grpSp>
      <p:sp>
        <p:nvSpPr>
          <p:cNvPr id="1817983251" name=" 1817983250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sp>
        <p:nvSpPr>
          <p:cNvPr id="1409407841" name="Rectangle 5"/>
          <p:cNvSpPr/>
          <p:nvPr/>
        </p:nvSpPr>
        <p:spPr bwMode="auto">
          <a:xfrm>
            <a:off x="7602279" y="1129780"/>
            <a:ext cx="4505814" cy="55456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32800954" name="Rectangle 6"/>
          <p:cNvSpPr/>
          <p:nvPr/>
        </p:nvSpPr>
        <p:spPr bwMode="auto">
          <a:xfrm>
            <a:off x="7602279" y="1129781"/>
            <a:ext cx="4604043" cy="252275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600" b="1">
                <a:cs typeface="Arial"/>
              </a:rPr>
              <a:t>Validation</a:t>
            </a:r>
            <a:endParaRPr lang="en-US"/>
          </a:p>
        </p:txBody>
      </p:sp>
      <p:pic>
        <p:nvPicPr>
          <p:cNvPr id="335392559" name="Picture 33539255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803417" y="2972266"/>
            <a:ext cx="4201767" cy="3156416"/>
          </a:xfrm>
          <a:prstGeom prst="rect">
            <a:avLst/>
          </a:prstGeom>
        </p:spPr>
      </p:pic>
      <p:sp>
        <p:nvSpPr>
          <p:cNvPr id="520983226" name="TextBox 9"/>
          <p:cNvSpPr txBox="1"/>
          <p:nvPr/>
        </p:nvSpPr>
        <p:spPr bwMode="auto">
          <a:xfrm>
            <a:off x="7721293" y="1463384"/>
            <a:ext cx="4326825" cy="1316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600">
                <a:latin typeface="Arial Nova Light"/>
              </a:rPr>
              <a:t>Initial comparisons between </a:t>
            </a:r>
            <a:r>
              <a:rPr lang="en" sz="1600" b="1">
                <a:latin typeface="Arial Nova Light"/>
              </a:rPr>
              <a:t>real </a:t>
            </a:r>
            <a:r>
              <a:rPr lang="en" sz="1600">
                <a:latin typeface="Arial Nova Light"/>
              </a:rPr>
              <a:t>and </a:t>
            </a:r>
            <a:r>
              <a:rPr lang="en" sz="1600" b="1">
                <a:latin typeface="Arial Nova Light"/>
              </a:rPr>
              <a:t>virtual </a:t>
            </a:r>
            <a:r>
              <a:rPr lang="en" sz="1600">
                <a:latin typeface="Arial Nova Light"/>
              </a:rPr>
              <a:t>diagnostics are </a:t>
            </a:r>
            <a:r>
              <a:rPr lang="en" sz="1600" b="1">
                <a:latin typeface="Arial Nova Light"/>
              </a:rPr>
              <a:t>promising</a:t>
            </a:r>
            <a:r>
              <a:rPr lang="en" sz="1600">
                <a:latin typeface="Arial Nova Light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600">
                <a:latin typeface="Arial Nova Light"/>
              </a:rPr>
              <a:t>Can be used to </a:t>
            </a:r>
            <a:r>
              <a:rPr lang="en" sz="1600" b="1">
                <a:latin typeface="Arial Nova Light"/>
              </a:rPr>
              <a:t>train ML models</a:t>
            </a:r>
            <a:r>
              <a:rPr lang="en" sz="1600">
                <a:latin typeface="Arial Nova Light"/>
              </a:rPr>
              <a:t>, and eventually for </a:t>
            </a:r>
            <a:r>
              <a:rPr lang="en" sz="1600" b="1">
                <a:latin typeface="Arial Nova Light"/>
              </a:rPr>
              <a:t>offline ML </a:t>
            </a:r>
            <a:r>
              <a:rPr lang="en" sz="1600">
                <a:latin typeface="Arial Nova Light"/>
              </a:rPr>
              <a:t>(</a:t>
            </a:r>
            <a:r>
              <a:rPr lang="en" sz="1600" b="1">
                <a:latin typeface="Arial Nova Light"/>
              </a:rPr>
              <a:t>RL</a:t>
            </a:r>
            <a:r>
              <a:rPr lang="en" sz="1600" b="0">
                <a:latin typeface="Arial Nova Light"/>
              </a:rPr>
              <a:t>)</a:t>
            </a:r>
            <a:r>
              <a:rPr lang="en" sz="1600" b="1">
                <a:latin typeface="Arial Nova Light"/>
              </a:rPr>
              <a:t> optimisation</a:t>
            </a:r>
            <a:endParaRPr lang="en-GB" sz="1600">
              <a:latin typeface="Arial Nova Light"/>
            </a:endParaRPr>
          </a:p>
        </p:txBody>
      </p:sp>
      <p:sp>
        <p:nvSpPr>
          <p:cNvPr id="1533348560" name="Rectangle 1"/>
          <p:cNvSpPr/>
          <p:nvPr/>
        </p:nvSpPr>
        <p:spPr bwMode="auto">
          <a:xfrm>
            <a:off x="7640306" y="6128683"/>
            <a:ext cx="4429759" cy="474705"/>
          </a:xfrm>
          <a:prstGeom prst="rect">
            <a:avLst/>
          </a:prstGeom>
          <a:solidFill>
            <a:srgbClr val="FE7F0E">
              <a:alpha val="99999"/>
            </a:srgbClr>
          </a:solidFill>
          <a:ln w="25400">
            <a:solidFill>
              <a:srgbClr val="FE7F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3976439" name="TextBox 3"/>
          <p:cNvSpPr txBox="1"/>
          <p:nvPr/>
        </p:nvSpPr>
        <p:spPr bwMode="auto">
          <a:xfrm>
            <a:off x="7572429" y="6126435"/>
            <a:ext cx="4535663" cy="54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" sz="1500">
                <a:latin typeface="Arial Nova Light"/>
              </a:rPr>
              <a:t>Comparison between measured and virtual bunch length</a:t>
            </a:r>
            <a:endParaRPr/>
          </a:p>
        </p:txBody>
      </p:sp>
      <p:pic>
        <p:nvPicPr>
          <p:cNvPr id="3" name="Picture 2" descr="A diagram of a network&#10;&#10;AI-generated content may be incorrect.">
            <a:extLst>
              <a:ext uri="{FF2B5EF4-FFF2-40B4-BE49-F238E27FC236}">
                <a16:creationId xmlns:a16="http://schemas.microsoft.com/office/drawing/2014/main" id="{11AA0D5C-2216-A94B-CD24-1AFE62CA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60" y="2580434"/>
            <a:ext cx="6224308" cy="40839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6869091" name="Title 7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">
                <a:latin typeface="Arial"/>
                <a:cs typeface="Arial"/>
              </a:rPr>
              <a:t>First User Experiments</a:t>
            </a:r>
            <a:r>
              <a:rPr lang="en"/>
              <a:t> (Preliminary Results)</a:t>
            </a:r>
            <a:endParaRPr lang="en-US"/>
          </a:p>
        </p:txBody>
      </p:sp>
      <p:sp>
        <p:nvSpPr>
          <p:cNvPr id="1692757730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473E3FB9-C394-9E60-9823-31760EC69090}" type="slidenum">
              <a:rPr lang="en-GB"/>
              <a:t>7</a:t>
            </a:fld>
            <a:endParaRPr lang="en-GB"/>
          </a:p>
        </p:txBody>
      </p:sp>
      <p:sp>
        <p:nvSpPr>
          <p:cNvPr id="296859245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1578604959" name="Group 10"/>
          <p:cNvGrpSpPr/>
          <p:nvPr/>
        </p:nvGrpSpPr>
        <p:grpSpPr bwMode="auto">
          <a:xfrm>
            <a:off x="185712" y="1129780"/>
            <a:ext cx="2881918" cy="5660048"/>
            <a:chOff x="0" y="0"/>
            <a:chExt cx="2993976" cy="5648843"/>
          </a:xfrm>
        </p:grpSpPr>
        <p:sp>
          <p:nvSpPr>
            <p:cNvPr id="724563271" name="Rectangle 5"/>
            <p:cNvSpPr/>
            <p:nvPr/>
          </p:nvSpPr>
          <p:spPr bwMode="auto">
            <a:xfrm>
              <a:off x="0" y="0"/>
              <a:ext cx="2993976" cy="56488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01412930" name="TextBox 9"/>
            <p:cNvSpPr txBox="1"/>
            <p:nvPr/>
          </p:nvSpPr>
          <p:spPr bwMode="auto">
            <a:xfrm>
              <a:off x="96246" y="626522"/>
              <a:ext cx="2801844" cy="17549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400">
                  <a:latin typeface="Arial Nova Light"/>
                </a:rPr>
                <a:t>An emittance diagnostic based on a </a:t>
              </a:r>
              <a:r>
                <a:rPr lang="en" sz="1400" b="1">
                  <a:latin typeface="Arial Nova Light"/>
                </a:rPr>
                <a:t>single-shot pepper-pot</a:t>
              </a:r>
              <a:r>
                <a:rPr lang="en" sz="1400">
                  <a:latin typeface="Arial Nova Light"/>
                </a:rPr>
                <a:t> using OTR has been tested.</a:t>
              </a:r>
              <a:endParaRPr sz="1400">
                <a:latin typeface="Arial Nova Light"/>
              </a:endParaRP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400">
                  <a:latin typeface="Arial Nova Light"/>
                </a:rPr>
                <a:t>Transverse beam sizes were measured </a:t>
              </a:r>
              <a:r>
                <a:rPr lang="en" sz="1400" b="1">
                  <a:latin typeface="Arial Nova Light"/>
                </a:rPr>
                <a:t>far below </a:t>
              </a:r>
              <a:r>
                <a:rPr lang="en" sz="1400">
                  <a:latin typeface="Arial Nova Light"/>
                </a:rPr>
                <a:t>the resolution of CLARA YAG screens.</a:t>
              </a:r>
              <a:endParaRPr sz="1400"/>
            </a:p>
          </p:txBody>
        </p:sp>
      </p:grpSp>
      <p:sp>
        <p:nvSpPr>
          <p:cNvPr id="581522319" name=" 581522318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pic>
        <p:nvPicPr>
          <p:cNvPr id="2079701859" name="Picture 207970185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82063" y="3904609"/>
            <a:ext cx="2874015" cy="2874015"/>
          </a:xfrm>
          <a:prstGeom prst="rect">
            <a:avLst/>
          </a:prstGeom>
        </p:spPr>
      </p:pic>
      <p:sp>
        <p:nvSpPr>
          <p:cNvPr id="1274486060" name=" 1274486059"/>
          <p:cNvSpPr/>
          <p:nvPr/>
        </p:nvSpPr>
        <p:spPr bwMode="auto">
          <a:xfrm>
            <a:off x="301940" y="6063058"/>
            <a:ext cx="3593779" cy="5794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600" b="0" i="0" u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Spatially Coherent OTR</a:t>
            </a: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b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600" b="0" i="0" u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Beam Size &lt; 50 μm</a:t>
            </a: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endParaRPr/>
          </a:p>
        </p:txBody>
      </p:sp>
      <p:sp>
        <p:nvSpPr>
          <p:cNvPr id="840790484" name="Rectangle 5"/>
          <p:cNvSpPr/>
          <p:nvPr/>
        </p:nvSpPr>
        <p:spPr bwMode="auto">
          <a:xfrm>
            <a:off x="3334705" y="1129781"/>
            <a:ext cx="2761293" cy="56488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86930275" name="Rectangle 5"/>
          <p:cNvSpPr/>
          <p:nvPr/>
        </p:nvSpPr>
        <p:spPr bwMode="auto">
          <a:xfrm>
            <a:off x="6223799" y="1129781"/>
            <a:ext cx="2975317" cy="56488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84966216" name="Rectangle 5"/>
          <p:cNvSpPr/>
          <p:nvPr/>
        </p:nvSpPr>
        <p:spPr bwMode="auto">
          <a:xfrm>
            <a:off x="9339655" y="1129781"/>
            <a:ext cx="2685814" cy="56488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02509587" name="Rectangle 6"/>
          <p:cNvSpPr/>
          <p:nvPr/>
        </p:nvSpPr>
        <p:spPr bwMode="auto">
          <a:xfrm>
            <a:off x="3334705" y="1129781"/>
            <a:ext cx="2761293" cy="523085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400" b="1">
                <a:cs typeface="Arial"/>
              </a:rPr>
              <a:t>Bunch Length Diagnostics</a:t>
            </a:r>
            <a:endParaRPr sz="1400"/>
          </a:p>
          <a:p>
            <a:pPr>
              <a:defRPr/>
            </a:pPr>
            <a:r>
              <a:rPr lang="en" sz="1400"/>
              <a:t>DESY</a:t>
            </a:r>
            <a:endParaRPr sz="1400"/>
          </a:p>
        </p:txBody>
      </p:sp>
      <p:sp>
        <p:nvSpPr>
          <p:cNvPr id="1492706254" name="Rectangle 6"/>
          <p:cNvSpPr/>
          <p:nvPr/>
        </p:nvSpPr>
        <p:spPr bwMode="auto">
          <a:xfrm>
            <a:off x="6223799" y="1129780"/>
            <a:ext cx="2975317" cy="523085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400" b="1">
                <a:cs typeface="Arial"/>
              </a:rPr>
              <a:t>VHEE Radiotherapy</a:t>
            </a:r>
            <a:endParaRPr sz="1400"/>
          </a:p>
          <a:p>
            <a:pPr>
              <a:defRPr/>
            </a:pPr>
            <a:r>
              <a:rPr lang="en" sz="1400"/>
              <a:t>U. Manchester, CERN</a:t>
            </a:r>
            <a:endParaRPr sz="1400"/>
          </a:p>
        </p:txBody>
      </p:sp>
      <p:sp>
        <p:nvSpPr>
          <p:cNvPr id="346207552" name="Rectangle 6"/>
          <p:cNvSpPr/>
          <p:nvPr/>
        </p:nvSpPr>
        <p:spPr bwMode="auto">
          <a:xfrm>
            <a:off x="9339655" y="1129781"/>
            <a:ext cx="2685814" cy="523085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400" b="1">
                <a:cs typeface="Arial"/>
              </a:rPr>
              <a:t>Plasma Acceleration</a:t>
            </a:r>
            <a:endParaRPr sz="1400"/>
          </a:p>
          <a:p>
            <a:pPr>
              <a:defRPr/>
            </a:pPr>
            <a:r>
              <a:rPr lang="en" sz="1400"/>
              <a:t>U. Oxford, JAI</a:t>
            </a:r>
            <a:endParaRPr sz="1400"/>
          </a:p>
        </p:txBody>
      </p:sp>
      <p:sp>
        <p:nvSpPr>
          <p:cNvPr id="2034847507" name="TextBox 9"/>
          <p:cNvSpPr txBox="1"/>
          <p:nvPr/>
        </p:nvSpPr>
        <p:spPr bwMode="auto">
          <a:xfrm>
            <a:off x="6310121" y="1756303"/>
            <a:ext cx="2575811" cy="13839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Biological samples were irradiated with varying dose rates to quantify </a:t>
            </a:r>
            <a:r>
              <a:rPr lang="en" sz="1400" b="1">
                <a:latin typeface="Arial Nova Light"/>
              </a:rPr>
              <a:t>cell survival rates</a:t>
            </a:r>
            <a:r>
              <a:rPr lang="en" sz="1400">
                <a:latin typeface="Arial Nova Light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First </a:t>
            </a:r>
            <a:r>
              <a:rPr lang="en" sz="1400" b="1">
                <a:latin typeface="Arial Nova Light"/>
              </a:rPr>
              <a:t>VHEE FLASH radiotherapy</a:t>
            </a:r>
            <a:r>
              <a:rPr lang="en" sz="1400">
                <a:latin typeface="Arial Nova Light"/>
              </a:rPr>
              <a:t> in Europe!</a:t>
            </a:r>
            <a:endParaRPr lang="en" sz="1400" dirty="0">
              <a:latin typeface="Arial Nova Light"/>
            </a:endParaRPr>
          </a:p>
        </p:txBody>
      </p:sp>
      <p:pic>
        <p:nvPicPr>
          <p:cNvPr id="792369312" name="Picture 792369311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310121" y="5150509"/>
            <a:ext cx="2859675" cy="1524925"/>
          </a:xfrm>
          <a:prstGeom prst="rect">
            <a:avLst/>
          </a:prstGeom>
        </p:spPr>
      </p:pic>
      <p:sp>
        <p:nvSpPr>
          <p:cNvPr id="1764408667" name="TextBox 1764408666"/>
          <p:cNvSpPr txBox="1"/>
          <p:nvPr/>
        </p:nvSpPr>
        <p:spPr bwMode="auto">
          <a:xfrm>
            <a:off x="6004379" y="3246120"/>
            <a:ext cx="183240" cy="365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t> </a:t>
            </a:r>
          </a:p>
        </p:txBody>
      </p:sp>
      <p:pic>
        <p:nvPicPr>
          <p:cNvPr id="1354098922" name="Picture 1354098921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590467" y="3725784"/>
            <a:ext cx="2421884" cy="1515189"/>
          </a:xfrm>
          <a:prstGeom prst="rect">
            <a:avLst/>
          </a:prstGeom>
        </p:spPr>
      </p:pic>
      <p:sp>
        <p:nvSpPr>
          <p:cNvPr id="104605173" name="TextBox 9"/>
          <p:cNvSpPr txBox="1"/>
          <p:nvPr/>
        </p:nvSpPr>
        <p:spPr bwMode="auto">
          <a:xfrm>
            <a:off x="9394477" y="1756303"/>
            <a:ext cx="2644931" cy="13839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A discharge-capillary-based plasma module is to be installed to enable studies of </a:t>
            </a:r>
            <a:r>
              <a:rPr lang="en" sz="1400" b="1">
                <a:latin typeface="Arial Nova Light"/>
              </a:rPr>
              <a:t>non-linear plasma lensing</a:t>
            </a:r>
            <a:r>
              <a:rPr lang="en" sz="1400">
                <a:latin typeface="Arial Nova Light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Will be useful to inform the proposed </a:t>
            </a:r>
            <a:r>
              <a:rPr lang="en" sz="1400" b="1">
                <a:latin typeface="Arial Nova Light"/>
              </a:rPr>
              <a:t>HALHF </a:t>
            </a:r>
            <a:r>
              <a:rPr lang="en" sz="1400">
                <a:latin typeface="Arial Nova Light"/>
              </a:rPr>
              <a:t>facility [7].</a:t>
            </a:r>
          </a:p>
        </p:txBody>
      </p:sp>
      <p:sp>
        <p:nvSpPr>
          <p:cNvPr id="1243015766" name="TextBox 1243015765"/>
          <p:cNvSpPr txBox="1"/>
          <p:nvPr/>
        </p:nvSpPr>
        <p:spPr bwMode="auto">
          <a:xfrm>
            <a:off x="6004379" y="3246120"/>
            <a:ext cx="183240" cy="365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i="0" u="none" strike="noStrike" cap="none" spc="0">
                <a:solidFill>
                  <a:schemeClr val="accent1"/>
                </a:solidFill>
                <a:latin typeface="undefined"/>
                <a:ea typeface="undefined"/>
                <a:cs typeface="undefined"/>
              </a:rPr>
              <a:t>​​</a:t>
            </a:r>
          </a:p>
        </p:txBody>
      </p:sp>
      <p:sp>
        <p:nvSpPr>
          <p:cNvPr id="1301175519" name="TextBox 1301175518"/>
          <p:cNvSpPr txBox="1"/>
          <p:nvPr/>
        </p:nvSpPr>
        <p:spPr bwMode="auto">
          <a:xfrm>
            <a:off x="6004379" y="3246120"/>
            <a:ext cx="183240" cy="365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i="0" u="none" strike="noStrike" cap="none" spc="0">
                <a:solidFill>
                  <a:schemeClr val="accent1"/>
                </a:solidFill>
                <a:latin typeface="undefined"/>
                <a:ea typeface="undefined"/>
                <a:cs typeface="undefined"/>
              </a:rPr>
              <a:t>​​</a:t>
            </a:r>
          </a:p>
        </p:txBody>
      </p:sp>
      <p:pic>
        <p:nvPicPr>
          <p:cNvPr id="1907779845" name="Picture 190777984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9402939" y="4925620"/>
            <a:ext cx="2501862" cy="1749814"/>
          </a:xfrm>
          <a:prstGeom prst="rect">
            <a:avLst/>
          </a:prstGeom>
        </p:spPr>
      </p:pic>
      <p:pic>
        <p:nvPicPr>
          <p:cNvPr id="131044714" name="Picture 131044713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9490615" y="3291840"/>
            <a:ext cx="2383895" cy="1773330"/>
          </a:xfrm>
          <a:prstGeom prst="rect">
            <a:avLst/>
          </a:prstGeom>
        </p:spPr>
      </p:pic>
      <p:pic>
        <p:nvPicPr>
          <p:cNvPr id="2" name="Picture 1" descr="A machine with a black camera&#10;&#10;AI-generated content may be incorrect.">
            <a:extLst>
              <a:ext uri="{FF2B5EF4-FFF2-40B4-BE49-F238E27FC236}">
                <a16:creationId xmlns:a16="http://schemas.microsoft.com/office/drawing/2014/main" id="{DBB01D01-5548-B7A4-E8FF-D1DAD81BA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8218" y="5008418"/>
            <a:ext cx="2618510" cy="1574801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A9D3853E-5CEE-12E2-691D-D6C3C896F93D}"/>
              </a:ext>
            </a:extLst>
          </p:cNvPr>
          <p:cNvSpPr txBox="1"/>
          <p:nvPr/>
        </p:nvSpPr>
        <p:spPr bwMode="auto">
          <a:xfrm>
            <a:off x="3400665" y="1737830"/>
            <a:ext cx="2585047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Novel </a:t>
            </a:r>
            <a:r>
              <a:rPr lang="en" sz="1400" b="1">
                <a:latin typeface="Arial Nova Light"/>
              </a:rPr>
              <a:t>low-charge diagnostics</a:t>
            </a:r>
            <a:r>
              <a:rPr lang="en" sz="1400">
                <a:latin typeface="Arial Nova Light"/>
              </a:rPr>
              <a:t> based on </a:t>
            </a:r>
            <a:r>
              <a:rPr lang="en" sz="1400" b="1">
                <a:latin typeface="Arial Nova Light"/>
              </a:rPr>
              <a:t>CTR </a:t>
            </a:r>
            <a:r>
              <a:rPr lang="en" sz="1400">
                <a:latin typeface="Arial Nova Light"/>
              </a:rPr>
              <a:t>were installed and tested across a range of bunch lengths.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D300-43BD-641E-0B8A-0B23A02DA6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5375" y="3158835"/>
            <a:ext cx="2630344" cy="176876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5786790D-45FA-DB24-FD81-F31030C8F0A8}"/>
              </a:ext>
            </a:extLst>
          </p:cNvPr>
          <p:cNvSpPr/>
          <p:nvPr/>
        </p:nvSpPr>
        <p:spPr bwMode="auto">
          <a:xfrm>
            <a:off x="185851" y="1129780"/>
            <a:ext cx="2884557" cy="59032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400" b="1">
                <a:cs typeface="Arial"/>
              </a:rPr>
              <a:t>Transverse Diagnostics</a:t>
            </a:r>
            <a:endParaRPr sz="1400"/>
          </a:p>
          <a:p>
            <a:pPr>
              <a:defRPr/>
            </a:pPr>
            <a:r>
              <a:rPr lang="en" sz="1400"/>
              <a:t>U. Liverpool</a:t>
            </a:r>
            <a:endParaRPr lang="en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5607280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 dirty="0">
                <a:latin typeface="Arial"/>
                <a:cs typeface="Arial"/>
              </a:rPr>
              <a:t>Future Plans</a:t>
            </a:r>
            <a:r>
              <a:rPr lang="en" dirty="0"/>
              <a:t> – Commissioning </a:t>
            </a:r>
            <a:endParaRPr lang="en-US" dirty="0"/>
          </a:p>
        </p:txBody>
      </p:sp>
      <p:sp>
        <p:nvSpPr>
          <p:cNvPr id="1045285017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5F4A2B97-68A3-A93F-18DD-F4FABFC3EE46}" type="slidenum">
              <a:rPr lang="en-GB"/>
              <a:t>8</a:t>
            </a:fld>
            <a:endParaRPr lang="en-GB"/>
          </a:p>
        </p:txBody>
      </p:sp>
      <p:sp>
        <p:nvSpPr>
          <p:cNvPr id="1441464967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sp>
        <p:nvSpPr>
          <p:cNvPr id="1828402758" name=" 1828402757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8292F339-5E74-D901-AEEF-A1D1C4494A35}"/>
              </a:ext>
            </a:extLst>
          </p:cNvPr>
          <p:cNvGrpSpPr/>
          <p:nvPr/>
        </p:nvGrpSpPr>
        <p:grpSpPr bwMode="auto">
          <a:xfrm>
            <a:off x="-4787" y="1129780"/>
            <a:ext cx="3791462" cy="5545654"/>
            <a:chOff x="0" y="0"/>
            <a:chExt cx="7354932" cy="5545654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7A8A0BE9-E285-4A9A-0C67-7F9921809357}"/>
                </a:ext>
              </a:extLst>
            </p:cNvPr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7541219D-5409-A747-EDF7-7238278C88E3}"/>
                </a:ext>
              </a:extLst>
            </p:cNvPr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Phase Space Manipulation</a:t>
              </a:r>
              <a:endParaRPr lang="en-US"/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445E1A13-4893-0E32-50DE-59C904D1F027}"/>
                </a:ext>
              </a:extLst>
            </p:cNvPr>
            <p:cNvSpPr txBox="1"/>
            <p:nvPr/>
          </p:nvSpPr>
          <p:spPr bwMode="auto">
            <a:xfrm>
              <a:off x="259488" y="372990"/>
              <a:ext cx="6926315" cy="15501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dirty="0">
                  <a:latin typeface="Arial Nova Light"/>
                </a:rPr>
                <a:t>A </a:t>
              </a:r>
              <a:r>
                <a:rPr lang="en" sz="1600" b="1" dirty="0">
                  <a:latin typeface="Arial Nova Light"/>
                </a:rPr>
                <a:t>passive dielectric </a:t>
              </a:r>
              <a:r>
                <a:rPr lang="en" sz="1600" b="1" dirty="0" err="1">
                  <a:latin typeface="Arial Nova Light"/>
                </a:rPr>
                <a:t>dechirper</a:t>
              </a:r>
              <a:r>
                <a:rPr lang="en" sz="1600" dirty="0">
                  <a:latin typeface="Arial Nova Light"/>
                </a:rPr>
                <a:t> is being commissioned [8].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This offers an alternative to RF-based deflectors for </a:t>
              </a:r>
              <a:r>
                <a:rPr lang="en" sz="1600" b="1">
                  <a:latin typeface="Arial Nova Light"/>
                </a:rPr>
                <a:t>measuring and controlling </a:t>
              </a:r>
              <a:r>
                <a:rPr lang="en" sz="1600">
                  <a:latin typeface="Arial Nova Light"/>
                </a:rPr>
                <a:t>the longitudinal phase space</a:t>
              </a:r>
              <a:endParaRPr lang="en" sz="1600" dirty="0">
                <a:latin typeface="Arial Nova Ligh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11865C-D62B-9B28-E375-8C6E8E58F106}"/>
              </a:ext>
            </a:extLst>
          </p:cNvPr>
          <p:cNvGrpSpPr/>
          <p:nvPr/>
        </p:nvGrpSpPr>
        <p:grpSpPr bwMode="auto">
          <a:xfrm>
            <a:off x="3906066" y="1129780"/>
            <a:ext cx="3925932" cy="5545654"/>
            <a:chOff x="0" y="0"/>
            <a:chExt cx="7354932" cy="5545654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0071A1F2-EC00-9A0B-BAD2-BCF99AD3000F}"/>
                </a:ext>
              </a:extLst>
            </p:cNvPr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4E70AD78-A100-9F23-FC00-A097269A31AC}"/>
                </a:ext>
              </a:extLst>
            </p:cNvPr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Beam Characterization</a:t>
              </a:r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D503C9-2A25-B539-3245-65B90888E1B4}"/>
                </a:ext>
              </a:extLst>
            </p:cNvPr>
            <p:cNvSpPr txBox="1"/>
            <p:nvPr/>
          </p:nvSpPr>
          <p:spPr bwMode="auto">
            <a:xfrm>
              <a:off x="259490" y="372990"/>
              <a:ext cx="6926315" cy="132856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Numerous systems are undergoing </a:t>
              </a:r>
              <a:r>
                <a:rPr lang="en" sz="1600" b="1">
                  <a:latin typeface="Arial Nova Light"/>
                </a:rPr>
                <a:t>technical commissioning</a:t>
              </a:r>
              <a:r>
                <a:rPr lang="en" sz="1600">
                  <a:latin typeface="Arial Nova Light"/>
                </a:rPr>
                <a:t>.</a:t>
              </a:r>
              <a:endParaRPr lang="en-US">
                <a:latin typeface="Arial"/>
              </a:endParaRP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Full control over the beam phase space requires the 4th </a:t>
              </a:r>
              <a:r>
                <a:rPr lang="en" sz="1600" b="1">
                  <a:latin typeface="Arial Nova Light"/>
                </a:rPr>
                <a:t>harmonic RF cavity</a:t>
              </a:r>
              <a:r>
                <a:rPr lang="en" sz="1600">
                  <a:latin typeface="Arial Nova Light"/>
                </a:rPr>
                <a:t> to be conditioned [9].</a:t>
              </a:r>
              <a:endParaRPr lang="en" sz="1600" dirty="0">
                <a:latin typeface="Arial Nova Ligh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CB9969-2BEB-8B3B-32FA-E0E99ABF7CB1}"/>
              </a:ext>
            </a:extLst>
          </p:cNvPr>
          <p:cNvGrpSpPr/>
          <p:nvPr/>
        </p:nvGrpSpPr>
        <p:grpSpPr bwMode="auto">
          <a:xfrm>
            <a:off x="7985006" y="1129780"/>
            <a:ext cx="3925932" cy="5545654"/>
            <a:chOff x="0" y="0"/>
            <a:chExt cx="7354932" cy="5545654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077233D-9DDD-A3E2-F483-15BCB3B92E18}"/>
                </a:ext>
              </a:extLst>
            </p:cNvPr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09B13764-A7F2-5C01-8204-49E710D00913}"/>
                </a:ext>
              </a:extLst>
            </p:cNvPr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Automation</a:t>
              </a:r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A0356-95EB-C6D8-2C15-CC0004B9D237}"/>
                </a:ext>
              </a:extLst>
            </p:cNvPr>
            <p:cNvSpPr txBox="1"/>
            <p:nvPr/>
          </p:nvSpPr>
          <p:spPr bwMode="auto">
            <a:xfrm>
              <a:off x="259490" y="372990"/>
              <a:ext cx="6926315" cy="177176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dirty="0">
                  <a:latin typeface="Arial Nova Light"/>
                </a:rPr>
                <a:t>With the </a:t>
              </a:r>
              <a:r>
                <a:rPr lang="en" sz="1600" b="1" dirty="0">
                  <a:latin typeface="Arial Nova Light"/>
                </a:rPr>
                <a:t>digital shadow </a:t>
              </a:r>
              <a:r>
                <a:rPr lang="en" sz="1600" dirty="0">
                  <a:latin typeface="Arial Nova Light"/>
                </a:rPr>
                <a:t>deployed, we can explore advanced </a:t>
              </a:r>
              <a:r>
                <a:rPr lang="en" sz="1600" b="1" dirty="0">
                  <a:latin typeface="Arial Nova Light"/>
                </a:rPr>
                <a:t>ML-based tuning</a:t>
              </a:r>
              <a:r>
                <a:rPr lang="en" sz="1600" dirty="0">
                  <a:latin typeface="Arial Nova Light"/>
                </a:rPr>
                <a:t> methods to optimize setups offline and develop </a:t>
              </a:r>
              <a:r>
                <a:rPr lang="en" sz="1600" b="1" dirty="0">
                  <a:latin typeface="Arial Nova Light"/>
                </a:rPr>
                <a:t>predictive diagnostics</a:t>
              </a:r>
              <a:r>
                <a:rPr lang="en" sz="1600" dirty="0">
                  <a:latin typeface="Arial Nova Light"/>
                </a:rPr>
                <a:t>.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RL tuning</a:t>
              </a:r>
              <a:r>
                <a:rPr lang="en" sz="1600">
                  <a:latin typeface="Arial Nova Light"/>
                </a:rPr>
                <a:t> may become crucial for the future operation of CLARA!</a:t>
              </a:r>
              <a:endParaRPr lang="en" sz="1600" dirty="0">
                <a:latin typeface="Arial Nova Light"/>
              </a:endParaRPr>
            </a:p>
          </p:txBody>
        </p:sp>
      </p:grpSp>
      <p:pic>
        <p:nvPicPr>
          <p:cNvPr id="16" name="Picture 15" descr="A diagram of a circular diagram&#10;&#10;AI-generated content may be incorrect.">
            <a:extLst>
              <a:ext uri="{FF2B5EF4-FFF2-40B4-BE49-F238E27FC236}">
                <a16:creationId xmlns:a16="http://schemas.microsoft.com/office/drawing/2014/main" id="{4EB85E7C-02F5-DC23-602D-B5AA11678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98" y="2993091"/>
            <a:ext cx="2758889" cy="1813112"/>
          </a:xfrm>
          <a:prstGeom prst="rect">
            <a:avLst/>
          </a:prstGeom>
        </p:spPr>
      </p:pic>
      <p:pic>
        <p:nvPicPr>
          <p:cNvPr id="17" name="Picture 16" descr="A collage of images of a meteorite&#10;&#10;AI-generated content may be incorrect.">
            <a:extLst>
              <a:ext uri="{FF2B5EF4-FFF2-40B4-BE49-F238E27FC236}">
                <a16:creationId xmlns:a16="http://schemas.microsoft.com/office/drawing/2014/main" id="{8CCD433C-43C5-BB40-9320-4E07C2BC3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64" y="4798359"/>
            <a:ext cx="2633943" cy="18781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306E05-E2CB-7366-ABF6-C5C9B37D0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476" y="3560389"/>
            <a:ext cx="3200400" cy="2314575"/>
          </a:xfrm>
          <a:prstGeom prst="rect">
            <a:avLst/>
          </a:prstGeom>
        </p:spPr>
      </p:pic>
      <p:pic>
        <p:nvPicPr>
          <p:cNvPr id="19" name="Picture 18" descr="A diagram of a machine&#10;&#10;AI-generated content may be incorrect.">
            <a:extLst>
              <a:ext uri="{FF2B5EF4-FFF2-40B4-BE49-F238E27FC236}">
                <a16:creationId xmlns:a16="http://schemas.microsoft.com/office/drawing/2014/main" id="{80985F8D-F859-EDBE-E7CE-09840E40A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607" y="3903849"/>
            <a:ext cx="3806079" cy="19526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21643B8-BB0F-1938-51B6-F5351E7C12D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5607280" name="Title 7">
            <a:extLst>
              <a:ext uri="{FF2B5EF4-FFF2-40B4-BE49-F238E27FC236}">
                <a16:creationId xmlns:a16="http://schemas.microsoft.com/office/drawing/2014/main" id="{1C86D4C8-0E31-D32C-EF44-6D077761B404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" dirty="0">
                <a:latin typeface="Arial"/>
                <a:cs typeface="Arial"/>
              </a:rPr>
              <a:t>Future Plans</a:t>
            </a:r>
            <a:r>
              <a:rPr lang="en" dirty="0"/>
              <a:t> – Commissioning &amp; Users</a:t>
            </a:r>
            <a:endParaRPr lang="en-US" dirty="0" err="1"/>
          </a:p>
        </p:txBody>
      </p:sp>
      <p:sp>
        <p:nvSpPr>
          <p:cNvPr id="1045285017" name="Slide Number Placeholder 3">
            <a:extLst>
              <a:ext uri="{FF2B5EF4-FFF2-40B4-BE49-F238E27FC236}">
                <a16:creationId xmlns:a16="http://schemas.microsoft.com/office/drawing/2014/main" id="{FD8CF15D-40ED-D151-CEB4-D6F2F06A7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5F4A2B97-68A3-A93F-18DD-F4FABFC3EE46}" type="slidenum">
              <a:rPr lang="en-GB"/>
              <a:t>9</a:t>
            </a:fld>
            <a:endParaRPr lang="en-GB"/>
          </a:p>
        </p:txBody>
      </p:sp>
      <p:sp>
        <p:nvSpPr>
          <p:cNvPr id="1441464967" name="TextBox 2">
            <a:extLst>
              <a:ext uri="{FF2B5EF4-FFF2-40B4-BE49-F238E27FC236}">
                <a16:creationId xmlns:a16="http://schemas.microsoft.com/office/drawing/2014/main" id="{15FB0117-2614-D4ED-349B-5A7D2FD42977}"/>
              </a:ext>
            </a:extLst>
          </p:cNvPr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sp>
        <p:nvSpPr>
          <p:cNvPr id="1828402758" name=" 1828402757">
            <a:extLst>
              <a:ext uri="{FF2B5EF4-FFF2-40B4-BE49-F238E27FC236}">
                <a16:creationId xmlns:a16="http://schemas.microsoft.com/office/drawing/2014/main" id="{82D62B28-FFC1-2170-3728-CF5F479565D0}"/>
              </a:ext>
            </a:extLst>
          </p:cNvPr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83401759-D5EE-276C-B017-C6432833E64C}"/>
              </a:ext>
            </a:extLst>
          </p:cNvPr>
          <p:cNvGrpSpPr/>
          <p:nvPr/>
        </p:nvGrpSpPr>
        <p:grpSpPr bwMode="auto">
          <a:xfrm>
            <a:off x="-4787" y="1129780"/>
            <a:ext cx="3791462" cy="5545654"/>
            <a:chOff x="0" y="0"/>
            <a:chExt cx="7354932" cy="5545654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DD490B42-E947-F646-F457-9FB197AD573B}"/>
                </a:ext>
              </a:extLst>
            </p:cNvPr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411A4613-BDE5-2B39-9648-F0706841704A}"/>
                </a:ext>
              </a:extLst>
            </p:cNvPr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Terawatt Laser</a:t>
              </a:r>
              <a:endParaRPr lang="en-US"/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1D4357BA-C11E-78E8-6B9B-6423D58BEDA6}"/>
                </a:ext>
              </a:extLst>
            </p:cNvPr>
            <p:cNvSpPr txBox="1"/>
            <p:nvPr/>
          </p:nvSpPr>
          <p:spPr bwMode="auto">
            <a:xfrm>
              <a:off x="259488" y="372990"/>
              <a:ext cx="6926315" cy="15501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A </a:t>
              </a:r>
              <a:r>
                <a:rPr lang="en" sz="1600" b="1">
                  <a:latin typeface="Arial Nova Light"/>
                </a:rPr>
                <a:t>100 TW</a:t>
              </a:r>
              <a:r>
                <a:rPr lang="en" sz="1600">
                  <a:latin typeface="Arial Nova Light"/>
                </a:rPr>
                <a:t> (~25 fs) laser is undergoing initial commissioning [2].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dirty="0">
                  <a:latin typeface="Arial Nova Light"/>
                </a:rPr>
                <a:t>This is to be used to explore laser-based </a:t>
              </a:r>
              <a:r>
                <a:rPr lang="en" sz="1600" b="1" dirty="0">
                  <a:latin typeface="Arial Nova Light"/>
                </a:rPr>
                <a:t>plasma </a:t>
              </a:r>
              <a:r>
                <a:rPr lang="en" sz="1600" b="1" dirty="0" err="1">
                  <a:latin typeface="Arial Nova Light"/>
                </a:rPr>
                <a:t>wakefield</a:t>
              </a:r>
              <a:r>
                <a:rPr lang="en" sz="1600" b="1" dirty="0">
                  <a:latin typeface="Arial Nova Light"/>
                </a:rPr>
                <a:t> acceleration </a:t>
              </a:r>
              <a:r>
                <a:rPr lang="en" sz="1600" dirty="0">
                  <a:latin typeface="Arial Nova Light"/>
                </a:rPr>
                <a:t>and ionization.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6CBEF5-A289-3003-2496-A224DDB4F1AD}"/>
              </a:ext>
            </a:extLst>
          </p:cNvPr>
          <p:cNvGrpSpPr/>
          <p:nvPr/>
        </p:nvGrpSpPr>
        <p:grpSpPr bwMode="auto">
          <a:xfrm>
            <a:off x="3906066" y="1129780"/>
            <a:ext cx="3925932" cy="5545654"/>
            <a:chOff x="0" y="0"/>
            <a:chExt cx="7354932" cy="5545654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79E224BB-546A-B6F5-7B63-34B5D826BD75}"/>
                </a:ext>
              </a:extLst>
            </p:cNvPr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0A16C4A4-8846-B80C-B021-700E3931C0F3}"/>
                </a:ext>
              </a:extLst>
            </p:cNvPr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/>
                <a:t>Plasma Acceleration</a:t>
              </a:r>
              <a:endParaRPr lang="en" sz="16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9AABBE-1BD6-007D-65CB-7B809864D454}"/>
                </a:ext>
              </a:extLst>
            </p:cNvPr>
            <p:cNvSpPr txBox="1"/>
            <p:nvPr/>
          </p:nvSpPr>
          <p:spPr bwMode="auto">
            <a:xfrm>
              <a:off x="259490" y="372990"/>
              <a:ext cx="6926315" cy="177176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 dirty="0">
                  <a:latin typeface="Arial Nova Light"/>
                </a:rPr>
                <a:t>Beam</a:t>
              </a:r>
              <a:r>
                <a:rPr lang="en" sz="1600" dirty="0">
                  <a:latin typeface="Arial Nova Light"/>
                </a:rPr>
                <a:t>- or </a:t>
              </a:r>
              <a:r>
                <a:rPr lang="en" sz="1600" b="1" dirty="0">
                  <a:latin typeface="Arial Nova Light"/>
                </a:rPr>
                <a:t>laser-driven plasma </a:t>
              </a:r>
              <a:r>
                <a:rPr lang="en" sz="1600" b="1" dirty="0" err="1">
                  <a:latin typeface="Arial Nova Light"/>
                </a:rPr>
                <a:t>wakefield</a:t>
              </a:r>
              <a:r>
                <a:rPr lang="en" sz="1600" b="1" dirty="0">
                  <a:latin typeface="Arial Nova Light"/>
                </a:rPr>
                <a:t> acceleration </a:t>
              </a:r>
              <a:r>
                <a:rPr lang="en" sz="1600" dirty="0">
                  <a:latin typeface="Arial Nova Light"/>
                </a:rPr>
                <a:t>will form a large part of the CLARA user </a:t>
              </a:r>
              <a:r>
                <a:rPr lang="en" sz="1600" dirty="0" err="1">
                  <a:latin typeface="Arial Nova Light"/>
                </a:rPr>
                <a:t>programme</a:t>
              </a:r>
              <a:r>
                <a:rPr lang="en" sz="1600" dirty="0">
                  <a:latin typeface="Arial Nova Light"/>
                </a:rPr>
                <a:t>. 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dirty="0">
                  <a:latin typeface="Arial Nova Light"/>
                </a:rPr>
                <a:t>The FEBE chamber can accommodate a </a:t>
              </a:r>
              <a:r>
                <a:rPr lang="en" sz="1600" b="1" dirty="0">
                  <a:latin typeface="Arial Nova Light"/>
                </a:rPr>
                <a:t>range </a:t>
              </a:r>
              <a:r>
                <a:rPr lang="en" sz="1600" dirty="0">
                  <a:latin typeface="Arial Nova Light"/>
                </a:rPr>
                <a:t>of possible </a:t>
              </a:r>
              <a:r>
                <a:rPr lang="en" sz="1600" b="1" dirty="0">
                  <a:latin typeface="Arial Nova Light"/>
                </a:rPr>
                <a:t>plasma experiments</a:t>
              </a:r>
              <a:r>
                <a:rPr lang="en" sz="1600" dirty="0">
                  <a:latin typeface="Arial Nova Light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37580-7A24-EC95-3605-6036DF4C5E3B}"/>
              </a:ext>
            </a:extLst>
          </p:cNvPr>
          <p:cNvGrpSpPr/>
          <p:nvPr/>
        </p:nvGrpSpPr>
        <p:grpSpPr bwMode="auto">
          <a:xfrm>
            <a:off x="7985006" y="1129780"/>
            <a:ext cx="3925932" cy="5545654"/>
            <a:chOff x="0" y="0"/>
            <a:chExt cx="7354932" cy="5545654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1E506B74-5BF6-8302-2D6A-F69C2039FA17}"/>
                </a:ext>
              </a:extLst>
            </p:cNvPr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9C223165-A332-308D-D25D-5C8501211E44}"/>
                </a:ext>
              </a:extLst>
            </p:cNvPr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Beam Profile Shaping</a:t>
              </a:r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0E393A-0C72-77B1-96F7-EEE97BF107BA}"/>
                </a:ext>
              </a:extLst>
            </p:cNvPr>
            <p:cNvSpPr txBox="1"/>
            <p:nvPr/>
          </p:nvSpPr>
          <p:spPr bwMode="auto">
            <a:xfrm>
              <a:off x="259490" y="372990"/>
              <a:ext cx="6926315" cy="15501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Dual beams in a </a:t>
              </a:r>
              <a:r>
                <a:rPr lang="en" sz="1600" b="1">
                  <a:latin typeface="Arial Nova Light"/>
                </a:rPr>
                <a:t>drive-witness configuration</a:t>
              </a:r>
              <a:r>
                <a:rPr lang="en" sz="1600">
                  <a:latin typeface="Arial Nova Light"/>
                </a:rPr>
                <a:t> can be produced via a mask.</a:t>
              </a: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ML methods</a:t>
              </a:r>
              <a:r>
                <a:rPr lang="en" sz="1600">
                  <a:latin typeface="Arial Nova Light"/>
                </a:rPr>
                <a:t> can be used to modulate the photoinjector laser to produce </a:t>
              </a:r>
              <a:r>
                <a:rPr lang="en" sz="1600" b="1">
                  <a:latin typeface="Arial Nova Light"/>
                </a:rPr>
                <a:t>arbitrary pulse shapes </a:t>
              </a:r>
              <a:r>
                <a:rPr lang="en" sz="1600">
                  <a:latin typeface="Arial Nova Light"/>
                </a:rPr>
                <a:t>[10]</a:t>
              </a:r>
              <a:r>
                <a:rPr lang="en" sz="1600" dirty="0">
                  <a:latin typeface="Arial Nova Light"/>
                </a:rPr>
                <a:t>.</a:t>
              </a:r>
            </a:p>
          </p:txBody>
        </p:sp>
      </p:grpSp>
      <p:pic>
        <p:nvPicPr>
          <p:cNvPr id="2" name="Picture 1" descr="A diagram of a machine&#10;&#10;AI-generated content may be incorrect.">
            <a:extLst>
              <a:ext uri="{FF2B5EF4-FFF2-40B4-BE49-F238E27FC236}">
                <a16:creationId xmlns:a16="http://schemas.microsoft.com/office/drawing/2014/main" id="{663A2007-1C12-8D9A-F4A2-B449D728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" y="3063688"/>
            <a:ext cx="3680573" cy="166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C15CF-E27F-078F-394E-8A7630463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276" y="3080340"/>
            <a:ext cx="2424394" cy="3599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6362CD-4620-0904-4785-4806D49C1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114" y="3653399"/>
            <a:ext cx="2905125" cy="23526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9AD361-DEEB-6A57-1733-18A6AC09C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52" y="4732805"/>
            <a:ext cx="3354481" cy="18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1036"/>
      </p:ext>
    </p:extLst>
  </p:cSld>
  <p:clrMapOvr>
    <a:masterClrMapping/>
  </p:clrMapOvr>
</p:sld>
</file>

<file path=ppt/theme/theme1.xml><?xml version="1.0" encoding="utf-8"?>
<a:theme xmlns:a="http://schemas.openxmlformats.org/drawingml/2006/main" name="&quot;Official&quot;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&quot;Official&quot; Page 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enir">
      <a:majorFont>
        <a:latin typeface="Avenir Next LT Pro Demi"/>
        <a:ea typeface="Arial"/>
        <a:cs typeface="Arial"/>
      </a:majorFont>
      <a:minorFont>
        <a:latin typeface="Avenir Next LT Pro Ligh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&quot;Custom&quot;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enir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ull Size Phot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Inset Phot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DocSecurity>0</DocSecurity>
  <PresentationFormat>Widescreen</PresentationFormat>
  <Paragraphs>0</Paragraphs>
  <Slides>10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"Official" Title Slide</vt:lpstr>
      <vt:lpstr>"Official" Page Divider</vt:lpstr>
      <vt:lpstr>"Custom" Title Slide</vt:lpstr>
      <vt:lpstr>Content Slides</vt:lpstr>
      <vt:lpstr>Full Size Photo</vt:lpstr>
      <vt:lpstr>Inset Photo</vt:lpstr>
      <vt:lpstr>Introduction to CLARA</vt:lpstr>
      <vt:lpstr>Contents</vt:lpstr>
      <vt:lpstr>CLARA</vt:lpstr>
      <vt:lpstr>First Commissioning Results</vt:lpstr>
      <vt:lpstr>Phase Space Tomography</vt:lpstr>
      <vt:lpstr>Digital Twin</vt:lpstr>
      <vt:lpstr>First User Experiments (Preliminary Results)</vt:lpstr>
      <vt:lpstr>Future Plans – Commissioning </vt:lpstr>
      <vt:lpstr>Future Plans – Commissioning &amp; Users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Brightness Preservation in a Free-Electron Laser Driver</dc:title>
  <dc:subject/>
  <dc:creator>Johnson, Mark (STFC,DL,AST)</dc:creator>
  <cp:keywords/>
  <dc:description/>
  <cp:lastModifiedBy/>
  <cp:revision>814</cp:revision>
  <dcterms:created xsi:type="dcterms:W3CDTF">2024-09-26T16:28:07Z</dcterms:created>
  <dcterms:modified xsi:type="dcterms:W3CDTF">2026-03-18T16:58:52Z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0x010100B640C8791350D34F8C89593996A8D79B</vt:lpwstr>
  </property>
</Properties>
</file>