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1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notesSlides/notesSlide2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9"/>
  </p:notesMasterIdLst>
  <p:sldIdLst>
    <p:sldId id="256" r:id="rId5"/>
    <p:sldId id="262" r:id="rId6"/>
    <p:sldId id="264" r:id="rId7"/>
    <p:sldId id="265" r:id="rId8"/>
    <p:sldId id="266" r:id="rId9"/>
    <p:sldId id="267" r:id="rId10"/>
    <p:sldId id="263" r:id="rId11"/>
    <p:sldId id="268" r:id="rId12"/>
    <p:sldId id="269" r:id="rId13"/>
    <p:sldId id="270" r:id="rId14"/>
    <p:sldId id="272" r:id="rId15"/>
    <p:sldId id="273" r:id="rId16"/>
    <p:sldId id="271" r:id="rId17"/>
    <p:sldId id="26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/>
    <p:restoredTop sz="96301"/>
  </p:normalViewPr>
  <p:slideViewPr>
    <p:cSldViewPr snapToGrid="0" snapToObjects="1">
      <p:cViewPr>
        <p:scale>
          <a:sx n="100" d="100"/>
          <a:sy n="100" d="100"/>
        </p:scale>
        <p:origin x="17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00:43:33.2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24575,'84'26'0,"-11"0"0,14 4 0,-24-5 0,-1-3 0,-8-3 0,-2-2 0,-12-2 0,-7-3 0,-8-2 0,-4-2 0,3 1 0,2 0 0,2 0 0,6 3 0,9 5 0,7 5 0,8 4 0,0-1 0,-1 0 0,-3-1 0,-9-4 0,-4-3 0,-9-5 0,-6-3 0,1 0 0,-6-1 0,3 3 0,-1-2 0,1 3 0,-1-1 0,-2-1 0,-1 0 0,0-1 0,3 3 0,0 0 0,-2-1 0,-3-3 0,-4-2 0,2 0 0,0-1 0,1 3 0,2-1 0,1 2 0,1 2 0,0-1 0,-3 0 0,-5-4 0,-4-4 0,-2 0 0,-2-1 0,-2 3 0,0-1 0,-1 2 0,1-2 0,0 0 0,1 0 0,0-1 0,2 1 0,4 2 0,2 0 0,4 2 0,3 0 0,1-1 0,-1-1 0,-5-1 0,-3-2 0,-3 0 0,-1-2 0,0 0 0,1 1 0,-1 1 0,0 0 0,1 1 0,0-1 0,0 0 0,2 0 0,1-1 0,0 1 0,2 1 0,-3 1 0,2 0 0,-1-1 0,-2-1 0,1 0 0,-4-2 0,2 0 0,-2 0 0,3 0 0,0 0 0,2 0 0,3 0 0,-1 0 0,7-2 0,6 0 0,6-2 0,4-1 0,-1-1 0,1-3 0,-4 3 0,-5 2 0,-7 0 0,-5 2 0,0 0 0,1 0 0,0 2 0,2-2 0,2 0 0,0-1 0,3 0 0,0 1 0,-2-1 0,0 2 0,-2 1 0,-4 0 0,-2 0 0,-5 0 0,-1-2 0,2 0 0,2 0 0,5-1 0,3 1 0,0 0 0,0 0 0,-4 2 0,-2 0 0,-3 0 0,-3 0 0,0 0 0,0 0 0,0 0 0,0 1 0,3 2 0,2 2 0,2 2 0,4 1 0,0 1 0,1 2 0,2 4 0,1 2 0,-2-1 0,-3-3 0,-5-5 0,-5 0 0,-1-2 0,0-1 0,0 0 0,1 1 0,0 2 0,2 2 0,2 3 0,-1-1 0,1 1 0,-2 0 0,-3 3 0,0 1 0,0-1 0,-2-1 0,2-2 0,-1 3 0,1 1 0,4-1 0,3 3 0,2-2 0,0 0 0,-2-2 0,-4-5 0,-3-2 0,1 0 0,1 1 0,2 0 0,-1 1 0,0 0 0,0 1 0,0 1 0,0 1 0,-3-2 0,0-3 0,4-4 0,4-3 0,4-1 0,2 0 0,-4 2 0,-2 0 0,-4 0 0,-1-1 0,-2-1 0,-1 0 0,2 2 0,-1 0 0,3 1 0,5 2 0,10 1 0,7 3 0,3 2 0,-2 1 0,6 2 0,-13-3 0,4 2 0,-14-6 0,0 2 0,0-1 0,0-2 0,1 1 0,4 1 0,2 1 0,4 2 0,-1 1 0,-2-1 0,-3-3 0,-6-2 0,0-2 0,-5-1 0,0 0 0,-1 0 0,-2 0 0,0 0 0,1 0 0,-1 1 0,-2-1 0,-1 5 0,-3 6 0,-1 8 0,0 5 0,1-2 0,1-5 0,0-5 0,0-1 0,0-1 0,0 0 0,0 2 0,1-2 0,1 5 0,2 2 0,1 3 0,0 1 0,0-1 0,-1-2 0,-2-4 0,-1-2 0,0-2 0,1-2 0,1 1 0,0-1 0,0 1 0,0 0 0,0 6 0,1 2 0,1 5 0,1-2 0,-2 1 0,0 1 0,-2 1 0,-1-3 0,0-6 0,-1-3 0,0-5 0,1 1 0,-1-1 0,0-1 0,1 0 0,0 2 0,1 2 0,-1 3 0,1-1 0,0-2 0,0-3 0,4-1 0,2 3 0,3 5 0,5 5 0,0 3 0,-3-5 0,-2-1 0,-3-6 0,0 0 0,0 1 0,0 1 0,-2 2 0,3 1 0,4 6 0,5 2 0,3 4 0,1 2 0,3 4 0,0 5 0,-2-2 0,-3-2 0,-8-9 0,-1-4 0,-2-1 0,0-1 0,-1-1 0,-1-4 0,-3-1 0,0-3 0,1 2 0,2 3 0,-1-2 0,-3-2 0,-1-3 0,-2-3 0,0 0 0,-1 4 0,-1 2 0,0 5 0,-2 1 0,-4-1 0,-3 3 0,-2 0 0,-1 4 0,-2 8 0,-2 8 0,-3 8 0,-2 6 0,-2 2 0,5-8 0,2-7 0,4-10 0,5-8 0,-1 0 0,2-1 0,-1 0 0,-1 2 0,0 4 0,0-1 0,0 0 0,1-6 0,4-4 0,1-5 0,2-3 0,0-1 0,0 2 0,0 8 0,0 10 0,0 12 0,0 8 0,1 1 0,3-1 0,2-11 0,0-9 0,-1-7 0,-1-4 0,0 0 0,0-2 0,0-1 0,1 0 0,1 6 0,0 2 0,0 3 0,0 1 0,0 2 0,0-4 0,-1-4 0,-1-4 0,-2-7 0,1-1 0,0 0 0,-1 0 0,1 0 0,-1 2 0,0 0 0,0-1 0,-1 1 0,1-2 0,0-1 0,0-1 0,-2 0 0,0 0 0,1 1 0,0 6 0,3 9 0,0 7 0,1 5 0,-1-2 0,0-3 0,0-2 0,-2-6 0,0-5 0,-2-7 0,0-3 0,0 0 0,2-1 0,-2-2 0,-2-3 0,-3 1 0,-4 0 0,-2 2 0,0 0 0,2 0 0,0 1 0,0-2 0,-1 1 0,-1 2 0,-4 2 0,-1 0 0,-5 1 0,0-1 0,0 2 0,2 1 0,3 0 0,1 0 0,3-3 0,1 0 0,-1-1 0,-2 1 0,0 2 0,-1 0 0,-2 3 0,0 0 0,-2 0 0,-2 2 0,-2 3 0,-7 4 0,-12 13 0,1 1 0,4-1 0,10-3 0,10-11 0,0-1 0,0 1 0,0-1 0,1-2 0,-4-1 0,-2 0 0,-3 0 0,-6 3 0,-2 2 0,-3-1 0,5-2 0,6-3 0,7-5 0,6-1 0,0-2 0,3-2 0,1-1 0,0-1 0,1-2 0,0 1 0,2 0 0,0 1 0,2 1 0,-1-2 0,-1 1 0,0 0 0,-4 3 0,-3 4 0,-3 1 0,-1 1 0,1-2 0,4-1 0,2-1 0,1 0 0,0-1 0,0-2 0,1 0 0,1 0 0,2 1 0,-1 0 0,2 1 0,-2-1 0,1 0 0,1 0 0,-1 0 0,-3 1 0,-6 4 0,-6 6 0,-3 9 0,-2 3 0,4-4 0,4-6 0,6-8 0,3-5 0,0 0 0,-1 0 0,1 0 0,-1 3 0,-1 1 0,-3 6 0,-6 8 0,-4 4 0,2-1 0,3-7 0,7-7 0,4-5 0,2-3 0,0-1 0,-1-1 0,2 1 0,-2 1 0,2-1 0,-1-1 0,0-1 0,0 2 0,0 0 0,-2 2 0,0-2 0,0 0 0,1-2 0,-1-1 0,-1 0 0,-3-2 0,-4 0 0,-6 0 0,-7 0 0,-3 0 0,-1 0 0,-2 0 0,-13 0 0,17 0 0,-10 0 0,23 0 0,-3 0 0,3 0 0,1 0 0,-1-1 0,-5-1 0,-6 0 0,-2 0 0,0-1 0,1 1 0,1 0 0,6 0 0,2 2 0,5-1 0,2-1 0,-1 0 0,-1 0 0,-5 1 0,-1 0 0,-6 0 0,1-2 0,-1 2 0,0-2 0,6 1 0,5 0 0,5 1 0,3 1 0,-1 0 0,-1 0 0,0 0 0,0 0 0,-1 0 0,0 1 0,1 1 0,1 0 0,1-1 0,0 0 0,-1-1 0,-1 0 0,-1 0 0,-1 0 0,2 0 0,-1 0 0,0 0 0,-1 0 0,0 0 0,1 0 0,2 1 0,0 3 0,1 1 0,2 1 0,-1-3 0,-3 0 0,-3 0 0,-2 1 0,0 1 0,5 0 0,1-1 0,1 0 0,-2 1 0,-2 1 0,-3 3 0,-4 3 0,-3 3 0,-3 2 0,-7 3 0,-10 5 0,-7 5 0,-8 2 0,2-2 0,9-5 0,11-8 0,12-5 0,11-5 0,6-5 0,3-1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00:24:50.27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1 314 24575,'48'-5'0,"9"-2"0,20-2 0,2 0 0,-5 1 0,-4 1 0,-16 1 0,-10 0 0,-9 1 0,-6 1 0,-1 0 0,-2-1 0,0-1 0,-1 0 0,6-1 0,2-1 0,4 1 0,1 0 0,3 0 0,2 0 0,-5 0 0,-4 0 0,-5 2 0,-3-2 0,3 0 0,3-2 0,-1 2 0,1-1 0,7 0 0,2-1 0,8-2 0,6-1 0,4 1 0,2-1 0,-11 2 0,-11 3 0,-12 3 0,-6 0 0,-1 1 0,-4 1 0,-2 0 0,-5 2 0,-1 0 0,0 0 0,1 0 0,0 0 0,-1 0 0,1-2 0,1 0 0,-1 0 0,2-2 0,3 2 0,3-1 0,2-1 0,-1 2 0,-4 0 0,-3 2 0,-2 0 0,-2 0 0,-1 0 0,1 0 0,2 0 0,2 0 0,1-2 0,2 0 0,0 0 0,3 0 0,0 2 0,-1 0 0,-7-1 0,6 4 0,10 6 0,22 9 0,17 5 0,8 2 0,4 1 0,-3 1 0,-1 2 0,0-1 0,-13-4 0,-7-3 0,-11-4 0,-6-3 0,4-1 0,-4 0 0,24 7 0,-6 1 0,19 5 0,-16-5 0,-11-4 0,-9-2 0,-9-4 0,0 2 0,6 1 0,6 4 0,5 2 0,5-1 0,0-2 0,-1-1 0,-6-3 0,-5-2 0,-8-4 0,-3 0 0,-1-1 0,-1 1 0,0-1 0,1 2 0,8 3 0,6 4 0,5 0 0,0-2 0,-1 0 0,-2 0 0,-8-1 0,-2-1 0,-8-4 0,-2-1 0,11 1 0,-8 1 0,10 0 0,-5 1 0,2 1 0,1 0 0,-5-1 0,-9-2 0,-8-1 0,-3-3 0,-1-1 0,4 1 0,11 1 0,5 0 0,2 2 0,-5-2 0,-7-2 0,-6 0 0,-4-2 0,0 0 0,4-2 0,5-3 0,13-5 0,17-5 0,12-7 0,8-3 0,-2 1 0,-8 2 0,-4 4 0,-13 4 0,-4 3 0,-8 4 0,-3 0 0,4-1 0,-1-1 0,3 0 0,-1-1 0,5-2 0,4-1 0,3-1 0,0 1 0,1 0 0,2-4 0,-4 3 0,-2-1 0,-8 3 0,-3 3 0,1-1 0,-1 1 0,3 0 0,0 0 0,2 0 0,4-3 0,8-4 0,11-4 0,6-3 0,1 2 0,-4 4 0,-1 3 0,-8 4 0,-4 4 0,-8 0 0,-4-1 0,1 0 0,-1 0 0,3 0 0,5 0 0,12-3 0,9-3 0,9-3 0,-2 0 0,-10 2 0,-15 2 0,-17 3 0,-11 3 0,-7 3 0,-1 3 0,5 0 0,5-3 0,4-2 0,4-1 0,-2 0 0,-6 4 0,-5 1 0,-3 1 0,-3 0 0,1 1 0,2 3 0,2 2 0,4 2 0,11 3 0,10 5 0,15 5 0,11 4 0,11 6 0,5 4 0,-9-4 0,-6-2 0,-14-5 0,-5-2 0,18 14 0,5 6 0,4 4 0,-1 2 0,-11-8 0,4 0 0,8-1 0,11 3 0,3 0 0,-11-4 0,-11-2 0,0 4 0,-20-10 0,12 7 0,-20-12 0,1-2 0,12 6 0,8 5 0,11 5 0,6 2 0,0 1 0,-1-6 0,-12-7 0,-13-6 0,-16-9 0,-7-1 0,-2-2 0,-5 0 0,1-2 0,-6-4 0,-3-1 0,-4-3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00:24:51.91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1 544 24575,'18'0'0,"2"0"0,0 0 0,3 0 0,2 0 0,4 0 0,4 0 0,3 0 0,10 0 0,4-2 0,7-2 0,3-3 0,2-4 0,1-1 0,-9 2 0,-7 1 0,-12 3 0,-1 1 0,19-4 0,-10 2 0,19-3 0,-1-2 0,11 0 0,5-4 0,-1-1 0,0 0 0,10-6 0,-5 3 0,-7-1 0,-15 3 0,-12 0 0,5 0 0,-4 2 0,-1 1 0,-6 5 0,-1-2 0,-1-1 0,7-3 0,5-4 0,1 0 0,3-2 0,-2 0 0,-2 1 0,-4 5 0,-12 4 0,-7 4 0,-5-1 0,-2 1 0,-3 1 0,-5 3 0,3 1 0,-6 2 0,1-1 0,-8 1 0,-2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00:25:03.32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1 267 24575,'33'-9'0,"15"-4"0,18-6 0,11 0 0,-3 2 0,-9 5 0,-9 3 0,-2 2 0,-9 3 0,-6 0 0,-6 2 0,-4 0 0,1 0 0,2-1 0,1 1 0,3-2 0,13-2 0,9 0 0,12-1 0,3-1 0,2 0 0,3 0 0,-11 1 0,-10 0 0,-14 2 0,-11 2 0,1 1 0,-5 0 0,0 0 0,1-1 0,7 0 0,4-2 0,2-1 0,-4-1 0,-9 3 0,-7 2 0,-8 2 0,-3-2 0,-2 0 0,1 0 0,10-2 0,-2 2 0,8-2 0,1 2 0,2-2 0,1 1 0,1 0 0,-4-1 0,-4 2 0,-2 0 0,-6 0 0,-5 2 0,1 1 0,5 3 0,4 3 0,6 4 0,1 1 0,0 1 0,4 1 0,0 2 0,3 1 0,6 4 0,11 7 0,14 7 0,16 9 0,6 3 0,0-3 0,-5 0 0,-13-8 0,-13-4 0,-13-8 0,-8-6 0,0 1 0,-2-1 0,3 0 0,-1-2 0,4 3 0,3 0 0,4 4 0,1 1 0,3-1 0,-2-1 0,-8-6 0,-6-1 0,-9-4 0,-4 0 0,-1-1 0,1-2 0,-1 1 0,2 0 0,8 3 0,7 2 0,9 1 0,5 0 0,2-1 0,4 0 0,-11-2 0,-6-1 0,-11-1 0,-5-1 0,0-1 0,-1-1 0,0-1 0,-4 0 0,2-1 0,-2 2 0,1 0 0,-1-2 0,-1 1 0,-1 0 0,-3-1 0,-1 0 0,-3-1 0,0 0 0,-1-1 0,0 1 0,3-1 0,-1 1 0,0-1 0,-1 0 0,0 1 0,1-2 0,-1-1 0,1 0 0,-2-1 0,1 0 0,1 0 0,-2 0 0,0 0 0,-2 0 0,-1 0 0,1 0 0,0 0 0,1 0 0,5 2 0,3 0 0,3 0 0,-1 0 0,-6-1 0,1-2 0,8-4 0,11-8 0,5-1 0,0-4 0,-6 4 0,-2 1 0,3-1 0,2 0 0,1-1 0,3-2 0,6-2 0,1 0 0,5 1 0,-5 0 0,-4 0 0,-1 1 0,-7 1 0,-2 4 0,-7 1 0,-2 0 0,-1-1 0,0 0 0,-1 0 0,0 2 0,4 1 0,3-3 0,8-3 0,6-3 0,6-3 0,6-2 0,1 0 0,0 2 0,-8 5 0,-10 5 0,-10 4 0,-8 2 0,1 0 0,-1 1 0,1-1 0,4-1 0,5 0 0,1-4 0,5 0 0,-3 0 0,-2 2 0,-3 2 0,-6 0 0,-2 1 0,-5-1 0,-1 2 0,0 0 0,1 0 0,8-4 0,5-2 0,9-6 0,6 2 0,4-4 0,1 3 0,-5 0 0,-11 4 0,-8 4 0,-8 1 0,-1 4 0,1-1 0,0 0 0,0-2 0,3-1 0,7-4 0,10 0 0,5-4 0,-3 1 0,-8 4 0,-9 3 0,-8 3 0,-4 2 0,7 3 0,13 9 0,8 3 0,4 6 0,-5-4 0,-2 0 0,3 0 0,2 1 0,5 4 0,4 4 0,14 5 0,8 5 0,6-1 0,-1-3 0,-7-4 0,-3-6 0,-10-4 0,-6-6 0,-6-3 0,-3-1 0,1 2 0,-1 0 0,1 1 0,3 0 0,15 4 0,11 4 0,8 3 0,-5 1 0,-12-2 0,-12-3 0,-12-5 0,-6-2 0,-5-3 0,2 2 0,4-2 0,4 0 0,3 0 0,1 0 0,-1 2 0,1 2 0,4 1 0,1 1 0,6 1 0,0 0 0,2-3 0,2 0 0,-9-3 0,-7-2 0,-12-1 0,-6-1 0,1 1 0,1-1 0,1-1 0,0-1 0,0 0 0,-4 0 0,-3 0 0,-5 1 0,-4-1 0,5-2 0,12-3 0,13-5 0,9-2 0,3-4 0,1-3 0,5-4 0,-7 1 0,1 2 0,-5 0 0,5-2 0,5-3 0,-1-1 0,29-12 0,-11 3 0,-21 11 0,0 0 0,28-13 0,-8 4 0,-14 7 0,-14 5 0,-4 2 0,0-1 0,7-3 0,7-3 0,7-3 0,-1 2 0,-1-1 0,-10 6 0,-10 7 0,-10 3 0,-5 4 0,0-1 0,-2 1 0,10-3 0,-4 2 0,7-5 0,-7 4 0,-4 0 0,-2 0 0,2 0 0,-3 2 0,-1 1 0,-4 1 0,-2 0 0,2 0 0,-2 2 0,1 0 0,-5 1 0,1-3 0,4 0 0,5 1 0,5-1 0,-2 2 0,-1-2 0,-3 0 0,2 0 0,3 0 0,3 0 0,2-2 0,3 1 0,5-1 0,1 1 0,0 1 0,-7 0 0,-8 2 0,-8-1 0,-5 1 0,-3 0 0,2-1 0,0 1 0,-3 0 0,0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00:26:53.0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24575,'26'13'0,"0"0"0,-5-2 0,-6-4 0,-1 0 0,-5-2 0,1 1 0,1 2 0,-1-2 0,1 0 0,3 2 0,2 1 0,3 3 0,2 2 0,1 1 0,-1 2 0,-2 0 0,-3-2 0,-5-2 0,-1-4 0,0-2 0,-1-1 0,-1-1 0,0 0 0,2 1 0,2 1 0,2 1 0,1 2 0,-2 0 0,-2-2 0,-2-2 0,-2-1 0,-1 0 0,1-2 0,0 1 0,-2-4 0,-1 0 0,-2-1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00:26:54.9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1 365 24575,'13'-9'0,"1"-1"0,2-1 0,0-1 0,-1 1 0,-3 3 0,2-2 0,-2 2 0,3-3 0,3-5 0,3-2 0,7-6 0,3-3 0,-6 5 0,-3 3 0,-8 6 0,-3 3 0,2 1 0,-2 4 0,0-1 0,-1 1 0,0-4 0,2 2 0,2-2 0,1 1 0,0 0 0,-3 0 0,-1 3 0,-3 1 0,-1 1 0,1-2 0,-1-1 0,-1-1 0,-1 2 0,0-1 0,0 3 0,1-1 0,-3 2 0,-2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00:26:58.2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21019,'21'9'0,"5"3"1693,8 6-1693,0 0 601,-2-1-601,-2-1 308,-6-4-308,-3-1 954,-5-3-954,-2-2 0,1-1 0,-1 0 0,2 0 0,0-1 0,3 1 0,2 0 0,0 1 0,0-1 0,-5-1 0,-1-1 0,-2 0 0,-3 1 0,0 0 0,-1-3 0,-5-1 0,-1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00:26:59.4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1 455 24575,'6'-20'0,"4"-1"0,0 4 0,1 1 0,-1 5 0,-1 3 0,0-5 0,1-1 0,1-4 0,0-1 0,2 4 0,2-2 0,1 1 0,6-7 0,-2 4 0,3-4 0,-4 7 0,0-2 0,0-3 0,1-2 0,-5 3 0,0 5 0,-5 5 0,-3 0 0,1 0 0,-2 2 0,1 1 0,1 1 0,-1 0 0,-1-1 0,-3 3 0,-2 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00:27:02.0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16397,'25'1'0,"2"5"3570,8 3-3570,-7 0 1408,-9 0-1408,-5-2 750,-5-1-750,4 1 2450,-3-3-2450,1 3 0,-3-1 0,0 2 0,4 2 0,1 2 0,0-1 0,0 0 0,-2-2 0,2 2 0,-1-1 0,-2-1 0,-2-1 0,1-1 0,1 0 0,0 0 0,1 1 0,0 1 0,3 5 0,4 1 0,1 1 0,1-1 0,-2-3 0,-4-2 0,-4-2 0,-1-1 0,-2-2 0,0 0 0,0 0 0,0-3 0,1-1 0,-2 1 0,1 1 0,0 2 0,-4-1 0,1-1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00:27:03.4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0 568 24575,'4'-15'0,"3"-7"0,7 0 0,2-3 0,-2 4 0,-2 5 0,-1 2 0,5 0 0,1-1 0,0 1 0,-1-2 0,2-3 0,3-1 0,1-2 0,-1 3 0,-3 1 0,-2-2 0,2-3 0,-3 0 0,0 2 0,-1 1 0,-2 1 0,2-2 0,0 0 0,1 1 0,0 0 0,2 1 0,0 1 0,2 3 0,-4 5 0,-7 6 0,-3 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00:27:14.0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1 779 22001,'17'33'0,"0"-6"1244,8 19-1244,-3-12 433,-5-5-433,0 1 221,-4-4-221,-1-1 676,-3-4-676,2 1 0,0-3 0,-1-2 0,-4-3 0,-4-5 0,-1-2 0,-1 0 0,0 0 0,0 0 0,1-2 0,2-1 0,4-5 0,11-21 0,21-31 0,15-23 0,-19 29 0,1-3-524,0 2 1,1 0 523,2-2 0,0-1 0,2-3 0,0 0 0,-1 0 0,0 0 0,-1 2 0,0 1 0,-4 5 0,0 2 0,1-2 0,1 0 0,-3 5 0,-2 2 0,22-28 0,-18 24 0,-20 23 0,-9 13 0,-4 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00:43:56.8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 21212,'14'2'0,"-2"1"1606,4 1-1606,-2-1 568,1 2-568,-3-1 291,-1 0-291,-3 1 898,-1-4-898,1 2 0,-1 1 0,0 0 0,0-1 0,1 1 0,0 1 0,2 0 0,2 1 0,1 0 0,0 0 0,-2-1 0,-2 1 0,-1-1 0,-3 0 0,0-1 0,-1-1 0,2 2 0,0 1 0,0-1 0,1 1 0,1 0 0,1-1 0,-2 0 0,2-1 0,-1 3 0,1-1 0,-1 3 0,-1-2 0,0-1 0,0-1 0,0 0 0,0 2 0,-1 0 0,-1-1 0,1-2 0,1-1 0,2 0 0,-1 2 0,0 1 0,0-2 0,0-3 0,1-5 0,-1-1 0,-1-1 0,0 1 0,1 1 0,-1 0 0,0 0 0,0 0 0,-1 1 0,1 1 0,0-1 0,2-1 0,2-2 0,-1-2 0,3-1 0,-2 0 0,-1-1 0,-1 2 0,-2 2 0,1 1 0,0 0 0,1 1 0,-1 0 0,0 1 0,-3 0 0,-2-1 0,0 1 0,2 1 0,1-1 0,1-1 0,0 0 0,1-2 0,2 1 0,2-1 0,1 1 0,-2 2 0,-2 0 0,-1 1 0,-1-2 0,-1 0 0,1 2 0,0 1 0,3 0 0,3-4 0,7-2 0,4-3 0,0 0 0,-2 2 0,-7 1 0,-4 4 0,-2 1 0,-3 2 0,1-1 0,-1-3 0,1 0 0,1 1 0,-2 1 0,2 2 0,6 1 0,4 3 0,5 3 0,3 3 0,-7-2 0,-4-1 0,-5-4 0,0 1 0,-1 0 0,1-2 0,-1 1 0,1-1 0,2 1 0,3 1 0,1-1 0,-1 1 0,0-1 0,-1 2 0,1 1 0,-3 0 0,-1-1 0,-2-1 0,1-2 0,0 0 0,-1 0 0,-1 0 0,2 2 0,4 0 0,3 2 0,2 1 0,-3 2 0,-1 0 0,2 0 0,-2-1 0,-2 0 0,-2-2 0,-2 0 0,1 0 0,-1-2 0,-1-1 0,0 1 0,3 0 0,1 1 0,0 1 0,0-1 0,-3 0 0,-3 0 0,-1-1 0,0 1 0,0-1 0,3 1 0,4 3 0,3 1 0,2 1 0,-3-2 0,-5-3 0,-2-2 0,-2-1 0,0-1 0,2-2 0,0-1 0,-2-1 0,-1-1 0,0 1 0,-1-1 0,2 0 0,0-1 0,1 2 0,0-2 0,-1 0 0,-1 1 0,2-1 0,1-1 0,1 0 0,1-4 0,0-1 0,0 0 0,-2 2 0,-1 2 0,1 2 0,-2 0 0,1 0 0,-1-1 0,2 0 0,3 1 0,1-2 0,6-2 0,0-2 0,1 0 0,0 3 0,-3 2 0,-1 1 0,0 0 0,0 0 0,1 0 0,1-1 0,0-2 0,0 0 0,1 0 0,-1 0 0,5-2 0,0 1 0,2-1 0,-4 2 0,-4 2 0,-5 2 0,-6 2 0,-1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00:24:25.302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1815 24575,'23'0'0,"11"0"0,25 0 0,20-1 0,-27-1 0,2-1 0,8 0 0,3 0 0,7-2 0,2-1 0,1-1 0,0-1 0,0 0 0,-1-2 0,-12 1 0,-2-1-648,36-6 648,-25 3 0,-20 3 0,-3 0 0,-6 2 0,-2 1 0,-5 1 0,2 0 648,-4 0-648,-2 0 0,-6-1 0,-2 3 0,8-2 0,1 1 0,2-2 0,-5-1 0,-3-1 0,1 0 0,2 0 0,13-3 0,-1 1 0,15-4 0,-11 2 0,-2-1 0,-11 5 0,-9 3 0,-8 4 0,-5 2 0,1 0 0,9 5 0,16 7 0,25 9 0,26 10 0,-37-13 0,2 1 0,3 2 0,0 1 0,37 16 0,-15-3 0,-21-7 0,-10 0 0,-2 2 0,-4 1 0,2 0 0,-2-4 0,2 2 0,3 3 0,11 9 0,6 5 0,5 5 0,3-1 0,-2 2 0,-12-7 0,-6-3 0,-14-11 0,-2-4 0,17 11 0,-10-10 0,18 11 0,-5-6 0,8 4 0,5 3 0,-3 0 0,-7-5 0,-10-4 0,-5-4 0,-10-7 0,-8-4 0,-5-5 0,-8-4 0,8 4 0,-5-2 0,4 2 0,-6-2 0,2-1 0,5 1 0,2 0 0,4 1 0,-1 1 0,-4-3 0,-6-1 0,-6-3 0,-1-2 0,-1 1 0,-2 0 0,-1 1 0,0-2 0,2-2 0,1-3 0,0-2 0,7-6 0,4-4 0,5-2 0,9-5 0,-2 3 0,4-1 0,-1 3 0,-6 2 0,2-2 0,0 2 0,1-1 0,4-1 0,10-7 0,10-7 0,17-8 0,10-8 0,-35 18 0,1 0 0,2-3 0,0-1 0,-6 5 0,-1-1 0,32-22 0,-16 10 0,1-1 0,3 1 0,1 1 0,-18 14 0,1-1 0,35-24 0,-25 18 0,1-2 0,-8 4 0,-1 1 0,-2 2 0,0 1 0,31-22 0,-15 13 0,-16 11 0,-14 9 0,-12 6 0,-7 4 0,-2 1 0,-3 1 0,0 0 0,1 0 0,3-3 0,11-5 0,14-7 0,13-10 0,11-6 0,1-2 0,-13 5 0,-9 8 0,-14 8 0,-8 6 0,-2 1 0,-6 4 0,3 0 0,-2 1 0,3-1 0,-2 1 0,-1 1 0,-2 2 0,2 1 0,6 5 0,9 5 0,14 9 0,18 8 0,3 0 0,2 2 0,-6-5 0,-4-3 0,3 2 0,3 1 0,3 1 0,7 4 0,18 7 0,-37-16 0,3-1 0,4 3 0,2-1 0,0-1 0,-1 1 0,-1-2 0,-2 0 0,-5-1 0,-3 0 0,27 12 0,-20-6 0,-17-6 0,-7-5 0,-1 1 0,-5 0 0,1 0 0,0 3 0,6 2 0,7 5 0,7 7 0,8 5 0,7 4 0,5 3 0,-7-6 0,-2-3 0,-10-5 0,-3-4 0,1 0 0,-4 0 0,1-2 0,-3 2 0,1 0 0,-2-2 0,5 5 0,2 0 0,1 1 0,-4-2 0,-8-6 0,-6-4 0,-9-4 0,-4-4 0,-5-3 0,-1-2 0,-1-5 0,-1-7 0,16-28 0,4-6 0,4-6 0,5-5 0,1-3-775,11-16 0,0-2 775,-3 6 0,0-1-1324,2-4 0,0-2 1324,4-8 0,0-1 0,-2 6 0,-1-1 0,0-1 0,1-2 0,-11 20 0,1-1 0,0-1 0,4-5 0,1-1 0,1-1-151,2 0 1,1-1 0,0 2 150,-1 3 0,1 1 0,-2 5 0,9-6 0,-2 6 0,-3 5 0,-2 3 0,-10 12 0,-3 3 1296,21-27-1296,-16 20 2785,-9 10-2785,-1 2 568,-2 4-568,11-9 0,-8 5 0,11-9 0,-13 9 0,-5 7 0,-7 10 0,-6 5 0,0 5 0,0 0 0,1 3 0,-4 1 0,-3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00:24:36.10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1 849 24575,'21'0'0,"9"0"0,5-1 0,-1-2 0,-5 1 0,-3-2 0,2-1 0,7 0 0,-1 1 0,6-1 0,11-1 0,3-1 0,6 0 0,-1 2 0,-4-2 0,-1 1 0,-11-2 0,-6 1 0,-12 3 0,-6 2 0,3 2 0,-2-2 0,3 0 0,-1 0 0,-5 0 0,-2 2 0,-5 0 0,-3 0 0,2 0 0,1 0 0,0 0 0,0 0 0,2-1 0,6-1 0,9-2 0,8-2 0,3-1 0,2-1 0,-8 0 0,-5 0 0,-7 1 0,-4 3 0,-1 2 0,-4 0 0,-1 0 0,-2 0 0,2 0 0,-1 2 0,-1 0 0,0 0 0,-2 0 0,1 0 0,1-1 0,3-1 0,5-2 0,7-1 0,12-2 0,9-2 0,6 2 0,1 1 0,-6 4 0,-11 2 0,-10 0 0,-10 0 0,-5 0 0,-2 0 0,6-2 0,12-2 0,15-3 0,13-2 0,-2 0 0,-12 1 0,-15 2 0,-11 2 0,-5 3 0,-1 3 0,1 1 0,2 4 0,2 2 0,6 4 0,6 3 0,6 2 0,0-2 0,-2 0 0,-5-1 0,1-2 0,2 2 0,1-1 0,2 3 0,1 2 0,9 6 0,10 4 0,9 4 0,5-1 0,-1-1 0,-7-3 0,-11-6 0,-10-4 0,-9-4 0,-2-2 0,-1 2 0,2-1 0,-2 2 0,1 0 0,7 3 0,6 5 0,10 2 0,8 2 0,3 0 0,5 1 0,-6-4 0,-8-1 0,-8-6 0,-6-3 0,1 0 0,-3-3 0,-2 2 0,2 3 0,8 2 0,5 4 0,5 2 0,0 0 0,2 0 0,3 0 0,-6-5 0,-10-4 0,-13-3 0,-5-4 0,-1 0 0,1 3 0,-1-1 0,1-1 0,2-1 0,2 1 0,10 4 0,4 3 0,6 3 0,-1-2 0,-9-2 0,-7-1 0,-9-3 0,-6-4 0,-3 0 0,-3-4 0,0 1 0,2 1 0,1 1 0,3 1 0,1 0 0,1 0 0,-1-1 0,-2-2 0,-3-2 0,-2-3 0,12-4 0,11-4 0,15-4 0,8-1 0,4 0 0,-6 3 0,-6 2 0,-9 1 0,-8-1 0,1-2 0,3 0 0,1-1 0,2 3 0,-1-1 0,1 0 0,11-3 0,7-2 0,8-3 0,-1-1 0,0-4 0,-1-2 0,-7 2 0,-5 1 0,-10 7 0,-4 3 0,0 0 0,-5 3 0,13-5 0,-8 2 0,11-5 0,-9 3 0,-4 2 0,-5 2 0,-2-1 0,0 1 0,6-5 0,1 0 0,1-1 0,-4 2 0,-2 1 0,22-8 0,-2 1 0,25-9 0,-7 2 0,1 0 0,-10 0 0,-6 2 0,-14 6 0,-8 5 0,-8 5 0,-7 1 0,-2 2 0,-3 0 0,4 1 0,-1-1 0,0-1 0,-3 2 0,-1 0 0,1 0 0,1-1 0,1 0 0,0 3 0,-4 0 0,3-1 0,5-1 0,3-3 0,4 1 0,-4-1 0,-3 2 0,-2 1 0,-1 1 0,1 2 0,-3-2 0,7 2 0,3 2 0,12 4 0,2 4 0,-1 3 0,-4-2 0,-3 2 0,3 0 0,2 2 0,15 8 0,16 2 0,6 7 0,13 1 0,-5 1 0,16 0 0,-37-17 0,3 1 0,7 0 0,2 0 0,1-1 0,0 0 0,0 1 0,0 2 0,-2 1 0,-2 2 0,-3-1 0,0 1 0,1 1 0,-3-1 0,-9-2 0,-2-2 0,34 9 0,-12-4 0,-8-6 0,-1 1 0,-7-4 0,-6 0 0,-1-2 0,3 1 0,1-1 0,1-2 0,-6 0 0,-5-2 0,-2 2 0,-5 1 0,-1 3 0,-5-1 0,-2-2 0,0 2 0,-1-1 0,3 0 0,0 1 0,2 0 0,-2 0 0,-2-2 0,-7-2 0,-7-4 0,-3-1 0,7-7 0,28-22 0,-2-4 0,7-8 0,22-21 0,6-6-1008,-23 19 0,1-2 0,1 0 1008,3-3 0,0-1 0,-1 3 0,16-16 0,-3 4 0,-11 9 0,0 0-480,11-8 0,-4 2 480,-20 15 0,-2 1 0,6-2 0,-3 3 0,12-10 0,-18 18 0,-8 7 0,-15 12 2857,-9 8-2857,-3 4 1127,2 1-1127,6-5 0,15-7 0,23-13 0,19-9 0,7-5 0,-7 1 0,-22 11 0,-16 9 0,-15 8 0,-6 4 0,2-5 0,11-8 0,18-15 0,25-26 0,0 2 0,4-11 0,-24 27 0,-15 12 0,-15 16 0,-9 11 0,-5 2 0,-1 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00:24:50.27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1 314 24575,'48'-5'0,"9"-2"0,20-2 0,2 0 0,-5 1 0,-4 1 0,-16 1 0,-10 0 0,-9 1 0,-6 1 0,-1 0 0,-2-1 0,0-1 0,-1 0 0,6-1 0,2-1 0,4 1 0,1 0 0,3 0 0,2 0 0,-5 0 0,-4 0 0,-5 2 0,-3-2 0,3 0 0,3-2 0,-1 2 0,1-1 0,7 0 0,2-1 0,8-2 0,6-1 0,4 1 0,2-1 0,-11 2 0,-11 3 0,-12 3 0,-6 0 0,-1 1 0,-4 1 0,-2 0 0,-5 2 0,-1 0 0,0 0 0,1 0 0,0 0 0,-1 0 0,1-2 0,1 0 0,-1 0 0,2-2 0,3 2 0,3-1 0,2-1 0,-1 2 0,-4 0 0,-3 2 0,-2 0 0,-2 0 0,-1 0 0,1 0 0,2 0 0,2 0 0,1-2 0,2 0 0,0 0 0,3 0 0,0 2 0,-1 0 0,-7-1 0,6 4 0,10 6 0,22 9 0,17 5 0,8 2 0,4 1 0,-3 1 0,-1 2 0,0-1 0,-13-4 0,-7-3 0,-11-4 0,-6-3 0,4-1 0,-4 0 0,24 7 0,-6 1 0,19 5 0,-16-5 0,-11-4 0,-9-2 0,-9-4 0,0 2 0,6 1 0,6 4 0,5 2 0,5-1 0,0-2 0,-1-1 0,-6-3 0,-5-2 0,-8-4 0,-3 0 0,-1-1 0,-1 1 0,0-1 0,1 2 0,8 3 0,6 4 0,5 0 0,0-2 0,-1 0 0,-2 0 0,-8-1 0,-2-1 0,-8-4 0,-2-1 0,11 1 0,-8 1 0,10 0 0,-5 1 0,2 1 0,1 0 0,-5-1 0,-9-2 0,-8-1 0,-3-3 0,-1-1 0,4 1 0,11 1 0,5 0 0,2 2 0,-5-2 0,-7-2 0,-6 0 0,-4-2 0,0 0 0,4-2 0,5-3 0,13-5 0,17-5 0,12-7 0,8-3 0,-2 1 0,-8 2 0,-4 4 0,-13 4 0,-4 3 0,-8 4 0,-3 0 0,4-1 0,-1-1 0,3 0 0,-1-1 0,5-2 0,4-1 0,3-1 0,0 1 0,1 0 0,2-4 0,-4 3 0,-2-1 0,-8 3 0,-3 3 0,1-1 0,-1 1 0,3 0 0,0 0 0,2 0 0,4-3 0,8-4 0,11-4 0,6-3 0,1 2 0,-4 4 0,-1 3 0,-8 4 0,-4 4 0,-8 0 0,-4-1 0,1 0 0,-1 0 0,3 0 0,5 0 0,12-3 0,9-3 0,9-3 0,-2 0 0,-10 2 0,-15 2 0,-17 3 0,-11 3 0,-7 3 0,-1 3 0,5 0 0,5-3 0,4-2 0,4-1 0,-2 0 0,-6 4 0,-5 1 0,-3 1 0,-3 0 0,1 1 0,2 3 0,2 2 0,4 2 0,11 3 0,10 5 0,15 5 0,11 4 0,11 6 0,5 4 0,-9-4 0,-6-2 0,-14-5 0,-5-2 0,18 14 0,5 6 0,4 4 0,-1 2 0,-11-8 0,4 0 0,8-1 0,11 3 0,3 0 0,-11-4 0,-11-2 0,0 4 0,-20-10 0,12 7 0,-20-12 0,1-2 0,12 6 0,8 5 0,11 5 0,6 2 0,0 1 0,-1-6 0,-12-7 0,-13-6 0,-16-9 0,-7-1 0,-2-2 0,-5 0 0,1-2 0,-6-4 0,-3-1 0,-4-3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00:24:51.91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1 544 24575,'18'0'0,"2"0"0,0 0 0,3 0 0,2 0 0,4 0 0,4 0 0,3 0 0,10 0 0,4-2 0,7-2 0,3-3 0,2-4 0,1-1 0,-9 2 0,-7 1 0,-12 3 0,-1 1 0,19-4 0,-10 2 0,19-3 0,-1-2 0,11 0 0,5-4 0,-1-1 0,0 0 0,10-6 0,-5 3 0,-7-1 0,-15 3 0,-12 0 0,5 0 0,-4 2 0,-1 1 0,-6 5 0,-1-2 0,-1-1 0,7-3 0,5-4 0,1 0 0,3-2 0,-2 0 0,-2 1 0,-4 5 0,-12 4 0,-7 4 0,-5-1 0,-2 1 0,-3 1 0,-5 3 0,3 1 0,-6 2 0,1-1 0,-8 1 0,-2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00:25:03.32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1 267 24575,'33'-9'0,"15"-4"0,18-6 0,11 0 0,-3 2 0,-9 5 0,-9 3 0,-2 2 0,-9 3 0,-6 0 0,-6 2 0,-4 0 0,1 0 0,2-1 0,1 1 0,3-2 0,13-2 0,9 0 0,12-1 0,3-1 0,2 0 0,3 0 0,-11 1 0,-10 0 0,-14 2 0,-11 2 0,1 1 0,-5 0 0,0 0 0,1-1 0,7 0 0,4-2 0,2-1 0,-4-1 0,-9 3 0,-7 2 0,-8 2 0,-3-2 0,-2 0 0,1 0 0,10-2 0,-2 2 0,8-2 0,1 2 0,2-2 0,1 1 0,1 0 0,-4-1 0,-4 2 0,-2 0 0,-6 0 0,-5 2 0,1 1 0,5 3 0,4 3 0,6 4 0,1 1 0,0 1 0,4 1 0,0 2 0,3 1 0,6 4 0,11 7 0,14 7 0,16 9 0,6 3 0,0-3 0,-5 0 0,-13-8 0,-13-4 0,-13-8 0,-8-6 0,0 1 0,-2-1 0,3 0 0,-1-2 0,4 3 0,3 0 0,4 4 0,1 1 0,3-1 0,-2-1 0,-8-6 0,-6-1 0,-9-4 0,-4 0 0,-1-1 0,1-2 0,-1 1 0,2 0 0,8 3 0,7 2 0,9 1 0,5 0 0,2-1 0,4 0 0,-11-2 0,-6-1 0,-11-1 0,-5-1 0,0-1 0,-1-1 0,0-1 0,-4 0 0,2-1 0,-2 2 0,1 0 0,-1-2 0,-1 1 0,-1 0 0,-3-1 0,-1 0 0,-3-1 0,0 0 0,-1-1 0,0 1 0,3-1 0,-1 1 0,0-1 0,-1 0 0,0 1 0,1-2 0,-1-1 0,1 0 0,-2-1 0,1 0 0,1 0 0,-2 0 0,0 0 0,-2 0 0,-1 0 0,1 0 0,0 0 0,1 0 0,5 2 0,3 0 0,3 0 0,-1 0 0,-6-1 0,1-2 0,8-4 0,11-8 0,5-1 0,0-4 0,-6 4 0,-2 1 0,3-1 0,2 0 0,1-1 0,3-2 0,6-2 0,1 0 0,5 1 0,-5 0 0,-4 0 0,-1 1 0,-7 1 0,-2 4 0,-7 1 0,-2 0 0,-1-1 0,0 0 0,-1 0 0,0 2 0,4 1 0,3-3 0,8-3 0,6-3 0,6-3 0,6-2 0,1 0 0,0 2 0,-8 5 0,-10 5 0,-10 4 0,-8 2 0,1 0 0,-1 1 0,1-1 0,4-1 0,5 0 0,1-4 0,5 0 0,-3 0 0,-2 2 0,-3 2 0,-6 0 0,-2 1 0,-5-1 0,-1 2 0,0 0 0,1 0 0,8-4 0,5-2 0,9-6 0,6 2 0,4-4 0,1 3 0,-5 0 0,-11 4 0,-8 4 0,-8 1 0,-1 4 0,1-1 0,0 0 0,0-2 0,3-1 0,7-4 0,10 0 0,5-4 0,-3 1 0,-8 4 0,-9 3 0,-8 3 0,-4 2 0,7 3 0,13 9 0,8 3 0,4 6 0,-5-4 0,-2 0 0,3 0 0,2 1 0,5 4 0,4 4 0,14 5 0,8 5 0,6-1 0,-1-3 0,-7-4 0,-3-6 0,-10-4 0,-6-6 0,-6-3 0,-3-1 0,1 2 0,-1 0 0,1 1 0,3 0 0,15 4 0,11 4 0,8 3 0,-5 1 0,-12-2 0,-12-3 0,-12-5 0,-6-2 0,-5-3 0,2 2 0,4-2 0,4 0 0,3 0 0,1 0 0,-1 2 0,1 2 0,4 1 0,1 1 0,6 1 0,0 0 0,2-3 0,2 0 0,-9-3 0,-7-2 0,-12-1 0,-6-1 0,1 1 0,1-1 0,1-1 0,0-1 0,0 0 0,-4 0 0,-3 0 0,-5 1 0,-4-1 0,5-2 0,12-3 0,13-5 0,9-2 0,3-4 0,1-3 0,5-4 0,-7 1 0,1 2 0,-5 0 0,5-2 0,5-3 0,-1-1 0,29-12 0,-11 3 0,-21 11 0,0 0 0,28-13 0,-8 4 0,-14 7 0,-14 5 0,-4 2 0,0-1 0,7-3 0,7-3 0,7-3 0,-1 2 0,-1-1 0,-10 6 0,-10 7 0,-10 3 0,-5 4 0,0-1 0,-2 1 0,10-3 0,-4 2 0,7-5 0,-7 4 0,-4 0 0,-2 0 0,2 0 0,-3 2 0,-1 1 0,-4 1 0,-2 0 0,2 0 0,-2 2 0,1 0 0,-5 1 0,1-3 0,4 0 0,5 1 0,5-1 0,-2 2 0,-1-2 0,-3 0 0,2 0 0,3 0 0,3 0 0,2-2 0,3 1 0,5-1 0,1 1 0,0 1 0,-7 0 0,-8 2 0,-8-1 0,-5 1 0,-3 0 0,2-1 0,0 1 0,-3 0 0,0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00:26:53.0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24575,'26'13'0,"0"0"0,-5-2 0,-6-4 0,-1 0 0,-5-2 0,1 1 0,1 2 0,-1-2 0,1 0 0,3 2 0,2 1 0,3 3 0,2 2 0,1 1 0,-1 2 0,-2 0 0,-3-2 0,-5-2 0,-1-4 0,0-2 0,-1-1 0,-1-1 0,0 0 0,2 1 0,2 1 0,2 1 0,1 2 0,-2 0 0,-2-2 0,-2-2 0,-2-1 0,-1 0 0,1-2 0,0 1 0,-2-4 0,-1 0 0,-2-1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00:26:54.9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1 365 24575,'13'-9'0,"1"-1"0,2-1 0,0-1 0,-1 1 0,-3 3 0,2-2 0,-2 2 0,3-3 0,3-5 0,3-2 0,7-6 0,3-3 0,-6 5 0,-3 3 0,-8 6 0,-3 3 0,2 1 0,-2 4 0,0-1 0,-1 1 0,0-4 0,2 2 0,2-2 0,1 1 0,0 0 0,-3 0 0,-1 3 0,-3 1 0,-1 1 0,1-2 0,-1-1 0,-1-1 0,-1 2 0,0-1 0,0 3 0,1-1 0,-3 2 0,-2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00:26:58.2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21019,'21'9'0,"5"3"1693,8 6-1693,0 0 601,-2-1-601,-2-1 308,-6-4-308,-3-1 954,-5-3-954,-2-2 0,1-1 0,-1 0 0,2 0 0,0-1 0,3 1 0,2 0 0,0 1 0,0-1 0,-5-1 0,-1-1 0,-2 0 0,-3 1 0,0 0 0,-1-3 0,-5-1 0,-1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00:26:59.4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1 455 24575,'6'-20'0,"4"-1"0,0 4 0,1 1 0,-1 5 0,-1 3 0,0-5 0,1-1 0,1-4 0,0-1 0,2 4 0,2-2 0,1 1 0,6-7 0,-2 4 0,3-4 0,-4 7 0,0-2 0,0-3 0,1-2 0,-5 3 0,0 5 0,-5 5 0,-3 0 0,1 0 0,-2 2 0,1 1 0,1 1 0,-1 0 0,-1-1 0,-3 3 0,-2 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00:27:02.0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16397,'25'1'0,"2"5"3570,8 3-3570,-7 0 1408,-9 0-1408,-5-2 750,-5-1-750,4 1 2450,-3-3-2450,1 3 0,-3-1 0,0 2 0,4 2 0,1 2 0,0-1 0,0 0 0,-2-2 0,2 2 0,-1-1 0,-2-1 0,-2-1 0,1-1 0,1 0 0,0 0 0,1 1 0,0 1 0,3 5 0,4 1 0,1 1 0,1-1 0,-2-3 0,-4-2 0,-4-2 0,-1-1 0,-2-2 0,0 0 0,0 0 0,0-3 0,1-1 0,-2 1 0,1 1 0,0 2 0,-4-1 0,1-1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00:44:28.8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24575,'8'5'0,"0"-1"0,-2 1 0,1 0 0,1-2 0,0 2 0,1 0 0,2-1 0,-1 2 0,1 2 0,1 0 0,-1 0 0,-1-3 0,-1 0 0,-2 0 0,0-1 0,0 2 0,0-1 0,1 1 0,4 2 0,3 2 0,1 1 0,1-1 0,-3-1 0,-2-1 0,-2-1 0,-3-2 0,-1 0 0,-1 0 0,2-2 0,1 2 0,1 0 0,-1-2 0,-1 2 0,-2-1 0,1-2 0,0 1 0,2-1 0,1 1 0,4 2 0,-1 0 0,1 1 0,0-1 0,-2 0 0,-1-1 0,-2 0 0,0 1 0,-1 2 0,0-2 0,1-1 0,-1-1 0,1-1 0,3 1 0,5 2 0,3 1 0,0 1 0,-2 1 0,-4-3 0,-3-1 0,-1-2 0,-1-2 0,7 0 0,1 0 0,6 0 0,-2-2 0,-1 0 0,0 0 0,-4-2 0,2 2 0,0-3 0,6-2 0,2-2 0,3 0 0,-2 0 0,-4 1 0,1-1 0,3-3 0,-3 1 0,1-1 0,-6 3 0,-2 1 0,0-2 0,0 2 0,1-1 0,-1 1 0,4 0 0,-2 0 0,-1 1 0,-2 1 0,-2 1 0,0-2 0,-1 1 0,-2-2 0,0-1 0,1-1 0,2-2 0,0 0 0,0 3 0,-3 1 0,3 0 0,-3 2 0,1 1 0,-2 2 0,-2 3 0,0 0 0,0 0 0,0 0 0,2 0 0,0 0 0,0 0 0,-2 0 0,0 0 0,1 0 0,3 0 0,1 0 0,5 0 0,5 0 0,2 0 0,1 0 0,-4 0 0,-5 0 0,-3 0 0,-2 0 0,-3 0 0,-1 0 0,0 0 0,0 0 0,1 0 0,0 2 0,1 3 0,1 2 0,2 2 0,1-1 0,-1-2 0,-1 0 0,-2-3 0,1 0 0,-1 1 0,1 0 0,-1 1 0,1 0 0,4 1 0,2 1 0,1 2 0,0 0 0,-1-1 0,-3-2 0,0 0 0,-3-2 0,-1 1 0,-1 0 0,1 0 0,1 1 0,2 0 0,0 0 0,1-2 0,5 2 0,4 0 0,5-1 0,2 4 0,0 0 0,-3 0 0,-4-1 0,-5-5 0,-3-1 0,0 0 0,-1 0 0,0 2 0,4 0 0,-1-2 0,6 0 0,-1-2 0,-2 1 0,-3 1 0,-5 0 0,-3 0 0,-1-2 0,0 0 0,-1-2 0,0 0 0,1 0 0,0 1 0,-1-1 0,1 1 0,-1-1 0,2-1 0,3-1 0,3-1 0,5-3 0,2-1 0,0-1 0,-2 2 0,-4 2 0,-5 3 0,-2 2 0,-1-3 0,0 0 0,1 1 0,2-2 0,6-2 0,3-3 0,0 2 0,0 0 0,-4 4 0,-2 2 0,-3-1 0,-2 0 0,1-3 0,4-1 0,4-1 0,2-1 0,1 0 0,2-1 0,4 1 0,3-1 0,5 1 0,1 2 0,2-1 0,-5 1 0,-6 0 0,-5 2 0,-7 2 0,-2 0 0,-3 1 0,0 0 0,-2 1 0,2 0 0,-3 1 0,2 0 0,-3 0 0,1 0 0,1 0 0,-1 0 0,1 0 0,-1 0 0,1 2 0,-2 0 0,0 2 0,-1-1 0,2-1 0,0-1 0,0 0 0,0 3 0,-2 0 0,1 0 0,2 0 0,0-1 0,2 2 0,1 1 0,1-1 0,-2 1 0,-3-3 0,-1 1 0,4 1 0,-1-1 0,4 1 0,-3-1 0,0 1 0,0 1 0,-1-1 0,-1-1 0,-1-2 0,1 0 0,-1 0 0,1 1 0,1 0 0,2 2 0,3-1 0,2 0 0,-1 3 0,1-1 0,-3 1 0,-1-2 0,-3-3 0,-1 1 0,1-1 0,-1 0 0,0 0 0,0-2 0,-1 1 0,1 3 0,0 0 0,0-1 0,-1-1 0,0-1 0,-2 1 0,1 1 0,1 1 0,2-1 0,2 2 0,3 1 0,-1-1 0,-1 0 0,-3-1 0,-1-1 0,0 1 0,0-2 0,1-1 0,0 0 0,2 1 0,1 2 0,-1 1 0,0-1 0,-2 0 0,-1-3 0,0 1 0,3 0 0,3 3 0,5 2 0,4-1 0,3 1 0,2 0 0,-1-1 0,-4-1 0,-5 1 0,-3-3 0,-1 1 0,0 1 0,1-1 0,-2 1 0,0-1 0,5-1 0,1 0 0,5-1 0,2 0 0,3-1 0,1-1 0,-6 1 0,-6 0 0,-7 1 0,-3 0 0,1-1 0,-1-1 0,0 0 0,-1 1 0,1 1 0,-1-1 0,-1-2 0,0 0 0,0-1 0,2 2 0,2-2 0,1 0 0,-1 0 0,1 0 0,-1 2 0,-1-1 0,-2-4 0,3-3 0,4-3 0,4-2 0,1 3 0,-7 3 0,-4 2 0,-2 3 0,3-3 0,7-1 0,6-5 0,1-2 0,-2 3 0,-6 2 0,-4 4 0,-2 0 0,-1 1 0,0 0 0,1 1 0,2-4 0,2-3 0,8-4 0,7-3 0,4-2 0,3 1 0,-7 3 0,-5 3 0,-6 4 0,-5 1 0,1 0 0,0 2 0,-2 1 0,0 1 0,-2 0 0,0 0 0,4-4 0,8-1 0,10-3 0,6-1 0,-4 1 0,-7 0 0,-11 4 0,-5 3 0,-1 0 0,-1 3 0,1 0 0,-1 0 0,0 0 0,0 0 0,-1 0 0,1 0 0,1 0 0,0 0 0,1 0 0,0 0 0,-1 2 0,0-1 0,1 3 0,-1-1 0,3-1 0,0 1 0,0-1 0,2 0 0,-1 1 0,1-1 0,0 0 0,0 1 0,-1-1 0,-1-1 0,-3 3 0,-3-2 0,0 0 0,0 0 0,2-2 0,1 0 0,1 2 0,3 2 0,2 2 0,3-1 0,-3-2 0,-4 0 0,-4-2 0,0 1 0,-1 1 0,2 0 0,0 0 0,5 2 0,4 0 0,3 0 0,-2 1 0,-3 0 0,-4-2 0,-3 0 0,0-1 0,0-2 0,4 3 0,8 1 0,7 1 0,5 1 0,0 1 0,-4-2 0,-5-1 0,-3-2 0,-4-1 0,-4 2 0,1-1 0,-1 0 0,3 1 0,1-1 0,3 2 0,2 0 0,5 2 0,3 2 0,-1-1 0,-1 0 0,-7-3 0,-4 1 0,-4-3 0,-1 1 0,1-1 0,0-1 0,2 1 0,0 0 0,3 3 0,4 1 0,5 1 0,4 0 0,2 3 0,1-1 0,-4-1 0,-5-2 0,-6-2 0,-3-1 0,-2 1 0,-2-1 0,1 0 0,-2-1 0,5 4 0,-1-3 0,5 3 0,-2-1 0,1 0 0,0 2 0,-4-3 0,-4 0 0,-3-1 0,-2-1 0,-1 1 0,-1-3 0,-1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00:27:03.4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0 568 24575,'4'-15'0,"3"-7"0,7 0 0,2-3 0,-2 4 0,-2 5 0,-1 2 0,5 0 0,1-1 0,0 1 0,-1-2 0,2-3 0,3-1 0,1-2 0,-1 3 0,-3 1 0,-2-2 0,2-3 0,-3 0 0,0 2 0,-1 1 0,-2 1 0,2-2 0,0 0 0,1 1 0,0 0 0,2 1 0,0 1 0,2 3 0,-4 5 0,-7 6 0,-3 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00:27:14.0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1 779 22001,'17'33'0,"0"-6"1244,8 19-1244,-3-12 433,-5-5-433,0 1 221,-4-4-221,-1-1 676,-3-4-676,2 1 0,0-3 0,-1-2 0,-4-3 0,-4-5 0,-1-2 0,-1 0 0,0 0 0,0 0 0,1-2 0,2-1 0,4-5 0,11-21 0,21-31 0,15-23 0,-19 29 0,1-3-524,0 2 1,1 0 523,2-2 0,0-1 0,2-3 0,0 0 0,-1 0 0,0 0 0,-1 2 0,0 1 0,-4 5 0,0 2 0,1-2 0,1 0 0,-3 5 0,-2 2 0,22-28 0,-18 24 0,-20 23 0,-9 13 0,-4 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00:24:25.302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1815 24575,'23'0'0,"11"0"0,25 0 0,20-1 0,-27-1 0,2-1 0,8 0 0,3 0 0,7-2 0,2-1 0,1-1 0,0-1 0,0 0 0,-1-2 0,-12 1 0,-2-1-648,36-6 648,-25 3 0,-20 3 0,-3 0 0,-6 2 0,-2 1 0,-5 1 0,2 0 648,-4 0-648,-2 0 0,-6-1 0,-2 3 0,8-2 0,1 1 0,2-2 0,-5-1 0,-3-1 0,1 0 0,2 0 0,13-3 0,-1 1 0,15-4 0,-11 2 0,-2-1 0,-11 5 0,-9 3 0,-8 4 0,-5 2 0,1 0 0,9 5 0,16 7 0,25 9 0,26 10 0,-37-13 0,2 1 0,3 2 0,0 1 0,37 16 0,-15-3 0,-21-7 0,-10 0 0,-2 2 0,-4 1 0,2 0 0,-2-4 0,2 2 0,3 3 0,11 9 0,6 5 0,5 5 0,3-1 0,-2 2 0,-12-7 0,-6-3 0,-14-11 0,-2-4 0,17 11 0,-10-10 0,18 11 0,-5-6 0,8 4 0,5 3 0,-3 0 0,-7-5 0,-10-4 0,-5-4 0,-10-7 0,-8-4 0,-5-5 0,-8-4 0,8 4 0,-5-2 0,4 2 0,-6-2 0,2-1 0,5 1 0,2 0 0,4 1 0,-1 1 0,-4-3 0,-6-1 0,-6-3 0,-1-2 0,-1 1 0,-2 0 0,-1 1 0,0-2 0,2-2 0,1-3 0,0-2 0,7-6 0,4-4 0,5-2 0,9-5 0,-2 3 0,4-1 0,-1 3 0,-6 2 0,2-2 0,0 2 0,1-1 0,4-1 0,10-7 0,10-7 0,17-8 0,10-8 0,-35 18 0,1 0 0,2-3 0,0-1 0,-6 5 0,-1-1 0,32-22 0,-16 10 0,1-1 0,3 1 0,1 1 0,-18 14 0,1-1 0,35-24 0,-25 18 0,1-2 0,-8 4 0,-1 1 0,-2 2 0,0 1 0,31-22 0,-15 13 0,-16 11 0,-14 9 0,-12 6 0,-7 4 0,-2 1 0,-3 1 0,0 0 0,1 0 0,3-3 0,11-5 0,14-7 0,13-10 0,11-6 0,1-2 0,-13 5 0,-9 8 0,-14 8 0,-8 6 0,-2 1 0,-6 4 0,3 0 0,-2 1 0,3-1 0,-2 1 0,-1 1 0,-2 2 0,2 1 0,6 5 0,9 5 0,14 9 0,18 8 0,3 0 0,2 2 0,-6-5 0,-4-3 0,3 2 0,3 1 0,3 1 0,7 4 0,18 7 0,-37-16 0,3-1 0,4 3 0,2-1 0,0-1 0,-1 1 0,-1-2 0,-2 0 0,-5-1 0,-3 0 0,27 12 0,-20-6 0,-17-6 0,-7-5 0,-1 1 0,-5 0 0,1 0 0,0 3 0,6 2 0,7 5 0,7 7 0,8 5 0,7 4 0,5 3 0,-7-6 0,-2-3 0,-10-5 0,-3-4 0,1 0 0,-4 0 0,1-2 0,-3 2 0,1 0 0,-2-2 0,5 5 0,2 0 0,1 1 0,-4-2 0,-8-6 0,-6-4 0,-9-4 0,-4-4 0,-5-3 0,-1-2 0,-1-5 0,-1-7 0,16-28 0,4-6 0,4-6 0,5-5 0,1-3-775,11-16 0,0-2 775,-3 6 0,0-1-1324,2-4 0,0-2 1324,4-8 0,0-1 0,-2 6 0,-1-1 0,0-1 0,1-2 0,-11 20 0,1-1 0,0-1 0,4-5 0,1-1 0,1-1-151,2 0 1,1-1 0,0 2 150,-1 3 0,1 1 0,-2 5 0,9-6 0,-2 6 0,-3 5 0,-2 3 0,-10 12 0,-3 3 1296,21-27-1296,-16 20 2785,-9 10-2785,-1 2 568,-2 4-568,11-9 0,-8 5 0,11-9 0,-13 9 0,-5 7 0,-7 10 0,-6 5 0,0 5 0,0 0 0,1 3 0,-4 1 0,-3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00:24:36.10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1 849 24575,'21'0'0,"9"0"0,5-1 0,-1-2 0,-5 1 0,-3-2 0,2-1 0,7 0 0,-1 1 0,6-1 0,11-1 0,3-1 0,6 0 0,-1 2 0,-4-2 0,-1 1 0,-11-2 0,-6 1 0,-12 3 0,-6 2 0,3 2 0,-2-2 0,3 0 0,-1 0 0,-5 0 0,-2 2 0,-5 0 0,-3 0 0,2 0 0,1 0 0,0 0 0,0 0 0,2-1 0,6-1 0,9-2 0,8-2 0,3-1 0,2-1 0,-8 0 0,-5 0 0,-7 1 0,-4 3 0,-1 2 0,-4 0 0,-1 0 0,-2 0 0,2 0 0,-1 2 0,-1 0 0,0 0 0,-2 0 0,1 0 0,1-1 0,3-1 0,5-2 0,7-1 0,12-2 0,9-2 0,6 2 0,1 1 0,-6 4 0,-11 2 0,-10 0 0,-10 0 0,-5 0 0,-2 0 0,6-2 0,12-2 0,15-3 0,13-2 0,-2 0 0,-12 1 0,-15 2 0,-11 2 0,-5 3 0,-1 3 0,1 1 0,2 4 0,2 2 0,6 4 0,6 3 0,6 2 0,0-2 0,-2 0 0,-5-1 0,1-2 0,2 2 0,1-1 0,2 3 0,1 2 0,9 6 0,10 4 0,9 4 0,5-1 0,-1-1 0,-7-3 0,-11-6 0,-10-4 0,-9-4 0,-2-2 0,-1 2 0,2-1 0,-2 2 0,1 0 0,7 3 0,6 5 0,10 2 0,8 2 0,3 0 0,5 1 0,-6-4 0,-8-1 0,-8-6 0,-6-3 0,1 0 0,-3-3 0,-2 2 0,2 3 0,8 2 0,5 4 0,5 2 0,0 0 0,2 0 0,3 0 0,-6-5 0,-10-4 0,-13-3 0,-5-4 0,-1 0 0,1 3 0,-1-1 0,1-1 0,2-1 0,2 1 0,10 4 0,4 3 0,6 3 0,-1-2 0,-9-2 0,-7-1 0,-9-3 0,-6-4 0,-3 0 0,-3-4 0,0 1 0,2 1 0,1 1 0,3 1 0,1 0 0,1 0 0,-1-1 0,-2-2 0,-3-2 0,-2-3 0,12-4 0,11-4 0,15-4 0,8-1 0,4 0 0,-6 3 0,-6 2 0,-9 1 0,-8-1 0,1-2 0,3 0 0,1-1 0,2 3 0,-1-1 0,1 0 0,11-3 0,7-2 0,8-3 0,-1-1 0,0-4 0,-1-2 0,-7 2 0,-5 1 0,-10 7 0,-4 3 0,0 0 0,-5 3 0,13-5 0,-8 2 0,11-5 0,-9 3 0,-4 2 0,-5 2 0,-2-1 0,0 1 0,6-5 0,1 0 0,1-1 0,-4 2 0,-2 1 0,22-8 0,-2 1 0,25-9 0,-7 2 0,1 0 0,-10 0 0,-6 2 0,-14 6 0,-8 5 0,-8 5 0,-7 1 0,-2 2 0,-3 0 0,4 1 0,-1-1 0,0-1 0,-3 2 0,-1 0 0,1 0 0,1-1 0,1 0 0,0 3 0,-4 0 0,3-1 0,5-1 0,3-3 0,4 1 0,-4-1 0,-3 2 0,-2 1 0,-1 1 0,1 2 0,-3-2 0,7 2 0,3 2 0,12 4 0,2 4 0,-1 3 0,-4-2 0,-3 2 0,3 0 0,2 2 0,15 8 0,16 2 0,6 7 0,13 1 0,-5 1 0,16 0 0,-37-17 0,3 1 0,7 0 0,2 0 0,1-1 0,0 0 0,0 1 0,0 2 0,-2 1 0,-2 2 0,-3-1 0,0 1 0,1 1 0,-3-1 0,-9-2 0,-2-2 0,34 9 0,-12-4 0,-8-6 0,-1 1 0,-7-4 0,-6 0 0,-1-2 0,3 1 0,1-1 0,1-2 0,-6 0 0,-5-2 0,-2 2 0,-5 1 0,-1 3 0,-5-1 0,-2-2 0,0 2 0,-1-1 0,3 0 0,0 1 0,2 0 0,-2 0 0,-2-2 0,-7-2 0,-7-4 0,-3-1 0,7-7 0,28-22 0,-2-4 0,7-8 0,22-21 0,6-6-1008,-23 19 0,1-2 0,1 0 1008,3-3 0,0-1 0,-1 3 0,16-16 0,-3 4 0,-11 9 0,0 0-480,11-8 0,-4 2 480,-20 15 0,-2 1 0,6-2 0,-3 3 0,12-10 0,-18 18 0,-8 7 0,-15 12 2857,-9 8-2857,-3 4 1127,2 1-1127,6-5 0,15-7 0,23-13 0,19-9 0,7-5 0,-7 1 0,-22 11 0,-16 9 0,-15 8 0,-6 4 0,2-5 0,11-8 0,18-15 0,25-26 0,0 2 0,4-11 0,-24 27 0,-15 12 0,-15 16 0,-9 11 0,-5 2 0,-1 3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00:24:50.27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1 314 24575,'48'-5'0,"9"-2"0,20-2 0,2 0 0,-5 1 0,-4 1 0,-16 1 0,-10 0 0,-9 1 0,-6 1 0,-1 0 0,-2-1 0,0-1 0,-1 0 0,6-1 0,2-1 0,4 1 0,1 0 0,3 0 0,2 0 0,-5 0 0,-4 0 0,-5 2 0,-3-2 0,3 0 0,3-2 0,-1 2 0,1-1 0,7 0 0,2-1 0,8-2 0,6-1 0,4 1 0,2-1 0,-11 2 0,-11 3 0,-12 3 0,-6 0 0,-1 1 0,-4 1 0,-2 0 0,-5 2 0,-1 0 0,0 0 0,1 0 0,0 0 0,-1 0 0,1-2 0,1 0 0,-1 0 0,2-2 0,3 2 0,3-1 0,2-1 0,-1 2 0,-4 0 0,-3 2 0,-2 0 0,-2 0 0,-1 0 0,1 0 0,2 0 0,2 0 0,1-2 0,2 0 0,0 0 0,3 0 0,0 2 0,-1 0 0,-7-1 0,6 4 0,10 6 0,22 9 0,17 5 0,8 2 0,4 1 0,-3 1 0,-1 2 0,0-1 0,-13-4 0,-7-3 0,-11-4 0,-6-3 0,4-1 0,-4 0 0,24 7 0,-6 1 0,19 5 0,-16-5 0,-11-4 0,-9-2 0,-9-4 0,0 2 0,6 1 0,6 4 0,5 2 0,5-1 0,0-2 0,-1-1 0,-6-3 0,-5-2 0,-8-4 0,-3 0 0,-1-1 0,-1 1 0,0-1 0,1 2 0,8 3 0,6 4 0,5 0 0,0-2 0,-1 0 0,-2 0 0,-8-1 0,-2-1 0,-8-4 0,-2-1 0,11 1 0,-8 1 0,10 0 0,-5 1 0,2 1 0,1 0 0,-5-1 0,-9-2 0,-8-1 0,-3-3 0,-1-1 0,4 1 0,11 1 0,5 0 0,2 2 0,-5-2 0,-7-2 0,-6 0 0,-4-2 0,0 0 0,4-2 0,5-3 0,13-5 0,17-5 0,12-7 0,8-3 0,-2 1 0,-8 2 0,-4 4 0,-13 4 0,-4 3 0,-8 4 0,-3 0 0,4-1 0,-1-1 0,3 0 0,-1-1 0,5-2 0,4-1 0,3-1 0,0 1 0,1 0 0,2-4 0,-4 3 0,-2-1 0,-8 3 0,-3 3 0,1-1 0,-1 1 0,3 0 0,0 0 0,2 0 0,4-3 0,8-4 0,11-4 0,6-3 0,1 2 0,-4 4 0,-1 3 0,-8 4 0,-4 4 0,-8 0 0,-4-1 0,1 0 0,-1 0 0,3 0 0,5 0 0,12-3 0,9-3 0,9-3 0,-2 0 0,-10 2 0,-15 2 0,-17 3 0,-11 3 0,-7 3 0,-1 3 0,5 0 0,5-3 0,4-2 0,4-1 0,-2 0 0,-6 4 0,-5 1 0,-3 1 0,-3 0 0,1 1 0,2 3 0,2 2 0,4 2 0,11 3 0,10 5 0,15 5 0,11 4 0,11 6 0,5 4 0,-9-4 0,-6-2 0,-14-5 0,-5-2 0,18 14 0,5 6 0,4 4 0,-1 2 0,-11-8 0,4 0 0,8-1 0,11 3 0,3 0 0,-11-4 0,-11-2 0,0 4 0,-20-10 0,12 7 0,-20-12 0,1-2 0,12 6 0,8 5 0,11 5 0,6 2 0,0 1 0,-1-6 0,-12-7 0,-13-6 0,-16-9 0,-7-1 0,-2-2 0,-5 0 0,1-2 0,-6-4 0,-3-1 0,-4-3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00:24:51.91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1 544 24575,'18'0'0,"2"0"0,0 0 0,3 0 0,2 0 0,4 0 0,4 0 0,3 0 0,10 0 0,4-2 0,7-2 0,3-3 0,2-4 0,1-1 0,-9 2 0,-7 1 0,-12 3 0,-1 1 0,19-4 0,-10 2 0,19-3 0,-1-2 0,11 0 0,5-4 0,-1-1 0,0 0 0,10-6 0,-5 3 0,-7-1 0,-15 3 0,-12 0 0,5 0 0,-4 2 0,-1 1 0,-6 5 0,-1-2 0,-1-1 0,7-3 0,5-4 0,1 0 0,3-2 0,-2 0 0,-2 1 0,-4 5 0,-12 4 0,-7 4 0,-5-1 0,-2 1 0,-3 1 0,-5 3 0,3 1 0,-6 2 0,1-1 0,-8 1 0,-2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00:25:03.32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1 267 24575,'33'-9'0,"15"-4"0,18-6 0,11 0 0,-3 2 0,-9 5 0,-9 3 0,-2 2 0,-9 3 0,-6 0 0,-6 2 0,-4 0 0,1 0 0,2-1 0,1 1 0,3-2 0,13-2 0,9 0 0,12-1 0,3-1 0,2 0 0,3 0 0,-11 1 0,-10 0 0,-14 2 0,-11 2 0,1 1 0,-5 0 0,0 0 0,1-1 0,7 0 0,4-2 0,2-1 0,-4-1 0,-9 3 0,-7 2 0,-8 2 0,-3-2 0,-2 0 0,1 0 0,10-2 0,-2 2 0,8-2 0,1 2 0,2-2 0,1 1 0,1 0 0,-4-1 0,-4 2 0,-2 0 0,-6 0 0,-5 2 0,1 1 0,5 3 0,4 3 0,6 4 0,1 1 0,0 1 0,4 1 0,0 2 0,3 1 0,6 4 0,11 7 0,14 7 0,16 9 0,6 3 0,0-3 0,-5 0 0,-13-8 0,-13-4 0,-13-8 0,-8-6 0,0 1 0,-2-1 0,3 0 0,-1-2 0,4 3 0,3 0 0,4 4 0,1 1 0,3-1 0,-2-1 0,-8-6 0,-6-1 0,-9-4 0,-4 0 0,-1-1 0,1-2 0,-1 1 0,2 0 0,8 3 0,7 2 0,9 1 0,5 0 0,2-1 0,4 0 0,-11-2 0,-6-1 0,-11-1 0,-5-1 0,0-1 0,-1-1 0,0-1 0,-4 0 0,2-1 0,-2 2 0,1 0 0,-1-2 0,-1 1 0,-1 0 0,-3-1 0,-1 0 0,-3-1 0,0 0 0,-1-1 0,0 1 0,3-1 0,-1 1 0,0-1 0,-1 0 0,0 1 0,1-2 0,-1-1 0,1 0 0,-2-1 0,1 0 0,1 0 0,-2 0 0,0 0 0,-2 0 0,-1 0 0,1 0 0,0 0 0,1 0 0,5 2 0,3 0 0,3 0 0,-1 0 0,-6-1 0,1-2 0,8-4 0,11-8 0,5-1 0,0-4 0,-6 4 0,-2 1 0,3-1 0,2 0 0,1-1 0,3-2 0,6-2 0,1 0 0,5 1 0,-5 0 0,-4 0 0,-1 1 0,-7 1 0,-2 4 0,-7 1 0,-2 0 0,-1-1 0,0 0 0,-1 0 0,0 2 0,4 1 0,3-3 0,8-3 0,6-3 0,6-3 0,6-2 0,1 0 0,0 2 0,-8 5 0,-10 5 0,-10 4 0,-8 2 0,1 0 0,-1 1 0,1-1 0,4-1 0,5 0 0,1-4 0,5 0 0,-3 0 0,-2 2 0,-3 2 0,-6 0 0,-2 1 0,-5-1 0,-1 2 0,0 0 0,1 0 0,8-4 0,5-2 0,9-6 0,6 2 0,4-4 0,1 3 0,-5 0 0,-11 4 0,-8 4 0,-8 1 0,-1 4 0,1-1 0,0 0 0,0-2 0,3-1 0,7-4 0,10 0 0,5-4 0,-3 1 0,-8 4 0,-9 3 0,-8 3 0,-4 2 0,7 3 0,13 9 0,8 3 0,4 6 0,-5-4 0,-2 0 0,3 0 0,2 1 0,5 4 0,4 4 0,14 5 0,8 5 0,6-1 0,-1-3 0,-7-4 0,-3-6 0,-10-4 0,-6-6 0,-6-3 0,-3-1 0,1 2 0,-1 0 0,1 1 0,3 0 0,15 4 0,11 4 0,8 3 0,-5 1 0,-12-2 0,-12-3 0,-12-5 0,-6-2 0,-5-3 0,2 2 0,4-2 0,4 0 0,3 0 0,1 0 0,-1 2 0,1 2 0,4 1 0,1 1 0,6 1 0,0 0 0,2-3 0,2 0 0,-9-3 0,-7-2 0,-12-1 0,-6-1 0,1 1 0,1-1 0,1-1 0,0-1 0,0 0 0,-4 0 0,-3 0 0,-5 1 0,-4-1 0,5-2 0,12-3 0,13-5 0,9-2 0,3-4 0,1-3 0,5-4 0,-7 1 0,1 2 0,-5 0 0,5-2 0,5-3 0,-1-1 0,29-12 0,-11 3 0,-21 11 0,0 0 0,28-13 0,-8 4 0,-14 7 0,-14 5 0,-4 2 0,0-1 0,7-3 0,7-3 0,7-3 0,-1 2 0,-1-1 0,-10 6 0,-10 7 0,-10 3 0,-5 4 0,0-1 0,-2 1 0,10-3 0,-4 2 0,7-5 0,-7 4 0,-4 0 0,-2 0 0,2 0 0,-3 2 0,-1 1 0,-4 1 0,-2 0 0,2 0 0,-2 2 0,1 0 0,-5 1 0,1-3 0,4 0 0,5 1 0,5-1 0,-2 2 0,-1-2 0,-3 0 0,2 0 0,3 0 0,3 0 0,2-2 0,3 1 0,5-1 0,1 1 0,0 1 0,-7 0 0,-8 2 0,-8-1 0,-5 1 0,-3 0 0,2-1 0,0 1 0,-3 0 0,0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00:26:53.0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24575,'26'13'0,"0"0"0,-5-2 0,-6-4 0,-1 0 0,-5-2 0,1 1 0,1 2 0,-1-2 0,1 0 0,3 2 0,2 1 0,3 3 0,2 2 0,1 1 0,-1 2 0,-2 0 0,-3-2 0,-5-2 0,-1-4 0,0-2 0,-1-1 0,-1-1 0,0 0 0,2 1 0,2 1 0,2 1 0,1 2 0,-2 0 0,-2-2 0,-2-2 0,-2-1 0,-1 0 0,1-2 0,0 1 0,-2-4 0,-1 0 0,-2-1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00:26:54.9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1 365 24575,'13'-9'0,"1"-1"0,2-1 0,0-1 0,-1 1 0,-3 3 0,2-2 0,-2 2 0,3-3 0,3-5 0,3-2 0,7-6 0,3-3 0,-6 5 0,-3 3 0,-8 6 0,-3 3 0,2 1 0,-2 4 0,0-1 0,-1 1 0,0-4 0,2 2 0,2-2 0,1 1 0,0 0 0,-3 0 0,-1 3 0,-3 1 0,-1 1 0,1-2 0,-1-1 0,-1-1 0,-1 2 0,0-1 0,0 3 0,1-1 0,-3 2 0,-2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00:26:58.2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21019,'21'9'0,"5"3"1693,8 6-1693,0 0 601,-2-1-601,-2-1 308,-6-4-308,-3-1 954,-5-3-954,-2-2 0,1-1 0,-1 0 0,2 0 0,0-1 0,3 1 0,2 0 0,0 1 0,0-1 0,-5-1 0,-1-1 0,-2 0 0,-3 1 0,0 0 0,-1-3 0,-5-1 0,-1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00:44:36.603"/>
    </inkml:context>
    <inkml:brush xml:id="br0">
      <inkml:brushProperty name="width" value="0.15875" units="cm"/>
      <inkml:brushProperty name="height" value="0.15875" units="cm"/>
      <inkml:brushProperty name="color" value="#E71224"/>
    </inkml:brush>
  </inkml:definitions>
  <inkml:trace contextRef="#ctx0" brushRef="#br0">0 0 20987,'11'8'0,"-1"-2"1708,3 4-1708,-3-4 606,1 0-606,-1 0 311,1 0-311,3 4 963,0 1-963,5 2 0,0 0 0,0 1 0,2 0 0,-4-3 0,-1-2 0,-6-3 0,-1 2 0,0-1 0,1 1 0,-1-1 0,0 1 0,2 1 0,2 0 0,-1 0 0,-4-3 0,0-1 0,1 0 0,3 1 0,1 0 0,-4-1 0,-4-4 0,-4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00:26:59.4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1 455 24575,'6'-20'0,"4"-1"0,0 4 0,1 1 0,-1 5 0,-1 3 0,0-5 0,1-1 0,1-4 0,0-1 0,2 4 0,2-2 0,1 1 0,6-7 0,-2 4 0,3-4 0,-4 7 0,0-2 0,0-3 0,1-2 0,-5 3 0,0 5 0,-5 5 0,-3 0 0,1 0 0,-2 2 0,1 1 0,1 1 0,-1 0 0,-1-1 0,-3 3 0,-2 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00:27:02.0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16397,'25'1'0,"2"5"3570,8 3-3570,-7 0 1408,-9 0-1408,-5-2 750,-5-1-750,4 1 2450,-3-3-2450,1 3 0,-3-1 0,0 2 0,4 2 0,1 2 0,0-1 0,0 0 0,-2-2 0,2 2 0,-1-1 0,-2-1 0,-2-1 0,1-1 0,1 0 0,0 0 0,1 1 0,0 1 0,3 5 0,4 1 0,1 1 0,1-1 0,-2-3 0,-4-2 0,-4-2 0,-1-1 0,-2-2 0,0 0 0,0 0 0,0-3 0,1-1 0,-2 1 0,1 1 0,0 2 0,-4-1 0,1-1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00:27:03.4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0 568 24575,'4'-15'0,"3"-7"0,7 0 0,2-3 0,-2 4 0,-2 5 0,-1 2 0,5 0 0,1-1 0,0 1 0,-1-2 0,2-3 0,3-1 0,1-2 0,-1 3 0,-3 1 0,-2-2 0,2-3 0,-3 0 0,0 2 0,-1 1 0,-2 1 0,2-2 0,0 0 0,1 1 0,0 0 0,2 1 0,0 1 0,2 3 0,-4 5 0,-7 6 0,-3 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00:27:14.0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1 779 22001,'17'33'0,"0"-6"1244,8 19-1244,-3-12 433,-5-5-433,0 1 221,-4-4-221,-1-1 676,-3-4-676,2 1 0,0-3 0,-1-2 0,-4-3 0,-4-5 0,-1-2 0,-1 0 0,0 0 0,0 0 0,1-2 0,2-1 0,4-5 0,11-21 0,21-31 0,15-23 0,-19 29 0,1-3-524,0 2 1,1 0 523,2-2 0,0-1 0,2-3 0,0 0 0,-1 0 0,0 0 0,-1 2 0,0 1 0,-4 5 0,0 2 0,1-2 0,1 0 0,-3 5 0,-2 2 0,22-28 0,-18 24 0,-20 23 0,-9 13 0,-4 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00:44:38.349"/>
    </inkml:context>
    <inkml:brush xml:id="br0">
      <inkml:brushProperty name="width" value="0.15875" units="cm"/>
      <inkml:brushProperty name="height" value="0.15875" units="cm"/>
      <inkml:brushProperty name="color" value="#E71224"/>
    </inkml:brush>
  </inkml:definitions>
  <inkml:trace contextRef="#ctx0" brushRef="#br0">1 254 24575,'8'-6'0,"1"-1"0,2-1 0,-1 0 0,-2 2 0,-1 0 0,0-2 0,1 3 0,-1 1 0,0 0 0,1-3 0,1-5 0,3-8 0,3-5 0,4-3 0,0 3 0,-2 5 0,-4 5 0,-1 5 0,-1 0 0,-2 4 0,-1 0 0,-3 3 0,-2 1 0,-2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00:44:41.134"/>
    </inkml:context>
    <inkml:brush xml:id="br0">
      <inkml:brushProperty name="width" value="0.15875" units="cm"/>
      <inkml:brushProperty name="height" value="0.15875" units="cm"/>
      <inkml:brushProperty name="color" value="#E71224"/>
    </inkml:brush>
  </inkml:definitions>
  <inkml:trace contextRef="#ctx0" brushRef="#br0">1 0 24575,'12'13'0,"1"-2"0,9 7 0,8 1 0,5 5 0,1 0 0,-5-3 0,-3-1 0,-6-4 0,-4-1 0,-4-2 0,-3-3 0,2 1 0,-2-2 0,0 1 0,-2 0 0,-1-3 0,-1-1 0,-2-1 0,0-2 0,-2 0 0,1 2 0,1 2 0,4 2 0,3 4 0,2 2 0,3 3 0,-3-2 0,-2-3 0,-6-7 0,-5-2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00:44:42.791"/>
    </inkml:context>
    <inkml:brush xml:id="br0">
      <inkml:brushProperty name="width" value="0.15875" units="cm"/>
      <inkml:brushProperty name="height" value="0.15875" units="cm"/>
      <inkml:brushProperty name="color" value="#E71224"/>
    </inkml:brush>
  </inkml:definitions>
  <inkml:trace contextRef="#ctx0" brushRef="#br0">0 466 22640,'9'-9'0,"0"-2"943,6-6-943,-1 0 325,4-2-325,-3 2 165,-2 1-165,0 0 502,-3 0-502,2-1 0,-1 0 0,3-3 0,3-3 0,1-4 0,-1-1 0,0-1 0,-1-1 0,-3 6 0,-4 5 0,-2 5 0,-3 5 0,1-3 0,0 1 0,1 0 0,2 1 0,-1 1 0,-2 0 0,-2 4 0,-1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00:24:25.302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1815 24575,'23'0'0,"11"0"0,25 0 0,20-1 0,-27-1 0,2-1 0,8 0 0,3 0 0,7-2 0,2-1 0,1-1 0,0-1 0,0 0 0,-1-2 0,-12 1 0,-2-1-648,36-6 648,-25 3 0,-20 3 0,-3 0 0,-6 2 0,-2 1 0,-5 1 0,2 0 648,-4 0-648,-2 0 0,-6-1 0,-2 3 0,8-2 0,1 1 0,2-2 0,-5-1 0,-3-1 0,1 0 0,2 0 0,13-3 0,-1 1 0,15-4 0,-11 2 0,-2-1 0,-11 5 0,-9 3 0,-8 4 0,-5 2 0,1 0 0,9 5 0,16 7 0,25 9 0,26 10 0,-37-13 0,2 1 0,3 2 0,0 1 0,37 16 0,-15-3 0,-21-7 0,-10 0 0,-2 2 0,-4 1 0,2 0 0,-2-4 0,2 2 0,3 3 0,11 9 0,6 5 0,5 5 0,3-1 0,-2 2 0,-12-7 0,-6-3 0,-14-11 0,-2-4 0,17 11 0,-10-10 0,18 11 0,-5-6 0,8 4 0,5 3 0,-3 0 0,-7-5 0,-10-4 0,-5-4 0,-10-7 0,-8-4 0,-5-5 0,-8-4 0,8 4 0,-5-2 0,4 2 0,-6-2 0,2-1 0,5 1 0,2 0 0,4 1 0,-1 1 0,-4-3 0,-6-1 0,-6-3 0,-1-2 0,-1 1 0,-2 0 0,-1 1 0,0-2 0,2-2 0,1-3 0,0-2 0,7-6 0,4-4 0,5-2 0,9-5 0,-2 3 0,4-1 0,-1 3 0,-6 2 0,2-2 0,0 2 0,1-1 0,4-1 0,10-7 0,10-7 0,17-8 0,10-8 0,-35 18 0,1 0 0,2-3 0,0-1 0,-6 5 0,-1-1 0,32-22 0,-16 10 0,1-1 0,3 1 0,1 1 0,-18 14 0,1-1 0,35-24 0,-25 18 0,1-2 0,-8 4 0,-1 1 0,-2 2 0,0 1 0,31-22 0,-15 13 0,-16 11 0,-14 9 0,-12 6 0,-7 4 0,-2 1 0,-3 1 0,0 0 0,1 0 0,3-3 0,11-5 0,14-7 0,13-10 0,11-6 0,1-2 0,-13 5 0,-9 8 0,-14 8 0,-8 6 0,-2 1 0,-6 4 0,3 0 0,-2 1 0,3-1 0,-2 1 0,-1 1 0,-2 2 0,2 1 0,6 5 0,9 5 0,14 9 0,18 8 0,3 0 0,2 2 0,-6-5 0,-4-3 0,3 2 0,3 1 0,3 1 0,7 4 0,18 7 0,-37-16 0,3-1 0,4 3 0,2-1 0,0-1 0,-1 1 0,-1-2 0,-2 0 0,-5-1 0,-3 0 0,27 12 0,-20-6 0,-17-6 0,-7-5 0,-1 1 0,-5 0 0,1 0 0,0 3 0,6 2 0,7 5 0,7 7 0,8 5 0,7 4 0,5 3 0,-7-6 0,-2-3 0,-10-5 0,-3-4 0,1 0 0,-4 0 0,1-2 0,-3 2 0,1 0 0,-2-2 0,5 5 0,2 0 0,1 1 0,-4-2 0,-8-6 0,-6-4 0,-9-4 0,-4-4 0,-5-3 0,-1-2 0,-1-5 0,-1-7 0,16-28 0,4-6 0,4-6 0,5-5 0,1-3-775,11-16 0,0-2 775,-3 6 0,0-1-1324,2-4 0,0-2 1324,4-8 0,0-1 0,-2 6 0,-1-1 0,0-1 0,1-2 0,-11 20 0,1-1 0,0-1 0,4-5 0,1-1 0,1-1-151,2 0 1,1-1 0,0 2 150,-1 3 0,1 1 0,-2 5 0,9-6 0,-2 6 0,-3 5 0,-2 3 0,-10 12 0,-3 3 1296,21-27-1296,-16 20 2785,-9 10-2785,-1 2 568,-2 4-568,11-9 0,-8 5 0,11-9 0,-13 9 0,-5 7 0,-7 10 0,-6 5 0,0 5 0,0 0 0,1 3 0,-4 1 0,-3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00:24:36.10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1 849 24575,'21'0'0,"9"0"0,5-1 0,-1-2 0,-5 1 0,-3-2 0,2-1 0,7 0 0,-1 1 0,6-1 0,11-1 0,3-1 0,6 0 0,-1 2 0,-4-2 0,-1 1 0,-11-2 0,-6 1 0,-12 3 0,-6 2 0,3 2 0,-2-2 0,3 0 0,-1 0 0,-5 0 0,-2 2 0,-5 0 0,-3 0 0,2 0 0,1 0 0,0 0 0,0 0 0,2-1 0,6-1 0,9-2 0,8-2 0,3-1 0,2-1 0,-8 0 0,-5 0 0,-7 1 0,-4 3 0,-1 2 0,-4 0 0,-1 0 0,-2 0 0,2 0 0,-1 2 0,-1 0 0,0 0 0,-2 0 0,1 0 0,1-1 0,3-1 0,5-2 0,7-1 0,12-2 0,9-2 0,6 2 0,1 1 0,-6 4 0,-11 2 0,-10 0 0,-10 0 0,-5 0 0,-2 0 0,6-2 0,12-2 0,15-3 0,13-2 0,-2 0 0,-12 1 0,-15 2 0,-11 2 0,-5 3 0,-1 3 0,1 1 0,2 4 0,2 2 0,6 4 0,6 3 0,6 2 0,0-2 0,-2 0 0,-5-1 0,1-2 0,2 2 0,1-1 0,2 3 0,1 2 0,9 6 0,10 4 0,9 4 0,5-1 0,-1-1 0,-7-3 0,-11-6 0,-10-4 0,-9-4 0,-2-2 0,-1 2 0,2-1 0,-2 2 0,1 0 0,7 3 0,6 5 0,10 2 0,8 2 0,3 0 0,5 1 0,-6-4 0,-8-1 0,-8-6 0,-6-3 0,1 0 0,-3-3 0,-2 2 0,2 3 0,8 2 0,5 4 0,5 2 0,0 0 0,2 0 0,3 0 0,-6-5 0,-10-4 0,-13-3 0,-5-4 0,-1 0 0,1 3 0,-1-1 0,1-1 0,2-1 0,2 1 0,10 4 0,4 3 0,6 3 0,-1-2 0,-9-2 0,-7-1 0,-9-3 0,-6-4 0,-3 0 0,-3-4 0,0 1 0,2 1 0,1 1 0,3 1 0,1 0 0,1 0 0,-1-1 0,-2-2 0,-3-2 0,-2-3 0,12-4 0,11-4 0,15-4 0,8-1 0,4 0 0,-6 3 0,-6 2 0,-9 1 0,-8-1 0,1-2 0,3 0 0,1-1 0,2 3 0,-1-1 0,1 0 0,11-3 0,7-2 0,8-3 0,-1-1 0,0-4 0,-1-2 0,-7 2 0,-5 1 0,-10 7 0,-4 3 0,0 0 0,-5 3 0,13-5 0,-8 2 0,11-5 0,-9 3 0,-4 2 0,-5 2 0,-2-1 0,0 1 0,6-5 0,1 0 0,1-1 0,-4 2 0,-2 1 0,22-8 0,-2 1 0,25-9 0,-7 2 0,1 0 0,-10 0 0,-6 2 0,-14 6 0,-8 5 0,-8 5 0,-7 1 0,-2 2 0,-3 0 0,4 1 0,-1-1 0,0-1 0,-3 2 0,-1 0 0,1 0 0,1-1 0,1 0 0,0 3 0,-4 0 0,3-1 0,5-1 0,3-3 0,4 1 0,-4-1 0,-3 2 0,-2 1 0,-1 1 0,1 2 0,-3-2 0,7 2 0,3 2 0,12 4 0,2 4 0,-1 3 0,-4-2 0,-3 2 0,3 0 0,2 2 0,15 8 0,16 2 0,6 7 0,13 1 0,-5 1 0,16 0 0,-37-17 0,3 1 0,7 0 0,2 0 0,1-1 0,0 0 0,0 1 0,0 2 0,-2 1 0,-2 2 0,-3-1 0,0 1 0,1 1 0,-3-1 0,-9-2 0,-2-2 0,34 9 0,-12-4 0,-8-6 0,-1 1 0,-7-4 0,-6 0 0,-1-2 0,3 1 0,1-1 0,1-2 0,-6 0 0,-5-2 0,-2 2 0,-5 1 0,-1 3 0,-5-1 0,-2-2 0,0 2 0,-1-1 0,3 0 0,0 1 0,2 0 0,-2 0 0,-2-2 0,-7-2 0,-7-4 0,-3-1 0,7-7 0,28-22 0,-2-4 0,7-8 0,22-21 0,6-6-1008,-23 19 0,1-2 0,1 0 1008,3-3 0,0-1 0,-1 3 0,16-16 0,-3 4 0,-11 9 0,0 0-480,11-8 0,-4 2 480,-20 15 0,-2 1 0,6-2 0,-3 3 0,12-10 0,-18 18 0,-8 7 0,-15 12 2857,-9 8-2857,-3 4 1127,2 1-1127,6-5 0,15-7 0,23-13 0,19-9 0,7-5 0,-7 1 0,-22 11 0,-16 9 0,-15 8 0,-6 4 0,2-5 0,11-8 0,18-15 0,25-26 0,0 2 0,4-11 0,-24 27 0,-15 12 0,-15 16 0,-9 11 0,-5 2 0,-1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4/1/26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85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B9127-623F-3678-5E70-D0443F7E8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2B2FD1-942B-A016-B677-AE8F728D7C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EAB1A1-FF2C-1D97-0BC5-E44C61C6A2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3F04B-8C9A-87C2-E5FD-4039D6ACFF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35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71CBA-90BF-3540-9264-B8B1DD095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747BCD-0B37-13E4-5577-DAACAFFD0C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8ADE34-DC81-9C51-FC77-E88B5A8154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C81C0-6F3B-5A13-11F0-87C7BF4DA9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98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EA527-3B2B-778C-51CA-270D988B2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53827E-761F-773F-85B8-E04F276E1E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793552-FC92-1E4C-0900-D0737AF57C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8FE75-047E-BDAF-FE3D-A2B00969CD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51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30AB3-4E24-E69F-46BC-68193D473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D9710D-22BE-838B-3849-02CD7961A7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4F27DB-A132-8154-9964-B000694AED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1F12C-9342-2EDE-FCCC-5333678F75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06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4712963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441178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3308" y="450531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55554" y="457965"/>
            <a:ext cx="1825604" cy="457200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C982CCA-1B74-BF6E-B229-11EF11E8D20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94996" y="480267"/>
            <a:ext cx="2309706" cy="4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018" y="631659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/>
            </a:lvl1pPr>
          </a:lstStyle>
          <a:p>
            <a:pPr algn="ctr"/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65258C7-5BE3-51E9-6313-6F03042F3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975365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3A592-2C2C-1149-FE30-72A494F277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85192" y="6316595"/>
            <a:ext cx="2659380" cy="36512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 of Meeting/Review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0C71E18-8584-A0E2-3682-9547339B30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4220" y="6316595"/>
            <a:ext cx="2659380" cy="36512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Name of Presenter</a:t>
            </a:r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579" y="975360"/>
            <a:ext cx="5524500" cy="48911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4923" y="975360"/>
            <a:ext cx="5755084" cy="48911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7522" y="631659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/>
            </a:lvl1pPr>
          </a:lstStyle>
          <a:p>
            <a:pPr algn="ctr"/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CFA25C5-6468-E921-5CC9-27F4A33A76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85192" y="6316595"/>
            <a:ext cx="2659380" cy="36512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 of Meeting/Review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395F968-4504-BF25-C965-31E73F6616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4220" y="6316595"/>
            <a:ext cx="2659380" cy="36512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Name of Presenter</a:t>
            </a:r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D9BCDB3-24E9-1B4D-0A74-4298674A9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7522" y="631659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/>
            </a:lvl1pPr>
          </a:lstStyle>
          <a:p>
            <a:pPr algn="ctr"/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DB6E2-DDA3-22B8-7251-F0B132B676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85192" y="6316595"/>
            <a:ext cx="2659380" cy="36512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 of Meeting/Review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39522C-42D3-98C9-C46E-2F2D03D43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4220" y="6316595"/>
            <a:ext cx="2659380" cy="36512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Name of Presenter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D45B976-F9BD-96F9-4119-FEAF693C373D}"/>
              </a:ext>
            </a:extLst>
          </p:cNvPr>
          <p:cNvCxnSpPr/>
          <p:nvPr userDrawn="1"/>
        </p:nvCxnSpPr>
        <p:spPr>
          <a:xfrm>
            <a:off x="462579" y="6111240"/>
            <a:ext cx="11499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579" y="975365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018" y="631659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 b="1">
                <a:solidFill>
                  <a:schemeClr val="bg2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2579" y="82517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58D2D7-4525-7982-81CE-BAFE8EFB999D}"/>
              </a:ext>
            </a:extLst>
          </p:cNvPr>
          <p:cNvCxnSpPr/>
          <p:nvPr userDrawn="1"/>
        </p:nvCxnSpPr>
        <p:spPr>
          <a:xfrm>
            <a:off x="462579" y="6111240"/>
            <a:ext cx="11499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.xml"/><Relationship Id="rId13" Type="http://schemas.openxmlformats.org/officeDocument/2006/relationships/image" Target="../media/image41.png"/><Relationship Id="rId18" Type="http://schemas.openxmlformats.org/officeDocument/2006/relationships/customXml" Target="../ink/ink39.xml"/><Relationship Id="rId26" Type="http://schemas.openxmlformats.org/officeDocument/2006/relationships/customXml" Target="../ink/ink43.xml"/><Relationship Id="rId3" Type="http://schemas.openxmlformats.org/officeDocument/2006/relationships/image" Target="../media/image49.png"/><Relationship Id="rId21" Type="http://schemas.openxmlformats.org/officeDocument/2006/relationships/image" Target="../media/image54.png"/><Relationship Id="rId7" Type="http://schemas.openxmlformats.org/officeDocument/2006/relationships/image" Target="../media/image38.png"/><Relationship Id="rId12" Type="http://schemas.openxmlformats.org/officeDocument/2006/relationships/customXml" Target="../ink/ink36.xml"/><Relationship Id="rId17" Type="http://schemas.openxmlformats.org/officeDocument/2006/relationships/image" Target="../media/image52.png"/><Relationship Id="rId25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38.xml"/><Relationship Id="rId20" Type="http://schemas.openxmlformats.org/officeDocument/2006/relationships/customXml" Target="../ink/ink4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.xml"/><Relationship Id="rId11" Type="http://schemas.openxmlformats.org/officeDocument/2006/relationships/image" Target="../media/image50.png"/><Relationship Id="rId24" Type="http://schemas.openxmlformats.org/officeDocument/2006/relationships/customXml" Target="../ink/ink42.xml"/><Relationship Id="rId5" Type="http://schemas.openxmlformats.org/officeDocument/2006/relationships/image" Target="../media/image37.png"/><Relationship Id="rId15" Type="http://schemas.openxmlformats.org/officeDocument/2006/relationships/image" Target="../media/image51.png"/><Relationship Id="rId23" Type="http://schemas.openxmlformats.org/officeDocument/2006/relationships/image" Target="../media/image55.png"/><Relationship Id="rId10" Type="http://schemas.openxmlformats.org/officeDocument/2006/relationships/customXml" Target="../ink/ink35.xml"/><Relationship Id="rId19" Type="http://schemas.openxmlformats.org/officeDocument/2006/relationships/image" Target="../media/image53.png"/><Relationship Id="rId4" Type="http://schemas.openxmlformats.org/officeDocument/2006/relationships/customXml" Target="../ink/ink32.xml"/><Relationship Id="rId9" Type="http://schemas.openxmlformats.org/officeDocument/2006/relationships/image" Target="../media/image39.png"/><Relationship Id="rId14" Type="http://schemas.openxmlformats.org/officeDocument/2006/relationships/customXml" Target="../ink/ink37.xml"/><Relationship Id="rId22" Type="http://schemas.openxmlformats.org/officeDocument/2006/relationships/customXml" Target="../ink/ink41.xml"/><Relationship Id="rId27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19.png"/><Relationship Id="rId14" Type="http://schemas.openxmlformats.org/officeDocument/2006/relationships/customXml" Target="../ink/ink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customXml" Target="../ink/ink13.xml"/><Relationship Id="rId18" Type="http://schemas.openxmlformats.org/officeDocument/2006/relationships/image" Target="../media/image31.png"/><Relationship Id="rId26" Type="http://schemas.openxmlformats.org/officeDocument/2006/relationships/image" Target="../media/image35.png"/><Relationship Id="rId3" Type="http://schemas.openxmlformats.org/officeDocument/2006/relationships/customXml" Target="../ink/ink8.xml"/><Relationship Id="rId21" Type="http://schemas.openxmlformats.org/officeDocument/2006/relationships/customXml" Target="../ink/ink17.xml"/><Relationship Id="rId7" Type="http://schemas.openxmlformats.org/officeDocument/2006/relationships/customXml" Target="../ink/ink10.xml"/><Relationship Id="rId12" Type="http://schemas.openxmlformats.org/officeDocument/2006/relationships/image" Target="../media/image28.png"/><Relationship Id="rId17" Type="http://schemas.openxmlformats.org/officeDocument/2006/relationships/customXml" Target="../ink/ink15.xml"/><Relationship Id="rId25" Type="http://schemas.openxmlformats.org/officeDocument/2006/relationships/customXml" Target="../ink/ink19.xml"/><Relationship Id="rId2" Type="http://schemas.openxmlformats.org/officeDocument/2006/relationships/image" Target="../media/image23.png"/><Relationship Id="rId16" Type="http://schemas.openxmlformats.org/officeDocument/2006/relationships/image" Target="../media/image30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customXml" Target="../ink/ink12.xml"/><Relationship Id="rId24" Type="http://schemas.openxmlformats.org/officeDocument/2006/relationships/image" Target="../media/image34.png"/><Relationship Id="rId5" Type="http://schemas.openxmlformats.org/officeDocument/2006/relationships/customXml" Target="../ink/ink9.xml"/><Relationship Id="rId15" Type="http://schemas.openxmlformats.org/officeDocument/2006/relationships/customXml" Target="../ink/ink14.xml"/><Relationship Id="rId23" Type="http://schemas.openxmlformats.org/officeDocument/2006/relationships/customXml" Target="../ink/ink18.xml"/><Relationship Id="rId10" Type="http://schemas.openxmlformats.org/officeDocument/2006/relationships/image" Target="../media/image27.png"/><Relationship Id="rId19" Type="http://schemas.openxmlformats.org/officeDocument/2006/relationships/customXml" Target="../ink/ink16.xml"/><Relationship Id="rId4" Type="http://schemas.openxmlformats.org/officeDocument/2006/relationships/image" Target="../media/image24.png"/><Relationship Id="rId9" Type="http://schemas.openxmlformats.org/officeDocument/2006/relationships/customXml" Target="../ink/ink11.xml"/><Relationship Id="rId14" Type="http://schemas.openxmlformats.org/officeDocument/2006/relationships/image" Target="../media/image29.png"/><Relationship Id="rId22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13" Type="http://schemas.openxmlformats.org/officeDocument/2006/relationships/image" Target="../media/image41.png"/><Relationship Id="rId18" Type="http://schemas.openxmlformats.org/officeDocument/2006/relationships/customXml" Target="../ink/ink27.xml"/><Relationship Id="rId26" Type="http://schemas.openxmlformats.org/officeDocument/2006/relationships/customXml" Target="../ink/ink31.xml"/><Relationship Id="rId3" Type="http://schemas.openxmlformats.org/officeDocument/2006/relationships/image" Target="../media/image36.png"/><Relationship Id="rId21" Type="http://schemas.openxmlformats.org/officeDocument/2006/relationships/image" Target="../media/image45.png"/><Relationship Id="rId7" Type="http://schemas.openxmlformats.org/officeDocument/2006/relationships/image" Target="../media/image38.png"/><Relationship Id="rId12" Type="http://schemas.openxmlformats.org/officeDocument/2006/relationships/customXml" Target="../ink/ink24.xml"/><Relationship Id="rId17" Type="http://schemas.openxmlformats.org/officeDocument/2006/relationships/image" Target="../media/image43.png"/><Relationship Id="rId25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26.xml"/><Relationship Id="rId20" Type="http://schemas.openxmlformats.org/officeDocument/2006/relationships/customXml" Target="../ink/ink2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.xml"/><Relationship Id="rId11" Type="http://schemas.openxmlformats.org/officeDocument/2006/relationships/image" Target="../media/image40.png"/><Relationship Id="rId24" Type="http://schemas.openxmlformats.org/officeDocument/2006/relationships/customXml" Target="../ink/ink30.xml"/><Relationship Id="rId5" Type="http://schemas.openxmlformats.org/officeDocument/2006/relationships/image" Target="../media/image37.png"/><Relationship Id="rId15" Type="http://schemas.openxmlformats.org/officeDocument/2006/relationships/image" Target="../media/image42.png"/><Relationship Id="rId23" Type="http://schemas.openxmlformats.org/officeDocument/2006/relationships/image" Target="../media/image46.png"/><Relationship Id="rId10" Type="http://schemas.openxmlformats.org/officeDocument/2006/relationships/customXml" Target="../ink/ink23.xml"/><Relationship Id="rId19" Type="http://schemas.openxmlformats.org/officeDocument/2006/relationships/image" Target="../media/image44.png"/><Relationship Id="rId4" Type="http://schemas.openxmlformats.org/officeDocument/2006/relationships/customXml" Target="../ink/ink20.xml"/><Relationship Id="rId9" Type="http://schemas.openxmlformats.org/officeDocument/2006/relationships/image" Target="../media/image39.png"/><Relationship Id="rId14" Type="http://schemas.openxmlformats.org/officeDocument/2006/relationships/customXml" Target="../ink/ink25.xml"/><Relationship Id="rId22" Type="http://schemas.openxmlformats.org/officeDocument/2006/relationships/customXml" Target="../ink/ink29.xml"/><Relationship Id="rId27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RL control for AGS Injection in silico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Reinforcement Learning for Autonomous Accelerators</a:t>
            </a:r>
          </a:p>
          <a:p>
            <a:r>
              <a:rPr lang="en-US" dirty="0"/>
              <a:t>March 30</a:t>
            </a:r>
            <a:r>
              <a:rPr lang="en-US" baseline="30000" dirty="0"/>
              <a:t>th</a:t>
            </a:r>
            <a:r>
              <a:rPr lang="en-US" dirty="0"/>
              <a:t> – April 1</a:t>
            </a:r>
            <a:r>
              <a:rPr lang="en-US" baseline="30000" dirty="0"/>
              <a:t>st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Eiad Hamwi </a:t>
            </a:r>
          </a:p>
          <a:p>
            <a:r>
              <a:rPr lang="en-US" sz="1800" dirty="0"/>
              <a:t>on behalf of the EIC-</a:t>
            </a:r>
            <a:r>
              <a:rPr lang="en-US" sz="1800" dirty="0" err="1"/>
              <a:t>BeamAI</a:t>
            </a:r>
            <a:r>
              <a:rPr lang="en-US" sz="1800" dirty="0"/>
              <a:t> collaboration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6E090-2C17-EF72-AAE9-EE08F04A2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19EE7E-724C-49A7-EE19-6849596A1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10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1B50B6F-3880-3613-62BD-16678C5BB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with the MPC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41628800-3691-822E-4D23-F1BC43455B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2579" y="975365"/>
                <a:ext cx="11499925" cy="486585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900" dirty="0"/>
                  <a:t>In practice, there are two challenges with this:</a:t>
                </a:r>
              </a:p>
              <a:p>
                <a:pPr marL="0" indent="0">
                  <a:buNone/>
                </a:pPr>
                <a:endParaRPr lang="en-US" sz="19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900" dirty="0"/>
                  <a:t>The machine action space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</m:d>
                  </m:oMath>
                </a14:m>
                <a:r>
                  <a:rPr lang="en-US" sz="1900" dirty="0"/>
                  <a:t> is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100 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endParaRPr lang="en-US" sz="19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900" dirty="0"/>
                  <a:t>The model action space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1900" dirty="0"/>
                  <a:t>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960 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=4 × 240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0" indent="0">
                  <a:buNone/>
                </a:pPr>
                <a:endParaRPr lang="en-US" sz="19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Actions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1800" dirty="0"/>
                  <a:t>: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quad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steer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⋉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96</m:t>
                        </m:r>
                      </m:sup>
                    </m:sSup>
                  </m:oMath>
                </a14:m>
                <a:endParaRPr lang="en-US" sz="18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800" dirty="0"/>
                  <a:t>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⟸</m:t>
                    </m:r>
                  </m:oMath>
                </a14:m>
                <a:r>
                  <a:rPr lang="en-US" sz="1800" dirty="0"/>
                  <a:t>	Main Mags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The silver lining is that the </a:t>
                </a:r>
                <a:r>
                  <a:rPr lang="en-US" sz="1800" u="sng" dirty="0"/>
                  <a:t>effective dimensionality</a:t>
                </a:r>
                <a:r>
                  <a:rPr lang="en-US" sz="1800" dirty="0"/>
                  <a:t> of the system</a:t>
                </a:r>
              </a:p>
              <a:p>
                <a:pPr marL="0" indent="0">
                  <a:buNone/>
                </a:pPr>
                <a:r>
                  <a:rPr lang="en-US" sz="1800" dirty="0"/>
                  <a:t>under uncertainty is </a:t>
                </a:r>
                <a:r>
                  <a:rPr lang="en-US" sz="1800" i="1" dirty="0"/>
                  <a:t>much smaller</a:t>
                </a:r>
                <a:r>
                  <a:rPr lang="en-US" sz="1800" dirty="0"/>
                  <a:t> than this</a:t>
                </a:r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41628800-3691-822E-4D23-F1BC43455B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2579" y="975365"/>
                <a:ext cx="11499925" cy="4865858"/>
              </a:xfrm>
              <a:blipFill>
                <a:blip r:embed="rId3"/>
                <a:stretch>
                  <a:fillRect l="-552" t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6C6C342-B653-30C3-FC39-D9E9175F00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RL4AA ‘26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E385294-1C0D-F1F2-FCE0-5E4B085AC9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Eiad Hamwi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1873559-EF71-3639-2B1F-7C1D9CB60E75}"/>
              </a:ext>
            </a:extLst>
          </p:cNvPr>
          <p:cNvCxnSpPr/>
          <p:nvPr/>
        </p:nvCxnSpPr>
        <p:spPr>
          <a:xfrm>
            <a:off x="7608828" y="1928191"/>
            <a:ext cx="408560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051BB42-F539-B488-B5A9-800707A07C10}"/>
              </a:ext>
            </a:extLst>
          </p:cNvPr>
          <p:cNvCxnSpPr/>
          <p:nvPr/>
        </p:nvCxnSpPr>
        <p:spPr>
          <a:xfrm>
            <a:off x="7608827" y="3011557"/>
            <a:ext cx="408560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31163E0-4200-0024-4F49-B5B2D332D4DB}"/>
              </a:ext>
            </a:extLst>
          </p:cNvPr>
          <p:cNvCxnSpPr/>
          <p:nvPr/>
        </p:nvCxnSpPr>
        <p:spPr>
          <a:xfrm>
            <a:off x="7608826" y="4088295"/>
            <a:ext cx="408560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482D3B3-1DA6-9578-45E6-E457092D068B}"/>
              </a:ext>
            </a:extLst>
          </p:cNvPr>
          <p:cNvCxnSpPr/>
          <p:nvPr/>
        </p:nvCxnSpPr>
        <p:spPr>
          <a:xfrm>
            <a:off x="7608826" y="5181600"/>
            <a:ext cx="408560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D1DF205-2846-CB04-A881-DDE6409ED98D}"/>
              </a:ext>
            </a:extLst>
          </p:cNvPr>
          <p:cNvCxnSpPr>
            <a:cxnSpLocks/>
          </p:cNvCxnSpPr>
          <p:nvPr/>
        </p:nvCxnSpPr>
        <p:spPr>
          <a:xfrm>
            <a:off x="7608826" y="1602864"/>
            <a:ext cx="4120595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C88B6D7-450A-46AA-56E9-AF0C0B5ABE43}"/>
                  </a:ext>
                </a:extLst>
              </p14:cNvPr>
              <p14:cNvContentPartPr/>
              <p14:nvPr/>
            </p14:nvContentPartPr>
            <p14:xfrm>
              <a:off x="7640541" y="1198221"/>
              <a:ext cx="3999240" cy="10339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C88B6D7-450A-46AA-56E9-AF0C0B5ABE4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22539" y="1180221"/>
                <a:ext cx="4034883" cy="10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699EE97-FBB9-6095-1856-D86307FE09F5}"/>
                  </a:ext>
                </a:extLst>
              </p14:cNvPr>
              <p14:cNvContentPartPr/>
              <p14:nvPr/>
            </p14:nvContentPartPr>
            <p14:xfrm>
              <a:off x="7667541" y="2606541"/>
              <a:ext cx="4091040" cy="6426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699EE97-FBB9-6095-1856-D86307FE09F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49541" y="2588541"/>
                <a:ext cx="4126680" cy="67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1692D4CD-22BE-B335-1765-D8083594F107}"/>
              </a:ext>
            </a:extLst>
          </p:cNvPr>
          <p:cNvGrpSpPr/>
          <p:nvPr/>
        </p:nvGrpSpPr>
        <p:grpSpPr>
          <a:xfrm>
            <a:off x="7657101" y="3906861"/>
            <a:ext cx="4072320" cy="480600"/>
            <a:chOff x="7492680" y="3906861"/>
            <a:chExt cx="4072320" cy="48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01EA3EF-2B7B-499A-EA07-C8BB786EEF8B}"/>
                    </a:ext>
                  </a:extLst>
                </p14:cNvPr>
                <p14:cNvContentPartPr/>
                <p14:nvPr/>
              </p14:nvContentPartPr>
              <p14:xfrm>
                <a:off x="7492680" y="3906861"/>
                <a:ext cx="3215520" cy="480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01EA3EF-2B7B-499A-EA07-C8BB786EEF8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474680" y="3888861"/>
                  <a:ext cx="325116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2EABB08-DED4-D268-3851-8705572DCB66}"/>
                    </a:ext>
                  </a:extLst>
                </p14:cNvPr>
                <p14:cNvContentPartPr/>
                <p14:nvPr/>
              </p14:nvContentPartPr>
              <p14:xfrm>
                <a:off x="10707840" y="4191261"/>
                <a:ext cx="857160" cy="195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2EABB08-DED4-D268-3851-8705572DCB6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689840" y="4173261"/>
                  <a:ext cx="892800" cy="23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826F03D-1F8B-1982-2AD5-FF965B37B87F}"/>
                  </a:ext>
                </a:extLst>
              </p14:cNvPr>
              <p14:cNvContentPartPr/>
              <p14:nvPr/>
            </p14:nvContentPartPr>
            <p14:xfrm>
              <a:off x="7634061" y="5033661"/>
              <a:ext cx="4055040" cy="3610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826F03D-1F8B-1982-2AD5-FF965B37B87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16061" y="5015661"/>
                <a:ext cx="4090680" cy="396720"/>
              </a:xfrm>
              <a:prstGeom prst="rect">
                <a:avLst/>
              </a:prstGeom>
            </p:spPr>
          </p:pic>
        </mc:Fallback>
      </mc:AlternateContent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5086E28-E55D-19D5-A56A-0D3FFDB4FED0}"/>
              </a:ext>
            </a:extLst>
          </p:cNvPr>
          <p:cNvCxnSpPr>
            <a:cxnSpLocks/>
          </p:cNvCxnSpPr>
          <p:nvPr/>
        </p:nvCxnSpPr>
        <p:spPr>
          <a:xfrm>
            <a:off x="7608826" y="2232141"/>
            <a:ext cx="4120595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BF3A9CD-CE86-6BAA-7A1E-2C377FA25147}"/>
              </a:ext>
            </a:extLst>
          </p:cNvPr>
          <p:cNvCxnSpPr>
            <a:cxnSpLocks/>
          </p:cNvCxnSpPr>
          <p:nvPr/>
        </p:nvCxnSpPr>
        <p:spPr>
          <a:xfrm>
            <a:off x="7608826" y="2712532"/>
            <a:ext cx="4120595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5A10D06-A525-82F4-E5D9-800961B8373A}"/>
              </a:ext>
            </a:extLst>
          </p:cNvPr>
          <p:cNvCxnSpPr>
            <a:cxnSpLocks/>
          </p:cNvCxnSpPr>
          <p:nvPr/>
        </p:nvCxnSpPr>
        <p:spPr>
          <a:xfrm>
            <a:off x="7601283" y="3287943"/>
            <a:ext cx="4120595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0B02721-4ABA-A041-2243-AC1772D4F4D4}"/>
              </a:ext>
            </a:extLst>
          </p:cNvPr>
          <p:cNvCxnSpPr>
            <a:cxnSpLocks/>
          </p:cNvCxnSpPr>
          <p:nvPr/>
        </p:nvCxnSpPr>
        <p:spPr>
          <a:xfrm>
            <a:off x="7608826" y="3776019"/>
            <a:ext cx="4120595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3FCE945-6648-CAE8-1DC6-1424893E43D1}"/>
              </a:ext>
            </a:extLst>
          </p:cNvPr>
          <p:cNvCxnSpPr>
            <a:cxnSpLocks/>
          </p:cNvCxnSpPr>
          <p:nvPr/>
        </p:nvCxnSpPr>
        <p:spPr>
          <a:xfrm>
            <a:off x="7608826" y="4346494"/>
            <a:ext cx="4120595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DCDB405-7FFF-1470-6B11-71FB02F8211F}"/>
              </a:ext>
            </a:extLst>
          </p:cNvPr>
          <p:cNvCxnSpPr>
            <a:cxnSpLocks/>
          </p:cNvCxnSpPr>
          <p:nvPr/>
        </p:nvCxnSpPr>
        <p:spPr>
          <a:xfrm>
            <a:off x="7608826" y="4906399"/>
            <a:ext cx="4120595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DB9D2CA-5858-AE25-C918-2D2CCB25222F}"/>
              </a:ext>
            </a:extLst>
          </p:cNvPr>
          <p:cNvCxnSpPr>
            <a:cxnSpLocks/>
          </p:cNvCxnSpPr>
          <p:nvPr/>
        </p:nvCxnSpPr>
        <p:spPr>
          <a:xfrm>
            <a:off x="7608826" y="5443112"/>
            <a:ext cx="4120595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E67B7E5-AF22-870D-9884-6BC05626441E}"/>
              </a:ext>
            </a:extLst>
          </p:cNvPr>
          <p:cNvGrpSpPr/>
          <p:nvPr/>
        </p:nvGrpSpPr>
        <p:grpSpPr>
          <a:xfrm>
            <a:off x="11243061" y="1512501"/>
            <a:ext cx="210240" cy="140760"/>
            <a:chOff x="11078640" y="1512501"/>
            <a:chExt cx="210240" cy="14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B845FC1-7F44-00A1-B944-78EC773B9126}"/>
                    </a:ext>
                  </a:extLst>
                </p14:cNvPr>
                <p14:cNvContentPartPr/>
                <p14:nvPr/>
              </p14:nvContentPartPr>
              <p14:xfrm>
                <a:off x="11078640" y="1542381"/>
                <a:ext cx="172440" cy="1108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B845FC1-7F44-00A1-B944-78EC773B912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060677" y="1524322"/>
                  <a:ext cx="208006" cy="1466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C1A3F68-FD60-E602-F20B-A1569CFDA8B7}"/>
                    </a:ext>
                  </a:extLst>
                </p14:cNvPr>
                <p14:cNvContentPartPr/>
                <p14:nvPr/>
              </p14:nvContentPartPr>
              <p14:xfrm>
                <a:off x="11111040" y="1512501"/>
                <a:ext cx="177840" cy="131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C1A3F68-FD60-E602-F20B-A1569CFDA8B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093003" y="1494501"/>
                  <a:ext cx="213552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9A29F48-FFCD-44D2-C68E-5473E62C70D2}"/>
              </a:ext>
            </a:extLst>
          </p:cNvPr>
          <p:cNvGrpSpPr/>
          <p:nvPr/>
        </p:nvGrpSpPr>
        <p:grpSpPr>
          <a:xfrm>
            <a:off x="11589741" y="2638221"/>
            <a:ext cx="171360" cy="163800"/>
            <a:chOff x="11425320" y="2638221"/>
            <a:chExt cx="171360" cy="16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B905AD9-5432-2C7A-0C98-D077F2C290B5}"/>
                    </a:ext>
                  </a:extLst>
                </p14:cNvPr>
                <p14:cNvContentPartPr/>
                <p14:nvPr/>
              </p14:nvContentPartPr>
              <p14:xfrm>
                <a:off x="11425320" y="2686821"/>
                <a:ext cx="171360" cy="67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B905AD9-5432-2C7A-0C98-D077F2C290B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407320" y="2668821"/>
                  <a:ext cx="2070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75AB1D1-A7C1-EF7D-DAF8-CA6A5E468D3F}"/>
                    </a:ext>
                  </a:extLst>
                </p14:cNvPr>
                <p14:cNvContentPartPr/>
                <p14:nvPr/>
              </p14:nvContentPartPr>
              <p14:xfrm>
                <a:off x="11444040" y="2638221"/>
                <a:ext cx="135720" cy="1638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75AB1D1-A7C1-EF7D-DAF8-CA6A5E468D3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426040" y="2620221"/>
                  <a:ext cx="171360" cy="19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6845DDA-B694-88D9-F39D-2CF7DE787656}"/>
              </a:ext>
            </a:extLst>
          </p:cNvPr>
          <p:cNvGrpSpPr/>
          <p:nvPr/>
        </p:nvGrpSpPr>
        <p:grpSpPr>
          <a:xfrm>
            <a:off x="10719261" y="4247421"/>
            <a:ext cx="214200" cy="204480"/>
            <a:chOff x="10554840" y="4247421"/>
            <a:chExt cx="214200" cy="20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2067C4B-D4AE-47D1-F96B-7A217E4432ED}"/>
                    </a:ext>
                  </a:extLst>
                </p14:cNvPr>
                <p14:cNvContentPartPr/>
                <p14:nvPr/>
              </p14:nvContentPartPr>
              <p14:xfrm>
                <a:off x="10571400" y="4283781"/>
                <a:ext cx="197640" cy="122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2067C4B-D4AE-47D1-F96B-7A217E4432E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553400" y="4265781"/>
                  <a:ext cx="2332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1EE3E5F-5E7B-E35D-4B90-03F3F8A27B42}"/>
                    </a:ext>
                  </a:extLst>
                </p14:cNvPr>
                <p14:cNvContentPartPr/>
                <p14:nvPr/>
              </p14:nvContentPartPr>
              <p14:xfrm>
                <a:off x="10554840" y="4247421"/>
                <a:ext cx="170280" cy="2044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1EE3E5F-5E7B-E35D-4B90-03F3F8A27B4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536878" y="4229453"/>
                  <a:ext cx="205845" cy="24005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359BB91-8E51-1A88-3B01-063262DCDE2B}"/>
                  </a:ext>
                </a:extLst>
              </p14:cNvPr>
              <p14:cNvContentPartPr/>
              <p14:nvPr/>
            </p14:nvContentPartPr>
            <p14:xfrm>
              <a:off x="11134018" y="5211947"/>
              <a:ext cx="396000" cy="4204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359BB91-8E51-1A88-3B01-063262DCDE2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116018" y="5193947"/>
                <a:ext cx="431640" cy="45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0E8914D4-FAC0-483A-3033-EF7F31F42691}"/>
              </a:ext>
            </a:extLst>
          </p:cNvPr>
          <p:cNvGrpSpPr/>
          <p:nvPr/>
        </p:nvGrpSpPr>
        <p:grpSpPr>
          <a:xfrm flipH="1">
            <a:off x="8352964" y="1664738"/>
            <a:ext cx="45719" cy="145040"/>
            <a:chOff x="8347710" y="220717"/>
            <a:chExt cx="152400" cy="48347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C22E6D0B-7954-BD4D-C966-5F3F14E34BB6}"/>
                </a:ext>
              </a:extLst>
            </p:cNvPr>
            <p:cNvCxnSpPr/>
            <p:nvPr/>
          </p:nvCxnSpPr>
          <p:spPr>
            <a:xfrm>
              <a:off x="8423910" y="220717"/>
              <a:ext cx="0" cy="483476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12BB927-1DCC-BBBD-EA62-8D9F2678C6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220717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B5A072A-DE17-D897-95FB-D2F28E5B51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704193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469FF1-6214-4830-4C43-FE20104317E8}"/>
              </a:ext>
            </a:extLst>
          </p:cNvPr>
          <p:cNvGrpSpPr/>
          <p:nvPr/>
        </p:nvGrpSpPr>
        <p:grpSpPr>
          <a:xfrm flipH="1">
            <a:off x="9167515" y="2149111"/>
            <a:ext cx="45719" cy="145040"/>
            <a:chOff x="8347710" y="220717"/>
            <a:chExt cx="152400" cy="48347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CB8AC71-9B8F-4243-D139-05CCE28CD219}"/>
                </a:ext>
              </a:extLst>
            </p:cNvPr>
            <p:cNvCxnSpPr/>
            <p:nvPr/>
          </p:nvCxnSpPr>
          <p:spPr>
            <a:xfrm>
              <a:off x="8423910" y="220717"/>
              <a:ext cx="0" cy="483476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EE63CA5-6B8F-4C39-3C79-4CE7806258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220717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272280A-2C0E-284F-981E-427AC9C8F8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704193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49BD5F9-1D25-F9B1-96B5-CECEEFEC47E6}"/>
              </a:ext>
            </a:extLst>
          </p:cNvPr>
          <p:cNvGrpSpPr/>
          <p:nvPr/>
        </p:nvGrpSpPr>
        <p:grpSpPr>
          <a:xfrm flipH="1">
            <a:off x="10933460" y="1975286"/>
            <a:ext cx="45719" cy="352510"/>
            <a:chOff x="8347710" y="-23866"/>
            <a:chExt cx="154003" cy="728059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8FAAB14-92E8-1A2E-1949-FDDC566DEB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23910" y="-23866"/>
              <a:ext cx="0" cy="728059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BE9003D-D69A-E65D-BEC8-322C8F003F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9313" y="-23866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878C641-7F45-85A0-2F1A-BE04CF8DFC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704193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63CC8BF-53AF-FDBB-1092-950CCCDED83D}"/>
              </a:ext>
            </a:extLst>
          </p:cNvPr>
          <p:cNvGrpSpPr/>
          <p:nvPr/>
        </p:nvGrpSpPr>
        <p:grpSpPr>
          <a:xfrm flipH="1">
            <a:off x="11592534" y="547675"/>
            <a:ext cx="121138" cy="1322515"/>
            <a:chOff x="8347710" y="-23866"/>
            <a:chExt cx="154003" cy="728059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1A391D5-9CEF-E103-A8BD-F611E28D72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23910" y="-23866"/>
              <a:ext cx="0" cy="728059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16B68FF-FDE1-1DAC-23E0-28E829948B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9313" y="-23866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991BAC7-D967-7983-3985-8F10A2C0E2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704193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67B73BA-F0A2-F62B-DC1E-63DC1BC2DD00}"/>
              </a:ext>
            </a:extLst>
          </p:cNvPr>
          <p:cNvGrpSpPr/>
          <p:nvPr/>
        </p:nvGrpSpPr>
        <p:grpSpPr>
          <a:xfrm flipH="1">
            <a:off x="10066791" y="1522177"/>
            <a:ext cx="45719" cy="352510"/>
            <a:chOff x="8347710" y="-23866"/>
            <a:chExt cx="154003" cy="728059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30B4152-D5D8-7672-B5F0-8C4DF24926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23910" y="-23866"/>
              <a:ext cx="0" cy="728059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FABB795-0BF1-7F39-0E72-BC656C0FB1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9313" y="-23866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A32313C-1494-7DDC-35C2-31CD0C4EDA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704193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EBBC774-839B-1DD9-1AFF-A63AB518CDDD}"/>
              </a:ext>
            </a:extLst>
          </p:cNvPr>
          <p:cNvGrpSpPr/>
          <p:nvPr/>
        </p:nvGrpSpPr>
        <p:grpSpPr>
          <a:xfrm flipH="1">
            <a:off x="8337251" y="2752533"/>
            <a:ext cx="45719" cy="145040"/>
            <a:chOff x="8347710" y="220717"/>
            <a:chExt cx="152400" cy="483476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734C557-62C7-064A-641A-DDBF5DCAE6A2}"/>
                </a:ext>
              </a:extLst>
            </p:cNvPr>
            <p:cNvCxnSpPr/>
            <p:nvPr/>
          </p:nvCxnSpPr>
          <p:spPr>
            <a:xfrm>
              <a:off x="8423910" y="220717"/>
              <a:ext cx="0" cy="483476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058E231-0398-C921-BDF3-69361620D2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220717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D4D7BF1-E0C5-5BFA-5D36-6D426A335E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704193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32EDBE4-F10E-1FEC-248F-B162E5BD5408}"/>
              </a:ext>
            </a:extLst>
          </p:cNvPr>
          <p:cNvGrpSpPr/>
          <p:nvPr/>
        </p:nvGrpSpPr>
        <p:grpSpPr>
          <a:xfrm flipH="1">
            <a:off x="9151802" y="3236906"/>
            <a:ext cx="45719" cy="145040"/>
            <a:chOff x="8347710" y="220717"/>
            <a:chExt cx="152400" cy="483476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83A9C72-DF5E-9516-0916-154265BC76B2}"/>
                </a:ext>
              </a:extLst>
            </p:cNvPr>
            <p:cNvCxnSpPr/>
            <p:nvPr/>
          </p:nvCxnSpPr>
          <p:spPr>
            <a:xfrm>
              <a:off x="8423910" y="220717"/>
              <a:ext cx="0" cy="483476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6008A65-4367-C4F0-8D76-141B058C09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220717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1914C8C-4298-2F4A-5C71-9FFC3D35D3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704193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4930C07-0F3A-94B2-9FCD-96FB11B8E130}"/>
              </a:ext>
            </a:extLst>
          </p:cNvPr>
          <p:cNvGrpSpPr/>
          <p:nvPr/>
        </p:nvGrpSpPr>
        <p:grpSpPr>
          <a:xfrm flipH="1">
            <a:off x="10956081" y="3052769"/>
            <a:ext cx="45719" cy="352510"/>
            <a:chOff x="8347710" y="-23866"/>
            <a:chExt cx="154003" cy="728059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CB37DBA-DE36-44BB-E618-01841BBBFB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23910" y="-23866"/>
              <a:ext cx="0" cy="728059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279B795-10C0-BC9E-4F21-FA81A47BAC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9313" y="-23866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06443D2-8AC7-53D7-C885-F399F5013D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704193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95BF837-74DE-BE01-5659-ADC654AF91AE}"/>
              </a:ext>
            </a:extLst>
          </p:cNvPr>
          <p:cNvGrpSpPr/>
          <p:nvPr/>
        </p:nvGrpSpPr>
        <p:grpSpPr>
          <a:xfrm flipH="1">
            <a:off x="10040864" y="2825111"/>
            <a:ext cx="45719" cy="182880"/>
            <a:chOff x="8347710" y="-23866"/>
            <a:chExt cx="154003" cy="728059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FB59278-37A4-D584-F690-4B676954B6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23910" y="-23866"/>
              <a:ext cx="0" cy="728059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A8F3EA2-CF6B-9981-CE2B-F3923E4A23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9313" y="-23866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BD8C0BD-8F93-1DBA-F18B-721A903B4A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704193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5B39AAF-3265-F9EC-1668-07A59FFB710A}"/>
              </a:ext>
            </a:extLst>
          </p:cNvPr>
          <p:cNvGrpSpPr/>
          <p:nvPr/>
        </p:nvGrpSpPr>
        <p:grpSpPr>
          <a:xfrm flipH="1">
            <a:off x="8330105" y="3836407"/>
            <a:ext cx="45719" cy="145040"/>
            <a:chOff x="8347710" y="220717"/>
            <a:chExt cx="152400" cy="483476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40DD7B6-8C58-1D0C-9985-D72A1557DDB3}"/>
                </a:ext>
              </a:extLst>
            </p:cNvPr>
            <p:cNvCxnSpPr/>
            <p:nvPr/>
          </p:nvCxnSpPr>
          <p:spPr>
            <a:xfrm>
              <a:off x="8423910" y="220717"/>
              <a:ext cx="0" cy="483476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FC9DCD6-F833-C792-27A4-8737F79A72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220717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ED3E957-F35A-EB8E-3731-1034D634B2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704193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14919E5-5246-1C7C-515A-FA3393C28988}"/>
              </a:ext>
            </a:extLst>
          </p:cNvPr>
          <p:cNvGrpSpPr/>
          <p:nvPr/>
        </p:nvGrpSpPr>
        <p:grpSpPr>
          <a:xfrm flipH="1">
            <a:off x="9213234" y="4136034"/>
            <a:ext cx="45719" cy="145040"/>
            <a:chOff x="8347710" y="220717"/>
            <a:chExt cx="152400" cy="483476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D144AC3-6F11-807E-87DB-2231C5BE3668}"/>
                </a:ext>
              </a:extLst>
            </p:cNvPr>
            <p:cNvCxnSpPr/>
            <p:nvPr/>
          </p:nvCxnSpPr>
          <p:spPr>
            <a:xfrm>
              <a:off x="8423910" y="220717"/>
              <a:ext cx="0" cy="483476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85123A7-C446-ACA0-0A96-286E773A6C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220717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0F2617B-064B-8F23-3661-7762AD3196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704193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1984C18E-690A-45DA-0314-DE757AF735B6}"/>
              </a:ext>
            </a:extLst>
          </p:cNvPr>
          <p:cNvGrpSpPr/>
          <p:nvPr/>
        </p:nvGrpSpPr>
        <p:grpSpPr>
          <a:xfrm flipH="1">
            <a:off x="10040864" y="3869594"/>
            <a:ext cx="45719" cy="182880"/>
            <a:chOff x="8347710" y="-23866"/>
            <a:chExt cx="154003" cy="728059"/>
          </a:xfrm>
        </p:grpSpPr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5681AB17-FB56-FAEF-8702-7EFCE3DFAF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23910" y="-23866"/>
              <a:ext cx="0" cy="728059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3827B3E6-99B6-A7E3-71D9-1A43E2F96E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9313" y="-23866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E03EE751-7E25-A89F-AF1B-F496ABDE62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704193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9FDF0C3-6413-0280-EECF-366C04CAEB18}"/>
              </a:ext>
            </a:extLst>
          </p:cNvPr>
          <p:cNvGrpSpPr/>
          <p:nvPr/>
        </p:nvGrpSpPr>
        <p:grpSpPr>
          <a:xfrm flipH="1">
            <a:off x="8330104" y="4952591"/>
            <a:ext cx="45719" cy="145040"/>
            <a:chOff x="8347710" y="220717"/>
            <a:chExt cx="152400" cy="483476"/>
          </a:xfrm>
        </p:grpSpPr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2A1998D7-98C0-5405-B8D1-F3D030F0D15F}"/>
                </a:ext>
              </a:extLst>
            </p:cNvPr>
            <p:cNvCxnSpPr/>
            <p:nvPr/>
          </p:nvCxnSpPr>
          <p:spPr>
            <a:xfrm>
              <a:off x="8423910" y="220717"/>
              <a:ext cx="0" cy="483476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56100F4-3AD7-DDE4-E5F4-47A5B35B45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220717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358821F-BDB4-79B8-5ED0-5B58208D9C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704193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D6E7350-7C25-61D1-2CAC-BDCBBAF0D916}"/>
              </a:ext>
            </a:extLst>
          </p:cNvPr>
          <p:cNvGrpSpPr/>
          <p:nvPr/>
        </p:nvGrpSpPr>
        <p:grpSpPr>
          <a:xfrm flipH="1">
            <a:off x="9189534" y="5298072"/>
            <a:ext cx="45719" cy="145040"/>
            <a:chOff x="8347710" y="220717"/>
            <a:chExt cx="152400" cy="483476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58B16A8E-C169-0891-B8AA-F1518C1DD1B1}"/>
                </a:ext>
              </a:extLst>
            </p:cNvPr>
            <p:cNvCxnSpPr/>
            <p:nvPr/>
          </p:nvCxnSpPr>
          <p:spPr>
            <a:xfrm>
              <a:off x="8423910" y="220717"/>
              <a:ext cx="0" cy="483476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799FFFEC-495D-E974-9504-08E2D1543C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220717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752234B-E5A6-32C7-C2AE-D53CE23450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704193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70D32AC-106C-DDF1-6379-B1131583CFAA}"/>
              </a:ext>
            </a:extLst>
          </p:cNvPr>
          <p:cNvGrpSpPr/>
          <p:nvPr/>
        </p:nvGrpSpPr>
        <p:grpSpPr>
          <a:xfrm flipH="1">
            <a:off x="10016888" y="4998720"/>
            <a:ext cx="45719" cy="182880"/>
            <a:chOff x="8347710" y="-23866"/>
            <a:chExt cx="154003" cy="728059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EAA9138-2E96-14E8-9612-EFCACEAA45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23910" y="-23866"/>
              <a:ext cx="0" cy="728059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C77F36D7-85FF-4FFE-BF38-C21D15BAD4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9313" y="-23866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AF79389D-1744-628C-378A-B40CFD70B3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704193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07CB700-3423-BDDC-3F58-10286283E214}"/>
              </a:ext>
            </a:extLst>
          </p:cNvPr>
          <p:cNvGrpSpPr/>
          <p:nvPr/>
        </p:nvGrpSpPr>
        <p:grpSpPr>
          <a:xfrm flipH="1">
            <a:off x="10878075" y="5251176"/>
            <a:ext cx="45719" cy="182880"/>
            <a:chOff x="8347710" y="-23866"/>
            <a:chExt cx="154003" cy="728059"/>
          </a:xfrm>
        </p:grpSpPr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EE05CBA-5397-7808-56B0-6E74F1A170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23910" y="-23866"/>
              <a:ext cx="0" cy="728059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3035140D-7EC0-3596-EF08-6CCF39639B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9313" y="-23866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95B64CE8-B7D3-6B40-F5DD-D98A5A50FC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704193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A12466BD-63FC-4FCE-64E9-D9F13178073E}"/>
              </a:ext>
            </a:extLst>
          </p:cNvPr>
          <p:cNvGrpSpPr/>
          <p:nvPr/>
        </p:nvGrpSpPr>
        <p:grpSpPr>
          <a:xfrm flipH="1">
            <a:off x="11666241" y="4959879"/>
            <a:ext cx="45719" cy="182880"/>
            <a:chOff x="8347710" y="-23866"/>
            <a:chExt cx="154003" cy="728059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4ABA7F76-0C3E-BBE5-1368-2F5DAAB1A6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23910" y="-23866"/>
              <a:ext cx="0" cy="728059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6B51B9B-CAD5-4421-9C9B-6B73095AB9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9313" y="-23866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C986CFFF-6A03-4D96-3CF5-80B6EB6ED6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704193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2AECBCB-5EAA-009B-F1AD-EA97C9DEAAE3}"/>
              </a:ext>
            </a:extLst>
          </p:cNvPr>
          <p:cNvGrpSpPr/>
          <p:nvPr/>
        </p:nvGrpSpPr>
        <p:grpSpPr>
          <a:xfrm flipH="1">
            <a:off x="7594794" y="5076471"/>
            <a:ext cx="45719" cy="91440"/>
            <a:chOff x="8347710" y="-23866"/>
            <a:chExt cx="154003" cy="728059"/>
          </a:xfrm>
        </p:grpSpPr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A3C1B0B9-1E0F-49DD-2AA6-3271E9BDCB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23910" y="-23866"/>
              <a:ext cx="0" cy="728059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D0BF85E-B40D-1528-3E7B-143CE0F6E9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9313" y="-23866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E2FB6D85-7CD5-D643-CF8D-709A8C436F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704193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4FC920CB-4EAC-D2BD-932B-205FD0C8B799}"/>
              </a:ext>
            </a:extLst>
          </p:cNvPr>
          <p:cNvGrpSpPr/>
          <p:nvPr/>
        </p:nvGrpSpPr>
        <p:grpSpPr>
          <a:xfrm flipH="1">
            <a:off x="7611201" y="3966309"/>
            <a:ext cx="45719" cy="91440"/>
            <a:chOff x="8347710" y="-23866"/>
            <a:chExt cx="154003" cy="728059"/>
          </a:xfrm>
        </p:grpSpPr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FE026B2-C459-8CA9-4A95-1C2EC2C054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23910" y="-23866"/>
              <a:ext cx="0" cy="728059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30E480CD-0838-2902-0DBB-C9C02972AD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9313" y="-23866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C5577F15-56B4-30D5-E429-5A45DDFE3A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704193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2BD34DCD-EFD8-DB61-4F40-E3336B51B50A}"/>
              </a:ext>
            </a:extLst>
          </p:cNvPr>
          <p:cNvGrpSpPr/>
          <p:nvPr/>
        </p:nvGrpSpPr>
        <p:grpSpPr>
          <a:xfrm flipH="1">
            <a:off x="7634061" y="2873198"/>
            <a:ext cx="45719" cy="91440"/>
            <a:chOff x="8347710" y="-23866"/>
            <a:chExt cx="154003" cy="728059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59A2483-FD55-03BC-ED68-598BB1AD29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23910" y="-23866"/>
              <a:ext cx="0" cy="728059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38D8721-8704-0C88-077E-28CFFA605D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9313" y="-23866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D3134D12-2269-D21F-631C-095514CAF1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704193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B3C44C5D-8BA3-11E5-623D-CD3D497E172D}"/>
              </a:ext>
            </a:extLst>
          </p:cNvPr>
          <p:cNvGrpSpPr/>
          <p:nvPr/>
        </p:nvGrpSpPr>
        <p:grpSpPr>
          <a:xfrm flipH="1">
            <a:off x="7601283" y="1801182"/>
            <a:ext cx="45719" cy="91440"/>
            <a:chOff x="8347710" y="-23866"/>
            <a:chExt cx="154003" cy="728059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D2381326-6441-7E4A-945A-0CD8056111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23910" y="-23866"/>
              <a:ext cx="0" cy="728059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2E130D5E-B10A-AEE6-BF6D-2788688CC2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9313" y="-23866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CD8C74D6-14E7-8969-8FD9-3E9054D4D1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704193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DEBB6908-D21F-B1D1-556F-900F7A76C2E2}"/>
              </a:ext>
            </a:extLst>
          </p:cNvPr>
          <p:cNvGrpSpPr/>
          <p:nvPr/>
        </p:nvGrpSpPr>
        <p:grpSpPr>
          <a:xfrm flipH="1">
            <a:off x="11624897" y="2314616"/>
            <a:ext cx="79403" cy="658139"/>
            <a:chOff x="8347710" y="-23866"/>
            <a:chExt cx="154003" cy="728059"/>
          </a:xfrm>
        </p:grpSpPr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1E324FC0-A1B3-7AB2-24D6-BF05A88B09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23910" y="-23866"/>
              <a:ext cx="0" cy="728059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CA0BF45-9E0D-9F46-011A-C183B9D90A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9313" y="-23866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8634C554-D231-193E-C895-C90B69B5BC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704193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F6CFC7B5-6BF4-40B9-6267-342E614FFB62}"/>
              </a:ext>
            </a:extLst>
          </p:cNvPr>
          <p:cNvGrpSpPr/>
          <p:nvPr/>
        </p:nvGrpSpPr>
        <p:grpSpPr>
          <a:xfrm flipH="1">
            <a:off x="11661309" y="3461412"/>
            <a:ext cx="121138" cy="1322515"/>
            <a:chOff x="8347710" y="-23866"/>
            <a:chExt cx="154003" cy="728059"/>
          </a:xfrm>
        </p:grpSpPr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B18D8738-FBFA-9CF7-5DFF-85656AAB22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23910" y="-23866"/>
              <a:ext cx="0" cy="728059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25F79155-0B46-F4EE-ED09-35D47BC5C7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9313" y="-23866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DA2F9102-75B0-9B98-79F7-92891E5678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704193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9056C208-22B7-AA53-4EF2-7E68C2B8F8F9}"/>
              </a:ext>
            </a:extLst>
          </p:cNvPr>
          <p:cNvGrpSpPr/>
          <p:nvPr/>
        </p:nvGrpSpPr>
        <p:grpSpPr>
          <a:xfrm flipH="1">
            <a:off x="10932471" y="4006854"/>
            <a:ext cx="79403" cy="658139"/>
            <a:chOff x="8347710" y="-23866"/>
            <a:chExt cx="154003" cy="728059"/>
          </a:xfrm>
        </p:grpSpPr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A2EC37E4-9B7D-3373-DB50-2EE2F75F1E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23910" y="-23866"/>
              <a:ext cx="0" cy="728059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BFE2EDAD-8F7F-4DF3-CCF5-D6945CF696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9313" y="-23866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587CE1F0-4152-2490-8DD9-DC4649DE98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704193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51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409B7-6EE3-D4D9-FE27-9F6B821CF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2430A-1710-FE71-3C2F-A215C0C08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11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B400990-BCFC-76E2-3D68-40C5E78AD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Decomposing the MPC action space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AFCF3CEF-0352-C2EE-70E8-3D7665D46C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2579" y="975365"/>
                <a:ext cx="11499925" cy="486585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1900" dirty="0"/>
                  <a:t>There are many approaches to reduced-order modeling (Fourier, SVD, orthogonal bases, </a:t>
                </a:r>
                <a:r>
                  <a:rPr lang="en-US" sz="1900" dirty="0" err="1"/>
                  <a:t>etc</a:t>
                </a:r>
                <a:r>
                  <a:rPr lang="en-US" sz="1900" dirty="0"/>
                  <a:t>…)</a:t>
                </a:r>
              </a:p>
              <a:p>
                <a:pPr marL="0" indent="0">
                  <a:buNone/>
                </a:pPr>
                <a:r>
                  <a:rPr lang="en-US" sz="1900" dirty="0"/>
                  <a:t>I propose to decompose each of the action spaces using a different method.</a:t>
                </a:r>
              </a:p>
              <a:p>
                <a:pPr marL="0" indent="0">
                  <a:buNone/>
                </a:pPr>
                <a:endParaRPr lang="en-US" sz="19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900" dirty="0"/>
                  <a:t>Model action space (magnet currents)</a:t>
                </a:r>
              </a:p>
              <a:p>
                <a:pPr lvl="1"/>
                <a:r>
                  <a:rPr lang="en-US" sz="1500" dirty="0"/>
                  <a:t>The observable effects of 96 steering magnets (ORM) are constrained:</a:t>
                </a:r>
              </a:p>
              <a:p>
                <a:pPr lvl="2"/>
                <a:r>
                  <a:rPr lang="en-US" sz="1300" u="sng" dirty="0"/>
                  <a:t>Causality</a:t>
                </a:r>
                <a:r>
                  <a:rPr lang="en-US" sz="1300" dirty="0"/>
                  <a:t> </a:t>
                </a:r>
              </a:p>
              <a:p>
                <a:pPr lvl="2"/>
                <a:r>
                  <a:rPr lang="en-US" sz="1300" u="sng" dirty="0"/>
                  <a:t>Uncertain 4D measurements</a:t>
                </a:r>
                <a:r>
                  <a:rPr lang="en-US" sz="1300" dirty="0"/>
                  <a:t> at each BPM</a:t>
                </a:r>
                <a:br>
                  <a:rPr lang="en-US" sz="1300" dirty="0"/>
                </a:br>
                <a:endParaRPr lang="en-US" sz="1300" dirty="0"/>
              </a:p>
              <a:p>
                <a:pPr lvl="1"/>
                <a:r>
                  <a:rPr lang="en-US" sz="1500" dirty="0"/>
                  <a:t>The SVD of the ORM provides a natural hierarchy of observable effects</a:t>
                </a:r>
              </a:p>
              <a:p>
                <a:pPr lvl="1"/>
                <a:r>
                  <a:rPr lang="en-US" sz="1500" dirty="0"/>
                  <a:t>The top-N singular vectors are </a:t>
                </a:r>
                <a:r>
                  <a:rPr lang="en-US" sz="1500" u="sng" dirty="0"/>
                  <a:t>parameterized by quadrupole currents</a:t>
                </a:r>
              </a:p>
              <a:p>
                <a:pPr marL="457200" lvl="1" indent="0">
                  <a:buNone/>
                </a:pPr>
                <a:endParaRPr lang="en-US" sz="15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900" dirty="0"/>
                  <a:t>Machine action space (misalignment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1900" dirty="0"/>
                  <a:t>):</a:t>
                </a:r>
              </a:p>
              <a:p>
                <a:pPr lvl="1"/>
                <a:r>
                  <a:rPr lang="en-US" sz="1500" dirty="0" err="1"/>
                  <a:t>Superperiodicity</a:t>
                </a:r>
                <a:r>
                  <a:rPr lang="en-US" sz="1500" dirty="0"/>
                  <a:t> of the ring implies periodic sub-structures of the parameters</a:t>
                </a:r>
              </a:p>
              <a:p>
                <a:pPr lvl="2"/>
                <a:r>
                  <a:rPr lang="en-US" sz="1300" dirty="0"/>
                  <a:t>AGS is composed of 12 identical arcs</a:t>
                </a:r>
              </a:p>
              <a:p>
                <a:pPr lvl="2"/>
                <a:r>
                  <a:rPr lang="en-US" sz="1300" dirty="0"/>
                  <a:t>Each arc is composed of 2 blocks of alternating magnet core orientation</a:t>
                </a:r>
              </a:p>
              <a:p>
                <a:pPr lvl="2"/>
                <a:r>
                  <a:rPr lang="en-US" sz="1300" dirty="0"/>
                  <a:t>Each block consists of 5 girders</a:t>
                </a:r>
              </a:p>
              <a:p>
                <a:pPr lvl="2"/>
                <a:r>
                  <a:rPr lang="en-US" sz="1300" dirty="0"/>
                  <a:t>Each girder carries 2 C-magnets</a:t>
                </a:r>
                <a:br>
                  <a:rPr lang="en-US" sz="1300" dirty="0"/>
                </a:br>
                <a:endParaRPr lang="en-US" sz="1300" dirty="0"/>
              </a:p>
              <a:p>
                <a:pPr lvl="1"/>
                <a:r>
                  <a:rPr lang="en-US" sz="1500" dirty="0"/>
                  <a:t>A Haar-type wavelet decomposition (localized) </a:t>
                </a:r>
              </a:p>
            </p:txBody>
          </p:sp>
        </mc:Choice>
        <mc:Fallback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AFCF3CEF-0352-C2EE-70E8-3D7665D46C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2579" y="975365"/>
                <a:ext cx="11499925" cy="4865858"/>
              </a:xfrm>
              <a:blipFill>
                <a:blip r:embed="rId3"/>
                <a:stretch>
                  <a:fillRect l="-442" t="-1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69AD677-C961-75FC-AA81-50BAACE0CA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RL4AA ‘26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52AF18E-449B-BA0D-7859-2496EB855A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Eiad Hamwi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BE65BE-08A3-BE6B-6C18-3A9B60A170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1" r="41555" b="3768"/>
          <a:stretch>
            <a:fillRect/>
          </a:stretch>
        </p:blipFill>
        <p:spPr bwMode="auto">
          <a:xfrm>
            <a:off x="10133704" y="2579113"/>
            <a:ext cx="1828800" cy="294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D5F20A-4476-6466-EFC5-1A720D5A3974}"/>
              </a:ext>
            </a:extLst>
          </p:cNvPr>
          <p:cNvSpPr txBox="1"/>
          <p:nvPr/>
        </p:nvSpPr>
        <p:spPr>
          <a:xfrm>
            <a:off x="9867900" y="5649631"/>
            <a:ext cx="23241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" dirty="0"/>
              <a:t>Hariharan, et al. Haar wavelet method for solving Fisher's equation. (2019) Appl. Math. </a:t>
            </a:r>
            <a:r>
              <a:rPr lang="en-US" sz="600" dirty="0" err="1"/>
              <a:t>Comput</a:t>
            </a:r>
            <a:r>
              <a:rPr lang="en-US" sz="600" dirty="0"/>
              <a:t>., 211, 284-292.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792E630-5260-C062-880D-FDFC4D683175}"/>
              </a:ext>
            </a:extLst>
          </p:cNvPr>
          <p:cNvGrpSpPr/>
          <p:nvPr/>
        </p:nvGrpSpPr>
        <p:grpSpPr>
          <a:xfrm>
            <a:off x="7668617" y="2430993"/>
            <a:ext cx="2186373" cy="3560417"/>
            <a:chOff x="7668617" y="2430993"/>
            <a:chExt cx="2186373" cy="3560417"/>
          </a:xfrm>
        </p:grpSpPr>
        <p:pic>
          <p:nvPicPr>
            <p:cNvPr id="12" name="Picture 11" descr="Chart, line chart&#10;&#10;AI-generated content may be incorrect.">
              <a:extLst>
                <a:ext uri="{FF2B5EF4-FFF2-40B4-BE49-F238E27FC236}">
                  <a16:creationId xmlns:a16="http://schemas.microsoft.com/office/drawing/2014/main" id="{B5485AC7-D46A-7C81-D4F4-4E19712F2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668617" y="2430993"/>
              <a:ext cx="2186373" cy="3560417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960F943-87CA-FF88-DA1D-77036343EBE9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3947628"/>
              <a:ext cx="15240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27414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B1749-9DE2-0E4B-6D35-D1E7E5CD3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F678E9-D16C-4B20-FAB8-973B2DF2D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12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C522805-032D-3384-A744-2FE7D9D0A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Rewarding information gain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A6FFCCB4-3AA6-CC02-6C70-28203B25F1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2579" y="975365"/>
                <a:ext cx="11499925" cy="486585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1900" dirty="0"/>
                  <a:t>The next challenge is to precisely leverage the information content in the BPM observations</a:t>
                </a:r>
              </a:p>
              <a:p>
                <a:pPr marL="0" indent="0">
                  <a:buNone/>
                </a:pPr>
                <a:endParaRPr lang="en-US" sz="1900" dirty="0"/>
              </a:p>
              <a:p>
                <a:pPr marL="0" indent="0">
                  <a:buNone/>
                </a:pPr>
                <a:r>
                  <a:rPr lang="en-US" sz="1600" dirty="0"/>
                  <a:t>For this, we can leverage the </a:t>
                </a:r>
                <a:r>
                  <a:rPr lang="en-US" sz="1600" b="1" dirty="0" err="1"/>
                  <a:t>SciBmad</a:t>
                </a:r>
                <a:r>
                  <a:rPr lang="en-US" sz="1600" b="1" dirty="0"/>
                  <a:t> differentiable simulator</a:t>
                </a:r>
                <a:r>
                  <a:rPr lang="en-US" sz="1600" dirty="0"/>
                  <a:t> to propagate Gaussian uncertainties through the lattice using </a:t>
                </a:r>
                <a:r>
                  <a:rPr lang="en-US" sz="1600" u="sng" dirty="0"/>
                  <a:t>Auto-Differentiation Variational Inference</a:t>
                </a:r>
                <a:r>
                  <a:rPr lang="en-US" sz="1600" dirty="0"/>
                  <a:t> at first-order in errors. </a:t>
                </a:r>
              </a:p>
              <a:p>
                <a:pPr marL="0" indent="0">
                  <a:buNone/>
                </a:pPr>
                <a:endParaRPr lang="en-US" sz="1900" dirty="0"/>
              </a:p>
              <a:p>
                <a:pPr marL="0" indent="0">
                  <a:buNone/>
                </a:pPr>
                <a:r>
                  <a:rPr lang="en-US" sz="1600" dirty="0"/>
                  <a:t>Since the effect of each magnet is local, we can construct a set of local Jacobians, linearized around a reference shot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en-US" sz="160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</m:oMath>
                  </m:oMathPara>
                </a14:m>
                <a:endParaRPr lang="en-US" sz="160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sz="1600" dirty="0"/>
                  <a:t>Then, 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600" dirty="0"/>
                  <a:t>, the sensitivity of BPM k to upstream variables is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160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sz="1600" dirty="0"/>
                  <a:t>We can now construct the first-order derivative of relative entropy / cross-entropy / KL-divergence:</a:t>
                </a:r>
                <a:br>
                  <a:rPr lang="en-US" sz="1600" dirty="0"/>
                </a:br>
                <a:endParaRPr lang="en-US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𝔩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𝑗𝑚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A6FFCCB4-3AA6-CC02-6C70-28203B25F1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2579" y="975365"/>
                <a:ext cx="11499925" cy="4865858"/>
              </a:xfrm>
              <a:blipFill>
                <a:blip r:embed="rId3"/>
                <a:stretch>
                  <a:fillRect l="-442" t="-1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A44F550-BF13-2B97-0E15-B37F294DC5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RL4AA ‘26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46967E9-ABFC-1D71-4749-45EA31C65A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Eiad Hamwi</a:t>
            </a:r>
          </a:p>
        </p:txBody>
      </p:sp>
    </p:spTree>
    <p:extLst>
      <p:ext uri="{BB962C8B-B14F-4D97-AF65-F5344CB8AC3E}">
        <p14:creationId xmlns:p14="http://schemas.microsoft.com/office/powerpoint/2010/main" val="28180085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EF191-A4BF-2742-0B6D-4BF480147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49D157-2067-E5E1-43E2-66607E20F9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13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4F7191D-D22E-F63B-7BD0-D35EE9D2F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Reward function shaping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3B1FCEC-26D2-B7B8-0C32-9A6A6A464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975365"/>
            <a:ext cx="11499925" cy="4865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/>
              <a:t>The MPC agent needs to balance optimizing machine performance and system ID</a:t>
            </a:r>
          </a:p>
          <a:p>
            <a:pPr marL="0" indent="0">
              <a:buNone/>
            </a:pPr>
            <a:endParaRPr lang="en-US" sz="19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Safety constraints demand a </a:t>
            </a:r>
            <a:r>
              <a:rPr lang="en-US" sz="1600" u="sng" dirty="0"/>
              <a:t>strong biasing against beam loss</a:t>
            </a:r>
            <a:r>
              <a:rPr lang="en-US" sz="1600" dirty="0"/>
              <a:t>, dictated by the </a:t>
            </a:r>
            <a:r>
              <a:rPr lang="en-US" sz="1600" u="sng" dirty="0"/>
              <a:t>BPM sum signals</a:t>
            </a:r>
            <a:r>
              <a:rPr lang="en-US" sz="1600" dirty="0"/>
              <a:t>. 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During commissioning, beam should be dumped after first turn, since beam is likely not on closed-orbit.  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Then system-identification is naturally re-incentivized, and </a:t>
            </a:r>
            <a:r>
              <a:rPr lang="en-US" sz="1600" u="sng" dirty="0"/>
              <a:t>MPC can push the machine towards resonances</a:t>
            </a:r>
            <a:r>
              <a:rPr lang="en-US" sz="1600" dirty="0"/>
              <a:t> to inflate sensitivity.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Furthermore, the agent has access to the exact first-order sensitivities and can easily extend to many (small) steps.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This offers a robust approach to beam threading and system identification via a control-as-inference paradigm.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C0C2EE5-3CB5-59E3-6513-7F577C3EAE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RL4AA ‘26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0C031D2-9194-918B-673B-51247A34AA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Eiad Hamwi</a:t>
            </a:r>
          </a:p>
        </p:txBody>
      </p:sp>
    </p:spTree>
    <p:extLst>
      <p:ext uri="{BB962C8B-B14F-4D97-AF65-F5344CB8AC3E}">
        <p14:creationId xmlns:p14="http://schemas.microsoft.com/office/powerpoint/2010/main" val="29196153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CCA763-6E7E-5660-77BC-7C88D518A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F08AF0-DBDD-06F1-0FAF-C6E855081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44A9F9-944D-5880-3F0F-9FAC5E0F3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975365"/>
            <a:ext cx="11499925" cy="3913876"/>
          </a:xfrm>
        </p:spPr>
        <p:txBody>
          <a:bodyPr>
            <a:normAutofit/>
          </a:bodyPr>
          <a:lstStyle/>
          <a:p>
            <a:r>
              <a:rPr lang="en-US" sz="1800" dirty="0"/>
              <a:t>Probabilistic MPC and fast differentiable physics models can </a:t>
            </a:r>
            <a:r>
              <a:rPr lang="en-US" sz="1800" u="sng" dirty="0"/>
              <a:t>explicitly represent model uncertainty</a:t>
            </a:r>
            <a:r>
              <a:rPr lang="en-US" sz="1800" dirty="0"/>
              <a:t>. 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Degeneracies / trade-offs in parameter uncertainties can be </a:t>
            </a:r>
            <a:r>
              <a:rPr lang="en-US" sz="1800" u="sng" dirty="0"/>
              <a:t>explicitly characterized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r>
              <a:rPr lang="en-US" sz="1800" dirty="0"/>
              <a:t>Control-as-inference paradigm is essential for </a:t>
            </a:r>
            <a:r>
              <a:rPr lang="en-US" sz="1800" u="sng" dirty="0"/>
              <a:t>minimally-invasive system identification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 algn="ctr">
              <a:buNone/>
            </a:pPr>
            <a:r>
              <a:rPr lang="en-US" sz="3200" dirty="0"/>
              <a:t>Thank you!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3D6101-09EB-C2D7-5F5E-76835F54E4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RL4AA ‘26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08314C-D51D-8E89-197F-F289714144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Eiad Hamwi</a:t>
            </a:r>
          </a:p>
        </p:txBody>
      </p:sp>
    </p:spTree>
    <p:extLst>
      <p:ext uri="{BB962C8B-B14F-4D97-AF65-F5344CB8AC3E}">
        <p14:creationId xmlns:p14="http://schemas.microsoft.com/office/powerpoint/2010/main" val="1713646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4F7E9-4F2C-B90C-8539-E090AC78A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2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72FBB97-50B2-29C0-E4A5-E687312E6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Charged Particle Acceleration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061EDE5-6FD2-6E76-2969-8FB2706B2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Dense charged beams are the foundation of many technologies:</a:t>
            </a:r>
            <a:br>
              <a:rPr lang="en-US" dirty="0"/>
            </a:br>
            <a:endParaRPr lang="en-US" dirty="0"/>
          </a:p>
          <a:p>
            <a:r>
              <a:rPr lang="en-US" sz="1800" dirty="0"/>
              <a:t>Cancer treatment</a:t>
            </a:r>
          </a:p>
          <a:p>
            <a:r>
              <a:rPr lang="en-US" sz="1800" dirty="0"/>
              <a:t>Food irradiation</a:t>
            </a:r>
          </a:p>
          <a:p>
            <a:r>
              <a:rPr lang="en-US" sz="1800" dirty="0"/>
              <a:t>Medical imaging</a:t>
            </a:r>
          </a:p>
          <a:p>
            <a:r>
              <a:rPr lang="en-US" sz="1800" dirty="0"/>
              <a:t>Last, but not least: particle accelerators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6999DB-5BDE-FB51-782B-22EC2F2DB3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RL4AA ‘26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31837C8-2204-3BDE-EB97-F3BA73B3EA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Eiad Hamwi</a:t>
            </a:r>
          </a:p>
        </p:txBody>
      </p:sp>
      <p:pic>
        <p:nvPicPr>
          <p:cNvPr id="1026" name="Picture 2" descr="Particle Accelerators - Galactic Library">
            <a:extLst>
              <a:ext uri="{FF2B5EF4-FFF2-40B4-BE49-F238E27FC236}">
                <a16:creationId xmlns:a16="http://schemas.microsoft.com/office/drawing/2014/main" id="{DE2C99D7-217C-B5BF-41E7-FE1B76B6A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810" y="1455856"/>
            <a:ext cx="2902226" cy="225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y doesn't an electron feel an electric field, and thus accelerate whilst  inside the drift tube of a linear accelerator? - Physics Stack Exchange">
            <a:extLst>
              <a:ext uri="{FF2B5EF4-FFF2-40B4-BE49-F238E27FC236}">
                <a16:creationId xmlns:a16="http://schemas.microsoft.com/office/drawing/2014/main" id="{173609ED-227A-137E-8478-1261F84D72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7"/>
          <a:stretch>
            <a:fillRect/>
          </a:stretch>
        </p:blipFill>
        <p:spPr bwMode="auto">
          <a:xfrm>
            <a:off x="8694635" y="3713259"/>
            <a:ext cx="3051626" cy="212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DF] Measuring and Analyzing the Transverse Emittance of Charged Particle  Beams | Semantic Scholar">
            <a:extLst>
              <a:ext uri="{FF2B5EF4-FFF2-40B4-BE49-F238E27FC236}">
                <a16:creationId xmlns:a16="http://schemas.microsoft.com/office/drawing/2014/main" id="{6F41F2F8-B50E-EAD1-7417-6B5966983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006" y="4045226"/>
            <a:ext cx="3396344" cy="162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714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BE3F6-93B4-D904-15D3-CCBCEE920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6AA543-1923-C2E4-7C20-A98E3E2CA0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3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F06054A-D699-5C5D-DFFD-7D1DA310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Linac control problem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E617CD7-2F4D-F3E7-527D-56C2EAFF2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975365"/>
            <a:ext cx="11499925" cy="486585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Linear accelerators / transfer lines require precise configurations for stability</a:t>
            </a:r>
            <a:br>
              <a:rPr lang="en-US" dirty="0"/>
            </a:br>
            <a:endParaRPr lang="en-US" dirty="0"/>
          </a:p>
          <a:p>
            <a:r>
              <a:rPr lang="en-US" sz="1600" dirty="0"/>
              <a:t>Beam centroid position (dipoles)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Beam spatial distribution (quadrupoles, sextupoles, etc…)</a:t>
            </a:r>
          </a:p>
          <a:p>
            <a:r>
              <a:rPr lang="en-US" sz="1600" dirty="0">
                <a:solidFill>
                  <a:srgbClr val="7030A0"/>
                </a:solidFill>
              </a:rPr>
              <a:t>Beam energy distribution (RF cavities)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A307593-AB81-C32B-9B14-7C37F0EA37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RL4AA ‘26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E581539-0D17-3DEC-BCFE-520D7CBA19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Eiad Hamwi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E7A635-3565-B022-61FF-DE44EB37AF2C}"/>
              </a:ext>
            </a:extLst>
          </p:cNvPr>
          <p:cNvSpPr txBox="1"/>
          <p:nvPr/>
        </p:nvSpPr>
        <p:spPr>
          <a:xfrm>
            <a:off x="9256665" y="5644233"/>
            <a:ext cx="27221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0" i="0" dirty="0">
                <a:solidFill>
                  <a:srgbClr val="212529"/>
                </a:solidFill>
                <a:effectLst/>
                <a:latin typeface="Poppins-Regular"/>
              </a:rPr>
              <a:t>R. Roussel, et al (2024). Efficient 6D phase space reconstruction from experimental measurements using generative machine learning.</a:t>
            </a:r>
            <a:endParaRPr lang="en-US" sz="800" dirty="0"/>
          </a:p>
        </p:txBody>
      </p:sp>
      <p:pic>
        <p:nvPicPr>
          <p:cNvPr id="3077" name="Picture 5" descr="Refer to caption">
            <a:extLst>
              <a:ext uri="{FF2B5EF4-FFF2-40B4-BE49-F238E27FC236}">
                <a16:creationId xmlns:a16="http://schemas.microsoft.com/office/drawing/2014/main" id="{1866EF05-614B-FED2-5116-050D57122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322" y="3309039"/>
            <a:ext cx="2316699" cy="230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iagram, engineering drawing&#10;&#10;AI-generated content may be incorrect.">
            <a:extLst>
              <a:ext uri="{FF2B5EF4-FFF2-40B4-BE49-F238E27FC236}">
                <a16:creationId xmlns:a16="http://schemas.microsoft.com/office/drawing/2014/main" id="{C0F804FB-9F60-37E9-235D-0F6445DCFA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30"/>
          <a:stretch>
            <a:fillRect/>
          </a:stretch>
        </p:blipFill>
        <p:spPr>
          <a:xfrm>
            <a:off x="6446426" y="2994265"/>
            <a:ext cx="1977484" cy="1338439"/>
          </a:xfrm>
          <a:prstGeom prst="plaque">
            <a:avLst>
              <a:gd name="adj" fmla="val 19751"/>
            </a:avLst>
          </a:prstGeom>
        </p:spPr>
      </p:pic>
      <p:pic>
        <p:nvPicPr>
          <p:cNvPr id="16" name="Picture 15" descr="Diagram, schematic&#10;&#10;AI-generated content may be incorrect.">
            <a:extLst>
              <a:ext uri="{FF2B5EF4-FFF2-40B4-BE49-F238E27FC236}">
                <a16:creationId xmlns:a16="http://schemas.microsoft.com/office/drawing/2014/main" id="{D72F8052-D0A2-D11F-A551-ADF2384A24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23" b="89950" l="0" r="95324">
                        <a14:foregroundMark x1="9661" y1="41457" x2="10123" y2="40704"/>
                        <a14:foregroundMark x1="6475" y1="35427" x2="4265" y2="47739"/>
                        <a14:foregroundMark x1="3803" y1="42965" x2="51" y2="43719"/>
                        <a14:foregroundMark x1="3803" y1="37688" x2="360" y2="39196"/>
                        <a14:foregroundMark x1="2569" y1="30653" x2="9353" y2="5025"/>
                        <a14:foregroundMark x1="9353" y1="5025" x2="13155" y2="38442"/>
                        <a14:foregroundMark x1="13155" y1="38442" x2="5447" y2="46734"/>
                        <a14:foregroundMark x1="5447" y1="46734" x2="822" y2="44472"/>
                        <a14:foregroundMark x1="12641" y1="31407" x2="9815" y2="12312"/>
                        <a14:foregroundMark x1="12333" y1="24623" x2="9507" y2="7538"/>
                        <a14:foregroundMark x1="9661" y1="6030" x2="13566" y2="38442"/>
                        <a14:foregroundMark x1="13566" y1="38442" x2="13566" y2="39196"/>
                        <a14:foregroundMark x1="13412" y1="31407" x2="9969" y2="4523"/>
                        <a14:foregroundMark x1="14029" y1="29899" x2="9661" y2="12312"/>
                        <a14:foregroundMark x1="10432" y1="13819" x2="6012" y2="13065"/>
                        <a14:foregroundMark x1="11511" y1="25377" x2="23022" y2="26131"/>
                        <a14:foregroundMark x1="10740" y1="17588" x2="14697" y2="17588"/>
                        <a14:foregroundMark x1="85406" y1="42965" x2="94502" y2="36181"/>
                        <a14:foregroundMark x1="94502" y1="36181" x2="95324" y2="32915"/>
                        <a14:foregroundMark x1="1747" y1="28392" x2="4625" y2="23116"/>
                        <a14:foregroundMark x1="1285" y1="23116" x2="6321" y2="23869"/>
                        <a14:foregroundMark x1="5087" y1="15327" x2="2724" y2="18342"/>
                        <a14:foregroundMark x1="78314" y1="32915" x2="84789" y2="336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640" y="4162625"/>
            <a:ext cx="5672483" cy="11601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B6602C3-5F91-E7A6-4AE1-08BAEDCBEDAA}"/>
              </a:ext>
            </a:extLst>
          </p:cNvPr>
          <p:cNvSpPr txBox="1"/>
          <p:nvPr/>
        </p:nvSpPr>
        <p:spPr>
          <a:xfrm>
            <a:off x="1248983" y="3936999"/>
            <a:ext cx="8665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Comic Sans MS" panose="030F0902030302020204" pitchFamily="66" charset="0"/>
              </a:rPr>
              <a:t>Quadrupole</a:t>
            </a:r>
            <a:br>
              <a:rPr lang="en-US" sz="900" dirty="0">
                <a:latin typeface="Comic Sans MS" panose="030F0902030302020204" pitchFamily="66" charset="0"/>
              </a:rPr>
            </a:br>
            <a:r>
              <a:rPr lang="en-US" sz="900" dirty="0">
                <a:latin typeface="Comic Sans MS" panose="030F0902030302020204" pitchFamily="66" charset="0"/>
              </a:rPr>
              <a:t>(Focusing) Magnet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96D186-E9C3-4B42-11B5-672ECCFC580F}"/>
              </a:ext>
            </a:extLst>
          </p:cNvPr>
          <p:cNvSpPr txBox="1"/>
          <p:nvPr/>
        </p:nvSpPr>
        <p:spPr>
          <a:xfrm>
            <a:off x="3365897" y="3936999"/>
            <a:ext cx="8665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Comic Sans MS" panose="030F0902030302020204" pitchFamily="66" charset="0"/>
              </a:rPr>
              <a:t>Dipole</a:t>
            </a:r>
            <a:br>
              <a:rPr lang="en-US" sz="900" dirty="0">
                <a:latin typeface="Comic Sans MS" panose="030F0902030302020204" pitchFamily="66" charset="0"/>
              </a:rPr>
            </a:br>
            <a:r>
              <a:rPr lang="en-US" sz="900" dirty="0">
                <a:latin typeface="Comic Sans MS" panose="030F0902030302020204" pitchFamily="66" charset="0"/>
              </a:rPr>
              <a:t>(Steering) Magnet</a:t>
            </a:r>
          </a:p>
        </p:txBody>
      </p:sp>
      <p:grpSp>
        <p:nvGrpSpPr>
          <p:cNvPr id="1085" name="Group 1084">
            <a:extLst>
              <a:ext uri="{FF2B5EF4-FFF2-40B4-BE49-F238E27FC236}">
                <a16:creationId xmlns:a16="http://schemas.microsoft.com/office/drawing/2014/main" id="{2AF04071-AFE3-B64A-ED8A-08AE36B2FEE6}"/>
              </a:ext>
            </a:extLst>
          </p:cNvPr>
          <p:cNvGrpSpPr/>
          <p:nvPr/>
        </p:nvGrpSpPr>
        <p:grpSpPr>
          <a:xfrm>
            <a:off x="735987" y="5292610"/>
            <a:ext cx="4957438" cy="434704"/>
            <a:chOff x="735987" y="5292610"/>
            <a:chExt cx="4957438" cy="434704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885F1F2-FD7B-3D1F-874E-8C27D3546421}"/>
                </a:ext>
              </a:extLst>
            </p:cNvPr>
            <p:cNvCxnSpPr>
              <a:cxnSpLocks/>
            </p:cNvCxnSpPr>
            <p:nvPr/>
          </p:nvCxnSpPr>
          <p:spPr>
            <a:xfrm>
              <a:off x="735987" y="5292610"/>
              <a:ext cx="1627437" cy="0"/>
            </a:xfrm>
            <a:prstGeom prst="line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7E4D7AA-8739-1BD4-2EA1-1306CD6E5956}"/>
                </a:ext>
              </a:extLst>
            </p:cNvPr>
            <p:cNvCxnSpPr>
              <a:cxnSpLocks/>
            </p:cNvCxnSpPr>
            <p:nvPr/>
          </p:nvCxnSpPr>
          <p:spPr>
            <a:xfrm>
              <a:off x="2363424" y="5292610"/>
              <a:ext cx="669795" cy="121958"/>
            </a:xfrm>
            <a:prstGeom prst="line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811DFFD-7B04-D5CD-FCC9-DF4BDF018A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77915" y="5331536"/>
              <a:ext cx="613292" cy="395778"/>
            </a:xfrm>
            <a:prstGeom prst="line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031" name="Straight Connector 1030">
              <a:extLst>
                <a:ext uri="{FF2B5EF4-FFF2-40B4-BE49-F238E27FC236}">
                  <a16:creationId xmlns:a16="http://schemas.microsoft.com/office/drawing/2014/main" id="{C2E9DEAB-F3E6-5747-48F0-FEECF73BFA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08298" y="5415803"/>
              <a:ext cx="770918" cy="304094"/>
            </a:xfrm>
            <a:prstGeom prst="line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042" name="Straight Connector 1041">
              <a:extLst>
                <a:ext uri="{FF2B5EF4-FFF2-40B4-BE49-F238E27FC236}">
                  <a16:creationId xmlns:a16="http://schemas.microsoft.com/office/drawing/2014/main" id="{E85FE299-721C-BCC1-AFEB-12E3E02ECFAE}"/>
                </a:ext>
              </a:extLst>
            </p:cNvPr>
            <p:cNvCxnSpPr>
              <a:cxnSpLocks/>
              <a:endCxn id="1065" idx="6"/>
            </p:cNvCxnSpPr>
            <p:nvPr/>
          </p:nvCxnSpPr>
          <p:spPr>
            <a:xfrm>
              <a:off x="4391207" y="5331536"/>
              <a:ext cx="1302218" cy="69886"/>
            </a:xfrm>
            <a:prstGeom prst="line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1087" name="Group 1086">
            <a:extLst>
              <a:ext uri="{FF2B5EF4-FFF2-40B4-BE49-F238E27FC236}">
                <a16:creationId xmlns:a16="http://schemas.microsoft.com/office/drawing/2014/main" id="{DA9F7B29-7A4B-D4D9-566A-AC9EB10941D7}"/>
              </a:ext>
            </a:extLst>
          </p:cNvPr>
          <p:cNvGrpSpPr/>
          <p:nvPr/>
        </p:nvGrpSpPr>
        <p:grpSpPr>
          <a:xfrm>
            <a:off x="735987" y="5373728"/>
            <a:ext cx="4904453" cy="617682"/>
            <a:chOff x="735987" y="5373728"/>
            <a:chExt cx="4904453" cy="617682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682BE2C-8A3C-BD47-A24D-B76043BC8EA8}"/>
                </a:ext>
              </a:extLst>
            </p:cNvPr>
            <p:cNvCxnSpPr>
              <a:cxnSpLocks/>
            </p:cNvCxnSpPr>
            <p:nvPr/>
          </p:nvCxnSpPr>
          <p:spPr>
            <a:xfrm>
              <a:off x="735987" y="5373728"/>
              <a:ext cx="964848" cy="155494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7AE0DA2-219A-17CD-1652-B77528E8FA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91901" y="5443793"/>
              <a:ext cx="671522" cy="84013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7027ED2-D7C7-7042-AEE2-3DE0C7B41C54}"/>
                </a:ext>
              </a:extLst>
            </p:cNvPr>
            <p:cNvCxnSpPr>
              <a:cxnSpLocks/>
            </p:cNvCxnSpPr>
            <p:nvPr/>
          </p:nvCxnSpPr>
          <p:spPr>
            <a:xfrm>
              <a:off x="2981649" y="5507599"/>
              <a:ext cx="818181" cy="483811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BDD4799-15EA-75C5-9F76-36FD037FF60C}"/>
                </a:ext>
              </a:extLst>
            </p:cNvPr>
            <p:cNvCxnSpPr>
              <a:cxnSpLocks/>
              <a:stCxn id="1065" idx="4"/>
            </p:cNvCxnSpPr>
            <p:nvPr/>
          </p:nvCxnSpPr>
          <p:spPr>
            <a:xfrm flipH="1" flipV="1">
              <a:off x="4386764" y="5489105"/>
              <a:ext cx="1253676" cy="211008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D7D8DA7-1F05-AAD3-9340-07B363D6C6FC}"/>
                </a:ext>
              </a:extLst>
            </p:cNvPr>
            <p:cNvCxnSpPr>
              <a:cxnSpLocks/>
            </p:cNvCxnSpPr>
            <p:nvPr/>
          </p:nvCxnSpPr>
          <p:spPr>
            <a:xfrm>
              <a:off x="2360329" y="5440107"/>
              <a:ext cx="621321" cy="67492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48" name="Straight Connector 1047">
              <a:extLst>
                <a:ext uri="{FF2B5EF4-FFF2-40B4-BE49-F238E27FC236}">
                  <a16:creationId xmlns:a16="http://schemas.microsoft.com/office/drawing/2014/main" id="{59439938-2ECD-7258-FFAB-31A980B7A0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96182" y="5485799"/>
              <a:ext cx="595025" cy="505611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86" name="Group 1085">
            <a:extLst>
              <a:ext uri="{FF2B5EF4-FFF2-40B4-BE49-F238E27FC236}">
                <a16:creationId xmlns:a16="http://schemas.microsoft.com/office/drawing/2014/main" id="{7877672C-94A6-19BF-E291-328E9D3EDDE2}"/>
              </a:ext>
            </a:extLst>
          </p:cNvPr>
          <p:cNvGrpSpPr/>
          <p:nvPr/>
        </p:nvGrpSpPr>
        <p:grpSpPr>
          <a:xfrm>
            <a:off x="735987" y="5020718"/>
            <a:ext cx="4902729" cy="424315"/>
            <a:chOff x="735987" y="5020718"/>
            <a:chExt cx="4902729" cy="42431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9B18369-CF64-E275-1CDF-C8D9677FCC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5987" y="5020718"/>
              <a:ext cx="959045" cy="192303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E1AD3B0-0D4A-8EEA-7A3C-E6B5CB9B55C9}"/>
                </a:ext>
              </a:extLst>
            </p:cNvPr>
            <p:cNvCxnSpPr>
              <a:cxnSpLocks/>
            </p:cNvCxnSpPr>
            <p:nvPr/>
          </p:nvCxnSpPr>
          <p:spPr>
            <a:xfrm>
              <a:off x="1695032" y="5020718"/>
              <a:ext cx="668392" cy="59537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474A343-7E16-F6C2-1AA6-9F091DA271FF}"/>
                </a:ext>
              </a:extLst>
            </p:cNvPr>
            <p:cNvCxnSpPr>
              <a:cxnSpLocks/>
            </p:cNvCxnSpPr>
            <p:nvPr/>
          </p:nvCxnSpPr>
          <p:spPr>
            <a:xfrm>
              <a:off x="3006335" y="5307138"/>
              <a:ext cx="771579" cy="13789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4B256AE-361D-0C82-A314-3422A034A2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81178" y="5187741"/>
              <a:ext cx="610029" cy="256053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BC2E021-EA67-65F2-7D21-5B7976A7EBD5}"/>
                </a:ext>
              </a:extLst>
            </p:cNvPr>
            <p:cNvCxnSpPr>
              <a:cxnSpLocks/>
            </p:cNvCxnSpPr>
            <p:nvPr/>
          </p:nvCxnSpPr>
          <p:spPr>
            <a:xfrm>
              <a:off x="2356132" y="5078247"/>
              <a:ext cx="652166" cy="225907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54" name="Straight Connector 1053">
              <a:extLst>
                <a:ext uri="{FF2B5EF4-FFF2-40B4-BE49-F238E27FC236}">
                  <a16:creationId xmlns:a16="http://schemas.microsoft.com/office/drawing/2014/main" id="{CD832A6C-BDB5-1B8F-A452-56EC222AD6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86764" y="5105409"/>
              <a:ext cx="1251952" cy="82332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65" name="Donut 1064">
            <a:extLst>
              <a:ext uri="{FF2B5EF4-FFF2-40B4-BE49-F238E27FC236}">
                <a16:creationId xmlns:a16="http://schemas.microsoft.com/office/drawing/2014/main" id="{65F6EC30-89CE-C76C-AC8C-5F70169FEC96}"/>
              </a:ext>
            </a:extLst>
          </p:cNvPr>
          <p:cNvSpPr/>
          <p:nvPr/>
        </p:nvSpPr>
        <p:spPr>
          <a:xfrm>
            <a:off x="5587455" y="5102729"/>
            <a:ext cx="105970" cy="597383"/>
          </a:xfrm>
          <a:prstGeom prst="donut">
            <a:avLst>
              <a:gd name="adj" fmla="val 4720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68" name="Donut 1067">
            <a:extLst>
              <a:ext uri="{FF2B5EF4-FFF2-40B4-BE49-F238E27FC236}">
                <a16:creationId xmlns:a16="http://schemas.microsoft.com/office/drawing/2014/main" id="{5281CE9D-6AF0-C66B-5601-FBA8CB866075}"/>
              </a:ext>
            </a:extLst>
          </p:cNvPr>
          <p:cNvSpPr/>
          <p:nvPr/>
        </p:nvSpPr>
        <p:spPr>
          <a:xfrm>
            <a:off x="686517" y="5217232"/>
            <a:ext cx="98939" cy="155494"/>
          </a:xfrm>
          <a:prstGeom prst="donut">
            <a:avLst>
              <a:gd name="adj" fmla="val 469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74" name="Straight Connector 1073">
            <a:extLst>
              <a:ext uri="{FF2B5EF4-FFF2-40B4-BE49-F238E27FC236}">
                <a16:creationId xmlns:a16="http://schemas.microsoft.com/office/drawing/2014/main" id="{5D6162C8-FAB3-F6BE-D7B6-1885C8AA746F}"/>
              </a:ext>
            </a:extLst>
          </p:cNvPr>
          <p:cNvCxnSpPr>
            <a:cxnSpLocks/>
          </p:cNvCxnSpPr>
          <p:nvPr/>
        </p:nvCxnSpPr>
        <p:spPr>
          <a:xfrm>
            <a:off x="1682272" y="4938498"/>
            <a:ext cx="0" cy="676567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76" name="Straight Connector 1075">
            <a:extLst>
              <a:ext uri="{FF2B5EF4-FFF2-40B4-BE49-F238E27FC236}">
                <a16:creationId xmlns:a16="http://schemas.microsoft.com/office/drawing/2014/main" id="{59B94D95-D1C9-B65F-B240-C04ADDE50EA9}"/>
              </a:ext>
            </a:extLst>
          </p:cNvPr>
          <p:cNvCxnSpPr>
            <a:cxnSpLocks/>
          </p:cNvCxnSpPr>
          <p:nvPr/>
        </p:nvCxnSpPr>
        <p:spPr>
          <a:xfrm>
            <a:off x="3005033" y="4938497"/>
            <a:ext cx="0" cy="676567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77" name="Straight Connector 1076">
            <a:extLst>
              <a:ext uri="{FF2B5EF4-FFF2-40B4-BE49-F238E27FC236}">
                <a16:creationId xmlns:a16="http://schemas.microsoft.com/office/drawing/2014/main" id="{2F50DDF8-8E4B-CD7A-3A13-25CC7A217A30}"/>
              </a:ext>
            </a:extLst>
          </p:cNvPr>
          <p:cNvCxnSpPr>
            <a:cxnSpLocks/>
          </p:cNvCxnSpPr>
          <p:nvPr/>
        </p:nvCxnSpPr>
        <p:spPr>
          <a:xfrm>
            <a:off x="4386764" y="4938496"/>
            <a:ext cx="0" cy="676567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78" name="Straight Connector 1077">
            <a:extLst>
              <a:ext uri="{FF2B5EF4-FFF2-40B4-BE49-F238E27FC236}">
                <a16:creationId xmlns:a16="http://schemas.microsoft.com/office/drawing/2014/main" id="{5928FCA7-1EFB-BA2D-F1B9-8BE06E87905D}"/>
              </a:ext>
            </a:extLst>
          </p:cNvPr>
          <p:cNvCxnSpPr>
            <a:cxnSpLocks/>
          </p:cNvCxnSpPr>
          <p:nvPr/>
        </p:nvCxnSpPr>
        <p:spPr>
          <a:xfrm>
            <a:off x="2376597" y="4938495"/>
            <a:ext cx="0" cy="676567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79" name="Straight Connector 1078">
            <a:extLst>
              <a:ext uri="{FF2B5EF4-FFF2-40B4-BE49-F238E27FC236}">
                <a16:creationId xmlns:a16="http://schemas.microsoft.com/office/drawing/2014/main" id="{B37B8BA4-E32F-37AC-E055-43191C4F8086}"/>
              </a:ext>
            </a:extLst>
          </p:cNvPr>
          <p:cNvCxnSpPr>
            <a:cxnSpLocks/>
          </p:cNvCxnSpPr>
          <p:nvPr/>
        </p:nvCxnSpPr>
        <p:spPr>
          <a:xfrm>
            <a:off x="3777915" y="4954133"/>
            <a:ext cx="0" cy="676567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73" name="Right Arrow 3072">
            <a:extLst>
              <a:ext uri="{FF2B5EF4-FFF2-40B4-BE49-F238E27FC236}">
                <a16:creationId xmlns:a16="http://schemas.microsoft.com/office/drawing/2014/main" id="{91C695BA-6D69-65B9-5885-CE8B354E33C8}"/>
              </a:ext>
            </a:extLst>
          </p:cNvPr>
          <p:cNvSpPr/>
          <p:nvPr/>
        </p:nvSpPr>
        <p:spPr>
          <a:xfrm>
            <a:off x="6850618" y="1756092"/>
            <a:ext cx="1169100" cy="96274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6" name="TextBox 3075">
            <a:extLst>
              <a:ext uri="{FF2B5EF4-FFF2-40B4-BE49-F238E27FC236}">
                <a16:creationId xmlns:a16="http://schemas.microsoft.com/office/drawing/2014/main" id="{720AB2CD-06CA-FC60-B8DD-554CB544B764}"/>
              </a:ext>
            </a:extLst>
          </p:cNvPr>
          <p:cNvSpPr txBox="1"/>
          <p:nvPr/>
        </p:nvSpPr>
        <p:spPr>
          <a:xfrm>
            <a:off x="8423910" y="1874825"/>
            <a:ext cx="27221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Magnet misalignments cause feed-down of nonlinear magnetic fields</a:t>
            </a:r>
          </a:p>
        </p:txBody>
      </p:sp>
    </p:spTree>
    <p:extLst>
      <p:ext uri="{BB962C8B-B14F-4D97-AF65-F5344CB8AC3E}">
        <p14:creationId xmlns:p14="http://schemas.microsoft.com/office/powerpoint/2010/main" val="37363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73" grpId="0" animBg="1"/>
      <p:bldP spid="30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FCA82-70E1-CF4C-18F5-7BE22CAE9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A8A5B0-C82A-38B9-4279-B5D642AE0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4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3E63A74-6977-BE27-78EE-D53987381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Synchrotron control problem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916BFBD-94F3-96C2-68B0-F5AEF4BF8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975365"/>
            <a:ext cx="11499925" cy="486585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Synchrotrons require high precision for stability</a:t>
            </a:r>
            <a:br>
              <a:rPr lang="en-US" dirty="0"/>
            </a:br>
            <a:endParaRPr lang="en-US" dirty="0"/>
          </a:p>
          <a:p>
            <a:r>
              <a:rPr lang="en-US" sz="1800" dirty="0"/>
              <a:t>Periodicity introduces a new frequency to the system</a:t>
            </a:r>
          </a:p>
          <a:p>
            <a:pPr lvl="1"/>
            <a:r>
              <a:rPr lang="en-US" sz="1400" dirty="0"/>
              <a:t>Exacerbates effects of any misalignment (integer resonances)</a:t>
            </a:r>
          </a:p>
          <a:p>
            <a:pPr lvl="1"/>
            <a:r>
              <a:rPr lang="en-US" sz="1400" dirty="0"/>
              <a:t>Possibility of (destructive) coupling of beam oscillations with revolution frequency (fractional resonances)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Storage rings / light sources have extremely tight constraints for beam lifetime &amp; quality</a:t>
            </a:r>
          </a:p>
          <a:p>
            <a:endParaRPr lang="en-US" sz="1800" dirty="0"/>
          </a:p>
          <a:p>
            <a:r>
              <a:rPr lang="en-US" sz="1800" dirty="0"/>
              <a:t>Colliders tighten constraints even further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E4E2A7F-2BF2-43A3-90EF-CB33097DCF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RL4AA ‘26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AF4485-F56F-FDD7-C0EB-528181EDAD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Eiad Hamwi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DDB2DA-AE25-FDF3-7C24-19B5EA4E55EB}"/>
              </a:ext>
            </a:extLst>
          </p:cNvPr>
          <p:cNvSpPr txBox="1"/>
          <p:nvPr/>
        </p:nvSpPr>
        <p:spPr>
          <a:xfrm>
            <a:off x="8983472" y="852395"/>
            <a:ext cx="324913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rgbClr val="212529"/>
                </a:solidFill>
                <a:latin typeface="Poppins-Regular"/>
              </a:rPr>
              <a:t>https://</a:t>
            </a:r>
            <a:r>
              <a:rPr lang="en-US" sz="700" dirty="0" err="1">
                <a:solidFill>
                  <a:srgbClr val="212529"/>
                </a:solidFill>
                <a:latin typeface="Poppins-Regular"/>
              </a:rPr>
              <a:t>www.quantumdiaries.org</a:t>
            </a:r>
            <a:r>
              <a:rPr lang="en-US" sz="700" dirty="0">
                <a:solidFill>
                  <a:srgbClr val="212529"/>
                </a:solidFill>
                <a:latin typeface="Poppins-Regular"/>
              </a:rPr>
              <a:t>/author/anna-phan/page/2/</a:t>
            </a:r>
            <a:endParaRPr lang="en-US" sz="700" dirty="0"/>
          </a:p>
        </p:txBody>
      </p:sp>
      <p:pic>
        <p:nvPicPr>
          <p:cNvPr id="5122" name="Picture 2" descr="Quantum Diaries">
            <a:extLst>
              <a:ext uri="{FF2B5EF4-FFF2-40B4-BE49-F238E27FC236}">
                <a16:creationId xmlns:a16="http://schemas.microsoft.com/office/drawing/2014/main" id="{65747233-88AB-2CA3-D8D1-2210B8159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289" y="1052450"/>
            <a:ext cx="2057215" cy="194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agonal Stripe 1">
            <a:extLst>
              <a:ext uri="{FF2B5EF4-FFF2-40B4-BE49-F238E27FC236}">
                <a16:creationId xmlns:a16="http://schemas.microsoft.com/office/drawing/2014/main" id="{5FD95700-96FE-6099-1FBF-13A6C5AE705D}"/>
              </a:ext>
            </a:extLst>
          </p:cNvPr>
          <p:cNvSpPr/>
          <p:nvPr/>
        </p:nvSpPr>
        <p:spPr>
          <a:xfrm rot="13500000">
            <a:off x="1046119" y="4174490"/>
            <a:ext cx="1967807" cy="1967807"/>
          </a:xfrm>
          <a:prstGeom prst="diagStripe">
            <a:avLst>
              <a:gd name="adj" fmla="val 9598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onut 2">
            <a:extLst>
              <a:ext uri="{FF2B5EF4-FFF2-40B4-BE49-F238E27FC236}">
                <a16:creationId xmlns:a16="http://schemas.microsoft.com/office/drawing/2014/main" id="{B9FD1E3E-B9DD-AA84-30E8-95E5CF356A54}"/>
              </a:ext>
            </a:extLst>
          </p:cNvPr>
          <p:cNvSpPr/>
          <p:nvPr/>
        </p:nvSpPr>
        <p:spPr>
          <a:xfrm>
            <a:off x="5086952" y="4659001"/>
            <a:ext cx="1009048" cy="1009048"/>
          </a:xfrm>
          <a:prstGeom prst="donut">
            <a:avLst>
              <a:gd name="adj" fmla="val 336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117F82F3-C1F4-7DF1-A2C1-367EF6B35A62}"/>
              </a:ext>
            </a:extLst>
          </p:cNvPr>
          <p:cNvSpPr/>
          <p:nvPr/>
        </p:nvSpPr>
        <p:spPr>
          <a:xfrm>
            <a:off x="3993765" y="4889468"/>
            <a:ext cx="520895" cy="552715"/>
          </a:xfrm>
          <a:prstGeom prst="rightArrow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Chart&#10;&#10;AI-generated content may be incorrect.">
            <a:extLst>
              <a:ext uri="{FF2B5EF4-FFF2-40B4-BE49-F238E27FC236}">
                <a16:creationId xmlns:a16="http://schemas.microsoft.com/office/drawing/2014/main" id="{7FDAC134-DDD1-DAAC-B606-199023406F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1651" y="3860875"/>
            <a:ext cx="3916846" cy="2057187"/>
          </a:xfrm>
          <a:prstGeom prst="rect">
            <a:avLst/>
          </a:prstGeom>
        </p:spPr>
      </p:pic>
      <p:sp>
        <p:nvSpPr>
          <p:cNvPr id="20" name="Curved Up Arrow 19">
            <a:extLst>
              <a:ext uri="{FF2B5EF4-FFF2-40B4-BE49-F238E27FC236}">
                <a16:creationId xmlns:a16="http://schemas.microsoft.com/office/drawing/2014/main" id="{5A39B58C-3315-D531-9B41-2EC278AD1A8D}"/>
              </a:ext>
            </a:extLst>
          </p:cNvPr>
          <p:cNvSpPr/>
          <p:nvPr/>
        </p:nvSpPr>
        <p:spPr>
          <a:xfrm flipH="1">
            <a:off x="638572" y="5442183"/>
            <a:ext cx="2846620" cy="649859"/>
          </a:xfrm>
          <a:prstGeom prst="curvedUpArrow">
            <a:avLst>
              <a:gd name="adj1" fmla="val 7012"/>
              <a:gd name="adj2" fmla="val 31580"/>
              <a:gd name="adj3" fmla="val 2500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4B0E28-ADA3-1BC9-D97F-B70D417D04B3}"/>
              </a:ext>
            </a:extLst>
          </p:cNvPr>
          <p:cNvSpPr txBox="1"/>
          <p:nvPr/>
        </p:nvSpPr>
        <p:spPr>
          <a:xfrm>
            <a:off x="8423910" y="5864165"/>
            <a:ext cx="324913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rgbClr val="212529"/>
                </a:solidFill>
                <a:latin typeface="Poppins-Regular"/>
              </a:rPr>
              <a:t>C. Steier, “Nonlinear Lattice Characterization” USPAS (2015)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38683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3" grpId="0" animBg="1"/>
      <p:bldP spid="6" grpId="0" animBg="1"/>
      <p:bldP spid="20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60D30-0A03-6598-E059-2EE2C98CB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17B478-8BF1-72F9-64DD-FB2ECCA4B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5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0B10921-58BE-5AD9-E839-56A31928E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Synchrotron inference problem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AE46006-1058-E590-306B-7B3383CB3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975365"/>
            <a:ext cx="11499925" cy="48658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Synchrotrons require high precision for stability</a:t>
            </a:r>
            <a:br>
              <a:rPr lang="en-US" dirty="0"/>
            </a:br>
            <a:endParaRPr lang="en-US" dirty="0"/>
          </a:p>
          <a:p>
            <a:r>
              <a:rPr lang="en-US" sz="1800" dirty="0"/>
              <a:t>Magnet alignment</a:t>
            </a:r>
          </a:p>
          <a:p>
            <a:r>
              <a:rPr lang="en-US" sz="1800" dirty="0"/>
              <a:t>Magnet field multipole strengths</a:t>
            </a:r>
          </a:p>
          <a:p>
            <a:r>
              <a:rPr lang="en-US" sz="1800" dirty="0"/>
              <a:t>Collective effects characterization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dirty="0"/>
              <a:t>Methods:</a:t>
            </a:r>
          </a:p>
          <a:p>
            <a:r>
              <a:rPr lang="en-US" sz="1800" dirty="0"/>
              <a:t>Beam-based alignment (informs orbit)</a:t>
            </a:r>
          </a:p>
          <a:p>
            <a:r>
              <a:rPr lang="en-US" sz="1800" dirty="0"/>
              <a:t>Orbit-response matrix (informs fields)</a:t>
            </a:r>
          </a:p>
          <a:p>
            <a:r>
              <a:rPr lang="en-US" sz="1800" dirty="0"/>
              <a:t>Quad tune scans (informs fields)</a:t>
            </a:r>
          </a:p>
          <a:p>
            <a:r>
              <a:rPr lang="en-US" sz="1800" dirty="0"/>
              <a:t>LOCO (informs fields and orbit)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Other than LOCO, these methods are usually executed independently and incoherently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A2F146B-786D-FF1A-0A04-E3A98C5583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RL4AA ‘26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DB4D8AA-7C81-AB88-6BD7-B46FD6B5F5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Eiad Hamwi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B4BC419-6630-7770-3CF1-7650FF7C9833}"/>
              </a:ext>
            </a:extLst>
          </p:cNvPr>
          <p:cNvGrpSpPr/>
          <p:nvPr/>
        </p:nvGrpSpPr>
        <p:grpSpPr>
          <a:xfrm>
            <a:off x="7850514" y="1516109"/>
            <a:ext cx="3806172" cy="3050484"/>
            <a:chOff x="6042167" y="1300550"/>
            <a:chExt cx="4763486" cy="3817730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BC228EC4-38F4-0022-D124-73701BA21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42167" y="1300550"/>
              <a:ext cx="4763486" cy="381773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E215353-E425-2475-4BD9-8F1B48C3FAD6}"/>
                </a:ext>
              </a:extLst>
            </p:cNvPr>
            <p:cNvSpPr/>
            <p:nvPr/>
          </p:nvSpPr>
          <p:spPr>
            <a:xfrm>
              <a:off x="6301409" y="3150704"/>
              <a:ext cx="4194313" cy="3677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7A8EABA-A186-0314-884D-BB7C934E195A}"/>
                </a:ext>
              </a:extLst>
            </p:cNvPr>
            <p:cNvSpPr/>
            <p:nvPr/>
          </p:nvSpPr>
          <p:spPr>
            <a:xfrm>
              <a:off x="7285384" y="4164496"/>
              <a:ext cx="2216426" cy="6857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C24A90D-CD52-CF6C-9D66-13B9C1C96C03}"/>
                </a:ext>
              </a:extLst>
            </p:cNvPr>
            <p:cNvSpPr/>
            <p:nvPr/>
          </p:nvSpPr>
          <p:spPr>
            <a:xfrm>
              <a:off x="6927575" y="2037523"/>
              <a:ext cx="2454964" cy="11131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49F6E41-B39A-9547-3FDD-901863E49A7F}"/>
                </a:ext>
              </a:extLst>
            </p:cNvPr>
            <p:cNvSpPr/>
            <p:nvPr/>
          </p:nvSpPr>
          <p:spPr>
            <a:xfrm>
              <a:off x="6395168" y="2653748"/>
              <a:ext cx="532407" cy="12920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D285139-D995-D4EF-A11D-A83BDAA48F98}"/>
                </a:ext>
              </a:extLst>
            </p:cNvPr>
            <p:cNvSpPr/>
            <p:nvPr/>
          </p:nvSpPr>
          <p:spPr>
            <a:xfrm>
              <a:off x="6321288" y="2891434"/>
              <a:ext cx="532408" cy="25926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E055AED-59C9-7E3A-E6B2-529CC5633BFB}"/>
              </a:ext>
            </a:extLst>
          </p:cNvPr>
          <p:cNvSpPr txBox="1"/>
          <p:nvPr/>
        </p:nvSpPr>
        <p:spPr>
          <a:xfrm rot="5400000">
            <a:off x="10549567" y="2783134"/>
            <a:ext cx="305048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https://commons.wikimedia.org/wiki/File:Storage_ring_de.svg</a:t>
            </a:r>
          </a:p>
        </p:txBody>
      </p:sp>
    </p:spTree>
    <p:extLst>
      <p:ext uri="{BB962C8B-B14F-4D97-AF65-F5344CB8AC3E}">
        <p14:creationId xmlns:p14="http://schemas.microsoft.com/office/powerpoint/2010/main" val="130179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59573-69E3-FC9B-1AD1-8C0348F8C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D2FC7-1A5F-CE07-D6D2-1065EE49D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6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E072692-2EFA-3C68-A5E6-E46934D33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Synchrotron regimes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A93F29-BB38-0B82-A78F-2DB221EBFCC1}"/>
              </a:ext>
            </a:extLst>
          </p:cNvPr>
          <p:cNvSpPr/>
          <p:nvPr/>
        </p:nvSpPr>
        <p:spPr>
          <a:xfrm>
            <a:off x="462580" y="1878496"/>
            <a:ext cx="3155264" cy="337930"/>
          </a:xfrm>
          <a:prstGeom prst="rect">
            <a:avLst/>
          </a:prstGeom>
          <a:solidFill>
            <a:schemeClr val="accent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911A371-B564-FCA1-FE2B-2D41A89DB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975365"/>
            <a:ext cx="11499925" cy="486585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are primarily five/six stages of commissioning in synchrotrons: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Beam injection / threading</a:t>
            </a:r>
            <a:br>
              <a:rPr lang="en-US" sz="1800" dirty="0"/>
            </a:b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Transverse phase space capture</a:t>
            </a:r>
            <a:br>
              <a:rPr lang="en-US" sz="1800" dirty="0"/>
            </a:b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Longitudinal phase space capture</a:t>
            </a:r>
            <a:br>
              <a:rPr lang="en-US" sz="1800" dirty="0"/>
            </a:b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Energy ramping</a:t>
            </a:r>
            <a:br>
              <a:rPr lang="en-US" sz="1800" dirty="0"/>
            </a:b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𝛄-transition (if unlucky)</a:t>
            </a:r>
            <a:br>
              <a:rPr lang="en-US" sz="1800" dirty="0"/>
            </a:b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Beam extraction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816AA0-3423-A0E4-A2CA-A2EF0D91A0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RL4AA ‘26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14B434D-D7ED-A31D-FCDD-30BADB2E44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Eiad Hamwi</a:t>
            </a:r>
          </a:p>
        </p:txBody>
      </p:sp>
    </p:spTree>
    <p:extLst>
      <p:ext uri="{BB962C8B-B14F-4D97-AF65-F5344CB8AC3E}">
        <p14:creationId xmlns:p14="http://schemas.microsoft.com/office/powerpoint/2010/main" val="111026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6CA87-B152-5CAC-9E10-7D1BD4A11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919AF4-E382-EE57-6375-4C45E32E7F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7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617F090-9895-B65F-733E-693C55C6A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threading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D62513A-7921-CBB3-402C-8CE777107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this stage, the synchrotron is effectively a transfer line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Can be treated like a sequential optimization problem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FB1011-8989-F50D-0810-5830C8802E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RL4AA ‘26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8F08CCE-48CF-00CB-A2E8-DBC38CF25D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Eiad Hamwi</a:t>
            </a:r>
          </a:p>
        </p:txBody>
      </p:sp>
      <p:sp>
        <p:nvSpPr>
          <p:cNvPr id="12" name="Donut 11">
            <a:extLst>
              <a:ext uri="{FF2B5EF4-FFF2-40B4-BE49-F238E27FC236}">
                <a16:creationId xmlns:a16="http://schemas.microsoft.com/office/drawing/2014/main" id="{50EAEAEE-95C9-680C-B42C-061C98A030A6}"/>
              </a:ext>
            </a:extLst>
          </p:cNvPr>
          <p:cNvSpPr/>
          <p:nvPr/>
        </p:nvSpPr>
        <p:spPr>
          <a:xfrm>
            <a:off x="994298" y="2118520"/>
            <a:ext cx="2099387" cy="2099387"/>
          </a:xfrm>
          <a:prstGeom prst="donut">
            <a:avLst>
              <a:gd name="adj" fmla="val 610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iagonal Stripe 12">
            <a:extLst>
              <a:ext uri="{FF2B5EF4-FFF2-40B4-BE49-F238E27FC236}">
                <a16:creationId xmlns:a16="http://schemas.microsoft.com/office/drawing/2014/main" id="{CB1DEA96-7685-7349-E621-C50E19613DAC}"/>
              </a:ext>
            </a:extLst>
          </p:cNvPr>
          <p:cNvSpPr/>
          <p:nvPr/>
        </p:nvSpPr>
        <p:spPr>
          <a:xfrm rot="13500000">
            <a:off x="6193435" y="763000"/>
            <a:ext cx="4663440" cy="4663440"/>
          </a:xfrm>
          <a:prstGeom prst="diagStripe">
            <a:avLst>
              <a:gd name="adj" fmla="val 9598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5EC2E13-D1FF-5EA5-F47E-6191D82FDC50}"/>
              </a:ext>
            </a:extLst>
          </p:cNvPr>
          <p:cNvCxnSpPr>
            <a:cxnSpLocks/>
            <a:stCxn id="12" idx="0"/>
          </p:cNvCxnSpPr>
          <p:nvPr/>
        </p:nvCxnSpPr>
        <p:spPr>
          <a:xfrm>
            <a:off x="2043992" y="2118520"/>
            <a:ext cx="0" cy="130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CFD6C92-0158-0E2D-CD00-A4B0535CDA8D}"/>
              </a:ext>
            </a:extLst>
          </p:cNvPr>
          <p:cNvCxnSpPr>
            <a:cxnSpLocks/>
            <a:stCxn id="12" idx="7"/>
          </p:cNvCxnSpPr>
          <p:nvPr/>
        </p:nvCxnSpPr>
        <p:spPr>
          <a:xfrm flipH="1">
            <a:off x="2700355" y="2425968"/>
            <a:ext cx="85882" cy="858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27FF0A-8427-2257-A89D-E1542C785711}"/>
              </a:ext>
            </a:extLst>
          </p:cNvPr>
          <p:cNvCxnSpPr>
            <a:cxnSpLocks/>
            <a:endCxn id="12" idx="2"/>
          </p:cNvCxnSpPr>
          <p:nvPr/>
        </p:nvCxnSpPr>
        <p:spPr>
          <a:xfrm flipH="1">
            <a:off x="994298" y="3168214"/>
            <a:ext cx="1347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B39B48-3973-AD2D-534E-16CCF727D66F}"/>
              </a:ext>
            </a:extLst>
          </p:cNvPr>
          <p:cNvCxnSpPr>
            <a:cxnSpLocks/>
            <a:stCxn id="12" idx="1"/>
          </p:cNvCxnSpPr>
          <p:nvPr/>
        </p:nvCxnSpPr>
        <p:spPr>
          <a:xfrm>
            <a:off x="1301746" y="2425968"/>
            <a:ext cx="97684" cy="976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DCD7CB9-E505-2DB1-1BBE-D545AAC48322}"/>
              </a:ext>
            </a:extLst>
          </p:cNvPr>
          <p:cNvCxnSpPr>
            <a:cxnSpLocks/>
            <a:endCxn id="12" idx="5"/>
          </p:cNvCxnSpPr>
          <p:nvPr/>
        </p:nvCxnSpPr>
        <p:spPr>
          <a:xfrm>
            <a:off x="2700355" y="3824577"/>
            <a:ext cx="85882" cy="858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39C4AFA-39B8-30BB-88EB-A09269E877AA}"/>
              </a:ext>
            </a:extLst>
          </p:cNvPr>
          <p:cNvCxnSpPr>
            <a:cxnSpLocks/>
          </p:cNvCxnSpPr>
          <p:nvPr/>
        </p:nvCxnSpPr>
        <p:spPr>
          <a:xfrm flipH="1">
            <a:off x="2958898" y="3168214"/>
            <a:ext cx="1347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6BEB4D7-1DB0-36A9-E6CA-7BA1BD58A609}"/>
              </a:ext>
            </a:extLst>
          </p:cNvPr>
          <p:cNvCxnSpPr>
            <a:cxnSpLocks/>
          </p:cNvCxnSpPr>
          <p:nvPr/>
        </p:nvCxnSpPr>
        <p:spPr>
          <a:xfrm flipH="1">
            <a:off x="1293289" y="3814004"/>
            <a:ext cx="85882" cy="858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36CB1D7-227E-9BCA-2725-0B83A3667C7C}"/>
              </a:ext>
            </a:extLst>
          </p:cNvPr>
          <p:cNvCxnSpPr>
            <a:cxnSpLocks/>
          </p:cNvCxnSpPr>
          <p:nvPr/>
        </p:nvCxnSpPr>
        <p:spPr>
          <a:xfrm>
            <a:off x="2043991" y="4087213"/>
            <a:ext cx="0" cy="130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1887A53-79A8-5E07-0E6D-0958CD66D74F}"/>
              </a:ext>
            </a:extLst>
          </p:cNvPr>
          <p:cNvCxnSpPr>
            <a:cxnSpLocks/>
          </p:cNvCxnSpPr>
          <p:nvPr/>
        </p:nvCxnSpPr>
        <p:spPr>
          <a:xfrm>
            <a:off x="5296184" y="3091436"/>
            <a:ext cx="0" cy="130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7D05A83-0882-3D39-7C1A-7CB2B900E638}"/>
              </a:ext>
            </a:extLst>
          </p:cNvPr>
          <p:cNvCxnSpPr>
            <a:cxnSpLocks/>
          </p:cNvCxnSpPr>
          <p:nvPr/>
        </p:nvCxnSpPr>
        <p:spPr>
          <a:xfrm>
            <a:off x="11759880" y="3091436"/>
            <a:ext cx="0" cy="130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059D1A3-F02B-5836-2AD3-6D958A491461}"/>
              </a:ext>
            </a:extLst>
          </p:cNvPr>
          <p:cNvCxnSpPr>
            <a:cxnSpLocks/>
          </p:cNvCxnSpPr>
          <p:nvPr/>
        </p:nvCxnSpPr>
        <p:spPr>
          <a:xfrm>
            <a:off x="8407080" y="3102867"/>
            <a:ext cx="0" cy="130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FCF56A6-0B72-0BAB-0FF9-B472C3CD30E6}"/>
              </a:ext>
            </a:extLst>
          </p:cNvPr>
          <p:cNvCxnSpPr>
            <a:cxnSpLocks/>
          </p:cNvCxnSpPr>
          <p:nvPr/>
        </p:nvCxnSpPr>
        <p:spPr>
          <a:xfrm>
            <a:off x="6813647" y="3091436"/>
            <a:ext cx="0" cy="130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FDCC719-FB3C-A73E-B42A-8758A5704160}"/>
              </a:ext>
            </a:extLst>
          </p:cNvPr>
          <p:cNvCxnSpPr>
            <a:cxnSpLocks/>
          </p:cNvCxnSpPr>
          <p:nvPr/>
        </p:nvCxnSpPr>
        <p:spPr>
          <a:xfrm>
            <a:off x="7607731" y="3091436"/>
            <a:ext cx="0" cy="130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03050DC-E009-4F08-AC48-AB10BCAB7BD4}"/>
              </a:ext>
            </a:extLst>
          </p:cNvPr>
          <p:cNvCxnSpPr>
            <a:cxnSpLocks/>
          </p:cNvCxnSpPr>
          <p:nvPr/>
        </p:nvCxnSpPr>
        <p:spPr>
          <a:xfrm>
            <a:off x="6053402" y="3091436"/>
            <a:ext cx="0" cy="130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4C0A481-B735-38F0-F33D-BEF93F144F19}"/>
              </a:ext>
            </a:extLst>
          </p:cNvPr>
          <p:cNvCxnSpPr>
            <a:cxnSpLocks/>
          </p:cNvCxnSpPr>
          <p:nvPr/>
        </p:nvCxnSpPr>
        <p:spPr>
          <a:xfrm>
            <a:off x="9999760" y="3102867"/>
            <a:ext cx="0" cy="130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199C4D6-A2A9-20E9-E441-F22208BCF427}"/>
              </a:ext>
            </a:extLst>
          </p:cNvPr>
          <p:cNvCxnSpPr>
            <a:cxnSpLocks/>
          </p:cNvCxnSpPr>
          <p:nvPr/>
        </p:nvCxnSpPr>
        <p:spPr>
          <a:xfrm>
            <a:off x="10793844" y="3102867"/>
            <a:ext cx="0" cy="130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E7FB3EB-1531-25A2-4839-6BEF50BB8448}"/>
              </a:ext>
            </a:extLst>
          </p:cNvPr>
          <p:cNvCxnSpPr>
            <a:cxnSpLocks/>
          </p:cNvCxnSpPr>
          <p:nvPr/>
        </p:nvCxnSpPr>
        <p:spPr>
          <a:xfrm>
            <a:off x="9239515" y="3102867"/>
            <a:ext cx="0" cy="130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92E0131-A38B-A3E2-CAA0-6431A156A78C}"/>
                  </a:ext>
                </a:extLst>
              </p14:cNvPr>
              <p14:cNvContentPartPr/>
              <p14:nvPr/>
            </p14:nvContentPartPr>
            <p14:xfrm rot="2527699">
              <a:off x="1427760" y="2082135"/>
              <a:ext cx="1638360" cy="22546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92E0131-A38B-A3E2-CAA0-6431A156A7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2527699">
                <a:off x="1409756" y="2064132"/>
                <a:ext cx="1674008" cy="2290326"/>
              </a:xfrm>
              <a:prstGeom prst="rect">
                <a:avLst/>
              </a:prstGeom>
            </p:spPr>
          </p:pic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CA3D9528-D0F0-AA08-8A75-9DCA4310EA1E}"/>
              </a:ext>
            </a:extLst>
          </p:cNvPr>
          <p:cNvGrpSpPr/>
          <p:nvPr/>
        </p:nvGrpSpPr>
        <p:grpSpPr>
          <a:xfrm>
            <a:off x="5321520" y="3101541"/>
            <a:ext cx="3077640" cy="148680"/>
            <a:chOff x="5321520" y="3101541"/>
            <a:chExt cx="3077640" cy="14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B93D649-B323-C830-48E0-F9B98D36A6E3}"/>
                    </a:ext>
                  </a:extLst>
                </p14:cNvPr>
                <p14:cNvContentPartPr/>
                <p14:nvPr/>
              </p14:nvContentPartPr>
              <p14:xfrm>
                <a:off x="5321520" y="3103341"/>
                <a:ext cx="783360" cy="1087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B93D649-B323-C830-48E0-F9B98D36A6E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303512" y="3085341"/>
                  <a:ext cx="819016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BCEC092-A25B-B354-B995-71E516E1A7D7}"/>
                    </a:ext>
                  </a:extLst>
                </p14:cNvPr>
                <p14:cNvContentPartPr/>
                <p14:nvPr/>
              </p14:nvContentPartPr>
              <p14:xfrm>
                <a:off x="6118200" y="3101541"/>
                <a:ext cx="2280960" cy="1486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BCEC092-A25B-B354-B995-71E516E1A7D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100200" y="3083541"/>
                  <a:ext cx="2316600" cy="18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76B0463-6C67-4F24-531C-06C8DA38DA55}"/>
              </a:ext>
            </a:extLst>
          </p:cNvPr>
          <p:cNvGrpSpPr/>
          <p:nvPr/>
        </p:nvGrpSpPr>
        <p:grpSpPr>
          <a:xfrm>
            <a:off x="1159009" y="3772197"/>
            <a:ext cx="134280" cy="104760"/>
            <a:chOff x="1877400" y="4171821"/>
            <a:chExt cx="134280" cy="10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C39A107-9F5D-38C0-A5F8-0DC22810AF3D}"/>
                    </a:ext>
                  </a:extLst>
                </p14:cNvPr>
                <p14:cNvContentPartPr/>
                <p14:nvPr/>
              </p14:nvContentPartPr>
              <p14:xfrm>
                <a:off x="1877400" y="4171821"/>
                <a:ext cx="134280" cy="900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C39A107-9F5D-38C0-A5F8-0DC22810AF3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48960" y="4143381"/>
                  <a:ext cx="1911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D7E0303-C5B3-F59E-C494-85F25D09B66A}"/>
                    </a:ext>
                  </a:extLst>
                </p14:cNvPr>
                <p14:cNvContentPartPr/>
                <p14:nvPr/>
              </p14:nvContentPartPr>
              <p14:xfrm>
                <a:off x="1893960" y="4184781"/>
                <a:ext cx="87840" cy="918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D7E0303-C5B3-F59E-C494-85F25D09B66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65520" y="4156229"/>
                  <a:ext cx="144720" cy="14890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5ACB87C-6161-BF94-C82A-8DDA83BA1CB4}"/>
              </a:ext>
            </a:extLst>
          </p:cNvPr>
          <p:cNvGrpSpPr/>
          <p:nvPr/>
        </p:nvGrpSpPr>
        <p:grpSpPr>
          <a:xfrm>
            <a:off x="8342640" y="3155541"/>
            <a:ext cx="162720" cy="170280"/>
            <a:chOff x="8342640" y="3155541"/>
            <a:chExt cx="162720" cy="17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4554CD4-3F97-5C41-E076-5E27D15F6D84}"/>
                    </a:ext>
                  </a:extLst>
                </p14:cNvPr>
                <p14:cNvContentPartPr/>
                <p14:nvPr/>
              </p14:nvContentPartPr>
              <p14:xfrm>
                <a:off x="8347320" y="3191181"/>
                <a:ext cx="158040" cy="134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4554CD4-3F97-5C41-E076-5E27D15F6D8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341200" y="3185061"/>
                  <a:ext cx="1702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101204E-65F7-3576-4D98-BD8CB7727BB6}"/>
                    </a:ext>
                  </a:extLst>
                </p14:cNvPr>
                <p14:cNvContentPartPr/>
                <p14:nvPr/>
              </p14:nvContentPartPr>
              <p14:xfrm>
                <a:off x="8342640" y="3155541"/>
                <a:ext cx="112680" cy="167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101204E-65F7-3576-4D98-BD8CB7727BB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336520" y="3149421"/>
                  <a:ext cx="124920" cy="180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8677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B15A3-E1E0-0301-D9F4-166FFB2B4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DBBBDE-1940-8D63-095B-E48492FBFC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8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5EFB581-6E9A-EBFE-D5FA-4190B026A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threading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F5EE49DE-F0FC-8EE1-D423-6F5E10E1C0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2579" y="975365"/>
                <a:ext cx="11499925" cy="48658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800" dirty="0"/>
                  <a:t>Large synchrotrons have tens to hundreds of steering magnets</a:t>
                </a:r>
                <a:br>
                  <a:rPr lang="en-US" dirty="0"/>
                </a:br>
                <a:endParaRPr lang="en-US" sz="1800" dirty="0"/>
              </a:p>
              <a:p>
                <a:pPr marL="0" indent="0">
                  <a:buNone/>
                </a:pPr>
                <a:br>
                  <a:rPr lang="en-US" sz="1800" dirty="0"/>
                </a:br>
                <a:r>
                  <a:rPr lang="en-US" sz="1800" dirty="0"/>
                  <a:t>Magnet kicks can be linear approximated:</a:t>
                </a:r>
              </a:p>
              <a:p>
                <a:pPr marL="0" indent="0">
                  <a:buNone/>
                </a:pPr>
                <a:br>
                  <a:rPr lang="en-US" sz="1800" dirty="0">
                    <a:latin typeface="Cambria Math" panose="02040503050406030204" pitchFamily="18" charset="0"/>
                  </a:rPr>
                </a:br>
                <a:r>
                  <a:rPr lang="en-US" sz="1800" dirty="0">
                    <a:latin typeface="Cambria Math" panose="02040503050406030204" pitchFamily="18" charset="0"/>
                  </a:rPr>
                  <a:t>Dipoles: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∫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ds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8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𝛿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1800" i="1" dirty="0">
                    <a:latin typeface="Cambria Math" panose="02040503050406030204" pitchFamily="18" charset="0"/>
                  </a:rPr>
                  <a:t> </a:t>
                </a:r>
                <a:br>
                  <a:rPr lang="en-US" sz="1800" i="1" dirty="0">
                    <a:latin typeface="Cambria Math" panose="02040503050406030204" pitchFamily="18" charset="0"/>
                  </a:rPr>
                </a:br>
                <a:br>
                  <a:rPr lang="en-US" sz="1800" dirty="0">
                    <a:latin typeface="Cambria Math" panose="02040503050406030204" pitchFamily="18" charset="0"/>
                  </a:rPr>
                </a:br>
                <a:r>
                  <a:rPr lang="en-US" sz="1800" dirty="0">
                    <a:latin typeface="Cambria Math" panose="02040503050406030204" pitchFamily="18" charset="0"/>
                  </a:rPr>
                  <a:t>Quads: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∫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ds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8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𝛿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18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quad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/>
                  <a:t> </a:t>
                </a:r>
              </a:p>
              <a:p>
                <a:pPr marL="0" indent="0">
                  <a:buNone/>
                </a:pPr>
                <a:r>
                  <a:rPr lang="en-US" sz="1800" dirty="0"/>
                  <a:t>…</a:t>
                </a:r>
                <a:br>
                  <a:rPr lang="en-US" sz="1800" dirty="0"/>
                </a:br>
                <a:br>
                  <a:rPr lang="en-US" sz="1800" dirty="0"/>
                </a:br>
                <a:br>
                  <a:rPr lang="en-US" sz="1800" dirty="0"/>
                </a:br>
                <a:r>
                  <a:rPr lang="en-US" sz="1800" dirty="0"/>
                  <a:t>Threading is an </a:t>
                </a:r>
                <a:r>
                  <a:rPr lang="en-US" sz="1800" u="sng" dirty="0"/>
                  <a:t>error compensation effort</a:t>
                </a:r>
                <a:r>
                  <a:rPr lang="en-US" sz="1800" dirty="0"/>
                  <a:t>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1800" i="1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quad</m:t>
                            </m:r>
                          </m:sub>
                        </m:sSub>
                        <m:r>
                          <a:rPr lang="en-US" sz="18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sz="18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18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quad</m:t>
                            </m:r>
                          </m:sub>
                        </m:sSub>
                        <m:r>
                          <a:rPr lang="en-US" sz="18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, …</m:t>
                        </m:r>
                      </m:e>
                    </m:d>
                  </m:oMath>
                </a14:m>
                <a:br>
                  <a:rPr lang="en-US" sz="1800" dirty="0"/>
                </a:b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Not usually considered an inference problem</a:t>
                </a:r>
              </a:p>
            </p:txBody>
          </p:sp>
        </mc:Choice>
        <mc:Fallback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F5EE49DE-F0FC-8EE1-D423-6F5E10E1C0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2579" y="975365"/>
                <a:ext cx="11499925" cy="4865858"/>
              </a:xfrm>
              <a:blipFill>
                <a:blip r:embed="rId2"/>
                <a:stretch>
                  <a:fillRect l="-442" t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14C22E-E5C6-9FE9-48EF-2DAFCAEE66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RL4AA ‘26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1C51DEA-C7E0-E955-2F91-77AE6D4D25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Eiad Hamwi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4489C3C-32F4-DEB6-10CD-2226EEA1F4A3}"/>
              </a:ext>
            </a:extLst>
          </p:cNvPr>
          <p:cNvCxnSpPr/>
          <p:nvPr/>
        </p:nvCxnSpPr>
        <p:spPr>
          <a:xfrm>
            <a:off x="7444407" y="1928191"/>
            <a:ext cx="408560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128174A-6395-B253-E9F1-84C7ECB60318}"/>
              </a:ext>
            </a:extLst>
          </p:cNvPr>
          <p:cNvCxnSpPr/>
          <p:nvPr/>
        </p:nvCxnSpPr>
        <p:spPr>
          <a:xfrm>
            <a:off x="7444406" y="3011557"/>
            <a:ext cx="408560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FE912AF-C499-CDF1-6505-1E2C9537B758}"/>
              </a:ext>
            </a:extLst>
          </p:cNvPr>
          <p:cNvCxnSpPr/>
          <p:nvPr/>
        </p:nvCxnSpPr>
        <p:spPr>
          <a:xfrm>
            <a:off x="7444405" y="4088295"/>
            <a:ext cx="408560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20743DF-17E1-70C0-547E-125640199929}"/>
              </a:ext>
            </a:extLst>
          </p:cNvPr>
          <p:cNvCxnSpPr/>
          <p:nvPr/>
        </p:nvCxnSpPr>
        <p:spPr>
          <a:xfrm>
            <a:off x="7444405" y="5181600"/>
            <a:ext cx="408560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1962071-87E9-CA45-4670-6FF1C9AD55FA}"/>
              </a:ext>
            </a:extLst>
          </p:cNvPr>
          <p:cNvCxnSpPr>
            <a:cxnSpLocks/>
          </p:cNvCxnSpPr>
          <p:nvPr/>
        </p:nvCxnSpPr>
        <p:spPr>
          <a:xfrm>
            <a:off x="7444405" y="1602864"/>
            <a:ext cx="4120595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0D6B12F-C8AC-B3EA-6FD9-F2984CAADEF3}"/>
                  </a:ext>
                </a:extLst>
              </p14:cNvPr>
              <p14:cNvContentPartPr/>
              <p14:nvPr/>
            </p14:nvContentPartPr>
            <p14:xfrm>
              <a:off x="7476120" y="1198221"/>
              <a:ext cx="3999240" cy="10339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0D6B12F-C8AC-B3EA-6FD9-F2984CAADE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58480" y="1180221"/>
                <a:ext cx="4034880" cy="10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836C793-8C59-2694-BF27-E44AD8A60A4C}"/>
                  </a:ext>
                </a:extLst>
              </p14:cNvPr>
              <p14:cNvContentPartPr/>
              <p14:nvPr/>
            </p14:nvContentPartPr>
            <p14:xfrm>
              <a:off x="7503120" y="2606541"/>
              <a:ext cx="4091040" cy="6426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836C793-8C59-2694-BF27-E44AD8A60A4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85480" y="2588541"/>
                <a:ext cx="4126680" cy="67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CDFE7473-5C1A-7BD8-3B1E-3E2D6AB4AD1D}"/>
              </a:ext>
            </a:extLst>
          </p:cNvPr>
          <p:cNvGrpSpPr/>
          <p:nvPr/>
        </p:nvGrpSpPr>
        <p:grpSpPr>
          <a:xfrm>
            <a:off x="7492680" y="3906861"/>
            <a:ext cx="4072320" cy="480600"/>
            <a:chOff x="7492680" y="3906861"/>
            <a:chExt cx="4072320" cy="48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BE97929-14E9-6835-C320-386248187208}"/>
                    </a:ext>
                  </a:extLst>
                </p14:cNvPr>
                <p14:cNvContentPartPr/>
                <p14:nvPr/>
              </p14:nvContentPartPr>
              <p14:xfrm>
                <a:off x="7492680" y="3906861"/>
                <a:ext cx="3215520" cy="480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BE97929-14E9-6835-C320-38624818720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475040" y="3888861"/>
                  <a:ext cx="325116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D97CDE3-B070-F757-E647-08378A556737}"/>
                    </a:ext>
                  </a:extLst>
                </p14:cNvPr>
                <p14:cNvContentPartPr/>
                <p14:nvPr/>
              </p14:nvContentPartPr>
              <p14:xfrm>
                <a:off x="10707840" y="4191261"/>
                <a:ext cx="857160" cy="195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D97CDE3-B070-F757-E647-08378A55673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690200" y="4173621"/>
                  <a:ext cx="892800" cy="23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32A92A2D-F7CA-A6E5-4120-57435FB2D025}"/>
                  </a:ext>
                </a:extLst>
              </p14:cNvPr>
              <p14:cNvContentPartPr/>
              <p14:nvPr/>
            </p14:nvContentPartPr>
            <p14:xfrm>
              <a:off x="7469640" y="5033661"/>
              <a:ext cx="4055040" cy="3610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32A92A2D-F7CA-A6E5-4120-57435FB2D02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52000" y="5015661"/>
                <a:ext cx="4090680" cy="396720"/>
              </a:xfrm>
              <a:prstGeom prst="rect">
                <a:avLst/>
              </a:prstGeom>
            </p:spPr>
          </p:pic>
        </mc:Fallback>
      </mc:AlternateContent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ACFB9E4-119D-5BDB-8517-0A82781F3293}"/>
              </a:ext>
            </a:extLst>
          </p:cNvPr>
          <p:cNvCxnSpPr>
            <a:cxnSpLocks/>
          </p:cNvCxnSpPr>
          <p:nvPr/>
        </p:nvCxnSpPr>
        <p:spPr>
          <a:xfrm>
            <a:off x="7444405" y="2232141"/>
            <a:ext cx="4120595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B89A429-754C-2973-23C1-DC12048A37B7}"/>
              </a:ext>
            </a:extLst>
          </p:cNvPr>
          <p:cNvCxnSpPr>
            <a:cxnSpLocks/>
          </p:cNvCxnSpPr>
          <p:nvPr/>
        </p:nvCxnSpPr>
        <p:spPr>
          <a:xfrm>
            <a:off x="7444405" y="2712532"/>
            <a:ext cx="4120595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1B800737-38E0-A485-7C65-886031E9C25E}"/>
              </a:ext>
            </a:extLst>
          </p:cNvPr>
          <p:cNvCxnSpPr>
            <a:cxnSpLocks/>
          </p:cNvCxnSpPr>
          <p:nvPr/>
        </p:nvCxnSpPr>
        <p:spPr>
          <a:xfrm>
            <a:off x="7436862" y="3287943"/>
            <a:ext cx="4120595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B1844915-2F35-F81F-D655-2C11DB694468}"/>
              </a:ext>
            </a:extLst>
          </p:cNvPr>
          <p:cNvCxnSpPr>
            <a:cxnSpLocks/>
          </p:cNvCxnSpPr>
          <p:nvPr/>
        </p:nvCxnSpPr>
        <p:spPr>
          <a:xfrm>
            <a:off x="7444405" y="3776019"/>
            <a:ext cx="4120595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8009390-243B-BDD4-763D-DB98F113B627}"/>
              </a:ext>
            </a:extLst>
          </p:cNvPr>
          <p:cNvCxnSpPr>
            <a:cxnSpLocks/>
          </p:cNvCxnSpPr>
          <p:nvPr/>
        </p:nvCxnSpPr>
        <p:spPr>
          <a:xfrm>
            <a:off x="7444405" y="4346494"/>
            <a:ext cx="4120595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D498887-D6FA-1F3F-DA7C-5C8BBF919B43}"/>
              </a:ext>
            </a:extLst>
          </p:cNvPr>
          <p:cNvCxnSpPr>
            <a:cxnSpLocks/>
          </p:cNvCxnSpPr>
          <p:nvPr/>
        </p:nvCxnSpPr>
        <p:spPr>
          <a:xfrm>
            <a:off x="7444405" y="4906399"/>
            <a:ext cx="4120595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39A0A302-2B53-6306-3666-627B5885AADE}"/>
              </a:ext>
            </a:extLst>
          </p:cNvPr>
          <p:cNvCxnSpPr>
            <a:cxnSpLocks/>
          </p:cNvCxnSpPr>
          <p:nvPr/>
        </p:nvCxnSpPr>
        <p:spPr>
          <a:xfrm>
            <a:off x="7444405" y="5443112"/>
            <a:ext cx="4120595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CAE02F7-71AC-8334-E982-A747C8EE0467}"/>
              </a:ext>
            </a:extLst>
          </p:cNvPr>
          <p:cNvGrpSpPr/>
          <p:nvPr/>
        </p:nvGrpSpPr>
        <p:grpSpPr>
          <a:xfrm>
            <a:off x="11078640" y="1512501"/>
            <a:ext cx="210240" cy="140760"/>
            <a:chOff x="11078640" y="1512501"/>
            <a:chExt cx="210240" cy="14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218AB34-425D-56FC-60DB-077246170EF7}"/>
                    </a:ext>
                  </a:extLst>
                </p14:cNvPr>
                <p14:cNvContentPartPr/>
                <p14:nvPr/>
              </p14:nvContentPartPr>
              <p14:xfrm>
                <a:off x="11078640" y="1542381"/>
                <a:ext cx="172440" cy="1108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218AB34-425D-56FC-60DB-077246170EF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060640" y="1524741"/>
                  <a:ext cx="2080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6AFC50B-939E-E305-D008-69B7E599B380}"/>
                    </a:ext>
                  </a:extLst>
                </p14:cNvPr>
                <p14:cNvContentPartPr/>
                <p14:nvPr/>
              </p14:nvContentPartPr>
              <p14:xfrm>
                <a:off x="11111040" y="1512501"/>
                <a:ext cx="177840" cy="131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6AFC50B-939E-E305-D008-69B7E599B38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093400" y="1494501"/>
                  <a:ext cx="21348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9190637-1873-7105-C1FA-A9FB735EF27C}"/>
              </a:ext>
            </a:extLst>
          </p:cNvPr>
          <p:cNvGrpSpPr/>
          <p:nvPr/>
        </p:nvGrpSpPr>
        <p:grpSpPr>
          <a:xfrm>
            <a:off x="11425320" y="2638221"/>
            <a:ext cx="171360" cy="163800"/>
            <a:chOff x="11425320" y="2638221"/>
            <a:chExt cx="171360" cy="16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EC1C10A-2B7F-4970-BE79-B712BEB48BE3}"/>
                    </a:ext>
                  </a:extLst>
                </p14:cNvPr>
                <p14:cNvContentPartPr/>
                <p14:nvPr/>
              </p14:nvContentPartPr>
              <p14:xfrm>
                <a:off x="11425320" y="2686821"/>
                <a:ext cx="171360" cy="67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EC1C10A-2B7F-4970-BE79-B712BEB48BE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407320" y="2668821"/>
                  <a:ext cx="2070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5B1EF8C-9E60-25DE-2944-EE56E5E567C5}"/>
                    </a:ext>
                  </a:extLst>
                </p14:cNvPr>
                <p14:cNvContentPartPr/>
                <p14:nvPr/>
              </p14:nvContentPartPr>
              <p14:xfrm>
                <a:off x="11444040" y="2638221"/>
                <a:ext cx="135720" cy="1638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5B1EF8C-9E60-25DE-2944-EE56E5E567C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426400" y="2620581"/>
                  <a:ext cx="171360" cy="19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E146913E-7A99-4AA4-162B-2D30DD48F5D5}"/>
              </a:ext>
            </a:extLst>
          </p:cNvPr>
          <p:cNvGrpSpPr/>
          <p:nvPr/>
        </p:nvGrpSpPr>
        <p:grpSpPr>
          <a:xfrm>
            <a:off x="10554840" y="4247421"/>
            <a:ext cx="214200" cy="204480"/>
            <a:chOff x="10554840" y="4247421"/>
            <a:chExt cx="214200" cy="20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E20A187-1678-EC5D-9E54-B488E371B000}"/>
                    </a:ext>
                  </a:extLst>
                </p14:cNvPr>
                <p14:cNvContentPartPr/>
                <p14:nvPr/>
              </p14:nvContentPartPr>
              <p14:xfrm>
                <a:off x="10571400" y="4283781"/>
                <a:ext cx="197640" cy="122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E20A187-1678-EC5D-9E54-B488E371B00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553400" y="4266141"/>
                  <a:ext cx="2332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770D1E5-7CFA-CB40-BF00-2D75AEB26FBC}"/>
                    </a:ext>
                  </a:extLst>
                </p14:cNvPr>
                <p14:cNvContentPartPr/>
                <p14:nvPr/>
              </p14:nvContentPartPr>
              <p14:xfrm>
                <a:off x="10554840" y="4247421"/>
                <a:ext cx="170280" cy="2044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770D1E5-7CFA-CB40-BF00-2D75AEB26FB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536840" y="4229421"/>
                  <a:ext cx="205920" cy="24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9C2AED85-2C53-61F5-048E-AEA4D66CAB59}"/>
                  </a:ext>
                </a:extLst>
              </p14:cNvPr>
              <p14:cNvContentPartPr/>
              <p14:nvPr/>
            </p14:nvContentPartPr>
            <p14:xfrm>
              <a:off x="11687760" y="4885701"/>
              <a:ext cx="396000" cy="4204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9C2AED85-2C53-61F5-048E-AEA4D66CAB5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670120" y="4868061"/>
                <a:ext cx="431640" cy="45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943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A3906-809F-3C5A-D1A1-2193B8E9D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A4034B-92D5-8128-E585-CED8C6219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9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AA1E2BE-AF8B-B2D6-761E-5BAB08836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threading using MPC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3A6F3DFE-0B77-88DD-2875-BC4384F1F5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2579" y="975365"/>
                <a:ext cx="11499925" cy="486585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900" dirty="0"/>
                  <a:t>The combined control/inference problem can be </a:t>
                </a:r>
              </a:p>
              <a:p>
                <a:pPr marL="0" indent="0">
                  <a:buNone/>
                </a:pPr>
                <a:r>
                  <a:rPr lang="en-US" sz="1900" dirty="0"/>
                  <a:t>formulated as a </a:t>
                </a:r>
                <a:r>
                  <a:rPr lang="en-US" sz="1900" u="sng" dirty="0"/>
                  <a:t>Probabilistic PO-MDP</a:t>
                </a:r>
                <a:r>
                  <a:rPr lang="en-US" sz="1900" dirty="0"/>
                  <a:t> by explicitly </a:t>
                </a:r>
              </a:p>
              <a:p>
                <a:pPr marL="0" indent="0">
                  <a:buNone/>
                </a:pPr>
                <a:r>
                  <a:rPr lang="en-US" sz="1900" dirty="0"/>
                  <a:t>incorporating parameter uncertainty as actions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States: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p>
                    </m:sSup>
                  </m:oMath>
                </a14:m>
                <a:r>
                  <a:rPr lang="en-US" sz="1800" dirty="0"/>
                  <a:t>    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⟸</m:t>
                    </m:r>
                  </m:oMath>
                </a14:m>
                <a:r>
                  <a:rPr lang="en-US" sz="1800" dirty="0"/>
                  <a:t>	all elements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Actions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1800" dirty="0"/>
                  <a:t>: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quad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steer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⋉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96</m:t>
                        </m:r>
                      </m:sup>
                    </m:sSup>
                  </m:oMath>
                </a14:m>
                <a:endParaRPr lang="en-US" sz="18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800" dirty="0"/>
                  <a:t>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⟸</m:t>
                    </m:r>
                  </m:oMath>
                </a14:m>
                <a:r>
                  <a:rPr lang="en-US" sz="1800" dirty="0"/>
                  <a:t>	Main Mags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Observations: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800" dirty="0" smtClean="0"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</m:acc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1800" dirty="0">
                    <a:ea typeface="Cambria Math" panose="02040503050406030204" pitchFamily="18" charset="0"/>
                  </a:rPr>
                  <a:t>	       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⟸ </m:t>
                    </m:r>
                  </m:oMath>
                </a14:m>
                <a:r>
                  <a:rPr lang="en-US" sz="1800" dirty="0">
                    <a:ea typeface="Cambria Math" panose="02040503050406030204" pitchFamily="18" charset="0"/>
                  </a:rPr>
                  <a:t>	BPMs</a:t>
                </a:r>
              </a:p>
              <a:p>
                <a:pPr marL="0" indent="0">
                  <a:buNone/>
                </a:pPr>
                <a:endParaRPr lang="en-US" sz="18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800" dirty="0" err="1"/>
                  <a:t>Observ</a:t>
                </a:r>
                <a:r>
                  <a:rPr lang="en-US" sz="1800" dirty="0"/>
                  <a:t>. </a:t>
                </a:r>
                <a:r>
                  <a:rPr lang="en-US" sz="1800" dirty="0" err="1"/>
                  <a:t>func</a:t>
                </a:r>
                <a:r>
                  <a:rPr lang="en-US" sz="1800" dirty="0"/>
                  <a:t>.: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acc>
                          <m:accPr>
                            <m:chr m:val="⃗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acc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begChr m:val="|"/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3A6F3DFE-0B77-88DD-2875-BC4384F1F5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2579" y="975365"/>
                <a:ext cx="11499925" cy="4865858"/>
              </a:xfrm>
              <a:blipFill>
                <a:blip r:embed="rId3"/>
                <a:stretch>
                  <a:fillRect l="-552" t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A21D801-8B17-5F64-9A8E-1590E53398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RL4AA ‘26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812600F-E9B9-3FAD-A297-B21B51D25F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Eiad Hamwi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79102D7-90BA-7619-07CB-F5C0C1CB315E}"/>
              </a:ext>
            </a:extLst>
          </p:cNvPr>
          <p:cNvCxnSpPr/>
          <p:nvPr/>
        </p:nvCxnSpPr>
        <p:spPr>
          <a:xfrm>
            <a:off x="7608828" y="1928191"/>
            <a:ext cx="408560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9149AE3-E116-A5B5-E0DD-0E28038681DC}"/>
              </a:ext>
            </a:extLst>
          </p:cNvPr>
          <p:cNvCxnSpPr/>
          <p:nvPr/>
        </p:nvCxnSpPr>
        <p:spPr>
          <a:xfrm>
            <a:off x="7608827" y="3011557"/>
            <a:ext cx="408560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0AD5586-6586-11FF-DA6A-9DD24B1290F0}"/>
              </a:ext>
            </a:extLst>
          </p:cNvPr>
          <p:cNvCxnSpPr/>
          <p:nvPr/>
        </p:nvCxnSpPr>
        <p:spPr>
          <a:xfrm>
            <a:off x="7608826" y="4088295"/>
            <a:ext cx="408560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2CB3F0E-A6B6-8956-3DB2-CF85BD0E6B89}"/>
              </a:ext>
            </a:extLst>
          </p:cNvPr>
          <p:cNvCxnSpPr/>
          <p:nvPr/>
        </p:nvCxnSpPr>
        <p:spPr>
          <a:xfrm>
            <a:off x="7608826" y="5181600"/>
            <a:ext cx="408560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20D77AD-64BA-86CF-4599-FC9C5EB51AA9}"/>
              </a:ext>
            </a:extLst>
          </p:cNvPr>
          <p:cNvCxnSpPr>
            <a:cxnSpLocks/>
          </p:cNvCxnSpPr>
          <p:nvPr/>
        </p:nvCxnSpPr>
        <p:spPr>
          <a:xfrm>
            <a:off x="7608826" y="1602864"/>
            <a:ext cx="4120595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BFC2195-0F8F-1126-03DE-A9DEE1D5EC85}"/>
                  </a:ext>
                </a:extLst>
              </p14:cNvPr>
              <p14:cNvContentPartPr/>
              <p14:nvPr/>
            </p14:nvContentPartPr>
            <p14:xfrm>
              <a:off x="7640541" y="1198221"/>
              <a:ext cx="3999240" cy="10339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BFC2195-0F8F-1126-03DE-A9DEE1D5EC8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22539" y="1180221"/>
                <a:ext cx="4034883" cy="10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BD28497-90DB-0AB6-5077-0918B12EC4F9}"/>
                  </a:ext>
                </a:extLst>
              </p14:cNvPr>
              <p14:cNvContentPartPr/>
              <p14:nvPr/>
            </p14:nvContentPartPr>
            <p14:xfrm>
              <a:off x="7667541" y="2606541"/>
              <a:ext cx="4091040" cy="6426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BD28497-90DB-0AB6-5077-0918B12EC4F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49541" y="2588541"/>
                <a:ext cx="4126680" cy="67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23BDF606-B051-86E3-420F-3281FCC81C86}"/>
              </a:ext>
            </a:extLst>
          </p:cNvPr>
          <p:cNvGrpSpPr/>
          <p:nvPr/>
        </p:nvGrpSpPr>
        <p:grpSpPr>
          <a:xfrm>
            <a:off x="7657101" y="3906861"/>
            <a:ext cx="4072320" cy="480600"/>
            <a:chOff x="7492680" y="3906861"/>
            <a:chExt cx="4072320" cy="48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AAD282E-8791-1E1E-964A-F823F789B841}"/>
                    </a:ext>
                  </a:extLst>
                </p14:cNvPr>
                <p14:cNvContentPartPr/>
                <p14:nvPr/>
              </p14:nvContentPartPr>
              <p14:xfrm>
                <a:off x="7492680" y="3906861"/>
                <a:ext cx="3215520" cy="480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AAD282E-8791-1E1E-964A-F823F789B84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474680" y="3888861"/>
                  <a:ext cx="325116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6EECBE2-CCD4-9B44-32E8-7C4BB7C4B4A5}"/>
                    </a:ext>
                  </a:extLst>
                </p14:cNvPr>
                <p14:cNvContentPartPr/>
                <p14:nvPr/>
              </p14:nvContentPartPr>
              <p14:xfrm>
                <a:off x="10707840" y="4191261"/>
                <a:ext cx="857160" cy="195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6EECBE2-CCD4-9B44-32E8-7C4BB7C4B4A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689840" y="4173261"/>
                  <a:ext cx="892800" cy="23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5BB33A2-75F1-EC93-EABE-70D9018EB672}"/>
                  </a:ext>
                </a:extLst>
              </p14:cNvPr>
              <p14:cNvContentPartPr/>
              <p14:nvPr/>
            </p14:nvContentPartPr>
            <p14:xfrm>
              <a:off x="7634061" y="5033661"/>
              <a:ext cx="4055040" cy="3610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5BB33A2-75F1-EC93-EABE-70D9018EB67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16061" y="5015661"/>
                <a:ext cx="4090680" cy="396720"/>
              </a:xfrm>
              <a:prstGeom prst="rect">
                <a:avLst/>
              </a:prstGeom>
            </p:spPr>
          </p:pic>
        </mc:Fallback>
      </mc:AlternateContent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ED6B7BF-22D1-C02C-49E2-23A32F2D8051}"/>
              </a:ext>
            </a:extLst>
          </p:cNvPr>
          <p:cNvCxnSpPr>
            <a:cxnSpLocks/>
          </p:cNvCxnSpPr>
          <p:nvPr/>
        </p:nvCxnSpPr>
        <p:spPr>
          <a:xfrm>
            <a:off x="7608826" y="2232141"/>
            <a:ext cx="4120595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3726DDB-3685-7785-518B-8216896FBCC7}"/>
              </a:ext>
            </a:extLst>
          </p:cNvPr>
          <p:cNvCxnSpPr>
            <a:cxnSpLocks/>
          </p:cNvCxnSpPr>
          <p:nvPr/>
        </p:nvCxnSpPr>
        <p:spPr>
          <a:xfrm>
            <a:off x="7608826" y="2712532"/>
            <a:ext cx="4120595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6F7FAA9-2962-AECF-0337-96C8DCBF5DC8}"/>
              </a:ext>
            </a:extLst>
          </p:cNvPr>
          <p:cNvCxnSpPr>
            <a:cxnSpLocks/>
          </p:cNvCxnSpPr>
          <p:nvPr/>
        </p:nvCxnSpPr>
        <p:spPr>
          <a:xfrm>
            <a:off x="7601283" y="3287943"/>
            <a:ext cx="4120595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97C939B-62F0-3267-8108-194F60C77F54}"/>
              </a:ext>
            </a:extLst>
          </p:cNvPr>
          <p:cNvCxnSpPr>
            <a:cxnSpLocks/>
          </p:cNvCxnSpPr>
          <p:nvPr/>
        </p:nvCxnSpPr>
        <p:spPr>
          <a:xfrm>
            <a:off x="7608826" y="3776019"/>
            <a:ext cx="4120595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CFB4FC4F-4F38-F6BB-EA10-C958EB5D53E1}"/>
              </a:ext>
            </a:extLst>
          </p:cNvPr>
          <p:cNvCxnSpPr>
            <a:cxnSpLocks/>
          </p:cNvCxnSpPr>
          <p:nvPr/>
        </p:nvCxnSpPr>
        <p:spPr>
          <a:xfrm>
            <a:off x="7608826" y="4346494"/>
            <a:ext cx="4120595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7523B0D-FB65-2208-AD0A-EFCECCF693EE}"/>
              </a:ext>
            </a:extLst>
          </p:cNvPr>
          <p:cNvCxnSpPr>
            <a:cxnSpLocks/>
          </p:cNvCxnSpPr>
          <p:nvPr/>
        </p:nvCxnSpPr>
        <p:spPr>
          <a:xfrm>
            <a:off x="7608826" y="4906399"/>
            <a:ext cx="4120595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DA13CE4-8240-A26B-CAC3-669529DE115C}"/>
              </a:ext>
            </a:extLst>
          </p:cNvPr>
          <p:cNvCxnSpPr>
            <a:cxnSpLocks/>
          </p:cNvCxnSpPr>
          <p:nvPr/>
        </p:nvCxnSpPr>
        <p:spPr>
          <a:xfrm>
            <a:off x="7608826" y="5443112"/>
            <a:ext cx="4120595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88" name="Group 87">
            <a:extLst>
              <a:ext uri="{FF2B5EF4-FFF2-40B4-BE49-F238E27FC236}">
                <a16:creationId xmlns:a16="http://schemas.microsoft.com/office/drawing/2014/main" id="{0934EB05-8B1D-7173-DE74-1D47436E399C}"/>
              </a:ext>
            </a:extLst>
          </p:cNvPr>
          <p:cNvGrpSpPr/>
          <p:nvPr/>
        </p:nvGrpSpPr>
        <p:grpSpPr>
          <a:xfrm>
            <a:off x="11243061" y="1512501"/>
            <a:ext cx="210240" cy="140760"/>
            <a:chOff x="11078640" y="1512501"/>
            <a:chExt cx="210240" cy="14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06731DA-C663-EF88-7046-85C000C81FD4}"/>
                    </a:ext>
                  </a:extLst>
                </p14:cNvPr>
                <p14:cNvContentPartPr/>
                <p14:nvPr/>
              </p14:nvContentPartPr>
              <p14:xfrm>
                <a:off x="11078640" y="1542381"/>
                <a:ext cx="172440" cy="1108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06731DA-C663-EF88-7046-85C000C81FD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060677" y="1524322"/>
                  <a:ext cx="208006" cy="1466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226006E-A049-4705-49E8-C6855E3F5F3C}"/>
                    </a:ext>
                  </a:extLst>
                </p14:cNvPr>
                <p14:cNvContentPartPr/>
                <p14:nvPr/>
              </p14:nvContentPartPr>
              <p14:xfrm>
                <a:off x="11111040" y="1512501"/>
                <a:ext cx="177840" cy="131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226006E-A049-4705-49E8-C6855E3F5F3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093003" y="1494501"/>
                  <a:ext cx="213552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C541000-FEE7-FCF2-6E2D-4D4CA52B62F3}"/>
              </a:ext>
            </a:extLst>
          </p:cNvPr>
          <p:cNvGrpSpPr/>
          <p:nvPr/>
        </p:nvGrpSpPr>
        <p:grpSpPr>
          <a:xfrm>
            <a:off x="11589741" y="2638221"/>
            <a:ext cx="171360" cy="163800"/>
            <a:chOff x="11425320" y="2638221"/>
            <a:chExt cx="171360" cy="16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456AAF8-01E4-53CD-F66A-DB6AADF7115D}"/>
                    </a:ext>
                  </a:extLst>
                </p14:cNvPr>
                <p14:cNvContentPartPr/>
                <p14:nvPr/>
              </p14:nvContentPartPr>
              <p14:xfrm>
                <a:off x="11425320" y="2686821"/>
                <a:ext cx="171360" cy="67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456AAF8-01E4-53CD-F66A-DB6AADF7115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407320" y="2668821"/>
                  <a:ext cx="2070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AA84506-B790-5CA4-488F-8C6F40B09DB8}"/>
                    </a:ext>
                  </a:extLst>
                </p14:cNvPr>
                <p14:cNvContentPartPr/>
                <p14:nvPr/>
              </p14:nvContentPartPr>
              <p14:xfrm>
                <a:off x="11444040" y="2638221"/>
                <a:ext cx="135720" cy="1638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AA84506-B790-5CA4-488F-8C6F40B09DB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426040" y="2620221"/>
                  <a:ext cx="171360" cy="19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7EB0C0A7-6D7C-8A4E-272C-6429C236B933}"/>
              </a:ext>
            </a:extLst>
          </p:cNvPr>
          <p:cNvGrpSpPr/>
          <p:nvPr/>
        </p:nvGrpSpPr>
        <p:grpSpPr>
          <a:xfrm>
            <a:off x="10719261" y="4247421"/>
            <a:ext cx="214200" cy="204480"/>
            <a:chOff x="10554840" y="4247421"/>
            <a:chExt cx="214200" cy="20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8BED6E5-D5E8-ACEF-23DC-305D4B6F6D90}"/>
                    </a:ext>
                  </a:extLst>
                </p14:cNvPr>
                <p14:cNvContentPartPr/>
                <p14:nvPr/>
              </p14:nvContentPartPr>
              <p14:xfrm>
                <a:off x="10571400" y="4283781"/>
                <a:ext cx="197640" cy="122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8BED6E5-D5E8-ACEF-23DC-305D4B6F6D9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553400" y="4265781"/>
                  <a:ext cx="2332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EF0D95D-FC6C-6496-CBD8-106050F8DB2C}"/>
                    </a:ext>
                  </a:extLst>
                </p14:cNvPr>
                <p14:cNvContentPartPr/>
                <p14:nvPr/>
              </p14:nvContentPartPr>
              <p14:xfrm>
                <a:off x="10554840" y="4247421"/>
                <a:ext cx="170280" cy="2044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EF0D95D-FC6C-6496-CBD8-106050F8DB2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536878" y="4229453"/>
                  <a:ext cx="205845" cy="24005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E3953084-3EBD-D9E9-8AAF-E5426DB55B71}"/>
                  </a:ext>
                </a:extLst>
              </p14:cNvPr>
              <p14:cNvContentPartPr/>
              <p14:nvPr/>
            </p14:nvContentPartPr>
            <p14:xfrm>
              <a:off x="11134018" y="5211947"/>
              <a:ext cx="396000" cy="4204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E3953084-3EBD-D9E9-8AAF-E5426DB55B7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116018" y="5193947"/>
                <a:ext cx="431640" cy="45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E7BD8094-B845-379E-5BDD-FFAF9A117740}"/>
              </a:ext>
            </a:extLst>
          </p:cNvPr>
          <p:cNvGrpSpPr/>
          <p:nvPr/>
        </p:nvGrpSpPr>
        <p:grpSpPr>
          <a:xfrm flipH="1">
            <a:off x="8352964" y="1664738"/>
            <a:ext cx="45719" cy="145040"/>
            <a:chOff x="8347710" y="220717"/>
            <a:chExt cx="152400" cy="48347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AF1CD244-B295-7C79-CB75-FD52831AB92B}"/>
                </a:ext>
              </a:extLst>
            </p:cNvPr>
            <p:cNvCxnSpPr/>
            <p:nvPr/>
          </p:nvCxnSpPr>
          <p:spPr>
            <a:xfrm>
              <a:off x="8423910" y="220717"/>
              <a:ext cx="0" cy="483476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097A9B9-43DB-4302-7A5A-FA4F53B660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220717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017F9A9-8486-09BC-D70D-0756C18DE4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704193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EECDB63-7B33-D04A-029D-8A73147D8572}"/>
              </a:ext>
            </a:extLst>
          </p:cNvPr>
          <p:cNvGrpSpPr/>
          <p:nvPr/>
        </p:nvGrpSpPr>
        <p:grpSpPr>
          <a:xfrm flipH="1">
            <a:off x="9167515" y="2149111"/>
            <a:ext cx="45719" cy="145040"/>
            <a:chOff x="8347710" y="220717"/>
            <a:chExt cx="152400" cy="48347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D917939-619B-310D-E0F2-41DA6886D48C}"/>
                </a:ext>
              </a:extLst>
            </p:cNvPr>
            <p:cNvCxnSpPr/>
            <p:nvPr/>
          </p:nvCxnSpPr>
          <p:spPr>
            <a:xfrm>
              <a:off x="8423910" y="220717"/>
              <a:ext cx="0" cy="483476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9BBCF58-EDC0-AA18-4C27-F9D4A0DDE0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220717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A81774F-FA52-F375-6959-46A4934638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704193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4DB9101-B494-CEC2-35B8-E7E72BD16542}"/>
              </a:ext>
            </a:extLst>
          </p:cNvPr>
          <p:cNvGrpSpPr/>
          <p:nvPr/>
        </p:nvGrpSpPr>
        <p:grpSpPr>
          <a:xfrm flipH="1">
            <a:off x="10933460" y="1975286"/>
            <a:ext cx="45719" cy="352510"/>
            <a:chOff x="8347710" y="-23866"/>
            <a:chExt cx="154003" cy="728059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CD90A97-3802-2F50-A448-A6144E6DE0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23910" y="-23866"/>
              <a:ext cx="0" cy="728059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D704F5D-139B-ACDD-93CB-037BDA059A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9313" y="-23866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8AC4386-B24C-E7EF-DDA7-178B236A36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704193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1C02BFF-72CC-DDC1-FE03-0E524636D14F}"/>
              </a:ext>
            </a:extLst>
          </p:cNvPr>
          <p:cNvGrpSpPr/>
          <p:nvPr/>
        </p:nvGrpSpPr>
        <p:grpSpPr>
          <a:xfrm flipH="1">
            <a:off x="11592534" y="547675"/>
            <a:ext cx="121138" cy="1322515"/>
            <a:chOff x="8347710" y="-23866"/>
            <a:chExt cx="154003" cy="728059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FFDAD4A-993A-FE9F-559B-34E420C7C8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23910" y="-23866"/>
              <a:ext cx="0" cy="728059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43E5E1B-2FB5-FFA1-8038-A832D98BB1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9313" y="-23866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BB258DD-AB00-00F1-DA8D-9A981EA9C8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704193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89D3E59-47AE-A170-7570-D80C35527F8E}"/>
              </a:ext>
            </a:extLst>
          </p:cNvPr>
          <p:cNvGrpSpPr/>
          <p:nvPr/>
        </p:nvGrpSpPr>
        <p:grpSpPr>
          <a:xfrm flipH="1">
            <a:off x="10066791" y="1522177"/>
            <a:ext cx="45719" cy="352510"/>
            <a:chOff x="8347710" y="-23866"/>
            <a:chExt cx="154003" cy="728059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E376F51-6970-C070-212F-A40983C53A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23910" y="-23866"/>
              <a:ext cx="0" cy="728059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CAEE394-006E-7E25-F66B-6D9C2CDD79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9313" y="-23866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D14997D-BDA2-7ECC-B605-B4AD3B4671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704193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63D645A-E8BF-01E2-E6E7-D724EC1A9DAD}"/>
              </a:ext>
            </a:extLst>
          </p:cNvPr>
          <p:cNvGrpSpPr/>
          <p:nvPr/>
        </p:nvGrpSpPr>
        <p:grpSpPr>
          <a:xfrm flipH="1">
            <a:off x="8337251" y="2752533"/>
            <a:ext cx="45719" cy="145040"/>
            <a:chOff x="8347710" y="220717"/>
            <a:chExt cx="152400" cy="483476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1C67956-48F7-A570-D466-A77FBFD32921}"/>
                </a:ext>
              </a:extLst>
            </p:cNvPr>
            <p:cNvCxnSpPr/>
            <p:nvPr/>
          </p:nvCxnSpPr>
          <p:spPr>
            <a:xfrm>
              <a:off x="8423910" y="220717"/>
              <a:ext cx="0" cy="483476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F2CBABA-A68B-7840-8276-E9D560FC02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220717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273DA8B-4CA5-B901-78B3-FBB003D8EC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704193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43BE3B8-C0AB-FC29-9EF6-852EC21BB168}"/>
              </a:ext>
            </a:extLst>
          </p:cNvPr>
          <p:cNvGrpSpPr/>
          <p:nvPr/>
        </p:nvGrpSpPr>
        <p:grpSpPr>
          <a:xfrm flipH="1">
            <a:off x="9151802" y="3236906"/>
            <a:ext cx="45719" cy="145040"/>
            <a:chOff x="8347710" y="220717"/>
            <a:chExt cx="152400" cy="483476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CAC2933-C4F2-ED83-4F74-D2B08B085DB2}"/>
                </a:ext>
              </a:extLst>
            </p:cNvPr>
            <p:cNvCxnSpPr/>
            <p:nvPr/>
          </p:nvCxnSpPr>
          <p:spPr>
            <a:xfrm>
              <a:off x="8423910" y="220717"/>
              <a:ext cx="0" cy="483476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3271F9F-44D3-4052-C230-3D633FF1F8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220717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5BD92B4-66C8-7004-8AD9-E4E68A997A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704193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038820B-2E4A-DDB2-CA79-9CED903173B7}"/>
              </a:ext>
            </a:extLst>
          </p:cNvPr>
          <p:cNvGrpSpPr/>
          <p:nvPr/>
        </p:nvGrpSpPr>
        <p:grpSpPr>
          <a:xfrm flipH="1">
            <a:off x="10956081" y="3052769"/>
            <a:ext cx="45719" cy="352510"/>
            <a:chOff x="8347710" y="-23866"/>
            <a:chExt cx="154003" cy="728059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9F6FA7C-22D7-A249-14F5-707B25F40D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23910" y="-23866"/>
              <a:ext cx="0" cy="728059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44AE899-659A-E879-65C8-CE0683649E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9313" y="-23866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FF486A6-6A79-7D55-AE54-57DD2A17DE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704193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53F61AD-68EA-745D-2540-871F87FC3DE5}"/>
              </a:ext>
            </a:extLst>
          </p:cNvPr>
          <p:cNvGrpSpPr/>
          <p:nvPr/>
        </p:nvGrpSpPr>
        <p:grpSpPr>
          <a:xfrm flipH="1">
            <a:off x="10040864" y="2825111"/>
            <a:ext cx="45719" cy="182880"/>
            <a:chOff x="8347710" y="-23866"/>
            <a:chExt cx="154003" cy="728059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D8DA33C-187E-95B4-B0C4-ADD64E2A2E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23910" y="-23866"/>
              <a:ext cx="0" cy="728059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93174FD-2A23-EA9D-D5F5-32711A48EA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9313" y="-23866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5EF4240-2EC7-D432-CFDB-A090ADF7C8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704193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4D86B66-B9EC-5AA6-C966-DC5E9124CCB3}"/>
              </a:ext>
            </a:extLst>
          </p:cNvPr>
          <p:cNvGrpSpPr/>
          <p:nvPr/>
        </p:nvGrpSpPr>
        <p:grpSpPr>
          <a:xfrm flipH="1">
            <a:off x="8330105" y="3836407"/>
            <a:ext cx="45719" cy="145040"/>
            <a:chOff x="8347710" y="220717"/>
            <a:chExt cx="152400" cy="483476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91EEAB8-E3E9-59A1-7734-9C6DBCF276F2}"/>
                </a:ext>
              </a:extLst>
            </p:cNvPr>
            <p:cNvCxnSpPr/>
            <p:nvPr/>
          </p:nvCxnSpPr>
          <p:spPr>
            <a:xfrm>
              <a:off x="8423910" y="220717"/>
              <a:ext cx="0" cy="483476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904477A-9DE5-C655-8864-3C357AC76F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220717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8F64580-7BCE-5CBB-2D32-4386EB8138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704193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FEADE23-2E19-BC65-A491-2C58A95D6EA0}"/>
              </a:ext>
            </a:extLst>
          </p:cNvPr>
          <p:cNvGrpSpPr/>
          <p:nvPr/>
        </p:nvGrpSpPr>
        <p:grpSpPr>
          <a:xfrm flipH="1">
            <a:off x="9213234" y="4136034"/>
            <a:ext cx="45719" cy="145040"/>
            <a:chOff x="8347710" y="220717"/>
            <a:chExt cx="152400" cy="483476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B1915A2-8C92-005F-CF10-FE11CB7D48B1}"/>
                </a:ext>
              </a:extLst>
            </p:cNvPr>
            <p:cNvCxnSpPr/>
            <p:nvPr/>
          </p:nvCxnSpPr>
          <p:spPr>
            <a:xfrm>
              <a:off x="8423910" y="220717"/>
              <a:ext cx="0" cy="483476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D088106-54ED-A541-B72B-F4C3E760AA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220717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3A810EC-172A-A8F3-A25D-35A58C901A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704193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69CE84F-02A5-11AD-B24E-8C11228F2668}"/>
              </a:ext>
            </a:extLst>
          </p:cNvPr>
          <p:cNvGrpSpPr/>
          <p:nvPr/>
        </p:nvGrpSpPr>
        <p:grpSpPr>
          <a:xfrm flipH="1">
            <a:off x="10040864" y="3869594"/>
            <a:ext cx="45719" cy="182880"/>
            <a:chOff x="8347710" y="-23866"/>
            <a:chExt cx="154003" cy="728059"/>
          </a:xfrm>
        </p:grpSpPr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51366C37-0D84-EEA1-1B81-C311515641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23910" y="-23866"/>
              <a:ext cx="0" cy="728059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543DA68-BFFC-4C7C-6A0D-7973363B6D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9313" y="-23866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F1CD723-500B-3DA5-6ACA-B3F8FB6065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704193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4BF4BED-AECC-F055-9636-921F17826BE2}"/>
              </a:ext>
            </a:extLst>
          </p:cNvPr>
          <p:cNvGrpSpPr/>
          <p:nvPr/>
        </p:nvGrpSpPr>
        <p:grpSpPr>
          <a:xfrm flipH="1">
            <a:off x="8330104" y="4952591"/>
            <a:ext cx="45719" cy="145040"/>
            <a:chOff x="8347710" y="220717"/>
            <a:chExt cx="152400" cy="483476"/>
          </a:xfrm>
        </p:grpSpPr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F1FEBFFC-E0CD-815A-55D7-27764F7E9453}"/>
                </a:ext>
              </a:extLst>
            </p:cNvPr>
            <p:cNvCxnSpPr/>
            <p:nvPr/>
          </p:nvCxnSpPr>
          <p:spPr>
            <a:xfrm>
              <a:off x="8423910" y="220717"/>
              <a:ext cx="0" cy="483476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9731AB9D-C130-2666-8003-30CCCF649A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220717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12332BC8-C5F8-C1C0-AA91-D4FEB32E2D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704193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D458413-BBC6-24D6-822C-17CF58018793}"/>
              </a:ext>
            </a:extLst>
          </p:cNvPr>
          <p:cNvGrpSpPr/>
          <p:nvPr/>
        </p:nvGrpSpPr>
        <p:grpSpPr>
          <a:xfrm flipH="1">
            <a:off x="9189534" y="5298072"/>
            <a:ext cx="45719" cy="145040"/>
            <a:chOff x="8347710" y="220717"/>
            <a:chExt cx="152400" cy="483476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B3C21702-CA06-D862-ED50-4137FE47FC3D}"/>
                </a:ext>
              </a:extLst>
            </p:cNvPr>
            <p:cNvCxnSpPr/>
            <p:nvPr/>
          </p:nvCxnSpPr>
          <p:spPr>
            <a:xfrm>
              <a:off x="8423910" y="220717"/>
              <a:ext cx="0" cy="483476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E82E416-36DA-6D93-5344-52B2F6F798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220717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90C830E3-B0AB-4270-B572-EF957ECC86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704193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AE2F48DD-CF03-6BAE-4330-022086456E91}"/>
              </a:ext>
            </a:extLst>
          </p:cNvPr>
          <p:cNvGrpSpPr/>
          <p:nvPr/>
        </p:nvGrpSpPr>
        <p:grpSpPr>
          <a:xfrm flipH="1">
            <a:off x="10016888" y="4998720"/>
            <a:ext cx="45719" cy="182880"/>
            <a:chOff x="8347710" y="-23866"/>
            <a:chExt cx="154003" cy="728059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203D491D-8FE4-B7B4-2448-EBE2C54A03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23910" y="-23866"/>
              <a:ext cx="0" cy="728059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13224166-B3B9-0C22-C944-CBA840CD16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9313" y="-23866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F5E24F67-412C-2F5E-33AA-A79315A05E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704193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E8733C5-9F5F-6AAE-EBF7-1F2A82D9AE7F}"/>
              </a:ext>
            </a:extLst>
          </p:cNvPr>
          <p:cNvGrpSpPr/>
          <p:nvPr/>
        </p:nvGrpSpPr>
        <p:grpSpPr>
          <a:xfrm flipH="1">
            <a:off x="10878075" y="5251176"/>
            <a:ext cx="45719" cy="182880"/>
            <a:chOff x="8347710" y="-23866"/>
            <a:chExt cx="154003" cy="728059"/>
          </a:xfrm>
        </p:grpSpPr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C44F428-B6C1-E1EA-BD78-54D9CAB95C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23910" y="-23866"/>
              <a:ext cx="0" cy="728059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A66D8029-FFD9-6771-66EF-5239502206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9313" y="-23866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9402109D-8FF9-DB00-7ECF-83D64EDBED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704193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312857F6-80D8-1D14-4886-FA0E2CD6B307}"/>
              </a:ext>
            </a:extLst>
          </p:cNvPr>
          <p:cNvGrpSpPr/>
          <p:nvPr/>
        </p:nvGrpSpPr>
        <p:grpSpPr>
          <a:xfrm flipH="1">
            <a:off x="11666241" y="4959879"/>
            <a:ext cx="45719" cy="182880"/>
            <a:chOff x="8347710" y="-23866"/>
            <a:chExt cx="154003" cy="728059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51081723-7A23-A025-7C09-BF5E115F23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23910" y="-23866"/>
              <a:ext cx="0" cy="728059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1D22C78-5930-5B88-5038-00FEC91458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9313" y="-23866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3DE615B-8BE1-B4E3-C784-FEE81A489C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704193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19D1A5E-7AC6-BB2C-89EF-AF4F6CBEBEC3}"/>
              </a:ext>
            </a:extLst>
          </p:cNvPr>
          <p:cNvGrpSpPr/>
          <p:nvPr/>
        </p:nvGrpSpPr>
        <p:grpSpPr>
          <a:xfrm flipH="1">
            <a:off x="7594794" y="5076471"/>
            <a:ext cx="45719" cy="91440"/>
            <a:chOff x="8347710" y="-23866"/>
            <a:chExt cx="154003" cy="728059"/>
          </a:xfrm>
        </p:grpSpPr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B480DF9-D437-1C8D-E337-DCF570309C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23910" y="-23866"/>
              <a:ext cx="0" cy="728059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9FFEC2AF-15EC-B943-12D2-03F2AC78E3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9313" y="-23866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662BDCE8-C77D-EF7F-FBB1-4F6AADA8EB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704193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43B82D63-D5D4-3D92-0301-5C0637BB9A6B}"/>
              </a:ext>
            </a:extLst>
          </p:cNvPr>
          <p:cNvGrpSpPr/>
          <p:nvPr/>
        </p:nvGrpSpPr>
        <p:grpSpPr>
          <a:xfrm flipH="1">
            <a:off x="7611201" y="3966309"/>
            <a:ext cx="45719" cy="91440"/>
            <a:chOff x="8347710" y="-23866"/>
            <a:chExt cx="154003" cy="728059"/>
          </a:xfrm>
        </p:grpSpPr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2F80E507-7C05-2C9A-2423-188486174D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23910" y="-23866"/>
              <a:ext cx="0" cy="728059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B2A36EF7-0B4E-E86F-D304-2A10E1EB42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9313" y="-23866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0F56748C-A869-CB39-CA97-F0ACCC3B05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704193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F14D753D-B7E8-F1D6-5DCA-2D499BB6EA2F}"/>
              </a:ext>
            </a:extLst>
          </p:cNvPr>
          <p:cNvGrpSpPr/>
          <p:nvPr/>
        </p:nvGrpSpPr>
        <p:grpSpPr>
          <a:xfrm flipH="1">
            <a:off x="7634061" y="2873198"/>
            <a:ext cx="45719" cy="91440"/>
            <a:chOff x="8347710" y="-23866"/>
            <a:chExt cx="154003" cy="728059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DB93020D-5E70-6ED7-613E-46F8DDFF26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23910" y="-23866"/>
              <a:ext cx="0" cy="728059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F208A286-000F-E1AA-25D2-ACBA882AB6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9313" y="-23866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19E1EB48-CAAB-1B4A-EB8F-52641F4927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704193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E7128FB9-77A6-D26B-E851-F700767DFA89}"/>
              </a:ext>
            </a:extLst>
          </p:cNvPr>
          <p:cNvGrpSpPr/>
          <p:nvPr/>
        </p:nvGrpSpPr>
        <p:grpSpPr>
          <a:xfrm flipH="1">
            <a:off x="7601283" y="1801182"/>
            <a:ext cx="45719" cy="91440"/>
            <a:chOff x="8347710" y="-23866"/>
            <a:chExt cx="154003" cy="728059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45B9904-4AD0-F20A-15A6-7CE832D478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23910" y="-23866"/>
              <a:ext cx="0" cy="728059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9968D6C6-72F1-EC41-D752-1A23CC9D98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9313" y="-23866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E8B67BE3-8203-1495-7401-91508A060F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704193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05957A48-5B1C-2A3F-D130-7A71F16E511C}"/>
              </a:ext>
            </a:extLst>
          </p:cNvPr>
          <p:cNvGrpSpPr/>
          <p:nvPr/>
        </p:nvGrpSpPr>
        <p:grpSpPr>
          <a:xfrm flipH="1">
            <a:off x="11624897" y="2314616"/>
            <a:ext cx="79403" cy="658139"/>
            <a:chOff x="8347710" y="-23866"/>
            <a:chExt cx="154003" cy="728059"/>
          </a:xfrm>
        </p:grpSpPr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DF56F4B3-8FD5-ECEF-A425-9DC92875BA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23910" y="-23866"/>
              <a:ext cx="0" cy="728059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73BF0AC6-C060-27A0-191D-7EC7BF91EC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9313" y="-23866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CB2F5F8-A1D8-1D22-DCDF-612869F571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704193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8BA444E3-A92D-5BDA-3BB1-A1DCEDB3E53F}"/>
              </a:ext>
            </a:extLst>
          </p:cNvPr>
          <p:cNvGrpSpPr/>
          <p:nvPr/>
        </p:nvGrpSpPr>
        <p:grpSpPr>
          <a:xfrm flipH="1">
            <a:off x="11661309" y="3461412"/>
            <a:ext cx="121138" cy="1322515"/>
            <a:chOff x="8347710" y="-23866"/>
            <a:chExt cx="154003" cy="728059"/>
          </a:xfrm>
        </p:grpSpPr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43729A91-7324-557C-6314-CB5ADB6A69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23910" y="-23866"/>
              <a:ext cx="0" cy="728059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2A4C6F93-6E40-DFEC-E1FB-4398CAEED2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9313" y="-23866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227DA52D-8740-80A7-AA33-2F89901178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704193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9BF9268D-2392-40F9-9E99-707E603A6635}"/>
              </a:ext>
            </a:extLst>
          </p:cNvPr>
          <p:cNvGrpSpPr/>
          <p:nvPr/>
        </p:nvGrpSpPr>
        <p:grpSpPr>
          <a:xfrm flipH="1">
            <a:off x="10932471" y="4006854"/>
            <a:ext cx="79403" cy="658139"/>
            <a:chOff x="8347710" y="-23866"/>
            <a:chExt cx="154003" cy="728059"/>
          </a:xfrm>
        </p:grpSpPr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AEA3115D-30ED-13DA-B015-361A2F9BCC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23910" y="-23866"/>
              <a:ext cx="0" cy="728059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5C707FFF-88CE-FD59-B49B-FB5CF00B4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9313" y="-23866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D134F286-AC0C-FD3E-60B4-EEE34F5CB5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710" y="704193"/>
              <a:ext cx="1524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055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-EIC" id="{FBC1D394-2DA8-224C-9486-75598E67A354}" vid="{7980D29C-8FD3-0048-9C47-A2DF99B918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099BA54FF9A948A609D910162EBE44" ma:contentTypeVersion="11" ma:contentTypeDescription="Create a new document." ma:contentTypeScope="" ma:versionID="b030e7558480345f9e2d2b5fdfc79679">
  <xsd:schema xmlns:xsd="http://www.w3.org/2001/XMLSchema" xmlns:xs="http://www.w3.org/2001/XMLSchema" xmlns:p="http://schemas.microsoft.com/office/2006/metadata/properties" xmlns:ns2="22a469d0-3036-4ae3-9923-3400c70aa5ce" xmlns:ns3="3bfd71d5-c7ac-4dca-b865-a609d1eb4074" targetNamespace="http://schemas.microsoft.com/office/2006/metadata/properties" ma:root="true" ma:fieldsID="0a0ec60bdd43616a51291bf749e267ac" ns2:_="" ns3:_="">
    <xsd:import namespace="22a469d0-3036-4ae3-9923-3400c70aa5ce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a469d0-3036-4ae3-9923-3400c70aa5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11a0df5-9a12-49e9-8865-351e10a89734}" ma:internalName="TaxCatchAll" ma:showField="CatchAllData" ma:web="dd7425a4-fa23-406d-b478-3c2992d2d4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2a469d0-3036-4ae3-9923-3400c70aa5ce">
      <Terms xmlns="http://schemas.microsoft.com/office/infopath/2007/PartnerControls"/>
    </lcf76f155ced4ddcb4097134ff3c332f>
    <TaxCatchAll xmlns="3bfd71d5-c7ac-4dca-b865-a609d1eb407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91F7CA-7CD5-4264-9A02-95D64B7578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a469d0-3036-4ae3-9923-3400c70aa5ce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66BDAA-DFEF-4721-B461-181B05E60D2C}">
  <ds:schemaRefs>
    <ds:schemaRef ds:uri="http://schemas.microsoft.com/office/2006/metadata/properties"/>
    <ds:schemaRef ds:uri="http://schemas.microsoft.com/office/infopath/2007/PartnerControls"/>
    <ds:schemaRef ds:uri="22a469d0-3036-4ae3-9923-3400c70aa5ce"/>
    <ds:schemaRef ds:uri="3bfd71d5-c7ac-4dca-b865-a609d1eb4074"/>
  </ds:schemaRefs>
</ds:datastoreItem>
</file>

<file path=customXml/itemProps3.xml><?xml version="1.0" encoding="utf-8"?>
<ds:datastoreItem xmlns:ds="http://schemas.openxmlformats.org/officeDocument/2006/customXml" ds:itemID="{2D98A2C5-903B-47C2-98B4-555AC70E4F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7969</TotalTime>
  <Words>1113</Words>
  <Application>Microsoft Macintosh PowerPoint</Application>
  <PresentationFormat>Widescreen</PresentationFormat>
  <Paragraphs>195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 Math</vt:lpstr>
      <vt:lpstr>Comic Sans MS</vt:lpstr>
      <vt:lpstr>Poppins-Regular</vt:lpstr>
      <vt:lpstr>BNL</vt:lpstr>
      <vt:lpstr>RL control for AGS Injection in silico</vt:lpstr>
      <vt:lpstr>Charged Particle Acceleration</vt:lpstr>
      <vt:lpstr>Linac control problem</vt:lpstr>
      <vt:lpstr>Synchrotron control problem</vt:lpstr>
      <vt:lpstr>Synchrotron inference problem</vt:lpstr>
      <vt:lpstr>Synchrotron regimes</vt:lpstr>
      <vt:lpstr>Beam threading</vt:lpstr>
      <vt:lpstr>Beam threading</vt:lpstr>
      <vt:lpstr>Beam threading using MPC</vt:lpstr>
      <vt:lpstr>Challenges with the MPC space</vt:lpstr>
      <vt:lpstr>Decomposing the MPC action space</vt:lpstr>
      <vt:lpstr>Rewarding information gain</vt:lpstr>
      <vt:lpstr>Reward function shaping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Hamwi, Eiad</dc:creator>
  <cp:keywords/>
  <dc:description/>
  <cp:lastModifiedBy>Hamwi, Eiad</cp:lastModifiedBy>
  <cp:revision>4</cp:revision>
  <dcterms:created xsi:type="dcterms:W3CDTF">2026-03-26T16:41:29Z</dcterms:created>
  <dcterms:modified xsi:type="dcterms:W3CDTF">2026-04-01T07:58:04Z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0x010100C6099BA54FF9A948A609D910162EBE44</vt:lpwstr>
  </property>
  <property fmtid="{D5CDD505-2E9C-101B-9397-08002B2CF9AE}" pid="3" name="Order">
    <vt:r8>119000</vt:r8>
  </property>
  <property fmtid="{D5CDD505-2E9C-101B-9397-08002B2CF9AE}" pid="4" name="TriggerFlowInfo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SharedWithUsers">
    <vt:lpwstr/>
  </property>
</Properties>
</file>