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2" r:id="rId2"/>
    <p:sldId id="257" r:id="rId3"/>
    <p:sldId id="259" r:id="rId4"/>
    <p:sldId id="263" r:id="rId5"/>
    <p:sldId id="258" r:id="rId6"/>
    <p:sldId id="261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3BA040-33C6-447E-ABB2-1E518F12D614}" v="75" dt="2025-07-09T09:52:34.1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006" y="2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 Greenshaw" userId="7cff769c7af84488" providerId="LiveId" clId="{1C3BA040-33C6-447E-ABB2-1E518F12D614}"/>
    <pc:docChg chg="undo redo custSel addSld delSld modSld sldOrd">
      <pc:chgData name="Tim Greenshaw" userId="7cff769c7af84488" providerId="LiveId" clId="{1C3BA040-33C6-447E-ABB2-1E518F12D614}" dt="2025-07-09T10:36:00.583" v="6135" actId="5793"/>
      <pc:docMkLst>
        <pc:docMk/>
      </pc:docMkLst>
      <pc:sldChg chg="modSp del mod">
        <pc:chgData name="Tim Greenshaw" userId="7cff769c7af84488" providerId="LiveId" clId="{1C3BA040-33C6-447E-ABB2-1E518F12D614}" dt="2025-07-09T08:32:24.160" v="2859" actId="47"/>
        <pc:sldMkLst>
          <pc:docMk/>
          <pc:sldMk cId="2183682322" sldId="256"/>
        </pc:sldMkLst>
        <pc:spChg chg="mod">
          <ac:chgData name="Tim Greenshaw" userId="7cff769c7af84488" providerId="LiveId" clId="{1C3BA040-33C6-447E-ABB2-1E518F12D614}" dt="2025-07-09T08:32:04.166" v="2831" actId="21"/>
          <ac:spMkLst>
            <pc:docMk/>
            <pc:sldMk cId="2183682322" sldId="256"/>
            <ac:spMk id="4" creationId="{E280ED79-48D3-32B2-53F6-79CA5379928F}"/>
          </ac:spMkLst>
        </pc:spChg>
      </pc:sldChg>
      <pc:sldChg chg="addSp modSp new mod">
        <pc:chgData name="Tim Greenshaw" userId="7cff769c7af84488" providerId="LiveId" clId="{1C3BA040-33C6-447E-ABB2-1E518F12D614}" dt="2025-07-09T09:32:12.485" v="5432" actId="20577"/>
        <pc:sldMkLst>
          <pc:docMk/>
          <pc:sldMk cId="1496171039" sldId="257"/>
        </pc:sldMkLst>
        <pc:spChg chg="mod">
          <ac:chgData name="Tim Greenshaw" userId="7cff769c7af84488" providerId="LiveId" clId="{1C3BA040-33C6-447E-ABB2-1E518F12D614}" dt="2025-07-09T09:06:25.905" v="4636" actId="20577"/>
          <ac:spMkLst>
            <pc:docMk/>
            <pc:sldMk cId="1496171039" sldId="257"/>
            <ac:spMk id="2" creationId="{FFAC632C-E31F-D8A4-F590-3B156A7BF974}"/>
          </ac:spMkLst>
        </pc:spChg>
        <pc:spChg chg="mod">
          <ac:chgData name="Tim Greenshaw" userId="7cff769c7af84488" providerId="LiveId" clId="{1C3BA040-33C6-447E-ABB2-1E518F12D614}" dt="2025-07-09T09:32:12.485" v="5432" actId="20577"/>
          <ac:spMkLst>
            <pc:docMk/>
            <pc:sldMk cId="1496171039" sldId="257"/>
            <ac:spMk id="3" creationId="{6018E3C5-F2AB-E170-E48F-E0A623AD9AEA}"/>
          </ac:spMkLst>
        </pc:spChg>
        <pc:spChg chg="mod">
          <ac:chgData name="Tim Greenshaw" userId="7cff769c7af84488" providerId="LiveId" clId="{1C3BA040-33C6-447E-ABB2-1E518F12D614}" dt="2025-07-09T08:42:41.664" v="3362" actId="15"/>
          <ac:spMkLst>
            <pc:docMk/>
            <pc:sldMk cId="1496171039" sldId="257"/>
            <ac:spMk id="4" creationId="{DA42DF37-043E-64F7-5CA0-3C07364E5E5E}"/>
          </ac:spMkLst>
        </pc:spChg>
        <pc:spChg chg="add">
          <ac:chgData name="Tim Greenshaw" userId="7cff769c7af84488" providerId="LiveId" clId="{1C3BA040-33C6-447E-ABB2-1E518F12D614}" dt="2025-07-09T07:32:15.556" v="846"/>
          <ac:spMkLst>
            <pc:docMk/>
            <pc:sldMk cId="1496171039" sldId="257"/>
            <ac:spMk id="5" creationId="{7CADBF67-DBF5-6F0F-CEEB-350AB1688209}"/>
          </ac:spMkLst>
        </pc:spChg>
        <pc:spChg chg="add">
          <ac:chgData name="Tim Greenshaw" userId="7cff769c7af84488" providerId="LiveId" clId="{1C3BA040-33C6-447E-ABB2-1E518F12D614}" dt="2025-07-09T07:32:20.456" v="847"/>
          <ac:spMkLst>
            <pc:docMk/>
            <pc:sldMk cId="1496171039" sldId="257"/>
            <ac:spMk id="6" creationId="{16134BFA-779E-4D37-EA08-C3A29CD4482B}"/>
          </ac:spMkLst>
        </pc:spChg>
        <pc:picChg chg="add mod ord modCrop">
          <ac:chgData name="Tim Greenshaw" userId="7cff769c7af84488" providerId="LiveId" clId="{1C3BA040-33C6-447E-ABB2-1E518F12D614}" dt="2025-07-09T08:33:25.779" v="2899" actId="14100"/>
          <ac:picMkLst>
            <pc:docMk/>
            <pc:sldMk cId="1496171039" sldId="257"/>
            <ac:picMk id="5" creationId="{4CF3FBAD-464C-D61F-1003-4AF60ABE122E}"/>
          </ac:picMkLst>
        </pc:picChg>
      </pc:sldChg>
      <pc:sldChg chg="addSp delSp modSp new mod">
        <pc:chgData name="Tim Greenshaw" userId="7cff769c7af84488" providerId="LiveId" clId="{1C3BA040-33C6-447E-ABB2-1E518F12D614}" dt="2025-07-09T10:36:00.583" v="6135" actId="5793"/>
        <pc:sldMkLst>
          <pc:docMk/>
          <pc:sldMk cId="823900833" sldId="258"/>
        </pc:sldMkLst>
        <pc:spChg chg="mod">
          <ac:chgData name="Tim Greenshaw" userId="7cff769c7af84488" providerId="LiveId" clId="{1C3BA040-33C6-447E-ABB2-1E518F12D614}" dt="2025-07-09T07:50:43.680" v="1678" actId="20577"/>
          <ac:spMkLst>
            <pc:docMk/>
            <pc:sldMk cId="823900833" sldId="258"/>
            <ac:spMk id="2" creationId="{565A4893-5885-7BD4-06E6-321492839CA4}"/>
          </ac:spMkLst>
        </pc:spChg>
        <pc:spChg chg="mod">
          <ac:chgData name="Tim Greenshaw" userId="7cff769c7af84488" providerId="LiveId" clId="{1C3BA040-33C6-447E-ABB2-1E518F12D614}" dt="2025-07-09T10:36:00.583" v="6135" actId="5793"/>
          <ac:spMkLst>
            <pc:docMk/>
            <pc:sldMk cId="823900833" sldId="258"/>
            <ac:spMk id="3" creationId="{1D6E83FC-1406-DC1F-041E-AA6CA4B0CC76}"/>
          </ac:spMkLst>
        </pc:spChg>
        <pc:spChg chg="add del mod">
          <ac:chgData name="Tim Greenshaw" userId="7cff769c7af84488" providerId="LiveId" clId="{1C3BA040-33C6-447E-ABB2-1E518F12D614}" dt="2025-07-09T09:30:40.133" v="5386" actId="14100"/>
          <ac:spMkLst>
            <pc:docMk/>
            <pc:sldMk cId="823900833" sldId="258"/>
            <ac:spMk id="4" creationId="{56879403-501C-F40F-58CF-85CCAF490CFF}"/>
          </ac:spMkLst>
        </pc:spChg>
        <pc:picChg chg="add mod">
          <ac:chgData name="Tim Greenshaw" userId="7cff769c7af84488" providerId="LiveId" clId="{1C3BA040-33C6-447E-ABB2-1E518F12D614}" dt="2025-07-09T08:38:40.473" v="3163"/>
          <ac:picMkLst>
            <pc:docMk/>
            <pc:sldMk cId="823900833" sldId="258"/>
            <ac:picMk id="5" creationId="{E38E59CB-C660-4D92-C719-DD16BB966E76}"/>
          </ac:picMkLst>
        </pc:picChg>
        <pc:picChg chg="add mod">
          <ac:chgData name="Tim Greenshaw" userId="7cff769c7af84488" providerId="LiveId" clId="{1C3BA040-33C6-447E-ABB2-1E518F12D614}" dt="2025-07-09T09:31:02.524" v="5431" actId="1037"/>
          <ac:picMkLst>
            <pc:docMk/>
            <pc:sldMk cId="823900833" sldId="258"/>
            <ac:picMk id="6" creationId="{9791C76C-FEAE-C709-B33F-2F701EABD27D}"/>
          </ac:picMkLst>
        </pc:picChg>
        <pc:picChg chg="add mod">
          <ac:chgData name="Tim Greenshaw" userId="7cff769c7af84488" providerId="LiveId" clId="{1C3BA040-33C6-447E-ABB2-1E518F12D614}" dt="2025-07-09T09:30:49.371" v="5387" actId="14100"/>
          <ac:picMkLst>
            <pc:docMk/>
            <pc:sldMk cId="823900833" sldId="258"/>
            <ac:picMk id="7" creationId="{CB814369-3AC2-CF12-5A2A-6D19EDFBF592}"/>
          </ac:picMkLst>
        </pc:picChg>
      </pc:sldChg>
      <pc:sldChg chg="modSp new del mod">
        <pc:chgData name="Tim Greenshaw" userId="7cff769c7af84488" providerId="LiveId" clId="{1C3BA040-33C6-447E-ABB2-1E518F12D614}" dt="2025-07-09T06:45:36.869" v="701" actId="47"/>
        <pc:sldMkLst>
          <pc:docMk/>
          <pc:sldMk cId="3905265733" sldId="258"/>
        </pc:sldMkLst>
        <pc:spChg chg="mod">
          <ac:chgData name="Tim Greenshaw" userId="7cff769c7af84488" providerId="LiveId" clId="{1C3BA040-33C6-447E-ABB2-1E518F12D614}" dt="2025-07-09T06:41:31.453" v="501" actId="20577"/>
          <ac:spMkLst>
            <pc:docMk/>
            <pc:sldMk cId="3905265733" sldId="258"/>
            <ac:spMk id="3" creationId="{57043FA7-1E88-A0EB-C642-79029D179C6F}"/>
          </ac:spMkLst>
        </pc:spChg>
      </pc:sldChg>
      <pc:sldChg chg="addSp delSp modSp new mod">
        <pc:chgData name="Tim Greenshaw" userId="7cff769c7af84488" providerId="LiveId" clId="{1C3BA040-33C6-447E-ABB2-1E518F12D614}" dt="2025-07-09T10:33:30.866" v="5980" actId="20577"/>
        <pc:sldMkLst>
          <pc:docMk/>
          <pc:sldMk cId="3354430990" sldId="259"/>
        </pc:sldMkLst>
        <pc:spChg chg="mod">
          <ac:chgData name="Tim Greenshaw" userId="7cff769c7af84488" providerId="LiveId" clId="{1C3BA040-33C6-447E-ABB2-1E518F12D614}" dt="2025-07-09T08:30:43.311" v="2794" actId="1038"/>
          <ac:spMkLst>
            <pc:docMk/>
            <pc:sldMk cId="3354430990" sldId="259"/>
            <ac:spMk id="2" creationId="{5564C884-33F9-3186-06FA-F0BDA82BECDB}"/>
          </ac:spMkLst>
        </pc:spChg>
        <pc:spChg chg="mod">
          <ac:chgData name="Tim Greenshaw" userId="7cff769c7af84488" providerId="LiveId" clId="{1C3BA040-33C6-447E-ABB2-1E518F12D614}" dt="2025-07-09T10:33:30.866" v="5980" actId="20577"/>
          <ac:spMkLst>
            <pc:docMk/>
            <pc:sldMk cId="3354430990" sldId="259"/>
            <ac:spMk id="3" creationId="{896E84A1-F217-B79E-EC02-5ACBDC538680}"/>
          </ac:spMkLst>
        </pc:spChg>
        <pc:spChg chg="mod">
          <ac:chgData name="Tim Greenshaw" userId="7cff769c7af84488" providerId="LiveId" clId="{1C3BA040-33C6-447E-ABB2-1E518F12D614}" dt="2025-07-09T09:28:05.601" v="5185" actId="21"/>
          <ac:spMkLst>
            <pc:docMk/>
            <pc:sldMk cId="3354430990" sldId="259"/>
            <ac:spMk id="4" creationId="{A781E28D-DECD-B272-9120-E9FD713C4821}"/>
          </ac:spMkLst>
        </pc:spChg>
        <pc:spChg chg="add mod">
          <ac:chgData name="Tim Greenshaw" userId="7cff769c7af84488" providerId="LiveId" clId="{1C3BA040-33C6-447E-ABB2-1E518F12D614}" dt="2025-07-09T08:30:13.584" v="2780" actId="20577"/>
          <ac:spMkLst>
            <pc:docMk/>
            <pc:sldMk cId="3354430990" sldId="259"/>
            <ac:spMk id="5" creationId="{5AFD02C3-9E8A-C5C6-B4FA-3FEFDAEF909E}"/>
          </ac:spMkLst>
        </pc:spChg>
        <pc:spChg chg="add mod">
          <ac:chgData name="Tim Greenshaw" userId="7cff769c7af84488" providerId="LiveId" clId="{1C3BA040-33C6-447E-ABB2-1E518F12D614}" dt="2025-07-09T08:30:15.846" v="2782"/>
          <ac:spMkLst>
            <pc:docMk/>
            <pc:sldMk cId="3354430990" sldId="259"/>
            <ac:spMk id="6" creationId="{DF436AAB-3317-7D03-12F5-E366AC0BCF7F}"/>
          </ac:spMkLst>
        </pc:spChg>
        <pc:spChg chg="add del mod">
          <ac:chgData name="Tim Greenshaw" userId="7cff769c7af84488" providerId="LiveId" clId="{1C3BA040-33C6-447E-ABB2-1E518F12D614}" dt="2025-07-09T09:19:13.547" v="5070" actId="478"/>
          <ac:spMkLst>
            <pc:docMk/>
            <pc:sldMk cId="3354430990" sldId="259"/>
            <ac:spMk id="7" creationId="{7749629A-5308-CAE6-FCC7-E632EA11F7B2}"/>
          </ac:spMkLst>
        </pc:spChg>
      </pc:sldChg>
      <pc:sldChg chg="new del">
        <pc:chgData name="Tim Greenshaw" userId="7cff769c7af84488" providerId="LiveId" clId="{1C3BA040-33C6-447E-ABB2-1E518F12D614}" dt="2025-07-09T08:44:48.353" v="3395" actId="47"/>
        <pc:sldMkLst>
          <pc:docMk/>
          <pc:sldMk cId="895540035" sldId="260"/>
        </pc:sldMkLst>
      </pc:sldChg>
      <pc:sldChg chg="modSp new mod">
        <pc:chgData name="Tim Greenshaw" userId="7cff769c7af84488" providerId="LiveId" clId="{1C3BA040-33C6-447E-ABB2-1E518F12D614}" dt="2025-07-09T09:52:52.656" v="5965" actId="20577"/>
        <pc:sldMkLst>
          <pc:docMk/>
          <pc:sldMk cId="2786955197" sldId="261"/>
        </pc:sldMkLst>
        <pc:spChg chg="mod">
          <ac:chgData name="Tim Greenshaw" userId="7cff769c7af84488" providerId="LiveId" clId="{1C3BA040-33C6-447E-ABB2-1E518F12D614}" dt="2025-07-09T09:33:08.721" v="5467" actId="20577"/>
          <ac:spMkLst>
            <pc:docMk/>
            <pc:sldMk cId="2786955197" sldId="261"/>
            <ac:spMk id="2" creationId="{A0A9E54A-4601-B90F-8CEB-A9AF857C2DFD}"/>
          </ac:spMkLst>
        </pc:spChg>
        <pc:spChg chg="mod">
          <ac:chgData name="Tim Greenshaw" userId="7cff769c7af84488" providerId="LiveId" clId="{1C3BA040-33C6-447E-ABB2-1E518F12D614}" dt="2025-07-09T09:32:56.601" v="5446" actId="20577"/>
          <ac:spMkLst>
            <pc:docMk/>
            <pc:sldMk cId="2786955197" sldId="261"/>
            <ac:spMk id="3" creationId="{8A636850-C9DC-56F3-F6C6-FFAD7353297A}"/>
          </ac:spMkLst>
        </pc:spChg>
        <pc:spChg chg="mod">
          <ac:chgData name="Tim Greenshaw" userId="7cff769c7af84488" providerId="LiveId" clId="{1C3BA040-33C6-447E-ABB2-1E518F12D614}" dt="2025-07-09T09:52:52.656" v="5965" actId="20577"/>
          <ac:spMkLst>
            <pc:docMk/>
            <pc:sldMk cId="2786955197" sldId="261"/>
            <ac:spMk id="4" creationId="{DB586B5C-ECE8-472C-56F6-80D508EFE41F}"/>
          </ac:spMkLst>
        </pc:spChg>
      </pc:sldChg>
      <pc:sldChg chg="addSp delSp modSp add mod ord">
        <pc:chgData name="Tim Greenshaw" userId="7cff769c7af84488" providerId="LiveId" clId="{1C3BA040-33C6-447E-ABB2-1E518F12D614}" dt="2025-07-09T09:07:53.063" v="4686" actId="20577"/>
        <pc:sldMkLst>
          <pc:docMk/>
          <pc:sldMk cId="1124693804" sldId="262"/>
        </pc:sldMkLst>
        <pc:spChg chg="mod">
          <ac:chgData name="Tim Greenshaw" userId="7cff769c7af84488" providerId="LiveId" clId="{1C3BA040-33C6-447E-ABB2-1E518F12D614}" dt="2025-07-09T09:06:12.980" v="4602" actId="20577"/>
          <ac:spMkLst>
            <pc:docMk/>
            <pc:sldMk cId="1124693804" sldId="262"/>
            <ac:spMk id="2" creationId="{0E482487-C24D-0A4E-7D71-964A27A0B60A}"/>
          </ac:spMkLst>
        </pc:spChg>
        <pc:spChg chg="mod">
          <ac:chgData name="Tim Greenshaw" userId="7cff769c7af84488" providerId="LiveId" clId="{1C3BA040-33C6-447E-ABB2-1E518F12D614}" dt="2025-07-09T09:07:53.063" v="4686" actId="20577"/>
          <ac:spMkLst>
            <pc:docMk/>
            <pc:sldMk cId="1124693804" sldId="262"/>
            <ac:spMk id="3" creationId="{47734A90-8D40-339B-E2B0-511356D550EF}"/>
          </ac:spMkLst>
        </pc:spChg>
        <pc:spChg chg="mod">
          <ac:chgData name="Tim Greenshaw" userId="7cff769c7af84488" providerId="LiveId" clId="{1C3BA040-33C6-447E-ABB2-1E518F12D614}" dt="2025-07-09T09:07:01.538" v="4645"/>
          <ac:spMkLst>
            <pc:docMk/>
            <pc:sldMk cId="1124693804" sldId="262"/>
            <ac:spMk id="4" creationId="{006328D8-ACFF-DF7C-0707-B8D3D79A76EA}"/>
          </ac:spMkLst>
        </pc:spChg>
        <pc:graphicFrameChg chg="add del mod">
          <ac:chgData name="Tim Greenshaw" userId="7cff769c7af84488" providerId="LiveId" clId="{1C3BA040-33C6-447E-ABB2-1E518F12D614}" dt="2025-07-09T09:01:11.875" v="4472"/>
          <ac:graphicFrameMkLst>
            <pc:docMk/>
            <pc:sldMk cId="1124693804" sldId="262"/>
            <ac:graphicFrameMk id="7" creationId="{8C297A47-5125-C5DA-DDD3-57E2CDEDB29C}"/>
          </ac:graphicFrameMkLst>
        </pc:graphicFrameChg>
        <pc:picChg chg="del">
          <ac:chgData name="Tim Greenshaw" userId="7cff769c7af84488" providerId="LiveId" clId="{1C3BA040-33C6-447E-ABB2-1E518F12D614}" dt="2025-07-09T09:01:01.436" v="4458" actId="478"/>
          <ac:picMkLst>
            <pc:docMk/>
            <pc:sldMk cId="1124693804" sldId="262"/>
            <ac:picMk id="5" creationId="{378D636C-BD15-B2DA-1729-BD6BA71875FD}"/>
          </ac:picMkLst>
        </pc:picChg>
      </pc:sldChg>
      <pc:sldChg chg="add del">
        <pc:chgData name="Tim Greenshaw" userId="7cff769c7af84488" providerId="LiveId" clId="{1C3BA040-33C6-447E-ABB2-1E518F12D614}" dt="2025-07-09T09:01:11.875" v="4472"/>
        <pc:sldMkLst>
          <pc:docMk/>
          <pc:sldMk cId="67949451" sldId="263"/>
        </pc:sldMkLst>
      </pc:sldChg>
      <pc:sldChg chg="addSp delSp modSp add mod ord">
        <pc:chgData name="Tim Greenshaw" userId="7cff769c7af84488" providerId="LiveId" clId="{1C3BA040-33C6-447E-ABB2-1E518F12D614}" dt="2025-07-09T09:28:10.934" v="5187"/>
        <pc:sldMkLst>
          <pc:docMk/>
          <pc:sldMk cId="2439474895" sldId="263"/>
        </pc:sldMkLst>
        <pc:spChg chg="del mod">
          <ac:chgData name="Tim Greenshaw" userId="7cff769c7af84488" providerId="LiveId" clId="{1C3BA040-33C6-447E-ABB2-1E518F12D614}" dt="2025-07-09T09:19:38.849" v="5073" actId="478"/>
          <ac:spMkLst>
            <pc:docMk/>
            <pc:sldMk cId="2439474895" sldId="263"/>
            <ac:spMk id="2" creationId="{0C46F227-D9B4-5224-C57C-438A2996ED41}"/>
          </ac:spMkLst>
        </pc:spChg>
        <pc:spChg chg="mod">
          <ac:chgData name="Tim Greenshaw" userId="7cff769c7af84488" providerId="LiveId" clId="{1C3BA040-33C6-447E-ABB2-1E518F12D614}" dt="2025-07-09T09:25:04.329" v="5173" actId="21"/>
          <ac:spMkLst>
            <pc:docMk/>
            <pc:sldMk cId="2439474895" sldId="263"/>
            <ac:spMk id="3" creationId="{6869EBAC-E42D-A6CC-7FEE-EFB3AB89A452}"/>
          </ac:spMkLst>
        </pc:spChg>
        <pc:spChg chg="mod">
          <ac:chgData name="Tim Greenshaw" userId="7cff769c7af84488" providerId="LiveId" clId="{1C3BA040-33C6-447E-ABB2-1E518F12D614}" dt="2025-07-09T09:28:10.934" v="5187"/>
          <ac:spMkLst>
            <pc:docMk/>
            <pc:sldMk cId="2439474895" sldId="263"/>
            <ac:spMk id="4" creationId="{BBA0349C-8780-BC13-848D-136D5C052D53}"/>
          </ac:spMkLst>
        </pc:spChg>
        <pc:spChg chg="mod">
          <ac:chgData name="Tim Greenshaw" userId="7cff769c7af84488" providerId="LiveId" clId="{1C3BA040-33C6-447E-ABB2-1E518F12D614}" dt="2025-07-09T09:19:46.741" v="5075" actId="20577"/>
          <ac:spMkLst>
            <pc:docMk/>
            <pc:sldMk cId="2439474895" sldId="263"/>
            <ac:spMk id="7" creationId="{F4114214-0B85-3AFC-C609-4D77065B613F}"/>
          </ac:spMkLst>
        </pc:spChg>
        <pc:picChg chg="add del mod">
          <ac:chgData name="Tim Greenshaw" userId="7cff769c7af84488" providerId="LiveId" clId="{1C3BA040-33C6-447E-ABB2-1E518F12D614}" dt="2025-07-09T09:25:02.779" v="5163" actId="14100"/>
          <ac:picMkLst>
            <pc:docMk/>
            <pc:sldMk cId="2439474895" sldId="263"/>
            <ac:picMk id="6" creationId="{B8B0811D-98CE-38C4-B4B8-A9A44F42151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9D2E8-71BC-41D7-9B05-D7650BA2DD10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1FEA4-8CCA-42AD-92F6-DFBCAE579C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871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549705"/>
            <a:ext cx="8420100" cy="196025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0B92F-AD8F-475A-8A1A-156023A94418}" type="datetime1">
              <a:rPr lang="en-GB" smtClean="0"/>
              <a:t>09/07/2025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A8A7-B02C-4A4E-8D9E-4527CCE56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644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DE29-0084-48B3-A5C2-BABDDBBBC981}" type="datetime1">
              <a:rPr lang="en-GB" smtClean="0"/>
              <a:t>09/07/2025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A8A7-B02C-4A4E-8D9E-4527CCE56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311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3333FF"/>
              </a:buClr>
              <a:defRPr/>
            </a:lvl1pPr>
            <a:lvl2pPr>
              <a:buClr>
                <a:srgbClr val="3333FF"/>
              </a:buClr>
              <a:defRPr/>
            </a:lvl2pPr>
            <a:lvl3pPr>
              <a:buClr>
                <a:srgbClr val="3333FF"/>
              </a:buClr>
              <a:defRPr/>
            </a:lvl3pPr>
            <a:lvl4pPr>
              <a:buClr>
                <a:srgbClr val="3333FF"/>
              </a:buClr>
              <a:defRPr/>
            </a:lvl4pPr>
            <a:lvl5pPr>
              <a:buClr>
                <a:srgbClr val="3333FF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9BB10-5673-46DA-8675-A246C384DA08}" type="datetime1">
              <a:rPr lang="en-GB" smtClean="0"/>
              <a:t>09/07/2025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A8A7-B02C-4A4E-8D9E-4527CCE56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930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0FD5-890C-46EC-BF67-D2E142D44A8F}" type="datetime1">
              <a:rPr lang="en-GB" smtClean="0"/>
              <a:t>09/07/2025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A8A7-B02C-4A4E-8D9E-4527CCE56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465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852" y="73446"/>
            <a:ext cx="9088914" cy="1178803"/>
          </a:xfrm>
        </p:spPr>
        <p:txBody>
          <a:bodyPr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7853" y="1509309"/>
            <a:ext cx="4465501" cy="4843747"/>
          </a:xfrm>
        </p:spPr>
        <p:txBody>
          <a:bodyPr>
            <a:noAutofit/>
          </a:bodyPr>
          <a:lstStyle>
            <a:lvl1pPr algn="l"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509309"/>
            <a:ext cx="4465501" cy="4843746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455505"/>
            <a:ext cx="2228850" cy="365125"/>
          </a:xfrm>
        </p:spPr>
        <p:txBody>
          <a:bodyPr/>
          <a:lstStyle/>
          <a:p>
            <a:fld id="{FCF5D324-0CE1-4FD1-A46B-877FD4FFA365}" type="datetime1">
              <a:rPr lang="en-GB" smtClean="0"/>
              <a:t>09/07/2025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455505"/>
            <a:ext cx="3343275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455505"/>
            <a:ext cx="2228850" cy="365125"/>
          </a:xfrm>
        </p:spPr>
        <p:txBody>
          <a:bodyPr/>
          <a:lstStyle/>
          <a:p>
            <a:fld id="{2554A8A7-B02C-4A4E-8D9E-4527CCE56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144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D061-9BEF-43EF-B6AD-A3D4D1589C28}" type="datetime1">
              <a:rPr lang="en-GB" smtClean="0"/>
              <a:t>09/07/2025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A8A7-B02C-4A4E-8D9E-4527CCE56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161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7B29-4617-407E-AE07-F8B9DB295442}" type="datetime1">
              <a:rPr lang="en-GB" smtClean="0"/>
              <a:t>09/07/2025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A8A7-B02C-4A4E-8D9E-4527CCE56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793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03E27-5204-49B5-8E95-022BA011598F}" type="datetime1">
              <a:rPr lang="en-GB" smtClean="0"/>
              <a:t>09/07/2025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A8A7-B02C-4A4E-8D9E-4527CCE56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273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034" y="179941"/>
            <a:ext cx="3194943" cy="97774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8759" y="1457899"/>
            <a:ext cx="5014913" cy="48217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1457899"/>
            <a:ext cx="3194943" cy="482171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9B39E-F3A4-49CA-8549-4669701ED231}" type="datetime1">
              <a:rPr lang="en-GB" smtClean="0"/>
              <a:t>09/07/2025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A8A7-B02C-4A4E-8D9E-4527CCE56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003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209321"/>
            <a:ext cx="3194943" cy="10218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37046" y="1472588"/>
            <a:ext cx="5014913" cy="480343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1472587"/>
            <a:ext cx="3194943" cy="480343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33C56-C021-456D-B52F-2022A519C059}" type="datetime1">
              <a:rPr lang="en-GB" smtClean="0"/>
              <a:t>09/07/2025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A8A7-B02C-4A4E-8D9E-4527CCE56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202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2022" y="102478"/>
            <a:ext cx="9022778" cy="12393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021" y="1487285"/>
            <a:ext cx="9022779" cy="49951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4979" y="648246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134A98-B702-4AF6-811B-8B4956572BB0}" type="datetime1">
              <a:rPr lang="en-GB" smtClean="0"/>
              <a:t>09/07/2025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5304" y="6482464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0054" y="648246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54A8A7-B02C-4A4E-8D9E-4527CCE56BE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Line 1">
            <a:extLst>
              <a:ext uri="{FF2B5EF4-FFF2-40B4-BE49-F238E27FC236}">
                <a16:creationId xmlns:a16="http://schemas.microsoft.com/office/drawing/2014/main" id="{218E2E88-6F30-CD7D-0F45-BF5B641C1A67}"/>
              </a:ext>
            </a:extLst>
          </p:cNvPr>
          <p:cNvSpPr/>
          <p:nvPr userDrawn="1"/>
        </p:nvSpPr>
        <p:spPr>
          <a:xfrm>
            <a:off x="0" y="1384200"/>
            <a:ext cx="9424800" cy="0"/>
          </a:xfrm>
          <a:prstGeom prst="line">
            <a:avLst/>
          </a:prstGeom>
          <a:ln w="7632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73608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70C0"/>
        </a:buClr>
        <a:buSzPct val="100000"/>
        <a:buFont typeface="Times New Roman" panose="02020603050405020304" pitchFamily="18" charset="0"/>
        <a:buChar char="■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0C0"/>
        </a:buClr>
        <a:buSzPct val="100000"/>
        <a:buFont typeface="Times New Roman" panose="02020603050405020304" pitchFamily="18" charset="0"/>
        <a:buChar char="♦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0C0"/>
        </a:buClr>
        <a:buFont typeface="Symbol" panose="05050102010706020507" pitchFamily="18" charset="2"/>
        <a:buChar char="·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0C0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0C0"/>
        </a:buClr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heuniversityofliverpool-my.sharepoint.com/personal/icrob_liverpool_ac_uk/_layouts/15/onedrive.aspx?csf=1&amp;web=1&amp;e=vK55Kz&amp;CID=7de4c16b-1c0f-416f-b126-1148490419d9&amp;id=%2Fpersonal%2Ficrob_liverpool_ac_uk%2FDocuments%2FILCaMS%20Research%20Away%20Day%20-%2013th%20June%202025%2FDocuments%20for%20Sharing%2FPresentations&amp;FolderCTID=0x01200005E5331B0313E84AA96E6CD557F8F835&amp;view=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liverpool.ac.uk/intranet/health-and-life-sciences/ismib/" TargetMode="External"/><Relationship Id="rId5" Type="http://schemas.openxmlformats.org/officeDocument/2006/relationships/hyperlink" Target="https://www.liverpool.ac.uk/intranet/health-and-life-sciences/iph/" TargetMode="External"/><Relationship Id="rId4" Type="http://schemas.openxmlformats.org/officeDocument/2006/relationships/hyperlink" Target="https://hep.ph.liv.ac.uk/~green/MedPhys/ILCaMSresearchAwayday-130625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rpool.ac.uk/science-and-engineering-civic-engagement-report/health-technologies/" TargetMode="External"/><Relationship Id="rId2" Type="http://schemas.openxmlformats.org/officeDocument/2006/relationships/hyperlink" Target="https://www.liverpool.ac.uk/people/katarzyna-gurzawska-comis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liverpool.ac.uk/eatc-for-children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derheyinnovation.com/about/team/dr-olufemi-olajide/" TargetMode="External"/><Relationship Id="rId2" Type="http://schemas.openxmlformats.org/officeDocument/2006/relationships/hyperlink" Target="https://indico.ph.liv.ac.uk/event/1999/timetable/#20250625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research.manchester.ac.uk/en/persons/jane.shortall" TargetMode="External"/><Relationship Id="rId4" Type="http://schemas.openxmlformats.org/officeDocument/2006/relationships/hyperlink" Target="https://www.thewaltoncentre.nhs.uk/ms-deepti-bhargava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6ABD12-93AA-0F98-78E6-EADA50F9AB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82487-C24D-0A4E-7D71-964A27A0B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Comments on some recent meetings</a:t>
            </a:r>
            <a:br>
              <a:rPr lang="en-GB" dirty="0"/>
            </a:br>
            <a:r>
              <a:rPr lang="en-GB" dirty="0"/>
              <a:t>		</a:t>
            </a:r>
            <a:r>
              <a:rPr lang="en-GB" dirty="0" err="1"/>
              <a:t>ILCaMS</a:t>
            </a:r>
            <a:r>
              <a:rPr lang="en-GB" dirty="0"/>
              <a:t>, </a:t>
            </a:r>
            <a:r>
              <a:rPr lang="en-US" dirty="0"/>
              <a:t>13/6/26 in the GFlex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34A90-8D40-339B-E2B0-511356D550E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600" dirty="0"/>
              <a:t>Meeting on 13/6/25 in the </a:t>
            </a:r>
            <a:r>
              <a:rPr lang="en-US" sz="1600" dirty="0" err="1"/>
              <a:t>Gflex</a:t>
            </a:r>
            <a:r>
              <a:rPr lang="en-US" sz="1600" dirty="0"/>
              <a:t>.</a:t>
            </a:r>
          </a:p>
          <a:p>
            <a:r>
              <a:rPr lang="en-US" sz="1600" dirty="0"/>
              <a:t>Agenda:</a:t>
            </a:r>
          </a:p>
          <a:p>
            <a:r>
              <a:rPr lang="en-US" sz="1600" dirty="0"/>
              <a:t>Welcome (Liz Laird)</a:t>
            </a:r>
          </a:p>
          <a:p>
            <a:r>
              <a:rPr lang="en-US" sz="1600" dirty="0"/>
              <a:t>Strategy and Resources</a:t>
            </a:r>
          </a:p>
          <a:p>
            <a:pPr lvl="1"/>
            <a:r>
              <a:rPr lang="en-US" sz="1600" dirty="0"/>
              <a:t>HLS &amp; </a:t>
            </a:r>
            <a:r>
              <a:rPr lang="en-US" sz="1600" dirty="0" err="1"/>
              <a:t>ILCaMS</a:t>
            </a:r>
            <a:r>
              <a:rPr lang="en-US" sz="1600" dirty="0"/>
              <a:t> Research Strategy (Liz Laird)</a:t>
            </a:r>
          </a:p>
          <a:p>
            <a:pPr lvl="1"/>
            <a:r>
              <a:rPr lang="en-US" sz="1600" dirty="0"/>
              <a:t>Support and Resources available across Institute and </a:t>
            </a:r>
            <a:r>
              <a:rPr lang="en-US" sz="1600" dirty="0" err="1"/>
              <a:t>UoL</a:t>
            </a:r>
            <a:r>
              <a:rPr lang="en-US" sz="1600" dirty="0"/>
              <a:t> (Ian Craig)</a:t>
            </a:r>
          </a:p>
          <a:p>
            <a:r>
              <a:rPr lang="en-US" sz="1600" dirty="0" err="1"/>
              <a:t>ILCaMS</a:t>
            </a:r>
            <a:r>
              <a:rPr lang="en-US" sz="1600" dirty="0"/>
              <a:t> Departmental Research Presentations</a:t>
            </a:r>
          </a:p>
          <a:p>
            <a:pPr lvl="1"/>
            <a:r>
              <a:rPr lang="en-US" sz="1600" dirty="0"/>
              <a:t>Musculoskeletal &amp; Ageing Science (Liz Laird)</a:t>
            </a:r>
          </a:p>
          <a:p>
            <a:pPr lvl="1"/>
            <a:r>
              <a:rPr lang="en-US" sz="1600" dirty="0"/>
              <a:t>Cardiovascular &amp; Metabolic Medicine (Parveen Sharma)</a:t>
            </a:r>
          </a:p>
          <a:p>
            <a:pPr lvl="1"/>
            <a:r>
              <a:rPr lang="en-US" sz="1600" dirty="0"/>
              <a:t>Eye &amp; Vision Sciences (Reinhold Medina)</a:t>
            </a:r>
          </a:p>
          <a:p>
            <a:pPr lvl="1"/>
            <a:r>
              <a:rPr lang="en-US" sz="1600" dirty="0"/>
              <a:t>Women’s &amp; Children’s Health (David Lissauer &amp; Paul McNamara)</a:t>
            </a:r>
          </a:p>
          <a:p>
            <a:pPr lvl="1"/>
            <a:r>
              <a:rPr lang="en-US" sz="1600" dirty="0"/>
              <a:t>School of Dentistry (Sondos </a:t>
            </a:r>
            <a:r>
              <a:rPr lang="en-US" sz="1600" dirty="0" err="1"/>
              <a:t>Albadri</a:t>
            </a:r>
            <a:r>
              <a:rPr lang="en-US" sz="1600" dirty="0"/>
              <a:t>)</a:t>
            </a:r>
          </a:p>
          <a:p>
            <a:pPr lvl="1"/>
            <a:r>
              <a:rPr lang="en-US" sz="1600" dirty="0"/>
              <a:t>School of Medicine (Sarah Hart)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6328D8-ACFF-DF7C-0707-B8D3D79A76E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600" dirty="0"/>
              <a:t>Collaboration/Innovation Sprint (Alys Kay)</a:t>
            </a:r>
          </a:p>
          <a:p>
            <a:r>
              <a:rPr lang="en-US" sz="1600" dirty="0"/>
              <a:t>Inter-Departmental/Faculty Collaboration</a:t>
            </a:r>
          </a:p>
          <a:p>
            <a:pPr lvl="1"/>
            <a:r>
              <a:rPr lang="en-US" sz="1600" dirty="0"/>
              <a:t>Health &amp; Life Sciences (Sophie Archard)</a:t>
            </a:r>
          </a:p>
          <a:p>
            <a:pPr lvl="1"/>
            <a:r>
              <a:rPr lang="en-US" sz="1600" dirty="0"/>
              <a:t>Science &amp; Engineering (Laura O’Keefe)</a:t>
            </a:r>
          </a:p>
          <a:p>
            <a:pPr lvl="1"/>
            <a:r>
              <a:rPr lang="en-US" sz="1600" dirty="0"/>
              <a:t>Humanities &amp; Social Sciences (Chris Williams)</a:t>
            </a:r>
          </a:p>
          <a:p>
            <a:r>
              <a:rPr lang="en-US" sz="1600" dirty="0"/>
              <a:t>Large Interdisciplinary Grant Applications and Networks</a:t>
            </a:r>
          </a:p>
          <a:p>
            <a:pPr lvl="1"/>
            <a:r>
              <a:rPr lang="en-US" sz="1600" dirty="0"/>
              <a:t>Experimental arthritis treatment for children (Michael Beresford)</a:t>
            </a:r>
          </a:p>
          <a:p>
            <a:pPr lvl="1"/>
            <a:r>
              <a:rPr lang="en-US" sz="1600" dirty="0" err="1"/>
              <a:t>EpiSafe</a:t>
            </a:r>
            <a:r>
              <a:rPr lang="en-US" sz="1600" dirty="0"/>
              <a:t> (Shakila </a:t>
            </a:r>
            <a:r>
              <a:rPr lang="en-US" sz="1600" dirty="0" err="1"/>
              <a:t>Thangaratinam</a:t>
            </a:r>
            <a:r>
              <a:rPr lang="en-US" sz="1600" dirty="0"/>
              <a:t>)</a:t>
            </a:r>
          </a:p>
          <a:p>
            <a:pPr lvl="1"/>
            <a:r>
              <a:rPr lang="en-US" sz="1600" dirty="0"/>
              <a:t>Regenerative Medicine Network (Bettina Wilm)</a:t>
            </a:r>
          </a:p>
          <a:p>
            <a:r>
              <a:rPr lang="en-US" sz="1600" dirty="0"/>
              <a:t>Developing Collaborative Research Opportunities (Alys Kay)</a:t>
            </a:r>
          </a:p>
          <a:p>
            <a:r>
              <a:rPr lang="en-US" sz="1600" dirty="0"/>
              <a:t>Close (Liz Laird)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E5013-DF79-9EE9-DFD3-A7AF9AA13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A8A7-B02C-4A4E-8D9E-4527CCE56BE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693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CF3FBAD-464C-D61F-1003-4AF60ABE122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506"/>
          <a:stretch/>
        </p:blipFill>
        <p:spPr>
          <a:xfrm>
            <a:off x="5074680" y="3505205"/>
            <a:ext cx="4367179" cy="317076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FAC632C-E31F-D8A4-F590-3B156A7BF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ILCaMS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8E3C5-F2AB-E170-E48F-E0A623AD9AE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err="1"/>
              <a:t>ILCaMS</a:t>
            </a:r>
            <a:r>
              <a:rPr lang="en-GB" dirty="0"/>
              <a:t> stands for </a:t>
            </a:r>
            <a:r>
              <a:rPr lang="en-US" dirty="0"/>
              <a:t>Institute of Life Course and Medical Sciences.</a:t>
            </a:r>
          </a:p>
          <a:p>
            <a:r>
              <a:rPr lang="en-US" dirty="0"/>
              <a:t>Following recommendations of  Scientific Advisory Board, want to broaden their collaborations in and outside Liverpool.</a:t>
            </a:r>
          </a:p>
          <a:p>
            <a:r>
              <a:rPr lang="en-US" dirty="0"/>
              <a:t>Some information on their research portfolio was provided.</a:t>
            </a:r>
          </a:p>
          <a:p>
            <a:r>
              <a:rPr lang="en-US" dirty="0"/>
              <a:t>Any new projects/collaborations for Physics?</a:t>
            </a:r>
          </a:p>
          <a:p>
            <a:r>
              <a:rPr lang="en-US" dirty="0"/>
              <a:t>Slides shown in the meeting are </a:t>
            </a:r>
            <a:r>
              <a:rPr lang="en-US" dirty="0">
                <a:hlinkClick r:id="rId3"/>
              </a:rPr>
              <a:t>here</a:t>
            </a:r>
            <a:r>
              <a:rPr lang="en-US" dirty="0"/>
              <a:t>.</a:t>
            </a:r>
          </a:p>
          <a:p>
            <a:r>
              <a:rPr lang="en-US" dirty="0"/>
              <a:t>My brief notes are </a:t>
            </a:r>
            <a:r>
              <a:rPr lang="en-US" dirty="0">
                <a:hlinkClick r:id="rId4"/>
              </a:rPr>
              <a:t>here</a:t>
            </a:r>
            <a:r>
              <a:rPr lang="en-US" dirty="0"/>
              <a:t>.</a:t>
            </a:r>
          </a:p>
          <a:p>
            <a:r>
              <a:rPr lang="en-US" dirty="0"/>
              <a:t>Potential points of interest include the following.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42DF37-043E-64F7-5CA0-3C07364E5E5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hlinkClick r:id="rId5"/>
              </a:rPr>
              <a:t>Institute of  Population health</a:t>
            </a:r>
            <a:r>
              <a:rPr lang="en-US" dirty="0"/>
              <a:t> (analysis of health data).</a:t>
            </a:r>
          </a:p>
          <a:p>
            <a:r>
              <a:rPr lang="en-US" dirty="0">
                <a:hlinkClick r:id="rId6"/>
              </a:rPr>
              <a:t>Institute of systems molecular and integrative biology</a:t>
            </a:r>
            <a:r>
              <a:rPr lang="en-US" dirty="0"/>
              <a:t> (molecular and clinical cancer medicine).</a:t>
            </a:r>
          </a:p>
          <a:p>
            <a:pPr lvl="1"/>
            <a:r>
              <a:rPr lang="en-US" dirty="0"/>
              <a:t>Interest in data/image analysis?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7E0A7-B160-3A89-9C08-304F60B2D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A8A7-B02C-4A4E-8D9E-4527CCE56BE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171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4C884-33F9-3186-06FA-F0BDA82BE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852" y="73446"/>
            <a:ext cx="4465501" cy="1178803"/>
          </a:xfrm>
        </p:spPr>
        <p:txBody>
          <a:bodyPr/>
          <a:lstStyle/>
          <a:p>
            <a:r>
              <a:rPr lang="en-GB" dirty="0" err="1"/>
              <a:t>ILCaMS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E84A1-F217-B79E-EC02-5ACBDC53868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School of dentistry, </a:t>
            </a:r>
            <a:r>
              <a:rPr lang="en-US" dirty="0">
                <a:solidFill>
                  <a:srgbClr val="46788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Kazia </a:t>
            </a:r>
            <a:r>
              <a:rPr lang="en-US" dirty="0" err="1">
                <a:solidFill>
                  <a:srgbClr val="46788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Gurzawska</a:t>
            </a:r>
            <a:r>
              <a:rPr lang="en-US" dirty="0">
                <a:solidFill>
                  <a:srgbClr val="46788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-Comis</a:t>
            </a:r>
            <a:r>
              <a:rPr lang="en-US" dirty="0"/>
              <a:t> is working with organoid models.</a:t>
            </a:r>
          </a:p>
          <a:p>
            <a:r>
              <a:rPr lang="en-US" dirty="0"/>
              <a:t>There is a faculty </a:t>
            </a:r>
            <a:r>
              <a:rPr lang="en-US" dirty="0">
                <a:hlinkClick r:id="rId3"/>
              </a:rPr>
              <a:t>Health Technologies</a:t>
            </a:r>
            <a:r>
              <a:rPr lang="en-US" dirty="0"/>
              <a:t> network to which Physics is contributing (antimicrobial surfaces, cancer diagnosis/treatment, eye disease, Clatterbridge…) </a:t>
            </a:r>
          </a:p>
          <a:p>
            <a:r>
              <a:rPr lang="en-US" dirty="0"/>
              <a:t>Experimental Arthritis Treatment Centre for Children, </a:t>
            </a:r>
            <a:r>
              <a:rPr lang="en-US" dirty="0">
                <a:hlinkClick r:id="rId4"/>
              </a:rPr>
              <a:t>EATC4C</a:t>
            </a:r>
            <a:r>
              <a:rPr lang="en-US" dirty="0"/>
              <a:t>, interest in </a:t>
            </a:r>
            <a:r>
              <a:rPr lang="en-GB" dirty="0"/>
              <a:t>development of prognostic biomarkers.</a:t>
            </a:r>
          </a:p>
          <a:p>
            <a:pPr lvl="1"/>
            <a:r>
              <a:rPr lang="en-GB" dirty="0"/>
              <a:t>Can IR imaging contribute? </a:t>
            </a:r>
            <a:endParaRPr lang="en-US" dirty="0"/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81E28D-DECD-B272-9120-E9FD713C482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AFD02C3-9E8A-C5C6-B4FA-3FEFDAEF909E}"/>
              </a:ext>
            </a:extLst>
          </p:cNvPr>
          <p:cNvSpPr txBox="1">
            <a:spLocks/>
          </p:cNvSpPr>
          <p:nvPr/>
        </p:nvSpPr>
        <p:spPr>
          <a:xfrm>
            <a:off x="4782822" y="77682"/>
            <a:ext cx="4465501" cy="11788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F091187-5D1B-A621-7538-B0729E88F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A8A7-B02C-4A4E-8D9E-4527CCE56BE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430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1B998D-A670-0499-E292-06776CA977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9EBAC-E42D-A6CC-7FEE-EFB3AB89A45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Meeting 25/6/25 in the Spine.</a:t>
            </a:r>
          </a:p>
          <a:p>
            <a:r>
              <a:rPr lang="en-GB" dirty="0"/>
              <a:t>Agenda is </a:t>
            </a:r>
            <a:r>
              <a:rPr lang="en-GB" dirty="0">
                <a:hlinkClick r:id="rId2"/>
              </a:rPr>
              <a:t>here</a:t>
            </a:r>
            <a:r>
              <a:rPr lang="en-GB" dirty="0"/>
              <a:t>.</a:t>
            </a:r>
          </a:p>
          <a:p>
            <a:r>
              <a:rPr lang="en-GB" dirty="0"/>
              <a:t>Some points of interest.</a:t>
            </a:r>
          </a:p>
          <a:p>
            <a:r>
              <a:rPr lang="en-GB" dirty="0"/>
              <a:t>Alder Hey</a:t>
            </a:r>
          </a:p>
          <a:p>
            <a:pPr lvl="1"/>
            <a:r>
              <a:rPr lang="en-GB" dirty="0"/>
              <a:t>Innovation Hub (e.g. rapid prototyping).</a:t>
            </a:r>
          </a:p>
          <a:p>
            <a:pPr lvl="1"/>
            <a:r>
              <a:rPr lang="en-GB" dirty="0"/>
              <a:t>AI and Data Lab. (AI used to assist clinical Admin. E.g. targeting patients with appointments). </a:t>
            </a:r>
            <a:br>
              <a:rPr lang="en-GB" dirty="0"/>
            </a:br>
            <a:r>
              <a:rPr lang="en-GB" dirty="0"/>
              <a:t>Contact </a:t>
            </a:r>
            <a:r>
              <a:rPr lang="en-GB" dirty="0">
                <a:hlinkClick r:id="rId3"/>
              </a:rPr>
              <a:t>Olufemi Olajide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A0349C-8780-BC13-848D-136D5C052D5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The Walton Centre</a:t>
            </a:r>
          </a:p>
          <a:p>
            <a:pPr lvl="1"/>
            <a:r>
              <a:rPr lang="en-GB" dirty="0"/>
              <a:t>Surgical implants to recover neurological function.</a:t>
            </a:r>
          </a:p>
          <a:p>
            <a:pPr lvl="1"/>
            <a:r>
              <a:rPr lang="en-GB" dirty="0"/>
              <a:t>Replace some aspects using wearables? Contact </a:t>
            </a:r>
            <a:r>
              <a:rPr lang="en-GB" dirty="0">
                <a:hlinkClick r:id="rId4"/>
              </a:rPr>
              <a:t>Deepti Bhargava</a:t>
            </a:r>
            <a:r>
              <a:rPr lang="en-GB" dirty="0"/>
              <a:t>.</a:t>
            </a:r>
          </a:p>
          <a:p>
            <a:r>
              <a:rPr lang="en-GB" dirty="0"/>
              <a:t>Manchester Division of Cancer Sciences, </a:t>
            </a:r>
          </a:p>
          <a:p>
            <a:pPr lvl="1"/>
            <a:r>
              <a:rPr lang="en-GB" dirty="0"/>
              <a:t>Use </a:t>
            </a:r>
            <a:r>
              <a:rPr lang="en-US" dirty="0"/>
              <a:t>post radiotherapy prostate specific antigen levels for cancer risk assessment. Contact </a:t>
            </a:r>
            <a:r>
              <a:rPr lang="en-US" dirty="0">
                <a:hlinkClick r:id="rId5"/>
              </a:rPr>
              <a:t>Jane Shortall</a:t>
            </a:r>
            <a:r>
              <a:rPr lang="en-US" dirty="0"/>
              <a:t>.</a:t>
            </a:r>
          </a:p>
          <a:p>
            <a:endParaRPr lang="en-GB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B009C4E-142A-33B1-E3F9-DB6F4C7117A6}"/>
              </a:ext>
            </a:extLst>
          </p:cNvPr>
          <p:cNvSpPr txBox="1">
            <a:spLocks/>
          </p:cNvSpPr>
          <p:nvPr/>
        </p:nvSpPr>
        <p:spPr>
          <a:xfrm>
            <a:off x="4782822" y="77682"/>
            <a:ext cx="4465501" cy="11788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4114214-0B85-3AFC-C609-4D77065B613F}"/>
              </a:ext>
            </a:extLst>
          </p:cNvPr>
          <p:cNvSpPr txBox="1">
            <a:spLocks/>
          </p:cNvSpPr>
          <p:nvPr/>
        </p:nvSpPr>
        <p:spPr>
          <a:xfrm>
            <a:off x="337853" y="81918"/>
            <a:ext cx="8931001" cy="11788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LIV.INNO data science in healthcare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0AD8276-0283-11FB-7192-F0D25993A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A8A7-B02C-4A4E-8D9E-4527CCE56BE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474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4893-5885-7BD4-06E6-321492839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LIV.INNO data science in healthcare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E83FC-1406-DC1F-041E-AA6CA4B0CC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7854" y="1509309"/>
            <a:ext cx="2955679" cy="4843747"/>
          </a:xfrm>
        </p:spPr>
        <p:txBody>
          <a:bodyPr/>
          <a:lstStyle/>
          <a:p>
            <a:r>
              <a:rPr lang="en-US" dirty="0"/>
              <a:t>C.f. Phys498 project modelling PSA dynamics during adaptive therapy for prostate cancer.</a:t>
            </a:r>
          </a:p>
          <a:p>
            <a:r>
              <a:rPr lang="en-US" dirty="0"/>
              <a:t>Data provided by Gatenby </a:t>
            </a:r>
            <a:r>
              <a:rPr lang="en-US" i="1" dirty="0"/>
              <a:t>et al</a:t>
            </a:r>
            <a:r>
              <a:rPr lang="en-US" dirty="0"/>
              <a:t>.</a:t>
            </a:r>
          </a:p>
          <a:p>
            <a:r>
              <a:rPr lang="en-US" dirty="0"/>
              <a:t>Will get in touch </a:t>
            </a:r>
            <a:r>
              <a:rPr lang="en-US"/>
              <a:t>with Jane…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879403-501C-F40F-58CF-85CCAF490C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31067" y="1509309"/>
            <a:ext cx="6387435" cy="4843746"/>
          </a:xfrm>
        </p:spPr>
        <p:txBody>
          <a:bodyPr/>
          <a:lstStyle/>
          <a:p>
            <a:r>
              <a:rPr lang="en-GB" dirty="0"/>
              <a:t> Equations: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Fit to data: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791C76C-FEAE-C709-B33F-2F701EABD2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5302" y="1874649"/>
            <a:ext cx="4540647" cy="16136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B814369-3AC2-CF12-5A2A-6D19EDFBF5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5459" y="3814376"/>
            <a:ext cx="6916843" cy="2332424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6C05106-ED38-B6CA-9FEC-3CCB3E82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A8A7-B02C-4A4E-8D9E-4527CCE56BE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900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9E54A-4601-B90F-8CEB-A9AF857C2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Possible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36850-C9DC-56F3-F6C6-FFAD7353297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Start a Medical Physics seminar series.</a:t>
            </a:r>
          </a:p>
          <a:p>
            <a:r>
              <a:rPr lang="en-GB" dirty="0"/>
              <a:t>Invite potential collaborators to present their work to the Medical Physics group.</a:t>
            </a:r>
          </a:p>
          <a:p>
            <a:r>
              <a:rPr lang="en-GB" dirty="0"/>
              <a:t>Take the opportunity to show them relevant capabilities in Physics (sensors, 3D printing, imaging techniques, AI expertise…).</a:t>
            </a:r>
          </a:p>
          <a:p>
            <a:r>
              <a:rPr lang="en-GB" dirty="0"/>
              <a:t>Explore possibility of joint student projects, joint PhD supervision…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586B5C-ECE8-472C-56F6-80D508EFE41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Find out about seminars in </a:t>
            </a:r>
            <a:r>
              <a:rPr lang="en-GB" dirty="0" err="1"/>
              <a:t>ILCaMS</a:t>
            </a:r>
            <a:r>
              <a:rPr lang="en-GB" dirty="0"/>
              <a:t>.</a:t>
            </a:r>
          </a:p>
          <a:p>
            <a:r>
              <a:rPr lang="en-GB" dirty="0"/>
              <a:t>Go along and talk to people.</a:t>
            </a:r>
          </a:p>
          <a:p>
            <a:r>
              <a:rPr lang="en-GB" dirty="0"/>
              <a:t>Present the work we do in Physics.  </a:t>
            </a:r>
          </a:p>
          <a:p>
            <a:r>
              <a:rPr lang="en-GB" dirty="0"/>
              <a:t>They know as little about what we do as we do about their research!</a:t>
            </a:r>
          </a:p>
          <a:p>
            <a:r>
              <a:rPr lang="en-GB" dirty="0"/>
              <a:t>Find out about the Faculty’s Health Technology Network.</a:t>
            </a:r>
          </a:p>
          <a:p>
            <a:pPr lvl="1"/>
            <a:r>
              <a:rPr lang="en-GB" dirty="0"/>
              <a:t>Does it organise meetings and seminars?</a:t>
            </a:r>
          </a:p>
          <a:p>
            <a:pPr lvl="1"/>
            <a:r>
              <a:rPr lang="en-GB" dirty="0"/>
              <a:t>Should we try and breath life into it or do our own thing?</a:t>
            </a:r>
          </a:p>
          <a:p>
            <a:r>
              <a:rPr lang="en-GB" dirty="0"/>
              <a:t>Any other thoughts?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07C23B-BE0B-45A5-0047-A71427035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A8A7-B02C-4A4E-8D9E-4527CCE56BE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955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imsSlides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90C275AA-A184-485F-A757-A961E0ED623D}" vid="{74A24721-4871-493C-8956-E0743F73505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PowerPointLecture-A4</Template>
  <TotalTime>0</TotalTime>
  <Words>619</Words>
  <Application>Microsoft Office PowerPoint</Application>
  <PresentationFormat>A4 Paper (210x297 mm)</PresentationFormat>
  <Paragraphs>82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Arial</vt:lpstr>
      <vt:lpstr>Symbol</vt:lpstr>
      <vt:lpstr>Times New Roman</vt:lpstr>
      <vt:lpstr>Office Theme</vt:lpstr>
      <vt:lpstr>Comments on some recent meetings   ILCaMS, 13/6/26 in the GFlex</vt:lpstr>
      <vt:lpstr>ILCaMS</vt:lpstr>
      <vt:lpstr>ILCaMS</vt:lpstr>
      <vt:lpstr>PowerPoint Presentation</vt:lpstr>
      <vt:lpstr>LIV.INNO data science in healthcare</vt:lpstr>
      <vt:lpstr>Possible 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Tim Greenshaw</dc:creator>
  <cp:lastModifiedBy>Tim Greenshaw</cp:lastModifiedBy>
  <cp:revision>3</cp:revision>
  <dcterms:created xsi:type="dcterms:W3CDTF">2024-12-02T16:20:59Z</dcterms:created>
  <dcterms:modified xsi:type="dcterms:W3CDTF">2025-07-09T10:36:05Z</dcterms:modified>
</cp:coreProperties>
</file>