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8"/>
  </p:normalViewPr>
  <p:slideViewPr>
    <p:cSldViewPr snapToGrid="0">
      <p:cViewPr varScale="1">
        <p:scale>
          <a:sx n="119" d="100"/>
          <a:sy n="119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98AFA-35A0-76A7-88BB-0291667C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F73AF-479B-D54B-E826-1439E7233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9F72-6B66-FC2B-1D01-93F75230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4E98D-8288-4A60-BA40-831B3DD2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38A0B-15F1-D75C-D4BD-CE6FED82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4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BB33-1912-030F-3829-71C07E83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006DB-ABF4-7875-0FF1-E4809BE4F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CD1D3-48C8-DEF9-FC68-CCFDF6C31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48947-07F3-4FB8-02F7-7461A2B2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1CA-32D5-C527-A46F-69018291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81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56B10-FD24-8230-2C75-C86EA6714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D77D4-6E9B-4E64-6330-6378A4C61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74423-716E-264E-A21D-FD11D0AD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2802E-25D1-8C07-4D85-BA904161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1B258-62FA-03ED-FE01-124BA59E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14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4A43-7C53-ACAD-05D7-0D7776A4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70182-8519-9ACF-F7E4-6EEE917F2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FF7B8-301D-C28C-8A78-8A53BB252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00F3-0A7D-B691-14FE-697FD3EA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A2C1B-3E44-F1BF-728A-BBAAC34A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5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8E24-CE69-57A6-C4BA-DBF448B2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97FCB-2C0B-EC5F-D2CE-AAEAEA634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87C7-04F3-DCA3-4BE9-2F29DE7D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7EF1D-7E92-0459-F928-82B8F1EA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A0505-35CB-FA2A-0B55-552882BB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71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AF13-10E1-574C-639F-EDE12670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50D2-C2D9-9E2F-2ACF-793950B40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2C38E-FA94-D681-E553-17DD3BB3A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0F5C2-3BF2-9422-9613-381A1F58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47D99-A61E-96F2-A45E-F6256173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67BD0-2D31-4601-25F2-80780B32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93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7B4E-1A7A-439B-530E-CB0E59A0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080A7-3ADE-660F-8EED-33A7AEF9E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B7365-0260-726F-B6FE-715D3DA98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1598-0AA6-2C64-3128-ABFA5BA36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3FA78-0597-69DE-7A01-1008820F8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9D59-555A-839F-579C-A8BEB387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3715BE-E7A3-296C-CFE6-BF6C5048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74C2E-D856-062D-586E-E8BE1682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8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BA58-ABE1-20EB-B69F-3222049B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4416A-1171-E6BC-755B-6B2F28D0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3D63F-E151-007F-D1D7-E5141380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A6792-1776-CC8B-2D5B-917D2915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19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379E4-74FD-A607-B897-B5B3F09D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65F02-C69C-E38D-2688-A4F958FC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B16B7-077C-192B-CFB6-85B3AE2A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93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EDA7-9365-5E44-D4A6-B6DEFC93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4DE5-1CE9-9DF0-BC81-B538F3E2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19F65-1945-928D-D80E-9D385A82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C6785-23E2-CD57-61EA-1DB92DD4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6F9B3-643D-F178-59DE-FE70E5D7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7AB58-DE32-ACCC-CD91-C06DCDE0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9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6AF9A-1531-0764-F9B5-385531E10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1DCD2-EFFA-5F38-1BB7-1A38654A9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A3F16-BCB1-803C-30DB-71B5E2ED7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E513F-94FD-A0A9-6701-227FB434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191F7-C5EC-29FA-BEAA-53B49520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49A05-CEAC-E818-4659-1CB31AB7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6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56525-C3AA-C3FB-D775-EA84DA0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490A9-20F7-8BFC-5A78-53C354B1B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6733-2887-CA38-FE30-F88829C0C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BDDAC2-9D40-4E18-90B8-F851E75C8523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D1361-F022-6A54-60C8-EC411DA39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638A8-D94C-FD17-3A5E-958ACB286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2F9BEF-3058-4A0A-9EF7-C4F59A20C2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04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CCD1F-FDF8-369A-2078-440823EA86FA}"/>
              </a:ext>
            </a:extLst>
          </p:cNvPr>
          <p:cNvSpPr txBox="1"/>
          <p:nvPr/>
        </p:nvSpPr>
        <p:spPr>
          <a:xfrm>
            <a:off x="1252107" y="942109"/>
            <a:ext cx="2156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Chika Eze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695650-F3B6-22ED-2C77-E40605889D5C}"/>
              </a:ext>
            </a:extLst>
          </p:cNvPr>
          <p:cNvSpPr txBox="1"/>
          <p:nvPr/>
        </p:nvSpPr>
        <p:spPr>
          <a:xfrm>
            <a:off x="4514490" y="942109"/>
            <a:ext cx="2973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/>
              <a:t>Thiazzi</a:t>
            </a:r>
            <a:r>
              <a:rPr lang="en-GB" sz="3000" dirty="0"/>
              <a:t> Anakrazia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E4649-2584-1C98-C6FA-8149D42BF341}"/>
              </a:ext>
            </a:extLst>
          </p:cNvPr>
          <p:cNvSpPr txBox="1"/>
          <p:nvPr/>
        </p:nvSpPr>
        <p:spPr>
          <a:xfrm>
            <a:off x="8594581" y="942109"/>
            <a:ext cx="2973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Safaa Al </a:t>
            </a:r>
            <a:r>
              <a:rPr lang="en-GB" sz="3000" dirty="0" err="1"/>
              <a:t>Jedani</a:t>
            </a:r>
            <a:endParaRPr lang="en-GB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5BB08-1438-6FB9-49E2-A5890B4E53A6}"/>
              </a:ext>
            </a:extLst>
          </p:cNvPr>
          <p:cNvSpPr txBox="1"/>
          <p:nvPr/>
        </p:nvSpPr>
        <p:spPr>
          <a:xfrm>
            <a:off x="746416" y="1496107"/>
            <a:ext cx="3068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Practicing histologist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Neoadjuvant breast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Application of IR and MLA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Prediction of treatment plan 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3A781-34C4-EF24-EA8A-9B1C01013EA5}"/>
              </a:ext>
            </a:extLst>
          </p:cNvPr>
          <p:cNvSpPr txBox="1"/>
          <p:nvPr/>
        </p:nvSpPr>
        <p:spPr>
          <a:xfrm>
            <a:off x="4386010" y="1496107"/>
            <a:ext cx="3438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Uveal melanoma cancer cell line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Application of IR and MLA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Relation of IR biomarkers to genetic signatures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Developed automated analysis for cell identification</a:t>
            </a:r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D0912-291B-9F98-0576-6BF9184831FD}"/>
              </a:ext>
            </a:extLst>
          </p:cNvPr>
          <p:cNvSpPr txBox="1"/>
          <p:nvPr/>
        </p:nvSpPr>
        <p:spPr>
          <a:xfrm>
            <a:off x="8377383" y="1496107"/>
            <a:ext cx="3068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Head and Neck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Application of IR (FTIR and O-PTIR) and MLA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Image fusion of HnE and IR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Application of CNN’s to IR images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5C468A-A7D4-6584-F1D7-137D1DD7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1"/>
          <a:stretch/>
        </p:blipFill>
        <p:spPr>
          <a:xfrm>
            <a:off x="394636" y="4017817"/>
            <a:ext cx="3514434" cy="16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522612-3E8F-7621-61B9-7B6F4E33A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86000" y="3330855"/>
            <a:ext cx="1620000" cy="29939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89364A-5BF0-0F27-BBCA-0C3E33550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247" y="4165736"/>
            <a:ext cx="4210638" cy="132416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8EF527D-5D0B-8C58-32A1-114E57FC9DD0}"/>
              </a:ext>
            </a:extLst>
          </p:cNvPr>
          <p:cNvSpPr txBox="1">
            <a:spLocks/>
          </p:cNvSpPr>
          <p:nvPr/>
        </p:nvSpPr>
        <p:spPr>
          <a:xfrm>
            <a:off x="648574" y="166118"/>
            <a:ext cx="7389002" cy="640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Recent student projects</a:t>
            </a:r>
          </a:p>
        </p:txBody>
      </p:sp>
    </p:spTree>
    <p:extLst>
      <p:ext uri="{BB962C8B-B14F-4D97-AF65-F5344CB8AC3E}">
        <p14:creationId xmlns:p14="http://schemas.microsoft.com/office/powerpoint/2010/main" val="4285346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78</Words>
  <Application>Microsoft Macintosh PowerPoint</Application>
  <PresentationFormat>Widescreen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Ingham, James [jingham]</dc:creator>
  <cp:lastModifiedBy>D'Onofrio, Monica</cp:lastModifiedBy>
  <cp:revision>5</cp:revision>
  <dcterms:created xsi:type="dcterms:W3CDTF">2025-07-08T11:44:02Z</dcterms:created>
  <dcterms:modified xsi:type="dcterms:W3CDTF">2025-07-09T11:59:18Z</dcterms:modified>
</cp:coreProperties>
</file>