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sty, Sophie" userId="e85bc61b-e3d4-4220-9895-9030a0fbe857" providerId="ADAL" clId="{0C77D4F7-F68F-4CD7-983C-6801F8127968}"/>
    <pc:docChg chg="custSel addSld modSld">
      <pc:chgData name="Gresty, Sophie" userId="e85bc61b-e3d4-4220-9895-9030a0fbe857" providerId="ADAL" clId="{0C77D4F7-F68F-4CD7-983C-6801F8127968}" dt="2025-07-09T11:24:56.717" v="107" actId="1076"/>
      <pc:docMkLst>
        <pc:docMk/>
      </pc:docMkLst>
      <pc:sldChg chg="addSp delSp modSp add mod">
        <pc:chgData name="Gresty, Sophie" userId="e85bc61b-e3d4-4220-9895-9030a0fbe857" providerId="ADAL" clId="{0C77D4F7-F68F-4CD7-983C-6801F8127968}" dt="2025-07-09T11:24:56.717" v="107" actId="1076"/>
        <pc:sldMkLst>
          <pc:docMk/>
          <pc:sldMk cId="4281395427" sldId="261"/>
        </pc:sldMkLst>
        <pc:spChg chg="mod">
          <ac:chgData name="Gresty, Sophie" userId="e85bc61b-e3d4-4220-9895-9030a0fbe857" providerId="ADAL" clId="{0C77D4F7-F68F-4CD7-983C-6801F8127968}" dt="2025-07-09T11:22:36.934" v="27" actId="20577"/>
          <ac:spMkLst>
            <pc:docMk/>
            <pc:sldMk cId="4281395427" sldId="261"/>
            <ac:spMk id="2" creationId="{B6BC5827-F32E-72D1-941C-44FFA09EB3FD}"/>
          </ac:spMkLst>
        </pc:spChg>
        <pc:spChg chg="mod">
          <ac:chgData name="Gresty, Sophie" userId="e85bc61b-e3d4-4220-9895-9030a0fbe857" providerId="ADAL" clId="{0C77D4F7-F68F-4CD7-983C-6801F8127968}" dt="2025-07-09T11:24:11.052" v="102" actId="20577"/>
          <ac:spMkLst>
            <pc:docMk/>
            <pc:sldMk cId="4281395427" sldId="261"/>
            <ac:spMk id="3" creationId="{EB1BE49F-276D-E8B9-6E5C-4FC57EC74369}"/>
          </ac:spMkLst>
        </pc:spChg>
        <pc:picChg chg="del">
          <ac:chgData name="Gresty, Sophie" userId="e85bc61b-e3d4-4220-9895-9030a0fbe857" providerId="ADAL" clId="{0C77D4F7-F68F-4CD7-983C-6801F8127968}" dt="2025-07-09T11:22:38.799" v="28" actId="478"/>
          <ac:picMkLst>
            <pc:docMk/>
            <pc:sldMk cId="4281395427" sldId="261"/>
            <ac:picMk id="5" creationId="{D6EF8D6A-1B17-899B-6FDF-A27DA8811CB4}"/>
          </ac:picMkLst>
        </pc:picChg>
        <pc:picChg chg="add del mod">
          <ac:chgData name="Gresty, Sophie" userId="e85bc61b-e3d4-4220-9895-9030a0fbe857" providerId="ADAL" clId="{0C77D4F7-F68F-4CD7-983C-6801F8127968}" dt="2025-07-09T11:24:39.709" v="103" actId="478"/>
          <ac:picMkLst>
            <pc:docMk/>
            <pc:sldMk cId="4281395427" sldId="261"/>
            <ac:picMk id="6" creationId="{FF477FB1-27A1-A624-F135-C4A2D7BD30A4}"/>
          </ac:picMkLst>
        </pc:picChg>
        <pc:picChg chg="del">
          <ac:chgData name="Gresty, Sophie" userId="e85bc61b-e3d4-4220-9895-9030a0fbe857" providerId="ADAL" clId="{0C77D4F7-F68F-4CD7-983C-6801F8127968}" dt="2025-07-09T11:22:42.652" v="29" actId="478"/>
          <ac:picMkLst>
            <pc:docMk/>
            <pc:sldMk cId="4281395427" sldId="261"/>
            <ac:picMk id="7" creationId="{2E93CFDD-6629-F4A9-872F-6E6E14165B6B}"/>
          </ac:picMkLst>
        </pc:picChg>
        <pc:picChg chg="del">
          <ac:chgData name="Gresty, Sophie" userId="e85bc61b-e3d4-4220-9895-9030a0fbe857" providerId="ADAL" clId="{0C77D4F7-F68F-4CD7-983C-6801F8127968}" dt="2025-07-09T11:22:46.408" v="31" actId="478"/>
          <ac:picMkLst>
            <pc:docMk/>
            <pc:sldMk cId="4281395427" sldId="261"/>
            <ac:picMk id="9" creationId="{BDEF4551-2584-00E2-B8EF-F37B601E43A2}"/>
          </ac:picMkLst>
        </pc:picChg>
        <pc:picChg chg="add mod">
          <ac:chgData name="Gresty, Sophie" userId="e85bc61b-e3d4-4220-9895-9030a0fbe857" providerId="ADAL" clId="{0C77D4F7-F68F-4CD7-983C-6801F8127968}" dt="2025-07-09T11:24:56.717" v="107" actId="1076"/>
          <ac:picMkLst>
            <pc:docMk/>
            <pc:sldMk cId="4281395427" sldId="261"/>
            <ac:picMk id="10" creationId="{163B9A0C-8277-8C3B-0784-C8C35811D54B}"/>
          </ac:picMkLst>
        </pc:picChg>
        <pc:picChg chg="del">
          <ac:chgData name="Gresty, Sophie" userId="e85bc61b-e3d4-4220-9895-9030a0fbe857" providerId="ADAL" clId="{0C77D4F7-F68F-4CD7-983C-6801F8127968}" dt="2025-07-09T11:22:44.586" v="30" actId="478"/>
          <ac:picMkLst>
            <pc:docMk/>
            <pc:sldMk cId="4281395427" sldId="261"/>
            <ac:picMk id="11" creationId="{4DC8E916-B716-B661-4054-08EA38A65C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5ECE-E2D8-52B7-6647-31CF4B6B8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790AA-2CC1-14D1-55C1-9EAF9873F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63FF-DB51-A8E9-3961-61073241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31981-6A20-135D-13FC-DB2F7A6E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1B56A-235B-E951-1176-ED504EE7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6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9A98-E9A3-AE56-2D2C-C94F92F0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BCCC5-57E1-EB73-3AC5-7C461CD47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4F33-C242-ABCC-897C-34852D3F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311C-D952-3ADA-BF5C-833CEC2E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E942-5C03-8289-C06E-9081F411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636E1-4B48-953E-385D-8E05E3470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5EC82-F594-1075-36E8-F2D0F26D3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4BA7-A71A-AF53-5071-5919556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15E66-E156-1D3B-5CCB-84464552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7619-3B1B-84AC-BFB5-21EDCBEB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9502-A54D-7BA9-84BA-D0640F95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0CAD-47B1-042C-CE84-45674BC7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6D255-EEA8-E996-9461-0BA38633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71A3-68ED-F8CC-2A41-BD9A6B1A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C3E8-6644-7475-86F3-05D8F358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3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E11B-5564-78FE-D76C-7E2DD35B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2AB3-2465-7B94-7EBE-B2216A334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88AD-159F-A7D2-4AF3-2C5259E7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6998-C2FD-DC6F-9E1D-4F511A02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4AA2-753F-F232-8D55-E08E748D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5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DF24-DEAC-EF7C-2B0E-EB982759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560A7-FF3F-525C-A77F-9AEE210B2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B7F1C-FFBA-33DA-786B-D30FD515B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7551A-56E1-AA0E-E33B-225FF127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B05C2-46A1-911B-63E1-24C4380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B0D22-6165-9A3E-D588-A302301C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3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25B5-19A8-A9FB-D6AD-9B49A06A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BEE3-A0E9-1171-74AF-0F4B8BAFB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0D628-4280-30DF-0791-1E5D7890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30AA8-C66E-B82A-9FAB-FC7463A24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1FFA7-93E5-13BC-A3E5-7B8375A2D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433A5-7823-477B-B51A-5289FBB4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52893-64E5-751E-E2E2-BA934354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33DBF-FE7D-21CA-BC96-1766B773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2C2D-C007-649C-7E33-BB324E3A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9B3F7-4E8B-05FF-4843-0719CD18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E3077-88B8-8661-2EE7-7E34AC4A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92B00-3DCF-82C7-CE2C-125D600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9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88BCA-4590-5A88-FDBF-5ADED5BF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BE9E5-D258-1681-743C-000D6533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D50E4-0405-38FB-C9A4-A27367C8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2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5707-9DE6-FEC6-DB78-3F5EC26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E05B-09EC-901E-493A-513DCEF23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4401A-4FD5-D6A4-7F3B-9B169DC7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BA24A-FDC5-3934-E842-826FAB3C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7A208-17B1-C946-3DA5-F1F0ECD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9EAEC-DFD7-2299-7F7B-7D70A3B0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4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5DD3-8DCB-940A-7876-3D587926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66742-E20D-FD33-31BA-CBC8741A0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D4611-814B-B2CC-DA51-D5BC9E6B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4365A-3E85-0286-1CE9-4E40C5B8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562F7-3FE8-CE5D-977D-FE7808F8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BEF95-4EC6-834E-129F-C60A6629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85B33-A735-700B-C269-E1D8FF04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413CB-03B2-1F38-3FA4-DA6A3FF8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B82E-7E4D-F091-07FB-1A6A79D82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3FF4B-7AC6-45E0-B899-35B189DF496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DBE8-9C9A-0E27-65A8-330502302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36903-2401-284A-F808-C816F2DE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5BA8D-B62C-43F5-A8DE-895083794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32E69-F844-2E89-9837-CD8A7F2E7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08268-E663-9CA0-3BCE-31D38A1B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en-GB" sz="6600"/>
              <a:t>Machine learning for multipole magnet design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83D2B-95C5-99A8-5D0B-829080BE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Sophie Gresty</a:t>
            </a:r>
          </a:p>
        </p:txBody>
      </p:sp>
    </p:spTree>
    <p:extLst>
      <p:ext uri="{BB962C8B-B14F-4D97-AF65-F5344CB8AC3E}">
        <p14:creationId xmlns:p14="http://schemas.microsoft.com/office/powerpoint/2010/main" val="36715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9AACE-F79F-F3D5-8B05-4CCC9924C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2D48A-56D7-91BB-3480-5982123D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89E78-1565-95DA-6AC0-E50CA5FBE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172" y="1144769"/>
            <a:ext cx="3724217" cy="2896432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/>
              <a:t>Dipole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F2A46-3DCE-50C1-3085-8A5E687A2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171" y="4403176"/>
            <a:ext cx="3724218" cy="1334930"/>
          </a:xfrm>
        </p:spPr>
        <p:txBody>
          <a:bodyPr>
            <a:normAutofit/>
          </a:bodyPr>
          <a:lstStyle/>
          <a:p>
            <a:pPr algn="l"/>
            <a:endParaRPr lang="en-GB" sz="2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344FCC-82CB-8198-1963-1F253B38A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iagram of a horizontal position&#10;&#10;AI-generated content may be incorrect.">
            <a:extLst>
              <a:ext uri="{FF2B5EF4-FFF2-40B4-BE49-F238E27FC236}">
                <a16:creationId xmlns:a16="http://schemas.microsoft.com/office/drawing/2014/main" id="{2B58AA46-8067-3C3C-6C7D-AA8BD865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51" y="472929"/>
            <a:ext cx="3675888" cy="2738536"/>
          </a:xfrm>
          <a:prstGeom prst="rect">
            <a:avLst/>
          </a:prstGeom>
        </p:spPr>
      </p:pic>
      <p:pic>
        <p:nvPicPr>
          <p:cNvPr id="11" name="Picture 10" descr="A red square with a blue background&#10;&#10;AI-generated content may be incorrect.">
            <a:extLst>
              <a:ext uri="{FF2B5EF4-FFF2-40B4-BE49-F238E27FC236}">
                <a16:creationId xmlns:a16="http://schemas.microsoft.com/office/drawing/2014/main" id="{6C4D2D12-04B5-FA45-D896-4A3B08DFB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6" y="514283"/>
            <a:ext cx="3675888" cy="26558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A45A10-BFE1-91EF-E036-158F71D84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ed background with blue objects&#10;&#10;AI-generated content may be incorrect.">
            <a:extLst>
              <a:ext uri="{FF2B5EF4-FFF2-40B4-BE49-F238E27FC236}">
                <a16:creationId xmlns:a16="http://schemas.microsoft.com/office/drawing/2014/main" id="{4BDE20BB-933F-AF6C-E461-D33606D9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51" y="3755993"/>
            <a:ext cx="3675888" cy="2260671"/>
          </a:xfrm>
          <a:prstGeom prst="rect">
            <a:avLst/>
          </a:prstGeom>
        </p:spPr>
      </p:pic>
      <p:pic>
        <p:nvPicPr>
          <p:cNvPr id="9" name="Picture 8" descr="A blue background with a square and a scale&#10;&#10;AI-generated content may be incorrect.">
            <a:extLst>
              <a:ext uri="{FF2B5EF4-FFF2-40B4-BE49-F238E27FC236}">
                <a16:creationId xmlns:a16="http://schemas.microsoft.com/office/drawing/2014/main" id="{A4E30440-9CDE-5574-D975-FBD8AF47A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33" y="3558415"/>
            <a:ext cx="3675888" cy="26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7E057-A329-0982-045E-FF21ACF7E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172" y="1144769"/>
            <a:ext cx="3724217" cy="2896432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/>
              <a:t>Quadrupole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6514F-F198-092C-889E-CD2E80E5A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171" y="4403176"/>
            <a:ext cx="3724218" cy="1334930"/>
          </a:xfrm>
        </p:spPr>
        <p:txBody>
          <a:bodyPr>
            <a:normAutofit/>
          </a:bodyPr>
          <a:lstStyle/>
          <a:p>
            <a:pPr algn="l"/>
            <a:endParaRPr lang="en-GB" sz="2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221F3-7048-AC6C-55D0-9D8AA5600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406" y="472929"/>
            <a:ext cx="3675377" cy="2738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003C1-5EA7-61A3-FB34-5D3BE186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206" y="514283"/>
            <a:ext cx="2659268" cy="26558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16704-F38F-D5B3-C802-D3724E7E9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438" y="3755993"/>
            <a:ext cx="3673313" cy="2260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BB03D-F5D1-A629-31D9-A83ABF2AD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9478" y="3558415"/>
            <a:ext cx="2697598" cy="26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EFA64B-770A-FBD8-6C80-BF3FE14D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D699889-1763-E2DB-1F4B-9C52EFA7C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C5827-F32E-72D1-941C-44FFA09EB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172" y="1144769"/>
            <a:ext cx="3724217" cy="2896432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/>
              <a:t>Why machine learning?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BE49F-276D-E8B9-6E5C-4FC57EC74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171" y="4403176"/>
            <a:ext cx="3724218" cy="133493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GB" sz="2100" dirty="0"/>
              <a:t>Computational cost</a:t>
            </a:r>
          </a:p>
          <a:p>
            <a:pPr marL="342900" indent="-342900" algn="l">
              <a:buFontTx/>
              <a:buChar char="-"/>
            </a:pPr>
            <a:r>
              <a:rPr lang="en-GB" sz="2100" dirty="0"/>
              <a:t>Time</a:t>
            </a:r>
          </a:p>
          <a:p>
            <a:pPr marL="342900" indent="-342900" algn="l">
              <a:buFontTx/>
              <a:buChar char="-"/>
            </a:pPr>
            <a:r>
              <a:rPr lang="en-GB" sz="2100" dirty="0"/>
              <a:t>Informed at an earlier stage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3A399-4BC2-2CB1-0768-D8A16BB5B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60E46-A25E-F68C-D474-F0D44BA6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B9A0C-8277-8C3B-0784-C8C35811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561" y="771988"/>
            <a:ext cx="7047439" cy="5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D9926-C664-945A-FDEF-3E7AE3007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A880BD-CA4B-D074-766F-0239E9B4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17945-2B80-542D-A514-6C956688B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172" y="1144769"/>
            <a:ext cx="3724217" cy="2896432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/>
              <a:t>Dipole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B8733-7547-F3A6-9501-887B001D5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171" y="4403176"/>
            <a:ext cx="3724218" cy="1334930"/>
          </a:xfrm>
        </p:spPr>
        <p:txBody>
          <a:bodyPr>
            <a:normAutofit/>
          </a:bodyPr>
          <a:lstStyle/>
          <a:p>
            <a:pPr algn="l"/>
            <a:endParaRPr lang="en-GB" sz="2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E3788A-ADEA-11EC-EA59-A73ADFD00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0949E-98B8-6B7A-84DF-7DBEB7458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372" y="536778"/>
            <a:ext cx="3675377" cy="2732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6DEBC-87F0-DD2F-5611-898DF753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3791" y="536863"/>
            <a:ext cx="3675147" cy="2732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48F138-1098-F7DB-CEB0-C10F6CB1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F74F7-3D1E-C4CC-7434-5FA0C032E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372" y="3588652"/>
            <a:ext cx="3676159" cy="273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D2396-97BD-0427-32D1-B07D963A1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3675" y="3588652"/>
            <a:ext cx="3676161" cy="27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4589F-B22A-7E9C-4A4F-4252274C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7F2D5-280F-1ABC-AE68-770802E70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405575"/>
            <a:ext cx="5001768" cy="1371600"/>
          </a:xfrm>
        </p:spPr>
        <p:txBody>
          <a:bodyPr anchor="ctr">
            <a:normAutofit/>
          </a:bodyPr>
          <a:lstStyle/>
          <a:p>
            <a:pPr algn="l"/>
            <a:r>
              <a:rPr lang="en-GB" sz="3600"/>
              <a:t>UK XFEL Case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B0BFF-AFC0-2C0B-B0B5-A10F848EA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512" y="498698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Combined quadrupole sextupole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99F2E5CE-EDAC-0D6C-B097-F014B332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9058" y="2252441"/>
            <a:ext cx="5431536" cy="3883548"/>
          </a:xfrm>
          <a:prstGeom prst="rect">
            <a:avLst/>
          </a:prstGeom>
        </p:spPr>
      </p:pic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A8541F9-CA31-3AD1-D6EA-CDFA7535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3177578"/>
            <a:ext cx="5431536" cy="20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L">
      <a:dk1>
        <a:sysClr val="windowText" lastClr="000000"/>
      </a:dk1>
      <a:lt1>
        <a:srgbClr val="FFFFFF"/>
      </a:lt1>
      <a:dk2>
        <a:srgbClr val="44546A"/>
      </a:dk2>
      <a:lt2>
        <a:srgbClr val="2F6353"/>
      </a:lt2>
      <a:accent1>
        <a:srgbClr val="212B58"/>
      </a:accent1>
      <a:accent2>
        <a:srgbClr val="009CDD"/>
      </a:accent2>
      <a:accent3>
        <a:srgbClr val="4BA834"/>
      </a:accent3>
      <a:accent4>
        <a:srgbClr val="FFD100"/>
      </a:accent4>
      <a:accent5>
        <a:srgbClr val="EA704B"/>
      </a:accent5>
      <a:accent6>
        <a:srgbClr val="00A689"/>
      </a:accent6>
      <a:hlink>
        <a:srgbClr val="4A3041"/>
      </a:hlink>
      <a:folHlink>
        <a:srgbClr val="EF42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Machine learning for multipole magnet design</vt:lpstr>
      <vt:lpstr>Dipole</vt:lpstr>
      <vt:lpstr>Quadrupole</vt:lpstr>
      <vt:lpstr>Why machine learning?</vt:lpstr>
      <vt:lpstr>Dipole results</vt:lpstr>
      <vt:lpstr>UK XFEL 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Gresty, Sophie</dc:creator>
  <cp:lastModifiedBy>Gresty, Sophie</cp:lastModifiedBy>
  <cp:revision>1</cp:revision>
  <dcterms:created xsi:type="dcterms:W3CDTF">2025-07-09T09:50:45Z</dcterms:created>
  <dcterms:modified xsi:type="dcterms:W3CDTF">2025-07-09T11:25:05Z</dcterms:modified>
</cp:coreProperties>
</file>