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8" r:id="rId7"/>
    <p:sldId id="294" r:id="rId8"/>
    <p:sldId id="330" r:id="rId9"/>
    <p:sldId id="259" r:id="rId10"/>
    <p:sldId id="283" r:id="rId11"/>
    <p:sldId id="322" r:id="rId12"/>
    <p:sldId id="281" r:id="rId13"/>
    <p:sldId id="282" r:id="rId14"/>
    <p:sldId id="320" r:id="rId15"/>
    <p:sldId id="323" r:id="rId16"/>
    <p:sldId id="260" r:id="rId17"/>
    <p:sldId id="324" r:id="rId18"/>
    <p:sldId id="325" r:id="rId19"/>
    <p:sldId id="327" r:id="rId20"/>
    <p:sldId id="326" r:id="rId21"/>
    <p:sldId id="328" r:id="rId22"/>
    <p:sldId id="331" r:id="rId23"/>
    <p:sldId id="332" r:id="rId24"/>
    <p:sldId id="3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3FF5C-01BD-41F7-87FB-D1598A0137D3}" v="258" dt="2025-10-28T17:47:48.5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2111" autoAdjust="0"/>
  </p:normalViewPr>
  <p:slideViewPr>
    <p:cSldViewPr snapToGrid="0">
      <p:cViewPr varScale="1">
        <p:scale>
          <a:sx n="52" d="100"/>
          <a:sy n="52" d="100"/>
        </p:scale>
        <p:origin x="11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g, Hao [haozhang]" userId="24e64bb6-7a3b-4ace-8960-3339a8934562" providerId="ADAL" clId="{C8A8F1BB-3829-40DB-8078-AB57DC93BFF8}"/>
    <pc:docChg chg="undo custSel addSld delSld modSld">
      <pc:chgData name="Zhang, Hao [haozhang]" userId="24e64bb6-7a3b-4ace-8960-3339a8934562" providerId="ADAL" clId="{C8A8F1BB-3829-40DB-8078-AB57DC93BFF8}" dt="2023-06-25T22:45:23.181" v="923" actId="20577"/>
      <pc:docMkLst>
        <pc:docMk/>
      </pc:docMkLst>
      <pc:sldChg chg="delSp">
        <pc:chgData name="Zhang, Hao [haozhang]" userId="24e64bb6-7a3b-4ace-8960-3339a8934562" providerId="ADAL" clId="{C8A8F1BB-3829-40DB-8078-AB57DC93BFF8}" dt="2023-06-25T20:34:20.094" v="128" actId="478"/>
        <pc:sldMkLst>
          <pc:docMk/>
          <pc:sldMk cId="4285521545" sldId="257"/>
        </pc:sldMkLst>
      </pc:sldChg>
      <pc:sldChg chg="addSp modSp mod">
        <pc:chgData name="Zhang, Hao [haozhang]" userId="24e64bb6-7a3b-4ace-8960-3339a8934562" providerId="ADAL" clId="{C8A8F1BB-3829-40DB-8078-AB57DC93BFF8}" dt="2023-06-25T22:41:09.116" v="831" actId="207"/>
        <pc:sldMkLst>
          <pc:docMk/>
          <pc:sldMk cId="2288828722" sldId="258"/>
        </pc:sldMkLst>
      </pc:sldChg>
      <pc:sldChg chg="addSp delSp modSp mod">
        <pc:chgData name="Zhang, Hao [haozhang]" userId="24e64bb6-7a3b-4ace-8960-3339a8934562" providerId="ADAL" clId="{C8A8F1BB-3829-40DB-8078-AB57DC93BFF8}" dt="2023-06-25T22:41:49.367" v="837" actId="1076"/>
        <pc:sldMkLst>
          <pc:docMk/>
          <pc:sldMk cId="0" sldId="259"/>
        </pc:sldMkLst>
      </pc:sldChg>
      <pc:sldChg chg="addSp delSp modSp mod delAnim modAnim">
        <pc:chgData name="Zhang, Hao [haozhang]" userId="24e64bb6-7a3b-4ace-8960-3339a8934562" providerId="ADAL" clId="{C8A8F1BB-3829-40DB-8078-AB57DC93BFF8}" dt="2023-06-25T21:10:09.648" v="202" actId="1076"/>
        <pc:sldMkLst>
          <pc:docMk/>
          <pc:sldMk cId="3062086368" sldId="260"/>
        </pc:sldMkLst>
      </pc:sldChg>
      <pc:sldChg chg="addSp delSp modSp mod modAnim">
        <pc:chgData name="Zhang, Hao [haozhang]" userId="24e64bb6-7a3b-4ace-8960-3339a8934562" providerId="ADAL" clId="{C8A8F1BB-3829-40DB-8078-AB57DC93BFF8}" dt="2023-06-25T22:38:54.052" v="775" actId="20577"/>
        <pc:sldMkLst>
          <pc:docMk/>
          <pc:sldMk cId="4065883594" sldId="262"/>
        </pc:sldMkLst>
      </pc:sldChg>
      <pc:sldChg chg="addSp delSp modSp mod">
        <pc:chgData name="Zhang, Hao [haozhang]" userId="24e64bb6-7a3b-4ace-8960-3339a8934562" providerId="ADAL" clId="{C8A8F1BB-3829-40DB-8078-AB57DC93BFF8}" dt="2023-06-25T22:45:23.181" v="923" actId="20577"/>
        <pc:sldMkLst>
          <pc:docMk/>
          <pc:sldMk cId="258841730" sldId="264"/>
        </pc:sldMkLst>
      </pc:sldChg>
      <pc:sldChg chg="addSp delSp modSp mod">
        <pc:chgData name="Zhang, Hao [haozhang]" userId="24e64bb6-7a3b-4ace-8960-3339a8934562" providerId="ADAL" clId="{C8A8F1BB-3829-40DB-8078-AB57DC93BFF8}" dt="2023-06-25T22:39:29.229" v="786" actId="20577"/>
        <pc:sldMkLst>
          <pc:docMk/>
          <pc:sldMk cId="4289363440" sldId="265"/>
        </pc:sldMkLst>
      </pc:sldChg>
      <pc:sldChg chg="modSp mod">
        <pc:chgData name="Zhang, Hao [haozhang]" userId="24e64bb6-7a3b-4ace-8960-3339a8934562" providerId="ADAL" clId="{C8A8F1BB-3829-40DB-8078-AB57DC93BFF8}" dt="2023-06-25T21:41:31.609" v="341" actId="20577"/>
        <pc:sldMkLst>
          <pc:docMk/>
          <pc:sldMk cId="771742577" sldId="267"/>
        </pc:sldMkLst>
      </pc:sldChg>
      <pc:sldChg chg="add">
        <pc:chgData name="Zhang, Hao [haozhang]" userId="24e64bb6-7a3b-4ace-8960-3339a8934562" providerId="ADAL" clId="{C8A8F1BB-3829-40DB-8078-AB57DC93BFF8}" dt="2023-06-25T22:44:28.538" v="898"/>
        <pc:sldMkLst>
          <pc:docMk/>
          <pc:sldMk cId="1998997365" sldId="449"/>
        </pc:sldMkLst>
      </pc:sldChg>
    </pc:docChg>
  </pc:docChgLst>
  <pc:docChgLst>
    <pc:chgData name="Zhang, Hao [haozhang]" userId="24e64bb6-7a3b-4ace-8960-3339a8934562" providerId="ADAL" clId="{BFD3A8D2-2D7E-40EA-90A3-92C1AF19368E}"/>
    <pc:docChg chg="undo custSel addSld delSld modSld">
      <pc:chgData name="Zhang, Hao [haozhang]" userId="24e64bb6-7a3b-4ace-8960-3339a8934562" providerId="ADAL" clId="{BFD3A8D2-2D7E-40EA-90A3-92C1AF19368E}" dt="2023-06-23T14:45:32.118" v="659" actId="1076"/>
      <pc:docMkLst>
        <pc:docMk/>
      </pc:docMkLst>
      <pc:sldChg chg="addSp modSp mod">
        <pc:chgData name="Zhang, Hao [haozhang]" userId="24e64bb6-7a3b-4ace-8960-3339a8934562" providerId="ADAL" clId="{BFD3A8D2-2D7E-40EA-90A3-92C1AF19368E}" dt="2023-06-23T12:55:02.605" v="102" actId="1036"/>
        <pc:sldMkLst>
          <pc:docMk/>
          <pc:sldMk cId="4019629109" sldId="256"/>
        </pc:sldMkLst>
      </pc:sldChg>
      <pc:sldChg chg="addSp delSp modSp new mod modAnim modNotesTx">
        <pc:chgData name="Zhang, Hao [haozhang]" userId="24e64bb6-7a3b-4ace-8960-3339a8934562" providerId="ADAL" clId="{BFD3A8D2-2D7E-40EA-90A3-92C1AF19368E}" dt="2023-06-23T13:02:48.356" v="245" actId="20577"/>
        <pc:sldMkLst>
          <pc:docMk/>
          <pc:sldMk cId="4285521545" sldId="257"/>
        </pc:sldMkLst>
      </pc:sldChg>
      <pc:sldChg chg="addSp modSp new mod">
        <pc:chgData name="Zhang, Hao [haozhang]" userId="24e64bb6-7a3b-4ace-8960-3339a8934562" providerId="ADAL" clId="{BFD3A8D2-2D7E-40EA-90A3-92C1AF19368E}" dt="2023-06-23T14:15:49.153" v="574" actId="1076"/>
        <pc:sldMkLst>
          <pc:docMk/>
          <pc:sldMk cId="2288828722" sldId="258"/>
        </pc:sldMkLst>
      </pc:sldChg>
      <pc:sldChg chg="addSp delSp modSp add del mod modAnim chgLayout modNotesTx">
        <pc:chgData name="Zhang, Hao [haozhang]" userId="24e64bb6-7a3b-4ace-8960-3339a8934562" providerId="ADAL" clId="{BFD3A8D2-2D7E-40EA-90A3-92C1AF19368E}" dt="2023-06-23T13:04:22.530" v="283" actId="6264"/>
        <pc:sldMkLst>
          <pc:docMk/>
          <pc:sldMk cId="0" sldId="259"/>
        </pc:sldMkLst>
      </pc:sldChg>
      <pc:sldChg chg="addSp delSp modSp new mod modClrScheme chgLayout">
        <pc:chgData name="Zhang, Hao [haozhang]" userId="24e64bb6-7a3b-4ace-8960-3339a8934562" providerId="ADAL" clId="{BFD3A8D2-2D7E-40EA-90A3-92C1AF19368E}" dt="2023-06-23T14:45:32.118" v="659" actId="1076"/>
        <pc:sldMkLst>
          <pc:docMk/>
          <pc:sldMk cId="3062086368" sldId="260"/>
        </pc:sldMkLst>
      </pc:sldChg>
      <pc:sldChg chg="addSp modSp new mod">
        <pc:chgData name="Zhang, Hao [haozhang]" userId="24e64bb6-7a3b-4ace-8960-3339a8934562" providerId="ADAL" clId="{BFD3A8D2-2D7E-40EA-90A3-92C1AF19368E}" dt="2023-06-23T14:18:53.881" v="578" actId="1076"/>
        <pc:sldMkLst>
          <pc:docMk/>
          <pc:sldMk cId="4065883594" sldId="262"/>
        </pc:sldMkLst>
      </pc:sldChg>
      <pc:sldChg chg="modSp new mod">
        <pc:chgData name="Zhang, Hao [haozhang]" userId="24e64bb6-7a3b-4ace-8960-3339a8934562" providerId="ADAL" clId="{BFD3A8D2-2D7E-40EA-90A3-92C1AF19368E}" dt="2023-06-23T14:14:11.173" v="556" actId="20577"/>
        <pc:sldMkLst>
          <pc:docMk/>
          <pc:sldMk cId="258841730" sldId="264"/>
        </pc:sldMkLst>
      </pc:sldChg>
      <pc:sldChg chg="add">
        <pc:chgData name="Zhang, Hao [haozhang]" userId="24e64bb6-7a3b-4ace-8960-3339a8934562" providerId="ADAL" clId="{BFD3A8D2-2D7E-40EA-90A3-92C1AF19368E}" dt="2023-06-23T14:20:42.980" v="617"/>
        <pc:sldMkLst>
          <pc:docMk/>
          <pc:sldMk cId="4289363440" sldId="265"/>
        </pc:sldMkLst>
      </pc:sldChg>
      <pc:sldChg chg="modSp add mod">
        <pc:chgData name="Zhang, Hao [haozhang]" userId="24e64bb6-7a3b-4ace-8960-3339a8934562" providerId="ADAL" clId="{BFD3A8D2-2D7E-40EA-90A3-92C1AF19368E}" dt="2023-06-23T14:20:15.187" v="616" actId="14100"/>
        <pc:sldMkLst>
          <pc:docMk/>
          <pc:sldMk cId="771742577" sldId="267"/>
        </pc:sldMkLst>
      </pc:sldChg>
      <pc:sldMasterChg chg="delSldLayout">
        <pc:chgData name="Zhang, Hao [haozhang]" userId="24e64bb6-7a3b-4ace-8960-3339a8934562" providerId="ADAL" clId="{BFD3A8D2-2D7E-40EA-90A3-92C1AF19368E}" dt="2023-06-23T14:16:07.691" v="575" actId="47"/>
        <pc:sldMasterMkLst>
          <pc:docMk/>
          <pc:sldMasterMk cId="4065377653" sldId="2147483660"/>
        </pc:sldMasterMkLst>
      </pc:sldMasterChg>
    </pc:docChg>
  </pc:docChgLst>
  <pc:docChgLst>
    <pc:chgData name="Zhang, Hao [haozhang]" userId="24e64bb6-7a3b-4ace-8960-3339a8934562" providerId="ADAL" clId="{87F66E39-C9F4-40F3-BC9B-60AA8E733B5A}"/>
    <pc:docChg chg="undo redo custSel addSld delSld modSld sldOrd modMainMaster">
      <pc:chgData name="Zhang, Hao [haozhang]" userId="24e64bb6-7a3b-4ace-8960-3339a8934562" providerId="ADAL" clId="{87F66E39-C9F4-40F3-BC9B-60AA8E733B5A}" dt="2025-10-17T16:44:40.873" v="6001" actId="14100"/>
      <pc:docMkLst>
        <pc:docMk/>
      </pc:docMkLst>
      <pc:sldChg chg="modSp mod">
        <pc:chgData name="Zhang, Hao [haozhang]" userId="24e64bb6-7a3b-4ace-8960-3339a8934562" providerId="ADAL" clId="{87F66E39-C9F4-40F3-BC9B-60AA8E733B5A}" dt="2025-10-16T09:10:19.891" v="493" actId="2711"/>
        <pc:sldMkLst>
          <pc:docMk/>
          <pc:sldMk cId="4019629109" sldId="256"/>
        </pc:sldMkLst>
        <pc:spChg chg="mod">
          <ac:chgData name="Zhang, Hao [haozhang]" userId="24e64bb6-7a3b-4ace-8960-3339a8934562" providerId="ADAL" clId="{87F66E39-C9F4-40F3-BC9B-60AA8E733B5A}" dt="2025-10-16T09:10:19.891" v="493" actId="2711"/>
          <ac:spMkLst>
            <pc:docMk/>
            <pc:sldMk cId="4019629109" sldId="256"/>
            <ac:spMk id="2" creationId="{55D72022-8527-4F55-BE12-7ED3AC6A5278}"/>
          </ac:spMkLst>
        </pc:spChg>
        <pc:spChg chg="mod">
          <ac:chgData name="Zhang, Hao [haozhang]" userId="24e64bb6-7a3b-4ace-8960-3339a8934562" providerId="ADAL" clId="{87F66E39-C9F4-40F3-BC9B-60AA8E733B5A}" dt="2025-10-16T08:54:50.640" v="153" actId="20577"/>
          <ac:spMkLst>
            <pc:docMk/>
            <pc:sldMk cId="4019629109" sldId="256"/>
            <ac:spMk id="3" creationId="{8A4CC78A-958E-4FC8-9ABE-9667A0F7EA30}"/>
          </ac:spMkLst>
        </pc:spChg>
        <pc:spChg chg="mod">
          <ac:chgData name="Zhang, Hao [haozhang]" userId="24e64bb6-7a3b-4ace-8960-3339a8934562" providerId="ADAL" clId="{87F66E39-C9F4-40F3-BC9B-60AA8E733B5A}" dt="2025-10-16T08:53:00.735" v="104" actId="20577"/>
          <ac:spMkLst>
            <pc:docMk/>
            <pc:sldMk cId="4019629109" sldId="256"/>
            <ac:spMk id="4" creationId="{128F203B-C7FD-4B1C-9AC6-346F5A756405}"/>
          </ac:spMkLst>
        </pc:spChg>
        <pc:spChg chg="mod">
          <ac:chgData name="Zhang, Hao [haozhang]" userId="24e64bb6-7a3b-4ace-8960-3339a8934562" providerId="ADAL" clId="{87F66E39-C9F4-40F3-BC9B-60AA8E733B5A}" dt="2025-10-16T08:55:11.354" v="156" actId="207"/>
          <ac:spMkLst>
            <pc:docMk/>
            <pc:sldMk cId="4019629109" sldId="256"/>
            <ac:spMk id="5" creationId="{4BFDC7F1-9740-4A54-B118-96B0B8B38B2C}"/>
          </ac:spMkLst>
        </pc:spChg>
        <pc:spChg chg="mod">
          <ac:chgData name="Zhang, Hao [haozhang]" userId="24e64bb6-7a3b-4ace-8960-3339a8934562" providerId="ADAL" clId="{87F66E39-C9F4-40F3-BC9B-60AA8E733B5A}" dt="2025-10-16T08:52:27.619" v="93" actId="1076"/>
          <ac:spMkLst>
            <pc:docMk/>
            <pc:sldMk cId="4019629109" sldId="256"/>
            <ac:spMk id="7" creationId="{659189F9-F520-5E13-0286-C0D2EE7D2B86}"/>
          </ac:spMkLst>
        </pc:spChg>
      </pc:sldChg>
      <pc:sldChg chg="del">
        <pc:chgData name="Zhang, Hao [haozhang]" userId="24e64bb6-7a3b-4ace-8960-3339a8934562" providerId="ADAL" clId="{87F66E39-C9F4-40F3-BC9B-60AA8E733B5A}" dt="2025-10-16T08:59:42.750" v="236" actId="47"/>
        <pc:sldMkLst>
          <pc:docMk/>
          <pc:sldMk cId="4285521545" sldId="257"/>
        </pc:sldMkLst>
      </pc:sldChg>
      <pc:sldChg chg="del">
        <pc:chgData name="Zhang, Hao [haozhang]" userId="24e64bb6-7a3b-4ace-8960-3339a8934562" providerId="ADAL" clId="{87F66E39-C9F4-40F3-BC9B-60AA8E733B5A}" dt="2025-10-16T08:59:50.707" v="238" actId="47"/>
        <pc:sldMkLst>
          <pc:docMk/>
          <pc:sldMk cId="2288828722" sldId="258"/>
        </pc:sldMkLst>
      </pc:sldChg>
      <pc:sldChg chg="del">
        <pc:chgData name="Zhang, Hao [haozhang]" userId="24e64bb6-7a3b-4ace-8960-3339a8934562" providerId="ADAL" clId="{87F66E39-C9F4-40F3-BC9B-60AA8E733B5A}" dt="2025-10-16T08:59:48.277" v="237" actId="47"/>
        <pc:sldMkLst>
          <pc:docMk/>
          <pc:sldMk cId="0" sldId="259"/>
        </pc:sldMkLst>
      </pc:sldChg>
      <pc:sldChg chg="add">
        <pc:chgData name="Zhang, Hao [haozhang]" userId="24e64bb6-7a3b-4ace-8960-3339a8934562" providerId="ADAL" clId="{87F66E39-C9F4-40F3-BC9B-60AA8E733B5A}" dt="2025-10-17T16:07:25.583" v="4961"/>
        <pc:sldMkLst>
          <pc:docMk/>
          <pc:sldMk cId="3918499663" sldId="259"/>
        </pc:sldMkLst>
      </pc:sldChg>
      <pc:sldChg chg="add">
        <pc:chgData name="Zhang, Hao [haozhang]" userId="24e64bb6-7a3b-4ace-8960-3339a8934562" providerId="ADAL" clId="{87F66E39-C9F4-40F3-BC9B-60AA8E733B5A}" dt="2025-10-16T09:03:39.063" v="267"/>
        <pc:sldMkLst>
          <pc:docMk/>
          <pc:sldMk cId="1184282804" sldId="260"/>
        </pc:sldMkLst>
      </pc:sldChg>
      <pc:sldChg chg="add del">
        <pc:chgData name="Zhang, Hao [haozhang]" userId="24e64bb6-7a3b-4ace-8960-3339a8934562" providerId="ADAL" clId="{87F66E39-C9F4-40F3-BC9B-60AA8E733B5A}" dt="2025-10-16T09:03:19.436" v="251" actId="2696"/>
        <pc:sldMkLst>
          <pc:docMk/>
          <pc:sldMk cId="3062086368" sldId="260"/>
        </pc:sldMkLst>
      </pc:sldChg>
      <pc:sldChg chg="add del">
        <pc:chgData name="Zhang, Hao [haozhang]" userId="24e64bb6-7a3b-4ace-8960-3339a8934562" providerId="ADAL" clId="{87F66E39-C9F4-40F3-BC9B-60AA8E733B5A}" dt="2025-10-17T16:36:30.677" v="5765" actId="47"/>
        <pc:sldMkLst>
          <pc:docMk/>
          <pc:sldMk cId="1716903807" sldId="262"/>
        </pc:sldMkLst>
      </pc:sldChg>
      <pc:sldChg chg="add del">
        <pc:chgData name="Zhang, Hao [haozhang]" userId="24e64bb6-7a3b-4ace-8960-3339a8934562" providerId="ADAL" clId="{87F66E39-C9F4-40F3-BC9B-60AA8E733B5A}" dt="2025-10-16T09:03:19.436" v="251" actId="2696"/>
        <pc:sldMkLst>
          <pc:docMk/>
          <pc:sldMk cId="4065883594" sldId="262"/>
        </pc:sldMkLst>
      </pc:sldChg>
      <pc:sldChg chg="addSp delSp modSp add del mod">
        <pc:chgData name="Zhang, Hao [haozhang]" userId="24e64bb6-7a3b-4ace-8960-3339a8934562" providerId="ADAL" clId="{87F66E39-C9F4-40F3-BC9B-60AA8E733B5A}" dt="2025-10-17T16:44:40.873" v="6001" actId="14100"/>
        <pc:sldMkLst>
          <pc:docMk/>
          <pc:sldMk cId="258841730" sldId="264"/>
        </pc:sldMkLst>
        <pc:spChg chg="mod">
          <ac:chgData name="Zhang, Hao [haozhang]" userId="24e64bb6-7a3b-4ace-8960-3339a8934562" providerId="ADAL" clId="{87F66E39-C9F4-40F3-BC9B-60AA8E733B5A}" dt="2025-10-17T16:44:40.873" v="6001" actId="14100"/>
          <ac:spMkLst>
            <pc:docMk/>
            <pc:sldMk cId="258841730" sldId="264"/>
            <ac:spMk id="3" creationId="{6E61054D-0EE9-7D56-6594-EBF16EF6E7BC}"/>
          </ac:spMkLst>
        </pc:spChg>
      </pc:sldChg>
      <pc:sldChg chg="add del">
        <pc:chgData name="Zhang, Hao [haozhang]" userId="24e64bb6-7a3b-4ace-8960-3339a8934562" providerId="ADAL" clId="{87F66E39-C9F4-40F3-BC9B-60AA8E733B5A}" dt="2025-10-17T16:36:35.753" v="5766" actId="47"/>
        <pc:sldMkLst>
          <pc:docMk/>
          <pc:sldMk cId="2640875822" sldId="265"/>
        </pc:sldMkLst>
      </pc:sldChg>
      <pc:sldChg chg="add del">
        <pc:chgData name="Zhang, Hao [haozhang]" userId="24e64bb6-7a3b-4ace-8960-3339a8934562" providerId="ADAL" clId="{87F66E39-C9F4-40F3-BC9B-60AA8E733B5A}" dt="2025-10-16T09:03:19.436" v="251" actId="2696"/>
        <pc:sldMkLst>
          <pc:docMk/>
          <pc:sldMk cId="4289363440" sldId="265"/>
        </pc:sldMkLst>
      </pc:sldChg>
      <pc:sldChg chg="add del">
        <pc:chgData name="Zhang, Hao [haozhang]" userId="24e64bb6-7a3b-4ace-8960-3339a8934562" providerId="ADAL" clId="{87F66E39-C9F4-40F3-BC9B-60AA8E733B5A}" dt="2025-10-16T09:03:19.436" v="251" actId="2696"/>
        <pc:sldMkLst>
          <pc:docMk/>
          <pc:sldMk cId="771742577" sldId="267"/>
        </pc:sldMkLst>
      </pc:sldChg>
      <pc:sldChg chg="add del">
        <pc:chgData name="Zhang, Hao [haozhang]" userId="24e64bb6-7a3b-4ace-8960-3339a8934562" providerId="ADAL" clId="{87F66E39-C9F4-40F3-BC9B-60AA8E733B5A}" dt="2025-10-17T16:36:43.243" v="5768" actId="47"/>
        <pc:sldMkLst>
          <pc:docMk/>
          <pc:sldMk cId="3985850446" sldId="267"/>
        </pc:sldMkLst>
      </pc:sldChg>
      <pc:sldChg chg="add del">
        <pc:chgData name="Zhang, Hao [haozhang]" userId="24e64bb6-7a3b-4ace-8960-3339a8934562" providerId="ADAL" clId="{87F66E39-C9F4-40F3-BC9B-60AA8E733B5A}" dt="2025-10-16T09:02:21.483" v="247"/>
        <pc:sldMkLst>
          <pc:docMk/>
          <pc:sldMk cId="1015001850" sldId="293"/>
        </pc:sldMkLst>
      </pc:sldChg>
      <pc:sldChg chg="addSp modSp add mod modAnim">
        <pc:chgData name="Zhang, Hao [haozhang]" userId="24e64bb6-7a3b-4ace-8960-3339a8934562" providerId="ADAL" clId="{87F66E39-C9F4-40F3-BC9B-60AA8E733B5A}" dt="2025-10-17T16:41:34.966" v="5769"/>
        <pc:sldMkLst>
          <pc:docMk/>
          <pc:sldMk cId="1066011902" sldId="302"/>
        </pc:sldMkLst>
      </pc:sldChg>
      <pc:sldChg chg="modSp add del mod">
        <pc:chgData name="Zhang, Hao [haozhang]" userId="24e64bb6-7a3b-4ace-8960-3339a8934562" providerId="ADAL" clId="{87F66E39-C9F4-40F3-BC9B-60AA8E733B5A}" dt="2025-10-16T16:29:05.370" v="1683" actId="47"/>
        <pc:sldMkLst>
          <pc:docMk/>
          <pc:sldMk cId="4201380558" sldId="320"/>
        </pc:sldMkLst>
      </pc:sldChg>
      <pc:sldChg chg="modSp add del mod">
        <pc:chgData name="Zhang, Hao [haozhang]" userId="24e64bb6-7a3b-4ace-8960-3339a8934562" providerId="ADAL" clId="{87F66E39-C9F4-40F3-BC9B-60AA8E733B5A}" dt="2025-10-17T16:36:20.284" v="5763" actId="47"/>
        <pc:sldMkLst>
          <pc:docMk/>
          <pc:sldMk cId="855011659" sldId="339"/>
        </pc:sldMkLst>
      </pc:sldChg>
      <pc:sldChg chg="modSp add del mod">
        <pc:chgData name="Zhang, Hao [haozhang]" userId="24e64bb6-7a3b-4ace-8960-3339a8934562" providerId="ADAL" clId="{87F66E39-C9F4-40F3-BC9B-60AA8E733B5A}" dt="2025-10-17T16:36:22.504" v="5764" actId="47"/>
        <pc:sldMkLst>
          <pc:docMk/>
          <pc:sldMk cId="144341398" sldId="340"/>
        </pc:sldMkLst>
      </pc:sldChg>
      <pc:sldChg chg="del">
        <pc:chgData name="Zhang, Hao [haozhang]" userId="24e64bb6-7a3b-4ace-8960-3339a8934562" providerId="ADAL" clId="{87F66E39-C9F4-40F3-BC9B-60AA8E733B5A}" dt="2025-10-16T09:09:23.333" v="469" actId="47"/>
        <pc:sldMkLst>
          <pc:docMk/>
          <pc:sldMk cId="1998997365" sldId="449"/>
        </pc:sldMkLst>
      </pc:sldChg>
      <pc:sldChg chg="addSp delSp modSp new mod modClrScheme chgLayout">
        <pc:chgData name="Zhang, Hao [haozhang]" userId="24e64bb6-7a3b-4ace-8960-3339a8934562" providerId="ADAL" clId="{87F66E39-C9F4-40F3-BC9B-60AA8E733B5A}" dt="2025-10-16T09:03:37.221" v="266" actId="478"/>
        <pc:sldMkLst>
          <pc:docMk/>
          <pc:sldMk cId="500509153" sldId="450"/>
        </pc:sldMkLst>
        <pc:spChg chg="mod ord">
          <ac:chgData name="Zhang, Hao [haozhang]" userId="24e64bb6-7a3b-4ace-8960-3339a8934562" providerId="ADAL" clId="{87F66E39-C9F4-40F3-BC9B-60AA8E733B5A}" dt="2025-10-16T09:03:28.986" v="253" actId="700"/>
          <ac:spMkLst>
            <pc:docMk/>
            <pc:sldMk cId="500509153" sldId="450"/>
            <ac:spMk id="4" creationId="{066DDFF7-FF94-0C4E-1624-4CC66D5C2B6C}"/>
          </ac:spMkLst>
        </pc:spChg>
        <pc:spChg chg="mod ord">
          <ac:chgData name="Zhang, Hao [haozhang]" userId="24e64bb6-7a3b-4ace-8960-3339a8934562" providerId="ADAL" clId="{87F66E39-C9F4-40F3-BC9B-60AA8E733B5A}" dt="2025-10-16T09:03:28.986" v="253" actId="700"/>
          <ac:spMkLst>
            <pc:docMk/>
            <pc:sldMk cId="500509153" sldId="450"/>
            <ac:spMk id="5" creationId="{FAE0EFF7-94F9-4CB7-60A0-DCE922362DE1}"/>
          </ac:spMkLst>
        </pc:spChg>
        <pc:spChg chg="add mod ord">
          <ac:chgData name="Zhang, Hao [haozhang]" userId="24e64bb6-7a3b-4ace-8960-3339a8934562" providerId="ADAL" clId="{87F66E39-C9F4-40F3-BC9B-60AA8E733B5A}" dt="2025-10-16T09:03:33.981" v="265" actId="20577"/>
          <ac:spMkLst>
            <pc:docMk/>
            <pc:sldMk cId="500509153" sldId="450"/>
            <ac:spMk id="6" creationId="{C5F3467D-ADBD-287F-B99B-D5B58886E7D9}"/>
          </ac:spMkLst>
        </pc:spChg>
      </pc:sldChg>
      <pc:sldChg chg="addSp modSp new mod">
        <pc:chgData name="Zhang, Hao [haozhang]" userId="24e64bb6-7a3b-4ace-8960-3339a8934562" providerId="ADAL" clId="{87F66E39-C9F4-40F3-BC9B-60AA8E733B5A}" dt="2025-10-17T16:30:58.470" v="5678" actId="14100"/>
        <pc:sldMkLst>
          <pc:docMk/>
          <pc:sldMk cId="2870021573" sldId="451"/>
        </pc:sldMkLst>
      </pc:sldChg>
      <pc:sldChg chg="addSp delSp modSp new mod">
        <pc:chgData name="Zhang, Hao [haozhang]" userId="24e64bb6-7a3b-4ace-8960-3339a8934562" providerId="ADAL" clId="{87F66E39-C9F4-40F3-BC9B-60AA8E733B5A}" dt="2025-10-17T15:19:34.807" v="4374" actId="6549"/>
        <pc:sldMkLst>
          <pc:docMk/>
          <pc:sldMk cId="981807807" sldId="452"/>
        </pc:sldMkLst>
        <pc:spChg chg="mod">
          <ac:chgData name="Zhang, Hao [haozhang]" userId="24e64bb6-7a3b-4ace-8960-3339a8934562" providerId="ADAL" clId="{87F66E39-C9F4-40F3-BC9B-60AA8E733B5A}" dt="2025-10-16T09:12:06.822" v="528" actId="20577"/>
          <ac:spMkLst>
            <pc:docMk/>
            <pc:sldMk cId="981807807" sldId="452"/>
            <ac:spMk id="2" creationId="{3BB4CAB6-CEC5-507B-7E83-50E439975534}"/>
          </ac:spMkLst>
        </pc:spChg>
        <pc:spChg chg="add del mod">
          <ac:chgData name="Zhang, Hao [haozhang]" userId="24e64bb6-7a3b-4ace-8960-3339a8934562" providerId="ADAL" clId="{87F66E39-C9F4-40F3-BC9B-60AA8E733B5A}" dt="2025-10-16T16:49:09.851" v="1897" actId="478"/>
          <ac:spMkLst>
            <pc:docMk/>
            <pc:sldMk cId="981807807" sldId="452"/>
            <ac:spMk id="7" creationId="{9CFFA862-2F88-BA37-4A2B-D4879C1C8F64}"/>
          </ac:spMkLst>
        </pc:spChg>
        <pc:spChg chg="add mod">
          <ac:chgData name="Zhang, Hao [haozhang]" userId="24e64bb6-7a3b-4ace-8960-3339a8934562" providerId="ADAL" clId="{87F66E39-C9F4-40F3-BC9B-60AA8E733B5A}" dt="2025-10-17T15:19:34.807" v="4374" actId="6549"/>
          <ac:spMkLst>
            <pc:docMk/>
            <pc:sldMk cId="981807807" sldId="452"/>
            <ac:spMk id="62" creationId="{DB4EB25F-D2EF-6B4F-1CAC-83C4BD126F3D}"/>
          </ac:spMkLst>
        </pc:spChg>
        <pc:picChg chg="add mod">
          <ac:chgData name="Zhang, Hao [haozhang]" userId="24e64bb6-7a3b-4ace-8960-3339a8934562" providerId="ADAL" clId="{87F66E39-C9F4-40F3-BC9B-60AA8E733B5A}" dt="2025-10-16T16:49:25.444" v="1903" actId="1076"/>
          <ac:picMkLst>
            <pc:docMk/>
            <pc:sldMk cId="981807807" sldId="452"/>
            <ac:picMk id="6" creationId="{9066A2D6-A3E3-905A-4FD8-7FBB85A05060}"/>
          </ac:picMkLst>
        </pc:picChg>
        <pc:picChg chg="add mod">
          <ac:chgData name="Zhang, Hao [haozhang]" userId="24e64bb6-7a3b-4ace-8960-3339a8934562" providerId="ADAL" clId="{87F66E39-C9F4-40F3-BC9B-60AA8E733B5A}" dt="2025-10-16T16:49:32.452" v="1913" actId="1037"/>
          <ac:picMkLst>
            <pc:docMk/>
            <pc:sldMk cId="981807807" sldId="452"/>
            <ac:picMk id="61" creationId="{B9D1D9A9-4F08-A3F5-AA6B-6FF419A31927}"/>
          </ac:picMkLst>
        </pc:picChg>
      </pc:sldChg>
      <pc:sldChg chg="addSp delSp modSp new mod modClrScheme modAnim chgLayout">
        <pc:chgData name="Zhang, Hao [haozhang]" userId="24e64bb6-7a3b-4ace-8960-3339a8934562" providerId="ADAL" clId="{87F66E39-C9F4-40F3-BC9B-60AA8E733B5A}" dt="2025-10-17T16:41:47.599" v="5771"/>
        <pc:sldMkLst>
          <pc:docMk/>
          <pc:sldMk cId="1066590709" sldId="453"/>
        </pc:sldMkLst>
        <pc:spChg chg="mod ord">
          <ac:chgData name="Zhang, Hao [haozhang]" userId="24e64bb6-7a3b-4ace-8960-3339a8934562" providerId="ADAL" clId="{87F66E39-C9F4-40F3-BC9B-60AA8E733B5A}" dt="2025-10-16T09:17:48.483" v="933" actId="14100"/>
          <ac:spMkLst>
            <pc:docMk/>
            <pc:sldMk cId="1066590709" sldId="453"/>
            <ac:spMk id="2" creationId="{CC7C2580-6AFC-7CDA-3B21-8074FB0B382D}"/>
          </ac:spMkLst>
        </pc:spChg>
        <pc:spChg chg="mod ord">
          <ac:chgData name="Zhang, Hao [haozhang]" userId="24e64bb6-7a3b-4ace-8960-3339a8934562" providerId="ADAL" clId="{87F66E39-C9F4-40F3-BC9B-60AA8E733B5A}" dt="2025-10-16T09:17:45.596" v="932" actId="700"/>
          <ac:spMkLst>
            <pc:docMk/>
            <pc:sldMk cId="1066590709" sldId="453"/>
            <ac:spMk id="4" creationId="{34AF6F94-5A8F-253E-CC82-FD0BFCE693AC}"/>
          </ac:spMkLst>
        </pc:spChg>
        <pc:spChg chg="mod ord">
          <ac:chgData name="Zhang, Hao [haozhang]" userId="24e64bb6-7a3b-4ace-8960-3339a8934562" providerId="ADAL" clId="{87F66E39-C9F4-40F3-BC9B-60AA8E733B5A}" dt="2025-10-16T09:17:45.596" v="932" actId="700"/>
          <ac:spMkLst>
            <pc:docMk/>
            <pc:sldMk cId="1066590709" sldId="453"/>
            <ac:spMk id="5" creationId="{7978A9CC-AFFB-1103-62A4-122F65BB5F8E}"/>
          </ac:spMkLst>
        </pc:spChg>
        <pc:spChg chg="add mod ord">
          <ac:chgData name="Zhang, Hao [haozhang]" userId="24e64bb6-7a3b-4ace-8960-3339a8934562" providerId="ADAL" clId="{87F66E39-C9F4-40F3-BC9B-60AA8E733B5A}" dt="2025-10-16T16:45:18.916" v="1887" actId="27636"/>
          <ac:spMkLst>
            <pc:docMk/>
            <pc:sldMk cId="1066590709" sldId="453"/>
            <ac:spMk id="6" creationId="{5174D04C-2802-CC32-9342-C993255BBCA0}"/>
          </ac:spMkLst>
        </pc:spChg>
        <pc:spChg chg="add">
          <ac:chgData name="Zhang, Hao [haozhang]" userId="24e64bb6-7a3b-4ace-8960-3339a8934562" providerId="ADAL" clId="{87F66E39-C9F4-40F3-BC9B-60AA8E733B5A}" dt="2025-10-16T09:18:07.320" v="951"/>
          <ac:spMkLst>
            <pc:docMk/>
            <pc:sldMk cId="1066590709" sldId="453"/>
            <ac:spMk id="11" creationId="{25132F03-7AC5-1B3A-2F35-A8FDE3FC2655}"/>
          </ac:spMkLst>
        </pc:spChg>
        <pc:spChg chg="add mod">
          <ac:chgData name="Zhang, Hao [haozhang]" userId="24e64bb6-7a3b-4ace-8960-3339a8934562" providerId="ADAL" clId="{87F66E39-C9F4-40F3-BC9B-60AA8E733B5A}" dt="2025-10-17T15:20:28.301" v="4393" actId="20577"/>
          <ac:spMkLst>
            <pc:docMk/>
            <pc:sldMk cId="1066590709" sldId="453"/>
            <ac:spMk id="15" creationId="{960C2AD2-7C24-E329-E486-C77EF975217B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17" creationId="{A4847AAE-0BCD-4AA2-AA41-653ACE9E546F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22" creationId="{706E2A35-1B29-44BC-8CBC-3CE204B56398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23" creationId="{A0CCB762-55B3-4C34-A161-23A47AD2AAEB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47" creationId="{5F1BE8F8-B013-4710-A056-54A3416EC24C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49" creationId="{70D74CCC-6CA9-44E4-AADB-1193B67DBB29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53" creationId="{60569C11-7AAB-452F-ACE9-0FA11878BDA3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56" creationId="{2802868C-173E-4C8B-9787-53D6171C721A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67" creationId="{B4CDC53A-DB92-4A92-94D5-C2263D036AA0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75" creationId="{52B0E361-950B-4ECE-979F-BE4B75FBDDC7}"/>
          </ac:spMkLst>
        </pc:spChg>
        <pc:spChg chg="add mod">
          <ac:chgData name="Zhang, Hao [haozhang]" userId="24e64bb6-7a3b-4ace-8960-3339a8934562" providerId="ADAL" clId="{87F66E39-C9F4-40F3-BC9B-60AA8E733B5A}" dt="2025-10-16T16:45:07.427" v="1883"/>
          <ac:spMkLst>
            <pc:docMk/>
            <pc:sldMk cId="1066590709" sldId="453"/>
            <ac:spMk id="79" creationId="{6E89BBB3-421D-4D10-8829-80AD8CBB64D3}"/>
          </ac:spMkLst>
        </pc:spChg>
        <pc:spChg chg="add mod">
          <ac:chgData name="Zhang, Hao [haozhang]" userId="24e64bb6-7a3b-4ace-8960-3339a8934562" providerId="ADAL" clId="{87F66E39-C9F4-40F3-BC9B-60AA8E733B5A}" dt="2025-10-17T15:18:47.158" v="4304" actId="20577"/>
          <ac:spMkLst>
            <pc:docMk/>
            <pc:sldMk cId="1066590709" sldId="453"/>
            <ac:spMk id="90" creationId="{F0CC3BC6-DB85-FC41-00C1-2AD2B7CEE7C2}"/>
          </ac:spMkLst>
        </pc:spChg>
        <pc:grpChg chg="mod">
          <ac:chgData name="Zhang, Hao [haozhang]" userId="24e64bb6-7a3b-4ace-8960-3339a8934562" providerId="ADAL" clId="{87F66E39-C9F4-40F3-BC9B-60AA8E733B5A}" dt="2025-10-16T16:45:22.168" v="1889" actId="1076"/>
          <ac:grpSpMkLst>
            <pc:docMk/>
            <pc:sldMk cId="1066590709" sldId="453"/>
            <ac:grpSpMk id="3" creationId="{55F75584-8B78-4F0F-B9C8-B42D42510C04}"/>
          </ac:grpSpMkLst>
        </pc:grpChg>
        <pc:graphicFrameChg chg="add mod modGraphic">
          <ac:chgData name="Zhang, Hao [haozhang]" userId="24e64bb6-7a3b-4ace-8960-3339a8934562" providerId="ADAL" clId="{87F66E39-C9F4-40F3-BC9B-60AA8E733B5A}" dt="2025-10-17T15:16:57.164" v="4107" actId="14100"/>
          <ac:graphicFrameMkLst>
            <pc:docMk/>
            <pc:sldMk cId="1066590709" sldId="453"/>
            <ac:graphicFrameMk id="88" creationId="{30F540CF-69E7-2329-3B1F-78F5D5E5EB93}"/>
          </ac:graphicFrameMkLst>
        </pc:graphicFrameChg>
        <pc:graphicFrameChg chg="add mod">
          <ac:chgData name="Zhang, Hao [haozhang]" userId="24e64bb6-7a3b-4ace-8960-3339a8934562" providerId="ADAL" clId="{87F66E39-C9F4-40F3-BC9B-60AA8E733B5A}" dt="2025-10-17T15:16:47.439" v="4105" actId="1076"/>
          <ac:graphicFrameMkLst>
            <pc:docMk/>
            <pc:sldMk cId="1066590709" sldId="453"/>
            <ac:graphicFrameMk id="89" creationId="{814E9494-F677-761A-98EB-FCE968BBC92B}"/>
          </ac:graphicFrameMkLst>
        </pc:graphicFrameChg>
        <pc:picChg chg="add mod">
          <ac:chgData name="Zhang, Hao [haozhang]" userId="24e64bb6-7a3b-4ace-8960-3339a8934562" providerId="ADAL" clId="{87F66E39-C9F4-40F3-BC9B-60AA8E733B5A}" dt="2025-10-17T15:16:43.727" v="4104" actId="1076"/>
          <ac:picMkLst>
            <pc:docMk/>
            <pc:sldMk cId="1066590709" sldId="453"/>
            <ac:picMk id="87" creationId="{7EEE84BA-0AF3-4911-C91E-951FC4523D05}"/>
          </ac:picMkLst>
        </pc:picChg>
      </pc:sldChg>
      <pc:sldChg chg="addSp modSp new mod modNotesTx">
        <pc:chgData name="Zhang, Hao [haozhang]" userId="24e64bb6-7a3b-4ace-8960-3339a8934562" providerId="ADAL" clId="{87F66E39-C9F4-40F3-BC9B-60AA8E733B5A}" dt="2025-10-16T09:30:39.488" v="1379" actId="20577"/>
        <pc:sldMkLst>
          <pc:docMk/>
          <pc:sldMk cId="1023664249" sldId="454"/>
        </pc:sldMkLst>
        <pc:spChg chg="mod">
          <ac:chgData name="Zhang, Hao [haozhang]" userId="24e64bb6-7a3b-4ace-8960-3339a8934562" providerId="ADAL" clId="{87F66E39-C9F4-40F3-BC9B-60AA8E733B5A}" dt="2025-10-16T09:12:57.189" v="622" actId="20577"/>
          <ac:spMkLst>
            <pc:docMk/>
            <pc:sldMk cId="1023664249" sldId="454"/>
            <ac:spMk id="2" creationId="{A546297D-2049-6BED-1DFC-BC6333E4D665}"/>
          </ac:spMkLst>
        </pc:spChg>
        <pc:spChg chg="mod">
          <ac:chgData name="Zhang, Hao [haozhang]" userId="24e64bb6-7a3b-4ace-8960-3339a8934562" providerId="ADAL" clId="{87F66E39-C9F4-40F3-BC9B-60AA8E733B5A}" dt="2025-10-16T09:30:39.488" v="1379" actId="20577"/>
          <ac:spMkLst>
            <pc:docMk/>
            <pc:sldMk cId="1023664249" sldId="454"/>
            <ac:spMk id="3" creationId="{90360998-4672-9C61-BF39-84838D487BE5}"/>
          </ac:spMkLst>
        </pc:spChg>
        <pc:spChg chg="mod">
          <ac:chgData name="Zhang, Hao [haozhang]" userId="24e64bb6-7a3b-4ace-8960-3339a8934562" providerId="ADAL" clId="{87F66E39-C9F4-40F3-BC9B-60AA8E733B5A}" dt="2025-10-16T09:21:17.860" v="961"/>
          <ac:spMkLst>
            <pc:docMk/>
            <pc:sldMk cId="1023664249" sldId="454"/>
            <ac:spMk id="11" creationId="{2003D4F2-CFD5-27D0-5ADE-F45903A023AA}"/>
          </ac:spMkLst>
        </pc:spChg>
        <pc:spChg chg="mod">
          <ac:chgData name="Zhang, Hao [haozhang]" userId="24e64bb6-7a3b-4ace-8960-3339a8934562" providerId="ADAL" clId="{87F66E39-C9F4-40F3-BC9B-60AA8E733B5A}" dt="2025-10-16T09:21:43.957" v="969" actId="207"/>
          <ac:spMkLst>
            <pc:docMk/>
            <pc:sldMk cId="1023664249" sldId="454"/>
            <ac:spMk id="12" creationId="{FB323E56-1424-F5BE-1A55-9AD9556F6B36}"/>
          </ac:spMkLst>
        </pc:spChg>
        <pc:spChg chg="mod">
          <ac:chgData name="Zhang, Hao [haozhang]" userId="24e64bb6-7a3b-4ace-8960-3339a8934562" providerId="ADAL" clId="{87F66E39-C9F4-40F3-BC9B-60AA8E733B5A}" dt="2025-10-16T09:21:17.860" v="961"/>
          <ac:spMkLst>
            <pc:docMk/>
            <pc:sldMk cId="1023664249" sldId="454"/>
            <ac:spMk id="13" creationId="{94AA8742-3659-5136-A3EF-665388061A2B}"/>
          </ac:spMkLst>
        </pc:spChg>
        <pc:spChg chg="mod">
          <ac:chgData name="Zhang, Hao [haozhang]" userId="24e64bb6-7a3b-4ace-8960-3339a8934562" providerId="ADAL" clId="{87F66E39-C9F4-40F3-BC9B-60AA8E733B5A}" dt="2025-10-16T09:21:17.860" v="961"/>
          <ac:spMkLst>
            <pc:docMk/>
            <pc:sldMk cId="1023664249" sldId="454"/>
            <ac:spMk id="14" creationId="{5334C1ED-DDCF-0C59-804A-BFA54814D972}"/>
          </ac:spMkLst>
        </pc:spChg>
        <pc:spChg chg="mod">
          <ac:chgData name="Zhang, Hao [haozhang]" userId="24e64bb6-7a3b-4ace-8960-3339a8934562" providerId="ADAL" clId="{87F66E39-C9F4-40F3-BC9B-60AA8E733B5A}" dt="2025-10-16T09:21:37.066" v="967" actId="207"/>
          <ac:spMkLst>
            <pc:docMk/>
            <pc:sldMk cId="1023664249" sldId="454"/>
            <ac:spMk id="15" creationId="{3203C515-BE01-A16A-F1CE-EAB35C029A07}"/>
          </ac:spMkLst>
        </pc:spChg>
        <pc:spChg chg="mod">
          <ac:chgData name="Zhang, Hao [haozhang]" userId="24e64bb6-7a3b-4ace-8960-3339a8934562" providerId="ADAL" clId="{87F66E39-C9F4-40F3-BC9B-60AA8E733B5A}" dt="2025-10-16T09:21:17.860" v="961"/>
          <ac:spMkLst>
            <pc:docMk/>
            <pc:sldMk cId="1023664249" sldId="454"/>
            <ac:spMk id="16" creationId="{742B22D1-33F8-C55F-17BB-09286C377964}"/>
          </ac:spMkLst>
        </pc:spChg>
        <pc:spChg chg="mod">
          <ac:chgData name="Zhang, Hao [haozhang]" userId="24e64bb6-7a3b-4ace-8960-3339a8934562" providerId="ADAL" clId="{87F66E39-C9F4-40F3-BC9B-60AA8E733B5A}" dt="2025-10-16T09:21:17.860" v="961"/>
          <ac:spMkLst>
            <pc:docMk/>
            <pc:sldMk cId="1023664249" sldId="454"/>
            <ac:spMk id="17" creationId="{59F0DFCE-3F18-112D-7F62-F2564E85BB2B}"/>
          </ac:spMkLst>
        </pc:spChg>
        <pc:spChg chg="mod">
          <ac:chgData name="Zhang, Hao [haozhang]" userId="24e64bb6-7a3b-4ace-8960-3339a8934562" providerId="ADAL" clId="{87F66E39-C9F4-40F3-BC9B-60AA8E733B5A}" dt="2025-10-16T09:21:49.339" v="970" actId="207"/>
          <ac:spMkLst>
            <pc:docMk/>
            <pc:sldMk cId="1023664249" sldId="454"/>
            <ac:spMk id="18" creationId="{62675520-9587-7936-C372-8BE09A3948C4}"/>
          </ac:spMkLst>
        </pc:spChg>
        <pc:grpChg chg="add mod">
          <ac:chgData name="Zhang, Hao [haozhang]" userId="24e64bb6-7a3b-4ace-8960-3339a8934562" providerId="ADAL" clId="{87F66E39-C9F4-40F3-BC9B-60AA8E733B5A}" dt="2025-10-16T09:21:25.554" v="964" actId="1076"/>
          <ac:grpSpMkLst>
            <pc:docMk/>
            <pc:sldMk cId="1023664249" sldId="454"/>
            <ac:grpSpMk id="6" creationId="{3D73C2A0-1B05-B5D9-AA71-0D3FC0DA20E8}"/>
          </ac:grpSpMkLst>
        </pc:grpChg>
        <pc:picChg chg="mod">
          <ac:chgData name="Zhang, Hao [haozhang]" userId="24e64bb6-7a3b-4ace-8960-3339a8934562" providerId="ADAL" clId="{87F66E39-C9F4-40F3-BC9B-60AA8E733B5A}" dt="2025-10-16T09:21:17.860" v="961"/>
          <ac:picMkLst>
            <pc:docMk/>
            <pc:sldMk cId="1023664249" sldId="454"/>
            <ac:picMk id="7" creationId="{CEEDA4AC-6C25-029C-D347-54BC9C09DF96}"/>
          </ac:picMkLst>
        </pc:picChg>
      </pc:sldChg>
      <pc:sldChg chg="addSp delSp modSp new mod">
        <pc:chgData name="Zhang, Hao [haozhang]" userId="24e64bb6-7a3b-4ace-8960-3339a8934562" providerId="ADAL" clId="{87F66E39-C9F4-40F3-BC9B-60AA8E733B5A}" dt="2025-10-16T12:31:56.685" v="1499" actId="20577"/>
        <pc:sldMkLst>
          <pc:docMk/>
          <pc:sldMk cId="1744170015" sldId="455"/>
        </pc:sldMkLst>
        <pc:spChg chg="mod">
          <ac:chgData name="Zhang, Hao [haozhang]" userId="24e64bb6-7a3b-4ace-8960-3339a8934562" providerId="ADAL" clId="{87F66E39-C9F4-40F3-BC9B-60AA8E733B5A}" dt="2025-10-16T09:31:07.121" v="1392" actId="20577"/>
          <ac:spMkLst>
            <pc:docMk/>
            <pc:sldMk cId="1744170015" sldId="455"/>
            <ac:spMk id="2" creationId="{71BE5F61-0B5F-FD8C-8DEB-0C17CBE384E7}"/>
          </ac:spMkLst>
        </pc:spChg>
        <pc:spChg chg="add mod">
          <ac:chgData name="Zhang, Hao [haozhang]" userId="24e64bb6-7a3b-4ace-8960-3339a8934562" providerId="ADAL" clId="{87F66E39-C9F4-40F3-BC9B-60AA8E733B5A}" dt="2025-10-16T12:28:42.053" v="1466" actId="1076"/>
          <ac:spMkLst>
            <pc:docMk/>
            <pc:sldMk cId="1744170015" sldId="455"/>
            <ac:spMk id="12" creationId="{E70B2EDB-1695-4C72-46AD-850D96B84DA3}"/>
          </ac:spMkLst>
        </pc:spChg>
        <pc:spChg chg="add mod">
          <ac:chgData name="Zhang, Hao [haozhang]" userId="24e64bb6-7a3b-4ace-8960-3339a8934562" providerId="ADAL" clId="{87F66E39-C9F4-40F3-BC9B-60AA8E733B5A}" dt="2025-10-16T12:28:42.053" v="1466" actId="1076"/>
          <ac:spMkLst>
            <pc:docMk/>
            <pc:sldMk cId="1744170015" sldId="455"/>
            <ac:spMk id="19" creationId="{D6680E77-2A60-D48C-872E-E730A0FD632C}"/>
          </ac:spMkLst>
        </pc:spChg>
        <pc:spChg chg="add mod">
          <ac:chgData name="Zhang, Hao [haozhang]" userId="24e64bb6-7a3b-4ace-8960-3339a8934562" providerId="ADAL" clId="{87F66E39-C9F4-40F3-BC9B-60AA8E733B5A}" dt="2025-10-16T12:28:42.053" v="1466" actId="1076"/>
          <ac:spMkLst>
            <pc:docMk/>
            <pc:sldMk cId="1744170015" sldId="455"/>
            <ac:spMk id="20" creationId="{03245661-C969-1FE4-6BAC-8E3135253349}"/>
          </ac:spMkLst>
        </pc:spChg>
        <pc:spChg chg="add mod">
          <ac:chgData name="Zhang, Hao [haozhang]" userId="24e64bb6-7a3b-4ace-8960-3339a8934562" providerId="ADAL" clId="{87F66E39-C9F4-40F3-BC9B-60AA8E733B5A}" dt="2025-10-16T12:30:57.701" v="1483" actId="20577"/>
          <ac:spMkLst>
            <pc:docMk/>
            <pc:sldMk cId="1744170015" sldId="455"/>
            <ac:spMk id="23" creationId="{E4F5014A-FD42-0542-C170-910FB083F8DB}"/>
          </ac:spMkLst>
        </pc:spChg>
        <pc:spChg chg="add mod">
          <ac:chgData name="Zhang, Hao [haozhang]" userId="24e64bb6-7a3b-4ace-8960-3339a8934562" providerId="ADAL" clId="{87F66E39-C9F4-40F3-BC9B-60AA8E733B5A}" dt="2025-10-16T12:31:56.685" v="1499" actId="20577"/>
          <ac:spMkLst>
            <pc:docMk/>
            <pc:sldMk cId="1744170015" sldId="455"/>
            <ac:spMk id="24" creationId="{9B5C53F4-C3CE-B32C-5F40-A4EF5DD07965}"/>
          </ac:spMkLst>
        </pc:spChg>
        <pc:picChg chg="add mod">
          <ac:chgData name="Zhang, Hao [haozhang]" userId="24e64bb6-7a3b-4ace-8960-3339a8934562" providerId="ADAL" clId="{87F66E39-C9F4-40F3-BC9B-60AA8E733B5A}" dt="2025-10-16T12:28:42.053" v="1466" actId="1076"/>
          <ac:picMkLst>
            <pc:docMk/>
            <pc:sldMk cId="1744170015" sldId="455"/>
            <ac:picMk id="7" creationId="{9ED23D4F-FEEE-CF00-C5BD-F7100D0B4740}"/>
          </ac:picMkLst>
        </pc:picChg>
        <pc:picChg chg="add mod">
          <ac:chgData name="Zhang, Hao [haozhang]" userId="24e64bb6-7a3b-4ace-8960-3339a8934562" providerId="ADAL" clId="{87F66E39-C9F4-40F3-BC9B-60AA8E733B5A}" dt="2025-10-16T12:30:23.512" v="1468" actId="1076"/>
          <ac:picMkLst>
            <pc:docMk/>
            <pc:sldMk cId="1744170015" sldId="455"/>
            <ac:picMk id="21" creationId="{5EE7FC64-CF38-FAF7-F6B5-10A6797CB6B0}"/>
          </ac:picMkLst>
        </pc:picChg>
        <pc:cxnChg chg="add mod">
          <ac:chgData name="Zhang, Hao [haozhang]" userId="24e64bb6-7a3b-4ace-8960-3339a8934562" providerId="ADAL" clId="{87F66E39-C9F4-40F3-BC9B-60AA8E733B5A}" dt="2025-10-16T12:28:42.053" v="1466" actId="1076"/>
          <ac:cxnSpMkLst>
            <pc:docMk/>
            <pc:sldMk cId="1744170015" sldId="455"/>
            <ac:cxnSpMk id="11" creationId="{7FA1912D-3DD8-76BD-F941-771AE8E898EE}"/>
          </ac:cxnSpMkLst>
        </pc:cxnChg>
        <pc:cxnChg chg="add mod">
          <ac:chgData name="Zhang, Hao [haozhang]" userId="24e64bb6-7a3b-4ace-8960-3339a8934562" providerId="ADAL" clId="{87F66E39-C9F4-40F3-BC9B-60AA8E733B5A}" dt="2025-10-16T12:28:42.053" v="1466" actId="1076"/>
          <ac:cxnSpMkLst>
            <pc:docMk/>
            <pc:sldMk cId="1744170015" sldId="455"/>
            <ac:cxnSpMk id="14" creationId="{5440FBB7-89C3-69A1-5C21-6674F7532F34}"/>
          </ac:cxnSpMkLst>
        </pc:cxnChg>
        <pc:cxnChg chg="add mod">
          <ac:chgData name="Zhang, Hao [haozhang]" userId="24e64bb6-7a3b-4ace-8960-3339a8934562" providerId="ADAL" clId="{87F66E39-C9F4-40F3-BC9B-60AA8E733B5A}" dt="2025-10-16T12:28:42.053" v="1466" actId="1076"/>
          <ac:cxnSpMkLst>
            <pc:docMk/>
            <pc:sldMk cId="1744170015" sldId="455"/>
            <ac:cxnSpMk id="15" creationId="{A4F84A4A-B6DB-0614-C3E5-C82A7E61A026}"/>
          </ac:cxnSpMkLst>
        </pc:cxnChg>
      </pc:sldChg>
      <pc:sldChg chg="addSp delSp modSp new mod ord">
        <pc:chgData name="Zhang, Hao [haozhang]" userId="24e64bb6-7a3b-4ace-8960-3339a8934562" providerId="ADAL" clId="{87F66E39-C9F4-40F3-BC9B-60AA8E733B5A}" dt="2025-10-17T16:34:33.366" v="5762" actId="478"/>
        <pc:sldMkLst>
          <pc:docMk/>
          <pc:sldMk cId="3372307122" sldId="456"/>
        </pc:sldMkLst>
        <pc:spChg chg="mod">
          <ac:chgData name="Zhang, Hao [haozhang]" userId="24e64bb6-7a3b-4ace-8960-3339a8934562" providerId="ADAL" clId="{87F66E39-C9F4-40F3-BC9B-60AA8E733B5A}" dt="2025-10-17T16:10:48.299" v="4989" actId="20577"/>
          <ac:spMkLst>
            <pc:docMk/>
            <pc:sldMk cId="3372307122" sldId="456"/>
            <ac:spMk id="2" creationId="{9AA40CA3-4171-5FA0-21AA-F802DC97E2EE}"/>
          </ac:spMkLst>
        </pc:spChg>
        <pc:spChg chg="add mod">
          <ac:chgData name="Zhang, Hao [haozhang]" userId="24e64bb6-7a3b-4ace-8960-3339a8934562" providerId="ADAL" clId="{87F66E39-C9F4-40F3-BC9B-60AA8E733B5A}" dt="2025-10-17T16:15:07.080" v="5052" actId="1076"/>
          <ac:spMkLst>
            <pc:docMk/>
            <pc:sldMk cId="3372307122" sldId="456"/>
            <ac:spMk id="21" creationId="{F81A05F2-5AB4-F9F3-86A8-7858236536D6}"/>
          </ac:spMkLst>
        </pc:spChg>
        <pc:spChg chg="add mod">
          <ac:chgData name="Zhang, Hao [haozhang]" userId="24e64bb6-7a3b-4ace-8960-3339a8934562" providerId="ADAL" clId="{87F66E39-C9F4-40F3-BC9B-60AA8E733B5A}" dt="2025-10-17T16:14:58.572" v="5051" actId="1076"/>
          <ac:spMkLst>
            <pc:docMk/>
            <pc:sldMk cId="3372307122" sldId="456"/>
            <ac:spMk id="22" creationId="{05F9B195-F433-2042-BBB5-6718B8CFFC19}"/>
          </ac:spMkLst>
        </pc:spChg>
        <pc:spChg chg="add mod">
          <ac:chgData name="Zhang, Hao [haozhang]" userId="24e64bb6-7a3b-4ace-8960-3339a8934562" providerId="ADAL" clId="{87F66E39-C9F4-40F3-BC9B-60AA8E733B5A}" dt="2025-10-17T16:15:10.780" v="5057" actId="404"/>
          <ac:spMkLst>
            <pc:docMk/>
            <pc:sldMk cId="3372307122" sldId="456"/>
            <ac:spMk id="24" creationId="{4BC90588-9ECD-627F-EFAE-5078872557D8}"/>
          </ac:spMkLst>
        </pc:spChg>
        <pc:spChg chg="add mod">
          <ac:chgData name="Zhang, Hao [haozhang]" userId="24e64bb6-7a3b-4ace-8960-3339a8934562" providerId="ADAL" clId="{87F66E39-C9F4-40F3-BC9B-60AA8E733B5A}" dt="2025-10-17T16:15:31.215" v="5072" actId="14100"/>
          <ac:spMkLst>
            <pc:docMk/>
            <pc:sldMk cId="3372307122" sldId="456"/>
            <ac:spMk id="25" creationId="{B7BCBCB1-22F3-089D-8A4B-79F048BA7D81}"/>
          </ac:spMkLst>
        </pc:spChg>
        <pc:spChg chg="add mod">
          <ac:chgData name="Zhang, Hao [haozhang]" userId="24e64bb6-7a3b-4ace-8960-3339a8934562" providerId="ADAL" clId="{87F66E39-C9F4-40F3-BC9B-60AA8E733B5A}" dt="2025-10-17T16:15:48.863" v="5074" actId="1076"/>
          <ac:spMkLst>
            <pc:docMk/>
            <pc:sldMk cId="3372307122" sldId="456"/>
            <ac:spMk id="26" creationId="{CA33959E-1B07-CA1D-70BB-A7422BEA6F03}"/>
          </ac:spMkLst>
        </pc:spChg>
        <pc:spChg chg="add mod">
          <ac:chgData name="Zhang, Hao [haozhang]" userId="24e64bb6-7a3b-4ace-8960-3339a8934562" providerId="ADAL" clId="{87F66E39-C9F4-40F3-BC9B-60AA8E733B5A}" dt="2025-10-17T16:21:36.214" v="5159" actId="1076"/>
          <ac:spMkLst>
            <pc:docMk/>
            <pc:sldMk cId="3372307122" sldId="456"/>
            <ac:spMk id="35" creationId="{CC128D4E-28C9-A677-630E-C65843F068A3}"/>
          </ac:spMkLst>
        </pc:spChg>
        <pc:spChg chg="add mod">
          <ac:chgData name="Zhang, Hao [haozhang]" userId="24e64bb6-7a3b-4ace-8960-3339a8934562" providerId="ADAL" clId="{87F66E39-C9F4-40F3-BC9B-60AA8E733B5A}" dt="2025-10-17T16:32:49.374" v="5705" actId="207"/>
          <ac:spMkLst>
            <pc:docMk/>
            <pc:sldMk cId="3372307122" sldId="456"/>
            <ac:spMk id="36" creationId="{A91EAB28-AF07-9BF1-7667-885C21C2D56A}"/>
          </ac:spMkLst>
        </pc:spChg>
        <pc:spChg chg="add mod">
          <ac:chgData name="Zhang, Hao [haozhang]" userId="24e64bb6-7a3b-4ace-8960-3339a8934562" providerId="ADAL" clId="{87F66E39-C9F4-40F3-BC9B-60AA8E733B5A}" dt="2025-10-17T16:34:23.225" v="5759" actId="554"/>
          <ac:spMkLst>
            <pc:docMk/>
            <pc:sldMk cId="3372307122" sldId="456"/>
            <ac:spMk id="37" creationId="{9CFB35E2-5260-A9AC-9367-0262AE022957}"/>
          </ac:spMkLst>
        </pc:spChg>
        <pc:spChg chg="add mod">
          <ac:chgData name="Zhang, Hao [haozhang]" userId="24e64bb6-7a3b-4ace-8960-3339a8934562" providerId="ADAL" clId="{87F66E39-C9F4-40F3-BC9B-60AA8E733B5A}" dt="2025-10-17T16:34:23.225" v="5759" actId="554"/>
          <ac:spMkLst>
            <pc:docMk/>
            <pc:sldMk cId="3372307122" sldId="456"/>
            <ac:spMk id="38" creationId="{CBAF8CBA-9CD3-7594-1414-1C611F609B17}"/>
          </ac:spMkLst>
        </pc:spChg>
        <pc:spChg chg="add mod">
          <ac:chgData name="Zhang, Hao [haozhang]" userId="24e64bb6-7a3b-4ace-8960-3339a8934562" providerId="ADAL" clId="{87F66E39-C9F4-40F3-BC9B-60AA8E733B5A}" dt="2025-10-17T16:34:13.733" v="5757" actId="1076"/>
          <ac:spMkLst>
            <pc:docMk/>
            <pc:sldMk cId="3372307122" sldId="456"/>
            <ac:spMk id="39" creationId="{DDCF8036-ACA0-753C-BE50-77F3E55E2A4E}"/>
          </ac:spMkLst>
        </pc:spChg>
        <pc:picChg chg="add mod">
          <ac:chgData name="Zhang, Hao [haozhang]" userId="24e64bb6-7a3b-4ace-8960-3339a8934562" providerId="ADAL" clId="{87F66E39-C9F4-40F3-BC9B-60AA8E733B5A}" dt="2025-10-17T16:14:54.189" v="5050" actId="1076"/>
          <ac:picMkLst>
            <pc:docMk/>
            <pc:sldMk cId="3372307122" sldId="456"/>
            <ac:picMk id="20" creationId="{3C92306D-B772-C72A-E935-430B21C21B66}"/>
          </ac:picMkLst>
        </pc:picChg>
        <pc:picChg chg="add mod">
          <ac:chgData name="Zhang, Hao [haozhang]" userId="24e64bb6-7a3b-4ace-8960-3339a8934562" providerId="ADAL" clId="{87F66E39-C9F4-40F3-BC9B-60AA8E733B5A}" dt="2025-10-17T16:14:49.995" v="5048" actId="14100"/>
          <ac:picMkLst>
            <pc:docMk/>
            <pc:sldMk cId="3372307122" sldId="456"/>
            <ac:picMk id="23" creationId="{2885E1FA-0A57-B6E7-C0CC-1D569903E34D}"/>
          </ac:picMkLst>
        </pc:picChg>
        <pc:picChg chg="add mod ord modCrop">
          <ac:chgData name="Zhang, Hao [haozhang]" userId="24e64bb6-7a3b-4ace-8960-3339a8934562" providerId="ADAL" clId="{87F66E39-C9F4-40F3-BC9B-60AA8E733B5A}" dt="2025-10-17T16:21:02.547" v="5117" actId="1076"/>
          <ac:picMkLst>
            <pc:docMk/>
            <pc:sldMk cId="3372307122" sldId="456"/>
            <ac:picMk id="29" creationId="{A2D96107-5854-121A-5636-23C9FBF1885F}"/>
          </ac:picMkLst>
        </pc:picChg>
        <pc:picChg chg="add mod">
          <ac:chgData name="Zhang, Hao [haozhang]" userId="24e64bb6-7a3b-4ace-8960-3339a8934562" providerId="ADAL" clId="{87F66E39-C9F4-40F3-BC9B-60AA8E733B5A}" dt="2025-10-17T16:20:53.954" v="5114" actId="1076"/>
          <ac:picMkLst>
            <pc:docMk/>
            <pc:sldMk cId="3372307122" sldId="456"/>
            <ac:picMk id="32" creationId="{5E32BEE6-4141-978D-8C60-806FA6120683}"/>
          </ac:picMkLst>
        </pc:picChg>
        <pc:picChg chg="add mod ord modCrop">
          <ac:chgData name="Zhang, Hao [haozhang]" userId="24e64bb6-7a3b-4ace-8960-3339a8934562" providerId="ADAL" clId="{87F66E39-C9F4-40F3-BC9B-60AA8E733B5A}" dt="2025-10-17T16:21:05.329" v="5118" actId="1076"/>
          <ac:picMkLst>
            <pc:docMk/>
            <pc:sldMk cId="3372307122" sldId="456"/>
            <ac:picMk id="34" creationId="{271885EB-F9B8-9DB0-2858-814A17DD1D5A}"/>
          </ac:picMkLst>
        </pc:picChg>
      </pc:sldChg>
      <pc:sldChg chg="modSp new del mod">
        <pc:chgData name="Zhang, Hao [haozhang]" userId="24e64bb6-7a3b-4ace-8960-3339a8934562" providerId="ADAL" clId="{87F66E39-C9F4-40F3-BC9B-60AA8E733B5A}" dt="2025-10-17T16:23:46.820" v="5160" actId="47"/>
        <pc:sldMkLst>
          <pc:docMk/>
          <pc:sldMk cId="2122453533" sldId="457"/>
        </pc:sldMkLst>
      </pc:sldChg>
      <pc:sldChg chg="addSp delSp modSp new mod">
        <pc:chgData name="Zhang, Hao [haozhang]" userId="24e64bb6-7a3b-4ace-8960-3339a8934562" providerId="ADAL" clId="{87F66E39-C9F4-40F3-BC9B-60AA8E733B5A}" dt="2025-10-17T15:25:43.996" v="4684" actId="20577"/>
        <pc:sldMkLst>
          <pc:docMk/>
          <pc:sldMk cId="926582498" sldId="458"/>
        </pc:sldMkLst>
        <pc:spChg chg="mod">
          <ac:chgData name="Zhang, Hao [haozhang]" userId="24e64bb6-7a3b-4ace-8960-3339a8934562" providerId="ADAL" clId="{87F66E39-C9F4-40F3-BC9B-60AA8E733B5A}" dt="2025-10-16T09:15:37.516" v="869" actId="20577"/>
          <ac:spMkLst>
            <pc:docMk/>
            <pc:sldMk cId="926582498" sldId="458"/>
            <ac:spMk id="2" creationId="{0AC3AC3E-21ED-033F-FC45-04A629FE3B6F}"/>
          </ac:spMkLst>
        </pc:spChg>
        <pc:spChg chg="add del mod">
          <ac:chgData name="Zhang, Hao [haozhang]" userId="24e64bb6-7a3b-4ace-8960-3339a8934562" providerId="ADAL" clId="{87F66E39-C9F4-40F3-BC9B-60AA8E733B5A}" dt="2025-10-17T15:25:43.996" v="4684" actId="20577"/>
          <ac:spMkLst>
            <pc:docMk/>
            <pc:sldMk cId="926582498" sldId="458"/>
            <ac:spMk id="3" creationId="{14F1E4CD-9DB4-9E0F-18A7-5D3A7021ACF4}"/>
          </ac:spMkLst>
        </pc:spChg>
        <pc:spChg chg="add mod">
          <ac:chgData name="Zhang, Hao [haozhang]" userId="24e64bb6-7a3b-4ace-8960-3339a8934562" providerId="ADAL" clId="{87F66E39-C9F4-40F3-BC9B-60AA8E733B5A}" dt="2025-10-16T15:22:48.494" v="1647" actId="164"/>
          <ac:spMkLst>
            <pc:docMk/>
            <pc:sldMk cId="926582498" sldId="458"/>
            <ac:spMk id="1068" creationId="{A0E3C3B2-8B2A-FBB3-CA6F-D8C7912F9215}"/>
          </ac:spMkLst>
        </pc:spChg>
        <pc:spChg chg="add mod">
          <ac:chgData name="Zhang, Hao [haozhang]" userId="24e64bb6-7a3b-4ace-8960-3339a8934562" providerId="ADAL" clId="{87F66E39-C9F4-40F3-BC9B-60AA8E733B5A}" dt="2025-10-16T15:22:48.494" v="1647" actId="164"/>
          <ac:spMkLst>
            <pc:docMk/>
            <pc:sldMk cId="926582498" sldId="458"/>
            <ac:spMk id="1069" creationId="{217F4E42-FEAA-D67D-EBB6-5AB871E61E39}"/>
          </ac:spMkLst>
        </pc:spChg>
        <pc:spChg chg="add mod">
          <ac:chgData name="Zhang, Hao [haozhang]" userId="24e64bb6-7a3b-4ace-8960-3339a8934562" providerId="ADAL" clId="{87F66E39-C9F4-40F3-BC9B-60AA8E733B5A}" dt="2025-10-16T15:22:48.494" v="1647" actId="164"/>
          <ac:spMkLst>
            <pc:docMk/>
            <pc:sldMk cId="926582498" sldId="458"/>
            <ac:spMk id="1070" creationId="{30795373-2EB4-07A1-48F9-024A6FD4BA50}"/>
          </ac:spMkLst>
        </pc:spChg>
        <pc:grpChg chg="add mod">
          <ac:chgData name="Zhang, Hao [haozhang]" userId="24e64bb6-7a3b-4ace-8960-3339a8934562" providerId="ADAL" clId="{87F66E39-C9F4-40F3-BC9B-60AA8E733B5A}" dt="2025-10-16T15:22:48.494" v="1647" actId="164"/>
          <ac:grpSpMkLst>
            <pc:docMk/>
            <pc:sldMk cId="926582498" sldId="458"/>
            <ac:grpSpMk id="1071" creationId="{7E5B7687-00B6-9FE5-FF7F-BB9A3C20D837}"/>
          </ac:grpSpMkLst>
        </pc:grpChg>
        <pc:picChg chg="add mod modCrop">
          <ac:chgData name="Zhang, Hao [haozhang]" userId="24e64bb6-7a3b-4ace-8960-3339a8934562" providerId="ADAL" clId="{87F66E39-C9F4-40F3-BC9B-60AA8E733B5A}" dt="2025-10-16T15:22:48.494" v="1647" actId="164"/>
          <ac:picMkLst>
            <pc:docMk/>
            <pc:sldMk cId="926582498" sldId="458"/>
            <ac:picMk id="1063" creationId="{FCDBD4AA-E061-8C5C-BFE2-F4DAE3B4B979}"/>
          </ac:picMkLst>
        </pc:picChg>
        <pc:picChg chg="add mod modCrop">
          <ac:chgData name="Zhang, Hao [haozhang]" userId="24e64bb6-7a3b-4ace-8960-3339a8934562" providerId="ADAL" clId="{87F66E39-C9F4-40F3-BC9B-60AA8E733B5A}" dt="2025-10-16T15:22:48.494" v="1647" actId="164"/>
          <ac:picMkLst>
            <pc:docMk/>
            <pc:sldMk cId="926582498" sldId="458"/>
            <ac:picMk id="1065" creationId="{0DC635C2-3921-8709-B915-CCDE6B67A5BB}"/>
          </ac:picMkLst>
        </pc:picChg>
        <pc:picChg chg="add mod modCrop">
          <ac:chgData name="Zhang, Hao [haozhang]" userId="24e64bb6-7a3b-4ace-8960-3339a8934562" providerId="ADAL" clId="{87F66E39-C9F4-40F3-BC9B-60AA8E733B5A}" dt="2025-10-16T15:22:48.494" v="1647" actId="164"/>
          <ac:picMkLst>
            <pc:docMk/>
            <pc:sldMk cId="926582498" sldId="458"/>
            <ac:picMk id="1067" creationId="{8AD026C7-BAD1-F873-2661-ED373C197619}"/>
          </ac:picMkLst>
        </pc:picChg>
      </pc:sldChg>
      <pc:sldChg chg="addSp delSp modSp new mod modClrScheme chgLayout">
        <pc:chgData name="Zhang, Hao [haozhang]" userId="24e64bb6-7a3b-4ace-8960-3339a8934562" providerId="ADAL" clId="{87F66E39-C9F4-40F3-BC9B-60AA8E733B5A}" dt="2025-10-17T15:50:00.168" v="4776" actId="20577"/>
        <pc:sldMkLst>
          <pc:docMk/>
          <pc:sldMk cId="1493469400" sldId="459"/>
        </pc:sldMkLst>
        <pc:spChg chg="mod ord">
          <ac:chgData name="Zhang, Hao [haozhang]" userId="24e64bb6-7a3b-4ace-8960-3339a8934562" providerId="ADAL" clId="{87F66E39-C9F4-40F3-BC9B-60AA8E733B5A}" dt="2025-10-16T16:51:03.450" v="1942" actId="700"/>
          <ac:spMkLst>
            <pc:docMk/>
            <pc:sldMk cId="1493469400" sldId="459"/>
            <ac:spMk id="2" creationId="{5EA688DA-6C15-1625-2519-9FD45D43C485}"/>
          </ac:spMkLst>
        </pc:spChg>
        <pc:spChg chg="mod ord">
          <ac:chgData name="Zhang, Hao [haozhang]" userId="24e64bb6-7a3b-4ace-8960-3339a8934562" providerId="ADAL" clId="{87F66E39-C9F4-40F3-BC9B-60AA8E733B5A}" dt="2025-10-16T16:51:03.450" v="1942" actId="700"/>
          <ac:spMkLst>
            <pc:docMk/>
            <pc:sldMk cId="1493469400" sldId="459"/>
            <ac:spMk id="4" creationId="{2D79E9FB-0D6D-7660-BBAA-2B3018B46F99}"/>
          </ac:spMkLst>
        </pc:spChg>
        <pc:spChg chg="mod ord">
          <ac:chgData name="Zhang, Hao [haozhang]" userId="24e64bb6-7a3b-4ace-8960-3339a8934562" providerId="ADAL" clId="{87F66E39-C9F4-40F3-BC9B-60AA8E733B5A}" dt="2025-10-16T16:51:03.450" v="1942" actId="700"/>
          <ac:spMkLst>
            <pc:docMk/>
            <pc:sldMk cId="1493469400" sldId="459"/>
            <ac:spMk id="5" creationId="{637441E7-6B40-5BE9-F675-84316C55B839}"/>
          </ac:spMkLst>
        </pc:spChg>
        <pc:spChg chg="add mod ord">
          <ac:chgData name="Zhang, Hao [haozhang]" userId="24e64bb6-7a3b-4ace-8960-3339a8934562" providerId="ADAL" clId="{87F66E39-C9F4-40F3-BC9B-60AA8E733B5A}" dt="2025-10-17T15:50:00.168" v="4776" actId="20577"/>
          <ac:spMkLst>
            <pc:docMk/>
            <pc:sldMk cId="1493469400" sldId="459"/>
            <ac:spMk id="6" creationId="{F65D796D-C0A2-E5F6-CF54-C3A1449DDB34}"/>
          </ac:spMkLst>
        </pc:spChg>
        <pc:spChg chg="add mod ord">
          <ac:chgData name="Zhang, Hao [haozhang]" userId="24e64bb6-7a3b-4ace-8960-3339a8934562" providerId="ADAL" clId="{87F66E39-C9F4-40F3-BC9B-60AA8E733B5A}" dt="2025-10-16T17:05:35.359" v="2848" actId="207"/>
          <ac:spMkLst>
            <pc:docMk/>
            <pc:sldMk cId="1493469400" sldId="459"/>
            <ac:spMk id="7" creationId="{47653041-A867-836F-2D80-A3A05897AC69}"/>
          </ac:spMkLst>
        </pc:spChg>
        <pc:spChg chg="add mod">
          <ac:chgData name="Zhang, Hao [haozhang]" userId="24e64bb6-7a3b-4ace-8960-3339a8934562" providerId="ADAL" clId="{87F66E39-C9F4-40F3-BC9B-60AA8E733B5A}" dt="2025-10-16T16:59:01.440" v="2468" actId="20577"/>
          <ac:spMkLst>
            <pc:docMk/>
            <pc:sldMk cId="1493469400" sldId="459"/>
            <ac:spMk id="8" creationId="{F2B98F28-56DC-4806-447F-53EA95871F4A}"/>
          </ac:spMkLst>
        </pc:spChg>
        <pc:spChg chg="add mod">
          <ac:chgData name="Zhang, Hao [haozhang]" userId="24e64bb6-7a3b-4ace-8960-3339a8934562" providerId="ADAL" clId="{87F66E39-C9F4-40F3-BC9B-60AA8E733B5A}" dt="2025-10-16T17:02:28.955" v="2675" actId="27636"/>
          <ac:spMkLst>
            <pc:docMk/>
            <pc:sldMk cId="1493469400" sldId="459"/>
            <ac:spMk id="9" creationId="{8B0648D6-25E1-D079-6BD3-492DC1D9A6D2}"/>
          </ac:spMkLst>
        </pc:spChg>
      </pc:sldChg>
      <pc:sldChg chg="addSp delSp modSp new mod">
        <pc:chgData name="Zhang, Hao [haozhang]" userId="24e64bb6-7a3b-4ace-8960-3339a8934562" providerId="ADAL" clId="{87F66E39-C9F4-40F3-BC9B-60AA8E733B5A}" dt="2025-10-16T16:40:52.730" v="1882" actId="1076"/>
        <pc:sldMkLst>
          <pc:docMk/>
          <pc:sldMk cId="2044713451" sldId="460"/>
        </pc:sldMkLst>
        <pc:spChg chg="mod">
          <ac:chgData name="Zhang, Hao [haozhang]" userId="24e64bb6-7a3b-4ace-8960-3339a8934562" providerId="ADAL" clId="{87F66E39-C9F4-40F3-BC9B-60AA8E733B5A}" dt="2025-10-16T16:32:55.607" v="1772" actId="20577"/>
          <ac:spMkLst>
            <pc:docMk/>
            <pc:sldMk cId="2044713451" sldId="460"/>
            <ac:spMk id="2" creationId="{1C6BD833-2ECA-C85C-6BF0-F384E921BDE2}"/>
          </ac:spMkLst>
        </pc:spChg>
        <pc:spChg chg="add mod">
          <ac:chgData name="Zhang, Hao [haozhang]" userId="24e64bb6-7a3b-4ace-8960-3339a8934562" providerId="ADAL" clId="{87F66E39-C9F4-40F3-BC9B-60AA8E733B5A}" dt="2025-10-16T16:33:04.034" v="1773" actId="1076"/>
          <ac:spMkLst>
            <pc:docMk/>
            <pc:sldMk cId="2044713451" sldId="460"/>
            <ac:spMk id="6" creationId="{BB7697E3-0830-AA31-3E9D-C2CBC0C21D89}"/>
          </ac:spMkLst>
        </pc:spChg>
        <pc:spChg chg="add mod">
          <ac:chgData name="Zhang, Hao [haozhang]" userId="24e64bb6-7a3b-4ace-8960-3339a8934562" providerId="ADAL" clId="{87F66E39-C9F4-40F3-BC9B-60AA8E733B5A}" dt="2025-10-16T16:33:04.034" v="1773" actId="1076"/>
          <ac:spMkLst>
            <pc:docMk/>
            <pc:sldMk cId="2044713451" sldId="460"/>
            <ac:spMk id="17" creationId="{27B30048-4A6C-FAA9-C6FA-1E596F17291B}"/>
          </ac:spMkLst>
        </pc:spChg>
        <pc:spChg chg="mod">
          <ac:chgData name="Zhang, Hao [haozhang]" userId="24e64bb6-7a3b-4ace-8960-3339a8934562" providerId="ADAL" clId="{87F66E39-C9F4-40F3-BC9B-60AA8E733B5A}" dt="2025-10-16T16:37:56.963" v="1857" actId="552"/>
          <ac:spMkLst>
            <pc:docMk/>
            <pc:sldMk cId="2044713451" sldId="460"/>
            <ac:spMk id="33" creationId="{8724AD10-6CAF-CF18-DFA0-F68B580F710C}"/>
          </ac:spMkLst>
        </pc:spChg>
        <pc:spChg chg="mod">
          <ac:chgData name="Zhang, Hao [haozhang]" userId="24e64bb6-7a3b-4ace-8960-3339a8934562" providerId="ADAL" clId="{87F66E39-C9F4-40F3-BC9B-60AA8E733B5A}" dt="2025-10-16T16:37:09.552" v="1792"/>
          <ac:spMkLst>
            <pc:docMk/>
            <pc:sldMk cId="2044713451" sldId="460"/>
            <ac:spMk id="37" creationId="{F9FED6F8-2A5D-8E6B-FF1C-14073CD1933E}"/>
          </ac:spMkLst>
        </pc:spChg>
        <pc:spChg chg="mod">
          <ac:chgData name="Zhang, Hao [haozhang]" userId="24e64bb6-7a3b-4ace-8960-3339a8934562" providerId="ADAL" clId="{87F66E39-C9F4-40F3-BC9B-60AA8E733B5A}" dt="2025-10-16T16:37:09.552" v="1792"/>
          <ac:spMkLst>
            <pc:docMk/>
            <pc:sldMk cId="2044713451" sldId="460"/>
            <ac:spMk id="38" creationId="{DA504323-9241-2830-301E-6407F831D783}"/>
          </ac:spMkLst>
        </pc:spChg>
        <pc:spChg chg="mod">
          <ac:chgData name="Zhang, Hao [haozhang]" userId="24e64bb6-7a3b-4ace-8960-3339a8934562" providerId="ADAL" clId="{87F66E39-C9F4-40F3-BC9B-60AA8E733B5A}" dt="2025-10-16T16:37:09.552" v="1792"/>
          <ac:spMkLst>
            <pc:docMk/>
            <pc:sldMk cId="2044713451" sldId="460"/>
            <ac:spMk id="39" creationId="{37759A77-1CA0-82F9-9A60-54D3FC8FA229}"/>
          </ac:spMkLst>
        </pc:spChg>
        <pc:spChg chg="mod">
          <ac:chgData name="Zhang, Hao [haozhang]" userId="24e64bb6-7a3b-4ace-8960-3339a8934562" providerId="ADAL" clId="{87F66E39-C9F4-40F3-BC9B-60AA8E733B5A}" dt="2025-10-16T16:37:09.552" v="1792"/>
          <ac:spMkLst>
            <pc:docMk/>
            <pc:sldMk cId="2044713451" sldId="460"/>
            <ac:spMk id="40" creationId="{79768A28-DB8C-B551-2F15-2DA400B4497B}"/>
          </ac:spMkLst>
        </pc:spChg>
        <pc:spChg chg="mod">
          <ac:chgData name="Zhang, Hao [haozhang]" userId="24e64bb6-7a3b-4ace-8960-3339a8934562" providerId="ADAL" clId="{87F66E39-C9F4-40F3-BC9B-60AA8E733B5A}" dt="2025-10-16T16:37:09.552" v="1792"/>
          <ac:spMkLst>
            <pc:docMk/>
            <pc:sldMk cId="2044713451" sldId="460"/>
            <ac:spMk id="41" creationId="{98407AC6-6701-E90B-3FEE-2EC735639C1E}"/>
          </ac:spMkLst>
        </pc:spChg>
        <pc:spChg chg="add mod">
          <ac:chgData name="Zhang, Hao [haozhang]" userId="24e64bb6-7a3b-4ace-8960-3339a8934562" providerId="ADAL" clId="{87F66E39-C9F4-40F3-BC9B-60AA8E733B5A}" dt="2025-10-16T16:37:56.963" v="1857" actId="552"/>
          <ac:spMkLst>
            <pc:docMk/>
            <pc:sldMk cId="2044713451" sldId="460"/>
            <ac:spMk id="43" creationId="{8A03983B-DF1C-E8F2-9306-7489449932BB}"/>
          </ac:spMkLst>
        </pc:spChg>
        <pc:spChg chg="add mod">
          <ac:chgData name="Zhang, Hao [haozhang]" userId="24e64bb6-7a3b-4ace-8960-3339a8934562" providerId="ADAL" clId="{87F66E39-C9F4-40F3-BC9B-60AA8E733B5A}" dt="2025-10-16T16:37:56.963" v="1857" actId="552"/>
          <ac:spMkLst>
            <pc:docMk/>
            <pc:sldMk cId="2044713451" sldId="460"/>
            <ac:spMk id="44" creationId="{2AFE1E7F-A849-D80D-BB7A-024D4D42CABA}"/>
          </ac:spMkLst>
        </pc:spChg>
        <pc:grpChg chg="add mod">
          <ac:chgData name="Zhang, Hao [haozhang]" userId="24e64bb6-7a3b-4ace-8960-3339a8934562" providerId="ADAL" clId="{87F66E39-C9F4-40F3-BC9B-60AA8E733B5A}" dt="2025-10-16T16:37:49.637" v="1856" actId="164"/>
          <ac:grpSpMkLst>
            <pc:docMk/>
            <pc:sldMk cId="2044713451" sldId="460"/>
            <ac:grpSpMk id="31" creationId="{4278282F-08E4-7FAD-1823-2416559AECF0}"/>
          </ac:grpSpMkLst>
        </pc:grpChg>
        <pc:grpChg chg="add mod">
          <ac:chgData name="Zhang, Hao [haozhang]" userId="24e64bb6-7a3b-4ace-8960-3339a8934562" providerId="ADAL" clId="{87F66E39-C9F4-40F3-BC9B-60AA8E733B5A}" dt="2025-10-16T16:38:23.642" v="1861" actId="14100"/>
          <ac:grpSpMkLst>
            <pc:docMk/>
            <pc:sldMk cId="2044713451" sldId="460"/>
            <ac:grpSpMk id="45" creationId="{BE20A845-532B-86C1-A355-3F037B28A03E}"/>
          </ac:grpSpMkLst>
        </pc:grpChg>
        <pc:picChg chg="add mod">
          <ac:chgData name="Zhang, Hao [haozhang]" userId="24e64bb6-7a3b-4ace-8960-3339a8934562" providerId="ADAL" clId="{87F66E39-C9F4-40F3-BC9B-60AA8E733B5A}" dt="2025-10-16T16:37:19.330" v="1796" actId="1076"/>
          <ac:picMkLst>
            <pc:docMk/>
            <pc:sldMk cId="2044713451" sldId="460"/>
            <ac:picMk id="42" creationId="{27E237F3-31B1-C70C-7AE3-5EEFBAAE2F9A}"/>
          </ac:picMkLst>
        </pc:picChg>
        <pc:picChg chg="add mod">
          <ac:chgData name="Zhang, Hao [haozhang]" userId="24e64bb6-7a3b-4ace-8960-3339a8934562" providerId="ADAL" clId="{87F66E39-C9F4-40F3-BC9B-60AA8E733B5A}" dt="2025-10-16T16:40:52.730" v="1882" actId="1076"/>
          <ac:picMkLst>
            <pc:docMk/>
            <pc:sldMk cId="2044713451" sldId="460"/>
            <ac:picMk id="2050" creationId="{64B36190-E4AC-8452-1883-EC100AFFC0A1}"/>
          </ac:picMkLst>
        </pc:picChg>
        <pc:picChg chg="add mod">
          <ac:chgData name="Zhang, Hao [haozhang]" userId="24e64bb6-7a3b-4ace-8960-3339a8934562" providerId="ADAL" clId="{87F66E39-C9F4-40F3-BC9B-60AA8E733B5A}" dt="2025-10-16T16:40:50.020" v="1881" actId="1076"/>
          <ac:picMkLst>
            <pc:docMk/>
            <pc:sldMk cId="2044713451" sldId="460"/>
            <ac:picMk id="2052" creationId="{2527F3B8-E120-9C05-EB06-B2827FAD8373}"/>
          </ac:picMkLst>
        </pc:picChg>
        <pc:cxnChg chg="mod">
          <ac:chgData name="Zhang, Hao [haozhang]" userId="24e64bb6-7a3b-4ace-8960-3339a8934562" providerId="ADAL" clId="{87F66E39-C9F4-40F3-BC9B-60AA8E733B5A}" dt="2025-10-16T16:37:09.552" v="1792"/>
          <ac:cxnSpMkLst>
            <pc:docMk/>
            <pc:sldMk cId="2044713451" sldId="460"/>
            <ac:cxnSpMk id="32" creationId="{B3EDBE26-2303-C3D0-3233-8E2A7860C63D}"/>
          </ac:cxnSpMkLst>
        </pc:cxnChg>
        <pc:cxnChg chg="mod">
          <ac:chgData name="Zhang, Hao [haozhang]" userId="24e64bb6-7a3b-4ace-8960-3339a8934562" providerId="ADAL" clId="{87F66E39-C9F4-40F3-BC9B-60AA8E733B5A}" dt="2025-10-16T16:37:09.552" v="1792"/>
          <ac:cxnSpMkLst>
            <pc:docMk/>
            <pc:sldMk cId="2044713451" sldId="460"/>
            <ac:cxnSpMk id="34" creationId="{95DD3188-874F-34DF-D2CB-3E8C12368DA6}"/>
          </ac:cxnSpMkLst>
        </pc:cxnChg>
        <pc:cxnChg chg="mod">
          <ac:chgData name="Zhang, Hao [haozhang]" userId="24e64bb6-7a3b-4ace-8960-3339a8934562" providerId="ADAL" clId="{87F66E39-C9F4-40F3-BC9B-60AA8E733B5A}" dt="2025-10-16T16:37:09.552" v="1792"/>
          <ac:cxnSpMkLst>
            <pc:docMk/>
            <pc:sldMk cId="2044713451" sldId="460"/>
            <ac:cxnSpMk id="36" creationId="{544714C1-BD8E-CDE8-24BE-AF02300BAC28}"/>
          </ac:cxnSpMkLst>
        </pc:cxnChg>
      </pc:sldChg>
      <pc:sldChg chg="addSp delSp modSp new mod ord">
        <pc:chgData name="Zhang, Hao [haozhang]" userId="24e64bb6-7a3b-4ace-8960-3339a8934562" providerId="ADAL" clId="{87F66E39-C9F4-40F3-BC9B-60AA8E733B5A}" dt="2025-10-17T16:31:50.886" v="5679" actId="20577"/>
        <pc:sldMkLst>
          <pc:docMk/>
          <pc:sldMk cId="1364800388" sldId="461"/>
        </pc:sldMkLst>
        <pc:spChg chg="mod">
          <ac:chgData name="Zhang, Hao [haozhang]" userId="24e64bb6-7a3b-4ace-8960-3339a8934562" providerId="ADAL" clId="{87F66E39-C9F4-40F3-BC9B-60AA8E733B5A}" dt="2025-10-17T16:31:50.886" v="5679" actId="20577"/>
          <ac:spMkLst>
            <pc:docMk/>
            <pc:sldMk cId="1364800388" sldId="461"/>
            <ac:spMk id="2" creationId="{0CE2E2CE-B831-765B-A0E1-05C15C3C445E}"/>
          </ac:spMkLst>
        </pc:spChg>
        <pc:picChg chg="add mod">
          <ac:chgData name="Zhang, Hao [haozhang]" userId="24e64bb6-7a3b-4ace-8960-3339a8934562" providerId="ADAL" clId="{87F66E39-C9F4-40F3-BC9B-60AA8E733B5A}" dt="2025-10-16T12:32:35.920" v="1501"/>
          <ac:picMkLst>
            <pc:docMk/>
            <pc:sldMk cId="1364800388" sldId="461"/>
            <ac:picMk id="6" creationId="{41673CE8-4BCD-C330-C13A-78405DB8EC6E}"/>
          </ac:picMkLst>
        </pc:picChg>
      </pc:sldChg>
      <pc:sldChg chg="add">
        <pc:chgData name="Zhang, Hao [haozhang]" userId="24e64bb6-7a3b-4ace-8960-3339a8934562" providerId="ADAL" clId="{87F66E39-C9F4-40F3-BC9B-60AA8E733B5A}" dt="2025-10-16T16:32:08.012" v="1704"/>
        <pc:sldMkLst>
          <pc:docMk/>
          <pc:sldMk cId="2577358004" sldId="462"/>
        </pc:sldMkLst>
      </pc:sldChg>
      <pc:sldChg chg="addSp delSp modSp new del mod">
        <pc:chgData name="Zhang, Hao [haozhang]" userId="24e64bb6-7a3b-4ace-8960-3339a8934562" providerId="ADAL" clId="{87F66E39-C9F4-40F3-BC9B-60AA8E733B5A}" dt="2025-10-16T16:29:02.456" v="1682" actId="47"/>
        <pc:sldMkLst>
          <pc:docMk/>
          <pc:sldMk cId="2936947820" sldId="462"/>
        </pc:sldMkLst>
      </pc:sldChg>
      <pc:sldChg chg="add">
        <pc:chgData name="Zhang, Hao [haozhang]" userId="24e64bb6-7a3b-4ace-8960-3339a8934562" providerId="ADAL" clId="{87F66E39-C9F4-40F3-BC9B-60AA8E733B5A}" dt="2025-10-16T16:32:08.012" v="1704"/>
        <pc:sldMkLst>
          <pc:docMk/>
          <pc:sldMk cId="2253357607" sldId="463"/>
        </pc:sldMkLst>
      </pc:sldChg>
      <pc:sldChg chg="add">
        <pc:chgData name="Zhang, Hao [haozhang]" userId="24e64bb6-7a3b-4ace-8960-3339a8934562" providerId="ADAL" clId="{87F66E39-C9F4-40F3-BC9B-60AA8E733B5A}" dt="2025-10-16T16:32:08.012" v="1704"/>
        <pc:sldMkLst>
          <pc:docMk/>
          <pc:sldMk cId="2299854289" sldId="464"/>
        </pc:sldMkLst>
      </pc:sldChg>
      <pc:sldChg chg="addSp delSp modSp add del mod">
        <pc:chgData name="Zhang, Hao [haozhang]" userId="24e64bb6-7a3b-4ace-8960-3339a8934562" providerId="ADAL" clId="{87F66E39-C9F4-40F3-BC9B-60AA8E733B5A}" dt="2025-10-17T16:36:39.667" v="5767" actId="47"/>
        <pc:sldMkLst>
          <pc:docMk/>
          <pc:sldMk cId="745992493" sldId="465"/>
        </pc:sldMkLst>
      </pc:sldChg>
      <pc:sldChg chg="addSp delSp modSp new mod">
        <pc:chgData name="Zhang, Hao [haozhang]" userId="24e64bb6-7a3b-4ace-8960-3339a8934562" providerId="ADAL" clId="{87F66E39-C9F4-40F3-BC9B-60AA8E733B5A}" dt="2025-10-17T15:13:07.519" v="4038" actId="1035"/>
        <pc:sldMkLst>
          <pc:docMk/>
          <pc:sldMk cId="3549695628" sldId="466"/>
        </pc:sldMkLst>
        <pc:spChg chg="mod">
          <ac:chgData name="Zhang, Hao [haozhang]" userId="24e64bb6-7a3b-4ace-8960-3339a8934562" providerId="ADAL" clId="{87F66E39-C9F4-40F3-BC9B-60AA8E733B5A}" dt="2025-10-17T14:16:38.697" v="2938" actId="20577"/>
          <ac:spMkLst>
            <pc:docMk/>
            <pc:sldMk cId="3549695628" sldId="466"/>
            <ac:spMk id="2" creationId="{E36556A4-F472-A2C7-F2A0-F5F15FB23ABD}"/>
          </ac:spMkLst>
        </pc:spChg>
        <pc:spChg chg="mod">
          <ac:chgData name="Zhang, Hao [haozhang]" userId="24e64bb6-7a3b-4ace-8960-3339a8934562" providerId="ADAL" clId="{87F66E39-C9F4-40F3-BC9B-60AA8E733B5A}" dt="2025-10-17T14:44:51.552" v="3648" actId="5793"/>
          <ac:spMkLst>
            <pc:docMk/>
            <pc:sldMk cId="3549695628" sldId="466"/>
            <ac:spMk id="3" creationId="{548680DB-B9D4-88CA-F938-ADF4175A7C43}"/>
          </ac:spMkLst>
        </pc:spChg>
        <pc:spChg chg="add mod">
          <ac:chgData name="Zhang, Hao [haozhang]" userId="24e64bb6-7a3b-4ace-8960-3339a8934562" providerId="ADAL" clId="{87F66E39-C9F4-40F3-BC9B-60AA8E733B5A}" dt="2025-10-17T15:13:07.519" v="4038" actId="1035"/>
          <ac:spMkLst>
            <pc:docMk/>
            <pc:sldMk cId="3549695628" sldId="466"/>
            <ac:spMk id="7" creationId="{C89F76ED-2316-0C86-2BF9-0D015FFCA388}"/>
          </ac:spMkLst>
        </pc:spChg>
        <pc:spChg chg="add mod">
          <ac:chgData name="Zhang, Hao [haozhang]" userId="24e64bb6-7a3b-4ace-8960-3339a8934562" providerId="ADAL" clId="{87F66E39-C9F4-40F3-BC9B-60AA8E733B5A}" dt="2025-10-17T14:44:03.672" v="3559" actId="1076"/>
          <ac:spMkLst>
            <pc:docMk/>
            <pc:sldMk cId="3549695628" sldId="466"/>
            <ac:spMk id="9" creationId="{23B7A880-24E2-E465-E589-1905ADE30F52}"/>
          </ac:spMkLst>
        </pc:spChg>
        <pc:spChg chg="add mod">
          <ac:chgData name="Zhang, Hao [haozhang]" userId="24e64bb6-7a3b-4ace-8960-3339a8934562" providerId="ADAL" clId="{87F66E39-C9F4-40F3-BC9B-60AA8E733B5A}" dt="2025-10-17T15:13:07.519" v="4038" actId="1035"/>
          <ac:spMkLst>
            <pc:docMk/>
            <pc:sldMk cId="3549695628" sldId="466"/>
            <ac:spMk id="10" creationId="{15B290B4-0EB4-2DA2-F86A-C8C14241EABF}"/>
          </ac:spMkLst>
        </pc:spChg>
        <pc:spChg chg="add mod">
          <ac:chgData name="Zhang, Hao [haozhang]" userId="24e64bb6-7a3b-4ace-8960-3339a8934562" providerId="ADAL" clId="{87F66E39-C9F4-40F3-BC9B-60AA8E733B5A}" dt="2025-10-17T15:13:07.519" v="4038" actId="1035"/>
          <ac:spMkLst>
            <pc:docMk/>
            <pc:sldMk cId="3549695628" sldId="466"/>
            <ac:spMk id="12" creationId="{D031F88F-5DB7-D875-E35C-7D23D6207842}"/>
          </ac:spMkLst>
        </pc:spChg>
        <pc:spChg chg="add mod">
          <ac:chgData name="Zhang, Hao [haozhang]" userId="24e64bb6-7a3b-4ace-8960-3339a8934562" providerId="ADAL" clId="{87F66E39-C9F4-40F3-BC9B-60AA8E733B5A}" dt="2025-10-17T15:13:07.519" v="4038" actId="1035"/>
          <ac:spMkLst>
            <pc:docMk/>
            <pc:sldMk cId="3549695628" sldId="466"/>
            <ac:spMk id="13" creationId="{0354F3E0-2CFE-2CC7-42C6-88210BB4EC50}"/>
          </ac:spMkLst>
        </pc:spChg>
        <pc:spChg chg="add mod">
          <ac:chgData name="Zhang, Hao [haozhang]" userId="24e64bb6-7a3b-4ace-8960-3339a8934562" providerId="ADAL" clId="{87F66E39-C9F4-40F3-BC9B-60AA8E733B5A}" dt="2025-10-17T15:13:07.519" v="4038" actId="1035"/>
          <ac:spMkLst>
            <pc:docMk/>
            <pc:sldMk cId="3549695628" sldId="466"/>
            <ac:spMk id="15" creationId="{16DA6929-8F4A-1079-F6BF-D8C4C77FC20C}"/>
          </ac:spMkLst>
        </pc:spChg>
        <pc:spChg chg="add mod">
          <ac:chgData name="Zhang, Hao [haozhang]" userId="24e64bb6-7a3b-4ace-8960-3339a8934562" providerId="ADAL" clId="{87F66E39-C9F4-40F3-BC9B-60AA8E733B5A}" dt="2025-10-17T15:13:07.519" v="4038" actId="1035"/>
          <ac:spMkLst>
            <pc:docMk/>
            <pc:sldMk cId="3549695628" sldId="466"/>
            <ac:spMk id="16" creationId="{8867EBE7-AB4B-EA12-21AF-AD986A0DB219}"/>
          </ac:spMkLst>
        </pc:spChg>
        <pc:picChg chg="add mod">
          <ac:chgData name="Zhang, Hao [haozhang]" userId="24e64bb6-7a3b-4ace-8960-3339a8934562" providerId="ADAL" clId="{87F66E39-C9F4-40F3-BC9B-60AA8E733B5A}" dt="2025-10-17T15:13:07.519" v="4038" actId="1035"/>
          <ac:picMkLst>
            <pc:docMk/>
            <pc:sldMk cId="3549695628" sldId="466"/>
            <ac:picMk id="6" creationId="{6CA3FCDC-5159-E1A7-6183-1E624968E62A}"/>
          </ac:picMkLst>
        </pc:picChg>
        <pc:picChg chg="add mod">
          <ac:chgData name="Zhang, Hao [haozhang]" userId="24e64bb6-7a3b-4ace-8960-3339a8934562" providerId="ADAL" clId="{87F66E39-C9F4-40F3-BC9B-60AA8E733B5A}" dt="2025-10-17T15:13:07.519" v="4038" actId="1035"/>
          <ac:picMkLst>
            <pc:docMk/>
            <pc:sldMk cId="3549695628" sldId="466"/>
            <ac:picMk id="11" creationId="{2ECEBAD1-9BEB-6842-B278-60E5AB2A18BE}"/>
          </ac:picMkLst>
        </pc:picChg>
        <pc:picChg chg="add mod">
          <ac:chgData name="Zhang, Hao [haozhang]" userId="24e64bb6-7a3b-4ace-8960-3339a8934562" providerId="ADAL" clId="{87F66E39-C9F4-40F3-BC9B-60AA8E733B5A}" dt="2025-10-17T15:13:07.519" v="4038" actId="1035"/>
          <ac:picMkLst>
            <pc:docMk/>
            <pc:sldMk cId="3549695628" sldId="466"/>
            <ac:picMk id="14" creationId="{3AD1EDC0-461F-A9AE-534D-7AF93B1BBED3}"/>
          </ac:picMkLst>
        </pc:picChg>
      </pc:sldChg>
      <pc:sldChg chg="addSp delSp modSp new mod">
        <pc:chgData name="Zhang, Hao [haozhang]" userId="24e64bb6-7a3b-4ace-8960-3339a8934562" providerId="ADAL" clId="{87F66E39-C9F4-40F3-BC9B-60AA8E733B5A}" dt="2025-10-17T15:11:11.537" v="4026" actId="1076"/>
        <pc:sldMkLst>
          <pc:docMk/>
          <pc:sldMk cId="310439969" sldId="467"/>
        </pc:sldMkLst>
        <pc:spChg chg="mod">
          <ac:chgData name="Zhang, Hao [haozhang]" userId="24e64bb6-7a3b-4ace-8960-3339a8934562" providerId="ADAL" clId="{87F66E39-C9F4-40F3-BC9B-60AA8E733B5A}" dt="2025-10-17T14:23:29.328" v="3181" actId="20577"/>
          <ac:spMkLst>
            <pc:docMk/>
            <pc:sldMk cId="310439969" sldId="467"/>
            <ac:spMk id="2" creationId="{C192F3BA-7B3D-1E75-083F-7174FA843216}"/>
          </ac:spMkLst>
        </pc:spChg>
        <pc:spChg chg="add mod">
          <ac:chgData name="Zhang, Hao [haozhang]" userId="24e64bb6-7a3b-4ace-8960-3339a8934562" providerId="ADAL" clId="{87F66E39-C9F4-40F3-BC9B-60AA8E733B5A}" dt="2025-10-17T14:39:58.934" v="3320" actId="1076"/>
          <ac:spMkLst>
            <pc:docMk/>
            <pc:sldMk cId="310439969" sldId="467"/>
            <ac:spMk id="7" creationId="{8379CFBF-097D-3199-6540-BEE3AB3D8AA7}"/>
          </ac:spMkLst>
        </pc:spChg>
        <pc:spChg chg="add mod">
          <ac:chgData name="Zhang, Hao [haozhang]" userId="24e64bb6-7a3b-4ace-8960-3339a8934562" providerId="ADAL" clId="{87F66E39-C9F4-40F3-BC9B-60AA8E733B5A}" dt="2025-10-17T15:10:54.402" v="4008" actId="403"/>
          <ac:spMkLst>
            <pc:docMk/>
            <pc:sldMk cId="310439969" sldId="467"/>
            <ac:spMk id="8" creationId="{186F43DC-2654-8216-011A-477F508B0B51}"/>
          </ac:spMkLst>
        </pc:spChg>
        <pc:spChg chg="add mod">
          <ac:chgData name="Zhang, Hao [haozhang]" userId="24e64bb6-7a3b-4ace-8960-3339a8934562" providerId="ADAL" clId="{87F66E39-C9F4-40F3-BC9B-60AA8E733B5A}" dt="2025-10-17T14:40:00.708" v="3321" actId="1076"/>
          <ac:spMkLst>
            <pc:docMk/>
            <pc:sldMk cId="310439969" sldId="467"/>
            <ac:spMk id="10" creationId="{925A6D2F-D115-F739-897C-0C9639675CBA}"/>
          </ac:spMkLst>
        </pc:spChg>
        <pc:spChg chg="add mod">
          <ac:chgData name="Zhang, Hao [haozhang]" userId="24e64bb6-7a3b-4ace-8960-3339a8934562" providerId="ADAL" clId="{87F66E39-C9F4-40F3-BC9B-60AA8E733B5A}" dt="2025-10-17T15:10:54.402" v="4008" actId="403"/>
          <ac:spMkLst>
            <pc:docMk/>
            <pc:sldMk cId="310439969" sldId="467"/>
            <ac:spMk id="11" creationId="{FBDA3C2C-1DE7-0BFB-0711-F8FAC803B391}"/>
          </ac:spMkLst>
        </pc:spChg>
        <pc:spChg chg="add mod">
          <ac:chgData name="Zhang, Hao [haozhang]" userId="24e64bb6-7a3b-4ace-8960-3339a8934562" providerId="ADAL" clId="{87F66E39-C9F4-40F3-BC9B-60AA8E733B5A}" dt="2025-10-17T14:40:57.049" v="3387" actId="33524"/>
          <ac:spMkLst>
            <pc:docMk/>
            <pc:sldMk cId="310439969" sldId="467"/>
            <ac:spMk id="14" creationId="{6B3B0E46-D7E4-516A-7DF1-0C7C3AB2B4A6}"/>
          </ac:spMkLst>
        </pc:spChg>
        <pc:spChg chg="add mod">
          <ac:chgData name="Zhang, Hao [haozhang]" userId="24e64bb6-7a3b-4ace-8960-3339a8934562" providerId="ADAL" clId="{87F66E39-C9F4-40F3-BC9B-60AA8E733B5A}" dt="2025-10-17T14:41:11.246" v="3429" actId="20577"/>
          <ac:spMkLst>
            <pc:docMk/>
            <pc:sldMk cId="310439969" sldId="467"/>
            <ac:spMk id="15" creationId="{2656F1C9-92FD-7FFB-940C-DEB5FD7CA323}"/>
          </ac:spMkLst>
        </pc:spChg>
        <pc:spChg chg="add mod">
          <ac:chgData name="Zhang, Hao [haozhang]" userId="24e64bb6-7a3b-4ace-8960-3339a8934562" providerId="ADAL" clId="{87F66E39-C9F4-40F3-BC9B-60AA8E733B5A}" dt="2025-10-17T14:41:40.301" v="3478" actId="20577"/>
          <ac:spMkLst>
            <pc:docMk/>
            <pc:sldMk cId="310439969" sldId="467"/>
            <ac:spMk id="16" creationId="{E0050DF9-5D3C-6BF0-B475-21541D8A7A3D}"/>
          </ac:spMkLst>
        </pc:spChg>
        <pc:spChg chg="add mod">
          <ac:chgData name="Zhang, Hao [haozhang]" userId="24e64bb6-7a3b-4ace-8960-3339a8934562" providerId="ADAL" clId="{87F66E39-C9F4-40F3-BC9B-60AA8E733B5A}" dt="2025-10-17T14:42:25.041" v="3525" actId="14100"/>
          <ac:spMkLst>
            <pc:docMk/>
            <pc:sldMk cId="310439969" sldId="467"/>
            <ac:spMk id="17" creationId="{3521B4BD-E1E5-76AF-5543-BEF4413309AD}"/>
          </ac:spMkLst>
        </pc:spChg>
        <pc:spChg chg="add mod">
          <ac:chgData name="Zhang, Hao [haozhang]" userId="24e64bb6-7a3b-4ace-8960-3339a8934562" providerId="ADAL" clId="{87F66E39-C9F4-40F3-BC9B-60AA8E733B5A}" dt="2025-10-17T15:11:06.535" v="4024" actId="20577"/>
          <ac:spMkLst>
            <pc:docMk/>
            <pc:sldMk cId="310439969" sldId="467"/>
            <ac:spMk id="18" creationId="{2BF0CDE0-2B73-08F3-20C8-B817715D3FE5}"/>
          </ac:spMkLst>
        </pc:spChg>
        <pc:spChg chg="add mod">
          <ac:chgData name="Zhang, Hao [haozhang]" userId="24e64bb6-7a3b-4ace-8960-3339a8934562" providerId="ADAL" clId="{87F66E39-C9F4-40F3-BC9B-60AA8E733B5A}" dt="2025-10-17T15:11:11.537" v="4026" actId="1076"/>
          <ac:spMkLst>
            <pc:docMk/>
            <pc:sldMk cId="310439969" sldId="467"/>
            <ac:spMk id="19" creationId="{C61F83D8-25B2-C09B-70FA-998CB0E76132}"/>
          </ac:spMkLst>
        </pc:spChg>
        <pc:picChg chg="add mod">
          <ac:chgData name="Zhang, Hao [haozhang]" userId="24e64bb6-7a3b-4ace-8960-3339a8934562" providerId="ADAL" clId="{87F66E39-C9F4-40F3-BC9B-60AA8E733B5A}" dt="2025-10-17T14:39:53.989" v="3319" actId="1037"/>
          <ac:picMkLst>
            <pc:docMk/>
            <pc:sldMk cId="310439969" sldId="467"/>
            <ac:picMk id="6" creationId="{1AA3E055-764A-19D4-F196-D739FDCCF4F6}"/>
          </ac:picMkLst>
        </pc:picChg>
        <pc:picChg chg="add mod">
          <ac:chgData name="Zhang, Hao [haozhang]" userId="24e64bb6-7a3b-4ace-8960-3339a8934562" providerId="ADAL" clId="{87F66E39-C9F4-40F3-BC9B-60AA8E733B5A}" dt="2025-10-17T14:39:53.989" v="3319" actId="1037"/>
          <ac:picMkLst>
            <pc:docMk/>
            <pc:sldMk cId="310439969" sldId="467"/>
            <ac:picMk id="9" creationId="{02747320-2D64-07BB-2368-910F83E81327}"/>
          </ac:picMkLst>
        </pc:picChg>
        <pc:picChg chg="add mod">
          <ac:chgData name="Zhang, Hao [haozhang]" userId="24e64bb6-7a3b-4ace-8960-3339a8934562" providerId="ADAL" clId="{87F66E39-C9F4-40F3-BC9B-60AA8E733B5A}" dt="2025-10-17T14:39:49.287" v="3308" actId="1076"/>
          <ac:picMkLst>
            <pc:docMk/>
            <pc:sldMk cId="310439969" sldId="467"/>
            <ac:picMk id="12" creationId="{CA15ADD1-A9AD-6454-E6B4-52C1E3890EC9}"/>
          </ac:picMkLst>
        </pc:picChg>
        <pc:picChg chg="add mod">
          <ac:chgData name="Zhang, Hao [haozhang]" userId="24e64bb6-7a3b-4ace-8960-3339a8934562" providerId="ADAL" clId="{87F66E39-C9F4-40F3-BC9B-60AA8E733B5A}" dt="2025-10-17T14:39:48.144" v="3307" actId="1076"/>
          <ac:picMkLst>
            <pc:docMk/>
            <pc:sldMk cId="310439969" sldId="467"/>
            <ac:picMk id="13" creationId="{FF06CF7E-5B35-8813-2CC2-4A90237BAE04}"/>
          </ac:picMkLst>
        </pc:picChg>
      </pc:sldChg>
      <pc:sldChg chg="new del">
        <pc:chgData name="Zhang, Hao [haozhang]" userId="24e64bb6-7a3b-4ace-8960-3339a8934562" providerId="ADAL" clId="{87F66E39-C9F4-40F3-BC9B-60AA8E733B5A}" dt="2025-10-17T15:15:51.524" v="4051" actId="47"/>
        <pc:sldMkLst>
          <pc:docMk/>
          <pc:sldMk cId="4088880283" sldId="468"/>
        </pc:sldMkLst>
      </pc:sldChg>
      <pc:sldChg chg="new del">
        <pc:chgData name="Zhang, Hao [haozhang]" userId="24e64bb6-7a3b-4ace-8960-3339a8934562" providerId="ADAL" clId="{87F66E39-C9F4-40F3-BC9B-60AA8E733B5A}" dt="2025-10-17T15:38:41.106" v="4685" actId="47"/>
        <pc:sldMkLst>
          <pc:docMk/>
          <pc:sldMk cId="2294423410" sldId="469"/>
        </pc:sldMkLst>
      </pc:sldChg>
      <pc:sldChg chg="addSp delSp modSp add mod">
        <pc:chgData name="Zhang, Hao [haozhang]" userId="24e64bb6-7a3b-4ace-8960-3339a8934562" providerId="ADAL" clId="{87F66E39-C9F4-40F3-BC9B-60AA8E733B5A}" dt="2025-10-17T16:44:07.509" v="6000" actId="20577"/>
        <pc:sldMkLst>
          <pc:docMk/>
          <pc:sldMk cId="4186102210" sldId="470"/>
        </pc:sldMkLst>
        <pc:spChg chg="mod">
          <ac:chgData name="Zhang, Hao [haozhang]" userId="24e64bb6-7a3b-4ace-8960-3339a8934562" providerId="ADAL" clId="{87F66E39-C9F4-40F3-BC9B-60AA8E733B5A}" dt="2025-10-17T15:16:21.919" v="4098" actId="20577"/>
          <ac:spMkLst>
            <pc:docMk/>
            <pc:sldMk cId="4186102210" sldId="470"/>
            <ac:spMk id="2" creationId="{B84297BE-8F68-C3BE-21FA-83AFA9B96A72}"/>
          </ac:spMkLst>
        </pc:spChg>
        <pc:spChg chg="add mod">
          <ac:chgData name="Zhang, Hao [haozhang]" userId="24e64bb6-7a3b-4ace-8960-3339a8934562" providerId="ADAL" clId="{87F66E39-C9F4-40F3-BC9B-60AA8E733B5A}" dt="2025-10-17T16:44:07.509" v="6000" actId="20577"/>
          <ac:spMkLst>
            <pc:docMk/>
            <pc:sldMk cId="4186102210" sldId="470"/>
            <ac:spMk id="6" creationId="{D8D6B249-40F9-8A2A-FF3F-6C59C0400E08}"/>
          </ac:spMkLst>
        </pc:spChg>
        <pc:spChg chg="add mod">
          <ac:chgData name="Zhang, Hao [haozhang]" userId="24e64bb6-7a3b-4ace-8960-3339a8934562" providerId="ADAL" clId="{87F66E39-C9F4-40F3-BC9B-60AA8E733B5A}" dt="2025-10-17T15:20:49.383" v="4394" actId="1076"/>
          <ac:spMkLst>
            <pc:docMk/>
            <pc:sldMk cId="4186102210" sldId="470"/>
            <ac:spMk id="8" creationId="{4D93E7F6-884D-E9B6-E990-94344AB13392}"/>
          </ac:spMkLst>
        </pc:spChg>
        <pc:picChg chg="add mod">
          <ac:chgData name="Zhang, Hao [haozhang]" userId="24e64bb6-7a3b-4ace-8960-3339a8934562" providerId="ADAL" clId="{87F66E39-C9F4-40F3-BC9B-60AA8E733B5A}" dt="2025-10-17T16:02:35.799" v="4915" actId="1076"/>
          <ac:picMkLst>
            <pc:docMk/>
            <pc:sldMk cId="4186102210" sldId="470"/>
            <ac:picMk id="16" creationId="{E19F8D55-859E-FF61-8D8B-54E2DAAA4848}"/>
          </ac:picMkLst>
        </pc:picChg>
      </pc:sldChg>
      <pc:sldChg chg="addSp delSp modSp new mod ord modAnim">
        <pc:chgData name="Zhang, Hao [haozhang]" userId="24e64bb6-7a3b-4ace-8960-3339a8934562" providerId="ADAL" clId="{87F66E39-C9F4-40F3-BC9B-60AA8E733B5A}" dt="2025-10-17T15:54:08.031" v="4911" actId="1076"/>
        <pc:sldMkLst>
          <pc:docMk/>
          <pc:sldMk cId="186036955" sldId="471"/>
        </pc:sldMkLst>
        <pc:spChg chg="mod">
          <ac:chgData name="Zhang, Hao [haozhang]" userId="24e64bb6-7a3b-4ace-8960-3339a8934562" providerId="ADAL" clId="{87F66E39-C9F4-40F3-BC9B-60AA8E733B5A}" dt="2025-10-17T15:41:08.297" v="4719" actId="20577"/>
          <ac:spMkLst>
            <pc:docMk/>
            <pc:sldMk cId="186036955" sldId="471"/>
            <ac:spMk id="2" creationId="{AA4EC0A3-C034-8F43-35FC-FC2CF1044018}"/>
          </ac:spMkLst>
        </pc:spChg>
        <pc:spChg chg="add mod">
          <ac:chgData name="Zhang, Hao [haozhang]" userId="24e64bb6-7a3b-4ace-8960-3339a8934562" providerId="ADAL" clId="{87F66E39-C9F4-40F3-BC9B-60AA8E733B5A}" dt="2025-10-17T15:54:08.031" v="4911" actId="1076"/>
          <ac:spMkLst>
            <pc:docMk/>
            <pc:sldMk cId="186036955" sldId="471"/>
            <ac:spMk id="9" creationId="{0B9891AB-26F0-9FD3-FE07-79AB353930B3}"/>
          </ac:spMkLst>
        </pc:spChg>
        <pc:spChg chg="add mod">
          <ac:chgData name="Zhang, Hao [haozhang]" userId="24e64bb6-7a3b-4ace-8960-3339a8934562" providerId="ADAL" clId="{87F66E39-C9F4-40F3-BC9B-60AA8E733B5A}" dt="2025-10-17T15:54:03.463" v="4909" actId="20577"/>
          <ac:spMkLst>
            <pc:docMk/>
            <pc:sldMk cId="186036955" sldId="471"/>
            <ac:spMk id="13" creationId="{CCA4B74A-E817-3A52-5C4D-7C3DE862857A}"/>
          </ac:spMkLst>
        </pc:spChg>
        <pc:spChg chg="add mod">
          <ac:chgData name="Zhang, Hao [haozhang]" userId="24e64bb6-7a3b-4ace-8960-3339a8934562" providerId="ADAL" clId="{87F66E39-C9F4-40F3-BC9B-60AA8E733B5A}" dt="2025-10-17T15:53:18.407" v="4887" actId="20577"/>
          <ac:spMkLst>
            <pc:docMk/>
            <pc:sldMk cId="186036955" sldId="471"/>
            <ac:spMk id="16" creationId="{FAF7F472-1D30-40F6-F715-03FDF4095063}"/>
          </ac:spMkLst>
        </pc:spChg>
        <pc:picChg chg="add mod">
          <ac:chgData name="Zhang, Hao [haozhang]" userId="24e64bb6-7a3b-4ace-8960-3339a8934562" providerId="ADAL" clId="{87F66E39-C9F4-40F3-BC9B-60AA8E733B5A}" dt="2025-10-17T15:54:05.688" v="4910" actId="1076"/>
          <ac:picMkLst>
            <pc:docMk/>
            <pc:sldMk cId="186036955" sldId="471"/>
            <ac:picMk id="6" creationId="{341C483B-0F78-7248-6B5E-B71201BA6328}"/>
          </ac:picMkLst>
        </pc:picChg>
        <pc:picChg chg="add mod">
          <ac:chgData name="Zhang, Hao [haozhang]" userId="24e64bb6-7a3b-4ace-8960-3339a8934562" providerId="ADAL" clId="{87F66E39-C9F4-40F3-BC9B-60AA8E733B5A}" dt="2025-10-17T15:51:43.547" v="4800" actId="1076"/>
          <ac:picMkLst>
            <pc:docMk/>
            <pc:sldMk cId="186036955" sldId="471"/>
            <ac:picMk id="11" creationId="{3E51CAC4-D8A1-528A-8EE5-4504F5763B46}"/>
          </ac:picMkLst>
        </pc:picChg>
        <pc:picChg chg="add mod">
          <ac:chgData name="Zhang, Hao [haozhang]" userId="24e64bb6-7a3b-4ace-8960-3339a8934562" providerId="ADAL" clId="{87F66E39-C9F4-40F3-BC9B-60AA8E733B5A}" dt="2025-10-17T15:51:18.055" v="4788" actId="1076"/>
          <ac:picMkLst>
            <pc:docMk/>
            <pc:sldMk cId="186036955" sldId="471"/>
            <ac:picMk id="12" creationId="{22B3E50B-E7C6-04A2-A80F-E5F8B1597DF3}"/>
          </ac:picMkLst>
        </pc:picChg>
        <pc:cxnChg chg="add mod">
          <ac:chgData name="Zhang, Hao [haozhang]" userId="24e64bb6-7a3b-4ace-8960-3339a8934562" providerId="ADAL" clId="{87F66E39-C9F4-40F3-BC9B-60AA8E733B5A}" dt="2025-10-17T15:52:00.752" v="4804" actId="1582"/>
          <ac:cxnSpMkLst>
            <pc:docMk/>
            <pc:sldMk cId="186036955" sldId="471"/>
            <ac:cxnSpMk id="14" creationId="{FC0984EE-BB70-72E5-F141-4DCE8FCA580A}"/>
          </ac:cxnSpMkLst>
        </pc:cxnChg>
      </pc:sldChg>
      <pc:sldChg chg="addSp delSp modSp new mod">
        <pc:chgData name="Zhang, Hao [haozhang]" userId="24e64bb6-7a3b-4ace-8960-3339a8934562" providerId="ADAL" clId="{87F66E39-C9F4-40F3-BC9B-60AA8E733B5A}" dt="2025-10-17T15:49:29.494" v="4769" actId="1076"/>
        <pc:sldMkLst>
          <pc:docMk/>
          <pc:sldMk cId="2959101269" sldId="472"/>
        </pc:sldMkLst>
        <pc:spChg chg="mod">
          <ac:chgData name="Zhang, Hao [haozhang]" userId="24e64bb6-7a3b-4ace-8960-3339a8934562" providerId="ADAL" clId="{87F66E39-C9F4-40F3-BC9B-60AA8E733B5A}" dt="2025-10-17T15:48:53.094" v="4765"/>
          <ac:spMkLst>
            <pc:docMk/>
            <pc:sldMk cId="2959101269" sldId="472"/>
            <ac:spMk id="2" creationId="{A6510D73-7E16-AC09-8E78-B1248A78D0C7}"/>
          </ac:spMkLst>
        </pc:spChg>
        <pc:graphicFrameChg chg="add mod modGraphic">
          <ac:chgData name="Zhang, Hao [haozhang]" userId="24e64bb6-7a3b-4ace-8960-3339a8934562" providerId="ADAL" clId="{87F66E39-C9F4-40F3-BC9B-60AA8E733B5A}" dt="2025-10-17T15:49:29.494" v="4769" actId="1076"/>
          <ac:graphicFrameMkLst>
            <pc:docMk/>
            <pc:sldMk cId="2959101269" sldId="472"/>
            <ac:graphicFrameMk id="6" creationId="{B3BC4C5C-7787-7354-87F2-0A15ADEE0AD1}"/>
          </ac:graphicFrameMkLst>
        </pc:graphicFrameChg>
      </pc:sldChg>
      <pc:sldChg chg="add">
        <pc:chgData name="Zhang, Hao [haozhang]" userId="24e64bb6-7a3b-4ace-8960-3339a8934562" providerId="ADAL" clId="{87F66E39-C9F4-40F3-BC9B-60AA8E733B5A}" dt="2025-10-17T16:07:25.583" v="4961"/>
        <pc:sldMkLst>
          <pc:docMk/>
          <pc:sldMk cId="967510608" sldId="473"/>
        </pc:sldMkLst>
      </pc:sldChg>
      <pc:sldMasterChg chg="addSp modSp delSldLayout modSldLayout">
        <pc:chgData name="Zhang, Hao [haozhang]" userId="24e64bb6-7a3b-4ace-8960-3339a8934562" providerId="ADAL" clId="{87F66E39-C9F4-40F3-BC9B-60AA8E733B5A}" dt="2025-10-17T16:36:22.504" v="5764" actId="47"/>
        <pc:sldMasterMkLst>
          <pc:docMk/>
          <pc:sldMasterMk cId="4065377653" sldId="2147483660"/>
        </pc:sldMasterMkLst>
        <pc:sldLayoutChg chg="addSp delSp modSp mod">
          <pc:chgData name="Zhang, Hao [haozhang]" userId="24e64bb6-7a3b-4ace-8960-3339a8934562" providerId="ADAL" clId="{87F66E39-C9F4-40F3-BC9B-60AA8E733B5A}" dt="2025-10-16T08:57:54.195" v="228" actId="14100"/>
          <pc:sldLayoutMkLst>
            <pc:docMk/>
            <pc:sldMasterMk cId="4065377653" sldId="2147483660"/>
            <pc:sldLayoutMk cId="1579319169" sldId="2147483661"/>
          </pc:sldLayoutMkLst>
          <pc:spChg chg="mod">
            <ac:chgData name="Zhang, Hao [haozhang]" userId="24e64bb6-7a3b-4ace-8960-3339a8934562" providerId="ADAL" clId="{87F66E39-C9F4-40F3-BC9B-60AA8E733B5A}" dt="2025-10-16T08:49:22.789" v="19" actId="14100"/>
            <ac:spMkLst>
              <pc:docMk/>
              <pc:sldMasterMk cId="4065377653" sldId="2147483660"/>
              <pc:sldLayoutMk cId="1579319169" sldId="2147483661"/>
              <ac:spMk id="2" creationId="{CC5D5C33-4398-4EB1-B378-0361ECF0B590}"/>
            </ac:spMkLst>
          </pc:spChg>
          <pc:spChg chg="add mod ord">
            <ac:chgData name="Zhang, Hao [haozhang]" userId="24e64bb6-7a3b-4ace-8960-3339a8934562" providerId="ADAL" clId="{87F66E39-C9F4-40F3-BC9B-60AA8E733B5A}" dt="2025-10-16T08:49:46.577" v="26" actId="167"/>
            <ac:spMkLst>
              <pc:docMk/>
              <pc:sldMasterMk cId="4065377653" sldId="2147483660"/>
              <pc:sldLayoutMk cId="1579319169" sldId="2147483661"/>
              <ac:spMk id="18" creationId="{BC494A26-D538-3FC8-982C-065457252BBC}"/>
            </ac:spMkLst>
          </pc:spChg>
          <pc:picChg chg="add mod">
            <ac:chgData name="Zhang, Hao [haozhang]" userId="24e64bb6-7a3b-4ace-8960-3339a8934562" providerId="ADAL" clId="{87F66E39-C9F4-40F3-BC9B-60AA8E733B5A}" dt="2025-10-16T08:47:54.513" v="6" actId="167"/>
            <ac:picMkLst>
              <pc:docMk/>
              <pc:sldMasterMk cId="4065377653" sldId="2147483660"/>
              <pc:sldLayoutMk cId="1579319169" sldId="2147483661"/>
              <ac:picMk id="11" creationId="{13523538-8EB3-9828-12DD-FA4BF73BF79B}"/>
            </ac:picMkLst>
          </pc:picChg>
          <pc:picChg chg="add mod">
            <ac:chgData name="Zhang, Hao [haozhang]" userId="24e64bb6-7a3b-4ace-8960-3339a8934562" providerId="ADAL" clId="{87F66E39-C9F4-40F3-BC9B-60AA8E733B5A}" dt="2025-10-16T08:50:51.509" v="41" actId="1076"/>
            <ac:picMkLst>
              <pc:docMk/>
              <pc:sldMasterMk cId="4065377653" sldId="2147483660"/>
              <pc:sldLayoutMk cId="1579319169" sldId="2147483661"/>
              <ac:picMk id="12" creationId="{94E05D19-2991-E2F8-C579-82969899838A}"/>
            </ac:picMkLst>
          </pc:picChg>
          <pc:picChg chg="add mod">
            <ac:chgData name="Zhang, Hao [haozhang]" userId="24e64bb6-7a3b-4ace-8960-3339a8934562" providerId="ADAL" clId="{87F66E39-C9F4-40F3-BC9B-60AA8E733B5A}" dt="2025-10-16T08:50:53" v="42" actId="1076"/>
            <ac:picMkLst>
              <pc:docMk/>
              <pc:sldMasterMk cId="4065377653" sldId="2147483660"/>
              <pc:sldLayoutMk cId="1579319169" sldId="2147483661"/>
              <ac:picMk id="16" creationId="{A8DA3A08-C659-3C1D-B8F3-F6EDD09A7FD3}"/>
            </ac:picMkLst>
          </pc:picChg>
          <pc:picChg chg="add mod">
            <ac:chgData name="Zhang, Hao [haozhang]" userId="24e64bb6-7a3b-4ace-8960-3339a8934562" providerId="ADAL" clId="{87F66E39-C9F4-40F3-BC9B-60AA8E733B5A}" dt="2025-10-16T08:50:46.947" v="39" actId="1076"/>
            <ac:picMkLst>
              <pc:docMk/>
              <pc:sldMasterMk cId="4065377653" sldId="2147483660"/>
              <pc:sldLayoutMk cId="1579319169" sldId="2147483661"/>
              <ac:picMk id="19" creationId="{F1FFCF5C-FEC7-535D-03D8-BEBDFC99C007}"/>
            </ac:picMkLst>
          </pc:picChg>
        </pc:sldLayoutChg>
        <pc:sldLayoutChg chg="modSp mod">
          <pc:chgData name="Zhang, Hao [haozhang]" userId="24e64bb6-7a3b-4ace-8960-3339a8934562" providerId="ADAL" clId="{87F66E39-C9F4-40F3-BC9B-60AA8E733B5A}" dt="2025-10-16T08:55:51.071" v="210" actId="313"/>
          <pc:sldLayoutMkLst>
            <pc:docMk/>
            <pc:sldMasterMk cId="4065377653" sldId="2147483660"/>
            <pc:sldLayoutMk cId="1078313825" sldId="2147483662"/>
          </pc:sldLayoutMkLst>
          <pc:spChg chg="mod">
            <ac:chgData name="Zhang, Hao [haozhang]" userId="24e64bb6-7a3b-4ace-8960-3339a8934562" providerId="ADAL" clId="{87F66E39-C9F4-40F3-BC9B-60AA8E733B5A}" dt="2025-10-16T08:55:51.071" v="210" actId="313"/>
            <ac:spMkLst>
              <pc:docMk/>
              <pc:sldMasterMk cId="4065377653" sldId="2147483660"/>
              <pc:sldLayoutMk cId="1078313825" sldId="2147483662"/>
              <ac:spMk id="18" creationId="{A3BCC27C-D9A6-4E1D-B664-C8BD5ECC0846}"/>
            </ac:spMkLst>
          </pc:spChg>
        </pc:sldLayoutChg>
        <pc:sldLayoutChg chg="modSp">
          <pc:chgData name="Zhang, Hao [haozhang]" userId="24e64bb6-7a3b-4ace-8960-3339a8934562" providerId="ADAL" clId="{87F66E39-C9F4-40F3-BC9B-60AA8E733B5A}" dt="2025-10-16T08:56:04.330" v="211"/>
          <pc:sldLayoutMkLst>
            <pc:docMk/>
            <pc:sldMasterMk cId="4065377653" sldId="2147483660"/>
            <pc:sldLayoutMk cId="1443683681" sldId="2147483663"/>
          </pc:sldLayoutMkLst>
          <pc:spChg chg="mod">
            <ac:chgData name="Zhang, Hao [haozhang]" userId="24e64bb6-7a3b-4ace-8960-3339a8934562" providerId="ADAL" clId="{87F66E39-C9F4-40F3-BC9B-60AA8E733B5A}" dt="2025-10-16T08:56:04.330" v="211"/>
            <ac:spMkLst>
              <pc:docMk/>
              <pc:sldMasterMk cId="4065377653" sldId="2147483660"/>
              <pc:sldLayoutMk cId="1443683681" sldId="2147483663"/>
              <ac:spMk id="5" creationId="{0782D66B-EE39-4CDF-B592-DB53B92EADE8}"/>
            </ac:spMkLst>
          </pc:spChg>
        </pc:sldLayoutChg>
        <pc:sldLayoutChg chg="modSp">
          <pc:chgData name="Zhang, Hao [haozhang]" userId="24e64bb6-7a3b-4ace-8960-3339a8934562" providerId="ADAL" clId="{87F66E39-C9F4-40F3-BC9B-60AA8E733B5A}" dt="2025-10-16T08:56:10.548" v="212"/>
          <pc:sldLayoutMkLst>
            <pc:docMk/>
            <pc:sldMasterMk cId="4065377653" sldId="2147483660"/>
            <pc:sldLayoutMk cId="2293608754" sldId="2147483664"/>
          </pc:sldLayoutMkLst>
          <pc:spChg chg="mod">
            <ac:chgData name="Zhang, Hao [haozhang]" userId="24e64bb6-7a3b-4ace-8960-3339a8934562" providerId="ADAL" clId="{87F66E39-C9F4-40F3-BC9B-60AA8E733B5A}" dt="2025-10-16T08:56:10.548" v="212"/>
            <ac:spMkLst>
              <pc:docMk/>
              <pc:sldMasterMk cId="4065377653" sldId="2147483660"/>
              <pc:sldLayoutMk cId="2293608754" sldId="2147483664"/>
              <ac:spMk id="6" creationId="{1A383337-8236-4E09-AD78-F348C5B002B8}"/>
            </ac:spMkLst>
          </pc:spChg>
        </pc:sldLayoutChg>
        <pc:sldLayoutChg chg="modSp">
          <pc:chgData name="Zhang, Hao [haozhang]" userId="24e64bb6-7a3b-4ace-8960-3339a8934562" providerId="ADAL" clId="{87F66E39-C9F4-40F3-BC9B-60AA8E733B5A}" dt="2025-10-16T08:56:15.412" v="213"/>
          <pc:sldLayoutMkLst>
            <pc:docMk/>
            <pc:sldMasterMk cId="4065377653" sldId="2147483660"/>
            <pc:sldLayoutMk cId="1591394013" sldId="2147483665"/>
          </pc:sldLayoutMkLst>
          <pc:spChg chg="mod">
            <ac:chgData name="Zhang, Hao [haozhang]" userId="24e64bb6-7a3b-4ace-8960-3339a8934562" providerId="ADAL" clId="{87F66E39-C9F4-40F3-BC9B-60AA8E733B5A}" dt="2025-10-16T08:56:15.412" v="213"/>
            <ac:spMkLst>
              <pc:docMk/>
              <pc:sldMasterMk cId="4065377653" sldId="2147483660"/>
              <pc:sldLayoutMk cId="1591394013" sldId="2147483665"/>
              <ac:spMk id="8" creationId="{2880EC76-56FE-4A18-9D8B-4B703C499636}"/>
            </ac:spMkLst>
          </pc:spChg>
        </pc:sldLayoutChg>
        <pc:sldLayoutChg chg="modSp">
          <pc:chgData name="Zhang, Hao [haozhang]" userId="24e64bb6-7a3b-4ace-8960-3339a8934562" providerId="ADAL" clId="{87F66E39-C9F4-40F3-BC9B-60AA8E733B5A}" dt="2025-10-16T08:56:19.011" v="214"/>
          <pc:sldLayoutMkLst>
            <pc:docMk/>
            <pc:sldMasterMk cId="4065377653" sldId="2147483660"/>
            <pc:sldLayoutMk cId="3482623659" sldId="2147483666"/>
          </pc:sldLayoutMkLst>
          <pc:spChg chg="mod">
            <ac:chgData name="Zhang, Hao [haozhang]" userId="24e64bb6-7a3b-4ace-8960-3339a8934562" providerId="ADAL" clId="{87F66E39-C9F4-40F3-BC9B-60AA8E733B5A}" dt="2025-10-16T08:56:19.011" v="214"/>
            <ac:spMkLst>
              <pc:docMk/>
              <pc:sldMasterMk cId="4065377653" sldId="2147483660"/>
              <pc:sldLayoutMk cId="3482623659" sldId="2147483666"/>
              <ac:spMk id="4" creationId="{796C8639-71B6-49C4-84DF-892EADEF52C0}"/>
            </ac:spMkLst>
          </pc:spChg>
        </pc:sldLayoutChg>
        <pc:sldLayoutChg chg="del">
          <pc:chgData name="Zhang, Hao [haozhang]" userId="24e64bb6-7a3b-4ace-8960-3339a8934562" providerId="ADAL" clId="{87F66E39-C9F4-40F3-BC9B-60AA8E733B5A}" dt="2025-10-17T16:36:22.504" v="5764" actId="47"/>
          <pc:sldLayoutMkLst>
            <pc:docMk/>
            <pc:sldMasterMk cId="4065377653" sldId="2147483660"/>
            <pc:sldLayoutMk cId="1611533697" sldId="2147483672"/>
          </pc:sldLayoutMkLst>
        </pc:sldLayoutChg>
      </pc:sldMasterChg>
    </pc:docChg>
  </pc:docChgLst>
  <pc:docChgLst>
    <pc:chgData name="Zhang, Hao [haozhang]" userId="24e64bb6-7a3b-4ace-8960-3339a8934562" providerId="ADAL" clId="{0E24D8DC-61A5-48B9-9A80-3870A41D96EC}"/>
    <pc:docChg chg="undo redo custSel addSld delSld modSld sldOrd delMainMaster modMainMaster">
      <pc:chgData name="Zhang, Hao [haozhang]" userId="24e64bb6-7a3b-4ace-8960-3339a8934562" providerId="ADAL" clId="{0E24D8DC-61A5-48B9-9A80-3870A41D96EC}" dt="2025-10-28T17:49:39.964" v="2784" actId="207"/>
      <pc:docMkLst>
        <pc:docMk/>
      </pc:docMkLst>
      <pc:sldChg chg="modSp mod">
        <pc:chgData name="Zhang, Hao [haozhang]" userId="24e64bb6-7a3b-4ace-8960-3339a8934562" providerId="ADAL" clId="{0E24D8DC-61A5-48B9-9A80-3870A41D96EC}" dt="2025-10-27T01:23:32.121" v="638" actId="2711"/>
        <pc:sldMkLst>
          <pc:docMk/>
          <pc:sldMk cId="4019629109" sldId="256"/>
        </pc:sldMkLst>
        <pc:spChg chg="mod">
          <ac:chgData name="Zhang, Hao [haozhang]" userId="24e64bb6-7a3b-4ace-8960-3339a8934562" providerId="ADAL" clId="{0E24D8DC-61A5-48B9-9A80-3870A41D96EC}" dt="2025-10-27T01:23:06.915" v="604" actId="2711"/>
          <ac:spMkLst>
            <pc:docMk/>
            <pc:sldMk cId="4019629109" sldId="256"/>
            <ac:spMk id="2" creationId="{55D72022-8527-4F55-BE12-7ED3AC6A5278}"/>
          </ac:spMkLst>
        </pc:spChg>
        <pc:spChg chg="mod">
          <ac:chgData name="Zhang, Hao [haozhang]" userId="24e64bb6-7a3b-4ace-8960-3339a8934562" providerId="ADAL" clId="{0E24D8DC-61A5-48B9-9A80-3870A41D96EC}" dt="2025-10-27T01:23:32.121" v="638" actId="2711"/>
          <ac:spMkLst>
            <pc:docMk/>
            <pc:sldMk cId="4019629109" sldId="256"/>
            <ac:spMk id="3" creationId="{8A4CC78A-958E-4FC8-9ABE-9667A0F7EA30}"/>
          </ac:spMkLst>
        </pc:spChg>
      </pc:sldChg>
      <pc:sldChg chg="add del">
        <pc:chgData name="Zhang, Hao [haozhang]" userId="24e64bb6-7a3b-4ace-8960-3339a8934562" providerId="ADAL" clId="{0E24D8DC-61A5-48B9-9A80-3870A41D96EC}" dt="2025-10-27T01:46:57.320" v="990"/>
        <pc:sldMkLst>
          <pc:docMk/>
          <pc:sldMk cId="0" sldId="258"/>
        </pc:sldMkLst>
      </pc:sldChg>
      <pc:sldChg chg="addSp delSp modSp add del mod delAnim modAnim">
        <pc:chgData name="Zhang, Hao [haozhang]" userId="24e64bb6-7a3b-4ace-8960-3339a8934562" providerId="ADAL" clId="{0E24D8DC-61A5-48B9-9A80-3870A41D96EC}" dt="2025-10-28T07:26:35.606" v="1688" actId="14100"/>
        <pc:sldMkLst>
          <pc:docMk/>
          <pc:sldMk cId="0" sldId="272"/>
        </pc:sldMkLst>
        <pc:spChg chg="mod topLvl">
          <ac:chgData name="Zhang, Hao [haozhang]" userId="24e64bb6-7a3b-4ace-8960-3339a8934562" providerId="ADAL" clId="{0E24D8DC-61A5-48B9-9A80-3870A41D96EC}" dt="2025-10-27T04:43:59.426" v="1298" actId="165"/>
          <ac:spMkLst>
            <pc:docMk/>
            <pc:sldMk cId="0" sldId="272"/>
            <ac:spMk id="9" creationId="{00000000-0000-0000-0000-000000000000}"/>
          </ac:spMkLst>
        </pc:spChg>
        <pc:spChg chg="mod topLvl">
          <ac:chgData name="Zhang, Hao [haozhang]" userId="24e64bb6-7a3b-4ace-8960-3339a8934562" providerId="ADAL" clId="{0E24D8DC-61A5-48B9-9A80-3870A41D96EC}" dt="2025-10-27T04:43:59.426" v="1298" actId="165"/>
          <ac:spMkLst>
            <pc:docMk/>
            <pc:sldMk cId="0" sldId="272"/>
            <ac:spMk id="10" creationId="{00000000-0000-0000-0000-000000000000}"/>
          </ac:spMkLst>
        </pc:spChg>
        <pc:grpChg chg="del">
          <ac:chgData name="Zhang, Hao [haozhang]" userId="24e64bb6-7a3b-4ace-8960-3339a8934562" providerId="ADAL" clId="{0E24D8DC-61A5-48B9-9A80-3870A41D96EC}" dt="2025-10-27T04:43:59.426" v="1298" actId="165"/>
          <ac:grpSpMkLst>
            <pc:docMk/>
            <pc:sldMk cId="0" sldId="272"/>
            <ac:grpSpMk id="11" creationId="{00000000-0000-0000-0000-000000000000}"/>
          </ac:grpSpMkLst>
        </pc:grpChg>
        <pc:picChg chg="add mod">
          <ac:chgData name="Zhang, Hao [haozhang]" userId="24e64bb6-7a3b-4ace-8960-3339a8934562" providerId="ADAL" clId="{0E24D8DC-61A5-48B9-9A80-3870A41D96EC}" dt="2025-10-28T07:26:35.606" v="1688" actId="14100"/>
          <ac:picMkLst>
            <pc:docMk/>
            <pc:sldMk cId="0" sldId="272"/>
            <ac:picMk id="2" creationId="{4213C59E-DC2F-9CC3-A154-3DAC2AC8A881}"/>
          </ac:picMkLst>
        </pc:picChg>
        <pc:picChg chg="del">
          <ac:chgData name="Zhang, Hao [haozhang]" userId="24e64bb6-7a3b-4ace-8960-3339a8934562" providerId="ADAL" clId="{0E24D8DC-61A5-48B9-9A80-3870A41D96EC}" dt="2025-10-28T07:26:10.600" v="1683" actId="478"/>
          <ac:picMkLst>
            <pc:docMk/>
            <pc:sldMk cId="0" sldId="272"/>
            <ac:picMk id="5" creationId="{00000000-0000-0000-0000-000000000000}"/>
          </ac:picMkLst>
        </pc:picChg>
        <pc:picChg chg="mod topLvl">
          <ac:chgData name="Zhang, Hao [haozhang]" userId="24e64bb6-7a3b-4ace-8960-3339a8934562" providerId="ADAL" clId="{0E24D8DC-61A5-48B9-9A80-3870A41D96EC}" dt="2025-10-27T04:43:59.426" v="1298" actId="165"/>
          <ac:picMkLst>
            <pc:docMk/>
            <pc:sldMk cId="0" sldId="272"/>
            <ac:picMk id="36868" creationId="{00000000-0000-0000-0000-000000000000}"/>
          </ac:picMkLst>
        </pc:picChg>
        <pc:cxnChg chg="mod topLvl">
          <ac:chgData name="Zhang, Hao [haozhang]" userId="24e64bb6-7a3b-4ace-8960-3339a8934562" providerId="ADAL" clId="{0E24D8DC-61A5-48B9-9A80-3870A41D96EC}" dt="2025-10-27T04:43:59.426" v="1298" actId="165"/>
          <ac:cxnSpMkLst>
            <pc:docMk/>
            <pc:sldMk cId="0" sldId="272"/>
            <ac:cxnSpMk id="7" creationId="{00000000-0000-0000-0000-000000000000}"/>
          </ac:cxnSpMkLst>
        </pc:cxnChg>
      </pc:sldChg>
      <pc:sldChg chg="add del">
        <pc:chgData name="Zhang, Hao [haozhang]" userId="24e64bb6-7a3b-4ace-8960-3339a8934562" providerId="ADAL" clId="{0E24D8DC-61A5-48B9-9A80-3870A41D96EC}" dt="2025-10-27T04:35:18.349" v="1259"/>
        <pc:sldMkLst>
          <pc:docMk/>
          <pc:sldMk cId="0" sldId="285"/>
        </pc:sldMkLst>
      </pc:sldChg>
      <pc:sldChg chg="add">
        <pc:chgData name="Zhang, Hao [haozhang]" userId="24e64bb6-7a3b-4ace-8960-3339a8934562" providerId="ADAL" clId="{0E24D8DC-61A5-48B9-9A80-3870A41D96EC}" dt="2025-10-28T17:23:02.089" v="2635"/>
        <pc:sldMkLst>
          <pc:docMk/>
          <pc:sldMk cId="0" sldId="288"/>
        </pc:sldMkLst>
      </pc:sldChg>
      <pc:sldChg chg="add">
        <pc:chgData name="Zhang, Hao [haozhang]" userId="24e64bb6-7a3b-4ace-8960-3339a8934562" providerId="ADAL" clId="{0E24D8DC-61A5-48B9-9A80-3870A41D96EC}" dt="2025-10-28T17:23:02.089" v="2635"/>
        <pc:sldMkLst>
          <pc:docMk/>
          <pc:sldMk cId="0" sldId="291"/>
        </pc:sldMkLst>
      </pc:sldChg>
      <pc:sldChg chg="add">
        <pc:chgData name="Zhang, Hao [haozhang]" userId="24e64bb6-7a3b-4ace-8960-3339a8934562" providerId="ADAL" clId="{0E24D8DC-61A5-48B9-9A80-3870A41D96EC}" dt="2025-10-28T17:23:02.089" v="2635"/>
        <pc:sldMkLst>
          <pc:docMk/>
          <pc:sldMk cId="0" sldId="292"/>
        </pc:sldMkLst>
      </pc:sldChg>
      <pc:sldChg chg="add">
        <pc:chgData name="Zhang, Hao [haozhang]" userId="24e64bb6-7a3b-4ace-8960-3339a8934562" providerId="ADAL" clId="{0E24D8DC-61A5-48B9-9A80-3870A41D96EC}" dt="2025-10-28T17:23:02.089" v="2635"/>
        <pc:sldMkLst>
          <pc:docMk/>
          <pc:sldMk cId="0" sldId="293"/>
        </pc:sldMkLst>
      </pc:sldChg>
      <pc:sldChg chg="modSp del mod">
        <pc:chgData name="Zhang, Hao [haozhang]" userId="24e64bb6-7a3b-4ace-8960-3339a8934562" providerId="ADAL" clId="{0E24D8DC-61A5-48B9-9A80-3870A41D96EC}" dt="2025-10-27T04:48:51.280" v="1362" actId="47"/>
        <pc:sldMkLst>
          <pc:docMk/>
          <pc:sldMk cId="1066011902" sldId="302"/>
        </pc:sldMkLst>
        <pc:spChg chg="mod">
          <ac:chgData name="Zhang, Hao [haozhang]" userId="24e64bb6-7a3b-4ace-8960-3339a8934562" providerId="ADAL" clId="{0E24D8DC-61A5-48B9-9A80-3870A41D96EC}" dt="2025-10-27T01:19:22.027" v="390" actId="1076"/>
          <ac:spMkLst>
            <pc:docMk/>
            <pc:sldMk cId="1066011902" sldId="302"/>
            <ac:spMk id="5" creationId="{89897A14-BB2D-5091-9FE7-1951E4958E18}"/>
          </ac:spMkLst>
        </pc:spChg>
      </pc:sldChg>
      <pc:sldChg chg="add">
        <pc:chgData name="Zhang, Hao [haozhang]" userId="24e64bb6-7a3b-4ace-8960-3339a8934562" providerId="ADAL" clId="{0E24D8DC-61A5-48B9-9A80-3870A41D96EC}" dt="2025-10-27T04:48:32.406" v="1360"/>
        <pc:sldMkLst>
          <pc:docMk/>
          <pc:sldMk cId="0" sldId="303"/>
        </pc:sldMkLst>
      </pc:sldChg>
      <pc:sldChg chg="add del">
        <pc:chgData name="Zhang, Hao [haozhang]" userId="24e64bb6-7a3b-4ace-8960-3339a8934562" providerId="ADAL" clId="{0E24D8DC-61A5-48B9-9A80-3870A41D96EC}" dt="2025-10-28T06:52:35.914" v="1422" actId="47"/>
        <pc:sldMkLst>
          <pc:docMk/>
          <pc:sldMk cId="0" sldId="305"/>
        </pc:sldMkLst>
      </pc:sldChg>
      <pc:sldChg chg="add del">
        <pc:chgData name="Zhang, Hao [haozhang]" userId="24e64bb6-7a3b-4ace-8960-3339a8934562" providerId="ADAL" clId="{0E24D8DC-61A5-48B9-9A80-3870A41D96EC}" dt="2025-10-28T06:56:22.217" v="1431" actId="47"/>
        <pc:sldMkLst>
          <pc:docMk/>
          <pc:sldMk cId="0" sldId="307"/>
        </pc:sldMkLst>
      </pc:sldChg>
      <pc:sldChg chg="add del">
        <pc:chgData name="Zhang, Hao [haozhang]" userId="24e64bb6-7a3b-4ace-8960-3339a8934562" providerId="ADAL" clId="{0E24D8DC-61A5-48B9-9A80-3870A41D96EC}" dt="2025-10-27T04:46:13.554" v="1317" actId="47"/>
        <pc:sldMkLst>
          <pc:docMk/>
          <pc:sldMk cId="0" sldId="309"/>
        </pc:sldMkLst>
      </pc:sldChg>
      <pc:sldChg chg="modSp add del mod">
        <pc:chgData name="Zhang, Hao [haozhang]" userId="24e64bb6-7a3b-4ace-8960-3339a8934562" providerId="ADAL" clId="{0E24D8DC-61A5-48B9-9A80-3870A41D96EC}" dt="2025-10-27T04:47:32.190" v="1357" actId="47"/>
        <pc:sldMkLst>
          <pc:docMk/>
          <pc:sldMk cId="0" sldId="310"/>
        </pc:sldMkLst>
        <pc:spChg chg="mod">
          <ac:chgData name="Zhang, Hao [haozhang]" userId="24e64bb6-7a3b-4ace-8960-3339a8934562" providerId="ADAL" clId="{0E24D8DC-61A5-48B9-9A80-3870A41D96EC}" dt="2025-10-27T04:46:38.806" v="1319" actId="14100"/>
          <ac:spMkLst>
            <pc:docMk/>
            <pc:sldMk cId="0" sldId="310"/>
            <ac:spMk id="2" creationId="{00000000-0000-0000-0000-000000000000}"/>
          </ac:spMkLst>
        </pc:spChg>
      </pc:sldChg>
      <pc:sldChg chg="addSp delSp add del mod ord">
        <pc:chgData name="Zhang, Hao [haozhang]" userId="24e64bb6-7a3b-4ace-8960-3339a8934562" providerId="ADAL" clId="{0E24D8DC-61A5-48B9-9A80-3870A41D96EC}" dt="2025-10-28T07:36:56.516" v="1839" actId="2696"/>
        <pc:sldMkLst>
          <pc:docMk/>
          <pc:sldMk cId="0" sldId="313"/>
        </pc:sldMkLst>
        <pc:spChg chg="add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40" creationId="{00000000-0000-0000-0000-000000000000}"/>
          </ac:spMkLst>
        </pc:spChg>
        <pc:spChg chg="add del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41" creationId="{00000000-0000-0000-0000-000000000000}"/>
          </ac:spMkLst>
        </pc:spChg>
        <pc:spChg chg="add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54" creationId="{00000000-0000-0000-0000-000000000000}"/>
          </ac:spMkLst>
        </pc:spChg>
        <pc:spChg chg="add del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62" creationId="{00000000-0000-0000-0000-000000000000}"/>
          </ac:spMkLst>
        </pc:spChg>
        <pc:spChg chg="del">
          <ac:chgData name="Zhang, Hao [haozhang]" userId="24e64bb6-7a3b-4ace-8960-3339a8934562" providerId="ADAL" clId="{0E24D8DC-61A5-48B9-9A80-3870A41D96EC}" dt="2025-10-28T07:34:22.755" v="1826" actId="21"/>
          <ac:spMkLst>
            <pc:docMk/>
            <pc:sldMk cId="0" sldId="313"/>
            <ac:spMk id="63" creationId="{00000000-0000-0000-0000-000000000000}"/>
          </ac:spMkLst>
        </pc:spChg>
        <pc:spChg chg="add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64" creationId="{00000000-0000-0000-0000-000000000000}"/>
          </ac:spMkLst>
        </pc:spChg>
        <pc:spChg chg="del">
          <ac:chgData name="Zhang, Hao [haozhang]" userId="24e64bb6-7a3b-4ace-8960-3339a8934562" providerId="ADAL" clId="{0E24D8DC-61A5-48B9-9A80-3870A41D96EC}" dt="2025-10-28T07:34:22.755" v="1826" actId="21"/>
          <ac:spMkLst>
            <pc:docMk/>
            <pc:sldMk cId="0" sldId="313"/>
            <ac:spMk id="66" creationId="{00000000-0000-0000-0000-000000000000}"/>
          </ac:spMkLst>
        </pc:spChg>
        <pc:spChg chg="del">
          <ac:chgData name="Zhang, Hao [haozhang]" userId="24e64bb6-7a3b-4ace-8960-3339a8934562" providerId="ADAL" clId="{0E24D8DC-61A5-48B9-9A80-3870A41D96EC}" dt="2025-10-28T07:34:22.755" v="1826" actId="21"/>
          <ac:spMkLst>
            <pc:docMk/>
            <pc:sldMk cId="0" sldId="313"/>
            <ac:spMk id="82" creationId="{00000000-0000-0000-0000-000000000000}"/>
          </ac:spMkLst>
        </pc:spChg>
        <pc:spChg chg="add del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83" creationId="{00000000-0000-0000-0000-000000000000}"/>
          </ac:spMkLst>
        </pc:spChg>
        <pc:spChg chg="add del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87" creationId="{00000000-0000-0000-0000-000000000000}"/>
          </ac:spMkLst>
        </pc:spChg>
        <pc:spChg chg="add del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88" creationId="{00000000-0000-0000-0000-000000000000}"/>
          </ac:spMkLst>
        </pc:spChg>
        <pc:spChg chg="add del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90" creationId="{00000000-0000-0000-0000-000000000000}"/>
          </ac:spMkLst>
        </pc:spChg>
        <pc:spChg chg="add del">
          <ac:chgData name="Zhang, Hao [haozhang]" userId="24e64bb6-7a3b-4ace-8960-3339a8934562" providerId="ADAL" clId="{0E24D8DC-61A5-48B9-9A80-3870A41D96EC}" dt="2025-10-28T07:34:28.138" v="1828" actId="21"/>
          <ac:spMkLst>
            <pc:docMk/>
            <pc:sldMk cId="0" sldId="313"/>
            <ac:spMk id="91" creationId="{00000000-0000-0000-0000-000000000000}"/>
          </ac:spMkLst>
        </pc:spChg>
      </pc:sldChg>
      <pc:sldChg chg="add">
        <pc:chgData name="Zhang, Hao [haozhang]" userId="24e64bb6-7a3b-4ace-8960-3339a8934562" providerId="ADAL" clId="{0E24D8DC-61A5-48B9-9A80-3870A41D96EC}" dt="2025-10-28T07:37:01.407" v="1840"/>
        <pc:sldMkLst>
          <pc:docMk/>
          <pc:sldMk cId="2562368702" sldId="313"/>
        </pc:sldMkLst>
      </pc:sldChg>
      <pc:sldChg chg="modSp add mod">
        <pc:chgData name="Zhang, Hao [haozhang]" userId="24e64bb6-7a3b-4ace-8960-3339a8934562" providerId="ADAL" clId="{0E24D8DC-61A5-48B9-9A80-3870A41D96EC}" dt="2025-10-28T17:04:21.387" v="2546" actId="20577"/>
        <pc:sldMkLst>
          <pc:docMk/>
          <pc:sldMk cId="0" sldId="314"/>
        </pc:sldMkLst>
        <pc:spChg chg="mod">
          <ac:chgData name="Zhang, Hao [haozhang]" userId="24e64bb6-7a3b-4ace-8960-3339a8934562" providerId="ADAL" clId="{0E24D8DC-61A5-48B9-9A80-3870A41D96EC}" dt="2025-10-28T17:04:21.387" v="2546" actId="20577"/>
          <ac:spMkLst>
            <pc:docMk/>
            <pc:sldMk cId="0" sldId="314"/>
            <ac:spMk id="14" creationId="{00000000-0000-0000-0000-000000000000}"/>
          </ac:spMkLst>
        </pc:spChg>
      </pc:sldChg>
      <pc:sldChg chg="add del">
        <pc:chgData name="Zhang, Hao [haozhang]" userId="24e64bb6-7a3b-4ace-8960-3339a8934562" providerId="ADAL" clId="{0E24D8DC-61A5-48B9-9A80-3870A41D96EC}" dt="2025-10-28T07:36:56.516" v="1839" actId="2696"/>
        <pc:sldMkLst>
          <pc:docMk/>
          <pc:sldMk cId="0" sldId="315"/>
        </pc:sldMkLst>
      </pc:sldChg>
      <pc:sldChg chg="modSp add mod">
        <pc:chgData name="Zhang, Hao [haozhang]" userId="24e64bb6-7a3b-4ace-8960-3339a8934562" providerId="ADAL" clId="{0E24D8DC-61A5-48B9-9A80-3870A41D96EC}" dt="2025-10-28T17:03:58.503" v="2544" actId="20577"/>
        <pc:sldMkLst>
          <pc:docMk/>
          <pc:sldMk cId="2072359189" sldId="315"/>
        </pc:sldMkLst>
        <pc:spChg chg="mod">
          <ac:chgData name="Zhang, Hao [haozhang]" userId="24e64bb6-7a3b-4ace-8960-3339a8934562" providerId="ADAL" clId="{0E24D8DC-61A5-48B9-9A80-3870A41D96EC}" dt="2025-10-28T17:03:58.503" v="2544" actId="20577"/>
          <ac:spMkLst>
            <pc:docMk/>
            <pc:sldMk cId="2072359189" sldId="315"/>
            <ac:spMk id="11" creationId="{00000000-0000-0000-0000-000000000000}"/>
          </ac:spMkLst>
        </pc:spChg>
      </pc:sldChg>
      <pc:sldChg chg="delSp modSp add del mod">
        <pc:chgData name="Zhang, Hao [haozhang]" userId="24e64bb6-7a3b-4ace-8960-3339a8934562" providerId="ADAL" clId="{0E24D8DC-61A5-48B9-9A80-3870A41D96EC}" dt="2025-10-28T17:06:08.118" v="2550" actId="2696"/>
        <pc:sldMkLst>
          <pc:docMk/>
          <pc:sldMk cId="0" sldId="317"/>
        </pc:sldMkLst>
        <pc:spChg chg="del">
          <ac:chgData name="Zhang, Hao [haozhang]" userId="24e64bb6-7a3b-4ace-8960-3339a8934562" providerId="ADAL" clId="{0E24D8DC-61A5-48B9-9A80-3870A41D96EC}" dt="2025-10-28T17:05:43.898" v="2548" actId="478"/>
          <ac:spMkLst>
            <pc:docMk/>
            <pc:sldMk cId="0" sldId="317"/>
            <ac:spMk id="19" creationId="{00000000-0000-0000-0000-000000000000}"/>
          </ac:spMkLst>
        </pc:spChg>
        <pc:graphicFrameChg chg="modGraphic">
          <ac:chgData name="Zhang, Hao [haozhang]" userId="24e64bb6-7a3b-4ace-8960-3339a8934562" providerId="ADAL" clId="{0E24D8DC-61A5-48B9-9A80-3870A41D96EC}" dt="2025-10-28T17:05:47.107" v="2549" actId="20577"/>
          <ac:graphicFrameMkLst>
            <pc:docMk/>
            <pc:sldMk cId="0" sldId="317"/>
            <ac:graphicFrameMk id="5" creationId="{00000000-0000-0000-0000-000000000000}"/>
          </ac:graphicFrameMkLst>
        </pc:graphicFrameChg>
      </pc:sldChg>
      <pc:sldChg chg="add">
        <pc:chgData name="Zhang, Hao [haozhang]" userId="24e64bb6-7a3b-4ace-8960-3339a8934562" providerId="ADAL" clId="{0E24D8DC-61A5-48B9-9A80-3870A41D96EC}" dt="2025-10-28T17:06:24.571" v="2551"/>
        <pc:sldMkLst>
          <pc:docMk/>
          <pc:sldMk cId="3274494396" sldId="317"/>
        </pc:sldMkLst>
      </pc:sldChg>
      <pc:sldChg chg="addSp delSp modSp add mod chgLayout">
        <pc:chgData name="Zhang, Hao [haozhang]" userId="24e64bb6-7a3b-4ace-8960-3339a8934562" providerId="ADAL" clId="{0E24D8DC-61A5-48B9-9A80-3870A41D96EC}" dt="2025-10-27T01:41:54.758" v="954" actId="1076"/>
        <pc:sldMkLst>
          <pc:docMk/>
          <pc:sldMk cId="0" sldId="321"/>
        </pc:sldMkLst>
        <pc:spChg chg="mod ord">
          <ac:chgData name="Zhang, Hao [haozhang]" userId="24e64bb6-7a3b-4ace-8960-3339a8934562" providerId="ADAL" clId="{0E24D8DC-61A5-48B9-9A80-3870A41D96EC}" dt="2025-10-27T01:40:27.214" v="932" actId="700"/>
          <ac:spMkLst>
            <pc:docMk/>
            <pc:sldMk cId="0" sldId="321"/>
            <ac:spMk id="2" creationId="{00000000-0000-0000-0000-000000000000}"/>
          </ac:spMkLst>
        </pc:spChg>
        <pc:spChg chg="mod ord">
          <ac:chgData name="Zhang, Hao [haozhang]" userId="24e64bb6-7a3b-4ace-8960-3339a8934562" providerId="ADAL" clId="{0E24D8DC-61A5-48B9-9A80-3870A41D96EC}" dt="2025-10-27T01:40:27.214" v="932" actId="700"/>
          <ac:spMkLst>
            <pc:docMk/>
            <pc:sldMk cId="0" sldId="321"/>
            <ac:spMk id="4" creationId="{00000000-0000-0000-0000-000000000000}"/>
          </ac:spMkLst>
        </pc:spChg>
        <pc:spChg chg="add del mod ord">
          <ac:chgData name="Zhang, Hao [haozhang]" userId="24e64bb6-7a3b-4ace-8960-3339a8934562" providerId="ADAL" clId="{0E24D8DC-61A5-48B9-9A80-3870A41D96EC}" dt="2025-10-27T01:40:31.424" v="933" actId="478"/>
          <ac:spMkLst>
            <pc:docMk/>
            <pc:sldMk cId="0" sldId="321"/>
            <ac:spMk id="5" creationId="{8F83D41D-063A-1693-9FD6-45CF019AC832}"/>
          </ac:spMkLst>
        </pc:spChg>
        <pc:spChg chg="del mod topLvl">
          <ac:chgData name="Zhang, Hao [haozhang]" userId="24e64bb6-7a3b-4ace-8960-3339a8934562" providerId="ADAL" clId="{0E24D8DC-61A5-48B9-9A80-3870A41D96EC}" dt="2025-10-27T01:41:06.340" v="940" actId="478"/>
          <ac:spMkLst>
            <pc:docMk/>
            <pc:sldMk cId="0" sldId="321"/>
            <ac:spMk id="6" creationId="{00000000-0000-0000-0000-000000000000}"/>
          </ac:spMkLst>
        </pc:spChg>
        <pc:spChg chg="del mod">
          <ac:chgData name="Zhang, Hao [haozhang]" userId="24e64bb6-7a3b-4ace-8960-3339a8934562" providerId="ADAL" clId="{0E24D8DC-61A5-48B9-9A80-3870A41D96EC}" dt="2025-10-27T01:41:40.606" v="951" actId="478"/>
          <ac:spMkLst>
            <pc:docMk/>
            <pc:sldMk cId="0" sldId="321"/>
            <ac:spMk id="10" creationId="{00000000-0000-0000-0000-000000000000}"/>
          </ac:spMkLst>
        </pc:spChg>
        <pc:spChg chg="mod">
          <ac:chgData name="Zhang, Hao [haozhang]" userId="24e64bb6-7a3b-4ace-8960-3339a8934562" providerId="ADAL" clId="{0E24D8DC-61A5-48B9-9A80-3870A41D96EC}" dt="2025-10-27T01:41:54.758" v="954" actId="1076"/>
          <ac:spMkLst>
            <pc:docMk/>
            <pc:sldMk cId="0" sldId="321"/>
            <ac:spMk id="17" creationId="{00000000-0000-0000-0000-000000000000}"/>
          </ac:spMkLst>
        </pc:spChg>
        <pc:grpChg chg="del">
          <ac:chgData name="Zhang, Hao [haozhang]" userId="24e64bb6-7a3b-4ace-8960-3339a8934562" providerId="ADAL" clId="{0E24D8DC-61A5-48B9-9A80-3870A41D96EC}" dt="2025-10-27T01:41:13.507" v="942" actId="478"/>
          <ac:grpSpMkLst>
            <pc:docMk/>
            <pc:sldMk cId="0" sldId="321"/>
            <ac:grpSpMk id="3" creationId="{00000000-0000-0000-0000-000000000000}"/>
          </ac:grpSpMkLst>
        </pc:grpChg>
        <pc:grpChg chg="del mod">
          <ac:chgData name="Zhang, Hao [haozhang]" userId="24e64bb6-7a3b-4ace-8960-3339a8934562" providerId="ADAL" clId="{0E24D8DC-61A5-48B9-9A80-3870A41D96EC}" dt="2025-10-27T01:41:02.625" v="938" actId="165"/>
          <ac:grpSpMkLst>
            <pc:docMk/>
            <pc:sldMk cId="0" sldId="321"/>
            <ac:grpSpMk id="11" creationId="{00000000-0000-0000-0000-000000000000}"/>
          </ac:grpSpMkLst>
        </pc:grpChg>
        <pc:picChg chg="mod">
          <ac:chgData name="Zhang, Hao [haozhang]" userId="24e64bb6-7a3b-4ace-8960-3339a8934562" providerId="ADAL" clId="{0E24D8DC-61A5-48B9-9A80-3870A41D96EC}" dt="2025-10-27T01:41:47.950" v="952" actId="1076"/>
          <ac:picMkLst>
            <pc:docMk/>
            <pc:sldMk cId="0" sldId="321"/>
            <ac:picMk id="12" creationId="{00000000-0000-0000-0000-000000000000}"/>
          </ac:picMkLst>
        </pc:picChg>
        <pc:picChg chg="mod topLvl">
          <ac:chgData name="Zhang, Hao [haozhang]" userId="24e64bb6-7a3b-4ace-8960-3339a8934562" providerId="ADAL" clId="{0E24D8DC-61A5-48B9-9A80-3870A41D96EC}" dt="2025-10-27T01:41:08.687" v="941" actId="1076"/>
          <ac:picMkLst>
            <pc:docMk/>
            <pc:sldMk cId="0" sldId="321"/>
            <ac:picMk id="70658" creationId="{00000000-0000-0000-0000-000000000000}"/>
          </ac:picMkLst>
        </pc:picChg>
      </pc:sldChg>
      <pc:sldChg chg="add">
        <pc:chgData name="Zhang, Hao [haozhang]" userId="24e64bb6-7a3b-4ace-8960-3339a8934562" providerId="ADAL" clId="{0E24D8DC-61A5-48B9-9A80-3870A41D96EC}" dt="2025-10-28T17:23:02.089" v="2635"/>
        <pc:sldMkLst>
          <pc:docMk/>
          <pc:sldMk cId="0" sldId="323"/>
        </pc:sldMkLst>
      </pc:sldChg>
      <pc:sldChg chg="add">
        <pc:chgData name="Zhang, Hao [haozhang]" userId="24e64bb6-7a3b-4ace-8960-3339a8934562" providerId="ADAL" clId="{0E24D8DC-61A5-48B9-9A80-3870A41D96EC}" dt="2025-10-27T04:48:32.406" v="1360"/>
        <pc:sldMkLst>
          <pc:docMk/>
          <pc:sldMk cId="0" sldId="325"/>
        </pc:sldMkLst>
      </pc:sldChg>
      <pc:sldChg chg="add">
        <pc:chgData name="Zhang, Hao [haozhang]" userId="24e64bb6-7a3b-4ace-8960-3339a8934562" providerId="ADAL" clId="{0E24D8DC-61A5-48B9-9A80-3870A41D96EC}" dt="2025-10-28T07:35:33.992" v="1833"/>
        <pc:sldMkLst>
          <pc:docMk/>
          <pc:sldMk cId="0" sldId="326"/>
        </pc:sldMkLst>
      </pc:sldChg>
      <pc:sldChg chg="modSp add del mod">
        <pc:chgData name="Zhang, Hao [haozhang]" userId="24e64bb6-7a3b-4ace-8960-3339a8934562" providerId="ADAL" clId="{0E24D8DC-61A5-48B9-9A80-3870A41D96EC}" dt="2025-10-27T01:39:06.854" v="929" actId="47"/>
        <pc:sldMkLst>
          <pc:docMk/>
          <pc:sldMk cId="0" sldId="327"/>
        </pc:sldMkLst>
        <pc:spChg chg="mod">
          <ac:chgData name="Zhang, Hao [haozhang]" userId="24e64bb6-7a3b-4ace-8960-3339a8934562" providerId="ADAL" clId="{0E24D8DC-61A5-48B9-9A80-3870A41D96EC}" dt="2025-10-27T01:32:51.786" v="842" actId="207"/>
          <ac:spMkLst>
            <pc:docMk/>
            <pc:sldMk cId="0" sldId="327"/>
            <ac:spMk id="2" creationId="{00000000-0000-0000-0000-000000000000}"/>
          </ac:spMkLst>
        </pc:spChg>
        <pc:spChg chg="mod">
          <ac:chgData name="Zhang, Hao [haozhang]" userId="24e64bb6-7a3b-4ace-8960-3339a8934562" providerId="ADAL" clId="{0E24D8DC-61A5-48B9-9A80-3870A41D96EC}" dt="2025-10-27T01:33:35.303" v="851" actId="1076"/>
          <ac:spMkLst>
            <pc:docMk/>
            <pc:sldMk cId="0" sldId="327"/>
            <ac:spMk id="6" creationId="{00000000-0000-0000-0000-000000000000}"/>
          </ac:spMkLst>
        </pc:spChg>
        <pc:spChg chg="mod">
          <ac:chgData name="Zhang, Hao [haozhang]" userId="24e64bb6-7a3b-4ace-8960-3339a8934562" providerId="ADAL" clId="{0E24D8DC-61A5-48B9-9A80-3870A41D96EC}" dt="2025-10-27T01:33:49.655" v="854" actId="1076"/>
          <ac:spMkLst>
            <pc:docMk/>
            <pc:sldMk cId="0" sldId="327"/>
            <ac:spMk id="9" creationId="{00000000-0000-0000-0000-000000000000}"/>
          </ac:spMkLst>
        </pc:spChg>
        <pc:spChg chg="mod">
          <ac:chgData name="Zhang, Hao [haozhang]" userId="24e64bb6-7a3b-4ace-8960-3339a8934562" providerId="ADAL" clId="{0E24D8DC-61A5-48B9-9A80-3870A41D96EC}" dt="2025-10-27T01:33:02.192" v="843" actId="14100"/>
          <ac:spMkLst>
            <pc:docMk/>
            <pc:sldMk cId="0" sldId="327"/>
            <ac:spMk id="10" creationId="{00000000-0000-0000-0000-000000000000}"/>
          </ac:spMkLst>
        </pc:spChg>
        <pc:spChg chg="mod">
          <ac:chgData name="Zhang, Hao [haozhang]" userId="24e64bb6-7a3b-4ace-8960-3339a8934562" providerId="ADAL" clId="{0E24D8DC-61A5-48B9-9A80-3870A41D96EC}" dt="2025-10-27T01:33:53.903" v="856" actId="1076"/>
          <ac:spMkLst>
            <pc:docMk/>
            <pc:sldMk cId="0" sldId="327"/>
            <ac:spMk id="11" creationId="{00000000-0000-0000-0000-000000000000}"/>
          </ac:spMkLst>
        </pc:spChg>
        <pc:picChg chg="mod">
          <ac:chgData name="Zhang, Hao [haozhang]" userId="24e64bb6-7a3b-4ace-8960-3339a8934562" providerId="ADAL" clId="{0E24D8DC-61A5-48B9-9A80-3870A41D96EC}" dt="2025-10-27T01:33:36.936" v="852" actId="1076"/>
          <ac:picMkLst>
            <pc:docMk/>
            <pc:sldMk cId="0" sldId="327"/>
            <ac:picMk id="5" creationId="{00000000-0000-0000-0000-000000000000}"/>
          </ac:picMkLst>
        </pc:picChg>
        <pc:picChg chg="mod">
          <ac:chgData name="Zhang, Hao [haozhang]" userId="24e64bb6-7a3b-4ace-8960-3339a8934562" providerId="ADAL" clId="{0E24D8DC-61A5-48B9-9A80-3870A41D96EC}" dt="2025-10-27T01:33:45.760" v="853" actId="1076"/>
          <ac:picMkLst>
            <pc:docMk/>
            <pc:sldMk cId="0" sldId="327"/>
            <ac:picMk id="185346" creationId="{00000000-0000-0000-0000-000000000000}"/>
          </ac:picMkLst>
        </pc:picChg>
        <pc:picChg chg="mod">
          <ac:chgData name="Zhang, Hao [haozhang]" userId="24e64bb6-7a3b-4ace-8960-3339a8934562" providerId="ADAL" clId="{0E24D8DC-61A5-48B9-9A80-3870A41D96EC}" dt="2025-10-27T01:33:51.442" v="855" actId="1076"/>
          <ac:picMkLst>
            <pc:docMk/>
            <pc:sldMk cId="0" sldId="327"/>
            <ac:picMk id="185348" creationId="{00000000-0000-0000-0000-000000000000}"/>
          </ac:picMkLst>
        </pc:picChg>
      </pc:sldChg>
      <pc:sldChg chg="add del">
        <pc:chgData name="Zhang, Hao [haozhang]" userId="24e64bb6-7a3b-4ace-8960-3339a8934562" providerId="ADAL" clId="{0E24D8DC-61A5-48B9-9A80-3870A41D96EC}" dt="2025-10-27T04:44:41.390" v="1309" actId="47"/>
        <pc:sldMkLst>
          <pc:docMk/>
          <pc:sldMk cId="0" sldId="331"/>
        </pc:sldMkLst>
      </pc:sldChg>
      <pc:sldChg chg="add del">
        <pc:chgData name="Zhang, Hao [haozhang]" userId="24e64bb6-7a3b-4ace-8960-3339a8934562" providerId="ADAL" clId="{0E24D8DC-61A5-48B9-9A80-3870A41D96EC}" dt="2025-10-27T04:47:33.901" v="1358" actId="47"/>
        <pc:sldMkLst>
          <pc:docMk/>
          <pc:sldMk cId="0" sldId="332"/>
        </pc:sldMkLst>
      </pc:sldChg>
      <pc:sldChg chg="add">
        <pc:chgData name="Zhang, Hao [haozhang]" userId="24e64bb6-7a3b-4ace-8960-3339a8934562" providerId="ADAL" clId="{0E24D8DC-61A5-48B9-9A80-3870A41D96EC}" dt="2025-10-28T07:22:15.428" v="1681"/>
        <pc:sldMkLst>
          <pc:docMk/>
          <pc:sldMk cId="1778430889" sldId="451"/>
        </pc:sldMkLst>
      </pc:sldChg>
      <pc:sldChg chg="del">
        <pc:chgData name="Zhang, Hao [haozhang]" userId="24e64bb6-7a3b-4ace-8960-3339a8934562" providerId="ADAL" clId="{0E24D8DC-61A5-48B9-9A80-3870A41D96EC}" dt="2025-10-28T07:22:10.958" v="1680" actId="2696"/>
        <pc:sldMkLst>
          <pc:docMk/>
          <pc:sldMk cId="2870021573" sldId="451"/>
        </pc:sldMkLst>
      </pc:sldChg>
      <pc:sldChg chg="modAnim">
        <pc:chgData name="Zhang, Hao [haozhang]" userId="24e64bb6-7a3b-4ace-8960-3339a8934562" providerId="ADAL" clId="{0E24D8DC-61A5-48B9-9A80-3870A41D96EC}" dt="2025-10-20T15:28:57.499" v="240"/>
        <pc:sldMkLst>
          <pc:docMk/>
          <pc:sldMk cId="981807807" sldId="452"/>
        </pc:sldMkLst>
      </pc:sldChg>
      <pc:sldChg chg="addSp modSp mod modAnim">
        <pc:chgData name="Zhang, Hao [haozhang]" userId="24e64bb6-7a3b-4ace-8960-3339a8934562" providerId="ADAL" clId="{0E24D8DC-61A5-48B9-9A80-3870A41D96EC}" dt="2025-10-28T14:54:20.690" v="2536"/>
        <pc:sldMkLst>
          <pc:docMk/>
          <pc:sldMk cId="1066590709" sldId="453"/>
        </pc:sldMkLst>
        <pc:spChg chg="add mod">
          <ac:chgData name="Zhang, Hao [haozhang]" userId="24e64bb6-7a3b-4ace-8960-3339a8934562" providerId="ADAL" clId="{0E24D8DC-61A5-48B9-9A80-3870A41D96EC}" dt="2025-10-22T03:33:45.629" v="251" actId="13822"/>
          <ac:spMkLst>
            <pc:docMk/>
            <pc:sldMk cId="1066590709" sldId="453"/>
            <ac:spMk id="8" creationId="{F08726CF-3426-69B4-7D0F-A4DA8932A5DF}"/>
          </ac:spMkLst>
        </pc:spChg>
        <pc:spChg chg="add mod">
          <ac:chgData name="Zhang, Hao [haozhang]" userId="24e64bb6-7a3b-4ace-8960-3339a8934562" providerId="ADAL" clId="{0E24D8DC-61A5-48B9-9A80-3870A41D96EC}" dt="2025-10-22T03:34:20.690" v="286" actId="1076"/>
          <ac:spMkLst>
            <pc:docMk/>
            <pc:sldMk cId="1066590709" sldId="453"/>
            <ac:spMk id="16" creationId="{1D63606F-D7D7-9F33-A0FF-8304B6341A38}"/>
          </ac:spMkLst>
        </pc:spChg>
        <pc:spChg chg="add mod">
          <ac:chgData name="Zhang, Hao [haozhang]" userId="24e64bb6-7a3b-4ace-8960-3339a8934562" providerId="ADAL" clId="{0E24D8DC-61A5-48B9-9A80-3870A41D96EC}" dt="2025-10-22T03:34:22.901" v="287" actId="1076"/>
          <ac:spMkLst>
            <pc:docMk/>
            <pc:sldMk cId="1066590709" sldId="453"/>
            <ac:spMk id="83" creationId="{4C801627-02FF-4AE1-7F83-9CB95FCA6EB0}"/>
          </ac:spMkLst>
        </pc:spChg>
        <pc:spChg chg="add mod">
          <ac:chgData name="Zhang, Hao [haozhang]" userId="24e64bb6-7a3b-4ace-8960-3339a8934562" providerId="ADAL" clId="{0E24D8DC-61A5-48B9-9A80-3870A41D96EC}" dt="2025-10-22T03:34:30.171" v="294" actId="20577"/>
          <ac:spMkLst>
            <pc:docMk/>
            <pc:sldMk cId="1066590709" sldId="453"/>
            <ac:spMk id="84" creationId="{6106EBFA-C0E4-2843-73D9-42E3F2B75E9C}"/>
          </ac:spMkLst>
        </pc:spChg>
        <pc:spChg chg="mod">
          <ac:chgData name="Zhang, Hao [haozhang]" userId="24e64bb6-7a3b-4ace-8960-3339a8934562" providerId="ADAL" clId="{0E24D8DC-61A5-48B9-9A80-3870A41D96EC}" dt="2025-10-20T14:51:13.825" v="17" actId="20577"/>
          <ac:spMkLst>
            <pc:docMk/>
            <pc:sldMk cId="1066590709" sldId="453"/>
            <ac:spMk id="90" creationId="{F0CC3BC6-DB85-FC41-00C1-2AD2B7CEE7C2}"/>
          </ac:spMkLst>
        </pc:spChg>
      </pc:sldChg>
      <pc:sldChg chg="modSp mod">
        <pc:chgData name="Zhang, Hao [haozhang]" userId="24e64bb6-7a3b-4ace-8960-3339a8934562" providerId="ADAL" clId="{0E24D8DC-61A5-48B9-9A80-3870A41D96EC}" dt="2025-10-20T15:13:27.086" v="103" actId="57"/>
        <pc:sldMkLst>
          <pc:docMk/>
          <pc:sldMk cId="1023664249" sldId="454"/>
        </pc:sldMkLst>
        <pc:spChg chg="mod">
          <ac:chgData name="Zhang, Hao [haozhang]" userId="24e64bb6-7a3b-4ace-8960-3339a8934562" providerId="ADAL" clId="{0E24D8DC-61A5-48B9-9A80-3870A41D96EC}" dt="2025-10-20T15:13:27.086" v="103" actId="57"/>
          <ac:spMkLst>
            <pc:docMk/>
            <pc:sldMk cId="1023664249" sldId="454"/>
            <ac:spMk id="3" creationId="{90360998-4672-9C61-BF39-84838D487BE5}"/>
          </ac:spMkLst>
        </pc:spChg>
      </pc:sldChg>
      <pc:sldChg chg="modSp mod modAnim">
        <pc:chgData name="Zhang, Hao [haozhang]" userId="24e64bb6-7a3b-4ace-8960-3339a8934562" providerId="ADAL" clId="{0E24D8DC-61A5-48B9-9A80-3870A41D96EC}" dt="2025-10-22T03:35:18.294" v="302" actId="1038"/>
        <pc:sldMkLst>
          <pc:docMk/>
          <pc:sldMk cId="1744170015" sldId="455"/>
        </pc:sldMkLst>
        <pc:spChg chg="mod">
          <ac:chgData name="Zhang, Hao [haozhang]" userId="24e64bb6-7a3b-4ace-8960-3339a8934562" providerId="ADAL" clId="{0E24D8DC-61A5-48B9-9A80-3870A41D96EC}" dt="2025-10-22T03:35:18.294" v="302" actId="1038"/>
          <ac:spMkLst>
            <pc:docMk/>
            <pc:sldMk cId="1744170015" sldId="455"/>
            <ac:spMk id="12" creationId="{E70B2EDB-1695-4C72-46AD-850D96B84DA3}"/>
          </ac:spMkLst>
        </pc:spChg>
        <pc:spChg chg="mod">
          <ac:chgData name="Zhang, Hao [haozhang]" userId="24e64bb6-7a3b-4ace-8960-3339a8934562" providerId="ADAL" clId="{0E24D8DC-61A5-48B9-9A80-3870A41D96EC}" dt="2025-10-22T03:35:18.294" v="302" actId="1038"/>
          <ac:spMkLst>
            <pc:docMk/>
            <pc:sldMk cId="1744170015" sldId="455"/>
            <ac:spMk id="19" creationId="{D6680E77-2A60-D48C-872E-E730A0FD632C}"/>
          </ac:spMkLst>
        </pc:spChg>
        <pc:spChg chg="mod">
          <ac:chgData name="Zhang, Hao [haozhang]" userId="24e64bb6-7a3b-4ace-8960-3339a8934562" providerId="ADAL" clId="{0E24D8DC-61A5-48B9-9A80-3870A41D96EC}" dt="2025-10-22T03:35:18.294" v="302" actId="1038"/>
          <ac:spMkLst>
            <pc:docMk/>
            <pc:sldMk cId="1744170015" sldId="455"/>
            <ac:spMk id="20" creationId="{03245661-C969-1FE4-6BAC-8E3135253349}"/>
          </ac:spMkLst>
        </pc:spChg>
        <pc:spChg chg="mod">
          <ac:chgData name="Zhang, Hao [haozhang]" userId="24e64bb6-7a3b-4ace-8960-3339a8934562" providerId="ADAL" clId="{0E24D8DC-61A5-48B9-9A80-3870A41D96EC}" dt="2025-10-22T03:35:18.294" v="302" actId="1038"/>
          <ac:spMkLst>
            <pc:docMk/>
            <pc:sldMk cId="1744170015" sldId="455"/>
            <ac:spMk id="24" creationId="{9B5C53F4-C3CE-B32C-5F40-A4EF5DD07965}"/>
          </ac:spMkLst>
        </pc:spChg>
        <pc:picChg chg="mod">
          <ac:chgData name="Zhang, Hao [haozhang]" userId="24e64bb6-7a3b-4ace-8960-3339a8934562" providerId="ADAL" clId="{0E24D8DC-61A5-48B9-9A80-3870A41D96EC}" dt="2025-10-22T03:35:18.294" v="302" actId="1038"/>
          <ac:picMkLst>
            <pc:docMk/>
            <pc:sldMk cId="1744170015" sldId="455"/>
            <ac:picMk id="7" creationId="{9ED23D4F-FEEE-CF00-C5BD-F7100D0B4740}"/>
          </ac:picMkLst>
        </pc:picChg>
        <pc:picChg chg="mod">
          <ac:chgData name="Zhang, Hao [haozhang]" userId="24e64bb6-7a3b-4ace-8960-3339a8934562" providerId="ADAL" clId="{0E24D8DC-61A5-48B9-9A80-3870A41D96EC}" dt="2025-10-20T14:53:44.967" v="18" actId="14100"/>
          <ac:picMkLst>
            <pc:docMk/>
            <pc:sldMk cId="1744170015" sldId="455"/>
            <ac:picMk id="21" creationId="{5EE7FC64-CF38-FAF7-F6B5-10A6797CB6B0}"/>
          </ac:picMkLst>
        </pc:picChg>
        <pc:cxnChg chg="mod">
          <ac:chgData name="Zhang, Hao [haozhang]" userId="24e64bb6-7a3b-4ace-8960-3339a8934562" providerId="ADAL" clId="{0E24D8DC-61A5-48B9-9A80-3870A41D96EC}" dt="2025-10-22T03:35:18.294" v="302" actId="1038"/>
          <ac:cxnSpMkLst>
            <pc:docMk/>
            <pc:sldMk cId="1744170015" sldId="455"/>
            <ac:cxnSpMk id="11" creationId="{7FA1912D-3DD8-76BD-F941-771AE8E898EE}"/>
          </ac:cxnSpMkLst>
        </pc:cxnChg>
        <pc:cxnChg chg="mod">
          <ac:chgData name="Zhang, Hao [haozhang]" userId="24e64bb6-7a3b-4ace-8960-3339a8934562" providerId="ADAL" clId="{0E24D8DC-61A5-48B9-9A80-3870A41D96EC}" dt="2025-10-22T03:35:18.294" v="302" actId="1038"/>
          <ac:cxnSpMkLst>
            <pc:docMk/>
            <pc:sldMk cId="1744170015" sldId="455"/>
            <ac:cxnSpMk id="14" creationId="{5440FBB7-89C3-69A1-5C21-6674F7532F34}"/>
          </ac:cxnSpMkLst>
        </pc:cxnChg>
        <pc:cxnChg chg="mod">
          <ac:chgData name="Zhang, Hao [haozhang]" userId="24e64bb6-7a3b-4ace-8960-3339a8934562" providerId="ADAL" clId="{0E24D8DC-61A5-48B9-9A80-3870A41D96EC}" dt="2025-10-22T03:35:18.294" v="302" actId="1038"/>
          <ac:cxnSpMkLst>
            <pc:docMk/>
            <pc:sldMk cId="1744170015" sldId="455"/>
            <ac:cxnSpMk id="15" creationId="{A4F84A4A-B6DB-0614-C3E5-C82A7E61A026}"/>
          </ac:cxnSpMkLst>
        </pc:cxnChg>
      </pc:sldChg>
      <pc:sldChg chg="addSp modSp mod modAnim">
        <pc:chgData name="Zhang, Hao [haozhang]" userId="24e64bb6-7a3b-4ace-8960-3339a8934562" providerId="ADAL" clId="{0E24D8DC-61A5-48B9-9A80-3870A41D96EC}" dt="2025-10-22T03:37:01.144" v="327" actId="732"/>
        <pc:sldMkLst>
          <pc:docMk/>
          <pc:sldMk cId="3372307122" sldId="456"/>
        </pc:sldMkLst>
        <pc:spChg chg="add mod">
          <ac:chgData name="Zhang, Hao [haozhang]" userId="24e64bb6-7a3b-4ace-8960-3339a8934562" providerId="ADAL" clId="{0E24D8DC-61A5-48B9-9A80-3870A41D96EC}" dt="2025-10-22T03:36:23.709" v="323" actId="14100"/>
          <ac:spMkLst>
            <pc:docMk/>
            <pc:sldMk cId="3372307122" sldId="456"/>
            <ac:spMk id="6" creationId="{06CE6160-564D-CF56-44F9-96C94CC812BD}"/>
          </ac:spMkLst>
        </pc:spChg>
        <pc:picChg chg="mod modCrop">
          <ac:chgData name="Zhang, Hao [haozhang]" userId="24e64bb6-7a3b-4ace-8960-3339a8934562" providerId="ADAL" clId="{0E24D8DC-61A5-48B9-9A80-3870A41D96EC}" dt="2025-10-22T03:36:54.400" v="325" actId="732"/>
          <ac:picMkLst>
            <pc:docMk/>
            <pc:sldMk cId="3372307122" sldId="456"/>
            <ac:picMk id="29" creationId="{A2D96107-5854-121A-5636-23C9FBF1885F}"/>
          </ac:picMkLst>
        </pc:picChg>
        <pc:picChg chg="mod modCrop">
          <ac:chgData name="Zhang, Hao [haozhang]" userId="24e64bb6-7a3b-4ace-8960-3339a8934562" providerId="ADAL" clId="{0E24D8DC-61A5-48B9-9A80-3870A41D96EC}" dt="2025-10-22T03:37:01.144" v="327" actId="732"/>
          <ac:picMkLst>
            <pc:docMk/>
            <pc:sldMk cId="3372307122" sldId="456"/>
            <ac:picMk id="34" creationId="{271885EB-F9B8-9DB0-2858-814A17DD1D5A}"/>
          </ac:picMkLst>
        </pc:picChg>
        <pc:cxnChg chg="add mod">
          <ac:chgData name="Zhang, Hao [haozhang]" userId="24e64bb6-7a3b-4ace-8960-3339a8934562" providerId="ADAL" clId="{0E24D8DC-61A5-48B9-9A80-3870A41D96EC}" dt="2025-10-22T03:36:19.916" v="320" actId="1076"/>
          <ac:cxnSpMkLst>
            <pc:docMk/>
            <pc:sldMk cId="3372307122" sldId="456"/>
            <ac:cxnSpMk id="3" creationId="{0D71235F-3A30-272D-9231-8B9830B5EB94}"/>
          </ac:cxnSpMkLst>
        </pc:cxnChg>
      </pc:sldChg>
      <pc:sldChg chg="addSp modSp mod">
        <pc:chgData name="Zhang, Hao [haozhang]" userId="24e64bb6-7a3b-4ace-8960-3339a8934562" providerId="ADAL" clId="{0E24D8DC-61A5-48B9-9A80-3870A41D96EC}" dt="2025-10-20T15:26:54.097" v="236" actId="14100"/>
        <pc:sldMkLst>
          <pc:docMk/>
          <pc:sldMk cId="926582498" sldId="458"/>
        </pc:sldMkLst>
        <pc:spChg chg="add mod">
          <ac:chgData name="Zhang, Hao [haozhang]" userId="24e64bb6-7a3b-4ace-8960-3339a8934562" providerId="ADAL" clId="{0E24D8DC-61A5-48B9-9A80-3870A41D96EC}" dt="2025-10-20T15:26:07.369" v="190" actId="20577"/>
          <ac:spMkLst>
            <pc:docMk/>
            <pc:sldMk cId="926582498" sldId="458"/>
            <ac:spMk id="7" creationId="{0EC997F6-AD41-366E-2297-79309ED080C7}"/>
          </ac:spMkLst>
        </pc:spChg>
        <pc:spChg chg="add mod">
          <ac:chgData name="Zhang, Hao [haozhang]" userId="24e64bb6-7a3b-4ace-8960-3339a8934562" providerId="ADAL" clId="{0E24D8DC-61A5-48B9-9A80-3870A41D96EC}" dt="2025-10-20T15:26:23.652" v="206" actId="1076"/>
          <ac:spMkLst>
            <pc:docMk/>
            <pc:sldMk cId="926582498" sldId="458"/>
            <ac:spMk id="8" creationId="{5B3AF428-033A-5F2A-CE7B-8B3249D5F2AF}"/>
          </ac:spMkLst>
        </pc:spChg>
        <pc:spChg chg="add mod">
          <ac:chgData name="Zhang, Hao [haozhang]" userId="24e64bb6-7a3b-4ace-8960-3339a8934562" providerId="ADAL" clId="{0E24D8DC-61A5-48B9-9A80-3870A41D96EC}" dt="2025-10-20T15:26:54.097" v="236" actId="14100"/>
          <ac:spMkLst>
            <pc:docMk/>
            <pc:sldMk cId="926582498" sldId="458"/>
            <ac:spMk id="9" creationId="{62697072-EEFC-FBFC-C22F-BEC5EB51E485}"/>
          </ac:spMkLst>
        </pc:spChg>
        <pc:spChg chg="add mod">
          <ac:chgData name="Zhang, Hao [haozhang]" userId="24e64bb6-7a3b-4ace-8960-3339a8934562" providerId="ADAL" clId="{0E24D8DC-61A5-48B9-9A80-3870A41D96EC}" dt="2025-10-20T15:26:49.100" v="233" actId="20577"/>
          <ac:spMkLst>
            <pc:docMk/>
            <pc:sldMk cId="926582498" sldId="458"/>
            <ac:spMk id="10" creationId="{5DA3E916-C4E2-D0C2-29D1-BFCCAACBA402}"/>
          </ac:spMkLst>
        </pc:spChg>
      </pc:sldChg>
      <pc:sldChg chg="modSp mod modAnim">
        <pc:chgData name="Zhang, Hao [haozhang]" userId="24e64bb6-7a3b-4ace-8960-3339a8934562" providerId="ADAL" clId="{0E24D8DC-61A5-48B9-9A80-3870A41D96EC}" dt="2025-10-20T15:30:09.698" v="248"/>
        <pc:sldMkLst>
          <pc:docMk/>
          <pc:sldMk cId="1493469400" sldId="459"/>
        </pc:sldMkLst>
        <pc:spChg chg="mod">
          <ac:chgData name="Zhang, Hao [haozhang]" userId="24e64bb6-7a3b-4ace-8960-3339a8934562" providerId="ADAL" clId="{0E24D8DC-61A5-48B9-9A80-3870A41D96EC}" dt="2025-10-20T15:21:40.447" v="110" actId="20577"/>
          <ac:spMkLst>
            <pc:docMk/>
            <pc:sldMk cId="1493469400" sldId="459"/>
            <ac:spMk id="6" creationId="{F65D796D-C0A2-E5F6-CF54-C3A1449DDB34}"/>
          </ac:spMkLst>
        </pc:spChg>
        <pc:spChg chg="mod">
          <ac:chgData name="Zhang, Hao [haozhang]" userId="24e64bb6-7a3b-4ace-8960-3339a8934562" providerId="ADAL" clId="{0E24D8DC-61A5-48B9-9A80-3870A41D96EC}" dt="2025-10-20T14:58:01.519" v="66" actId="20577"/>
          <ac:spMkLst>
            <pc:docMk/>
            <pc:sldMk cId="1493469400" sldId="459"/>
            <ac:spMk id="9" creationId="{8B0648D6-25E1-D079-6BD3-492DC1D9A6D2}"/>
          </ac:spMkLst>
        </pc:spChg>
      </pc:sldChg>
      <pc:sldChg chg="modSp mod">
        <pc:chgData name="Zhang, Hao [haozhang]" userId="24e64bb6-7a3b-4ace-8960-3339a8934562" providerId="ADAL" clId="{0E24D8DC-61A5-48B9-9A80-3870A41D96EC}" dt="2025-10-20T15:01:06.867" v="99" actId="57"/>
        <pc:sldMkLst>
          <pc:docMk/>
          <pc:sldMk cId="2253357607" sldId="463"/>
        </pc:sldMkLst>
        <pc:graphicFrameChg chg="mod modGraphic">
          <ac:chgData name="Zhang, Hao [haozhang]" userId="24e64bb6-7a3b-4ace-8960-3339a8934562" providerId="ADAL" clId="{0E24D8DC-61A5-48B9-9A80-3870A41D96EC}" dt="2025-10-20T15:01:06.867" v="99" actId="57"/>
          <ac:graphicFrameMkLst>
            <pc:docMk/>
            <pc:sldMk cId="2253357607" sldId="463"/>
            <ac:graphicFrameMk id="7" creationId="{6B948F3D-E33F-143A-A51E-BB7C815E5305}"/>
          </ac:graphicFrameMkLst>
        </pc:graphicFrameChg>
      </pc:sldChg>
      <pc:sldChg chg="modAnim">
        <pc:chgData name="Zhang, Hao [haozhang]" userId="24e64bb6-7a3b-4ace-8960-3339a8934562" providerId="ADAL" clId="{0E24D8DC-61A5-48B9-9A80-3870A41D96EC}" dt="2025-10-20T15:28:35.276" v="237"/>
        <pc:sldMkLst>
          <pc:docMk/>
          <pc:sldMk cId="3549695628" sldId="466"/>
        </pc:sldMkLst>
      </pc:sldChg>
      <pc:sldChg chg="modAnim">
        <pc:chgData name="Zhang, Hao [haozhang]" userId="24e64bb6-7a3b-4ace-8960-3339a8934562" providerId="ADAL" clId="{0E24D8DC-61A5-48B9-9A80-3870A41D96EC}" dt="2025-10-20T15:28:45.381" v="238"/>
        <pc:sldMkLst>
          <pc:docMk/>
          <pc:sldMk cId="310439969" sldId="467"/>
        </pc:sldMkLst>
      </pc:sldChg>
      <pc:sldChg chg="modSp mod modAnim">
        <pc:chgData name="Zhang, Hao [haozhang]" userId="24e64bb6-7a3b-4ace-8960-3339a8934562" providerId="ADAL" clId="{0E24D8DC-61A5-48B9-9A80-3870A41D96EC}" dt="2025-10-28T17:17:10.085" v="2624" actId="14100"/>
        <pc:sldMkLst>
          <pc:docMk/>
          <pc:sldMk cId="4186102210" sldId="470"/>
        </pc:sldMkLst>
        <pc:picChg chg="mod">
          <ac:chgData name="Zhang, Hao [haozhang]" userId="24e64bb6-7a3b-4ace-8960-3339a8934562" providerId="ADAL" clId="{0E24D8DC-61A5-48B9-9A80-3870A41D96EC}" dt="2025-10-28T17:17:10.085" v="2624" actId="14100"/>
          <ac:picMkLst>
            <pc:docMk/>
            <pc:sldMk cId="4186102210" sldId="470"/>
            <ac:picMk id="16" creationId="{E19F8D55-859E-FF61-8D8B-54E2DAAA4848}"/>
          </ac:picMkLst>
        </pc:picChg>
      </pc:sldChg>
      <pc:sldChg chg="modSp mod">
        <pc:chgData name="Zhang, Hao [haozhang]" userId="24e64bb6-7a3b-4ace-8960-3339a8934562" providerId="ADAL" clId="{0E24D8DC-61A5-48B9-9A80-3870A41D96EC}" dt="2025-10-20T14:54:58.349" v="41" actId="1076"/>
        <pc:sldMkLst>
          <pc:docMk/>
          <pc:sldMk cId="186036955" sldId="471"/>
        </pc:sldMkLst>
        <pc:spChg chg="mod">
          <ac:chgData name="Zhang, Hao [haozhang]" userId="24e64bb6-7a3b-4ace-8960-3339a8934562" providerId="ADAL" clId="{0E24D8DC-61A5-48B9-9A80-3870A41D96EC}" dt="2025-10-20T14:54:58.349" v="41" actId="1076"/>
          <ac:spMkLst>
            <pc:docMk/>
            <pc:sldMk cId="186036955" sldId="471"/>
            <ac:spMk id="9" creationId="{0B9891AB-26F0-9FD3-FE07-79AB353930B3}"/>
          </ac:spMkLst>
        </pc:spChg>
        <pc:spChg chg="mod">
          <ac:chgData name="Zhang, Hao [haozhang]" userId="24e64bb6-7a3b-4ace-8960-3339a8934562" providerId="ADAL" clId="{0E24D8DC-61A5-48B9-9A80-3870A41D96EC}" dt="2025-10-20T14:54:44.845" v="39" actId="20577"/>
          <ac:spMkLst>
            <pc:docMk/>
            <pc:sldMk cId="186036955" sldId="471"/>
            <ac:spMk id="13" creationId="{CCA4B74A-E817-3A52-5C4D-7C3DE862857A}"/>
          </ac:spMkLst>
        </pc:spChg>
        <pc:picChg chg="mod">
          <ac:chgData name="Zhang, Hao [haozhang]" userId="24e64bb6-7a3b-4ace-8960-3339a8934562" providerId="ADAL" clId="{0E24D8DC-61A5-48B9-9A80-3870A41D96EC}" dt="2025-10-20T14:54:55.060" v="40" actId="1076"/>
          <ac:picMkLst>
            <pc:docMk/>
            <pc:sldMk cId="186036955" sldId="471"/>
            <ac:picMk id="6" creationId="{341C483B-0F78-7248-6B5E-B71201BA6328}"/>
          </ac:picMkLst>
        </pc:picChg>
      </pc:sldChg>
      <pc:sldChg chg="modSp mod">
        <pc:chgData name="Zhang, Hao [haozhang]" userId="24e64bb6-7a3b-4ace-8960-3339a8934562" providerId="ADAL" clId="{0E24D8DC-61A5-48B9-9A80-3870A41D96EC}" dt="2025-10-28T17:21:10.787" v="2634" actId="207"/>
        <pc:sldMkLst>
          <pc:docMk/>
          <pc:sldMk cId="2959101269" sldId="472"/>
        </pc:sldMkLst>
        <pc:graphicFrameChg chg="modGraphic">
          <ac:chgData name="Zhang, Hao [haozhang]" userId="24e64bb6-7a3b-4ace-8960-3339a8934562" providerId="ADAL" clId="{0E24D8DC-61A5-48B9-9A80-3870A41D96EC}" dt="2025-10-28T17:21:10.787" v="2634" actId="207"/>
          <ac:graphicFrameMkLst>
            <pc:docMk/>
            <pc:sldMk cId="2959101269" sldId="472"/>
            <ac:graphicFrameMk id="6" creationId="{B3BC4C5C-7787-7354-87F2-0A15ADEE0AD1}"/>
          </ac:graphicFrameMkLst>
        </pc:graphicFrameChg>
      </pc:sldChg>
      <pc:sldChg chg="addSp modSp">
        <pc:chgData name="Zhang, Hao [haozhang]" userId="24e64bb6-7a3b-4ace-8960-3339a8934562" providerId="ADAL" clId="{0E24D8DC-61A5-48B9-9A80-3870A41D96EC}" dt="2025-10-27T04:48:10.758" v="1359"/>
        <pc:sldMkLst>
          <pc:docMk/>
          <pc:sldMk cId="967510608" sldId="473"/>
        </pc:sldMkLst>
        <pc:picChg chg="add mod">
          <ac:chgData name="Zhang, Hao [haozhang]" userId="24e64bb6-7a3b-4ace-8960-3339a8934562" providerId="ADAL" clId="{0E24D8DC-61A5-48B9-9A80-3870A41D96EC}" dt="2025-10-27T04:48:10.758" v="1359"/>
          <ac:picMkLst>
            <pc:docMk/>
            <pc:sldMk cId="967510608" sldId="473"/>
            <ac:picMk id="17" creationId="{9E26BBFA-BA51-9455-F71B-9D6E1ACD5026}"/>
          </ac:picMkLst>
        </pc:picChg>
      </pc:sldChg>
      <pc:sldChg chg="new del">
        <pc:chgData name="Zhang, Hao [haozhang]" userId="24e64bb6-7a3b-4ace-8960-3339a8934562" providerId="ADAL" clId="{0E24D8DC-61A5-48B9-9A80-3870A41D96EC}" dt="2025-10-27T01:24:40.980" v="641" actId="47"/>
        <pc:sldMkLst>
          <pc:docMk/>
          <pc:sldMk cId="2429376318" sldId="474"/>
        </pc:sldMkLst>
      </pc:sldChg>
      <pc:sldChg chg="delSp modSp new mod">
        <pc:chgData name="Zhang, Hao [haozhang]" userId="24e64bb6-7a3b-4ace-8960-3339a8934562" providerId="ADAL" clId="{0E24D8DC-61A5-48B9-9A80-3870A41D96EC}" dt="2025-10-27T01:26:45.997" v="799" actId="20577"/>
        <pc:sldMkLst>
          <pc:docMk/>
          <pc:sldMk cId="3041127911" sldId="475"/>
        </pc:sldMkLst>
        <pc:spChg chg="del">
          <ac:chgData name="Zhang, Hao [haozhang]" userId="24e64bb6-7a3b-4ace-8960-3339a8934562" providerId="ADAL" clId="{0E24D8DC-61A5-48B9-9A80-3870A41D96EC}" dt="2025-10-27T01:24:44.008" v="642" actId="478"/>
          <ac:spMkLst>
            <pc:docMk/>
            <pc:sldMk cId="3041127911" sldId="475"/>
            <ac:spMk id="2" creationId="{F03FE3F7-A166-8C07-2821-D4FD6F37AE04}"/>
          </ac:spMkLst>
        </pc:spChg>
        <pc:spChg chg="mod">
          <ac:chgData name="Zhang, Hao [haozhang]" userId="24e64bb6-7a3b-4ace-8960-3339a8934562" providerId="ADAL" clId="{0E24D8DC-61A5-48B9-9A80-3870A41D96EC}" dt="2025-10-27T01:26:45.997" v="799" actId="20577"/>
          <ac:spMkLst>
            <pc:docMk/>
            <pc:sldMk cId="3041127911" sldId="475"/>
            <ac:spMk id="3" creationId="{1207F791-8069-0A14-33DC-F0C84B1AD6FE}"/>
          </ac:spMkLst>
        </pc:spChg>
      </pc:sldChg>
      <pc:sldChg chg="new del">
        <pc:chgData name="Zhang, Hao [haozhang]" userId="24e64bb6-7a3b-4ace-8960-3339a8934562" providerId="ADAL" clId="{0E24D8DC-61A5-48B9-9A80-3870A41D96EC}" dt="2025-10-27T01:30:51.034" v="813" actId="47"/>
        <pc:sldMkLst>
          <pc:docMk/>
          <pc:sldMk cId="4061981358" sldId="476"/>
        </pc:sldMkLst>
      </pc:sldChg>
      <pc:sldChg chg="addSp delSp modSp new mod modAnim">
        <pc:chgData name="Zhang, Hao [haozhang]" userId="24e64bb6-7a3b-4ace-8960-3339a8934562" providerId="ADAL" clId="{0E24D8DC-61A5-48B9-9A80-3870A41D96EC}" dt="2025-10-28T16:40:38.064" v="2539" actId="207"/>
        <pc:sldMkLst>
          <pc:docMk/>
          <pc:sldMk cId="4004077128" sldId="477"/>
        </pc:sldMkLst>
        <pc:spChg chg="mod">
          <ac:chgData name="Zhang, Hao [haozhang]" userId="24e64bb6-7a3b-4ace-8960-3339a8934562" providerId="ADAL" clId="{0E24D8DC-61A5-48B9-9A80-3870A41D96EC}" dt="2025-10-27T01:38:14.611" v="864" actId="14100"/>
          <ac:spMkLst>
            <pc:docMk/>
            <pc:sldMk cId="4004077128" sldId="477"/>
            <ac:spMk id="2" creationId="{E0CEDB73-CF2F-B25C-C9C5-6794749DB781}"/>
          </ac:spMkLst>
        </pc:spChg>
        <pc:spChg chg="del">
          <ac:chgData name="Zhang, Hao [haozhang]" userId="24e64bb6-7a3b-4ace-8960-3339a8934562" providerId="ADAL" clId="{0E24D8DC-61A5-48B9-9A80-3870A41D96EC}" dt="2025-10-27T01:38:19.545" v="865" actId="478"/>
          <ac:spMkLst>
            <pc:docMk/>
            <pc:sldMk cId="4004077128" sldId="477"/>
            <ac:spMk id="3" creationId="{2D6409CE-782F-343D-A3E7-C780B1D6D260}"/>
          </ac:spMkLst>
        </pc:spChg>
        <pc:spChg chg="del mod">
          <ac:chgData name="Zhang, Hao [haozhang]" userId="24e64bb6-7a3b-4ace-8960-3339a8934562" providerId="ADAL" clId="{0E24D8DC-61A5-48B9-9A80-3870A41D96EC}" dt="2025-10-27T01:38:07.734" v="859" actId="478"/>
          <ac:spMkLst>
            <pc:docMk/>
            <pc:sldMk cId="4004077128" sldId="477"/>
            <ac:spMk id="6" creationId="{FC41F46A-9FF1-AD71-2C0E-C446CCF06F1C}"/>
          </ac:spMkLst>
        </pc:spChg>
        <pc:spChg chg="add mod">
          <ac:chgData name="Zhang, Hao [haozhang]" userId="24e64bb6-7a3b-4ace-8960-3339a8934562" providerId="ADAL" clId="{0E24D8DC-61A5-48B9-9A80-3870A41D96EC}" dt="2025-10-27T01:38:39.207" v="887" actId="1036"/>
          <ac:spMkLst>
            <pc:docMk/>
            <pc:sldMk cId="4004077128" sldId="477"/>
            <ac:spMk id="8" creationId="{C3124957-4C6D-7C1F-8464-B01C81FE48D1}"/>
          </ac:spMkLst>
        </pc:spChg>
        <pc:spChg chg="mod">
          <ac:chgData name="Zhang, Hao [haozhang]" userId="24e64bb6-7a3b-4ace-8960-3339a8934562" providerId="ADAL" clId="{0E24D8DC-61A5-48B9-9A80-3870A41D96EC}" dt="2025-10-27T01:38:39.207" v="887" actId="1036"/>
          <ac:spMkLst>
            <pc:docMk/>
            <pc:sldMk cId="4004077128" sldId="477"/>
            <ac:spMk id="10" creationId="{CC546A7D-C335-DA61-1CCE-70E07DA85ABD}"/>
          </ac:spMkLst>
        </pc:spChg>
        <pc:spChg chg="mod">
          <ac:chgData name="Zhang, Hao [haozhang]" userId="24e64bb6-7a3b-4ace-8960-3339a8934562" providerId="ADAL" clId="{0E24D8DC-61A5-48B9-9A80-3870A41D96EC}" dt="2025-10-27T01:39:03.207" v="928" actId="20577"/>
          <ac:spMkLst>
            <pc:docMk/>
            <pc:sldMk cId="4004077128" sldId="477"/>
            <ac:spMk id="12" creationId="{99D727F1-9CF7-29CE-FBBC-EDB1232E2DD5}"/>
          </ac:spMkLst>
        </pc:spChg>
        <pc:spChg chg="mod">
          <ac:chgData name="Zhang, Hao [haozhang]" userId="24e64bb6-7a3b-4ace-8960-3339a8934562" providerId="ADAL" clId="{0E24D8DC-61A5-48B9-9A80-3870A41D96EC}" dt="2025-10-27T01:38:55.362" v="908" actId="1076"/>
          <ac:spMkLst>
            <pc:docMk/>
            <pc:sldMk cId="4004077128" sldId="477"/>
            <ac:spMk id="13" creationId="{88D86034-4191-A95A-262A-A1399D527E82}"/>
          </ac:spMkLst>
        </pc:spChg>
        <pc:spChg chg="mod">
          <ac:chgData name="Zhang, Hao [haozhang]" userId="24e64bb6-7a3b-4ace-8960-3339a8934562" providerId="ADAL" clId="{0E24D8DC-61A5-48B9-9A80-3870A41D96EC}" dt="2025-10-28T16:40:30.005" v="2538" actId="207"/>
          <ac:spMkLst>
            <pc:docMk/>
            <pc:sldMk cId="4004077128" sldId="477"/>
            <ac:spMk id="18" creationId="{60B5AFC1-0D98-82A2-4393-F11C1B1B1A05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21" creationId="{DD01C6D5-8397-CC61-741E-6274979935AF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22" creationId="{99891768-387E-79A1-CFC7-6E70696487A6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27" creationId="{9D24060E-4442-F546-47BB-83BFCF3B872F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28" creationId="{761CBD3B-9D87-74DB-FA12-79C575387CF2}"/>
          </ac:spMkLst>
        </pc:spChg>
        <pc:spChg chg="mod">
          <ac:chgData name="Zhang, Hao [haozhang]" userId="24e64bb6-7a3b-4ace-8960-3339a8934562" providerId="ADAL" clId="{0E24D8DC-61A5-48B9-9A80-3870A41D96EC}" dt="2025-10-27T01:38:25.187" v="866" actId="207"/>
          <ac:spMkLst>
            <pc:docMk/>
            <pc:sldMk cId="4004077128" sldId="477"/>
            <ac:spMk id="30" creationId="{2C273735-1CC3-D8D3-0BFC-68C6330D154A}"/>
          </ac:spMkLst>
        </pc:spChg>
        <pc:spChg chg="mod">
          <ac:chgData name="Zhang, Hao [haozhang]" userId="24e64bb6-7a3b-4ace-8960-3339a8934562" providerId="ADAL" clId="{0E24D8DC-61A5-48B9-9A80-3870A41D96EC}" dt="2025-10-27T01:38:25.187" v="866" actId="207"/>
          <ac:spMkLst>
            <pc:docMk/>
            <pc:sldMk cId="4004077128" sldId="477"/>
            <ac:spMk id="32" creationId="{FF596962-E638-29E8-89B9-E9F549E49B3E}"/>
          </ac:spMkLst>
        </pc:spChg>
        <pc:spChg chg="mod">
          <ac:chgData name="Zhang, Hao [haozhang]" userId="24e64bb6-7a3b-4ace-8960-3339a8934562" providerId="ADAL" clId="{0E24D8DC-61A5-48B9-9A80-3870A41D96EC}" dt="2025-10-27T01:38:25.187" v="866" actId="207"/>
          <ac:spMkLst>
            <pc:docMk/>
            <pc:sldMk cId="4004077128" sldId="477"/>
            <ac:spMk id="35" creationId="{54A67888-1EE7-BBD0-8860-29C88DBA6AD3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40" creationId="{0DCFB8A1-03CC-7DB1-F7A7-32713F53034C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42" creationId="{74A77B67-1468-6723-45F3-3D5FFF65FDB4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44" creationId="{4CBD3EDC-3F0A-0DE0-E535-ADAA481CAE2A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45" creationId="{8B572E27-F013-2FD1-9BD4-029A8445EE28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52" creationId="{813198E8-737D-97B9-5F2A-6DD9736805BB}"/>
          </ac:spMkLst>
        </pc:spChg>
        <pc:spChg chg="mod">
          <ac:chgData name="Zhang, Hao [haozhang]" userId="24e64bb6-7a3b-4ace-8960-3339a8934562" providerId="ADAL" clId="{0E24D8DC-61A5-48B9-9A80-3870A41D96EC}" dt="2025-10-27T01:38:25.187" v="866" actId="207"/>
          <ac:spMkLst>
            <pc:docMk/>
            <pc:sldMk cId="4004077128" sldId="477"/>
            <ac:spMk id="57" creationId="{8A9B59D8-4084-476E-4093-6DD1AAE965ED}"/>
          </ac:spMkLst>
        </pc:spChg>
        <pc:spChg chg="mod">
          <ac:chgData name="Zhang, Hao [haozhang]" userId="24e64bb6-7a3b-4ace-8960-3339a8934562" providerId="ADAL" clId="{0E24D8DC-61A5-48B9-9A80-3870A41D96EC}" dt="2025-10-28T16:40:38.064" v="2539" actId="207"/>
          <ac:spMkLst>
            <pc:docMk/>
            <pc:sldMk cId="4004077128" sldId="477"/>
            <ac:spMk id="59" creationId="{EF9A8877-A855-D048-5B99-64B088C0A463}"/>
          </ac:spMkLst>
        </pc:spChg>
        <pc:spChg chg="mod">
          <ac:chgData name="Zhang, Hao [haozhang]" userId="24e64bb6-7a3b-4ace-8960-3339a8934562" providerId="ADAL" clId="{0E24D8DC-61A5-48B9-9A80-3870A41D96EC}" dt="2025-10-27T01:38:25.187" v="866" actId="207"/>
          <ac:spMkLst>
            <pc:docMk/>
            <pc:sldMk cId="4004077128" sldId="477"/>
            <ac:spMk id="60" creationId="{D3BEECA5-0FA5-ED79-7CDF-2130288A212F}"/>
          </ac:spMkLst>
        </pc:spChg>
        <pc:picChg chg="mod">
          <ac:chgData name="Zhang, Hao [haozhang]" userId="24e64bb6-7a3b-4ace-8960-3339a8934562" providerId="ADAL" clId="{0E24D8DC-61A5-48B9-9A80-3870A41D96EC}" dt="2025-10-27T01:38:39.207" v="887" actId="1036"/>
          <ac:picMkLst>
            <pc:docMk/>
            <pc:sldMk cId="4004077128" sldId="477"/>
            <ac:picMk id="7" creationId="{C66EB5A5-8D68-216C-660E-591240C4FB18}"/>
          </ac:picMkLst>
        </pc:picChg>
        <pc:picChg chg="mod">
          <ac:chgData name="Zhang, Hao [haozhang]" userId="24e64bb6-7a3b-4ace-8960-3339a8934562" providerId="ADAL" clId="{0E24D8DC-61A5-48B9-9A80-3870A41D96EC}" dt="2025-10-27T01:38:39.207" v="887" actId="1036"/>
          <ac:picMkLst>
            <pc:docMk/>
            <pc:sldMk cId="4004077128" sldId="477"/>
            <ac:picMk id="9" creationId="{6FCA49E0-FD2C-09D5-D8C0-87DA453B5D82}"/>
          </ac:picMkLst>
        </pc:picChg>
        <pc:picChg chg="mod">
          <ac:chgData name="Zhang, Hao [haozhang]" userId="24e64bb6-7a3b-4ace-8960-3339a8934562" providerId="ADAL" clId="{0E24D8DC-61A5-48B9-9A80-3870A41D96EC}" dt="2025-10-27T01:38:39.207" v="887" actId="1036"/>
          <ac:picMkLst>
            <pc:docMk/>
            <pc:sldMk cId="4004077128" sldId="477"/>
            <ac:picMk id="11" creationId="{41828CC3-C900-4036-A6D0-60F37C6F24C8}"/>
          </ac:picMkLst>
        </pc:picChg>
      </pc:sldChg>
      <pc:sldChg chg="addSp delSp modSp new mod">
        <pc:chgData name="Zhang, Hao [haozhang]" userId="24e64bb6-7a3b-4ace-8960-3339a8934562" providerId="ADAL" clId="{0E24D8DC-61A5-48B9-9A80-3870A41D96EC}" dt="2025-10-28T17:37:58.093" v="2671" actId="1076"/>
        <pc:sldMkLst>
          <pc:docMk/>
          <pc:sldMk cId="1145929330" sldId="478"/>
        </pc:sldMkLst>
        <pc:spChg chg="mod">
          <ac:chgData name="Zhang, Hao [haozhang]" userId="24e64bb6-7a3b-4ace-8960-3339a8934562" providerId="ADAL" clId="{0E24D8DC-61A5-48B9-9A80-3870A41D96EC}" dt="2025-10-27T01:48:49.588" v="1069" actId="20577"/>
          <ac:spMkLst>
            <pc:docMk/>
            <pc:sldMk cId="1145929330" sldId="478"/>
            <ac:spMk id="2" creationId="{39525052-23B7-ADD2-F915-12884A471BBC}"/>
          </ac:spMkLst>
        </pc:spChg>
        <pc:spChg chg="del">
          <ac:chgData name="Zhang, Hao [haozhang]" userId="24e64bb6-7a3b-4ace-8960-3339a8934562" providerId="ADAL" clId="{0E24D8DC-61A5-48B9-9A80-3870A41D96EC}" dt="2025-10-27T01:47:26.016" v="1044" actId="478"/>
          <ac:spMkLst>
            <pc:docMk/>
            <pc:sldMk cId="1145929330" sldId="478"/>
            <ac:spMk id="3" creationId="{089DE82E-BB7E-4B06-F60C-CB24DA75B954}"/>
          </ac:spMkLst>
        </pc:spChg>
        <pc:spChg chg="add del mod">
          <ac:chgData name="Zhang, Hao [haozhang]" userId="24e64bb6-7a3b-4ace-8960-3339a8934562" providerId="ADAL" clId="{0E24D8DC-61A5-48B9-9A80-3870A41D96EC}" dt="2025-10-27T01:47:41.610" v="1047" actId="478"/>
          <ac:spMkLst>
            <pc:docMk/>
            <pc:sldMk cId="1145929330" sldId="478"/>
            <ac:spMk id="6" creationId="{131426AB-7567-38B1-BFE8-A01BEE626606}"/>
          </ac:spMkLst>
        </pc:spChg>
        <pc:graphicFrameChg chg="add mod modGraphic">
          <ac:chgData name="Zhang, Hao [haozhang]" userId="24e64bb6-7a3b-4ace-8960-3339a8934562" providerId="ADAL" clId="{0E24D8DC-61A5-48B9-9A80-3870A41D96EC}" dt="2025-10-28T17:37:58.093" v="2671" actId="1076"/>
          <ac:graphicFrameMkLst>
            <pc:docMk/>
            <pc:sldMk cId="1145929330" sldId="478"/>
            <ac:graphicFrameMk id="9" creationId="{BE814D55-566A-599E-97C0-82F661845F60}"/>
          </ac:graphicFrameMkLst>
        </pc:graphicFrameChg>
        <pc:graphicFrameChg chg="add mod modGraphic">
          <ac:chgData name="Zhang, Hao [haozhang]" userId="24e64bb6-7a3b-4ace-8960-3339a8934562" providerId="ADAL" clId="{0E24D8DC-61A5-48B9-9A80-3870A41D96EC}" dt="2025-10-28T14:09:47.434" v="1843" actId="2164"/>
          <ac:graphicFrameMkLst>
            <pc:docMk/>
            <pc:sldMk cId="1145929330" sldId="478"/>
            <ac:graphicFrameMk id="10" creationId="{E1C5631F-286B-9A96-648D-353A79DB5A1F}"/>
          </ac:graphicFrameMkLst>
        </pc:graphicFrameChg>
        <pc:picChg chg="add mod">
          <ac:chgData name="Zhang, Hao [haozhang]" userId="24e64bb6-7a3b-4ace-8960-3339a8934562" providerId="ADAL" clId="{0E24D8DC-61A5-48B9-9A80-3870A41D96EC}" dt="2025-10-27T01:48:01.072" v="1053" actId="1076"/>
          <ac:picMkLst>
            <pc:docMk/>
            <pc:sldMk cId="1145929330" sldId="478"/>
            <ac:picMk id="7" creationId="{BA167E2C-67AC-0D6F-0D15-1C134632960C}"/>
          </ac:picMkLst>
        </pc:picChg>
        <pc:picChg chg="add del mod">
          <ac:chgData name="Zhang, Hao [haozhang]" userId="24e64bb6-7a3b-4ace-8960-3339a8934562" providerId="ADAL" clId="{0E24D8DC-61A5-48B9-9A80-3870A41D96EC}" dt="2025-10-27T01:48:11.943" v="1057" actId="478"/>
          <ac:picMkLst>
            <pc:docMk/>
            <pc:sldMk cId="1145929330" sldId="478"/>
            <ac:picMk id="8" creationId="{3C09CC35-764B-93B4-77E8-FBB352189BB8}"/>
          </ac:picMkLst>
        </pc:picChg>
        <pc:picChg chg="add del mod modCrop">
          <ac:chgData name="Zhang, Hao [haozhang]" userId="24e64bb6-7a3b-4ace-8960-3339a8934562" providerId="ADAL" clId="{0E24D8DC-61A5-48B9-9A80-3870A41D96EC}" dt="2025-10-28T14:11:22.741" v="1853" actId="478"/>
          <ac:picMkLst>
            <pc:docMk/>
            <pc:sldMk cId="1145929330" sldId="478"/>
            <ac:picMk id="12" creationId="{ECC7D3EA-4486-7A3F-8A36-D4E4E13DF99A}"/>
          </ac:picMkLst>
        </pc:picChg>
        <pc:picChg chg="add mod">
          <ac:chgData name="Zhang, Hao [haozhang]" userId="24e64bb6-7a3b-4ace-8960-3339a8934562" providerId="ADAL" clId="{0E24D8DC-61A5-48B9-9A80-3870A41D96EC}" dt="2025-10-28T14:13:29.636" v="1865" actId="1076"/>
          <ac:picMkLst>
            <pc:docMk/>
            <pc:sldMk cId="1145929330" sldId="478"/>
            <ac:picMk id="13" creationId="{C8B11E78-36AE-5CD0-4DB0-436F724F06BE}"/>
          </ac:picMkLst>
        </pc:picChg>
      </pc:sldChg>
      <pc:sldChg chg="addSp delSp modSp new mod">
        <pc:chgData name="Zhang, Hao [haozhang]" userId="24e64bb6-7a3b-4ace-8960-3339a8934562" providerId="ADAL" clId="{0E24D8DC-61A5-48B9-9A80-3870A41D96EC}" dt="2025-10-27T04:40:18.675" v="1289" actId="1076"/>
        <pc:sldMkLst>
          <pc:docMk/>
          <pc:sldMk cId="2793724908" sldId="479"/>
        </pc:sldMkLst>
        <pc:spChg chg="mod">
          <ac:chgData name="Zhang, Hao [haozhang]" userId="24e64bb6-7a3b-4ace-8960-3339a8934562" providerId="ADAL" clId="{0E24D8DC-61A5-48B9-9A80-3870A41D96EC}" dt="2025-10-27T01:42:27.712" v="980" actId="20577"/>
          <ac:spMkLst>
            <pc:docMk/>
            <pc:sldMk cId="2793724908" sldId="479"/>
            <ac:spMk id="2" creationId="{035B4A37-99CE-11E3-CAFA-5CC78F9E9D50}"/>
          </ac:spMkLst>
        </pc:spChg>
        <pc:spChg chg="del mod">
          <ac:chgData name="Zhang, Hao [haozhang]" userId="24e64bb6-7a3b-4ace-8960-3339a8934562" providerId="ADAL" clId="{0E24D8DC-61A5-48B9-9A80-3870A41D96EC}" dt="2025-10-27T01:43:11.180" v="983" actId="478"/>
          <ac:spMkLst>
            <pc:docMk/>
            <pc:sldMk cId="2793724908" sldId="479"/>
            <ac:spMk id="3" creationId="{22E42ED9-CCE1-076A-7AA0-60A82EF57ACE}"/>
          </ac:spMkLst>
        </pc:spChg>
        <pc:spChg chg="add mod">
          <ac:chgData name="Zhang, Hao [haozhang]" userId="24e64bb6-7a3b-4ace-8960-3339a8934562" providerId="ADAL" clId="{0E24D8DC-61A5-48B9-9A80-3870A41D96EC}" dt="2025-10-27T04:31:44.048" v="1233" actId="20577"/>
          <ac:spMkLst>
            <pc:docMk/>
            <pc:sldMk cId="2793724908" sldId="479"/>
            <ac:spMk id="6" creationId="{4065C79A-595D-F263-C852-D45CAC6E1BD2}"/>
          </ac:spMkLst>
        </pc:spChg>
        <pc:picChg chg="add mod">
          <ac:chgData name="Zhang, Hao [haozhang]" userId="24e64bb6-7a3b-4ace-8960-3339a8934562" providerId="ADAL" clId="{0E24D8DC-61A5-48B9-9A80-3870A41D96EC}" dt="2025-10-27T04:40:18.675" v="1289" actId="1076"/>
          <ac:picMkLst>
            <pc:docMk/>
            <pc:sldMk cId="2793724908" sldId="479"/>
            <ac:picMk id="7" creationId="{A74A9839-E07D-82C2-D830-2AAFE32224E0}"/>
          </ac:picMkLst>
        </pc:picChg>
        <pc:picChg chg="add mod">
          <ac:chgData name="Zhang, Hao [haozhang]" userId="24e64bb6-7a3b-4ace-8960-3339a8934562" providerId="ADAL" clId="{0E24D8DC-61A5-48B9-9A80-3870A41D96EC}" dt="2025-10-27T01:43:13.620" v="984" actId="1076"/>
          <ac:picMkLst>
            <pc:docMk/>
            <pc:sldMk cId="2793724908" sldId="479"/>
            <ac:picMk id="2050" creationId="{AC3284BA-AB19-C9D1-A97A-0EA7C544D01E}"/>
          </ac:picMkLst>
        </pc:picChg>
        <pc:picChg chg="add mod">
          <ac:chgData name="Zhang, Hao [haozhang]" userId="24e64bb6-7a3b-4ace-8960-3339a8934562" providerId="ADAL" clId="{0E24D8DC-61A5-48B9-9A80-3870A41D96EC}" dt="2025-10-27T04:29:09.628" v="1075" actId="1076"/>
          <ac:picMkLst>
            <pc:docMk/>
            <pc:sldMk cId="2793724908" sldId="479"/>
            <ac:picMk id="2051" creationId="{3534F0FB-B3C6-418C-1120-0C2FD709BE3B}"/>
          </ac:picMkLst>
        </pc:picChg>
      </pc:sldChg>
      <pc:sldChg chg="new del">
        <pc:chgData name="Zhang, Hao [haozhang]" userId="24e64bb6-7a3b-4ace-8960-3339a8934562" providerId="ADAL" clId="{0E24D8DC-61A5-48B9-9A80-3870A41D96EC}" dt="2025-10-27T04:48:46.378" v="1361" actId="47"/>
        <pc:sldMkLst>
          <pc:docMk/>
          <pc:sldMk cId="3018865920" sldId="480"/>
        </pc:sldMkLst>
      </pc:sldChg>
      <pc:sldChg chg="add del">
        <pc:chgData name="Zhang, Hao [haozhang]" userId="24e64bb6-7a3b-4ace-8960-3339a8934562" providerId="ADAL" clId="{0E24D8DC-61A5-48B9-9A80-3870A41D96EC}" dt="2025-10-27T04:34:37.376" v="1256" actId="47"/>
        <pc:sldMkLst>
          <pc:docMk/>
          <pc:sldMk cId="0" sldId="481"/>
        </pc:sldMkLst>
      </pc:sldChg>
      <pc:sldChg chg="add del">
        <pc:chgData name="Zhang, Hao [haozhang]" userId="24e64bb6-7a3b-4ace-8960-3339a8934562" providerId="ADAL" clId="{0E24D8DC-61A5-48B9-9A80-3870A41D96EC}" dt="2025-10-28T17:06:32.320" v="2552" actId="2696"/>
        <pc:sldMkLst>
          <pc:docMk/>
          <pc:sldMk cId="10601091" sldId="482"/>
        </pc:sldMkLst>
      </pc:sldChg>
      <pc:sldChg chg="addSp delSp modSp new del mod">
        <pc:chgData name="Zhang, Hao [haozhang]" userId="24e64bb6-7a3b-4ace-8960-3339a8934562" providerId="ADAL" clId="{0E24D8DC-61A5-48B9-9A80-3870A41D96EC}" dt="2025-10-28T07:27:58.157" v="1689" actId="2696"/>
        <pc:sldMkLst>
          <pc:docMk/>
          <pc:sldMk cId="1376366990" sldId="482"/>
        </pc:sldMkLst>
        <pc:spChg chg="mod">
          <ac:chgData name="Zhang, Hao [haozhang]" userId="24e64bb6-7a3b-4ace-8960-3339a8934562" providerId="ADAL" clId="{0E24D8DC-61A5-48B9-9A80-3870A41D96EC}" dt="2025-10-27T04:34:12.069" v="1251"/>
          <ac:spMkLst>
            <pc:docMk/>
            <pc:sldMk cId="1376366990" sldId="482"/>
            <ac:spMk id="2" creationId="{68BE3D95-ED5C-622B-BBC8-A6537603D34F}"/>
          </ac:spMkLst>
        </pc:spChg>
        <pc:spChg chg="del">
          <ac:chgData name="Zhang, Hao [haozhang]" userId="24e64bb6-7a3b-4ace-8960-3339a8934562" providerId="ADAL" clId="{0E24D8DC-61A5-48B9-9A80-3870A41D96EC}" dt="2025-10-27T04:34:18.993" v="1253" actId="478"/>
          <ac:spMkLst>
            <pc:docMk/>
            <pc:sldMk cId="1376366990" sldId="482"/>
            <ac:spMk id="3" creationId="{E8EECD19-DFAD-7451-5B67-7888A4F94FB8}"/>
          </ac:spMkLst>
        </pc:spChg>
        <pc:spChg chg="mod">
          <ac:chgData name="Zhang, Hao [haozhang]" userId="24e64bb6-7a3b-4ace-8960-3339a8934562" providerId="ADAL" clId="{0E24D8DC-61A5-48B9-9A80-3870A41D96EC}" dt="2025-10-27T04:34:26.687" v="1254" actId="207"/>
          <ac:spMkLst>
            <pc:docMk/>
            <pc:sldMk cId="1376366990" sldId="482"/>
            <ac:spMk id="28" creationId="{DE298C22-886C-7117-F786-F6055B95D597}"/>
          </ac:spMkLst>
        </pc:spChg>
        <pc:spChg chg="mod">
          <ac:chgData name="Zhang, Hao [haozhang]" userId="24e64bb6-7a3b-4ace-8960-3339a8934562" providerId="ADAL" clId="{0E24D8DC-61A5-48B9-9A80-3870A41D96EC}" dt="2025-10-27T04:34:32.295" v="1255" actId="1076"/>
          <ac:spMkLst>
            <pc:docMk/>
            <pc:sldMk cId="1376366990" sldId="482"/>
            <ac:spMk id="30" creationId="{F0E40C7A-F968-F732-C609-39E66C8CE591}"/>
          </ac:spMkLst>
        </pc:spChg>
        <pc:spChg chg="mod">
          <ac:chgData name="Zhang, Hao [haozhang]" userId="24e64bb6-7a3b-4ace-8960-3339a8934562" providerId="ADAL" clId="{0E24D8DC-61A5-48B9-9A80-3870A41D96EC}" dt="2025-10-27T04:34:26.687" v="1254" actId="207"/>
          <ac:spMkLst>
            <pc:docMk/>
            <pc:sldMk cId="1376366990" sldId="482"/>
            <ac:spMk id="31" creationId="{84119691-1C5E-B323-9E52-6E4C4F4D15DB}"/>
          </ac:spMkLst>
        </pc:spChg>
        <pc:spChg chg="mod">
          <ac:chgData name="Zhang, Hao [haozhang]" userId="24e64bb6-7a3b-4ace-8960-3339a8934562" providerId="ADAL" clId="{0E24D8DC-61A5-48B9-9A80-3870A41D96EC}" dt="2025-10-27T04:34:26.687" v="1254" actId="207"/>
          <ac:spMkLst>
            <pc:docMk/>
            <pc:sldMk cId="1376366990" sldId="482"/>
            <ac:spMk id="32" creationId="{ABA537EB-BBE1-6547-EFD0-A77D909C167D}"/>
          </ac:spMkLst>
        </pc:spChg>
        <pc:spChg chg="mod">
          <ac:chgData name="Zhang, Hao [haozhang]" userId="24e64bb6-7a3b-4ace-8960-3339a8934562" providerId="ADAL" clId="{0E24D8DC-61A5-48B9-9A80-3870A41D96EC}" dt="2025-10-27T04:34:26.687" v="1254" actId="207"/>
          <ac:spMkLst>
            <pc:docMk/>
            <pc:sldMk cId="1376366990" sldId="482"/>
            <ac:spMk id="33" creationId="{0961D828-2DD0-D810-6C71-59B4A9B1F101}"/>
          </ac:spMkLst>
        </pc:spChg>
        <pc:spChg chg="mod">
          <ac:chgData name="Zhang, Hao [haozhang]" userId="24e64bb6-7a3b-4ace-8960-3339a8934562" providerId="ADAL" clId="{0E24D8DC-61A5-48B9-9A80-3870A41D96EC}" dt="2025-10-27T04:34:26.687" v="1254" actId="207"/>
          <ac:spMkLst>
            <pc:docMk/>
            <pc:sldMk cId="1376366990" sldId="482"/>
            <ac:spMk id="35" creationId="{4384C79C-2FD1-97C6-2938-3045F4098275}"/>
          </ac:spMkLst>
        </pc:spChg>
        <pc:spChg chg="mod">
          <ac:chgData name="Zhang, Hao [haozhang]" userId="24e64bb6-7a3b-4ace-8960-3339a8934562" providerId="ADAL" clId="{0E24D8DC-61A5-48B9-9A80-3870A41D96EC}" dt="2025-10-27T04:34:26.687" v="1254" actId="207"/>
          <ac:spMkLst>
            <pc:docMk/>
            <pc:sldMk cId="1376366990" sldId="482"/>
            <ac:spMk id="37" creationId="{C26D82B0-C8F9-2206-7812-A3419AD395E7}"/>
          </ac:spMkLst>
        </pc:spChg>
        <pc:spChg chg="mod">
          <ac:chgData name="Zhang, Hao [haozhang]" userId="24e64bb6-7a3b-4ace-8960-3339a8934562" providerId="ADAL" clId="{0E24D8DC-61A5-48B9-9A80-3870A41D96EC}" dt="2025-10-27T04:34:26.687" v="1254" actId="207"/>
          <ac:spMkLst>
            <pc:docMk/>
            <pc:sldMk cId="1376366990" sldId="482"/>
            <ac:spMk id="39" creationId="{85BAC359-EA2D-F44E-342E-0859B784888A}"/>
          </ac:spMkLst>
        </pc:spChg>
        <pc:spChg chg="mod">
          <ac:chgData name="Zhang, Hao [haozhang]" userId="24e64bb6-7a3b-4ace-8960-3339a8934562" providerId="ADAL" clId="{0E24D8DC-61A5-48B9-9A80-3870A41D96EC}" dt="2025-10-27T04:35:43.742" v="1262" actId="1076"/>
          <ac:spMkLst>
            <pc:docMk/>
            <pc:sldMk cId="1376366990" sldId="482"/>
            <ac:spMk id="40" creationId="{85596967-41AC-B9DE-5A3D-A39776D8134A}"/>
          </ac:spMkLst>
        </pc:spChg>
        <pc:spChg chg="add mod">
          <ac:chgData name="Zhang, Hao [haozhang]" userId="24e64bb6-7a3b-4ace-8960-3339a8934562" providerId="ADAL" clId="{0E24D8DC-61A5-48B9-9A80-3870A41D96EC}" dt="2025-10-27T04:35:43.742" v="1262" actId="1076"/>
          <ac:spMkLst>
            <pc:docMk/>
            <pc:sldMk cId="1376366990" sldId="482"/>
            <ac:spMk id="41" creationId="{02B49793-E4E9-B106-331C-B425399C4E26}"/>
          </ac:spMkLst>
        </pc:spChg>
        <pc:spChg chg="add mod">
          <ac:chgData name="Zhang, Hao [haozhang]" userId="24e64bb6-7a3b-4ace-8960-3339a8934562" providerId="ADAL" clId="{0E24D8DC-61A5-48B9-9A80-3870A41D96EC}" dt="2025-10-27T04:35:43.742" v="1262" actId="1076"/>
          <ac:spMkLst>
            <pc:docMk/>
            <pc:sldMk cId="1376366990" sldId="482"/>
            <ac:spMk id="42" creationId="{C9620461-B0B9-7CA9-1B98-BB908F445574}"/>
          </ac:spMkLst>
        </pc:spChg>
        <pc:grpChg chg="add del mod">
          <ac:chgData name="Zhang, Hao [haozhang]" userId="24e64bb6-7a3b-4ace-8960-3339a8934562" providerId="ADAL" clId="{0E24D8DC-61A5-48B9-9A80-3870A41D96EC}" dt="2025-10-27T04:36:07.450" v="1270" actId="478"/>
          <ac:grpSpMkLst>
            <pc:docMk/>
            <pc:sldMk cId="1376366990" sldId="482"/>
            <ac:grpSpMk id="6" creationId="{C7971CB3-9AE7-BA28-7195-5E868A1E711B}"/>
          </ac:grpSpMkLst>
        </pc:grpChg>
        <pc:picChg chg="add mod">
          <ac:chgData name="Zhang, Hao [haozhang]" userId="24e64bb6-7a3b-4ace-8960-3339a8934562" providerId="ADAL" clId="{0E24D8DC-61A5-48B9-9A80-3870A41D96EC}" dt="2025-10-28T07:02:51.053" v="1521" actId="14100"/>
          <ac:picMkLst>
            <pc:docMk/>
            <pc:sldMk cId="1376366990" sldId="482"/>
            <ac:picMk id="43" creationId="{4D3355D0-F63C-FCC9-A20B-CB1942072824}"/>
          </ac:picMkLst>
        </pc:picChg>
        <pc:picChg chg="add">
          <ac:chgData name="Zhang, Hao [haozhang]" userId="24e64bb6-7a3b-4ace-8960-3339a8934562" providerId="ADAL" clId="{0E24D8DC-61A5-48B9-9A80-3870A41D96EC}" dt="2025-10-27T04:35:55.496" v="1268"/>
          <ac:picMkLst>
            <pc:docMk/>
            <pc:sldMk cId="1376366990" sldId="482"/>
            <ac:picMk id="44" creationId="{3AEA1C2A-E6B6-CA0C-EC3D-1E98BCFB6B98}"/>
          </ac:picMkLst>
        </pc:picChg>
        <pc:picChg chg="add mod">
          <ac:chgData name="Zhang, Hao [haozhang]" userId="24e64bb6-7a3b-4ace-8960-3339a8934562" providerId="ADAL" clId="{0E24D8DC-61A5-48B9-9A80-3870A41D96EC}" dt="2025-10-28T07:02:49.221" v="1518" actId="1076"/>
          <ac:picMkLst>
            <pc:docMk/>
            <pc:sldMk cId="1376366990" sldId="482"/>
            <ac:picMk id="45" creationId="{3C0042DA-AFA6-C776-ECAD-1A6220093C06}"/>
          </ac:picMkLst>
        </pc:picChg>
        <pc:picChg chg="add mod">
          <ac:chgData name="Zhang, Hao [haozhang]" userId="24e64bb6-7a3b-4ace-8960-3339a8934562" providerId="ADAL" clId="{0E24D8DC-61A5-48B9-9A80-3870A41D96EC}" dt="2025-10-28T07:02:53.810" v="1522" actId="1076"/>
          <ac:picMkLst>
            <pc:docMk/>
            <pc:sldMk cId="1376366990" sldId="482"/>
            <ac:picMk id="4098" creationId="{FB2AD9DF-9EE4-F29D-92C8-887622842D50}"/>
          </ac:picMkLst>
        </pc:picChg>
      </pc:sldChg>
      <pc:sldChg chg="add">
        <pc:chgData name="Zhang, Hao [haozhang]" userId="24e64bb6-7a3b-4ace-8960-3339a8934562" providerId="ADAL" clId="{0E24D8DC-61A5-48B9-9A80-3870A41D96EC}" dt="2025-10-28T17:06:37.685" v="2553"/>
        <pc:sldMkLst>
          <pc:docMk/>
          <pc:sldMk cId="1492972207" sldId="482"/>
        </pc:sldMkLst>
      </pc:sldChg>
      <pc:sldChg chg="addSp delSp modSp new del mod">
        <pc:chgData name="Zhang, Hao [haozhang]" userId="24e64bb6-7a3b-4ace-8960-3339a8934562" providerId="ADAL" clId="{0E24D8DC-61A5-48B9-9A80-3870A41D96EC}" dt="2025-10-28T07:27:58.157" v="1689" actId="2696"/>
        <pc:sldMkLst>
          <pc:docMk/>
          <pc:sldMk cId="1674986664" sldId="483"/>
        </pc:sldMkLst>
        <pc:spChg chg="mod">
          <ac:chgData name="Zhang, Hao [haozhang]" userId="24e64bb6-7a3b-4ace-8960-3339a8934562" providerId="ADAL" clId="{0E24D8DC-61A5-48B9-9A80-3870A41D96EC}" dt="2025-10-27T04:37:19.492" v="1282"/>
          <ac:spMkLst>
            <pc:docMk/>
            <pc:sldMk cId="1674986664" sldId="483"/>
            <ac:spMk id="2" creationId="{A7E6A513-B259-B937-99A1-C8B78E78C2E8}"/>
          </ac:spMkLst>
        </pc:spChg>
        <pc:spChg chg="del">
          <ac:chgData name="Zhang, Hao [haozhang]" userId="24e64bb6-7a3b-4ace-8960-3339a8934562" providerId="ADAL" clId="{0E24D8DC-61A5-48B9-9A80-3870A41D96EC}" dt="2025-10-27T04:36:58.730" v="1279"/>
          <ac:spMkLst>
            <pc:docMk/>
            <pc:sldMk cId="1674986664" sldId="483"/>
            <ac:spMk id="3" creationId="{52003BDB-9722-5E12-C5E7-4906C99709F8}"/>
          </ac:spMkLst>
        </pc:spChg>
        <pc:picChg chg="add mod">
          <ac:chgData name="Zhang, Hao [haozhang]" userId="24e64bb6-7a3b-4ace-8960-3339a8934562" providerId="ADAL" clId="{0E24D8DC-61A5-48B9-9A80-3870A41D96EC}" dt="2025-10-28T07:03:09.987" v="1524" actId="1076"/>
          <ac:picMkLst>
            <pc:docMk/>
            <pc:sldMk cId="1674986664" sldId="483"/>
            <ac:picMk id="6" creationId="{5B8FDC31-2B5E-0328-1316-20A80CBEA24A}"/>
          </ac:picMkLst>
        </pc:picChg>
        <pc:picChg chg="add mod">
          <ac:chgData name="Zhang, Hao [haozhang]" userId="24e64bb6-7a3b-4ace-8960-3339a8934562" providerId="ADAL" clId="{0E24D8DC-61A5-48B9-9A80-3870A41D96EC}" dt="2025-10-28T07:03:11.866" v="1525" actId="1076"/>
          <ac:picMkLst>
            <pc:docMk/>
            <pc:sldMk cId="1674986664" sldId="483"/>
            <ac:picMk id="7" creationId="{FB166F37-17B5-FB19-96C9-932918C9A7CC}"/>
          </ac:picMkLst>
        </pc:picChg>
      </pc:sldChg>
      <pc:sldChg chg="add">
        <pc:chgData name="Zhang, Hao [haozhang]" userId="24e64bb6-7a3b-4ace-8960-3339a8934562" providerId="ADAL" clId="{0E24D8DC-61A5-48B9-9A80-3870A41D96EC}" dt="2025-10-28T17:06:37.685" v="2553"/>
        <pc:sldMkLst>
          <pc:docMk/>
          <pc:sldMk cId="2773810089" sldId="483"/>
        </pc:sldMkLst>
      </pc:sldChg>
      <pc:sldChg chg="add del">
        <pc:chgData name="Zhang, Hao [haozhang]" userId="24e64bb6-7a3b-4ace-8960-3339a8934562" providerId="ADAL" clId="{0E24D8DC-61A5-48B9-9A80-3870A41D96EC}" dt="2025-10-28T17:06:32.320" v="2552" actId="2696"/>
        <pc:sldMkLst>
          <pc:docMk/>
          <pc:sldMk cId="2793118108" sldId="483"/>
        </pc:sldMkLst>
      </pc:sldChg>
      <pc:sldChg chg="addSp delSp modSp new mod">
        <pc:chgData name="Zhang, Hao [haozhang]" userId="24e64bb6-7a3b-4ace-8960-3339a8934562" providerId="ADAL" clId="{0E24D8DC-61A5-48B9-9A80-3870A41D96EC}" dt="2025-10-28T06:52:06.689" v="1420" actId="20577"/>
        <pc:sldMkLst>
          <pc:docMk/>
          <pc:sldMk cId="1162778217" sldId="484"/>
        </pc:sldMkLst>
        <pc:spChg chg="mod">
          <ac:chgData name="Zhang, Hao [haozhang]" userId="24e64bb6-7a3b-4ace-8960-3339a8934562" providerId="ADAL" clId="{0E24D8DC-61A5-48B9-9A80-3870A41D96EC}" dt="2025-10-27T04:43:37.004" v="1295" actId="14100"/>
          <ac:spMkLst>
            <pc:docMk/>
            <pc:sldMk cId="1162778217" sldId="484"/>
            <ac:spMk id="2" creationId="{32E47823-13C0-30F0-626F-B796EA7C1B93}"/>
          </ac:spMkLst>
        </pc:spChg>
        <pc:spChg chg="del">
          <ac:chgData name="Zhang, Hao [haozhang]" userId="24e64bb6-7a3b-4ace-8960-3339a8934562" providerId="ADAL" clId="{0E24D8DC-61A5-48B9-9A80-3870A41D96EC}" dt="2025-10-27T04:43:40.312" v="1296" actId="478"/>
          <ac:spMkLst>
            <pc:docMk/>
            <pc:sldMk cId="1162778217" sldId="484"/>
            <ac:spMk id="3" creationId="{476217E1-8B66-60E8-FDD5-134419728993}"/>
          </ac:spMkLst>
        </pc:spChg>
        <pc:spChg chg="mod">
          <ac:chgData name="Zhang, Hao [haozhang]" userId="24e64bb6-7a3b-4ace-8960-3339a8934562" providerId="ADAL" clId="{0E24D8DC-61A5-48B9-9A80-3870A41D96EC}" dt="2025-10-27T04:43:43.815" v="1297"/>
          <ac:spMkLst>
            <pc:docMk/>
            <pc:sldMk cId="1162778217" sldId="484"/>
            <ac:spMk id="7" creationId="{7B091DA4-A363-C7A1-0939-5FEA9A40C776}"/>
          </ac:spMkLst>
        </pc:spChg>
        <pc:spChg chg="mod">
          <ac:chgData name="Zhang, Hao [haozhang]" userId="24e64bb6-7a3b-4ace-8960-3339a8934562" providerId="ADAL" clId="{0E24D8DC-61A5-48B9-9A80-3870A41D96EC}" dt="2025-10-27T04:43:43.815" v="1297"/>
          <ac:spMkLst>
            <pc:docMk/>
            <pc:sldMk cId="1162778217" sldId="484"/>
            <ac:spMk id="10" creationId="{36A30B6A-F53C-5D7B-6BCD-E829A4F90EDB}"/>
          </ac:spMkLst>
        </pc:spChg>
        <pc:spChg chg="add mod">
          <ac:chgData name="Zhang, Hao [haozhang]" userId="24e64bb6-7a3b-4ace-8960-3339a8934562" providerId="ADAL" clId="{0E24D8DC-61A5-48B9-9A80-3870A41D96EC}" dt="2025-10-28T06:52:06.689" v="1420" actId="20577"/>
          <ac:spMkLst>
            <pc:docMk/>
            <pc:sldMk cId="1162778217" sldId="484"/>
            <ac:spMk id="13" creationId="{E66E6ED1-CDDA-0C2C-47C9-D0B8DC916003}"/>
          </ac:spMkLst>
        </pc:spChg>
        <pc:grpChg chg="add del mod">
          <ac:chgData name="Zhang, Hao [haozhang]" userId="24e64bb6-7a3b-4ace-8960-3339a8934562" providerId="ADAL" clId="{0E24D8DC-61A5-48B9-9A80-3870A41D96EC}" dt="2025-10-27T04:44:07.401" v="1299" actId="478"/>
          <ac:grpSpMkLst>
            <pc:docMk/>
            <pc:sldMk cId="1162778217" sldId="484"/>
            <ac:grpSpMk id="6" creationId="{5E6FB071-C72C-0773-27AC-FA79CCAB41E6}"/>
          </ac:grpSpMkLst>
        </pc:grpChg>
        <pc:picChg chg="mod">
          <ac:chgData name="Zhang, Hao [haozhang]" userId="24e64bb6-7a3b-4ace-8960-3339a8934562" providerId="ADAL" clId="{0E24D8DC-61A5-48B9-9A80-3870A41D96EC}" dt="2025-10-27T04:43:43.815" v="1297"/>
          <ac:picMkLst>
            <pc:docMk/>
            <pc:sldMk cId="1162778217" sldId="484"/>
            <ac:picMk id="8" creationId="{26C3889B-ECAA-3374-5D74-3D2317688AB9}"/>
          </ac:picMkLst>
        </pc:picChg>
        <pc:picChg chg="add mod">
          <ac:chgData name="Zhang, Hao [haozhang]" userId="24e64bb6-7a3b-4ace-8960-3339a8934562" providerId="ADAL" clId="{0E24D8DC-61A5-48B9-9A80-3870A41D96EC}" dt="2025-10-27T04:44:07.833" v="1300"/>
          <ac:picMkLst>
            <pc:docMk/>
            <pc:sldMk cId="1162778217" sldId="484"/>
            <ac:picMk id="11" creationId="{DBAD9B81-4B98-EA92-E67D-FBE4B4E16F50}"/>
          </ac:picMkLst>
        </pc:picChg>
        <pc:cxnChg chg="mod">
          <ac:chgData name="Zhang, Hao [haozhang]" userId="24e64bb6-7a3b-4ace-8960-3339a8934562" providerId="ADAL" clId="{0E24D8DC-61A5-48B9-9A80-3870A41D96EC}" dt="2025-10-27T04:43:43.815" v="1297"/>
          <ac:cxnSpMkLst>
            <pc:docMk/>
            <pc:sldMk cId="1162778217" sldId="484"/>
            <ac:cxnSpMk id="9" creationId="{B17C98F3-CDFB-F274-DD6A-11693A704605}"/>
          </ac:cxnSpMkLst>
        </pc:cxnChg>
        <pc:cxnChg chg="add mod">
          <ac:chgData name="Zhang, Hao [haozhang]" userId="24e64bb6-7a3b-4ace-8960-3339a8934562" providerId="ADAL" clId="{0E24D8DC-61A5-48B9-9A80-3870A41D96EC}" dt="2025-10-27T04:44:07.833" v="1300"/>
          <ac:cxnSpMkLst>
            <pc:docMk/>
            <pc:sldMk cId="1162778217" sldId="484"/>
            <ac:cxnSpMk id="12" creationId="{2870CA43-9D8D-6F9B-7413-3114B91539C5}"/>
          </ac:cxnSpMkLst>
        </pc:cxnChg>
      </pc:sldChg>
      <pc:sldChg chg="addSp delSp modSp new mod">
        <pc:chgData name="Zhang, Hao [haozhang]" userId="24e64bb6-7a3b-4ace-8960-3339a8934562" providerId="ADAL" clId="{0E24D8DC-61A5-48B9-9A80-3870A41D96EC}" dt="2025-10-27T04:44:38.098" v="1308" actId="1076"/>
        <pc:sldMkLst>
          <pc:docMk/>
          <pc:sldMk cId="1073139287" sldId="485"/>
        </pc:sldMkLst>
        <pc:spChg chg="mod">
          <ac:chgData name="Zhang, Hao [haozhang]" userId="24e64bb6-7a3b-4ace-8960-3339a8934562" providerId="ADAL" clId="{0E24D8DC-61A5-48B9-9A80-3870A41D96EC}" dt="2025-10-27T04:44:29.730" v="1305"/>
          <ac:spMkLst>
            <pc:docMk/>
            <pc:sldMk cId="1073139287" sldId="485"/>
            <ac:spMk id="2" creationId="{F2461C58-1FF0-B184-C951-524EC1F176A1}"/>
          </ac:spMkLst>
        </pc:spChg>
        <pc:spChg chg="del">
          <ac:chgData name="Zhang, Hao [haozhang]" userId="24e64bb6-7a3b-4ace-8960-3339a8934562" providerId="ADAL" clId="{0E24D8DC-61A5-48B9-9A80-3870A41D96EC}" dt="2025-10-27T04:44:35.716" v="1307" actId="478"/>
          <ac:spMkLst>
            <pc:docMk/>
            <pc:sldMk cId="1073139287" sldId="485"/>
            <ac:spMk id="3" creationId="{6D35B45D-F3CB-D21B-4F6C-2E95C16DF2BB}"/>
          </ac:spMkLst>
        </pc:spChg>
        <pc:picChg chg="add mod">
          <ac:chgData name="Zhang, Hao [haozhang]" userId="24e64bb6-7a3b-4ace-8960-3339a8934562" providerId="ADAL" clId="{0E24D8DC-61A5-48B9-9A80-3870A41D96EC}" dt="2025-10-27T04:44:38.098" v="1308" actId="1076"/>
          <ac:picMkLst>
            <pc:docMk/>
            <pc:sldMk cId="1073139287" sldId="485"/>
            <ac:picMk id="6" creationId="{4FD7B81B-8E73-D387-24EB-2C3537B03219}"/>
          </ac:picMkLst>
        </pc:picChg>
      </pc:sldChg>
      <pc:sldChg chg="addSp delSp modSp new mod ord">
        <pc:chgData name="Zhang, Hao [haozhang]" userId="24e64bb6-7a3b-4ace-8960-3339a8934562" providerId="ADAL" clId="{0E24D8DC-61A5-48B9-9A80-3870A41D96EC}" dt="2025-10-28T07:09:00.051" v="1534"/>
        <pc:sldMkLst>
          <pc:docMk/>
          <pc:sldMk cId="1612064044" sldId="486"/>
        </pc:sldMkLst>
        <pc:spChg chg="mod">
          <ac:chgData name="Zhang, Hao [haozhang]" userId="24e64bb6-7a3b-4ace-8960-3339a8934562" providerId="ADAL" clId="{0E24D8DC-61A5-48B9-9A80-3870A41D96EC}" dt="2025-10-27T04:45:56.497" v="1314" actId="14100"/>
          <ac:spMkLst>
            <pc:docMk/>
            <pc:sldMk cId="1612064044" sldId="486"/>
            <ac:spMk id="2" creationId="{5CEBA691-7B6D-1FCE-C457-3BEB2F20FC13}"/>
          </ac:spMkLst>
        </pc:spChg>
        <pc:spChg chg="del">
          <ac:chgData name="Zhang, Hao [haozhang]" userId="24e64bb6-7a3b-4ace-8960-3339a8934562" providerId="ADAL" clId="{0E24D8DC-61A5-48B9-9A80-3870A41D96EC}" dt="2025-10-27T04:46:06.681" v="1316" actId="478"/>
          <ac:spMkLst>
            <pc:docMk/>
            <pc:sldMk cId="1612064044" sldId="486"/>
            <ac:spMk id="3" creationId="{65CBE34F-65CA-EA73-2B70-42DE48840ECF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29" creationId="{E07179BC-0496-E964-FE59-802B1F7222B4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34" creationId="{FFB37D31-1A65-20DA-48C0-0E517F4EE90E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38" creationId="{C7C2247D-EB42-FA74-FD39-5EF289E95CF7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40" creationId="{DE2D4EBC-9839-0464-44F8-4E5ACA17A021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43" creationId="{7F67DD9C-973A-53D1-AA0C-D93F342416D6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45" creationId="{C06CD5B4-3F7F-0469-3F5B-09E453BDC897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56" creationId="{D6D2760F-1FE3-69F2-3EAF-7E0DC57EF35F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63" creationId="{F275F09B-DF5E-34C6-88F7-1FFCC79AFA6D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73" creationId="{6661B731-CF43-1F74-9312-D76E03F068A5}"/>
          </ac:spMkLst>
        </pc:spChg>
        <pc:spChg chg="mod">
          <ac:chgData name="Zhang, Hao [haozhang]" userId="24e64bb6-7a3b-4ace-8960-3339a8934562" providerId="ADAL" clId="{0E24D8DC-61A5-48B9-9A80-3870A41D96EC}" dt="2025-10-27T04:46:04.293" v="1315"/>
          <ac:spMkLst>
            <pc:docMk/>
            <pc:sldMk cId="1612064044" sldId="486"/>
            <ac:spMk id="74" creationId="{40B3F73C-9BFD-B44E-97D2-6FF3FE056876}"/>
          </ac:spMkLst>
        </pc:spChg>
      </pc:sldChg>
      <pc:sldChg chg="addSp delSp modSp new mod">
        <pc:chgData name="Zhang, Hao [haozhang]" userId="24e64bb6-7a3b-4ace-8960-3339a8934562" providerId="ADAL" clId="{0E24D8DC-61A5-48B9-9A80-3870A41D96EC}" dt="2025-10-28T07:20:12.902" v="1616" actId="1076"/>
        <pc:sldMkLst>
          <pc:docMk/>
          <pc:sldMk cId="4081117601" sldId="487"/>
        </pc:sldMkLst>
        <pc:spChg chg="mod">
          <ac:chgData name="Zhang, Hao [haozhang]" userId="24e64bb6-7a3b-4ace-8960-3339a8934562" providerId="ADAL" clId="{0E24D8DC-61A5-48B9-9A80-3870A41D96EC}" dt="2025-10-28T07:08:48.963" v="1532" actId="1076"/>
          <ac:spMkLst>
            <pc:docMk/>
            <pc:sldMk cId="4081117601" sldId="487"/>
            <ac:spMk id="2" creationId="{470DBBC2-DBB3-B4C8-64B1-BADDACD3170E}"/>
          </ac:spMkLst>
        </pc:spChg>
        <pc:spChg chg="del">
          <ac:chgData name="Zhang, Hao [haozhang]" userId="24e64bb6-7a3b-4ace-8960-3339a8934562" providerId="ADAL" clId="{0E24D8DC-61A5-48B9-9A80-3870A41D96EC}" dt="2025-10-27T04:46:58.399" v="1327" actId="478"/>
          <ac:spMkLst>
            <pc:docMk/>
            <pc:sldMk cId="4081117601" sldId="487"/>
            <ac:spMk id="3" creationId="{7333B531-C3EF-F1C2-FEDA-C642710340E3}"/>
          </ac:spMkLst>
        </pc:spChg>
        <pc:spChg chg="add mod">
          <ac:chgData name="Zhang, Hao [haozhang]" userId="24e64bb6-7a3b-4ace-8960-3339a8934562" providerId="ADAL" clId="{0E24D8DC-61A5-48B9-9A80-3870A41D96EC}" dt="2025-10-28T07:20:12.902" v="1616" actId="1076"/>
          <ac:spMkLst>
            <pc:docMk/>
            <pc:sldMk cId="4081117601" sldId="487"/>
            <ac:spMk id="9" creationId="{74C0524B-1BE4-696F-4A89-E8A919772F53}"/>
          </ac:spMkLst>
        </pc:spChg>
        <pc:picChg chg="add del mod">
          <ac:chgData name="Zhang, Hao [haozhang]" userId="24e64bb6-7a3b-4ace-8960-3339a8934562" providerId="ADAL" clId="{0E24D8DC-61A5-48B9-9A80-3870A41D96EC}" dt="2025-10-28T07:06:52.453" v="1526" actId="478"/>
          <ac:picMkLst>
            <pc:docMk/>
            <pc:sldMk cId="4081117601" sldId="487"/>
            <ac:picMk id="6" creationId="{BACA14EB-CA5F-3373-BDDF-80A5C5BBC4BB}"/>
          </ac:picMkLst>
        </pc:picChg>
        <pc:picChg chg="add del mod">
          <ac:chgData name="Zhang, Hao [haozhang]" userId="24e64bb6-7a3b-4ace-8960-3339a8934562" providerId="ADAL" clId="{0E24D8DC-61A5-48B9-9A80-3870A41D96EC}" dt="2025-10-28T07:08:43.089" v="1530" actId="478"/>
          <ac:picMkLst>
            <pc:docMk/>
            <pc:sldMk cId="4081117601" sldId="487"/>
            <ac:picMk id="7" creationId="{3369F53E-9FB9-43BA-25F0-C17003ACDFB2}"/>
          </ac:picMkLst>
        </pc:picChg>
        <pc:picChg chg="add mod">
          <ac:chgData name="Zhang, Hao [haozhang]" userId="24e64bb6-7a3b-4ace-8960-3339a8934562" providerId="ADAL" clId="{0E24D8DC-61A5-48B9-9A80-3870A41D96EC}" dt="2025-10-28T07:20:10.974" v="1615" actId="1076"/>
          <ac:picMkLst>
            <pc:docMk/>
            <pc:sldMk cId="4081117601" sldId="487"/>
            <ac:picMk id="5122" creationId="{D74D5BE3-4E73-78F8-FBF0-CDED831467EA}"/>
          </ac:picMkLst>
        </pc:picChg>
        <pc:picChg chg="add del mod">
          <ac:chgData name="Zhang, Hao [haozhang]" userId="24e64bb6-7a3b-4ace-8960-3339a8934562" providerId="ADAL" clId="{0E24D8DC-61A5-48B9-9A80-3870A41D96EC}" dt="2025-10-28T07:11:24.295" v="1548" actId="478"/>
          <ac:picMkLst>
            <pc:docMk/>
            <pc:sldMk cId="4081117601" sldId="487"/>
            <ac:picMk id="5123" creationId="{209DE8D3-F598-5873-033A-2D41AAD50823}"/>
          </ac:picMkLst>
        </pc:picChg>
      </pc:sldChg>
      <pc:sldChg chg="add">
        <pc:chgData name="Zhang, Hao [haozhang]" userId="24e64bb6-7a3b-4ace-8960-3339a8934562" providerId="ADAL" clId="{0E24D8DC-61A5-48B9-9A80-3870A41D96EC}" dt="2025-10-27T04:48:32.406" v="1360"/>
        <pc:sldMkLst>
          <pc:docMk/>
          <pc:sldMk cId="0" sldId="488"/>
        </pc:sldMkLst>
      </pc:sldChg>
      <pc:sldChg chg="modSp new mod">
        <pc:chgData name="Zhang, Hao [haozhang]" userId="24e64bb6-7a3b-4ace-8960-3339a8934562" providerId="ADAL" clId="{0E24D8DC-61A5-48B9-9A80-3870A41D96EC}" dt="2025-10-28T14:38:37.423" v="2534" actId="20577"/>
        <pc:sldMkLst>
          <pc:docMk/>
          <pc:sldMk cId="2612729027" sldId="489"/>
        </pc:sldMkLst>
        <pc:spChg chg="mod">
          <ac:chgData name="Zhang, Hao [haozhang]" userId="24e64bb6-7a3b-4ace-8960-3339a8934562" providerId="ADAL" clId="{0E24D8DC-61A5-48B9-9A80-3870A41D96EC}" dt="2025-10-27T04:49:06.227" v="1384" actId="20577"/>
          <ac:spMkLst>
            <pc:docMk/>
            <pc:sldMk cId="2612729027" sldId="489"/>
            <ac:spMk id="2" creationId="{4D405602-BCA8-BCD7-FFAE-1363111013D8}"/>
          </ac:spMkLst>
        </pc:spChg>
        <pc:spChg chg="mod">
          <ac:chgData name="Zhang, Hao [haozhang]" userId="24e64bb6-7a3b-4ace-8960-3339a8934562" providerId="ADAL" clId="{0E24D8DC-61A5-48B9-9A80-3870A41D96EC}" dt="2025-10-28T14:38:37.423" v="2534" actId="20577"/>
          <ac:spMkLst>
            <pc:docMk/>
            <pc:sldMk cId="2612729027" sldId="489"/>
            <ac:spMk id="3" creationId="{5EA74B14-AC22-05D8-F9BD-74A109C67E8E}"/>
          </ac:spMkLst>
        </pc:spChg>
      </pc:sldChg>
      <pc:sldChg chg="addSp delSp modSp new mod modClrScheme chgLayout">
        <pc:chgData name="Zhang, Hao [haozhang]" userId="24e64bb6-7a3b-4ace-8960-3339a8934562" providerId="ADAL" clId="{0E24D8DC-61A5-48B9-9A80-3870A41D96EC}" dt="2025-10-28T07:21:18.419" v="1636" actId="20577"/>
        <pc:sldMkLst>
          <pc:docMk/>
          <pc:sldMk cId="3770019105" sldId="490"/>
        </pc:sldMkLst>
        <pc:spChg chg="del mod ord">
          <ac:chgData name="Zhang, Hao [haozhang]" userId="24e64bb6-7a3b-4ace-8960-3339a8934562" providerId="ADAL" clId="{0E24D8DC-61A5-48B9-9A80-3870A41D96EC}" dt="2025-10-27T04:49:12.745" v="1386" actId="700"/>
          <ac:spMkLst>
            <pc:docMk/>
            <pc:sldMk cId="3770019105" sldId="490"/>
            <ac:spMk id="2" creationId="{444D0971-7338-F537-F29C-E1BFC2A21C88}"/>
          </ac:spMkLst>
        </pc:spChg>
        <pc:spChg chg="del mod ord">
          <ac:chgData name="Zhang, Hao [haozhang]" userId="24e64bb6-7a3b-4ace-8960-3339a8934562" providerId="ADAL" clId="{0E24D8DC-61A5-48B9-9A80-3870A41D96EC}" dt="2025-10-27T04:49:12.745" v="1386" actId="700"/>
          <ac:spMkLst>
            <pc:docMk/>
            <pc:sldMk cId="3770019105" sldId="490"/>
            <ac:spMk id="3" creationId="{4B56CD63-9182-250C-D4F5-7B9875D1E421}"/>
          </ac:spMkLst>
        </pc:spChg>
        <pc:spChg chg="mod ord">
          <ac:chgData name="Zhang, Hao [haozhang]" userId="24e64bb6-7a3b-4ace-8960-3339a8934562" providerId="ADAL" clId="{0E24D8DC-61A5-48B9-9A80-3870A41D96EC}" dt="2025-10-27T04:49:12.745" v="1386" actId="700"/>
          <ac:spMkLst>
            <pc:docMk/>
            <pc:sldMk cId="3770019105" sldId="490"/>
            <ac:spMk id="4" creationId="{7EBCF22A-86AF-3EEE-7125-FFBAA68D05EC}"/>
          </ac:spMkLst>
        </pc:spChg>
        <pc:spChg chg="mod ord">
          <ac:chgData name="Zhang, Hao [haozhang]" userId="24e64bb6-7a3b-4ace-8960-3339a8934562" providerId="ADAL" clId="{0E24D8DC-61A5-48B9-9A80-3870A41D96EC}" dt="2025-10-27T04:49:12.745" v="1386" actId="700"/>
          <ac:spMkLst>
            <pc:docMk/>
            <pc:sldMk cId="3770019105" sldId="490"/>
            <ac:spMk id="5" creationId="{688952F3-2C97-24A9-E04D-D22583A5ABCB}"/>
          </ac:spMkLst>
        </pc:spChg>
        <pc:spChg chg="add mod ord">
          <ac:chgData name="Zhang, Hao [haozhang]" userId="24e64bb6-7a3b-4ace-8960-3339a8934562" providerId="ADAL" clId="{0E24D8DC-61A5-48B9-9A80-3870A41D96EC}" dt="2025-10-28T07:21:18.419" v="1636" actId="20577"/>
          <ac:spMkLst>
            <pc:docMk/>
            <pc:sldMk cId="3770019105" sldId="490"/>
            <ac:spMk id="6" creationId="{F3D6D526-0238-3534-6947-B045F139A535}"/>
          </ac:spMkLst>
        </pc:spChg>
        <pc:spChg chg="add del mod ord">
          <ac:chgData name="Zhang, Hao [haozhang]" userId="24e64bb6-7a3b-4ace-8960-3339a8934562" providerId="ADAL" clId="{0E24D8DC-61A5-48B9-9A80-3870A41D96EC}" dt="2025-10-27T04:49:30.125" v="1388" actId="478"/>
          <ac:spMkLst>
            <pc:docMk/>
            <pc:sldMk cId="3770019105" sldId="490"/>
            <ac:spMk id="7" creationId="{100CAE56-C485-512B-823F-9997C1844725}"/>
          </ac:spMkLst>
        </pc:spChg>
      </pc:sldChg>
      <pc:sldChg chg="addSp delSp modSp new mod">
        <pc:chgData name="Zhang, Hao [haozhang]" userId="24e64bb6-7a3b-4ace-8960-3339a8934562" providerId="ADAL" clId="{0E24D8DC-61A5-48B9-9A80-3870A41D96EC}" dt="2025-10-28T06:52:18.110" v="1421" actId="20577"/>
        <pc:sldMkLst>
          <pc:docMk/>
          <pc:sldMk cId="493503185" sldId="491"/>
        </pc:sldMkLst>
        <pc:spChg chg="mod">
          <ac:chgData name="Zhang, Hao [haozhang]" userId="24e64bb6-7a3b-4ace-8960-3339a8934562" providerId="ADAL" clId="{0E24D8DC-61A5-48B9-9A80-3870A41D96EC}" dt="2025-10-28T06:48:47.774" v="1418" actId="20577"/>
          <ac:spMkLst>
            <pc:docMk/>
            <pc:sldMk cId="493503185" sldId="491"/>
            <ac:spMk id="2" creationId="{CFDFEC5B-ED3B-F287-9F42-D0A09ADCB473}"/>
          </ac:spMkLst>
        </pc:spChg>
        <pc:spChg chg="del">
          <ac:chgData name="Zhang, Hao [haozhang]" userId="24e64bb6-7a3b-4ace-8960-3339a8934562" providerId="ADAL" clId="{0E24D8DC-61A5-48B9-9A80-3870A41D96EC}" dt="2025-10-28T06:46:23.179" v="1392" actId="478"/>
          <ac:spMkLst>
            <pc:docMk/>
            <pc:sldMk cId="493503185" sldId="491"/>
            <ac:spMk id="3" creationId="{133621DB-6879-1097-FE48-AF3736421C98}"/>
          </ac:spMkLst>
        </pc:spChg>
        <pc:spChg chg="add del mod">
          <ac:chgData name="Zhang, Hao [haozhang]" userId="24e64bb6-7a3b-4ace-8960-3339a8934562" providerId="ADAL" clId="{0E24D8DC-61A5-48B9-9A80-3870A41D96EC}" dt="2025-10-28T06:47:01.469" v="1414" actId="478"/>
          <ac:spMkLst>
            <pc:docMk/>
            <pc:sldMk cId="493503185" sldId="491"/>
            <ac:spMk id="6" creationId="{A512B6AB-EA41-587B-8FC9-7E333BC2343C}"/>
          </ac:spMkLst>
        </pc:spChg>
        <pc:spChg chg="add mod">
          <ac:chgData name="Zhang, Hao [haozhang]" userId="24e64bb6-7a3b-4ace-8960-3339a8934562" providerId="ADAL" clId="{0E24D8DC-61A5-48B9-9A80-3870A41D96EC}" dt="2025-10-28T06:52:18.110" v="1421" actId="20577"/>
          <ac:spMkLst>
            <pc:docMk/>
            <pc:sldMk cId="493503185" sldId="491"/>
            <ac:spMk id="9" creationId="{A5647897-1033-273E-FC41-289FDEC3177C}"/>
          </ac:spMkLst>
        </pc:spChg>
        <pc:picChg chg="add mod">
          <ac:chgData name="Zhang, Hao [haozhang]" userId="24e64bb6-7a3b-4ace-8960-3339a8934562" providerId="ADAL" clId="{0E24D8DC-61A5-48B9-9A80-3870A41D96EC}" dt="2025-10-28T06:46:26.597" v="1393" actId="1076"/>
          <ac:picMkLst>
            <pc:docMk/>
            <pc:sldMk cId="493503185" sldId="491"/>
            <ac:picMk id="7" creationId="{D2EF429C-E8DC-8606-3359-96F59A9D0673}"/>
          </ac:picMkLst>
        </pc:picChg>
        <pc:cxnChg chg="add mod">
          <ac:chgData name="Zhang, Hao [haozhang]" userId="24e64bb6-7a3b-4ace-8960-3339a8934562" providerId="ADAL" clId="{0E24D8DC-61A5-48B9-9A80-3870A41D96EC}" dt="2025-10-28T06:46:37.899" v="1408" actId="1036"/>
          <ac:cxnSpMkLst>
            <pc:docMk/>
            <pc:sldMk cId="493503185" sldId="491"/>
            <ac:cxnSpMk id="8" creationId="{2DFFC1BE-A85D-F247-6FAB-A9B0602E5A32}"/>
          </ac:cxnSpMkLst>
        </pc:cxnChg>
      </pc:sldChg>
      <pc:sldChg chg="addSp delSp modSp new mod">
        <pc:chgData name="Zhang, Hao [haozhang]" userId="24e64bb6-7a3b-4ace-8960-3339a8934562" providerId="ADAL" clId="{0E24D8DC-61A5-48B9-9A80-3870A41D96EC}" dt="2025-10-28T17:12:10.339" v="2555" actId="1076"/>
        <pc:sldMkLst>
          <pc:docMk/>
          <pc:sldMk cId="4174106709" sldId="492"/>
        </pc:sldMkLst>
        <pc:spChg chg="mod">
          <ac:chgData name="Zhang, Hao [haozhang]" userId="24e64bb6-7a3b-4ace-8960-3339a8934562" providerId="ADAL" clId="{0E24D8DC-61A5-48B9-9A80-3870A41D96EC}" dt="2025-10-28T06:56:00.524" v="1427" actId="404"/>
          <ac:spMkLst>
            <pc:docMk/>
            <pc:sldMk cId="4174106709" sldId="492"/>
            <ac:spMk id="2" creationId="{BF8BA6B1-6A80-12BA-70EE-29A71F5233E9}"/>
          </ac:spMkLst>
        </pc:spChg>
        <pc:spChg chg="del">
          <ac:chgData name="Zhang, Hao [haozhang]" userId="24e64bb6-7a3b-4ace-8960-3339a8934562" providerId="ADAL" clId="{0E24D8DC-61A5-48B9-9A80-3870A41D96EC}" dt="2025-10-28T06:56:12.953" v="1428" actId="478"/>
          <ac:spMkLst>
            <pc:docMk/>
            <pc:sldMk cId="4174106709" sldId="492"/>
            <ac:spMk id="3" creationId="{A56CBD5B-54A0-C08E-1E88-0EE8A6F2C92C}"/>
          </ac:spMkLst>
        </pc:spChg>
        <pc:spChg chg="add mod">
          <ac:chgData name="Zhang, Hao [haozhang]" userId="24e64bb6-7a3b-4ace-8960-3339a8934562" providerId="ADAL" clId="{0E24D8DC-61A5-48B9-9A80-3870A41D96EC}" dt="2025-10-28T17:12:10.339" v="2555" actId="1076"/>
          <ac:spMkLst>
            <pc:docMk/>
            <pc:sldMk cId="4174106709" sldId="492"/>
            <ac:spMk id="13" creationId="{A60C5FAE-7892-0CD2-5E8C-253FB666822A}"/>
          </ac:spMkLst>
        </pc:spChg>
        <pc:spChg chg="add mod">
          <ac:chgData name="Zhang, Hao [haozhang]" userId="24e64bb6-7a3b-4ace-8960-3339a8934562" providerId="ADAL" clId="{0E24D8DC-61A5-48B9-9A80-3870A41D96EC}" dt="2025-10-28T17:12:10.339" v="2555" actId="1076"/>
          <ac:spMkLst>
            <pc:docMk/>
            <pc:sldMk cId="4174106709" sldId="492"/>
            <ac:spMk id="15" creationId="{C49C8BD3-CBDA-CCDC-84DB-A956C6D74A3A}"/>
          </ac:spMkLst>
        </pc:spChg>
        <pc:spChg chg="add mod">
          <ac:chgData name="Zhang, Hao [haozhang]" userId="24e64bb6-7a3b-4ace-8960-3339a8934562" providerId="ADAL" clId="{0E24D8DC-61A5-48B9-9A80-3870A41D96EC}" dt="2025-10-28T17:12:10.339" v="2555" actId="1076"/>
          <ac:spMkLst>
            <pc:docMk/>
            <pc:sldMk cId="4174106709" sldId="492"/>
            <ac:spMk id="16" creationId="{581DA057-3B10-BEF4-684F-8303FA579175}"/>
          </ac:spMkLst>
        </pc:spChg>
        <pc:spChg chg="add mod">
          <ac:chgData name="Zhang, Hao [haozhang]" userId="24e64bb6-7a3b-4ace-8960-3339a8934562" providerId="ADAL" clId="{0E24D8DC-61A5-48B9-9A80-3870A41D96EC}" dt="2025-10-28T17:12:10.339" v="2555" actId="1076"/>
          <ac:spMkLst>
            <pc:docMk/>
            <pc:sldMk cId="4174106709" sldId="492"/>
            <ac:spMk id="19" creationId="{6140A8AF-A186-7B22-5F5A-6A5366C1B48C}"/>
          </ac:spMkLst>
        </pc:spChg>
        <pc:spChg chg="add mod">
          <ac:chgData name="Zhang, Hao [haozhang]" userId="24e64bb6-7a3b-4ace-8960-3339a8934562" providerId="ADAL" clId="{0E24D8DC-61A5-48B9-9A80-3870A41D96EC}" dt="2025-10-28T17:12:10.339" v="2555" actId="1076"/>
          <ac:spMkLst>
            <pc:docMk/>
            <pc:sldMk cId="4174106709" sldId="492"/>
            <ac:spMk id="20" creationId="{1AE52179-58EB-2BA6-DA32-5CCD10738872}"/>
          </ac:spMkLst>
        </pc:spChg>
        <pc:spChg chg="add mod">
          <ac:chgData name="Zhang, Hao [haozhang]" userId="24e64bb6-7a3b-4ace-8960-3339a8934562" providerId="ADAL" clId="{0E24D8DC-61A5-48B9-9A80-3870A41D96EC}" dt="2025-10-28T17:12:04.206" v="2554" actId="1076"/>
          <ac:spMkLst>
            <pc:docMk/>
            <pc:sldMk cId="4174106709" sldId="492"/>
            <ac:spMk id="21" creationId="{D8883FA2-C8FB-7748-F782-A51F2052DFB4}"/>
          </ac:spMkLst>
        </pc:spChg>
        <pc:picChg chg="add mod">
          <ac:chgData name="Zhang, Hao [haozhang]" userId="24e64bb6-7a3b-4ace-8960-3339a8934562" providerId="ADAL" clId="{0E24D8DC-61A5-48B9-9A80-3870A41D96EC}" dt="2025-10-28T17:12:10.339" v="2555" actId="1076"/>
          <ac:picMkLst>
            <pc:docMk/>
            <pc:sldMk cId="4174106709" sldId="492"/>
            <ac:picMk id="6" creationId="{13790B41-781F-B162-E9BE-55B1FEBFE54A}"/>
          </ac:picMkLst>
        </pc:picChg>
        <pc:picChg chg="add mod">
          <ac:chgData name="Zhang, Hao [haozhang]" userId="24e64bb6-7a3b-4ace-8960-3339a8934562" providerId="ADAL" clId="{0E24D8DC-61A5-48B9-9A80-3870A41D96EC}" dt="2025-10-28T17:12:10.339" v="2555" actId="1076"/>
          <ac:picMkLst>
            <pc:docMk/>
            <pc:sldMk cId="4174106709" sldId="492"/>
            <ac:picMk id="7" creationId="{0C705EA1-0606-74D2-6F3A-0DDE319A49F8}"/>
          </ac:picMkLst>
        </pc:picChg>
        <pc:picChg chg="add mod">
          <ac:chgData name="Zhang, Hao [haozhang]" userId="24e64bb6-7a3b-4ace-8960-3339a8934562" providerId="ADAL" clId="{0E24D8DC-61A5-48B9-9A80-3870A41D96EC}" dt="2025-10-28T17:12:04.206" v="2554" actId="1076"/>
          <ac:picMkLst>
            <pc:docMk/>
            <pc:sldMk cId="4174106709" sldId="492"/>
            <ac:picMk id="8" creationId="{A2E45FB8-C3AE-1333-8154-FC5C4CFF4707}"/>
          </ac:picMkLst>
        </pc:picChg>
        <pc:picChg chg="add">
          <ac:chgData name="Zhang, Hao [haozhang]" userId="24e64bb6-7a3b-4ace-8960-3339a8934562" providerId="ADAL" clId="{0E24D8DC-61A5-48B9-9A80-3870A41D96EC}" dt="2025-10-28T07:12:55.023" v="1549"/>
          <ac:picMkLst>
            <pc:docMk/>
            <pc:sldMk cId="4174106709" sldId="492"/>
            <ac:picMk id="6146" creationId="{D887623B-9FD5-7F57-9580-22732866C107}"/>
          </ac:picMkLst>
        </pc:picChg>
        <pc:cxnChg chg="mod">
          <ac:chgData name="Zhang, Hao [haozhang]" userId="24e64bb6-7a3b-4ace-8960-3339a8934562" providerId="ADAL" clId="{0E24D8DC-61A5-48B9-9A80-3870A41D96EC}" dt="2025-10-28T17:12:10.339" v="2555" actId="1076"/>
          <ac:cxnSpMkLst>
            <pc:docMk/>
            <pc:sldMk cId="4174106709" sldId="492"/>
            <ac:cxnSpMk id="9" creationId="{74B0AC4A-1EF0-468C-8D61-F02987383ACE}"/>
          </ac:cxnSpMkLst>
        </pc:cxnChg>
        <pc:cxnChg chg="mod">
          <ac:chgData name="Zhang, Hao [haozhang]" userId="24e64bb6-7a3b-4ace-8960-3339a8934562" providerId="ADAL" clId="{0E24D8DC-61A5-48B9-9A80-3870A41D96EC}" dt="2025-10-28T17:12:10.339" v="2555" actId="1076"/>
          <ac:cxnSpMkLst>
            <pc:docMk/>
            <pc:sldMk cId="4174106709" sldId="492"/>
            <ac:cxnSpMk id="12" creationId="{1154C400-FAEB-8AC3-8FD6-DD2714867381}"/>
          </ac:cxnSpMkLst>
        </pc:cxnChg>
        <pc:cxnChg chg="add mod">
          <ac:chgData name="Zhang, Hao [haozhang]" userId="24e64bb6-7a3b-4ace-8960-3339a8934562" providerId="ADAL" clId="{0E24D8DC-61A5-48B9-9A80-3870A41D96EC}" dt="2025-10-28T06:56:17.372" v="1430" actId="1076"/>
          <ac:cxnSpMkLst>
            <pc:docMk/>
            <pc:sldMk cId="4174106709" sldId="492"/>
            <ac:cxnSpMk id="14" creationId="{D6BAA17B-2403-D4A4-03CF-3B3CFAB99C9E}"/>
          </ac:cxnSpMkLst>
        </pc:cxnChg>
        <pc:cxnChg chg="mod">
          <ac:chgData name="Zhang, Hao [haozhang]" userId="24e64bb6-7a3b-4ace-8960-3339a8934562" providerId="ADAL" clId="{0E24D8DC-61A5-48B9-9A80-3870A41D96EC}" dt="2025-10-28T17:12:10.339" v="2555" actId="1076"/>
          <ac:cxnSpMkLst>
            <pc:docMk/>
            <pc:sldMk cId="4174106709" sldId="492"/>
            <ac:cxnSpMk id="17" creationId="{85533676-4FA0-62B4-CFA8-C09A16C2357F}"/>
          </ac:cxnSpMkLst>
        </pc:cxnChg>
      </pc:sldChg>
      <pc:sldChg chg="add del">
        <pc:chgData name="Zhang, Hao [haozhang]" userId="24e64bb6-7a3b-4ace-8960-3339a8934562" providerId="ADAL" clId="{0E24D8DC-61A5-48B9-9A80-3870A41D96EC}" dt="2025-10-28T07:36:29.804" v="1834" actId="47"/>
        <pc:sldMkLst>
          <pc:docMk/>
          <pc:sldMk cId="3750745246" sldId="493"/>
        </pc:sldMkLst>
      </pc:sldChg>
      <pc:sldChg chg="addSp delSp modSp new del mod ord">
        <pc:chgData name="Zhang, Hao [haozhang]" userId="24e64bb6-7a3b-4ace-8960-3339a8934562" providerId="ADAL" clId="{0E24D8DC-61A5-48B9-9A80-3870A41D96EC}" dt="2025-10-28T07:27:58.157" v="1689" actId="2696"/>
        <pc:sldMkLst>
          <pc:docMk/>
          <pc:sldMk cId="4030153483" sldId="493"/>
        </pc:sldMkLst>
        <pc:spChg chg="mod">
          <ac:chgData name="Zhang, Hao [haozhang]" userId="24e64bb6-7a3b-4ace-8960-3339a8934562" providerId="ADAL" clId="{0E24D8DC-61A5-48B9-9A80-3870A41D96EC}" dt="2025-10-28T07:00:59.640" v="1493" actId="14100"/>
          <ac:spMkLst>
            <pc:docMk/>
            <pc:sldMk cId="4030153483" sldId="493"/>
            <ac:spMk id="2" creationId="{D3EC5A56-E00F-7305-9312-2A9968465CA7}"/>
          </ac:spMkLst>
        </pc:spChg>
        <pc:spChg chg="del">
          <ac:chgData name="Zhang, Hao [haozhang]" userId="24e64bb6-7a3b-4ace-8960-3339a8934562" providerId="ADAL" clId="{0E24D8DC-61A5-48B9-9A80-3870A41D96EC}" dt="2025-10-28T07:01:01.449" v="1494" actId="478"/>
          <ac:spMkLst>
            <pc:docMk/>
            <pc:sldMk cId="4030153483" sldId="493"/>
            <ac:spMk id="3" creationId="{233AE6A7-014E-FE39-D368-16220AD78361}"/>
          </ac:spMkLst>
        </pc:spChg>
        <pc:spChg chg="add mod">
          <ac:chgData name="Zhang, Hao [haozhang]" userId="24e64bb6-7a3b-4ace-8960-3339a8934562" providerId="ADAL" clId="{0E24D8DC-61A5-48B9-9A80-3870A41D96EC}" dt="2025-10-28T07:01:32.827" v="1506" actId="1076"/>
          <ac:spMkLst>
            <pc:docMk/>
            <pc:sldMk cId="4030153483" sldId="493"/>
            <ac:spMk id="7" creationId="{9B79A4CD-F4F9-0A40-8FFF-FE59849B02FA}"/>
          </ac:spMkLst>
        </pc:spChg>
        <pc:picChg chg="add mod">
          <ac:chgData name="Zhang, Hao [haozhang]" userId="24e64bb6-7a3b-4ace-8960-3339a8934562" providerId="ADAL" clId="{0E24D8DC-61A5-48B9-9A80-3870A41D96EC}" dt="2025-10-28T07:01:20.821" v="1501" actId="1076"/>
          <ac:picMkLst>
            <pc:docMk/>
            <pc:sldMk cId="4030153483" sldId="493"/>
            <ac:picMk id="3074" creationId="{72AF95B6-0E83-C416-811C-59AA7BA09A60}"/>
          </ac:picMkLst>
        </pc:picChg>
      </pc:sldChg>
      <pc:sldChg chg="addSp delSp modSp new mod">
        <pc:chgData name="Zhang, Hao [haozhang]" userId="24e64bb6-7a3b-4ace-8960-3339a8934562" providerId="ADAL" clId="{0E24D8DC-61A5-48B9-9A80-3870A41D96EC}" dt="2025-10-28T07:15:05.805" v="1612" actId="14100"/>
        <pc:sldMkLst>
          <pc:docMk/>
          <pc:sldMk cId="2240022599" sldId="494"/>
        </pc:sldMkLst>
        <pc:spChg chg="mod">
          <ac:chgData name="Zhang, Hao [haozhang]" userId="24e64bb6-7a3b-4ace-8960-3339a8934562" providerId="ADAL" clId="{0E24D8DC-61A5-48B9-9A80-3870A41D96EC}" dt="2025-10-28T07:15:05.805" v="1612" actId="14100"/>
          <ac:spMkLst>
            <pc:docMk/>
            <pc:sldMk cId="2240022599" sldId="494"/>
            <ac:spMk id="2" creationId="{74495421-80D0-B336-3C75-941860331B7D}"/>
          </ac:spMkLst>
        </pc:spChg>
        <pc:spChg chg="del">
          <ac:chgData name="Zhang, Hao [haozhang]" userId="24e64bb6-7a3b-4ace-8960-3339a8934562" providerId="ADAL" clId="{0E24D8DC-61A5-48B9-9A80-3870A41D96EC}" dt="2025-10-28T07:13:17.215" v="1551" actId="478"/>
          <ac:spMkLst>
            <pc:docMk/>
            <pc:sldMk cId="2240022599" sldId="494"/>
            <ac:spMk id="3" creationId="{6140C35D-54FF-9F5A-E335-942D808A1049}"/>
          </ac:spMkLst>
        </pc:spChg>
        <pc:picChg chg="add mod">
          <ac:chgData name="Zhang, Hao [haozhang]" userId="24e64bb6-7a3b-4ace-8960-3339a8934562" providerId="ADAL" clId="{0E24D8DC-61A5-48B9-9A80-3870A41D96EC}" dt="2025-10-28T07:13:29.029" v="1556" actId="1076"/>
          <ac:picMkLst>
            <pc:docMk/>
            <pc:sldMk cId="2240022599" sldId="494"/>
            <ac:picMk id="7170" creationId="{2D79A803-5813-7DE5-DC7E-4180FE866E27}"/>
          </ac:picMkLst>
        </pc:picChg>
      </pc:sldChg>
      <pc:sldChg chg="addSp delSp modSp new mod">
        <pc:chgData name="Zhang, Hao [haozhang]" userId="24e64bb6-7a3b-4ace-8960-3339a8934562" providerId="ADAL" clId="{0E24D8DC-61A5-48B9-9A80-3870A41D96EC}" dt="2025-10-28T07:14:28.857" v="1583" actId="478"/>
        <pc:sldMkLst>
          <pc:docMk/>
          <pc:sldMk cId="3258691202" sldId="495"/>
        </pc:sldMkLst>
        <pc:spChg chg="del">
          <ac:chgData name="Zhang, Hao [haozhang]" userId="24e64bb6-7a3b-4ace-8960-3339a8934562" providerId="ADAL" clId="{0E24D8DC-61A5-48B9-9A80-3870A41D96EC}" dt="2025-10-28T07:14:28.857" v="1583" actId="478"/>
          <ac:spMkLst>
            <pc:docMk/>
            <pc:sldMk cId="3258691202" sldId="495"/>
            <ac:spMk id="3" creationId="{B4666309-54D3-20D2-1166-4949ECEA25EA}"/>
          </ac:spMkLst>
        </pc:spChg>
        <pc:picChg chg="add mod">
          <ac:chgData name="Zhang, Hao [haozhang]" userId="24e64bb6-7a3b-4ace-8960-3339a8934562" providerId="ADAL" clId="{0E24D8DC-61A5-48B9-9A80-3870A41D96EC}" dt="2025-10-28T07:14:26.813" v="1582" actId="1076"/>
          <ac:picMkLst>
            <pc:docMk/>
            <pc:sldMk cId="3258691202" sldId="495"/>
            <ac:picMk id="8194" creationId="{937F34EB-0E93-9E45-6DE6-1F27C67F2985}"/>
          </ac:picMkLst>
        </pc:picChg>
      </pc:sldChg>
      <pc:sldChg chg="addSp delSp modSp new mod delAnim modAnim">
        <pc:chgData name="Zhang, Hao [haozhang]" userId="24e64bb6-7a3b-4ace-8960-3339a8934562" providerId="ADAL" clId="{0E24D8DC-61A5-48B9-9A80-3870A41D96EC}" dt="2025-10-28T17:17:17.351" v="2625" actId="20577"/>
        <pc:sldMkLst>
          <pc:docMk/>
          <pc:sldMk cId="11298392" sldId="496"/>
        </pc:sldMkLst>
        <pc:spChg chg="mod">
          <ac:chgData name="Zhang, Hao [haozhang]" userId="24e64bb6-7a3b-4ace-8960-3339a8934562" providerId="ADAL" clId="{0E24D8DC-61A5-48B9-9A80-3870A41D96EC}" dt="2025-10-28T07:21:53.598" v="1679" actId="20577"/>
          <ac:spMkLst>
            <pc:docMk/>
            <pc:sldMk cId="11298392" sldId="496"/>
            <ac:spMk id="2" creationId="{4F5EFE71-71FA-A5A9-0E72-3F1981ED5195}"/>
          </ac:spMkLst>
        </pc:spChg>
        <pc:spChg chg="del">
          <ac:chgData name="Zhang, Hao [haozhang]" userId="24e64bb6-7a3b-4ace-8960-3339a8934562" providerId="ADAL" clId="{0E24D8DC-61A5-48B9-9A80-3870A41D96EC}" dt="2025-10-28T14:19:33.885" v="1869" actId="22"/>
          <ac:spMkLst>
            <pc:docMk/>
            <pc:sldMk cId="11298392" sldId="496"/>
            <ac:spMk id="3" creationId="{27D7475D-43DD-B8A2-D47A-232A3CA19E9F}"/>
          </ac:spMkLst>
        </pc:spChg>
        <pc:spChg chg="add del mod">
          <ac:chgData name="Zhang, Hao [haozhang]" userId="24e64bb6-7a3b-4ace-8960-3339a8934562" providerId="ADAL" clId="{0E24D8DC-61A5-48B9-9A80-3870A41D96EC}" dt="2025-10-28T14:21:26.586" v="1890" actId="478"/>
          <ac:spMkLst>
            <pc:docMk/>
            <pc:sldMk cId="11298392" sldId="496"/>
            <ac:spMk id="8" creationId="{42D370EE-11E3-DDFD-429F-2BF8F5B7A14A}"/>
          </ac:spMkLst>
        </pc:spChg>
        <pc:spChg chg="add del mod">
          <ac:chgData name="Zhang, Hao [haozhang]" userId="24e64bb6-7a3b-4ace-8960-3339a8934562" providerId="ADAL" clId="{0E24D8DC-61A5-48B9-9A80-3870A41D96EC}" dt="2025-10-28T14:21:26.586" v="1890" actId="478"/>
          <ac:spMkLst>
            <pc:docMk/>
            <pc:sldMk cId="11298392" sldId="496"/>
            <ac:spMk id="9" creationId="{43BA1AFE-E493-7219-9DC8-6E433FEDBC6B}"/>
          </ac:spMkLst>
        </pc:spChg>
        <pc:spChg chg="add del mod">
          <ac:chgData name="Zhang, Hao [haozhang]" userId="24e64bb6-7a3b-4ace-8960-3339a8934562" providerId="ADAL" clId="{0E24D8DC-61A5-48B9-9A80-3870A41D96EC}" dt="2025-10-28T14:21:26.586" v="1890" actId="478"/>
          <ac:spMkLst>
            <pc:docMk/>
            <pc:sldMk cId="11298392" sldId="496"/>
            <ac:spMk id="10" creationId="{9082825F-9E10-04D9-AD53-2C51AC266912}"/>
          </ac:spMkLst>
        </pc:spChg>
        <pc:spChg chg="add del mod">
          <ac:chgData name="Zhang, Hao [haozhang]" userId="24e64bb6-7a3b-4ace-8960-3339a8934562" providerId="ADAL" clId="{0E24D8DC-61A5-48B9-9A80-3870A41D96EC}" dt="2025-10-28T14:21:26.586" v="1890" actId="478"/>
          <ac:spMkLst>
            <pc:docMk/>
            <pc:sldMk cId="11298392" sldId="496"/>
            <ac:spMk id="11" creationId="{CAE87854-DEF4-6C8A-67BB-F8CBC3008064}"/>
          </ac:spMkLst>
        </pc:spChg>
        <pc:spChg chg="add del mod">
          <ac:chgData name="Zhang, Hao [haozhang]" userId="24e64bb6-7a3b-4ace-8960-3339a8934562" providerId="ADAL" clId="{0E24D8DC-61A5-48B9-9A80-3870A41D96EC}" dt="2025-10-28T14:21:32.224" v="1892" actId="478"/>
          <ac:spMkLst>
            <pc:docMk/>
            <pc:sldMk cId="11298392" sldId="496"/>
            <ac:spMk id="13" creationId="{81401BD7-A783-DCE1-8CE7-CCAE6952F86C}"/>
          </ac:spMkLst>
        </pc:spChg>
        <pc:spChg chg="add mod">
          <ac:chgData name="Zhang, Hao [haozhang]" userId="24e64bb6-7a3b-4ace-8960-3339a8934562" providerId="ADAL" clId="{0E24D8DC-61A5-48B9-9A80-3870A41D96EC}" dt="2025-10-28T14:21:36.653" v="1893" actId="164"/>
          <ac:spMkLst>
            <pc:docMk/>
            <pc:sldMk cId="11298392" sldId="496"/>
            <ac:spMk id="15" creationId="{92863BB7-8A5D-97B1-37C6-28452078248E}"/>
          </ac:spMkLst>
        </pc:spChg>
        <pc:spChg chg="add mod">
          <ac:chgData name="Zhang, Hao [haozhang]" userId="24e64bb6-7a3b-4ace-8960-3339a8934562" providerId="ADAL" clId="{0E24D8DC-61A5-48B9-9A80-3870A41D96EC}" dt="2025-10-28T14:21:36.653" v="1893" actId="164"/>
          <ac:spMkLst>
            <pc:docMk/>
            <pc:sldMk cId="11298392" sldId="496"/>
            <ac:spMk id="16" creationId="{A956F9C3-BBCF-B56D-012C-7BA71BA7D6EB}"/>
          </ac:spMkLst>
        </pc:spChg>
        <pc:spChg chg="add mod">
          <ac:chgData name="Zhang, Hao [haozhang]" userId="24e64bb6-7a3b-4ace-8960-3339a8934562" providerId="ADAL" clId="{0E24D8DC-61A5-48B9-9A80-3870A41D96EC}" dt="2025-10-28T14:21:36.653" v="1893" actId="164"/>
          <ac:spMkLst>
            <pc:docMk/>
            <pc:sldMk cId="11298392" sldId="496"/>
            <ac:spMk id="17" creationId="{016667CD-AF9F-81C8-D20B-D7E18479BDEC}"/>
          </ac:spMkLst>
        </pc:spChg>
        <pc:spChg chg="add mod">
          <ac:chgData name="Zhang, Hao [haozhang]" userId="24e64bb6-7a3b-4ace-8960-3339a8934562" providerId="ADAL" clId="{0E24D8DC-61A5-48B9-9A80-3870A41D96EC}" dt="2025-10-28T14:21:36.653" v="1893" actId="164"/>
          <ac:spMkLst>
            <pc:docMk/>
            <pc:sldMk cId="11298392" sldId="496"/>
            <ac:spMk id="18" creationId="{BB2CAC58-DD55-9686-0FC2-11A8AB2181E7}"/>
          </ac:spMkLst>
        </pc:spChg>
        <pc:spChg chg="add del mod">
          <ac:chgData name="Zhang, Hao [haozhang]" userId="24e64bb6-7a3b-4ace-8960-3339a8934562" providerId="ADAL" clId="{0E24D8DC-61A5-48B9-9A80-3870A41D96EC}" dt="2025-10-28T14:23:10.226" v="1935"/>
          <ac:spMkLst>
            <pc:docMk/>
            <pc:sldMk cId="11298392" sldId="496"/>
            <ac:spMk id="22" creationId="{9DB6DCE5-CCA6-46B5-67E0-A6C30987E44B}"/>
          </ac:spMkLst>
        </pc:spChg>
        <pc:spChg chg="add mod">
          <ac:chgData name="Zhang, Hao [haozhang]" userId="24e64bb6-7a3b-4ace-8960-3339a8934562" providerId="ADAL" clId="{0E24D8DC-61A5-48B9-9A80-3870A41D96EC}" dt="2025-10-28T14:32:02.190" v="2113" actId="20577"/>
          <ac:spMkLst>
            <pc:docMk/>
            <pc:sldMk cId="11298392" sldId="496"/>
            <ac:spMk id="23" creationId="{1C0B922B-67B8-8D37-5820-20D97D911F38}"/>
          </ac:spMkLst>
        </pc:spChg>
        <pc:spChg chg="add mod">
          <ac:chgData name="Zhang, Hao [haozhang]" userId="24e64bb6-7a3b-4ace-8960-3339a8934562" providerId="ADAL" clId="{0E24D8DC-61A5-48B9-9A80-3870A41D96EC}" dt="2025-10-28T17:17:17.351" v="2625" actId="20577"/>
          <ac:spMkLst>
            <pc:docMk/>
            <pc:sldMk cId="11298392" sldId="496"/>
            <ac:spMk id="26" creationId="{791C1F7D-CE4D-44E7-233F-CD991A0BD4F2}"/>
          </ac:spMkLst>
        </pc:spChg>
        <pc:grpChg chg="add mod">
          <ac:chgData name="Zhang, Hao [haozhang]" userId="24e64bb6-7a3b-4ace-8960-3339a8934562" providerId="ADAL" clId="{0E24D8DC-61A5-48B9-9A80-3870A41D96EC}" dt="2025-10-28T14:21:51.184" v="1897" actId="1076"/>
          <ac:grpSpMkLst>
            <pc:docMk/>
            <pc:sldMk cId="11298392" sldId="496"/>
            <ac:grpSpMk id="19" creationId="{F521B75A-AFC6-08AE-497D-73AB7B13C6FD}"/>
          </ac:grpSpMkLst>
        </pc:grpChg>
        <pc:picChg chg="add del mod ord">
          <ac:chgData name="Zhang, Hao [haozhang]" userId="24e64bb6-7a3b-4ace-8960-3339a8934562" providerId="ADAL" clId="{0E24D8DC-61A5-48B9-9A80-3870A41D96EC}" dt="2025-10-28T14:21:26.586" v="1890" actId="478"/>
          <ac:picMkLst>
            <pc:docMk/>
            <pc:sldMk cId="11298392" sldId="496"/>
            <ac:picMk id="7" creationId="{829AF5B4-3A53-2060-F400-3B8484E07DA9}"/>
          </ac:picMkLst>
        </pc:picChg>
        <pc:picChg chg="add mod">
          <ac:chgData name="Zhang, Hao [haozhang]" userId="24e64bb6-7a3b-4ace-8960-3339a8934562" providerId="ADAL" clId="{0E24D8DC-61A5-48B9-9A80-3870A41D96EC}" dt="2025-10-28T14:21:36.653" v="1893" actId="164"/>
          <ac:picMkLst>
            <pc:docMk/>
            <pc:sldMk cId="11298392" sldId="496"/>
            <ac:picMk id="14" creationId="{5E5A0C59-0308-1611-20B6-09F4B45B3375}"/>
          </ac:picMkLst>
        </pc:picChg>
        <pc:picChg chg="add mod">
          <ac:chgData name="Zhang, Hao [haozhang]" userId="24e64bb6-7a3b-4ace-8960-3339a8934562" providerId="ADAL" clId="{0E24D8DC-61A5-48B9-9A80-3870A41D96EC}" dt="2025-10-28T14:25:45.797" v="1979" actId="1076"/>
          <ac:picMkLst>
            <pc:docMk/>
            <pc:sldMk cId="11298392" sldId="496"/>
            <ac:picMk id="21" creationId="{25A22024-D425-4C4B-99B3-6BA02E726E27}"/>
          </ac:picMkLst>
        </pc:picChg>
        <pc:picChg chg="add mod">
          <ac:chgData name="Zhang, Hao [haozhang]" userId="24e64bb6-7a3b-4ace-8960-3339a8934562" providerId="ADAL" clId="{0E24D8DC-61A5-48B9-9A80-3870A41D96EC}" dt="2025-10-28T14:25:58.571" v="1997" actId="14100"/>
          <ac:picMkLst>
            <pc:docMk/>
            <pc:sldMk cId="11298392" sldId="496"/>
            <ac:picMk id="25" creationId="{8B2CC792-DE93-4230-5B3A-52D71A396AAF}"/>
          </ac:picMkLst>
        </pc:picChg>
        <pc:picChg chg="add del mod modCrop">
          <ac:chgData name="Zhang, Hao [haozhang]" userId="24e64bb6-7a3b-4ace-8960-3339a8934562" providerId="ADAL" clId="{0E24D8DC-61A5-48B9-9A80-3870A41D96EC}" dt="2025-10-28T14:30:25.585" v="2081" actId="478"/>
          <ac:picMkLst>
            <pc:docMk/>
            <pc:sldMk cId="11298392" sldId="496"/>
            <ac:picMk id="28" creationId="{8D819BA7-5826-655D-D6C4-5A32770242BC}"/>
          </ac:picMkLst>
        </pc:picChg>
      </pc:sldChg>
      <pc:sldChg chg="add">
        <pc:chgData name="Zhang, Hao [haozhang]" userId="24e64bb6-7a3b-4ace-8960-3339a8934562" providerId="ADAL" clId="{0E24D8DC-61A5-48B9-9A80-3870A41D96EC}" dt="2025-10-28T17:06:37.685" v="2553"/>
        <pc:sldMkLst>
          <pc:docMk/>
          <pc:sldMk cId="1061656708" sldId="497"/>
        </pc:sldMkLst>
      </pc:sldChg>
      <pc:sldChg chg="addSp delSp modSp new del mod">
        <pc:chgData name="Zhang, Hao [haozhang]" userId="24e64bb6-7a3b-4ace-8960-3339a8934562" providerId="ADAL" clId="{0E24D8DC-61A5-48B9-9A80-3870A41D96EC}" dt="2025-10-28T17:06:32.320" v="2552" actId="2696"/>
        <pc:sldMkLst>
          <pc:docMk/>
          <pc:sldMk cId="1091078075" sldId="497"/>
        </pc:sldMkLst>
        <pc:spChg chg="mod">
          <ac:chgData name="Zhang, Hao [haozhang]" userId="24e64bb6-7a3b-4ace-8960-3339a8934562" providerId="ADAL" clId="{0E24D8DC-61A5-48B9-9A80-3870A41D96EC}" dt="2025-10-28T07:28:22.414" v="1727" actId="20577"/>
          <ac:spMkLst>
            <pc:docMk/>
            <pc:sldMk cId="1091078075" sldId="497"/>
            <ac:spMk id="2" creationId="{6619B740-3B05-7C4F-35E3-17AE8F91F342}"/>
          </ac:spMkLst>
        </pc:spChg>
        <pc:spChg chg="del mod">
          <ac:chgData name="Zhang, Hao [haozhang]" userId="24e64bb6-7a3b-4ace-8960-3339a8934562" providerId="ADAL" clId="{0E24D8DC-61A5-48B9-9A80-3870A41D96EC}" dt="2025-10-28T07:28:50.396" v="1730" actId="478"/>
          <ac:spMkLst>
            <pc:docMk/>
            <pc:sldMk cId="1091078075" sldId="497"/>
            <ac:spMk id="3" creationId="{E1F17E1C-4C91-3587-1D52-58229BD52E3D}"/>
          </ac:spMkLst>
        </pc:spChg>
        <pc:picChg chg="add mod">
          <ac:chgData name="Zhang, Hao [haozhang]" userId="24e64bb6-7a3b-4ace-8960-3339a8934562" providerId="ADAL" clId="{0E24D8DC-61A5-48B9-9A80-3870A41D96EC}" dt="2025-10-28T07:28:55.684" v="1732" actId="1076"/>
          <ac:picMkLst>
            <pc:docMk/>
            <pc:sldMk cId="1091078075" sldId="497"/>
            <ac:picMk id="9218" creationId="{F53AEEEC-6B4D-8238-D482-ECFB17802785}"/>
          </ac:picMkLst>
        </pc:picChg>
      </pc:sldChg>
      <pc:sldChg chg="add">
        <pc:chgData name="Zhang, Hao [haozhang]" userId="24e64bb6-7a3b-4ace-8960-3339a8934562" providerId="ADAL" clId="{0E24D8DC-61A5-48B9-9A80-3870A41D96EC}" dt="2025-10-28T14:15:09.710" v="1868"/>
        <pc:sldMkLst>
          <pc:docMk/>
          <pc:sldMk cId="1670878566" sldId="498"/>
        </pc:sldMkLst>
      </pc:sldChg>
      <pc:sldChg chg="addSp delSp modSp new del mod ord">
        <pc:chgData name="Zhang, Hao [haozhang]" userId="24e64bb6-7a3b-4ace-8960-3339a8934562" providerId="ADAL" clId="{0E24D8DC-61A5-48B9-9A80-3870A41D96EC}" dt="2025-10-28T14:15:05.225" v="1867" actId="2696"/>
        <pc:sldMkLst>
          <pc:docMk/>
          <pc:sldMk cId="4266745552" sldId="498"/>
        </pc:sldMkLst>
        <pc:spChg chg="mod">
          <ac:chgData name="Zhang, Hao [haozhang]" userId="24e64bb6-7a3b-4ace-8960-3339a8934562" providerId="ADAL" clId="{0E24D8DC-61A5-48B9-9A80-3870A41D96EC}" dt="2025-10-28T07:31:41.391" v="1802" actId="20577"/>
          <ac:spMkLst>
            <pc:docMk/>
            <pc:sldMk cId="4266745552" sldId="498"/>
            <ac:spMk id="2" creationId="{5DDC6B16-39E2-30A5-6237-C4661B36D9BB}"/>
          </ac:spMkLst>
        </pc:spChg>
        <pc:spChg chg="del">
          <ac:chgData name="Zhang, Hao [haozhang]" userId="24e64bb6-7a3b-4ace-8960-3339a8934562" providerId="ADAL" clId="{0E24D8DC-61A5-48B9-9A80-3870A41D96EC}" dt="2025-10-28T07:31:05.229" v="1736" actId="478"/>
          <ac:spMkLst>
            <pc:docMk/>
            <pc:sldMk cId="4266745552" sldId="498"/>
            <ac:spMk id="3" creationId="{7567AAA3-339D-D753-465D-2E159232F01E}"/>
          </ac:spMkLst>
        </pc:spChg>
        <pc:picChg chg="add mod">
          <ac:chgData name="Zhang, Hao [haozhang]" userId="24e64bb6-7a3b-4ace-8960-3339a8934562" providerId="ADAL" clId="{0E24D8DC-61A5-48B9-9A80-3870A41D96EC}" dt="2025-10-28T07:31:10.713" v="1739" actId="1076"/>
          <ac:picMkLst>
            <pc:docMk/>
            <pc:sldMk cId="4266745552" sldId="498"/>
            <ac:picMk id="10242" creationId="{B203CA52-1DC0-5FE0-079A-74769BC9E65F}"/>
          </ac:picMkLst>
        </pc:picChg>
      </pc:sldChg>
      <pc:sldChg chg="modSp new del mod">
        <pc:chgData name="Zhang, Hao [haozhang]" userId="24e64bb6-7a3b-4ace-8960-3339a8934562" providerId="ADAL" clId="{0E24D8DC-61A5-48B9-9A80-3870A41D96EC}" dt="2025-10-28T14:57:27.034" v="2537" actId="47"/>
        <pc:sldMkLst>
          <pc:docMk/>
          <pc:sldMk cId="814865283" sldId="499"/>
        </pc:sldMkLst>
        <pc:spChg chg="mod">
          <ac:chgData name="Zhang, Hao [haozhang]" userId="24e64bb6-7a3b-4ace-8960-3339a8934562" providerId="ADAL" clId="{0E24D8DC-61A5-48B9-9A80-3870A41D96EC}" dt="2025-10-28T07:33:20.981" v="1823" actId="20577"/>
          <ac:spMkLst>
            <pc:docMk/>
            <pc:sldMk cId="814865283" sldId="499"/>
            <ac:spMk id="2" creationId="{8714CCC5-B688-E0E4-BD66-26D7456CF6E2}"/>
          </ac:spMkLst>
        </pc:spChg>
      </pc:sldChg>
      <pc:sldChg chg="addSp modSp new del">
        <pc:chgData name="Zhang, Hao [haozhang]" userId="24e64bb6-7a3b-4ace-8960-3339a8934562" providerId="ADAL" clId="{0E24D8DC-61A5-48B9-9A80-3870A41D96EC}" dt="2025-10-28T07:34:30.236" v="1829" actId="47"/>
        <pc:sldMkLst>
          <pc:docMk/>
          <pc:sldMk cId="2673532192" sldId="500"/>
        </pc:sldMkLst>
        <pc:spChg chg="add 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40" creationId="{00000000-0000-0000-0000-000000000000}"/>
          </ac:spMkLst>
        </pc:spChg>
        <pc:spChg chg="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53" creationId="{00000000-0000-0000-0000-000000000000}"/>
          </ac:spMkLst>
        </pc:spChg>
        <pc:spChg chg="add 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63" creationId="{00000000-0000-0000-0000-000000000000}"/>
          </ac:spMkLst>
        </pc:spChg>
        <pc:spChg chg="add 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65" creationId="{00000000-0000-0000-0000-000000000000}"/>
          </ac:spMkLst>
        </pc:spChg>
        <pc:spChg chg="add 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66" creationId="{00000000-0000-0000-0000-000000000000}"/>
          </ac:spMkLst>
        </pc:spChg>
        <pc:spChg chg="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69" creationId="{00000000-0000-0000-0000-000000000000}"/>
          </ac:spMkLst>
        </pc:spChg>
        <pc:spChg chg="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80" creationId="{00000000-0000-0000-0000-000000000000}"/>
          </ac:spMkLst>
        </pc:spChg>
        <pc:spChg chg="add 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82" creationId="{00000000-0000-0000-0000-000000000000}"/>
          </ac:spMkLst>
        </pc:spChg>
        <pc:spChg chg="add 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89" creationId="{00000000-0000-0000-0000-000000000000}"/>
          </ac:spMkLst>
        </pc:spChg>
        <pc:spChg chg="add mod">
          <ac:chgData name="Zhang, Hao [haozhang]" userId="24e64bb6-7a3b-4ace-8960-3339a8934562" providerId="ADAL" clId="{0E24D8DC-61A5-48B9-9A80-3870A41D96EC}" dt="2025-10-28T07:34:23.941" v="1827"/>
          <ac:spMkLst>
            <pc:docMk/>
            <pc:sldMk cId="2673532192" sldId="500"/>
            <ac:spMk id="90" creationId="{00000000-0000-0000-0000-000000000000}"/>
          </ac:spMkLst>
        </pc:spChg>
      </pc:sldChg>
      <pc:sldChg chg="addSp delSp modSp new mod modAnim">
        <pc:chgData name="Zhang, Hao [haozhang]" userId="24e64bb6-7a3b-4ace-8960-3339a8934562" providerId="ADAL" clId="{0E24D8DC-61A5-48B9-9A80-3870A41D96EC}" dt="2025-10-28T17:18:03.632" v="2627" actId="207"/>
        <pc:sldMkLst>
          <pc:docMk/>
          <pc:sldMk cId="2785459605" sldId="500"/>
        </pc:sldMkLst>
        <pc:spChg chg="mod">
          <ac:chgData name="Zhang, Hao [haozhang]" userId="24e64bb6-7a3b-4ace-8960-3339a8934562" providerId="ADAL" clId="{0E24D8DC-61A5-48B9-9A80-3870A41D96EC}" dt="2025-10-28T14:29:20.729" v="2067" actId="20577"/>
          <ac:spMkLst>
            <pc:docMk/>
            <pc:sldMk cId="2785459605" sldId="500"/>
            <ac:spMk id="2" creationId="{4392163F-C098-132C-B7F2-2F3F3A5755B2}"/>
          </ac:spMkLst>
        </pc:spChg>
        <pc:spChg chg="del">
          <ac:chgData name="Zhang, Hao [haozhang]" userId="24e64bb6-7a3b-4ace-8960-3339a8934562" providerId="ADAL" clId="{0E24D8DC-61A5-48B9-9A80-3870A41D96EC}" dt="2025-10-28T14:29:08.523" v="2034" actId="478"/>
          <ac:spMkLst>
            <pc:docMk/>
            <pc:sldMk cId="2785459605" sldId="500"/>
            <ac:spMk id="3" creationId="{3483CC3D-E134-F7FB-40E5-2B444B24356E}"/>
          </ac:spMkLst>
        </pc:spChg>
        <pc:graphicFrameChg chg="add mod modGraphic">
          <ac:chgData name="Zhang, Hao [haozhang]" userId="24e64bb6-7a3b-4ace-8960-3339a8934562" providerId="ADAL" clId="{0E24D8DC-61A5-48B9-9A80-3870A41D96EC}" dt="2025-10-28T17:18:03.632" v="2627" actId="207"/>
          <ac:graphicFrameMkLst>
            <pc:docMk/>
            <pc:sldMk cId="2785459605" sldId="500"/>
            <ac:graphicFrameMk id="9" creationId="{5AD1C644-A396-21EB-6B8F-D7070E1EE589}"/>
          </ac:graphicFrameMkLst>
        </pc:graphicFrameChg>
        <pc:picChg chg="add mod">
          <ac:chgData name="Zhang, Hao [haozhang]" userId="24e64bb6-7a3b-4ace-8960-3339a8934562" providerId="ADAL" clId="{0E24D8DC-61A5-48B9-9A80-3870A41D96EC}" dt="2025-10-28T14:29:06.746" v="2033" actId="1076"/>
          <ac:picMkLst>
            <pc:docMk/>
            <pc:sldMk cId="2785459605" sldId="500"/>
            <ac:picMk id="6" creationId="{FE4CFA59-EB3B-AA29-FCDF-E6BF7746C810}"/>
          </ac:picMkLst>
        </pc:picChg>
        <pc:picChg chg="add mod modCrop">
          <ac:chgData name="Zhang, Hao [haozhang]" userId="24e64bb6-7a3b-4ace-8960-3339a8934562" providerId="ADAL" clId="{0E24D8DC-61A5-48B9-9A80-3870A41D96EC}" dt="2025-10-28T14:30:20.431" v="2080" actId="1076"/>
          <ac:picMkLst>
            <pc:docMk/>
            <pc:sldMk cId="2785459605" sldId="500"/>
            <ac:picMk id="8" creationId="{0EC73292-EF80-28AA-BECD-E7B4AD02CAC1}"/>
          </ac:picMkLst>
        </pc:picChg>
      </pc:sldChg>
      <pc:sldChg chg="addSp delSp modSp new del mod">
        <pc:chgData name="Zhang, Hao [haozhang]" userId="24e64bb6-7a3b-4ace-8960-3339a8934562" providerId="ADAL" clId="{0E24D8DC-61A5-48B9-9A80-3870A41D96EC}" dt="2025-10-28T14:13:33.949" v="1866" actId="47"/>
        <pc:sldMkLst>
          <pc:docMk/>
          <pc:sldMk cId="3902163644" sldId="500"/>
        </pc:sldMkLst>
        <pc:spChg chg="del">
          <ac:chgData name="Zhang, Hao [haozhang]" userId="24e64bb6-7a3b-4ace-8960-3339a8934562" providerId="ADAL" clId="{0E24D8DC-61A5-48B9-9A80-3870A41D96EC}" dt="2025-10-28T14:12:05.551" v="1855" actId="22"/>
          <ac:spMkLst>
            <pc:docMk/>
            <pc:sldMk cId="3902163644" sldId="500"/>
            <ac:spMk id="3" creationId="{95E7FDEB-DB8B-A75E-B6F1-D667E4CE1B58}"/>
          </ac:spMkLst>
        </pc:spChg>
        <pc:picChg chg="add mod ord modCrop">
          <ac:chgData name="Zhang, Hao [haozhang]" userId="24e64bb6-7a3b-4ace-8960-3339a8934562" providerId="ADAL" clId="{0E24D8DC-61A5-48B9-9A80-3870A41D96EC}" dt="2025-10-28T14:13:24.378" v="1863" actId="732"/>
          <ac:picMkLst>
            <pc:docMk/>
            <pc:sldMk cId="3902163644" sldId="500"/>
            <ac:picMk id="7" creationId="{407C3F86-3B4C-6981-CA61-B62F0414BA8A}"/>
          </ac:picMkLst>
        </pc:picChg>
      </pc:sldChg>
      <pc:sldChg chg="addSp delSp modSp new mod modClrScheme modAnim chgLayout">
        <pc:chgData name="Zhang, Hao [haozhang]" userId="24e64bb6-7a3b-4ace-8960-3339a8934562" providerId="ADAL" clId="{0E24D8DC-61A5-48B9-9A80-3870A41D96EC}" dt="2025-10-28T17:15:43.995" v="2574" actId="1076"/>
        <pc:sldMkLst>
          <pc:docMk/>
          <pc:sldMk cId="867686594" sldId="501"/>
        </pc:sldMkLst>
        <pc:spChg chg="del mod ord">
          <ac:chgData name="Zhang, Hao [haozhang]" userId="24e64bb6-7a3b-4ace-8960-3339a8934562" providerId="ADAL" clId="{0E24D8DC-61A5-48B9-9A80-3870A41D96EC}" dt="2025-10-28T17:15:17.271" v="2557" actId="700"/>
          <ac:spMkLst>
            <pc:docMk/>
            <pc:sldMk cId="867686594" sldId="501"/>
            <ac:spMk id="2" creationId="{9AD5858C-F893-13AA-23EE-DE07A268511F}"/>
          </ac:spMkLst>
        </pc:spChg>
        <pc:spChg chg="del">
          <ac:chgData name="Zhang, Hao [haozhang]" userId="24e64bb6-7a3b-4ace-8960-3339a8934562" providerId="ADAL" clId="{0E24D8DC-61A5-48B9-9A80-3870A41D96EC}" dt="2025-10-28T17:15:17.271" v="2557" actId="700"/>
          <ac:spMkLst>
            <pc:docMk/>
            <pc:sldMk cId="867686594" sldId="501"/>
            <ac:spMk id="3" creationId="{FAD0A98B-C6DB-91E7-FA17-D0C6BF9396DE}"/>
          </ac:spMkLst>
        </pc:spChg>
        <pc:spChg chg="mod ord">
          <ac:chgData name="Zhang, Hao [haozhang]" userId="24e64bb6-7a3b-4ace-8960-3339a8934562" providerId="ADAL" clId="{0E24D8DC-61A5-48B9-9A80-3870A41D96EC}" dt="2025-10-28T17:15:17.271" v="2557" actId="700"/>
          <ac:spMkLst>
            <pc:docMk/>
            <pc:sldMk cId="867686594" sldId="501"/>
            <ac:spMk id="4" creationId="{6743857D-69FB-8BED-7784-A83273AE8703}"/>
          </ac:spMkLst>
        </pc:spChg>
        <pc:spChg chg="mod ord">
          <ac:chgData name="Zhang, Hao [haozhang]" userId="24e64bb6-7a3b-4ace-8960-3339a8934562" providerId="ADAL" clId="{0E24D8DC-61A5-48B9-9A80-3870A41D96EC}" dt="2025-10-28T17:15:17.271" v="2557" actId="700"/>
          <ac:spMkLst>
            <pc:docMk/>
            <pc:sldMk cId="867686594" sldId="501"/>
            <ac:spMk id="5" creationId="{37B8F50F-AFB4-2C0C-6330-5BCB56836AB8}"/>
          </ac:spMkLst>
        </pc:spChg>
        <pc:spChg chg="del mod ord">
          <ac:chgData name="Zhang, Hao [haozhang]" userId="24e64bb6-7a3b-4ace-8960-3339a8934562" providerId="ADAL" clId="{0E24D8DC-61A5-48B9-9A80-3870A41D96EC}" dt="2025-10-28T17:15:17.271" v="2557" actId="700"/>
          <ac:spMkLst>
            <pc:docMk/>
            <pc:sldMk cId="867686594" sldId="501"/>
            <ac:spMk id="6" creationId="{4A019E97-3486-C853-103A-AAB849583F94}"/>
          </ac:spMkLst>
        </pc:spChg>
        <pc:spChg chg="add mod ord">
          <ac:chgData name="Zhang, Hao [haozhang]" userId="24e64bb6-7a3b-4ace-8960-3339a8934562" providerId="ADAL" clId="{0E24D8DC-61A5-48B9-9A80-3870A41D96EC}" dt="2025-10-28T17:15:22.291" v="2570" actId="20577"/>
          <ac:spMkLst>
            <pc:docMk/>
            <pc:sldMk cId="867686594" sldId="501"/>
            <ac:spMk id="7" creationId="{212D03B4-AE72-587B-5427-309E4601528D}"/>
          </ac:spMkLst>
        </pc:spChg>
        <pc:spChg chg="add del mod ord">
          <ac:chgData name="Zhang, Hao [haozhang]" userId="24e64bb6-7a3b-4ace-8960-3339a8934562" providerId="ADAL" clId="{0E24D8DC-61A5-48B9-9A80-3870A41D96EC}" dt="2025-10-28T17:15:25.034" v="2571" actId="478"/>
          <ac:spMkLst>
            <pc:docMk/>
            <pc:sldMk cId="867686594" sldId="501"/>
            <ac:spMk id="8" creationId="{92A1BE2E-9C74-44B7-753A-005ED3E1536F}"/>
          </ac:spMkLst>
        </pc:spChg>
        <pc:picChg chg="add mod">
          <ac:chgData name="Zhang, Hao [haozhang]" userId="24e64bb6-7a3b-4ace-8960-3339a8934562" providerId="ADAL" clId="{0E24D8DC-61A5-48B9-9A80-3870A41D96EC}" dt="2025-10-28T17:15:43.995" v="2574" actId="1076"/>
          <ac:picMkLst>
            <pc:docMk/>
            <pc:sldMk cId="867686594" sldId="501"/>
            <ac:picMk id="9" creationId="{E394CE69-9543-5C54-C92A-961783F4B32B}"/>
          </ac:picMkLst>
        </pc:picChg>
      </pc:sldChg>
      <pc:sldChg chg="modSp new del mod">
        <pc:chgData name="Zhang, Hao [haozhang]" userId="24e64bb6-7a3b-4ace-8960-3339a8934562" providerId="ADAL" clId="{0E24D8DC-61A5-48B9-9A80-3870A41D96EC}" dt="2025-10-28T17:16:29.275" v="2620" actId="47"/>
        <pc:sldMkLst>
          <pc:docMk/>
          <pc:sldMk cId="2552376809" sldId="502"/>
        </pc:sldMkLst>
        <pc:spChg chg="mod">
          <ac:chgData name="Zhang, Hao [haozhang]" userId="24e64bb6-7a3b-4ace-8960-3339a8934562" providerId="ADAL" clId="{0E24D8DC-61A5-48B9-9A80-3870A41D96EC}" dt="2025-10-28T17:16:21.027" v="2619" actId="20577"/>
          <ac:spMkLst>
            <pc:docMk/>
            <pc:sldMk cId="2552376809" sldId="502"/>
            <ac:spMk id="2" creationId="{4F3E6E7A-CB83-AC14-54F6-F4DD715CE8C1}"/>
          </ac:spMkLst>
        </pc:spChg>
      </pc:sldChg>
      <pc:sldChg chg="addSp delSp modSp new mod">
        <pc:chgData name="Zhang, Hao [haozhang]" userId="24e64bb6-7a3b-4ace-8960-3339a8934562" providerId="ADAL" clId="{0E24D8DC-61A5-48B9-9A80-3870A41D96EC}" dt="2025-10-28T17:48:35.705" v="2737" actId="1076"/>
        <pc:sldMkLst>
          <pc:docMk/>
          <pc:sldMk cId="2759196709" sldId="502"/>
        </pc:sldMkLst>
        <pc:spChg chg="mod">
          <ac:chgData name="Zhang, Hao [haozhang]" userId="24e64bb6-7a3b-4ace-8960-3339a8934562" providerId="ADAL" clId="{0E24D8DC-61A5-48B9-9A80-3870A41D96EC}" dt="2025-10-28T17:39:04.518" v="2695" actId="20577"/>
          <ac:spMkLst>
            <pc:docMk/>
            <pc:sldMk cId="2759196709" sldId="502"/>
            <ac:spMk id="2" creationId="{78D764CA-E9F2-DEE1-56C5-0D95DF2B8C52}"/>
          </ac:spMkLst>
        </pc:spChg>
        <pc:spChg chg="del">
          <ac:chgData name="Zhang, Hao [haozhang]" userId="24e64bb6-7a3b-4ace-8960-3339a8934562" providerId="ADAL" clId="{0E24D8DC-61A5-48B9-9A80-3870A41D96EC}" dt="2025-10-28T17:46:37.233" v="2696" actId="22"/>
          <ac:spMkLst>
            <pc:docMk/>
            <pc:sldMk cId="2759196709" sldId="502"/>
            <ac:spMk id="3" creationId="{C8235272-AB5C-4D54-4D17-266F6741564C}"/>
          </ac:spMkLst>
        </pc:spChg>
        <pc:picChg chg="add mod ord modCrop">
          <ac:chgData name="Zhang, Hao [haozhang]" userId="24e64bb6-7a3b-4ace-8960-3339a8934562" providerId="ADAL" clId="{0E24D8DC-61A5-48B9-9A80-3870A41D96EC}" dt="2025-10-28T17:46:51.836" v="2702" actId="1076"/>
          <ac:picMkLst>
            <pc:docMk/>
            <pc:sldMk cId="2759196709" sldId="502"/>
            <ac:picMk id="7" creationId="{348C303F-DE60-0063-8FF9-570739CE5151}"/>
          </ac:picMkLst>
        </pc:picChg>
        <pc:picChg chg="add mod">
          <ac:chgData name="Zhang, Hao [haozhang]" userId="24e64bb6-7a3b-4ace-8960-3339a8934562" providerId="ADAL" clId="{0E24D8DC-61A5-48B9-9A80-3870A41D96EC}" dt="2025-10-28T17:48:22.880" v="2732" actId="1076"/>
          <ac:picMkLst>
            <pc:docMk/>
            <pc:sldMk cId="2759196709" sldId="502"/>
            <ac:picMk id="8" creationId="{A0795A76-D6E2-01DC-50DC-AE1CBC003F56}"/>
          </ac:picMkLst>
        </pc:picChg>
        <pc:picChg chg="add mod modCrop">
          <ac:chgData name="Zhang, Hao [haozhang]" userId="24e64bb6-7a3b-4ace-8960-3339a8934562" providerId="ADAL" clId="{0E24D8DC-61A5-48B9-9A80-3870A41D96EC}" dt="2025-10-28T17:48:33.273" v="2736" actId="1076"/>
          <ac:picMkLst>
            <pc:docMk/>
            <pc:sldMk cId="2759196709" sldId="502"/>
            <ac:picMk id="10" creationId="{20CE8ECA-3BA3-845D-4C34-C1ED28730B23}"/>
          </ac:picMkLst>
        </pc:picChg>
        <pc:picChg chg="add mod modCrop">
          <ac:chgData name="Zhang, Hao [haozhang]" userId="24e64bb6-7a3b-4ace-8960-3339a8934562" providerId="ADAL" clId="{0E24D8DC-61A5-48B9-9A80-3870A41D96EC}" dt="2025-10-28T17:48:35.705" v="2737" actId="1076"/>
          <ac:picMkLst>
            <pc:docMk/>
            <pc:sldMk cId="2759196709" sldId="502"/>
            <ac:picMk id="11" creationId="{22453A9D-6ED1-AF1D-1F33-8F92EAADFD55}"/>
          </ac:picMkLst>
        </pc:picChg>
      </pc:sldChg>
      <pc:sldChg chg="addSp delSp modSp new mod">
        <pc:chgData name="Zhang, Hao [haozhang]" userId="24e64bb6-7a3b-4ace-8960-3339a8934562" providerId="ADAL" clId="{0E24D8DC-61A5-48B9-9A80-3870A41D96EC}" dt="2025-10-28T17:49:39.964" v="2784" actId="207"/>
        <pc:sldMkLst>
          <pc:docMk/>
          <pc:sldMk cId="2929660075" sldId="503"/>
        </pc:sldMkLst>
        <pc:spChg chg="mod">
          <ac:chgData name="Zhang, Hao [haozhang]" userId="24e64bb6-7a3b-4ace-8960-3339a8934562" providerId="ADAL" clId="{0E24D8DC-61A5-48B9-9A80-3870A41D96EC}" dt="2025-10-28T17:49:39.964" v="2784" actId="207"/>
          <ac:spMkLst>
            <pc:docMk/>
            <pc:sldMk cId="2929660075" sldId="503"/>
            <ac:spMk id="2" creationId="{503CE393-3BDE-9FD2-C7F8-C6DCB4423BA4}"/>
          </ac:spMkLst>
        </pc:spChg>
        <pc:spChg chg="add del">
          <ac:chgData name="Zhang, Hao [haozhang]" userId="24e64bb6-7a3b-4ace-8960-3339a8934562" providerId="ADAL" clId="{0E24D8DC-61A5-48B9-9A80-3870A41D96EC}" dt="2025-10-28T17:49:34.548" v="2781" actId="478"/>
          <ac:spMkLst>
            <pc:docMk/>
            <pc:sldMk cId="2929660075" sldId="503"/>
            <ac:spMk id="3" creationId="{EBBBA346-C2F1-D03E-29D0-42A7F75340C2}"/>
          </ac:spMkLst>
        </pc:spChg>
      </pc:sldChg>
      <pc:sldMasterChg chg="addSp delSp modSp mod delSldLayout modSldLayout">
        <pc:chgData name="Zhang, Hao [haozhang]" userId="24e64bb6-7a3b-4ace-8960-3339a8934562" providerId="ADAL" clId="{0E24D8DC-61A5-48B9-9A80-3870A41D96EC}" dt="2025-10-27T04:47:33.901" v="1358" actId="47"/>
        <pc:sldMasterMkLst>
          <pc:docMk/>
          <pc:sldMasterMk cId="4065377653" sldId="2147483660"/>
        </pc:sldMasterMkLst>
        <pc:spChg chg="mod">
          <ac:chgData name="Zhang, Hao [haozhang]" userId="24e64bb6-7a3b-4ace-8960-3339a8934562" providerId="ADAL" clId="{0E24D8DC-61A5-48B9-9A80-3870A41D96EC}" dt="2025-10-27T01:16:47.304" v="378" actId="20577"/>
          <ac:spMkLst>
            <pc:docMk/>
            <pc:sldMasterMk cId="4065377653" sldId="2147483660"/>
            <ac:spMk id="5" creationId="{A39CE926-45D2-423F-85AD-33C84E68169C}"/>
          </ac:spMkLst>
        </pc:spChg>
        <pc:picChg chg="mod">
          <ac:chgData name="Zhang, Hao [haozhang]" userId="24e64bb6-7a3b-4ace-8960-3339a8934562" providerId="ADAL" clId="{0E24D8DC-61A5-48B9-9A80-3870A41D96EC}" dt="2025-10-27T01:17:03.850" v="379" actId="1076"/>
          <ac:picMkLst>
            <pc:docMk/>
            <pc:sldMasterMk cId="4065377653" sldId="2147483660"/>
            <ac:picMk id="8" creationId="{0EF77D62-56E1-4289-94FA-3A9AE6294ADB}"/>
          </ac:picMkLst>
        </pc:picChg>
        <pc:picChg chg="mod">
          <ac:chgData name="Zhang, Hao [haozhang]" userId="24e64bb6-7a3b-4ace-8960-3339a8934562" providerId="ADAL" clId="{0E24D8DC-61A5-48B9-9A80-3870A41D96EC}" dt="2025-10-27T01:17:07.010" v="380" actId="1076"/>
          <ac:picMkLst>
            <pc:docMk/>
            <pc:sldMasterMk cId="4065377653" sldId="2147483660"/>
            <ac:picMk id="9" creationId="{A01AEDF3-F15D-4F4D-A598-01882F809A45}"/>
          </ac:picMkLst>
        </pc:picChg>
        <pc:picChg chg="del">
          <ac:chgData name="Zhang, Hao [haozhang]" userId="24e64bb6-7a3b-4ace-8960-3339a8934562" providerId="ADAL" clId="{0E24D8DC-61A5-48B9-9A80-3870A41D96EC}" dt="2025-10-27T01:16:33.527" v="353" actId="478"/>
          <ac:picMkLst>
            <pc:docMk/>
            <pc:sldMasterMk cId="4065377653" sldId="2147483660"/>
            <ac:picMk id="10" creationId="{930A51A5-8AD2-4E17-6223-00B4C2465E6C}"/>
          </ac:picMkLst>
        </pc:picChg>
        <pc:picChg chg="add mod">
          <ac:chgData name="Zhang, Hao [haozhang]" userId="24e64bb6-7a3b-4ace-8960-3339a8934562" providerId="ADAL" clId="{0E24D8DC-61A5-48B9-9A80-3870A41D96EC}" dt="2025-10-27T01:17:29.834" v="384" actId="1076"/>
          <ac:picMkLst>
            <pc:docMk/>
            <pc:sldMasterMk cId="4065377653" sldId="2147483660"/>
            <ac:picMk id="13" creationId="{ABD6A10C-83A1-533D-CE9D-158FDF180D44}"/>
          </ac:picMkLst>
        </pc:picChg>
        <pc:sldLayoutChg chg="addSp delSp modSp mod">
          <pc:chgData name="Zhang, Hao [haozhang]" userId="24e64bb6-7a3b-4ace-8960-3339a8934562" providerId="ADAL" clId="{0E24D8DC-61A5-48B9-9A80-3870A41D96EC}" dt="2025-10-27T01:16:21.191" v="352" actId="478"/>
          <pc:sldLayoutMkLst>
            <pc:docMk/>
            <pc:sldMasterMk cId="4065377653" sldId="2147483660"/>
            <pc:sldLayoutMk cId="1579319169" sldId="2147483661"/>
          </pc:sldLayoutMkLst>
          <pc:spChg chg="del">
            <ac:chgData name="Zhang, Hao [haozhang]" userId="24e64bb6-7a3b-4ace-8960-3339a8934562" providerId="ADAL" clId="{0E24D8DC-61A5-48B9-9A80-3870A41D96EC}" dt="2025-10-27T01:16:21.191" v="352" actId="478"/>
            <ac:spMkLst>
              <pc:docMk/>
              <pc:sldMasterMk cId="4065377653" sldId="2147483660"/>
              <pc:sldLayoutMk cId="1579319169" sldId="2147483661"/>
              <ac:spMk id="17" creationId="{0DF4AB48-8916-9042-3C91-95C7405CD265}"/>
            </ac:spMkLst>
          </pc:spChg>
          <pc:picChg chg="del mod">
            <ac:chgData name="Zhang, Hao [haozhang]" userId="24e64bb6-7a3b-4ace-8960-3339a8934562" providerId="ADAL" clId="{0E24D8DC-61A5-48B9-9A80-3870A41D96EC}" dt="2025-10-27T01:14:50.163" v="336" actId="478"/>
            <ac:picMkLst>
              <pc:docMk/>
              <pc:sldMasterMk cId="4065377653" sldId="2147483660"/>
              <pc:sldLayoutMk cId="1579319169" sldId="2147483661"/>
              <ac:picMk id="8" creationId="{931C8B5E-207A-C93A-53AA-CE2B0C4DB51F}"/>
            </ac:picMkLst>
          </pc:picChg>
          <pc:picChg chg="del mod">
            <ac:chgData name="Zhang, Hao [haozhang]" userId="24e64bb6-7a3b-4ace-8960-3339a8934562" providerId="ADAL" clId="{0E24D8DC-61A5-48B9-9A80-3870A41D96EC}" dt="2025-10-27T01:14:49.189" v="335" actId="478"/>
            <ac:picMkLst>
              <pc:docMk/>
              <pc:sldMasterMk cId="4065377653" sldId="2147483660"/>
              <pc:sldLayoutMk cId="1579319169" sldId="2147483661"/>
              <ac:picMk id="9" creationId="{9B8080B4-B265-1B69-5F59-0E85496D9FC2}"/>
            </ac:picMkLst>
          </pc:picChg>
          <pc:picChg chg="del">
            <ac:chgData name="Zhang, Hao [haozhang]" userId="24e64bb6-7a3b-4ace-8960-3339a8934562" providerId="ADAL" clId="{0E24D8DC-61A5-48B9-9A80-3870A41D96EC}" dt="2025-10-27T01:14:43.463" v="333" actId="478"/>
            <ac:picMkLst>
              <pc:docMk/>
              <pc:sldMasterMk cId="4065377653" sldId="2147483660"/>
              <pc:sldLayoutMk cId="1579319169" sldId="2147483661"/>
              <ac:picMk id="10" creationId="{14CE7D78-7693-D8E7-A2FC-6E5A3AC3A5F5}"/>
            </ac:picMkLst>
          </pc:picChg>
          <pc:picChg chg="mod">
            <ac:chgData name="Zhang, Hao [haozhang]" userId="24e64bb6-7a3b-4ace-8960-3339a8934562" providerId="ADAL" clId="{0E24D8DC-61A5-48B9-9A80-3870A41D96EC}" dt="2025-10-27T01:16:12.752" v="347" actId="14100"/>
            <ac:picMkLst>
              <pc:docMk/>
              <pc:sldMasterMk cId="4065377653" sldId="2147483660"/>
              <pc:sldLayoutMk cId="1579319169" sldId="2147483661"/>
              <ac:picMk id="11" creationId="{13523538-8EB3-9828-12DD-FA4BF73BF79B}"/>
            </ac:picMkLst>
          </pc:picChg>
          <pc:picChg chg="mod">
            <ac:chgData name="Zhang, Hao [haozhang]" userId="24e64bb6-7a3b-4ace-8960-3339a8934562" providerId="ADAL" clId="{0E24D8DC-61A5-48B9-9A80-3870A41D96EC}" dt="2025-10-27T01:16:17.301" v="350" actId="1076"/>
            <ac:picMkLst>
              <pc:docMk/>
              <pc:sldMasterMk cId="4065377653" sldId="2147483660"/>
              <pc:sldLayoutMk cId="1579319169" sldId="2147483661"/>
              <ac:picMk id="12" creationId="{94E05D19-2991-E2F8-C579-82969899838A}"/>
            </ac:picMkLst>
          </pc:picChg>
          <pc:picChg chg="del">
            <ac:chgData name="Zhang, Hao [haozhang]" userId="24e64bb6-7a3b-4ace-8960-3339a8934562" providerId="ADAL" clId="{0E24D8DC-61A5-48B9-9A80-3870A41D96EC}" dt="2025-10-27T01:14:52.020" v="337" actId="478"/>
            <ac:picMkLst>
              <pc:docMk/>
              <pc:sldMasterMk cId="4065377653" sldId="2147483660"/>
              <pc:sldLayoutMk cId="1579319169" sldId="2147483661"/>
              <ac:picMk id="13" creationId="{93232B47-F0C9-A643-34DB-752A4D2CC144}"/>
            </ac:picMkLst>
          </pc:picChg>
          <pc:picChg chg="del">
            <ac:chgData name="Zhang, Hao [haozhang]" userId="24e64bb6-7a3b-4ace-8960-3339a8934562" providerId="ADAL" clId="{0E24D8DC-61A5-48B9-9A80-3870A41D96EC}" dt="2025-10-27T01:14:54.534" v="339" actId="478"/>
            <ac:picMkLst>
              <pc:docMk/>
              <pc:sldMasterMk cId="4065377653" sldId="2147483660"/>
              <pc:sldLayoutMk cId="1579319169" sldId="2147483661"/>
              <ac:picMk id="14" creationId="{FA043E30-94D4-FE2F-CA35-F47AB15A1E97}"/>
            </ac:picMkLst>
          </pc:picChg>
          <pc:picChg chg="del">
            <ac:chgData name="Zhang, Hao [haozhang]" userId="24e64bb6-7a3b-4ace-8960-3339a8934562" providerId="ADAL" clId="{0E24D8DC-61A5-48B9-9A80-3870A41D96EC}" dt="2025-10-27T01:14:54.160" v="338" actId="478"/>
            <ac:picMkLst>
              <pc:docMk/>
              <pc:sldMasterMk cId="4065377653" sldId="2147483660"/>
              <pc:sldLayoutMk cId="1579319169" sldId="2147483661"/>
              <ac:picMk id="15" creationId="{54875BE0-C526-A587-7E1D-6D2DDA8726F8}"/>
            </ac:picMkLst>
          </pc:picChg>
          <pc:picChg chg="mod">
            <ac:chgData name="Zhang, Hao [haozhang]" userId="24e64bb6-7a3b-4ace-8960-3339a8934562" providerId="ADAL" clId="{0E24D8DC-61A5-48B9-9A80-3870A41D96EC}" dt="2025-10-27T01:16:17.644" v="351" actId="1076"/>
            <ac:picMkLst>
              <pc:docMk/>
              <pc:sldMasterMk cId="4065377653" sldId="2147483660"/>
              <pc:sldLayoutMk cId="1579319169" sldId="2147483661"/>
              <ac:picMk id="16" creationId="{A8DA3A08-C659-3C1D-B8F3-F6EDD09A7FD3}"/>
            </ac:picMkLst>
          </pc:picChg>
          <pc:picChg chg="add mod">
            <ac:chgData name="Zhang, Hao [haozhang]" userId="24e64bb6-7a3b-4ace-8960-3339a8934562" providerId="ADAL" clId="{0E24D8DC-61A5-48B9-9A80-3870A41D96EC}" dt="2025-10-27T01:15:04.388" v="343" actId="1076"/>
            <ac:picMkLst>
              <pc:docMk/>
              <pc:sldMasterMk cId="4065377653" sldId="2147483660"/>
              <pc:sldLayoutMk cId="1579319169" sldId="2147483661"/>
              <ac:picMk id="1026" creationId="{8F84B91F-2049-4A17-9676-B43B3C2B174E}"/>
            </ac:picMkLst>
          </pc:picChg>
        </pc:sldLayoutChg>
        <pc:sldLayoutChg chg="delSp modSp mod">
          <pc:chgData name="Zhang, Hao [haozhang]" userId="24e64bb6-7a3b-4ace-8960-3339a8934562" providerId="ADAL" clId="{0E24D8DC-61A5-48B9-9A80-3870A41D96EC}" dt="2025-10-27T01:19:12.162" v="389" actId="1076"/>
          <pc:sldLayoutMkLst>
            <pc:docMk/>
            <pc:sldMasterMk cId="4065377653" sldId="2147483660"/>
            <pc:sldLayoutMk cId="1078313825" sldId="2147483662"/>
          </pc:sldLayoutMkLst>
          <pc:spChg chg="mod">
            <ac:chgData name="Zhang, Hao [haozhang]" userId="24e64bb6-7a3b-4ace-8960-3339a8934562" providerId="ADAL" clId="{0E24D8DC-61A5-48B9-9A80-3870A41D96EC}" dt="2025-10-27T01:19:12.162" v="389" actId="1076"/>
            <ac:spMkLst>
              <pc:docMk/>
              <pc:sldMasterMk cId="4065377653" sldId="2147483660"/>
              <pc:sldLayoutMk cId="1078313825" sldId="2147483662"/>
              <ac:spMk id="18" creationId="{A3BCC27C-D9A6-4E1D-B664-C8BD5ECC0846}"/>
            </ac:spMkLst>
          </pc:spChg>
          <pc:spChg chg="mod">
            <ac:chgData name="Zhang, Hao [haozhang]" userId="24e64bb6-7a3b-4ace-8960-3339a8934562" providerId="ADAL" clId="{0E24D8DC-61A5-48B9-9A80-3870A41D96EC}" dt="2025-10-27T01:18:38.121" v="387" actId="1076"/>
            <ac:spMkLst>
              <pc:docMk/>
              <pc:sldMasterMk cId="4065377653" sldId="2147483660"/>
              <pc:sldLayoutMk cId="1078313825" sldId="2147483662"/>
              <ac:spMk id="19" creationId="{FAC1A362-106A-4B2A-816C-FE7C6B6C1A69}"/>
            </ac:spMkLst>
          </pc:spChg>
          <pc:picChg chg="del">
            <ac:chgData name="Zhang, Hao [haozhang]" userId="24e64bb6-7a3b-4ace-8960-3339a8934562" providerId="ADAL" clId="{0E24D8DC-61A5-48B9-9A80-3870A41D96EC}" dt="2025-10-27T01:18:33.961" v="385" actId="478"/>
            <ac:picMkLst>
              <pc:docMk/>
              <pc:sldMasterMk cId="4065377653" sldId="2147483660"/>
              <pc:sldLayoutMk cId="1078313825" sldId="2147483662"/>
              <ac:picMk id="8" creationId="{6474EAEE-2197-496F-B612-CAFE14288E6B}"/>
            </ac:picMkLst>
          </pc:picChg>
          <pc:picChg chg="del">
            <ac:chgData name="Zhang, Hao [haozhang]" userId="24e64bb6-7a3b-4ace-8960-3339a8934562" providerId="ADAL" clId="{0E24D8DC-61A5-48B9-9A80-3870A41D96EC}" dt="2025-10-27T01:18:34.930" v="386" actId="478"/>
            <ac:picMkLst>
              <pc:docMk/>
              <pc:sldMasterMk cId="4065377653" sldId="2147483660"/>
              <pc:sldLayoutMk cId="1078313825" sldId="2147483662"/>
              <ac:picMk id="9" creationId="{C5337690-F9A2-4389-995F-021A6E3B147D}"/>
            </ac:picMkLst>
          </pc:picChg>
        </pc:sldLayoutChg>
        <pc:sldLayoutChg chg="del">
          <pc:chgData name="Zhang, Hao [haozhang]" userId="24e64bb6-7a3b-4ace-8960-3339a8934562" providerId="ADAL" clId="{0E24D8DC-61A5-48B9-9A80-3870A41D96EC}" dt="2025-10-27T04:34:37.376" v="1256" actId="47"/>
          <pc:sldLayoutMkLst>
            <pc:docMk/>
            <pc:sldMasterMk cId="4065377653" sldId="2147483660"/>
            <pc:sldLayoutMk cId="1905404920" sldId="2147483672"/>
          </pc:sldLayoutMkLst>
        </pc:sldLayoutChg>
        <pc:sldLayoutChg chg="del">
          <pc:chgData name="Zhang, Hao [haozhang]" userId="24e64bb6-7a3b-4ace-8960-3339a8934562" providerId="ADAL" clId="{0E24D8DC-61A5-48B9-9A80-3870A41D96EC}" dt="2025-10-27T04:44:41.390" v="1309" actId="47"/>
          <pc:sldLayoutMkLst>
            <pc:docMk/>
            <pc:sldMasterMk cId="4065377653" sldId="2147483660"/>
            <pc:sldLayoutMk cId="2467672368" sldId="2147483672"/>
          </pc:sldLayoutMkLst>
        </pc:sldLayoutChg>
        <pc:sldLayoutChg chg="del">
          <pc:chgData name="Zhang, Hao [haozhang]" userId="24e64bb6-7a3b-4ace-8960-3339a8934562" providerId="ADAL" clId="{0E24D8DC-61A5-48B9-9A80-3870A41D96EC}" dt="2025-10-27T04:47:33.901" v="1358" actId="47"/>
          <pc:sldLayoutMkLst>
            <pc:docMk/>
            <pc:sldMasterMk cId="4065377653" sldId="2147483660"/>
            <pc:sldLayoutMk cId="4075281738" sldId="2147483672"/>
          </pc:sldLayoutMkLst>
        </pc:sldLayoutChg>
      </pc:sldMasterChg>
      <pc:sldMasterChg chg="del delSldLayout">
        <pc:chgData name="Zhang, Hao [haozhang]" userId="24e64bb6-7a3b-4ace-8960-3339a8934562" providerId="ADAL" clId="{0E24D8DC-61A5-48B9-9A80-3870A41D96EC}" dt="2025-10-27T01:39:06.854" v="929" actId="47"/>
        <pc:sldMasterMkLst>
          <pc:docMk/>
          <pc:sldMasterMk cId="2454142951" sldId="2147483672"/>
        </pc:sldMasterMkLst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21537557" sldId="2147483673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2626000183" sldId="2147483674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2512784666" sldId="2147483675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1852812624" sldId="2147483676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1030367127" sldId="2147483677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3292175578" sldId="2147483678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1560023055" sldId="2147483679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350867968" sldId="2147483680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2254553900" sldId="2147483681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1616603117" sldId="2147483682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4024789988" sldId="2147483683"/>
          </pc:sldLayoutMkLst>
        </pc:sldLayoutChg>
        <pc:sldLayoutChg chg="del">
          <pc:chgData name="Zhang, Hao [haozhang]" userId="24e64bb6-7a3b-4ace-8960-3339a8934562" providerId="ADAL" clId="{0E24D8DC-61A5-48B9-9A80-3870A41D96EC}" dt="2025-10-27T01:39:06.854" v="929" actId="47"/>
          <pc:sldLayoutMkLst>
            <pc:docMk/>
            <pc:sldMasterMk cId="2454142951" sldId="2147483672"/>
            <pc:sldLayoutMk cId="1807026735" sldId="2147483684"/>
          </pc:sldLayoutMkLst>
        </pc:sldLayoutChg>
      </pc:sldMasterChg>
    </pc:docChg>
  </pc:docChgLst>
  <pc:docChgLst>
    <pc:chgData name="Zhang, Hao [haozhang]" userId="24e64bb6-7a3b-4ace-8960-3339a8934562" providerId="ADAL" clId="{6511995B-C9F0-41DB-8549-4DC3B5115EA0}"/>
    <pc:docChg chg="custSel modSld">
      <pc:chgData name="Zhang, Hao [haozhang]" userId="24e64bb6-7a3b-4ace-8960-3339a8934562" providerId="ADAL" clId="{6511995B-C9F0-41DB-8549-4DC3B5115EA0}" dt="2023-07-03T08:16:46.467" v="91" actId="207"/>
      <pc:docMkLst>
        <pc:docMk/>
      </pc:docMkLst>
      <pc:sldChg chg="modSp">
        <pc:chgData name="Zhang, Hao [haozhang]" userId="24e64bb6-7a3b-4ace-8960-3339a8934562" providerId="ADAL" clId="{6511995B-C9F0-41DB-8549-4DC3B5115EA0}" dt="2023-06-29T23:06:17.830" v="89" actId="1076"/>
        <pc:sldMkLst>
          <pc:docMk/>
          <pc:sldMk cId="0" sldId="259"/>
        </pc:sldMkLst>
      </pc:sldChg>
      <pc:sldChg chg="modSp">
        <pc:chgData name="Zhang, Hao [haozhang]" userId="24e64bb6-7a3b-4ace-8960-3339a8934562" providerId="ADAL" clId="{6511995B-C9F0-41DB-8549-4DC3B5115EA0}" dt="2023-07-03T08:16:46.467" v="91" actId="207"/>
        <pc:sldMkLst>
          <pc:docMk/>
          <pc:sldMk cId="4289363440" sldId="265"/>
        </pc:sldMkLst>
      </pc:sldChg>
      <pc:sldChg chg="addSp delSp modSp">
        <pc:chgData name="Zhang, Hao [haozhang]" userId="24e64bb6-7a3b-4ace-8960-3339a8934562" providerId="ADAL" clId="{6511995B-C9F0-41DB-8549-4DC3B5115EA0}" dt="2023-06-29T16:49:58.453" v="88" actId="20577"/>
        <pc:sldMkLst>
          <pc:docMk/>
          <pc:sldMk cId="1998997365" sldId="44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2F89EE-4E19-1766-31F0-E526BE47D6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C86CEC-26EC-1283-A2B7-1093D1402D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09515-82DA-4796-8F4E-902924C2882D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E1B7C-6873-B17D-FAD4-121B70C8CC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EB221-1BA1-8E49-1FED-0CA93D68C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75006-ACB2-4241-B3D1-2E30E4A71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264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6C696-E416-466F-94C1-F4B8E76F54D0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E9CF-9C36-4579-BFDC-F40BFC8088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884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0E9CF-9C36-4579-BFDC-F40BFC8088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811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refractive index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0E9CF-9C36-4579-BFDC-F40BFC8088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35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0E9CF-9C36-4579-BFDC-F40BFC8088D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21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title">
            <a:extLst>
              <a:ext uri="{FF2B5EF4-FFF2-40B4-BE49-F238E27FC236}">
                <a16:creationId xmlns:a16="http://schemas.microsoft.com/office/drawing/2014/main" id="{13523538-8EB3-9828-12DD-FA4BF73BF7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5D5C33-4398-4EB1-B378-0361ECF0B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6773"/>
            <a:ext cx="9144000" cy="216318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4B31-C315-4175-80B6-A858A5BEB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494A26-D538-3FC8-982C-065457252BBC}"/>
              </a:ext>
            </a:extLst>
          </p:cNvPr>
          <p:cNvSpPr/>
          <p:nvPr userDrawn="1"/>
        </p:nvSpPr>
        <p:spPr>
          <a:xfrm>
            <a:off x="0" y="6034243"/>
            <a:ext cx="12192000" cy="827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logo">
            <a:extLst>
              <a:ext uri="{FF2B5EF4-FFF2-40B4-BE49-F238E27FC236}">
                <a16:creationId xmlns:a16="http://schemas.microsoft.com/office/drawing/2014/main" id="{94E05D19-2991-E2F8-C579-829698998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11" y="6140092"/>
            <a:ext cx="1218276" cy="6023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DA3A08-C659-3C1D-B8F3-F6EDD09A7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31" r="12958"/>
          <a:stretch/>
        </p:blipFill>
        <p:spPr>
          <a:xfrm>
            <a:off x="4073200" y="6026453"/>
            <a:ext cx="853829" cy="821746"/>
          </a:xfrm>
          <a:prstGeom prst="rect">
            <a:avLst/>
          </a:prstGeom>
        </p:spPr>
      </p:pic>
      <p:pic>
        <p:nvPicPr>
          <p:cNvPr id="19" name="Picture 4" descr="http://pcwww.liv.ac.uk/~pgro/PosterPrep/colour_logo_1849.png">
            <a:extLst>
              <a:ext uri="{FF2B5EF4-FFF2-40B4-BE49-F238E27FC236}">
                <a16:creationId xmlns:a16="http://schemas.microsoft.com/office/drawing/2014/main" id="{F1FFCF5C-FEC7-535D-03D8-BEBDFC99C0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25211" r="10354" b="26230"/>
          <a:stretch/>
        </p:blipFill>
        <p:spPr bwMode="auto">
          <a:xfrm>
            <a:off x="72956" y="6172625"/>
            <a:ext cx="2310742" cy="5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1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D24A-3C5D-45CE-A008-0525F8E3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1491B-A2D3-4B36-ACD5-1AF3D6BD4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02794-742D-4E14-B618-EE38D675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5E249-4C0E-408D-87FC-D0F72B15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NanoAC 2025, Liverpool, UK, Nov. 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48483-353F-4010-A3BC-3FC627F6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69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55553-2949-458D-B90D-4FC752ABF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A1D78-4E92-456E-8F9F-51A7AE72A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4803B-9C8C-4A87-98D3-29FC3D7A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857D2-D994-458D-9E23-5866C61D0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NanoAC 2025, Liverpool, UK, Nov. 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7BB2-E647-42A3-8136-88BB32300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2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96397E8B-DBDD-4DE8-B1AE-58DF6D56A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1"/>
            <a:ext cx="12192000" cy="10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74F0A-EE34-4EDD-8DA6-437CBB23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B39C-71F4-4E3D-B92B-CA35BA06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859"/>
            <a:ext cx="10515600" cy="4932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AEEDA4-F83D-4FE0-AFC4-E29D7EDA2557}"/>
              </a:ext>
            </a:extLst>
          </p:cNvPr>
          <p:cNvCxnSpPr/>
          <p:nvPr/>
        </p:nvCxnSpPr>
        <p:spPr>
          <a:xfrm>
            <a:off x="0" y="617636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3BCC27C-D9A6-4E1D-B664-C8BD5ECC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1880" y="6333801"/>
            <a:ext cx="5258061" cy="5016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NanoAC</a:t>
            </a:r>
            <a:r>
              <a:rPr lang="en-GB" dirty="0"/>
              <a:t> 2025, Liverpool, UK, Nov. 2025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AC1A362-106A-4B2A-816C-FE7C6B6C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0206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12A67B-E90E-46CD-9287-8E71E716F7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31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41460-ED77-4DC1-B34B-27F51A3F2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6F8860AA-EC05-4CB7-8311-4D444148B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AFD0035-CB3A-463C-8854-BC4CA7D5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39" y="21939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D66B-EE39-4CDF-B592-DB53B92EA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NanoAC 2025, Liverpool, UK, Nov.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68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91EB7-2FDE-4DF7-B6B4-070208D0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0537"/>
            <a:ext cx="5181600" cy="4776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05068-3C68-40CF-9D73-E579F930F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00537"/>
            <a:ext cx="5257800" cy="4776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F8C7-841D-4823-9B2C-E37B0816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83337-8236-4E09-AD78-F348C5B0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73935"/>
            <a:ext cx="6285053" cy="501649"/>
          </a:xfrm>
        </p:spPr>
        <p:txBody>
          <a:bodyPr/>
          <a:lstStyle/>
          <a:p>
            <a:r>
              <a:rPr lang="nl-NL"/>
              <a:t>NanoAC 2025, Liverpool, UK, Nov. 2025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B0C96-E8ED-47C6-8BFE-12BB520D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B5F9E5-2312-4276-ABBE-42037FFA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60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95DD-E83D-45C4-ADF7-C2A3F0C0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858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9081F-BD67-40F7-8D6E-C361B2B5C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09776"/>
            <a:ext cx="5157787" cy="417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F55C2-DEC1-4E49-99B6-7244CB048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1858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6E18FD-8449-4B2D-B05D-D928C8933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09776"/>
            <a:ext cx="5183188" cy="417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AAC3F6-5702-41DE-B3A6-C699092B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EC76-56FE-4A18-9D8B-4B703C49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NanoAC 2025, Liverpool, UK, Nov. 2025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06A03-9BE5-44A8-B429-AE39FC27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BC9B73-D2D6-4B2E-9D38-D556589FB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39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4148A-D121-4684-ABB3-86A85148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C8639-71B6-49C4-84DF-892EADEF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0AD40-35D7-464C-93C6-E8483DA4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22CD9D-D505-48AA-A2E7-20905EE2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62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F0980D-5618-4828-B42B-0136ECE1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97D32-13E2-417D-85EB-F63998B1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NanoAC 2025, Liverpool, UK, Nov. 2025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AF69C-D609-465E-AC9D-C6C23A8F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2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6A29-5FFB-48FA-9438-0C79D529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59988-AAB6-41D3-8020-AD2135865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B0BFB-5EFC-4ADF-88B2-0A858915F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CEA61-3248-4686-8546-8E69D02C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1AA77-24BE-4674-91BE-BAE59E62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NanoAC 2025, Liverpool, UK, Nov. 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27B87-63B5-46BD-98C1-F04E3935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01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7A58-65CB-4E52-84E6-A20F6D01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4A11F-60F4-4359-B3E6-19B65FBB7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38C5E-E67B-4679-99F1-97A853D06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7FD32-0887-4AC3-AF0F-62DE654B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E5EFE-3FF3-4821-9425-4B6C05BE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NanoAC 2025, Liverpool, UK, Nov. 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BB72B-FAC5-467A-A4DB-738DD97E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43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6DA26-CD46-4C16-AD78-15D58C18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B79CC-9D09-44A3-B73C-3C3882231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3C1C8-996D-41AE-B6E0-711821089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CE926-45D2-423F-85AD-33C84E681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err="1"/>
              <a:t>NanoAC</a:t>
            </a:r>
            <a:r>
              <a:rPr lang="en-GB" dirty="0"/>
              <a:t> 2025, Liverpool, UK, Nov.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1E600-A0FB-41DC-B38F-B3D3C45FC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2A67B-E90E-46CD-9287-8E71E716F73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4AA92521-5D1C-4D75-9E46-D38479E1E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1"/>
            <a:ext cx="12192000" cy="10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jfl85473\Dropbox\Visuals\Logos\CI_logo_smaller.jpg">
            <a:extLst>
              <a:ext uri="{FF2B5EF4-FFF2-40B4-BE49-F238E27FC236}">
                <a16:creationId xmlns:a16="http://schemas.microsoft.com/office/drawing/2014/main" id="{0EF77D62-56E1-4289-94FA-3A9AE629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39" y="6229517"/>
            <a:ext cx="1095261" cy="61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QUASAR">
            <a:extLst>
              <a:ext uri="{FF2B5EF4-FFF2-40B4-BE49-F238E27FC236}">
                <a16:creationId xmlns:a16="http://schemas.microsoft.com/office/drawing/2014/main" id="{A01AEDF3-F15D-4F4D-A598-01882F80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36" y="6206860"/>
            <a:ext cx="787057" cy="6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jfl85473\Dropbox\Presentations\Logos\UoLiv.jpg">
            <a:extLst>
              <a:ext uri="{FF2B5EF4-FFF2-40B4-BE49-F238E27FC236}">
                <a16:creationId xmlns:a16="http://schemas.microsoft.com/office/drawing/2014/main" id="{9678FDEA-28E7-4455-AE89-551D6298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" y="6191611"/>
            <a:ext cx="2315984" cy="6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571BDA-BB9B-4AA1-B3D1-4A6B2024415C}"/>
              </a:ext>
            </a:extLst>
          </p:cNvPr>
          <p:cNvCxnSpPr/>
          <p:nvPr/>
        </p:nvCxnSpPr>
        <p:spPr>
          <a:xfrm>
            <a:off x="0" y="617636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37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rlabs.com/newgrouppage9.cfm?objectgroup_id=2861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2022-8527-4F55-BE12-7ED3AC6A5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555" y="1122363"/>
            <a:ext cx="11402008" cy="2387600"/>
          </a:xfrm>
        </p:spPr>
        <p:txBody>
          <a:bodyPr>
            <a:noAutofit/>
          </a:bodyPr>
          <a:lstStyle/>
          <a:p>
            <a:r>
              <a:rPr lang="en-GB" dirty="0"/>
              <a:t>Diagnostic techniques in plasma-based accelerators</a:t>
            </a:r>
            <a:endParaRPr lang="en-GB" sz="4400" dirty="0">
              <a:latin typeface="FangSong" panose="02010609060101010101" pitchFamily="49" charset="-122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CC78A-958E-4FC8-9ABE-9667A0F7EA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zh-CN" dirty="0"/>
              <a:t>H. D. Zhang*, University of Liverpool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8F203B-C7FD-4B1C-9AC6-346F5A75640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89498" y="5653830"/>
            <a:ext cx="6285053" cy="365125"/>
          </a:xfrm>
          <a:ln>
            <a:noFill/>
          </a:ln>
        </p:spPr>
        <p:txBody>
          <a:bodyPr/>
          <a:lstStyle/>
          <a:p>
            <a:r>
              <a:rPr lang="nl-NL" sz="1400">
                <a:solidFill>
                  <a:schemeClr val="bg1"/>
                </a:solidFill>
              </a:rPr>
              <a:t>NanoAC 2025, Liverpool, UK, Nov. 2025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DC7F1-9740-4A54-B118-96B0B8B38B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5653829"/>
            <a:ext cx="2743200" cy="365125"/>
          </a:xfrm>
          <a:ln>
            <a:noFill/>
          </a:ln>
        </p:spPr>
        <p:txBody>
          <a:bodyPr/>
          <a:lstStyle/>
          <a:p>
            <a:fld id="{0C12A67B-E90E-46CD-9287-8E71E716F73B}" type="slidenum">
              <a:rPr lang="en-GB" smtClean="0">
                <a:solidFill>
                  <a:schemeClr val="bg1"/>
                </a:solidFill>
              </a:rPr>
              <a:t>1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189F9-F520-5E13-0286-C0D2EE7D2B86}"/>
              </a:ext>
            </a:extLst>
          </p:cNvPr>
          <p:cNvSpPr txBox="1"/>
          <p:nvPr/>
        </p:nvSpPr>
        <p:spPr>
          <a:xfrm>
            <a:off x="-22085" y="5735637"/>
            <a:ext cx="6105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*haozhang@liverpool.ac.uk </a:t>
            </a:r>
          </a:p>
        </p:txBody>
      </p:sp>
    </p:spTree>
    <p:extLst>
      <p:ext uri="{BB962C8B-B14F-4D97-AF65-F5344CB8AC3E}">
        <p14:creationId xmlns:p14="http://schemas.microsoft.com/office/powerpoint/2010/main" val="401962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1F7D20-AFF2-7EFC-CE3E-94B02A27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Interferometry – Density Comparison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7A5CB-F69B-A1C0-62C5-A0ED5C39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BGC Collaboration Meeting 22/05/2023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28D91-EEC2-98E5-581A-83995765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C53B-1AB6-4155-8A14-6B31AF4F56CB}" type="slidenum">
              <a:rPr lang="en-GB" smtClean="0"/>
              <a:t>10</a:t>
            </a:fld>
            <a:endParaRPr lang="en-GB" dirty="0"/>
          </a:p>
        </p:txBody>
      </p:sp>
      <p:pic>
        <p:nvPicPr>
          <p:cNvPr id="6" name="Picture 2" descr="MZplot">
            <a:extLst>
              <a:ext uri="{FF2B5EF4-FFF2-40B4-BE49-F238E27FC236}">
                <a16:creationId xmlns:a16="http://schemas.microsoft.com/office/drawing/2014/main" id="{A2CB9FC0-0E70-42C9-C24B-3D8D44C7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67" y="1675954"/>
            <a:ext cx="5658642" cy="43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3" descr="Nplot">
            <a:extLst>
              <a:ext uri="{FF2B5EF4-FFF2-40B4-BE49-F238E27FC236}">
                <a16:creationId xmlns:a16="http://schemas.microsoft.com/office/drawing/2014/main" id="{DD714E2C-DDE4-9302-2797-D4D8659D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0" y="1675954"/>
            <a:ext cx="5817195" cy="43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574CC7-61BE-BE1A-73B1-F7DB06C6232E}"/>
              </a:ext>
            </a:extLst>
          </p:cNvPr>
          <p:cNvSpPr txBox="1"/>
          <p:nvPr/>
        </p:nvSpPr>
        <p:spPr>
          <a:xfrm>
            <a:off x="2609288" y="1656371"/>
            <a:ext cx="1405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Nomarski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FFB6E-1B12-D774-1CDD-578F79A56227}"/>
              </a:ext>
            </a:extLst>
          </p:cNvPr>
          <p:cNvSpPr txBox="1"/>
          <p:nvPr/>
        </p:nvSpPr>
        <p:spPr>
          <a:xfrm>
            <a:off x="8257283" y="1656371"/>
            <a:ext cx="205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Mach-</a:t>
            </a:r>
            <a:r>
              <a:rPr lang="en-GB" sz="2400" b="1" dirty="0" err="1"/>
              <a:t>Zehnder</a:t>
            </a:r>
            <a:endParaRPr lang="en-GB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87513-CCBA-5503-844D-3389B43AFA3F}"/>
              </a:ext>
            </a:extLst>
          </p:cNvPr>
          <p:cNvSpPr txBox="1"/>
          <p:nvPr/>
        </p:nvSpPr>
        <p:spPr>
          <a:xfrm>
            <a:off x="5216233" y="5932561"/>
            <a:ext cx="2008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Analysed with IDEA [8]</a:t>
            </a:r>
          </a:p>
        </p:txBody>
      </p:sp>
    </p:spTree>
    <p:extLst>
      <p:ext uri="{BB962C8B-B14F-4D97-AF65-F5344CB8AC3E}">
        <p14:creationId xmlns:p14="http://schemas.microsoft.com/office/powerpoint/2010/main" val="2040406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F9AC-DB7E-BE2E-F3B0-3EF69C9E9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Double-Pass at the CI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9A46F-6EAD-58A3-107E-835AAB56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23BE8-3FA1-B9A4-4093-9A890689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11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BCD41-1FDE-33C5-7926-CCE58675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216" y="1799517"/>
            <a:ext cx="6002867" cy="28175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78398E-573A-AC7B-26A0-7F91BCCE34A6}"/>
              </a:ext>
            </a:extLst>
          </p:cNvPr>
          <p:cNvCxnSpPr/>
          <p:nvPr/>
        </p:nvCxnSpPr>
        <p:spPr>
          <a:xfrm>
            <a:off x="2689883" y="2687137"/>
            <a:ext cx="55541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899396-99EC-30C6-A3CA-F08A0B82E737}"/>
              </a:ext>
            </a:extLst>
          </p:cNvPr>
          <p:cNvSpPr txBox="1"/>
          <p:nvPr/>
        </p:nvSpPr>
        <p:spPr>
          <a:xfrm>
            <a:off x="7431216" y="2200568"/>
            <a:ext cx="949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Pass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BE5B76-0902-8A11-4AE7-03329C38CCF8}"/>
              </a:ext>
            </a:extLst>
          </p:cNvPr>
          <p:cNvCxnSpPr>
            <a:cxnSpLocks/>
          </p:cNvCxnSpPr>
          <p:nvPr/>
        </p:nvCxnSpPr>
        <p:spPr>
          <a:xfrm flipH="1">
            <a:off x="5060550" y="2814137"/>
            <a:ext cx="32173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09E6A1-6314-6DBA-9850-42030A77ABF0}"/>
              </a:ext>
            </a:extLst>
          </p:cNvPr>
          <p:cNvCxnSpPr>
            <a:cxnSpLocks/>
          </p:cNvCxnSpPr>
          <p:nvPr/>
        </p:nvCxnSpPr>
        <p:spPr>
          <a:xfrm>
            <a:off x="5069016" y="2814137"/>
            <a:ext cx="0" cy="1143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A3C9D3-BEF2-F6DD-46E0-A90A5E0C0467}"/>
              </a:ext>
            </a:extLst>
          </p:cNvPr>
          <p:cNvSpPr txBox="1"/>
          <p:nvPr/>
        </p:nvSpPr>
        <p:spPr>
          <a:xfrm>
            <a:off x="7405817" y="2824920"/>
            <a:ext cx="949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Pass 2</a:t>
            </a:r>
          </a:p>
        </p:txBody>
      </p:sp>
    </p:spTree>
    <p:extLst>
      <p:ext uri="{BB962C8B-B14F-4D97-AF65-F5344CB8AC3E}">
        <p14:creationId xmlns:p14="http://schemas.microsoft.com/office/powerpoint/2010/main" val="1895613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F829-A8E7-1CCF-6592-223675A0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Double-Pass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7214E-BCD8-3A1B-2D20-852D4D0D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9CB9E-5BAA-05F7-736E-101E3D91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A7FEC85-55AD-9A0B-63DF-99442367A4A2}"/>
              </a:ext>
            </a:extLst>
          </p:cNvPr>
          <p:cNvSpPr txBox="1">
            <a:spLocks/>
          </p:cNvSpPr>
          <p:nvPr/>
        </p:nvSpPr>
        <p:spPr>
          <a:xfrm>
            <a:off x="914400" y="1147116"/>
            <a:ext cx="9880600" cy="502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83" indent="-380990"/>
            <a:r>
              <a:rPr lang="en-GB" dirty="0"/>
              <a:t>Have preliminary results from the double-pass set-up</a:t>
            </a:r>
          </a:p>
          <a:p>
            <a:pPr marL="685783" indent="-380990"/>
            <a:r>
              <a:rPr lang="en-GB" dirty="0"/>
              <a:t>Below is a comparison of the single and double pass systems</a:t>
            </a:r>
          </a:p>
          <a:p>
            <a:pPr marL="685783" indent="-380990"/>
            <a:r>
              <a:rPr lang="en-GB" dirty="0"/>
              <a:t>Double pass artificially shows twice the density – signal strength is twice as large as expected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896C0-B572-BC50-D0B8-423F3B72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033" y="3023505"/>
            <a:ext cx="4516967" cy="3194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C21528-9FB1-D496-85FC-1FD9195AB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234" y="3004689"/>
            <a:ext cx="4258733" cy="31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28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16C4-4631-C8AD-89C2-0070BF2D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 x Pass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514C1-178B-310F-5393-89ED640BA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E2C4F-96B9-8983-3BE8-E945C9E9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87B4FFE-E556-DD2E-594E-E3810E2A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07042"/>
            <a:ext cx="10363200" cy="42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01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E4C2-CBBA-6FBB-B972-A978AA2D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pass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EBB4A-ACFA-CF5C-E906-3027CE854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D119E-EA70-3BCA-86FC-981DB9C2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14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8EB6C-5BA1-D69D-38E0-D03E0E55C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33" y="1147635"/>
            <a:ext cx="9323145" cy="45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8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179B-ED5C-C34F-D0C5-BC1BBF16E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CNT forest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6A8D2-BDC7-3C68-4A44-E09799FA3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Scanning electron microscope (SEM) </a:t>
            </a:r>
            <a:r>
              <a:rPr lang="en-GB" b="1" dirty="0"/>
              <a:t>images</a:t>
            </a:r>
            <a:r>
              <a:rPr lang="en-GB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6E93F-8F86-5692-573F-8FDA3076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0CD91-6FF1-FC99-471D-D6F48270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15</a:t>
            </a:fld>
            <a:endParaRPr lang="en-GB" dirty="0"/>
          </a:p>
        </p:txBody>
      </p:sp>
      <p:pic>
        <p:nvPicPr>
          <p:cNvPr id="1026" name="Picture 2" descr="Scientists carve 3D microstructures in carbon nanotube forests">
            <a:extLst>
              <a:ext uri="{FF2B5EF4-FFF2-40B4-BE49-F238E27FC236}">
                <a16:creationId xmlns:a16="http://schemas.microsoft.com/office/drawing/2014/main" id="{99FCE91A-BE00-22C2-A454-79C49AC47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88" y="2121588"/>
            <a:ext cx="9228327" cy="317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B917EB-706E-9F78-C684-120C02D17345}"/>
              </a:ext>
            </a:extLst>
          </p:cNvPr>
          <p:cNvSpPr txBox="1"/>
          <p:nvPr/>
        </p:nvSpPr>
        <p:spPr>
          <a:xfrm>
            <a:off x="6660292" y="5553931"/>
            <a:ext cx="4065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dirty="0" err="1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Appl</a:t>
            </a:r>
            <a:r>
              <a:rPr lang="fr-FR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. Phys. </a:t>
            </a:r>
            <a:r>
              <a:rPr lang="fr-FR" b="0" i="1" dirty="0" err="1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Lett</a:t>
            </a:r>
            <a:r>
              <a:rPr lang="fr-FR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.</a:t>
            </a:r>
            <a:r>
              <a:rPr lang="fr-FR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</a:rPr>
              <a:t> 91, 093121 (2007)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879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F1E6F-2105-898E-A2AC-12CA781DF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8ABDC9C7-1632-51D0-6E7F-5BB5BB65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/>
          <a:lstStyle/>
          <a:p>
            <a:r>
              <a:rPr lang="en-US" dirty="0"/>
              <a:t>Typical plasma-based accelerator system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B344FD1-E86D-1D91-9E0A-B7F539CC9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6913"/>
            <a:ext cx="10515600" cy="454799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6CD35-4F8F-4985-5024-7EC2C1F4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1880" y="6333801"/>
            <a:ext cx="5258061" cy="50164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NanoAC 2025, Liverpool, UK, Nov.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84CD2-8F1E-542D-3A4F-A5210EA6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0206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12A67B-E90E-46CD-9287-8E71E716F73B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24DD7D-9C25-6CFB-5618-CEB75AF2429F}"/>
              </a:ext>
            </a:extLst>
          </p:cNvPr>
          <p:cNvSpPr txBox="1"/>
          <p:nvPr/>
        </p:nvSpPr>
        <p:spPr>
          <a:xfrm>
            <a:off x="8254314" y="5745892"/>
            <a:ext cx="263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Credit: Bifeng Lei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DFA8555-C359-7D67-9732-6DD403FA9B8D}"/>
              </a:ext>
            </a:extLst>
          </p:cNvPr>
          <p:cNvSpPr/>
          <p:nvPr/>
        </p:nvSpPr>
        <p:spPr>
          <a:xfrm>
            <a:off x="6827108" y="2457037"/>
            <a:ext cx="2743200" cy="32888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6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F876-1716-C178-F6EC-FABA9332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Energy Spectrometer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F2AC5-F70A-8A9F-B66B-F02E0981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15D35-FC1E-00FB-2B68-9DE757EE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17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2A2C8-836D-5F57-716A-9EF2993205EB}"/>
              </a:ext>
            </a:extLst>
          </p:cNvPr>
          <p:cNvSpPr txBox="1"/>
          <p:nvPr/>
        </p:nvSpPr>
        <p:spPr>
          <a:xfrm>
            <a:off x="7463481" y="5929076"/>
            <a:ext cx="297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The AWAKE Spectrometer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83A84E-14DF-D1FA-CC68-FB35C5C946A4}"/>
              </a:ext>
            </a:extLst>
          </p:cNvPr>
          <p:cNvSpPr txBox="1"/>
          <p:nvPr/>
        </p:nvSpPr>
        <p:spPr>
          <a:xfrm>
            <a:off x="8518967" y="6298408"/>
            <a:ext cx="263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Credit: </a:t>
            </a:r>
            <a:r>
              <a:rPr lang="en-GB" i="1" dirty="0"/>
              <a:t>F. Pannell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C825BF-0F8E-56D1-BED3-F0662403A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90" y="1244859"/>
            <a:ext cx="5158396" cy="4932104"/>
          </a:xfrm>
        </p:spPr>
        <p:txBody>
          <a:bodyPr/>
          <a:lstStyle/>
          <a:p>
            <a:r>
              <a:rPr lang="en-GB" dirty="0"/>
              <a:t>Things to consider: </a:t>
            </a:r>
          </a:p>
          <a:p>
            <a:pPr lvl="1"/>
            <a:r>
              <a:rPr lang="en-GB" dirty="0"/>
              <a:t>Separate electrons from laser/drive beam.</a:t>
            </a:r>
          </a:p>
          <a:p>
            <a:pPr lvl="1"/>
            <a:r>
              <a:rPr lang="en-GB" dirty="0"/>
              <a:t>Full energy distribution (interested spectrum) into transverse distribution (0.1-1 GeV with 100 µm CNT lengths)</a:t>
            </a:r>
          </a:p>
          <a:p>
            <a:pPr lvl="1"/>
            <a:r>
              <a:rPr lang="en-GB" dirty="0"/>
              <a:t>Dipole field.</a:t>
            </a:r>
          </a:p>
          <a:p>
            <a:pPr lvl="1"/>
            <a:r>
              <a:rPr lang="en-GB" dirty="0"/>
              <a:t>Screen size.</a:t>
            </a:r>
          </a:p>
          <a:p>
            <a:pPr lvl="1"/>
            <a:r>
              <a:rPr lang="en-GB" dirty="0"/>
              <a:t>Synchronized camera &amp; continuous camera</a:t>
            </a:r>
          </a:p>
          <a:p>
            <a:pPr lvl="1"/>
            <a:r>
              <a:rPr lang="en-GB" dirty="0"/>
              <a:t>Beam size (10s µm)</a:t>
            </a:r>
          </a:p>
          <a:p>
            <a:pPr lvl="1"/>
            <a:r>
              <a:rPr lang="en-GB" dirty="0"/>
              <a:t>Intensity =&gt; choice of Phosphor.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6ACA4995-A4B3-D6E1-B85E-2616DBC4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64" t="41128" r="4034" b="6236"/>
          <a:stretch>
            <a:fillRect/>
          </a:stretch>
        </p:blipFill>
        <p:spPr>
          <a:xfrm>
            <a:off x="5504385" y="1157123"/>
            <a:ext cx="6467253" cy="51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96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9270-EA06-2431-B8EA-11C616AE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parameters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C7220-73CE-F1A7-ECA1-DEDDA4EB9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Sizes (10s µm) =&gt; Measured by 2 Energy spectrometers. </a:t>
            </a:r>
          </a:p>
          <a:p>
            <a:r>
              <a:rPr lang="en-GB" dirty="0"/>
              <a:t>Bunch length (10s fs)  =&gt; Will be challenging for non-interceptive.</a:t>
            </a:r>
          </a:p>
          <a:p>
            <a:r>
              <a:rPr lang="en-GB" dirty="0"/>
              <a:t>Charge/current (100 </a:t>
            </a:r>
            <a:r>
              <a:rPr lang="en-GB" dirty="0" err="1"/>
              <a:t>pC</a:t>
            </a:r>
            <a:r>
              <a:rPr lang="en-GB" dirty="0"/>
              <a:t> – 1 </a:t>
            </a:r>
            <a:r>
              <a:rPr lang="en-GB" dirty="0" err="1"/>
              <a:t>nC</a:t>
            </a:r>
            <a:r>
              <a:rPr lang="en-GB" dirty="0"/>
              <a:t>) </a:t>
            </a:r>
          </a:p>
          <a:p>
            <a:pPr lvl="1"/>
            <a:r>
              <a:rPr lang="en-GB" dirty="0"/>
              <a:t>Faraday cup.</a:t>
            </a:r>
          </a:p>
          <a:p>
            <a:pPr lvl="1"/>
            <a:r>
              <a:rPr lang="en-GB" dirty="0"/>
              <a:t>ICT from </a:t>
            </a:r>
            <a:r>
              <a:rPr lang="en-GB" dirty="0" err="1"/>
              <a:t>Bergos</a:t>
            </a:r>
            <a:endParaRPr lang="en-GB" dirty="0"/>
          </a:p>
          <a:p>
            <a:r>
              <a:rPr lang="en-GB" dirty="0"/>
              <a:t>Emittance (10s mm </a:t>
            </a:r>
            <a:r>
              <a:rPr lang="en-GB" dirty="0" err="1"/>
              <a:t>mrad</a:t>
            </a:r>
            <a:r>
              <a:rPr lang="en-GB" dirty="0"/>
              <a:t>) ???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A9C5B-F170-ED9B-A662-7AB663F97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EB57C-8000-BDA3-C612-150BC437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315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0F1F-7EA3-E300-AFF1-E07F022A0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Pepperpot</a:t>
            </a:r>
            <a:r>
              <a:rPr lang="en-GB" dirty="0"/>
              <a:t> emittance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6B504-92A1-3EB1-3D1C-171C602D2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715"/>
            <a:ext cx="10515600" cy="4932104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A575E-2C99-8A51-F543-D5568580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27950-7EF2-42DC-4CCC-D8796CD6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19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CD67FB-2789-6B02-6399-F016767EDC46}"/>
              </a:ext>
            </a:extLst>
          </p:cNvPr>
          <p:cNvGrpSpPr/>
          <p:nvPr/>
        </p:nvGrpSpPr>
        <p:grpSpPr>
          <a:xfrm>
            <a:off x="890782" y="1166498"/>
            <a:ext cx="6639640" cy="2076826"/>
            <a:chOff x="147090" y="1150977"/>
            <a:chExt cx="6278264" cy="21046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2F6686-41A1-9B34-99A0-CE7782435467}"/>
                </a:ext>
              </a:extLst>
            </p:cNvPr>
            <p:cNvSpPr/>
            <p:nvPr/>
          </p:nvSpPr>
          <p:spPr>
            <a:xfrm>
              <a:off x="147090" y="1150977"/>
              <a:ext cx="6278264" cy="210468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CEB8DB-4E9A-1258-B10C-F70CCA9F865E}"/>
                </a:ext>
              </a:extLst>
            </p:cNvPr>
            <p:cNvGrpSpPr/>
            <p:nvPr/>
          </p:nvGrpSpPr>
          <p:grpSpPr>
            <a:xfrm>
              <a:off x="197705" y="1200317"/>
              <a:ext cx="6172265" cy="2001473"/>
              <a:chOff x="305463" y="2378848"/>
              <a:chExt cx="6709363" cy="217563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D80411-93F6-FABC-F9C1-D571730A60DF}"/>
                  </a:ext>
                </a:extLst>
              </p:cNvPr>
              <p:cNvSpPr/>
              <p:nvPr/>
            </p:nvSpPr>
            <p:spPr>
              <a:xfrm>
                <a:off x="305463" y="2379827"/>
                <a:ext cx="6709363" cy="21746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9299156-E3D0-6B86-30AE-B907A0B5A990}"/>
                  </a:ext>
                </a:extLst>
              </p:cNvPr>
              <p:cNvGrpSpPr/>
              <p:nvPr/>
            </p:nvGrpSpPr>
            <p:grpSpPr>
              <a:xfrm>
                <a:off x="305463" y="2378848"/>
                <a:ext cx="6671263" cy="2175637"/>
                <a:chOff x="354886" y="2212482"/>
                <a:chExt cx="7011683" cy="2286655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3496A25-2263-935D-6BEC-FCCC2A2D72B1}"/>
                    </a:ext>
                  </a:extLst>
                </p:cNvPr>
                <p:cNvGrpSpPr/>
                <p:nvPr/>
              </p:nvGrpSpPr>
              <p:grpSpPr>
                <a:xfrm>
                  <a:off x="4095666" y="2814953"/>
                  <a:ext cx="3270903" cy="1684184"/>
                  <a:chOff x="6300495" y="2252153"/>
                  <a:chExt cx="5794049" cy="3839345"/>
                </a:xfrm>
              </p:grpSpPr>
              <p:sp>
                <p:nvSpPr>
                  <p:cNvPr id="62" name="Freeform: Shape 17">
                    <a:extLst>
                      <a:ext uri="{FF2B5EF4-FFF2-40B4-BE49-F238E27FC236}">
                        <a16:creationId xmlns:a16="http://schemas.microsoft.com/office/drawing/2014/main" id="{A72B115E-511C-8FD6-D21B-FCA280598B9A}"/>
                      </a:ext>
                    </a:extLst>
                  </p:cNvPr>
                  <p:cNvSpPr/>
                  <p:nvPr/>
                </p:nvSpPr>
                <p:spPr>
                  <a:xfrm>
                    <a:off x="7009480" y="2551565"/>
                    <a:ext cx="4064000" cy="2895600"/>
                  </a:xfrm>
                  <a:custGeom>
                    <a:avLst/>
                    <a:gdLst>
                      <a:gd name="connsiteX0" fmla="*/ 0 w 4064000"/>
                      <a:gd name="connsiteY0" fmla="*/ 2887133 h 2895600"/>
                      <a:gd name="connsiteX1" fmla="*/ 372533 w 4064000"/>
                      <a:gd name="connsiteY1" fmla="*/ 2853266 h 2895600"/>
                      <a:gd name="connsiteX2" fmla="*/ 668866 w 4064000"/>
                      <a:gd name="connsiteY2" fmla="*/ 2777066 h 2895600"/>
                      <a:gd name="connsiteX3" fmla="*/ 931333 w 4064000"/>
                      <a:gd name="connsiteY3" fmla="*/ 2667000 h 2895600"/>
                      <a:gd name="connsiteX4" fmla="*/ 1007533 w 4064000"/>
                      <a:gd name="connsiteY4" fmla="*/ 2556933 h 2895600"/>
                      <a:gd name="connsiteX5" fmla="*/ 1202266 w 4064000"/>
                      <a:gd name="connsiteY5" fmla="*/ 2328333 h 2895600"/>
                      <a:gd name="connsiteX6" fmla="*/ 1363133 w 4064000"/>
                      <a:gd name="connsiteY6" fmla="*/ 1955800 h 2895600"/>
                      <a:gd name="connsiteX7" fmla="*/ 1456266 w 4064000"/>
                      <a:gd name="connsiteY7" fmla="*/ 1667933 h 2895600"/>
                      <a:gd name="connsiteX8" fmla="*/ 1676400 w 4064000"/>
                      <a:gd name="connsiteY8" fmla="*/ 753533 h 2895600"/>
                      <a:gd name="connsiteX9" fmla="*/ 1820333 w 4064000"/>
                      <a:gd name="connsiteY9" fmla="*/ 177800 h 2895600"/>
                      <a:gd name="connsiteX10" fmla="*/ 1947333 w 4064000"/>
                      <a:gd name="connsiteY10" fmla="*/ 16933 h 2895600"/>
                      <a:gd name="connsiteX11" fmla="*/ 2133600 w 4064000"/>
                      <a:gd name="connsiteY11" fmla="*/ 0 h 2895600"/>
                      <a:gd name="connsiteX12" fmla="*/ 2269066 w 4064000"/>
                      <a:gd name="connsiteY12" fmla="*/ 59266 h 2895600"/>
                      <a:gd name="connsiteX13" fmla="*/ 2336800 w 4064000"/>
                      <a:gd name="connsiteY13" fmla="*/ 160866 h 2895600"/>
                      <a:gd name="connsiteX14" fmla="*/ 2523066 w 4064000"/>
                      <a:gd name="connsiteY14" fmla="*/ 939800 h 2895600"/>
                      <a:gd name="connsiteX15" fmla="*/ 2692400 w 4064000"/>
                      <a:gd name="connsiteY15" fmla="*/ 1701800 h 2895600"/>
                      <a:gd name="connsiteX16" fmla="*/ 2810933 w 4064000"/>
                      <a:gd name="connsiteY16" fmla="*/ 2023533 h 2895600"/>
                      <a:gd name="connsiteX17" fmla="*/ 3031066 w 4064000"/>
                      <a:gd name="connsiteY17" fmla="*/ 2446866 h 2895600"/>
                      <a:gd name="connsiteX18" fmla="*/ 3268133 w 4064000"/>
                      <a:gd name="connsiteY18" fmla="*/ 2700866 h 2895600"/>
                      <a:gd name="connsiteX19" fmla="*/ 3572933 w 4064000"/>
                      <a:gd name="connsiteY19" fmla="*/ 2819400 h 2895600"/>
                      <a:gd name="connsiteX20" fmla="*/ 3928533 w 4064000"/>
                      <a:gd name="connsiteY20" fmla="*/ 2887133 h 2895600"/>
                      <a:gd name="connsiteX21" fmla="*/ 4064000 w 4064000"/>
                      <a:gd name="connsiteY21" fmla="*/ 2895600 h 2895600"/>
                      <a:gd name="connsiteX22" fmla="*/ 0 w 4064000"/>
                      <a:gd name="connsiteY22" fmla="*/ 2887133 h 289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064000" h="2895600">
                        <a:moveTo>
                          <a:pt x="0" y="2887133"/>
                        </a:moveTo>
                        <a:lnTo>
                          <a:pt x="372533" y="2853266"/>
                        </a:lnTo>
                        <a:lnTo>
                          <a:pt x="668866" y="2777066"/>
                        </a:lnTo>
                        <a:lnTo>
                          <a:pt x="931333" y="2667000"/>
                        </a:lnTo>
                        <a:lnTo>
                          <a:pt x="1007533" y="2556933"/>
                        </a:lnTo>
                        <a:lnTo>
                          <a:pt x="1202266" y="2328333"/>
                        </a:lnTo>
                        <a:lnTo>
                          <a:pt x="1363133" y="1955800"/>
                        </a:lnTo>
                        <a:lnTo>
                          <a:pt x="1456266" y="1667933"/>
                        </a:lnTo>
                        <a:lnTo>
                          <a:pt x="1676400" y="753533"/>
                        </a:lnTo>
                        <a:lnTo>
                          <a:pt x="1820333" y="177800"/>
                        </a:lnTo>
                        <a:lnTo>
                          <a:pt x="1947333" y="16933"/>
                        </a:lnTo>
                        <a:lnTo>
                          <a:pt x="2133600" y="0"/>
                        </a:lnTo>
                        <a:lnTo>
                          <a:pt x="2269066" y="59266"/>
                        </a:lnTo>
                        <a:lnTo>
                          <a:pt x="2336800" y="160866"/>
                        </a:lnTo>
                        <a:lnTo>
                          <a:pt x="2523066" y="939800"/>
                        </a:lnTo>
                        <a:lnTo>
                          <a:pt x="2692400" y="1701800"/>
                        </a:lnTo>
                        <a:lnTo>
                          <a:pt x="2810933" y="2023533"/>
                        </a:lnTo>
                        <a:lnTo>
                          <a:pt x="3031066" y="2446866"/>
                        </a:lnTo>
                        <a:lnTo>
                          <a:pt x="3268133" y="2700866"/>
                        </a:lnTo>
                        <a:lnTo>
                          <a:pt x="3572933" y="2819400"/>
                        </a:lnTo>
                        <a:lnTo>
                          <a:pt x="3928533" y="2887133"/>
                        </a:lnTo>
                        <a:lnTo>
                          <a:pt x="4064000" y="2895600"/>
                        </a:lnTo>
                        <a:lnTo>
                          <a:pt x="0" y="2887133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0B9AB2FD-0B2C-EFB5-A5C0-65908B1CBEA6}"/>
                      </a:ext>
                    </a:extLst>
                  </p:cNvPr>
                  <p:cNvCxnSpPr/>
                  <p:nvPr/>
                </p:nvCxnSpPr>
                <p:spPr>
                  <a:xfrm>
                    <a:off x="9089639" y="2252153"/>
                    <a:ext cx="0" cy="3196278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A512519A-D12C-02D4-6416-7A2B8DFB77A0}"/>
                      </a:ext>
                    </a:extLst>
                  </p:cNvPr>
                  <p:cNvGrpSpPr/>
                  <p:nvPr/>
                </p:nvGrpSpPr>
                <p:grpSpPr>
                  <a:xfrm>
                    <a:off x="6300495" y="2539956"/>
                    <a:ext cx="5794049" cy="2908475"/>
                    <a:chOff x="5725682" y="1800258"/>
                    <a:chExt cx="5794049" cy="2908475"/>
                  </a:xfrm>
                </p:grpSpPr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C896765C-F4AA-0569-8CE6-BF3C9DE5591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25682" y="4708733"/>
                      <a:ext cx="5794049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" name="Freeform: Shape 25">
                      <a:extLst>
                        <a:ext uri="{FF2B5EF4-FFF2-40B4-BE49-F238E27FC236}">
                          <a16:creationId xmlns:a16="http://schemas.microsoft.com/office/drawing/2014/main" id="{FA6F1AC9-27E9-2E72-D9D3-378A22AD3D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23888" y="1803163"/>
                      <a:ext cx="2187723" cy="2905570"/>
                    </a:xfrm>
                    <a:custGeom>
                      <a:avLst/>
                      <a:gdLst>
                        <a:gd name="connsiteX0" fmla="*/ 0 w 2187723"/>
                        <a:gd name="connsiteY0" fmla="*/ 2905570 h 2905570"/>
                        <a:gd name="connsiteX1" fmla="*/ 1008404 w 2187723"/>
                        <a:gd name="connsiteY1" fmla="*/ 2683379 h 2905570"/>
                        <a:gd name="connsiteX2" fmla="*/ 1538243 w 2187723"/>
                        <a:gd name="connsiteY2" fmla="*/ 1777525 h 2905570"/>
                        <a:gd name="connsiteX3" fmla="*/ 1897166 w 2187723"/>
                        <a:gd name="connsiteY3" fmla="*/ 290557 h 2905570"/>
                        <a:gd name="connsiteX4" fmla="*/ 2187723 w 2187723"/>
                        <a:gd name="connsiteY4" fmla="*/ 0 h 2905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87723" h="2905570">
                          <a:moveTo>
                            <a:pt x="0" y="2905570"/>
                          </a:moveTo>
                          <a:cubicBezTo>
                            <a:pt x="376015" y="2888478"/>
                            <a:pt x="752030" y="2871387"/>
                            <a:pt x="1008404" y="2683379"/>
                          </a:cubicBezTo>
                          <a:cubicBezTo>
                            <a:pt x="1264778" y="2495371"/>
                            <a:pt x="1390116" y="2176329"/>
                            <a:pt x="1538243" y="1777525"/>
                          </a:cubicBezTo>
                          <a:cubicBezTo>
                            <a:pt x="1686370" y="1378721"/>
                            <a:pt x="1788919" y="586811"/>
                            <a:pt x="1897166" y="290557"/>
                          </a:cubicBezTo>
                          <a:cubicBezTo>
                            <a:pt x="2005413" y="-5697"/>
                            <a:pt x="2058112" y="12819"/>
                            <a:pt x="2187723" y="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26">
                      <a:extLst>
                        <a:ext uri="{FF2B5EF4-FFF2-40B4-BE49-F238E27FC236}">
                          <a16:creationId xmlns:a16="http://schemas.microsoft.com/office/drawing/2014/main" id="{56A07AEF-4FB0-1A51-3FD9-0B39A5D9261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511431" y="1800258"/>
                      <a:ext cx="2187723" cy="2905570"/>
                    </a:xfrm>
                    <a:custGeom>
                      <a:avLst/>
                      <a:gdLst>
                        <a:gd name="connsiteX0" fmla="*/ 0 w 2187723"/>
                        <a:gd name="connsiteY0" fmla="*/ 2905570 h 2905570"/>
                        <a:gd name="connsiteX1" fmla="*/ 1008404 w 2187723"/>
                        <a:gd name="connsiteY1" fmla="*/ 2683379 h 2905570"/>
                        <a:gd name="connsiteX2" fmla="*/ 1538243 w 2187723"/>
                        <a:gd name="connsiteY2" fmla="*/ 1777525 h 2905570"/>
                        <a:gd name="connsiteX3" fmla="*/ 1897166 w 2187723"/>
                        <a:gd name="connsiteY3" fmla="*/ 290557 h 2905570"/>
                        <a:gd name="connsiteX4" fmla="*/ 2187723 w 2187723"/>
                        <a:gd name="connsiteY4" fmla="*/ 0 h 2905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87723" h="2905570">
                          <a:moveTo>
                            <a:pt x="0" y="2905570"/>
                          </a:moveTo>
                          <a:cubicBezTo>
                            <a:pt x="376015" y="2888478"/>
                            <a:pt x="752030" y="2871387"/>
                            <a:pt x="1008404" y="2683379"/>
                          </a:cubicBezTo>
                          <a:cubicBezTo>
                            <a:pt x="1264778" y="2495371"/>
                            <a:pt x="1390116" y="2176329"/>
                            <a:pt x="1538243" y="1777525"/>
                          </a:cubicBezTo>
                          <a:cubicBezTo>
                            <a:pt x="1686370" y="1378721"/>
                            <a:pt x="1788919" y="586811"/>
                            <a:pt x="1897166" y="290557"/>
                          </a:cubicBezTo>
                          <a:cubicBezTo>
                            <a:pt x="2005413" y="-5697"/>
                            <a:pt x="2058112" y="12819"/>
                            <a:pt x="2187723" y="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3D8D5C7B-4821-8E55-4A3A-613D092675CA}"/>
                      </a:ext>
                    </a:extLst>
                  </p:cNvPr>
                  <p:cNvSpPr txBox="1"/>
                  <p:nvPr/>
                </p:nvSpPr>
                <p:spPr>
                  <a:xfrm>
                    <a:off x="8872110" y="5460038"/>
                    <a:ext cx="629113" cy="6314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just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x</a:t>
                    </a:r>
                    <a:r>
                      <a:rPr kumimoji="0" lang="en-GB" sz="1200" b="0" i="0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j</a:t>
                    </a:r>
                    <a:endParaRPr kumimoji="0" lang="en-GB" sz="1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6" name="Straight Arrow Connector 65">
                    <a:extLst>
                      <a:ext uri="{FF2B5EF4-FFF2-40B4-BE49-F238E27FC236}">
                        <a16:creationId xmlns:a16="http://schemas.microsoft.com/office/drawing/2014/main" id="{F8FAD17A-48F3-1658-E419-972A669F84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86243" y="4579105"/>
                    <a:ext cx="742637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553EDD6E-DC9F-69F3-319E-2B0FB30F403B}"/>
                      </a:ext>
                    </a:extLst>
                  </p:cNvPr>
                  <p:cNvSpPr txBox="1"/>
                  <p:nvPr/>
                </p:nvSpPr>
                <p:spPr>
                  <a:xfrm>
                    <a:off x="9240473" y="4512551"/>
                    <a:ext cx="570847" cy="5963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just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σ</a:t>
                    </a:r>
                    <a:r>
                      <a:rPr kumimoji="0" lang="en-GB" sz="1100" b="0" i="0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j</a:t>
                    </a:r>
                    <a:endParaRPr kumimoji="0" lang="en-GB" sz="11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7DD0C98-3287-B9E3-C1C1-11570BD4115E}"/>
                      </a:ext>
                    </a:extLst>
                  </p:cNvPr>
                  <p:cNvSpPr txBox="1"/>
                  <p:nvPr/>
                </p:nvSpPr>
                <p:spPr>
                  <a:xfrm>
                    <a:off x="8548996" y="3616125"/>
                    <a:ext cx="571561" cy="5963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just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n</a:t>
                    </a:r>
                    <a:r>
                      <a:rPr kumimoji="0" lang="en-GB" sz="1100" b="0" i="0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j</a:t>
                    </a:r>
                    <a:endParaRPr kumimoji="0" lang="en-GB" sz="11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21FB4BF-3938-4BE6-2BB5-58598EEA723D}"/>
                    </a:ext>
                  </a:extLst>
                </p:cNvPr>
                <p:cNvSpPr txBox="1"/>
                <p:nvPr/>
              </p:nvSpPr>
              <p:spPr>
                <a:xfrm>
                  <a:off x="5916495" y="2484613"/>
                  <a:ext cx="873654" cy="4528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j</a:t>
                  </a:r>
                  <a:r>
                    <a:rPr kumimoji="0" lang="en-GB" sz="1100" b="0" i="0" u="none" strike="noStrike" kern="1200" cap="none" spc="0" normalizeH="0" baseline="30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th</a:t>
                  </a:r>
                  <a:r>
                    <a: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beamlet intensity</a:t>
                  </a:r>
                  <a:endParaRPr kumimoji="0" lang="en-GB" sz="11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3462A66D-18D5-0088-812D-FFE84A3EFA9F}"/>
                    </a:ext>
                  </a:extLst>
                </p:cNvPr>
                <p:cNvCxnSpPr>
                  <a:cxnSpLocks/>
                  <a:stCxn id="37" idx="11"/>
                </p:cNvCxnSpPr>
                <p:nvPr/>
              </p:nvCxnSpPr>
              <p:spPr>
                <a:xfrm>
                  <a:off x="3568474" y="2528506"/>
                  <a:ext cx="1826355" cy="7642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D86ACE0-93A6-C09C-D69C-6927893D5484}"/>
                    </a:ext>
                  </a:extLst>
                </p:cNvPr>
                <p:cNvGrpSpPr/>
                <p:nvPr/>
              </p:nvGrpSpPr>
              <p:grpSpPr>
                <a:xfrm>
                  <a:off x="354886" y="2212482"/>
                  <a:ext cx="3740780" cy="2142582"/>
                  <a:chOff x="632387" y="1244508"/>
                  <a:chExt cx="5946899" cy="3964513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01DCF21B-E386-7E71-5A86-4A6A965B3527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3911422" y="2541157"/>
                    <a:ext cx="3695584" cy="1640144"/>
                    <a:chOff x="3785607" y="1788856"/>
                    <a:chExt cx="3695584" cy="1640144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4FF6879-FD73-220A-1B47-CC0424192E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23722" y="1788856"/>
                      <a:ext cx="1877101" cy="1640144"/>
                      <a:chOff x="5971497" y="1657354"/>
                      <a:chExt cx="1877101" cy="1640144"/>
                    </a:xfrm>
                  </p:grpSpPr>
                  <p:sp>
                    <p:nvSpPr>
                      <p:cNvPr id="57" name="Freeform: Shape 71">
                        <a:extLst>
                          <a:ext uri="{FF2B5EF4-FFF2-40B4-BE49-F238E27FC236}">
                            <a16:creationId xmlns:a16="http://schemas.microsoft.com/office/drawing/2014/main" id="{C3E88246-FD6C-268E-0AEC-4599A94995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1187" y="1663901"/>
                        <a:ext cx="1316616" cy="1632884"/>
                      </a:xfrm>
                      <a:custGeom>
                        <a:avLst/>
                        <a:gdLst>
                          <a:gd name="connsiteX0" fmla="*/ 0 w 4064000"/>
                          <a:gd name="connsiteY0" fmla="*/ 2887133 h 2895600"/>
                          <a:gd name="connsiteX1" fmla="*/ 372533 w 4064000"/>
                          <a:gd name="connsiteY1" fmla="*/ 2853266 h 2895600"/>
                          <a:gd name="connsiteX2" fmla="*/ 668866 w 4064000"/>
                          <a:gd name="connsiteY2" fmla="*/ 2777066 h 2895600"/>
                          <a:gd name="connsiteX3" fmla="*/ 931333 w 4064000"/>
                          <a:gd name="connsiteY3" fmla="*/ 2667000 h 2895600"/>
                          <a:gd name="connsiteX4" fmla="*/ 1007533 w 4064000"/>
                          <a:gd name="connsiteY4" fmla="*/ 2556933 h 2895600"/>
                          <a:gd name="connsiteX5" fmla="*/ 1202266 w 4064000"/>
                          <a:gd name="connsiteY5" fmla="*/ 2328333 h 2895600"/>
                          <a:gd name="connsiteX6" fmla="*/ 1363133 w 4064000"/>
                          <a:gd name="connsiteY6" fmla="*/ 1955800 h 2895600"/>
                          <a:gd name="connsiteX7" fmla="*/ 1456266 w 4064000"/>
                          <a:gd name="connsiteY7" fmla="*/ 1667933 h 2895600"/>
                          <a:gd name="connsiteX8" fmla="*/ 1676400 w 4064000"/>
                          <a:gd name="connsiteY8" fmla="*/ 753533 h 2895600"/>
                          <a:gd name="connsiteX9" fmla="*/ 1820333 w 4064000"/>
                          <a:gd name="connsiteY9" fmla="*/ 177800 h 2895600"/>
                          <a:gd name="connsiteX10" fmla="*/ 1947333 w 4064000"/>
                          <a:gd name="connsiteY10" fmla="*/ 16933 h 2895600"/>
                          <a:gd name="connsiteX11" fmla="*/ 2133600 w 4064000"/>
                          <a:gd name="connsiteY11" fmla="*/ 0 h 2895600"/>
                          <a:gd name="connsiteX12" fmla="*/ 2269066 w 4064000"/>
                          <a:gd name="connsiteY12" fmla="*/ 59266 h 2895600"/>
                          <a:gd name="connsiteX13" fmla="*/ 2336800 w 4064000"/>
                          <a:gd name="connsiteY13" fmla="*/ 160866 h 2895600"/>
                          <a:gd name="connsiteX14" fmla="*/ 2523066 w 4064000"/>
                          <a:gd name="connsiteY14" fmla="*/ 939800 h 2895600"/>
                          <a:gd name="connsiteX15" fmla="*/ 2692400 w 4064000"/>
                          <a:gd name="connsiteY15" fmla="*/ 1701800 h 2895600"/>
                          <a:gd name="connsiteX16" fmla="*/ 2810933 w 4064000"/>
                          <a:gd name="connsiteY16" fmla="*/ 2023533 h 2895600"/>
                          <a:gd name="connsiteX17" fmla="*/ 3031066 w 4064000"/>
                          <a:gd name="connsiteY17" fmla="*/ 2446866 h 2895600"/>
                          <a:gd name="connsiteX18" fmla="*/ 3268133 w 4064000"/>
                          <a:gd name="connsiteY18" fmla="*/ 2700866 h 2895600"/>
                          <a:gd name="connsiteX19" fmla="*/ 3572933 w 4064000"/>
                          <a:gd name="connsiteY19" fmla="*/ 2819400 h 2895600"/>
                          <a:gd name="connsiteX20" fmla="*/ 3928533 w 4064000"/>
                          <a:gd name="connsiteY20" fmla="*/ 2887133 h 2895600"/>
                          <a:gd name="connsiteX21" fmla="*/ 4064000 w 4064000"/>
                          <a:gd name="connsiteY21" fmla="*/ 2895600 h 2895600"/>
                          <a:gd name="connsiteX22" fmla="*/ 0 w 4064000"/>
                          <a:gd name="connsiteY22" fmla="*/ 2887133 h 2895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4064000" h="2895600">
                            <a:moveTo>
                              <a:pt x="0" y="2887133"/>
                            </a:moveTo>
                            <a:lnTo>
                              <a:pt x="372533" y="2853266"/>
                            </a:lnTo>
                            <a:lnTo>
                              <a:pt x="668866" y="2777066"/>
                            </a:lnTo>
                            <a:lnTo>
                              <a:pt x="931333" y="2667000"/>
                            </a:lnTo>
                            <a:lnTo>
                              <a:pt x="1007533" y="2556933"/>
                            </a:lnTo>
                            <a:lnTo>
                              <a:pt x="1202266" y="2328333"/>
                            </a:lnTo>
                            <a:lnTo>
                              <a:pt x="1363133" y="1955800"/>
                            </a:lnTo>
                            <a:lnTo>
                              <a:pt x="1456266" y="1667933"/>
                            </a:lnTo>
                            <a:lnTo>
                              <a:pt x="1676400" y="753533"/>
                            </a:lnTo>
                            <a:lnTo>
                              <a:pt x="1820333" y="177800"/>
                            </a:lnTo>
                            <a:lnTo>
                              <a:pt x="1947333" y="16933"/>
                            </a:lnTo>
                            <a:lnTo>
                              <a:pt x="2133600" y="0"/>
                            </a:lnTo>
                            <a:lnTo>
                              <a:pt x="2269066" y="59266"/>
                            </a:lnTo>
                            <a:lnTo>
                              <a:pt x="2336800" y="160866"/>
                            </a:lnTo>
                            <a:lnTo>
                              <a:pt x="2523066" y="939800"/>
                            </a:lnTo>
                            <a:lnTo>
                              <a:pt x="2692400" y="1701800"/>
                            </a:lnTo>
                            <a:lnTo>
                              <a:pt x="2810933" y="2023533"/>
                            </a:lnTo>
                            <a:lnTo>
                              <a:pt x="3031066" y="2446866"/>
                            </a:lnTo>
                            <a:lnTo>
                              <a:pt x="3268133" y="2700866"/>
                            </a:lnTo>
                            <a:lnTo>
                              <a:pt x="3572933" y="2819400"/>
                            </a:lnTo>
                            <a:lnTo>
                              <a:pt x="3928533" y="2887133"/>
                            </a:lnTo>
                            <a:lnTo>
                              <a:pt x="4064000" y="2895600"/>
                            </a:lnTo>
                            <a:lnTo>
                              <a:pt x="0" y="2887133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8" name="Group 57">
                        <a:extLst>
                          <a:ext uri="{FF2B5EF4-FFF2-40B4-BE49-F238E27FC236}">
                            <a16:creationId xmlns:a16="http://schemas.microsoft.com/office/drawing/2014/main" id="{628632CC-4EA5-9683-9C39-73F128E483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71497" y="1657354"/>
                        <a:ext cx="1877101" cy="1640144"/>
                        <a:chOff x="5725682" y="1800258"/>
                        <a:chExt cx="5794049" cy="2908475"/>
                      </a:xfrm>
                    </p:grpSpPr>
                    <p:cxnSp>
                      <p:nvCxnSpPr>
                        <p:cNvPr id="59" name="Straight Connector 58">
                          <a:extLst>
                            <a:ext uri="{FF2B5EF4-FFF2-40B4-BE49-F238E27FC236}">
                              <a16:creationId xmlns:a16="http://schemas.microsoft.com/office/drawing/2014/main" id="{24E9F126-AE6B-1104-2ECA-DEA4F665698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5725682" y="4708733"/>
                          <a:ext cx="5794049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60" name="Freeform: Shape 74">
                          <a:extLst>
                            <a:ext uri="{FF2B5EF4-FFF2-40B4-BE49-F238E27FC236}">
                              <a16:creationId xmlns:a16="http://schemas.microsoft.com/office/drawing/2014/main" id="{16B848B7-A889-79E0-36A4-F3D4BB5E5E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23888" y="1803163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1" name="Freeform: Shape 75">
                          <a:extLst>
                            <a:ext uri="{FF2B5EF4-FFF2-40B4-BE49-F238E27FC236}">
                              <a16:creationId xmlns:a16="http://schemas.microsoft.com/office/drawing/2014/main" id="{B4C9AB95-3B4F-C017-1400-08BF287A5D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511431" y="1800258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9A5D1A31-0EA8-EEDC-2623-DE45A66D4D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9249" y="2252238"/>
                      <a:ext cx="1043876" cy="1172145"/>
                      <a:chOff x="5971497" y="1657354"/>
                      <a:chExt cx="1877101" cy="1640144"/>
                    </a:xfrm>
                  </p:grpSpPr>
                  <p:sp>
                    <p:nvSpPr>
                      <p:cNvPr id="52" name="Freeform: Shape 66">
                        <a:extLst>
                          <a:ext uri="{FF2B5EF4-FFF2-40B4-BE49-F238E27FC236}">
                            <a16:creationId xmlns:a16="http://schemas.microsoft.com/office/drawing/2014/main" id="{C1214F8A-A573-AF3A-1A9D-A549ED88A9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1187" y="1663901"/>
                        <a:ext cx="1316616" cy="1632884"/>
                      </a:xfrm>
                      <a:custGeom>
                        <a:avLst/>
                        <a:gdLst>
                          <a:gd name="connsiteX0" fmla="*/ 0 w 4064000"/>
                          <a:gd name="connsiteY0" fmla="*/ 2887133 h 2895600"/>
                          <a:gd name="connsiteX1" fmla="*/ 372533 w 4064000"/>
                          <a:gd name="connsiteY1" fmla="*/ 2853266 h 2895600"/>
                          <a:gd name="connsiteX2" fmla="*/ 668866 w 4064000"/>
                          <a:gd name="connsiteY2" fmla="*/ 2777066 h 2895600"/>
                          <a:gd name="connsiteX3" fmla="*/ 931333 w 4064000"/>
                          <a:gd name="connsiteY3" fmla="*/ 2667000 h 2895600"/>
                          <a:gd name="connsiteX4" fmla="*/ 1007533 w 4064000"/>
                          <a:gd name="connsiteY4" fmla="*/ 2556933 h 2895600"/>
                          <a:gd name="connsiteX5" fmla="*/ 1202266 w 4064000"/>
                          <a:gd name="connsiteY5" fmla="*/ 2328333 h 2895600"/>
                          <a:gd name="connsiteX6" fmla="*/ 1363133 w 4064000"/>
                          <a:gd name="connsiteY6" fmla="*/ 1955800 h 2895600"/>
                          <a:gd name="connsiteX7" fmla="*/ 1456266 w 4064000"/>
                          <a:gd name="connsiteY7" fmla="*/ 1667933 h 2895600"/>
                          <a:gd name="connsiteX8" fmla="*/ 1676400 w 4064000"/>
                          <a:gd name="connsiteY8" fmla="*/ 753533 h 2895600"/>
                          <a:gd name="connsiteX9" fmla="*/ 1820333 w 4064000"/>
                          <a:gd name="connsiteY9" fmla="*/ 177800 h 2895600"/>
                          <a:gd name="connsiteX10" fmla="*/ 1947333 w 4064000"/>
                          <a:gd name="connsiteY10" fmla="*/ 16933 h 2895600"/>
                          <a:gd name="connsiteX11" fmla="*/ 2133600 w 4064000"/>
                          <a:gd name="connsiteY11" fmla="*/ 0 h 2895600"/>
                          <a:gd name="connsiteX12" fmla="*/ 2269066 w 4064000"/>
                          <a:gd name="connsiteY12" fmla="*/ 59266 h 2895600"/>
                          <a:gd name="connsiteX13" fmla="*/ 2336800 w 4064000"/>
                          <a:gd name="connsiteY13" fmla="*/ 160866 h 2895600"/>
                          <a:gd name="connsiteX14" fmla="*/ 2523066 w 4064000"/>
                          <a:gd name="connsiteY14" fmla="*/ 939800 h 2895600"/>
                          <a:gd name="connsiteX15" fmla="*/ 2692400 w 4064000"/>
                          <a:gd name="connsiteY15" fmla="*/ 1701800 h 2895600"/>
                          <a:gd name="connsiteX16" fmla="*/ 2810933 w 4064000"/>
                          <a:gd name="connsiteY16" fmla="*/ 2023533 h 2895600"/>
                          <a:gd name="connsiteX17" fmla="*/ 3031066 w 4064000"/>
                          <a:gd name="connsiteY17" fmla="*/ 2446866 h 2895600"/>
                          <a:gd name="connsiteX18" fmla="*/ 3268133 w 4064000"/>
                          <a:gd name="connsiteY18" fmla="*/ 2700866 h 2895600"/>
                          <a:gd name="connsiteX19" fmla="*/ 3572933 w 4064000"/>
                          <a:gd name="connsiteY19" fmla="*/ 2819400 h 2895600"/>
                          <a:gd name="connsiteX20" fmla="*/ 3928533 w 4064000"/>
                          <a:gd name="connsiteY20" fmla="*/ 2887133 h 2895600"/>
                          <a:gd name="connsiteX21" fmla="*/ 4064000 w 4064000"/>
                          <a:gd name="connsiteY21" fmla="*/ 2895600 h 2895600"/>
                          <a:gd name="connsiteX22" fmla="*/ 0 w 4064000"/>
                          <a:gd name="connsiteY22" fmla="*/ 2887133 h 2895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4064000" h="2895600">
                            <a:moveTo>
                              <a:pt x="0" y="2887133"/>
                            </a:moveTo>
                            <a:lnTo>
                              <a:pt x="372533" y="2853266"/>
                            </a:lnTo>
                            <a:lnTo>
                              <a:pt x="668866" y="2777066"/>
                            </a:lnTo>
                            <a:lnTo>
                              <a:pt x="931333" y="2667000"/>
                            </a:lnTo>
                            <a:lnTo>
                              <a:pt x="1007533" y="2556933"/>
                            </a:lnTo>
                            <a:lnTo>
                              <a:pt x="1202266" y="2328333"/>
                            </a:lnTo>
                            <a:lnTo>
                              <a:pt x="1363133" y="1955800"/>
                            </a:lnTo>
                            <a:lnTo>
                              <a:pt x="1456266" y="1667933"/>
                            </a:lnTo>
                            <a:lnTo>
                              <a:pt x="1676400" y="753533"/>
                            </a:lnTo>
                            <a:lnTo>
                              <a:pt x="1820333" y="177800"/>
                            </a:lnTo>
                            <a:lnTo>
                              <a:pt x="1947333" y="16933"/>
                            </a:lnTo>
                            <a:lnTo>
                              <a:pt x="2133600" y="0"/>
                            </a:lnTo>
                            <a:lnTo>
                              <a:pt x="2269066" y="59266"/>
                            </a:lnTo>
                            <a:lnTo>
                              <a:pt x="2336800" y="160866"/>
                            </a:lnTo>
                            <a:lnTo>
                              <a:pt x="2523066" y="939800"/>
                            </a:lnTo>
                            <a:lnTo>
                              <a:pt x="2692400" y="1701800"/>
                            </a:lnTo>
                            <a:lnTo>
                              <a:pt x="2810933" y="2023533"/>
                            </a:lnTo>
                            <a:lnTo>
                              <a:pt x="3031066" y="2446866"/>
                            </a:lnTo>
                            <a:lnTo>
                              <a:pt x="3268133" y="2700866"/>
                            </a:lnTo>
                            <a:lnTo>
                              <a:pt x="3572933" y="2819400"/>
                            </a:lnTo>
                            <a:lnTo>
                              <a:pt x="3928533" y="2887133"/>
                            </a:lnTo>
                            <a:lnTo>
                              <a:pt x="4064000" y="2895600"/>
                            </a:lnTo>
                            <a:lnTo>
                              <a:pt x="0" y="2887133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78AC410-A1B2-6A96-F77A-462AA12833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71497" y="1657354"/>
                        <a:ext cx="1877101" cy="1640144"/>
                        <a:chOff x="5725682" y="1800258"/>
                        <a:chExt cx="5794049" cy="2908475"/>
                      </a:xfrm>
                    </p:grpSpPr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ED0ECDCB-0548-492C-1745-9FB7AA0E5E8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5725682" y="4708733"/>
                          <a:ext cx="5794049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5" name="Freeform: Shape 69">
                          <a:extLst>
                            <a:ext uri="{FF2B5EF4-FFF2-40B4-BE49-F238E27FC236}">
                              <a16:creationId xmlns:a16="http://schemas.microsoft.com/office/drawing/2014/main" id="{DB40484B-99FC-D29B-450F-FE895714DE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23888" y="1803163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" name="Freeform: Shape 70">
                          <a:extLst>
                            <a:ext uri="{FF2B5EF4-FFF2-40B4-BE49-F238E27FC236}">
                              <a16:creationId xmlns:a16="http://schemas.microsoft.com/office/drawing/2014/main" id="{361698B0-AA51-AF47-1A32-E56EE496D1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511431" y="1800258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3" name="Group 32">
                      <a:extLst>
                        <a:ext uri="{FF2B5EF4-FFF2-40B4-BE49-F238E27FC236}">
                          <a16:creationId xmlns:a16="http://schemas.microsoft.com/office/drawing/2014/main" id="{C0C88B1C-71B4-0616-366A-D2AFC2D0B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32320" y="2252238"/>
                      <a:ext cx="1043876" cy="1172145"/>
                      <a:chOff x="5971497" y="1657354"/>
                      <a:chExt cx="1877101" cy="1640144"/>
                    </a:xfrm>
                  </p:grpSpPr>
                  <p:sp>
                    <p:nvSpPr>
                      <p:cNvPr id="47" name="Freeform: Shape 61">
                        <a:extLst>
                          <a:ext uri="{FF2B5EF4-FFF2-40B4-BE49-F238E27FC236}">
                            <a16:creationId xmlns:a16="http://schemas.microsoft.com/office/drawing/2014/main" id="{2BB49B15-9F84-DB47-520C-865B812DFD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1187" y="1663901"/>
                        <a:ext cx="1316616" cy="1632884"/>
                      </a:xfrm>
                      <a:custGeom>
                        <a:avLst/>
                        <a:gdLst>
                          <a:gd name="connsiteX0" fmla="*/ 0 w 4064000"/>
                          <a:gd name="connsiteY0" fmla="*/ 2887133 h 2895600"/>
                          <a:gd name="connsiteX1" fmla="*/ 372533 w 4064000"/>
                          <a:gd name="connsiteY1" fmla="*/ 2853266 h 2895600"/>
                          <a:gd name="connsiteX2" fmla="*/ 668866 w 4064000"/>
                          <a:gd name="connsiteY2" fmla="*/ 2777066 h 2895600"/>
                          <a:gd name="connsiteX3" fmla="*/ 931333 w 4064000"/>
                          <a:gd name="connsiteY3" fmla="*/ 2667000 h 2895600"/>
                          <a:gd name="connsiteX4" fmla="*/ 1007533 w 4064000"/>
                          <a:gd name="connsiteY4" fmla="*/ 2556933 h 2895600"/>
                          <a:gd name="connsiteX5" fmla="*/ 1202266 w 4064000"/>
                          <a:gd name="connsiteY5" fmla="*/ 2328333 h 2895600"/>
                          <a:gd name="connsiteX6" fmla="*/ 1363133 w 4064000"/>
                          <a:gd name="connsiteY6" fmla="*/ 1955800 h 2895600"/>
                          <a:gd name="connsiteX7" fmla="*/ 1456266 w 4064000"/>
                          <a:gd name="connsiteY7" fmla="*/ 1667933 h 2895600"/>
                          <a:gd name="connsiteX8" fmla="*/ 1676400 w 4064000"/>
                          <a:gd name="connsiteY8" fmla="*/ 753533 h 2895600"/>
                          <a:gd name="connsiteX9" fmla="*/ 1820333 w 4064000"/>
                          <a:gd name="connsiteY9" fmla="*/ 177800 h 2895600"/>
                          <a:gd name="connsiteX10" fmla="*/ 1947333 w 4064000"/>
                          <a:gd name="connsiteY10" fmla="*/ 16933 h 2895600"/>
                          <a:gd name="connsiteX11" fmla="*/ 2133600 w 4064000"/>
                          <a:gd name="connsiteY11" fmla="*/ 0 h 2895600"/>
                          <a:gd name="connsiteX12" fmla="*/ 2269066 w 4064000"/>
                          <a:gd name="connsiteY12" fmla="*/ 59266 h 2895600"/>
                          <a:gd name="connsiteX13" fmla="*/ 2336800 w 4064000"/>
                          <a:gd name="connsiteY13" fmla="*/ 160866 h 2895600"/>
                          <a:gd name="connsiteX14" fmla="*/ 2523066 w 4064000"/>
                          <a:gd name="connsiteY14" fmla="*/ 939800 h 2895600"/>
                          <a:gd name="connsiteX15" fmla="*/ 2692400 w 4064000"/>
                          <a:gd name="connsiteY15" fmla="*/ 1701800 h 2895600"/>
                          <a:gd name="connsiteX16" fmla="*/ 2810933 w 4064000"/>
                          <a:gd name="connsiteY16" fmla="*/ 2023533 h 2895600"/>
                          <a:gd name="connsiteX17" fmla="*/ 3031066 w 4064000"/>
                          <a:gd name="connsiteY17" fmla="*/ 2446866 h 2895600"/>
                          <a:gd name="connsiteX18" fmla="*/ 3268133 w 4064000"/>
                          <a:gd name="connsiteY18" fmla="*/ 2700866 h 2895600"/>
                          <a:gd name="connsiteX19" fmla="*/ 3572933 w 4064000"/>
                          <a:gd name="connsiteY19" fmla="*/ 2819400 h 2895600"/>
                          <a:gd name="connsiteX20" fmla="*/ 3928533 w 4064000"/>
                          <a:gd name="connsiteY20" fmla="*/ 2887133 h 2895600"/>
                          <a:gd name="connsiteX21" fmla="*/ 4064000 w 4064000"/>
                          <a:gd name="connsiteY21" fmla="*/ 2895600 h 2895600"/>
                          <a:gd name="connsiteX22" fmla="*/ 0 w 4064000"/>
                          <a:gd name="connsiteY22" fmla="*/ 2887133 h 2895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4064000" h="2895600">
                            <a:moveTo>
                              <a:pt x="0" y="2887133"/>
                            </a:moveTo>
                            <a:lnTo>
                              <a:pt x="372533" y="2853266"/>
                            </a:lnTo>
                            <a:lnTo>
                              <a:pt x="668866" y="2777066"/>
                            </a:lnTo>
                            <a:lnTo>
                              <a:pt x="931333" y="2667000"/>
                            </a:lnTo>
                            <a:lnTo>
                              <a:pt x="1007533" y="2556933"/>
                            </a:lnTo>
                            <a:lnTo>
                              <a:pt x="1202266" y="2328333"/>
                            </a:lnTo>
                            <a:lnTo>
                              <a:pt x="1363133" y="1955800"/>
                            </a:lnTo>
                            <a:lnTo>
                              <a:pt x="1456266" y="1667933"/>
                            </a:lnTo>
                            <a:lnTo>
                              <a:pt x="1676400" y="753533"/>
                            </a:lnTo>
                            <a:lnTo>
                              <a:pt x="1820333" y="177800"/>
                            </a:lnTo>
                            <a:lnTo>
                              <a:pt x="1947333" y="16933"/>
                            </a:lnTo>
                            <a:lnTo>
                              <a:pt x="2133600" y="0"/>
                            </a:lnTo>
                            <a:lnTo>
                              <a:pt x="2269066" y="59266"/>
                            </a:lnTo>
                            <a:lnTo>
                              <a:pt x="2336800" y="160866"/>
                            </a:lnTo>
                            <a:lnTo>
                              <a:pt x="2523066" y="939800"/>
                            </a:lnTo>
                            <a:lnTo>
                              <a:pt x="2692400" y="1701800"/>
                            </a:lnTo>
                            <a:lnTo>
                              <a:pt x="2810933" y="2023533"/>
                            </a:lnTo>
                            <a:lnTo>
                              <a:pt x="3031066" y="2446866"/>
                            </a:lnTo>
                            <a:lnTo>
                              <a:pt x="3268133" y="2700866"/>
                            </a:lnTo>
                            <a:lnTo>
                              <a:pt x="3572933" y="2819400"/>
                            </a:lnTo>
                            <a:lnTo>
                              <a:pt x="3928533" y="2887133"/>
                            </a:lnTo>
                            <a:lnTo>
                              <a:pt x="4064000" y="2895600"/>
                            </a:lnTo>
                            <a:lnTo>
                              <a:pt x="0" y="2887133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8" name="Group 47">
                        <a:extLst>
                          <a:ext uri="{FF2B5EF4-FFF2-40B4-BE49-F238E27FC236}">
                            <a16:creationId xmlns:a16="http://schemas.microsoft.com/office/drawing/2014/main" id="{894082A6-6C0C-FFC4-0E1D-4A672CDEC5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71497" y="1657354"/>
                        <a:ext cx="1877101" cy="1640144"/>
                        <a:chOff x="5725682" y="1800258"/>
                        <a:chExt cx="5794049" cy="2908475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:a16="http://schemas.microsoft.com/office/drawing/2014/main" id="{43859E4E-ECDB-41FC-6804-CF671556F71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5725682" y="4708733"/>
                          <a:ext cx="5794049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0" name="Freeform: Shape 64">
                          <a:extLst>
                            <a:ext uri="{FF2B5EF4-FFF2-40B4-BE49-F238E27FC236}">
                              <a16:creationId xmlns:a16="http://schemas.microsoft.com/office/drawing/2014/main" id="{FEC945C0-6543-D836-3255-6AAAB1EAA1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23888" y="1803163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1" name="Freeform: Shape 65">
                          <a:extLst>
                            <a:ext uri="{FF2B5EF4-FFF2-40B4-BE49-F238E27FC236}">
                              <a16:creationId xmlns:a16="http://schemas.microsoft.com/office/drawing/2014/main" id="{9AEBE93E-4A7F-E28A-EE67-C3A761DD7D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511431" y="1800258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4" name="Group 33">
                      <a:extLst>
                        <a:ext uri="{FF2B5EF4-FFF2-40B4-BE49-F238E27FC236}">
                          <a16:creationId xmlns:a16="http://schemas.microsoft.com/office/drawing/2014/main" id="{7EE92AD4-C46E-9290-0ECB-99E5D00F3E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37444" y="2624168"/>
                      <a:ext cx="643747" cy="799044"/>
                      <a:chOff x="5971497" y="1657354"/>
                      <a:chExt cx="1877101" cy="1640144"/>
                    </a:xfrm>
                  </p:grpSpPr>
                  <p:sp>
                    <p:nvSpPr>
                      <p:cNvPr id="42" name="Freeform: Shape 56">
                        <a:extLst>
                          <a:ext uri="{FF2B5EF4-FFF2-40B4-BE49-F238E27FC236}">
                            <a16:creationId xmlns:a16="http://schemas.microsoft.com/office/drawing/2014/main" id="{3DC95176-20E9-4A58-D19F-A1C7C72B28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1187" y="1663901"/>
                        <a:ext cx="1316616" cy="1632884"/>
                      </a:xfrm>
                      <a:custGeom>
                        <a:avLst/>
                        <a:gdLst>
                          <a:gd name="connsiteX0" fmla="*/ 0 w 4064000"/>
                          <a:gd name="connsiteY0" fmla="*/ 2887133 h 2895600"/>
                          <a:gd name="connsiteX1" fmla="*/ 372533 w 4064000"/>
                          <a:gd name="connsiteY1" fmla="*/ 2853266 h 2895600"/>
                          <a:gd name="connsiteX2" fmla="*/ 668866 w 4064000"/>
                          <a:gd name="connsiteY2" fmla="*/ 2777066 h 2895600"/>
                          <a:gd name="connsiteX3" fmla="*/ 931333 w 4064000"/>
                          <a:gd name="connsiteY3" fmla="*/ 2667000 h 2895600"/>
                          <a:gd name="connsiteX4" fmla="*/ 1007533 w 4064000"/>
                          <a:gd name="connsiteY4" fmla="*/ 2556933 h 2895600"/>
                          <a:gd name="connsiteX5" fmla="*/ 1202266 w 4064000"/>
                          <a:gd name="connsiteY5" fmla="*/ 2328333 h 2895600"/>
                          <a:gd name="connsiteX6" fmla="*/ 1363133 w 4064000"/>
                          <a:gd name="connsiteY6" fmla="*/ 1955800 h 2895600"/>
                          <a:gd name="connsiteX7" fmla="*/ 1456266 w 4064000"/>
                          <a:gd name="connsiteY7" fmla="*/ 1667933 h 2895600"/>
                          <a:gd name="connsiteX8" fmla="*/ 1676400 w 4064000"/>
                          <a:gd name="connsiteY8" fmla="*/ 753533 h 2895600"/>
                          <a:gd name="connsiteX9" fmla="*/ 1820333 w 4064000"/>
                          <a:gd name="connsiteY9" fmla="*/ 177800 h 2895600"/>
                          <a:gd name="connsiteX10" fmla="*/ 1947333 w 4064000"/>
                          <a:gd name="connsiteY10" fmla="*/ 16933 h 2895600"/>
                          <a:gd name="connsiteX11" fmla="*/ 2133600 w 4064000"/>
                          <a:gd name="connsiteY11" fmla="*/ 0 h 2895600"/>
                          <a:gd name="connsiteX12" fmla="*/ 2269066 w 4064000"/>
                          <a:gd name="connsiteY12" fmla="*/ 59266 h 2895600"/>
                          <a:gd name="connsiteX13" fmla="*/ 2336800 w 4064000"/>
                          <a:gd name="connsiteY13" fmla="*/ 160866 h 2895600"/>
                          <a:gd name="connsiteX14" fmla="*/ 2523066 w 4064000"/>
                          <a:gd name="connsiteY14" fmla="*/ 939800 h 2895600"/>
                          <a:gd name="connsiteX15" fmla="*/ 2692400 w 4064000"/>
                          <a:gd name="connsiteY15" fmla="*/ 1701800 h 2895600"/>
                          <a:gd name="connsiteX16" fmla="*/ 2810933 w 4064000"/>
                          <a:gd name="connsiteY16" fmla="*/ 2023533 h 2895600"/>
                          <a:gd name="connsiteX17" fmla="*/ 3031066 w 4064000"/>
                          <a:gd name="connsiteY17" fmla="*/ 2446866 h 2895600"/>
                          <a:gd name="connsiteX18" fmla="*/ 3268133 w 4064000"/>
                          <a:gd name="connsiteY18" fmla="*/ 2700866 h 2895600"/>
                          <a:gd name="connsiteX19" fmla="*/ 3572933 w 4064000"/>
                          <a:gd name="connsiteY19" fmla="*/ 2819400 h 2895600"/>
                          <a:gd name="connsiteX20" fmla="*/ 3928533 w 4064000"/>
                          <a:gd name="connsiteY20" fmla="*/ 2887133 h 2895600"/>
                          <a:gd name="connsiteX21" fmla="*/ 4064000 w 4064000"/>
                          <a:gd name="connsiteY21" fmla="*/ 2895600 h 2895600"/>
                          <a:gd name="connsiteX22" fmla="*/ 0 w 4064000"/>
                          <a:gd name="connsiteY22" fmla="*/ 2887133 h 2895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4064000" h="2895600">
                            <a:moveTo>
                              <a:pt x="0" y="2887133"/>
                            </a:moveTo>
                            <a:lnTo>
                              <a:pt x="372533" y="2853266"/>
                            </a:lnTo>
                            <a:lnTo>
                              <a:pt x="668866" y="2777066"/>
                            </a:lnTo>
                            <a:lnTo>
                              <a:pt x="931333" y="2667000"/>
                            </a:lnTo>
                            <a:lnTo>
                              <a:pt x="1007533" y="2556933"/>
                            </a:lnTo>
                            <a:lnTo>
                              <a:pt x="1202266" y="2328333"/>
                            </a:lnTo>
                            <a:lnTo>
                              <a:pt x="1363133" y="1955800"/>
                            </a:lnTo>
                            <a:lnTo>
                              <a:pt x="1456266" y="1667933"/>
                            </a:lnTo>
                            <a:lnTo>
                              <a:pt x="1676400" y="753533"/>
                            </a:lnTo>
                            <a:lnTo>
                              <a:pt x="1820333" y="177800"/>
                            </a:lnTo>
                            <a:lnTo>
                              <a:pt x="1947333" y="16933"/>
                            </a:lnTo>
                            <a:lnTo>
                              <a:pt x="2133600" y="0"/>
                            </a:lnTo>
                            <a:lnTo>
                              <a:pt x="2269066" y="59266"/>
                            </a:lnTo>
                            <a:lnTo>
                              <a:pt x="2336800" y="160866"/>
                            </a:lnTo>
                            <a:lnTo>
                              <a:pt x="2523066" y="939800"/>
                            </a:lnTo>
                            <a:lnTo>
                              <a:pt x="2692400" y="1701800"/>
                            </a:lnTo>
                            <a:lnTo>
                              <a:pt x="2810933" y="2023533"/>
                            </a:lnTo>
                            <a:lnTo>
                              <a:pt x="3031066" y="2446866"/>
                            </a:lnTo>
                            <a:lnTo>
                              <a:pt x="3268133" y="2700866"/>
                            </a:lnTo>
                            <a:lnTo>
                              <a:pt x="3572933" y="2819400"/>
                            </a:lnTo>
                            <a:lnTo>
                              <a:pt x="3928533" y="2887133"/>
                            </a:lnTo>
                            <a:lnTo>
                              <a:pt x="4064000" y="2895600"/>
                            </a:lnTo>
                            <a:lnTo>
                              <a:pt x="0" y="2887133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5AB93373-7E06-6E3C-FAA4-BECAACB4456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71497" y="1657354"/>
                        <a:ext cx="1877101" cy="1640144"/>
                        <a:chOff x="5725682" y="1800258"/>
                        <a:chExt cx="5794049" cy="2908475"/>
                      </a:xfrm>
                    </p:grpSpPr>
                    <p:cxnSp>
                      <p:nvCxnSpPr>
                        <p:cNvPr id="44" name="Straight Connector 43">
                          <a:extLst>
                            <a:ext uri="{FF2B5EF4-FFF2-40B4-BE49-F238E27FC236}">
                              <a16:creationId xmlns:a16="http://schemas.microsoft.com/office/drawing/2014/main" id="{A97D40B0-A882-236F-909E-B77EF91AB3A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5725682" y="4708733"/>
                          <a:ext cx="5794049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5" name="Freeform: Shape 59">
                          <a:extLst>
                            <a:ext uri="{FF2B5EF4-FFF2-40B4-BE49-F238E27FC236}">
                              <a16:creationId xmlns:a16="http://schemas.microsoft.com/office/drawing/2014/main" id="{0EEB109B-18F7-1EC3-30A7-F6801864F8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23888" y="1803163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6" name="Freeform: Shape 60">
                          <a:extLst>
                            <a:ext uri="{FF2B5EF4-FFF2-40B4-BE49-F238E27FC236}">
                              <a16:creationId xmlns:a16="http://schemas.microsoft.com/office/drawing/2014/main" id="{28097B6E-E3A7-C10C-9B47-146EB0577D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511431" y="1800258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5" name="Group 34">
                      <a:extLst>
                        <a:ext uri="{FF2B5EF4-FFF2-40B4-BE49-F238E27FC236}">
                          <a16:creationId xmlns:a16="http://schemas.microsoft.com/office/drawing/2014/main" id="{2B508AB7-A407-C543-06D6-B1B47F8981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85607" y="2623769"/>
                      <a:ext cx="643747" cy="799044"/>
                      <a:chOff x="5971497" y="1657354"/>
                      <a:chExt cx="1877101" cy="1640144"/>
                    </a:xfrm>
                  </p:grpSpPr>
                  <p:sp>
                    <p:nvSpPr>
                      <p:cNvPr id="37" name="Freeform: Shape 51">
                        <a:extLst>
                          <a:ext uri="{FF2B5EF4-FFF2-40B4-BE49-F238E27FC236}">
                            <a16:creationId xmlns:a16="http://schemas.microsoft.com/office/drawing/2014/main" id="{EC350C8C-3A56-B03F-70DC-82DB14FB0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1187" y="1663901"/>
                        <a:ext cx="1316616" cy="1632884"/>
                      </a:xfrm>
                      <a:custGeom>
                        <a:avLst/>
                        <a:gdLst>
                          <a:gd name="connsiteX0" fmla="*/ 0 w 4064000"/>
                          <a:gd name="connsiteY0" fmla="*/ 2887133 h 2895600"/>
                          <a:gd name="connsiteX1" fmla="*/ 372533 w 4064000"/>
                          <a:gd name="connsiteY1" fmla="*/ 2853266 h 2895600"/>
                          <a:gd name="connsiteX2" fmla="*/ 668866 w 4064000"/>
                          <a:gd name="connsiteY2" fmla="*/ 2777066 h 2895600"/>
                          <a:gd name="connsiteX3" fmla="*/ 931333 w 4064000"/>
                          <a:gd name="connsiteY3" fmla="*/ 2667000 h 2895600"/>
                          <a:gd name="connsiteX4" fmla="*/ 1007533 w 4064000"/>
                          <a:gd name="connsiteY4" fmla="*/ 2556933 h 2895600"/>
                          <a:gd name="connsiteX5" fmla="*/ 1202266 w 4064000"/>
                          <a:gd name="connsiteY5" fmla="*/ 2328333 h 2895600"/>
                          <a:gd name="connsiteX6" fmla="*/ 1363133 w 4064000"/>
                          <a:gd name="connsiteY6" fmla="*/ 1955800 h 2895600"/>
                          <a:gd name="connsiteX7" fmla="*/ 1456266 w 4064000"/>
                          <a:gd name="connsiteY7" fmla="*/ 1667933 h 2895600"/>
                          <a:gd name="connsiteX8" fmla="*/ 1676400 w 4064000"/>
                          <a:gd name="connsiteY8" fmla="*/ 753533 h 2895600"/>
                          <a:gd name="connsiteX9" fmla="*/ 1820333 w 4064000"/>
                          <a:gd name="connsiteY9" fmla="*/ 177800 h 2895600"/>
                          <a:gd name="connsiteX10" fmla="*/ 1947333 w 4064000"/>
                          <a:gd name="connsiteY10" fmla="*/ 16933 h 2895600"/>
                          <a:gd name="connsiteX11" fmla="*/ 2133600 w 4064000"/>
                          <a:gd name="connsiteY11" fmla="*/ 0 h 2895600"/>
                          <a:gd name="connsiteX12" fmla="*/ 2269066 w 4064000"/>
                          <a:gd name="connsiteY12" fmla="*/ 59266 h 2895600"/>
                          <a:gd name="connsiteX13" fmla="*/ 2336800 w 4064000"/>
                          <a:gd name="connsiteY13" fmla="*/ 160866 h 2895600"/>
                          <a:gd name="connsiteX14" fmla="*/ 2523066 w 4064000"/>
                          <a:gd name="connsiteY14" fmla="*/ 939800 h 2895600"/>
                          <a:gd name="connsiteX15" fmla="*/ 2692400 w 4064000"/>
                          <a:gd name="connsiteY15" fmla="*/ 1701800 h 2895600"/>
                          <a:gd name="connsiteX16" fmla="*/ 2810933 w 4064000"/>
                          <a:gd name="connsiteY16" fmla="*/ 2023533 h 2895600"/>
                          <a:gd name="connsiteX17" fmla="*/ 3031066 w 4064000"/>
                          <a:gd name="connsiteY17" fmla="*/ 2446866 h 2895600"/>
                          <a:gd name="connsiteX18" fmla="*/ 3268133 w 4064000"/>
                          <a:gd name="connsiteY18" fmla="*/ 2700866 h 2895600"/>
                          <a:gd name="connsiteX19" fmla="*/ 3572933 w 4064000"/>
                          <a:gd name="connsiteY19" fmla="*/ 2819400 h 2895600"/>
                          <a:gd name="connsiteX20" fmla="*/ 3928533 w 4064000"/>
                          <a:gd name="connsiteY20" fmla="*/ 2887133 h 2895600"/>
                          <a:gd name="connsiteX21" fmla="*/ 4064000 w 4064000"/>
                          <a:gd name="connsiteY21" fmla="*/ 2895600 h 2895600"/>
                          <a:gd name="connsiteX22" fmla="*/ 0 w 4064000"/>
                          <a:gd name="connsiteY22" fmla="*/ 2887133 h 2895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4064000" h="2895600">
                            <a:moveTo>
                              <a:pt x="0" y="2887133"/>
                            </a:moveTo>
                            <a:lnTo>
                              <a:pt x="372533" y="2853266"/>
                            </a:lnTo>
                            <a:lnTo>
                              <a:pt x="668866" y="2777066"/>
                            </a:lnTo>
                            <a:lnTo>
                              <a:pt x="931333" y="2667000"/>
                            </a:lnTo>
                            <a:lnTo>
                              <a:pt x="1007533" y="2556933"/>
                            </a:lnTo>
                            <a:lnTo>
                              <a:pt x="1202266" y="2328333"/>
                            </a:lnTo>
                            <a:lnTo>
                              <a:pt x="1363133" y="1955800"/>
                            </a:lnTo>
                            <a:lnTo>
                              <a:pt x="1456266" y="1667933"/>
                            </a:lnTo>
                            <a:lnTo>
                              <a:pt x="1676400" y="753533"/>
                            </a:lnTo>
                            <a:lnTo>
                              <a:pt x="1820333" y="177800"/>
                            </a:lnTo>
                            <a:lnTo>
                              <a:pt x="1947333" y="16933"/>
                            </a:lnTo>
                            <a:lnTo>
                              <a:pt x="2133600" y="0"/>
                            </a:lnTo>
                            <a:lnTo>
                              <a:pt x="2269066" y="59266"/>
                            </a:lnTo>
                            <a:lnTo>
                              <a:pt x="2336800" y="160866"/>
                            </a:lnTo>
                            <a:lnTo>
                              <a:pt x="2523066" y="939800"/>
                            </a:lnTo>
                            <a:lnTo>
                              <a:pt x="2692400" y="1701800"/>
                            </a:lnTo>
                            <a:lnTo>
                              <a:pt x="2810933" y="2023533"/>
                            </a:lnTo>
                            <a:lnTo>
                              <a:pt x="3031066" y="2446866"/>
                            </a:lnTo>
                            <a:lnTo>
                              <a:pt x="3268133" y="2700866"/>
                            </a:lnTo>
                            <a:lnTo>
                              <a:pt x="3572933" y="2819400"/>
                            </a:lnTo>
                            <a:lnTo>
                              <a:pt x="3928533" y="2887133"/>
                            </a:lnTo>
                            <a:lnTo>
                              <a:pt x="4064000" y="2895600"/>
                            </a:lnTo>
                            <a:lnTo>
                              <a:pt x="0" y="2887133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8" name="Group 37">
                        <a:extLst>
                          <a:ext uri="{FF2B5EF4-FFF2-40B4-BE49-F238E27FC236}">
                            <a16:creationId xmlns:a16="http://schemas.microsoft.com/office/drawing/2014/main" id="{AC47014A-1105-25F0-B7A7-81211EEBFF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71497" y="1657354"/>
                        <a:ext cx="1877101" cy="1640144"/>
                        <a:chOff x="5725682" y="1800258"/>
                        <a:chExt cx="5794049" cy="2908475"/>
                      </a:xfrm>
                    </p:grpSpPr>
                    <p:cxnSp>
                      <p:nvCxnSpPr>
                        <p:cNvPr id="39" name="Straight Connector 38">
                          <a:extLst>
                            <a:ext uri="{FF2B5EF4-FFF2-40B4-BE49-F238E27FC236}">
                              <a16:creationId xmlns:a16="http://schemas.microsoft.com/office/drawing/2014/main" id="{5F313401-D23C-7322-9769-9374A7A4739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5725682" y="4708733"/>
                          <a:ext cx="5794049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0" name="Freeform: Shape 54">
                          <a:extLst>
                            <a:ext uri="{FF2B5EF4-FFF2-40B4-BE49-F238E27FC236}">
                              <a16:creationId xmlns:a16="http://schemas.microsoft.com/office/drawing/2014/main" id="{D61BC5CA-1116-0BAE-D6D4-86C307CD35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23888" y="1803163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1" name="Freeform: Shape 55">
                          <a:extLst>
                            <a:ext uri="{FF2B5EF4-FFF2-40B4-BE49-F238E27FC236}">
                              <a16:creationId xmlns:a16="http://schemas.microsoft.com/office/drawing/2014/main" id="{C6AC14AC-B7B7-2C23-F21B-56BBD84264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8511431" y="1800258"/>
                          <a:ext cx="2187723" cy="2905570"/>
                        </a:xfrm>
                        <a:custGeom>
                          <a:avLst/>
                          <a:gdLst>
                            <a:gd name="connsiteX0" fmla="*/ 0 w 2187723"/>
                            <a:gd name="connsiteY0" fmla="*/ 2905570 h 2905570"/>
                            <a:gd name="connsiteX1" fmla="*/ 1008404 w 2187723"/>
                            <a:gd name="connsiteY1" fmla="*/ 2683379 h 2905570"/>
                            <a:gd name="connsiteX2" fmla="*/ 1538243 w 2187723"/>
                            <a:gd name="connsiteY2" fmla="*/ 1777525 h 2905570"/>
                            <a:gd name="connsiteX3" fmla="*/ 1897166 w 2187723"/>
                            <a:gd name="connsiteY3" fmla="*/ 290557 h 2905570"/>
                            <a:gd name="connsiteX4" fmla="*/ 2187723 w 2187723"/>
                            <a:gd name="connsiteY4" fmla="*/ 0 h 29055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187723" h="2905570">
                              <a:moveTo>
                                <a:pt x="0" y="2905570"/>
                              </a:moveTo>
                              <a:cubicBezTo>
                                <a:pt x="376015" y="2888478"/>
                                <a:pt x="752030" y="2871387"/>
                                <a:pt x="1008404" y="2683379"/>
                              </a:cubicBezTo>
                              <a:cubicBezTo>
                                <a:pt x="1264778" y="2495371"/>
                                <a:pt x="1390116" y="2176329"/>
                                <a:pt x="1538243" y="1777525"/>
                              </a:cubicBezTo>
                              <a:cubicBezTo>
                                <a:pt x="1686370" y="1378721"/>
                                <a:pt x="1788919" y="586811"/>
                                <a:pt x="1897166" y="290557"/>
                              </a:cubicBezTo>
                              <a:cubicBezTo>
                                <a:pt x="2005413" y="-5697"/>
                                <a:pt x="2058112" y="12819"/>
                                <a:pt x="2187723" y="0"/>
                              </a:cubicBezTo>
                            </a:path>
                          </a:pathLst>
                        </a:custGeom>
                        <a:noFill/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68F42D7A-02D2-1B84-4EA3-3D36EC5DF9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785607" y="3424587"/>
                      <a:ext cx="3695584" cy="3967"/>
                    </a:xfrm>
                    <a:prstGeom prst="line">
                      <a:avLst/>
                    </a:prstGeom>
                    <a:ln w="381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5AF649DA-B37D-9201-39CD-C7122CCF7AFF}"/>
                      </a:ext>
                    </a:extLst>
                  </p:cNvPr>
                  <p:cNvGrpSpPr/>
                  <p:nvPr/>
                </p:nvGrpSpPr>
                <p:grpSpPr>
                  <a:xfrm>
                    <a:off x="2035244" y="2364056"/>
                    <a:ext cx="0" cy="2001411"/>
                    <a:chOff x="787400" y="1530593"/>
                    <a:chExt cx="0" cy="2001411"/>
                  </a:xfrm>
                </p:grpSpPr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F3EEED29-3583-A66A-3B46-0A41ADDBC6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7400" y="1530593"/>
                      <a:ext cx="0" cy="30484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>
                      <a:extLst>
                        <a:ext uri="{FF2B5EF4-FFF2-40B4-BE49-F238E27FC236}">
                          <a16:creationId xmlns:a16="http://schemas.microsoft.com/office/drawing/2014/main" id="{C3056290-9C65-4AEE-9EDD-966D5C661F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7400" y="2139196"/>
                      <a:ext cx="0" cy="30484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849C0F77-3F0F-E419-D06F-BB92C1F9518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7400" y="2655697"/>
                      <a:ext cx="0" cy="30484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1C32A997-C3DA-F4CE-80D5-E198C53930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7400" y="3227156"/>
                      <a:ext cx="0" cy="30484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1C7EBC03-6AF7-569C-0016-DF878DBE09C8}"/>
                      </a:ext>
                    </a:extLst>
                  </p:cNvPr>
                  <p:cNvSpPr/>
                  <p:nvPr/>
                </p:nvSpPr>
                <p:spPr>
                  <a:xfrm>
                    <a:off x="714445" y="2866897"/>
                    <a:ext cx="393090" cy="988665"/>
                  </a:xfrm>
                  <a:prstGeom prst="ellipse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196C5322-A808-5A9C-9579-4B8445816F59}"/>
                      </a:ext>
                    </a:extLst>
                  </p:cNvPr>
                  <p:cNvSpPr/>
                  <p:nvPr/>
                </p:nvSpPr>
                <p:spPr>
                  <a:xfrm rot="15017125">
                    <a:off x="2744685" y="2385481"/>
                    <a:ext cx="210102" cy="541161"/>
                  </a:xfrm>
                  <a:prstGeom prst="ellipse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F99E7AAF-688F-CDAA-79AA-1D3773EA5C78}"/>
                      </a:ext>
                    </a:extLst>
                  </p:cNvPr>
                  <p:cNvSpPr/>
                  <p:nvPr/>
                </p:nvSpPr>
                <p:spPr>
                  <a:xfrm rot="16040832">
                    <a:off x="2744685" y="3090649"/>
                    <a:ext cx="210102" cy="541161"/>
                  </a:xfrm>
                  <a:prstGeom prst="ellipse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F5DAB104-6F26-8780-0519-8C23A05F2CD1}"/>
                      </a:ext>
                    </a:extLst>
                  </p:cNvPr>
                  <p:cNvSpPr/>
                  <p:nvPr/>
                </p:nvSpPr>
                <p:spPr>
                  <a:xfrm rot="17014338">
                    <a:off x="2747320" y="3813482"/>
                    <a:ext cx="210102" cy="541161"/>
                  </a:xfrm>
                  <a:prstGeom prst="ellipse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68A00759-3E43-3E93-48AE-1E671CD4C782}"/>
                      </a:ext>
                    </a:extLst>
                  </p:cNvPr>
                  <p:cNvSpPr txBox="1"/>
                  <p:nvPr/>
                </p:nvSpPr>
                <p:spPr>
                  <a:xfrm>
                    <a:off x="632387" y="4060620"/>
                    <a:ext cx="1111204" cy="484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Beam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E6B8130B-2411-C209-86A8-32F66544DE46}"/>
                      </a:ext>
                    </a:extLst>
                  </p:cNvPr>
                  <p:cNvSpPr txBox="1"/>
                  <p:nvPr/>
                </p:nvSpPr>
                <p:spPr>
                  <a:xfrm>
                    <a:off x="1371806" y="1930973"/>
                    <a:ext cx="1033146" cy="484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Mask</a:t>
                    </a: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CF1AB49-4F25-3712-91A5-FCB290C08B3D}"/>
                      </a:ext>
                    </a:extLst>
                  </p:cNvPr>
                  <p:cNvSpPr txBox="1"/>
                  <p:nvPr/>
                </p:nvSpPr>
                <p:spPr>
                  <a:xfrm>
                    <a:off x="2480028" y="4478252"/>
                    <a:ext cx="1292758" cy="484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Beamlets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114C375-5E86-8152-B572-D71FB0470C38}"/>
                      </a:ext>
                    </a:extLst>
                  </p:cNvPr>
                  <p:cNvSpPr txBox="1"/>
                  <p:nvPr/>
                </p:nvSpPr>
                <p:spPr>
                  <a:xfrm>
                    <a:off x="3875429" y="1244508"/>
                    <a:ext cx="1264766" cy="4840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Screen</a:t>
                    </a:r>
                  </a:p>
                </p:txBody>
              </p: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F0B62EEB-1FA8-F680-712F-7791144A21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10990" y="3361229"/>
                    <a:ext cx="1000156" cy="0"/>
                  </a:xfrm>
                  <a:prstGeom prst="straightConnector1">
                    <a:avLst/>
                  </a:prstGeom>
                  <a:ln w="19050">
                    <a:solidFill>
                      <a:schemeClr val="accent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8A02101B-B19B-0F59-FB8B-EEBE9D1AE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7" t="3001" r="3666" b="9060"/>
          <a:stretch/>
        </p:blipFill>
        <p:spPr>
          <a:xfrm>
            <a:off x="8041676" y="1139579"/>
            <a:ext cx="2766615" cy="306479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2D8953DF-4309-06EB-3BB0-B05882F09940}"/>
              </a:ext>
            </a:extLst>
          </p:cNvPr>
          <p:cNvSpPr txBox="1"/>
          <p:nvPr/>
        </p:nvSpPr>
        <p:spPr>
          <a:xfrm>
            <a:off x="3075407" y="5620333"/>
            <a:ext cx="295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[2]https://www.thorlabs.com/newgrouppage9.cfm?objectgroup_id=2861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90F3B2E-88F3-39CC-BE57-F8975E909538}"/>
              </a:ext>
            </a:extLst>
          </p:cNvPr>
          <p:cNvSpPr txBox="1"/>
          <p:nvPr/>
        </p:nvSpPr>
        <p:spPr>
          <a:xfrm>
            <a:off x="6694797" y="5672051"/>
            <a:ext cx="567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[1] M. Zhang, "Emittance Formula for Slits and Pepper-pot Measurement", FERMILAB-TM-1988, Oct. 1996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A3196D4-5228-0071-24B8-25F7DE61587D}"/>
              </a:ext>
            </a:extLst>
          </p:cNvPr>
          <p:cNvGrpSpPr/>
          <p:nvPr/>
        </p:nvGrpSpPr>
        <p:grpSpPr>
          <a:xfrm>
            <a:off x="45715" y="3259732"/>
            <a:ext cx="2645380" cy="2748003"/>
            <a:chOff x="430027" y="3239278"/>
            <a:chExt cx="2645380" cy="274800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715B08B-A4BF-46FF-CE69-55E23A4E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025"/>
            <a:stretch/>
          </p:blipFill>
          <p:spPr>
            <a:xfrm>
              <a:off x="430027" y="3239278"/>
              <a:ext cx="2645380" cy="2748003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4C95F3F-B784-5C96-4A7A-9D1455131364}"/>
                </a:ext>
              </a:extLst>
            </p:cNvPr>
            <p:cNvSpPr txBox="1"/>
            <p:nvPr/>
          </p:nvSpPr>
          <p:spPr>
            <a:xfrm>
              <a:off x="516431" y="3412354"/>
              <a:ext cx="484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[1]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C3044B-D1CE-217A-1013-6D4921AAFA5C}"/>
              </a:ext>
            </a:extLst>
          </p:cNvPr>
          <p:cNvCxnSpPr>
            <a:cxnSpLocks/>
          </p:cNvCxnSpPr>
          <p:nvPr/>
        </p:nvCxnSpPr>
        <p:spPr>
          <a:xfrm flipV="1">
            <a:off x="1210068" y="2724623"/>
            <a:ext cx="513375" cy="768301"/>
          </a:xfrm>
          <a:prstGeom prst="straightConnector1">
            <a:avLst/>
          </a:prstGeom>
          <a:ln w="57150">
            <a:solidFill>
              <a:srgbClr val="C830CC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5D4FBD6-4AFD-3314-B1E5-3CB6879799FD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4407021" y="2199872"/>
            <a:ext cx="3634655" cy="54915"/>
          </a:xfrm>
          <a:prstGeom prst="straightConnector1">
            <a:avLst/>
          </a:prstGeom>
          <a:ln w="57150">
            <a:solidFill>
              <a:srgbClr val="C830CC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C8BD9B4-1580-5BE7-E5C3-B6A86722692C}"/>
              </a:ext>
            </a:extLst>
          </p:cNvPr>
          <p:cNvGrpSpPr/>
          <p:nvPr/>
        </p:nvGrpSpPr>
        <p:grpSpPr>
          <a:xfrm>
            <a:off x="7144012" y="4430162"/>
            <a:ext cx="5002273" cy="1061708"/>
            <a:chOff x="5934792" y="4474779"/>
            <a:chExt cx="6278240" cy="981989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752960F-37FB-1F85-52DA-DD6163BE8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4792" y="4478296"/>
              <a:ext cx="6147358" cy="978472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4BAF282-08B8-6ACA-3DE6-EBBB8DBD08C8}"/>
                </a:ext>
              </a:extLst>
            </p:cNvPr>
            <p:cNvSpPr txBox="1"/>
            <p:nvPr/>
          </p:nvSpPr>
          <p:spPr>
            <a:xfrm>
              <a:off x="11728231" y="4474779"/>
              <a:ext cx="484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[1]</a:t>
              </a: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602C97C-E136-04CF-C174-FA57447BE37D}"/>
              </a:ext>
            </a:extLst>
          </p:cNvPr>
          <p:cNvCxnSpPr>
            <a:cxnSpLocks/>
          </p:cNvCxnSpPr>
          <p:nvPr/>
        </p:nvCxnSpPr>
        <p:spPr>
          <a:xfrm flipH="1" flipV="1">
            <a:off x="1844474" y="2488566"/>
            <a:ext cx="2854834" cy="1141314"/>
          </a:xfrm>
          <a:prstGeom prst="straightConnector1">
            <a:avLst/>
          </a:prstGeom>
          <a:ln w="57150">
            <a:solidFill>
              <a:srgbClr val="C830CC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F40BF3-E564-2F4E-2254-AF372B804CDF}"/>
              </a:ext>
            </a:extLst>
          </p:cNvPr>
          <p:cNvGrpSpPr/>
          <p:nvPr/>
        </p:nvGrpSpPr>
        <p:grpSpPr>
          <a:xfrm>
            <a:off x="2657349" y="3496898"/>
            <a:ext cx="4224931" cy="2148465"/>
            <a:chOff x="2657349" y="3398042"/>
            <a:chExt cx="4224931" cy="2148465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EA39614-75F2-5B8F-32D9-D1D49B78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7349" y="3442471"/>
              <a:ext cx="2081059" cy="210403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B67EF5A-11C1-2562-D7EC-0B8CCD1F8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0158" y="3398042"/>
              <a:ext cx="2142122" cy="209613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E3E97B0-8DD7-E5DB-6CD8-F99735088408}"/>
                </a:ext>
              </a:extLst>
            </p:cNvPr>
            <p:cNvSpPr txBox="1"/>
            <p:nvPr/>
          </p:nvSpPr>
          <p:spPr>
            <a:xfrm>
              <a:off x="4871805" y="3419421"/>
              <a:ext cx="484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[2]</a:t>
              </a: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F5497968-C829-10CA-D544-234FC98EF0FB}"/>
              </a:ext>
            </a:extLst>
          </p:cNvPr>
          <p:cNvSpPr/>
          <p:nvPr/>
        </p:nvSpPr>
        <p:spPr>
          <a:xfrm>
            <a:off x="971809" y="2488566"/>
            <a:ext cx="599243" cy="3293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925AD73-2867-8CE2-02CD-45816777DCF7}"/>
              </a:ext>
            </a:extLst>
          </p:cNvPr>
          <p:cNvSpPr txBox="1"/>
          <p:nvPr/>
        </p:nvSpPr>
        <p:spPr>
          <a:xfrm>
            <a:off x="8860871" y="699627"/>
            <a:ext cx="2321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 from C. Swain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7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E7A1F777-3513-9269-47DC-01CE7091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/>
          <a:lstStyle/>
          <a:p>
            <a:r>
              <a:rPr lang="en-US" dirty="0"/>
              <a:t>Typical plasma-based accelerator system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393D752-1CBB-B29A-E5A6-2C5CB620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6913"/>
            <a:ext cx="10515600" cy="454799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8ACAE-711F-6B45-7B3E-4018AF84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1880" y="6333801"/>
            <a:ext cx="5258061" cy="50164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NanoAC 2025, Liverpool, UK, Nov.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C86C4-BB78-BAA3-B13B-8DEF051A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0206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12A67B-E90E-46CD-9287-8E71E716F73B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8DBEF2-832B-4083-270A-0A5B5E0DC2D7}"/>
              </a:ext>
            </a:extLst>
          </p:cNvPr>
          <p:cNvSpPr txBox="1"/>
          <p:nvPr/>
        </p:nvSpPr>
        <p:spPr>
          <a:xfrm>
            <a:off x="8254314" y="5745892"/>
            <a:ext cx="263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Credit: Bifeng Lei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3A988E0-A139-F106-58C8-4677E3E46586}"/>
              </a:ext>
            </a:extLst>
          </p:cNvPr>
          <p:cNvSpPr/>
          <p:nvPr/>
        </p:nvSpPr>
        <p:spPr>
          <a:xfrm>
            <a:off x="2434281" y="1606378"/>
            <a:ext cx="3373395" cy="38147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39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89DD-2EC6-83CC-2B91-6192EBAE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EF30B-2382-1CDA-A47A-EBEE979D7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6D0F9-98EF-E03B-5A28-0B1402E5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B1F24-9843-D565-B594-CA174385856E}"/>
              </a:ext>
            </a:extLst>
          </p:cNvPr>
          <p:cNvSpPr txBox="1"/>
          <p:nvPr/>
        </p:nvSpPr>
        <p:spPr>
          <a:xfrm>
            <a:off x="8860871" y="699627"/>
            <a:ext cx="2321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 from C. Swain </a:t>
            </a:r>
            <a:endParaRPr lang="en-GB" dirty="0"/>
          </a:p>
        </p:txBody>
      </p:sp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02694DA2-E97E-ACDB-99A5-4EBB3089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433" y="52075"/>
            <a:ext cx="2487147" cy="89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machine&#10;&#10;Description automatically generated">
            <a:extLst>
              <a:ext uri="{FF2B5EF4-FFF2-40B4-BE49-F238E27FC236}">
                <a16:creationId xmlns:a16="http://schemas.microsoft.com/office/drawing/2014/main" id="{7C7856A3-B897-BEF1-CC62-14E237E514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3" r="25842"/>
          <a:stretch/>
        </p:blipFill>
        <p:spPr>
          <a:xfrm>
            <a:off x="7011495" y="2609456"/>
            <a:ext cx="3241883" cy="3284458"/>
          </a:xfrm>
          <a:prstGeom prst="rect">
            <a:avLst/>
          </a:prstGeom>
        </p:spPr>
      </p:pic>
      <p:pic>
        <p:nvPicPr>
          <p:cNvPr id="11" name="Picture 10" descr="A machine with many wires and pipes&#10;&#10;Description automatically generated with medium confidence">
            <a:extLst>
              <a:ext uri="{FF2B5EF4-FFF2-40B4-BE49-F238E27FC236}">
                <a16:creationId xmlns:a16="http://schemas.microsoft.com/office/drawing/2014/main" id="{A70B67DD-41BD-6C8B-6986-5EE7785C0D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r="28989"/>
          <a:stretch/>
        </p:blipFill>
        <p:spPr>
          <a:xfrm>
            <a:off x="0" y="1114012"/>
            <a:ext cx="5993940" cy="49229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D51F5A-6E7C-12A6-77C5-415B6AD4F3B5}"/>
              </a:ext>
            </a:extLst>
          </p:cNvPr>
          <p:cNvGrpSpPr/>
          <p:nvPr/>
        </p:nvGrpSpPr>
        <p:grpSpPr>
          <a:xfrm>
            <a:off x="960952" y="1606242"/>
            <a:ext cx="2859056" cy="1889202"/>
            <a:chOff x="1502036" y="1514001"/>
            <a:chExt cx="2859056" cy="188920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DC41F10-0804-45C6-FAEB-9795A27D11AE}"/>
                </a:ext>
              </a:extLst>
            </p:cNvPr>
            <p:cNvGrpSpPr/>
            <p:nvPr/>
          </p:nvGrpSpPr>
          <p:grpSpPr>
            <a:xfrm>
              <a:off x="1502036" y="1716881"/>
              <a:ext cx="2313362" cy="1686322"/>
              <a:chOff x="1502036" y="1716881"/>
              <a:chExt cx="2313362" cy="168632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8230FB-2F36-08DC-4CD5-2B665414412C}"/>
                  </a:ext>
                </a:extLst>
              </p:cNvPr>
              <p:cNvSpPr/>
              <p:nvPr/>
            </p:nvSpPr>
            <p:spPr>
              <a:xfrm rot="19143492">
                <a:off x="1502036" y="1966701"/>
                <a:ext cx="2313362" cy="1436502"/>
              </a:xfrm>
              <a:prstGeom prst="rect">
                <a:avLst/>
              </a:prstGeom>
              <a:noFill/>
              <a:ln w="57150">
                <a:solidFill>
                  <a:srgbClr val="C830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6EDA026-ABBD-758C-2F7F-82BD162D7D04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 flipV="1">
                <a:off x="3532446" y="1716881"/>
                <a:ext cx="222785" cy="210107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DB2199-E965-BFC9-9747-9E9BA6F9C6DD}"/>
                </a:ext>
              </a:extLst>
            </p:cNvPr>
            <p:cNvSpPr txBox="1"/>
            <p:nvPr/>
          </p:nvSpPr>
          <p:spPr>
            <a:xfrm>
              <a:off x="3703312" y="1514001"/>
              <a:ext cx="657780" cy="37579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481758-62A0-D086-0299-043DC3CC5E3E}"/>
              </a:ext>
            </a:extLst>
          </p:cNvPr>
          <p:cNvGrpSpPr/>
          <p:nvPr/>
        </p:nvGrpSpPr>
        <p:grpSpPr>
          <a:xfrm>
            <a:off x="1251092" y="3834272"/>
            <a:ext cx="4700020" cy="1540487"/>
            <a:chOff x="1792176" y="3742031"/>
            <a:chExt cx="4700020" cy="15404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B2F2A52-D004-03F0-C711-84B95D9F9874}"/>
                </a:ext>
              </a:extLst>
            </p:cNvPr>
            <p:cNvGrpSpPr/>
            <p:nvPr/>
          </p:nvGrpSpPr>
          <p:grpSpPr>
            <a:xfrm>
              <a:off x="1792176" y="3742031"/>
              <a:ext cx="4039505" cy="1540487"/>
              <a:chOff x="1792176" y="3742031"/>
              <a:chExt cx="4039505" cy="154048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4CB4029-94DD-B2AC-37D7-782E58966CBB}"/>
                  </a:ext>
                </a:extLst>
              </p:cNvPr>
              <p:cNvSpPr/>
              <p:nvPr/>
            </p:nvSpPr>
            <p:spPr>
              <a:xfrm rot="20919476">
                <a:off x="1792176" y="3742031"/>
                <a:ext cx="3822273" cy="1540487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3516234-46B6-DA1E-BE78-3EB7507B044E}"/>
                  </a:ext>
                </a:extLst>
              </p:cNvPr>
              <p:cNvCxnSpPr>
                <a:cxnSpLocks/>
                <a:stCxn id="20" idx="3"/>
              </p:cNvCxnSpPr>
              <p:nvPr/>
            </p:nvCxnSpPr>
            <p:spPr>
              <a:xfrm flipV="1">
                <a:off x="5577126" y="4081463"/>
                <a:ext cx="254555" cy="54956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9BD73F-651B-C039-7C64-BE46BE2B16E0}"/>
                </a:ext>
              </a:extLst>
            </p:cNvPr>
            <p:cNvSpPr txBox="1"/>
            <p:nvPr/>
          </p:nvSpPr>
          <p:spPr>
            <a:xfrm>
              <a:off x="5809256" y="3893564"/>
              <a:ext cx="682940" cy="37579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DMD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D7B1B25C-9E2F-F7FB-71B5-A85D94A17A8A}"/>
              </a:ext>
            </a:extLst>
          </p:cNvPr>
          <p:cNvSpPr/>
          <p:nvPr/>
        </p:nvSpPr>
        <p:spPr>
          <a:xfrm>
            <a:off x="5358389" y="2323713"/>
            <a:ext cx="635551" cy="122524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D5477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58C09FC-62ED-AD3D-BB8E-710F66AD9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866" y="1100378"/>
            <a:ext cx="6081581" cy="161192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31C783-C514-F210-07EF-E099D19F1B77}"/>
              </a:ext>
            </a:extLst>
          </p:cNvPr>
          <p:cNvCxnSpPr>
            <a:cxnSpLocks/>
          </p:cNvCxnSpPr>
          <p:nvPr/>
        </p:nvCxnSpPr>
        <p:spPr>
          <a:xfrm flipH="1" flipV="1">
            <a:off x="6629491" y="2550216"/>
            <a:ext cx="2387989" cy="11832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25D009-5D56-185E-B89F-2C69C776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0078" y="3519488"/>
            <a:ext cx="4049069" cy="501649"/>
          </a:xfrm>
        </p:spPr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26C681-8FF0-8562-0412-71AB3761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for your attention!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4A704-58E9-D79F-5C74-C8C7D476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F4D9F-FD9B-4A65-5FD1-9D028A5797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02388"/>
            <a:ext cx="2743200" cy="365125"/>
          </a:xfrm>
        </p:spPr>
        <p:txBody>
          <a:bodyPr/>
          <a:lstStyle/>
          <a:p>
            <a:fld id="{0C12A67B-E90E-46CD-9287-8E71E716F73B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28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82BC-FD57-9086-C72D-7C620A76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Plasma diagnostics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8AEB9F3-A6BB-28A0-8080-72EEC128AD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44859"/>
                <a:ext cx="7680767" cy="4932104"/>
              </a:xfrm>
            </p:spPr>
            <p:txBody>
              <a:bodyPr>
                <a:normAutofit fontScale="92500" lnSpcReduction="10000"/>
              </a:bodyPr>
              <a:lstStyle/>
              <a:p>
                <a:pPr marL="285750" indent="-285750"/>
                <a:r>
                  <a:rPr lang="en-GB" dirty="0"/>
                  <a:t>Interferometry is a method of determining gas-jet density</a:t>
                </a:r>
              </a:p>
              <a:p>
                <a:pPr marL="285750" indent="-285750"/>
                <a:r>
                  <a:rPr lang="en-GB" dirty="0"/>
                  <a:t>Uses the difference in refractive index between jet and vacuum to produce a phase shift</a:t>
                </a:r>
              </a:p>
              <a:p>
                <a:pPr marL="285750" indent="-285750"/>
                <a:r>
                  <a:rPr lang="en-GB" dirty="0"/>
                  <a:t>Two interferometric schemes have been analysed – Mach-Zehnder and </a:t>
                </a:r>
                <a:r>
                  <a:rPr lang="en-GB" dirty="0" err="1"/>
                  <a:t>Nomarski</a:t>
                </a:r>
                <a:r>
                  <a:rPr lang="en-GB" dirty="0"/>
                  <a:t>, using a 0.79 mm nozzle</a:t>
                </a:r>
              </a:p>
              <a:p>
                <a:pPr marL="285750" indent="-285750"/>
                <a:r>
                  <a:rPr lang="en-GB" dirty="0"/>
                  <a:t>Density resolution limited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GB" dirty="0"/>
                  <a:t> molecules per cm</a:t>
                </a:r>
                <a:r>
                  <a:rPr lang="en-GB" baseline="30000" dirty="0"/>
                  <a:t>3</a:t>
                </a:r>
                <a:r>
                  <a:rPr lang="en-GB" dirty="0"/>
                  <a:t>.</a:t>
                </a:r>
              </a:p>
              <a:p>
                <a:pPr marL="285750" indent="-285750"/>
                <a:r>
                  <a:rPr lang="en-GB" dirty="0"/>
                  <a:t>Multi-pass interferometry could increase the density range</a:t>
                </a:r>
              </a:p>
              <a:p>
                <a:pPr marL="285750" indent="-285750"/>
                <a:r>
                  <a:rPr lang="en-GB" dirty="0"/>
                  <a:t>A 4x pass or more x pass system is implementable with no vacuum geometry change</a:t>
                </a:r>
              </a:p>
              <a:p>
                <a:endParaRPr lang="en-GB" dirty="0"/>
              </a:p>
              <a:p>
                <a:pPr marL="285750" indent="-285750"/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8AEB9F3-A6BB-28A0-8080-72EEC128AD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44859"/>
                <a:ext cx="7680767" cy="4932104"/>
              </a:xfrm>
              <a:blipFill>
                <a:blip r:embed="rId3"/>
                <a:stretch>
                  <a:fillRect l="-1271" t="-2472" r="-7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3D7C8-EA31-B320-9B9F-3F8969A0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NanoAC 2025, Liverpool, UK, Nov.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6CF42-DBE9-6B4C-091B-C04E815F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12A67B-E90E-46CD-9287-8E71E716F73B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6256D-2E78-FDE7-30C4-78FCE4EBA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38" y="1529921"/>
            <a:ext cx="3333819" cy="379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52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811857-D250-404A-81E5-5EE83F5CC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21163"/>
          <a:stretch/>
        </p:blipFill>
        <p:spPr>
          <a:xfrm>
            <a:off x="2630513" y="1446246"/>
            <a:ext cx="6131984" cy="341500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3A1043-93EE-47C4-BC01-28DF70A75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BGC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5510-AC46-44DE-A199-56E81C97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C53B-1AB6-4155-8A14-6B31AF4F56CB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479FD0-95C0-49B9-BB31-3051BC0B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Characterising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71474C-7B3C-454C-B905-9785D59EA883}"/>
              </a:ext>
            </a:extLst>
          </p:cNvPr>
          <p:cNvCxnSpPr>
            <a:cxnSpLocks/>
          </p:cNvCxnSpPr>
          <p:nvPr/>
        </p:nvCxnSpPr>
        <p:spPr>
          <a:xfrm flipH="1">
            <a:off x="6368310" y="2114158"/>
            <a:ext cx="2687216" cy="14034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3E47033-E9FF-457C-9773-78C6FF983B5C}"/>
              </a:ext>
            </a:extLst>
          </p:cNvPr>
          <p:cNvSpPr txBox="1"/>
          <p:nvPr/>
        </p:nvSpPr>
        <p:spPr>
          <a:xfrm>
            <a:off x="9055527" y="1844257"/>
            <a:ext cx="137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Nozzle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615619-75D0-4C35-A7C2-FCA0CAD27419}"/>
              </a:ext>
            </a:extLst>
          </p:cNvPr>
          <p:cNvCxnSpPr>
            <a:cxnSpLocks/>
          </p:cNvCxnSpPr>
          <p:nvPr/>
        </p:nvCxnSpPr>
        <p:spPr>
          <a:xfrm flipH="1" flipV="1">
            <a:off x="7234336" y="3529777"/>
            <a:ext cx="1821190" cy="813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4C824A-74CB-4010-BF53-210597B2099E}"/>
              </a:ext>
            </a:extLst>
          </p:cNvPr>
          <p:cNvCxnSpPr/>
          <p:nvPr/>
        </p:nvCxnSpPr>
        <p:spPr>
          <a:xfrm>
            <a:off x="2402799" y="2815900"/>
            <a:ext cx="698075" cy="3378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511E36-C53B-4854-8A41-03B39199076D}"/>
              </a:ext>
            </a:extLst>
          </p:cNvPr>
          <p:cNvSpPr txBox="1"/>
          <p:nvPr/>
        </p:nvSpPr>
        <p:spPr>
          <a:xfrm>
            <a:off x="1769178" y="2418818"/>
            <a:ext cx="87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72513-040C-4DA5-A0A0-D4947D26B41A}"/>
              </a:ext>
            </a:extLst>
          </p:cNvPr>
          <p:cNvSpPr txBox="1"/>
          <p:nvPr/>
        </p:nvSpPr>
        <p:spPr>
          <a:xfrm>
            <a:off x="9070745" y="4201697"/>
            <a:ext cx="144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XYZ nozzle manipulator</a:t>
            </a:r>
          </a:p>
        </p:txBody>
      </p:sp>
    </p:spTree>
    <p:extLst>
      <p:ext uri="{BB962C8B-B14F-4D97-AF65-F5344CB8AC3E}">
        <p14:creationId xmlns:p14="http://schemas.microsoft.com/office/powerpoint/2010/main" val="246241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62D1-7F3B-E105-183B-8F1C7A10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Parker pulsed valve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3FC93E-C3EA-DD17-6956-3B4EC3AA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90615-0BF2-30A7-D928-D6CFB2AE6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2531E-3168-DD92-0FDB-C922399D7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6" y="1568774"/>
            <a:ext cx="4807396" cy="3720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422BC-FBC1-2CFE-67DD-5797E7EE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752" y="1504839"/>
            <a:ext cx="3743507" cy="3616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BA8001-7180-1AD4-524E-6C268C44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710" y="1504839"/>
            <a:ext cx="3878696" cy="361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0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E602-2085-8B74-6FB8-2DA03964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Mach-Zehnder and </a:t>
            </a:r>
            <a:r>
              <a:rPr lang="en-GB" dirty="0" err="1"/>
              <a:t>Nomarski</a:t>
            </a:r>
            <a:r>
              <a:rPr lang="en-GB" dirty="0"/>
              <a:t> Set-Up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A5744-009F-9FDD-EC2B-8FB688F2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20FEE-B5FF-650B-D8FD-DE18EB12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FCCD6-D5E1-2E45-F78C-820BFE26C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82" y="1781568"/>
            <a:ext cx="6413500" cy="910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30DD6-E9D5-192D-8A78-C601573DF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81" y="3178171"/>
            <a:ext cx="7086600" cy="276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4B6442-F275-2F3A-6EBA-6A06B292C0D5}"/>
              </a:ext>
            </a:extLst>
          </p:cNvPr>
          <p:cNvSpPr txBox="1"/>
          <p:nvPr/>
        </p:nvSpPr>
        <p:spPr>
          <a:xfrm>
            <a:off x="8111067" y="1983684"/>
            <a:ext cx="1405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Nomarski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CD9D56-77ED-F480-D3B4-B154967ECA5A}"/>
              </a:ext>
            </a:extLst>
          </p:cNvPr>
          <p:cNvSpPr txBox="1"/>
          <p:nvPr/>
        </p:nvSpPr>
        <p:spPr>
          <a:xfrm>
            <a:off x="8111067" y="4313700"/>
            <a:ext cx="205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Mach-</a:t>
            </a:r>
            <a:r>
              <a:rPr lang="en-GB" sz="2400" b="1" dirty="0" err="1"/>
              <a:t>Zehnder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35459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3590-506E-2770-C856-727E5E62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Nomarski</a:t>
            </a:r>
            <a:r>
              <a:rPr lang="en-GB" dirty="0"/>
              <a:t> interferometry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B9277-E130-5FB1-B3C8-0B793C5B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A2A55-7855-0C89-C0DA-9C86AA55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FDBE3-6D55-1BB7-D692-BDB06943986A}"/>
              </a:ext>
            </a:extLst>
          </p:cNvPr>
          <p:cNvSpPr txBox="1"/>
          <p:nvPr/>
        </p:nvSpPr>
        <p:spPr>
          <a:xfrm>
            <a:off x="914400" y="1295400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Uses a Wollaston prism to create the overlapping beam paths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Wollaston prism splits unpolarised light into an orthogonally plane polarised ordinary and extra-ordinary beams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81B8E1-5A96-ABCA-D438-CE46BE648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73329"/>
            <a:ext cx="10676160" cy="1515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CF3FCF-6B01-17AA-595A-46621BD09418}"/>
              </a:ext>
            </a:extLst>
          </p:cNvPr>
          <p:cNvSpPr txBox="1"/>
          <p:nvPr/>
        </p:nvSpPr>
        <p:spPr>
          <a:xfrm>
            <a:off x="914401" y="4722279"/>
            <a:ext cx="10252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Light polarised at 45⁰ passes through gas-jet. Split into two beams, one at 0⁰, the other at 90⁰.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Final polariser recombines beams so an interference pattern can be obtained.</a:t>
            </a:r>
          </a:p>
        </p:txBody>
      </p:sp>
    </p:spTree>
    <p:extLst>
      <p:ext uri="{BB962C8B-B14F-4D97-AF65-F5344CB8AC3E}">
        <p14:creationId xmlns:p14="http://schemas.microsoft.com/office/powerpoint/2010/main" val="396882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A281-FD86-DFA9-D3FF-EF11158D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MZ and </a:t>
            </a:r>
            <a:r>
              <a:rPr lang="en-GB" dirty="0" err="1"/>
              <a:t>Nomarski</a:t>
            </a:r>
            <a:r>
              <a:rPr lang="en-GB" dirty="0"/>
              <a:t> Systems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1E19B-222E-DD3B-0A3C-DE2BBA98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NanoAC 2025, Liverpool, UK, Nov.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D99A1-7CD9-7E45-7E27-5DE91D39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2A67B-E90E-46CD-9287-8E71E716F73B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0" t="25000" r="34819" b="19230"/>
          <a:stretch/>
        </p:blipFill>
        <p:spPr>
          <a:xfrm>
            <a:off x="176332" y="1537733"/>
            <a:ext cx="3875471" cy="3385200"/>
          </a:xfrm>
        </p:spPr>
      </p:pic>
      <p:sp>
        <p:nvSpPr>
          <p:cNvPr id="13" name="Rectangle 12"/>
          <p:cNvSpPr/>
          <p:nvPr/>
        </p:nvSpPr>
        <p:spPr>
          <a:xfrm>
            <a:off x="3011609" y="2617231"/>
            <a:ext cx="563129" cy="705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2" t="23241" r="36215" b="24352"/>
          <a:stretch/>
        </p:blipFill>
        <p:spPr>
          <a:xfrm>
            <a:off x="5978096" y="1538059"/>
            <a:ext cx="4012425" cy="33845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850432" y="2655331"/>
            <a:ext cx="615951" cy="317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19" name="Straight Arrow Connector 18"/>
          <p:cNvCxnSpPr>
            <a:stCxn id="21" idx="2"/>
          </p:cNvCxnSpPr>
          <p:nvPr/>
        </p:nvCxnSpPr>
        <p:spPr>
          <a:xfrm flipH="1">
            <a:off x="3574738" y="2606058"/>
            <a:ext cx="1501293" cy="4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3" idx="2"/>
          </p:cNvCxnSpPr>
          <p:nvPr/>
        </p:nvCxnSpPr>
        <p:spPr>
          <a:xfrm flipH="1">
            <a:off x="9182412" y="2612408"/>
            <a:ext cx="1908848" cy="42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75291" y="1775061"/>
            <a:ext cx="220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MZ Interferometer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90520" y="1781411"/>
            <a:ext cx="220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Nomarski Interferometer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90520" y="3362879"/>
            <a:ext cx="13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Alignment + set-up easier with Nomarski</a:t>
            </a:r>
          </a:p>
        </p:txBody>
      </p:sp>
    </p:spTree>
    <p:extLst>
      <p:ext uri="{BB962C8B-B14F-4D97-AF65-F5344CB8AC3E}">
        <p14:creationId xmlns:p14="http://schemas.microsoft.com/office/powerpoint/2010/main" val="3358718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EE7CA9-554C-4686-4762-D7E661F8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Interferometry – Phase Maps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1874D-6C72-0ABA-3BC4-073262B8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BGC Collaboration Meeting 22/05/2023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44CBC-6F71-474C-0CF7-7002DB42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C53B-1AB6-4155-8A14-6B31AF4F56CB}" type="slidenum">
              <a:rPr lang="en-GB" smtClean="0"/>
              <a:t>9</a:t>
            </a:fld>
            <a:endParaRPr lang="en-GB" dirty="0"/>
          </a:p>
        </p:txBody>
      </p:sp>
      <p:pic>
        <p:nvPicPr>
          <p:cNvPr id="6" name="Picture 2" descr="Map1">
            <a:extLst>
              <a:ext uri="{FF2B5EF4-FFF2-40B4-BE49-F238E27FC236}">
                <a16:creationId xmlns:a16="http://schemas.microsoft.com/office/drawing/2014/main" id="{F3C217C2-7473-4649-9981-AFBEB822A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/>
          <a:stretch/>
        </p:blipFill>
        <p:spPr bwMode="auto">
          <a:xfrm>
            <a:off x="6034608" y="1783566"/>
            <a:ext cx="6116701" cy="454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3" descr="Map2">
            <a:extLst>
              <a:ext uri="{FF2B5EF4-FFF2-40B4-BE49-F238E27FC236}">
                <a16:creationId xmlns:a16="http://schemas.microsoft.com/office/drawing/2014/main" id="{45A4C1CE-95F8-5F60-1A3E-CF2C1A112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210"/>
            <a:ext cx="6152090" cy="454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DADF82-2124-D909-9520-301F4923D296}"/>
              </a:ext>
            </a:extLst>
          </p:cNvPr>
          <p:cNvSpPr txBox="1"/>
          <p:nvPr/>
        </p:nvSpPr>
        <p:spPr>
          <a:xfrm>
            <a:off x="2292471" y="1576547"/>
            <a:ext cx="18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Nomarski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EDC98-C913-2626-BCF3-BDCC07BA3F96}"/>
              </a:ext>
            </a:extLst>
          </p:cNvPr>
          <p:cNvSpPr txBox="1"/>
          <p:nvPr/>
        </p:nvSpPr>
        <p:spPr>
          <a:xfrm>
            <a:off x="8240404" y="1576546"/>
            <a:ext cx="268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Mach-</a:t>
            </a:r>
            <a:r>
              <a:rPr lang="en-GB" sz="2400" b="1" dirty="0" err="1"/>
              <a:t>Zehnder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882348080"/>
      </p:ext>
    </p:extLst>
  </p:cSld>
  <p:clrMapOvr>
    <a:masterClrMapping/>
  </p:clrMapOvr>
</p:sld>
</file>

<file path=ppt/theme/theme1.xml><?xml version="1.0" encoding="utf-8"?>
<a:theme xmlns:a="http://schemas.openxmlformats.org/drawingml/2006/main" name="liverpoo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verpool" id="{3A6C4CA9-F009-42F2-ABB3-5AFDDD804317}" vid="{3130FC97-346C-4969-8DFA-22465FFAE5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0d0dbb-532f-4493-a8c2-b3e89024f525">
      <Terms xmlns="http://schemas.microsoft.com/office/infopath/2007/PartnerControls"/>
    </lcf76f155ced4ddcb4097134ff3c332f>
    <TaxCatchAll xmlns="e6820daa-d2e7-412e-947d-51b1dafb869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0090EC8B984C489989E0FE7CA9D63A" ma:contentTypeVersion="16" ma:contentTypeDescription="Create a new document." ma:contentTypeScope="" ma:versionID="2dbf7ea1bc94f24ca845a33cb7d58e31">
  <xsd:schema xmlns:xsd="http://www.w3.org/2001/XMLSchema" xmlns:xs="http://www.w3.org/2001/XMLSchema" xmlns:p="http://schemas.microsoft.com/office/2006/metadata/properties" xmlns:ns2="310d0dbb-532f-4493-a8c2-b3e89024f525" xmlns:ns3="e6820daa-d2e7-412e-947d-51b1dafb8693" targetNamespace="http://schemas.microsoft.com/office/2006/metadata/properties" ma:root="true" ma:fieldsID="73b09c2148d08080d56e8438a5fb5cdf" ns2:_="" ns3:_="">
    <xsd:import namespace="310d0dbb-532f-4493-a8c2-b3e89024f525"/>
    <xsd:import namespace="e6820daa-d2e7-412e-947d-51b1dafb86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d0dbb-532f-4493-a8c2-b3e89024f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fd38f81-9561-40ce-98eb-cd713668d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20daa-d2e7-412e-947d-51b1dafb869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8074572-148c-46a7-bfc7-12a72a7c56b1}" ma:internalName="TaxCatchAll" ma:showField="CatchAllData" ma:web="e6820daa-d2e7-412e-947d-51b1dafb86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633AEE-9D46-4E24-8D1A-47ECA7CFA293}">
  <ds:schemaRefs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310d0dbb-532f-4493-a8c2-b3e89024f525"/>
    <ds:schemaRef ds:uri="http://www.w3.org/XML/1998/namespace"/>
    <ds:schemaRef ds:uri="e6820daa-d2e7-412e-947d-51b1dafb8693"/>
    <ds:schemaRef ds:uri="http://schemas.microsoft.com/office/2006/documentManagement/typ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3652E06-429B-43D1-ABDB-AB7F5E9295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A101F3-3B25-45EE-A2C7-E36D8EC873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0d0dbb-532f-4493-a8c2-b3e89024f525"/>
    <ds:schemaRef ds:uri="e6820daa-d2e7-412e-947d-51b1dafb86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liverpool</Template>
  <TotalTime>5549</TotalTime>
  <Words>714</Words>
  <Application>Microsoft Office PowerPoint</Application>
  <PresentationFormat>Widescreen</PresentationFormat>
  <Paragraphs>137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FangSong</vt:lpstr>
      <vt:lpstr>Aptos</vt:lpstr>
      <vt:lpstr>Arial</vt:lpstr>
      <vt:lpstr>Calibri</vt:lpstr>
      <vt:lpstr>Calibri Light</vt:lpstr>
      <vt:lpstr>Cambria Math</vt:lpstr>
      <vt:lpstr>Helvetica</vt:lpstr>
      <vt:lpstr>liverpool</vt:lpstr>
      <vt:lpstr>Diagnostic techniques in plasma-based accelerators</vt:lpstr>
      <vt:lpstr>Typical plasma-based accelerator system</vt:lpstr>
      <vt:lpstr>Plasma diagnostics</vt:lpstr>
      <vt:lpstr>Experimental Characterising</vt:lpstr>
      <vt:lpstr>Parker pulsed valve</vt:lpstr>
      <vt:lpstr>Mach-Zehnder and Nomarski Set-Up</vt:lpstr>
      <vt:lpstr>Nomarski interferometry</vt:lpstr>
      <vt:lpstr>MZ and Nomarski Systems</vt:lpstr>
      <vt:lpstr>Interferometry – Phase Maps</vt:lpstr>
      <vt:lpstr>Interferometry – Density Comparison</vt:lpstr>
      <vt:lpstr>Double-Pass at the CI</vt:lpstr>
      <vt:lpstr>Double-Pass Results</vt:lpstr>
      <vt:lpstr>4 x Pass</vt:lpstr>
      <vt:lpstr>More pass</vt:lpstr>
      <vt:lpstr>For CNT forest</vt:lpstr>
      <vt:lpstr>Typical plasma-based accelerator system</vt:lpstr>
      <vt:lpstr>Energy Spectrometer</vt:lpstr>
      <vt:lpstr>Other parameters to consider</vt:lpstr>
      <vt:lpstr>Pepperpot emittance measurements</vt:lpstr>
      <vt:lpstr>Experimental setup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Experimental results and future plan</dc:title>
  <dc:creator>Zhang, Hao [haozhang]</dc:creator>
  <cp:lastModifiedBy>Zhang, Hao [haozhang]</cp:lastModifiedBy>
  <cp:revision>70</cp:revision>
  <dcterms:created xsi:type="dcterms:W3CDTF">2020-12-09T09:52:39Z</dcterms:created>
  <dcterms:modified xsi:type="dcterms:W3CDTF">2025-11-07T09:13:08Z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0x010100070090EC8B984C489989E0FE7CA9D63A</vt:lpwstr>
  </property>
</Properties>
</file>