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4" r:id="rId5"/>
    <p:sldId id="4299" r:id="rId6"/>
    <p:sldId id="4309" r:id="rId7"/>
    <p:sldId id="4310" r:id="rId8"/>
    <p:sldId id="4308" r:id="rId9"/>
    <p:sldId id="4301" r:id="rId10"/>
    <p:sldId id="4312" r:id="rId11"/>
    <p:sldId id="4311" r:id="rId12"/>
    <p:sldId id="4306" r:id="rId13"/>
    <p:sldId id="4303" r:id="rId14"/>
    <p:sldId id="4304" r:id="rId15"/>
    <p:sldId id="4305" r:id="rId16"/>
    <p:sldId id="277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Cotrozzi" initials="LC" lastIdx="1" clrIdx="0">
    <p:extLst>
      <p:ext uri="{19B8F6BF-5375-455C-9EA6-DF929625EA0E}">
        <p15:presenceInfo xmlns:p15="http://schemas.microsoft.com/office/powerpoint/2012/main" userId="Lorenzo Cotroz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E1400"/>
    <a:srgbClr val="C55A11"/>
    <a:srgbClr val="D27E45"/>
    <a:srgbClr val="FFC102"/>
    <a:srgbClr val="FFCF3D"/>
    <a:srgbClr val="FFC000"/>
    <a:srgbClr val="66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ECA9D-49F7-B640-AEF1-EA98A9E86D43}" v="1128" dt="2023-12-04T17:45:20.990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94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Cotrozzi" userId="S::l.cotrozzi@studenti.unipi.it::6cd7a3b0-bc3b-49e8-90ba-0219fa4b2273" providerId="AD" clId="Web-{B047D780-3F6A-8740-31F3-EB549AE08055}"/>
    <pc:docChg chg="modSld">
      <pc:chgData name="Lorenzo Cotrozzi" userId="S::l.cotrozzi@studenti.unipi.it::6cd7a3b0-bc3b-49e8-90ba-0219fa4b2273" providerId="AD" clId="Web-{B047D780-3F6A-8740-31F3-EB549AE08055}" dt="2023-12-01T22:04:04.704" v="7" actId="1076"/>
      <pc:docMkLst>
        <pc:docMk/>
      </pc:docMkLst>
      <pc:sldChg chg="modSp modNotes">
        <pc:chgData name="Lorenzo Cotrozzi" userId="S::l.cotrozzi@studenti.unipi.it::6cd7a3b0-bc3b-49e8-90ba-0219fa4b2273" providerId="AD" clId="Web-{B047D780-3F6A-8740-31F3-EB549AE08055}" dt="2023-12-01T22:04:04.704" v="7" actId="1076"/>
        <pc:sldMkLst>
          <pc:docMk/>
          <pc:sldMk cId="1965285599" sldId="284"/>
        </pc:sldMkLst>
        <pc:spChg chg="mod">
          <ac:chgData name="Lorenzo Cotrozzi" userId="S::l.cotrozzi@studenti.unipi.it::6cd7a3b0-bc3b-49e8-90ba-0219fa4b2273" providerId="AD" clId="Web-{B047D780-3F6A-8740-31F3-EB549AE08055}" dt="2023-12-01T22:04:04.704" v="7" actId="1076"/>
          <ac:spMkLst>
            <pc:docMk/>
            <pc:sldMk cId="1965285599" sldId="284"/>
            <ac:spMk id="2" creationId="{00000000-0000-0000-0000-000000000000}"/>
          </ac:spMkLst>
        </pc:spChg>
      </pc:sldChg>
    </pc:docChg>
  </pc:docChgLst>
  <pc:docChgLst>
    <pc:chgData name="Lorenzo Cotrozzi" userId="S::l.cotrozzi@studenti.unipi.it::6cd7a3b0-bc3b-49e8-90ba-0219fa4b2273" providerId="AD" clId="Web-{6CB0980E-6B73-9730-147D-7744517CCF5A}"/>
    <pc:docChg chg="addSld modSld">
      <pc:chgData name="Lorenzo Cotrozzi" userId="S::l.cotrozzi@studenti.unipi.it::6cd7a3b0-bc3b-49e8-90ba-0219fa4b2273" providerId="AD" clId="Web-{6CB0980E-6B73-9730-147D-7744517CCF5A}" dt="2023-12-02T21:43:38.792" v="702"/>
      <pc:docMkLst>
        <pc:docMk/>
      </pc:docMkLst>
      <pc:sldChg chg="addSp delSp modSp modNotes">
        <pc:chgData name="Lorenzo Cotrozzi" userId="S::l.cotrozzi@studenti.unipi.it::6cd7a3b0-bc3b-49e8-90ba-0219fa4b2273" providerId="AD" clId="Web-{6CB0980E-6B73-9730-147D-7744517CCF5A}" dt="2023-12-02T21:19:48.469" v="34" actId="20577"/>
        <pc:sldMkLst>
          <pc:docMk/>
          <pc:sldMk cId="2771859900" sldId="265"/>
        </pc:sldMkLst>
        <pc:spChg chg="add mod">
          <ac:chgData name="Lorenzo Cotrozzi" userId="S::l.cotrozzi@studenti.unipi.it::6cd7a3b0-bc3b-49e8-90ba-0219fa4b2273" providerId="AD" clId="Web-{6CB0980E-6B73-9730-147D-7744517CCF5A}" dt="2023-12-02T21:19:48.469" v="34" actId="20577"/>
          <ac:spMkLst>
            <pc:docMk/>
            <pc:sldMk cId="2771859900" sldId="265"/>
            <ac:spMk id="6" creationId="{A83F49B3-7C5F-C994-A423-CB48416264D4}"/>
          </ac:spMkLst>
        </pc:spChg>
        <pc:spChg chg="del">
          <ac:chgData name="Lorenzo Cotrozzi" userId="S::l.cotrozzi@studenti.unipi.it::6cd7a3b0-bc3b-49e8-90ba-0219fa4b2273" providerId="AD" clId="Web-{6CB0980E-6B73-9730-147D-7744517CCF5A}" dt="2023-12-02T21:19:41.750" v="30"/>
          <ac:spMkLst>
            <pc:docMk/>
            <pc:sldMk cId="2771859900" sldId="265"/>
            <ac:spMk id="14" creationId="{00000000-0000-0000-0000-000000000000}"/>
          </ac:spMkLst>
        </pc:spChg>
        <pc:picChg chg="del">
          <ac:chgData name="Lorenzo Cotrozzi" userId="S::l.cotrozzi@studenti.unipi.it::6cd7a3b0-bc3b-49e8-90ba-0219fa4b2273" providerId="AD" clId="Web-{6CB0980E-6B73-9730-147D-7744517CCF5A}" dt="2023-12-02T21:19:44.703" v="32"/>
          <ac:picMkLst>
            <pc:docMk/>
            <pc:sldMk cId="2771859900" sldId="265"/>
            <ac:picMk id="7" creationId="{686A9042-1B26-A00F-FE4A-5B4108614A07}"/>
          </ac:picMkLst>
        </pc:picChg>
        <pc:picChg chg="del">
          <ac:chgData name="Lorenzo Cotrozzi" userId="S::l.cotrozzi@studenti.unipi.it::6cd7a3b0-bc3b-49e8-90ba-0219fa4b2273" providerId="AD" clId="Web-{6CB0980E-6B73-9730-147D-7744517CCF5A}" dt="2023-12-02T21:19:43.390" v="31"/>
          <ac:picMkLst>
            <pc:docMk/>
            <pc:sldMk cId="2771859900" sldId="265"/>
            <ac:picMk id="12" creationId="{867CD50F-E325-308B-AD1F-2CEDEF5895E8}"/>
          </ac:picMkLst>
        </pc:picChg>
      </pc:sldChg>
      <pc:sldChg chg="modSp modNotes">
        <pc:chgData name="Lorenzo Cotrozzi" userId="S::l.cotrozzi@studenti.unipi.it::6cd7a3b0-bc3b-49e8-90ba-0219fa4b2273" providerId="AD" clId="Web-{6CB0980E-6B73-9730-147D-7744517CCF5A}" dt="2023-12-02T21:20:29.877" v="39"/>
        <pc:sldMkLst>
          <pc:docMk/>
          <pc:sldMk cId="1965285599" sldId="284"/>
        </pc:sldMkLst>
        <pc:spChg chg="mod">
          <ac:chgData name="Lorenzo Cotrozzi" userId="S::l.cotrozzi@studenti.unipi.it::6cd7a3b0-bc3b-49e8-90ba-0219fa4b2273" providerId="AD" clId="Web-{6CB0980E-6B73-9730-147D-7744517CCF5A}" dt="2023-12-02T21:17:50.569" v="1" actId="1076"/>
          <ac:spMkLst>
            <pc:docMk/>
            <pc:sldMk cId="1965285599" sldId="284"/>
            <ac:spMk id="2" creationId="{00000000-0000-0000-0000-000000000000}"/>
          </ac:spMkLst>
        </pc:spChg>
      </pc:sldChg>
      <pc:sldChg chg="modNotes">
        <pc:chgData name="Lorenzo Cotrozzi" userId="S::l.cotrozzi@studenti.unipi.it::6cd7a3b0-bc3b-49e8-90ba-0219fa4b2273" providerId="AD" clId="Web-{6CB0980E-6B73-9730-147D-7744517CCF5A}" dt="2023-12-02T21:43:38.792" v="702"/>
        <pc:sldMkLst>
          <pc:docMk/>
          <pc:sldMk cId="1524476110" sldId="285"/>
        </pc:sldMkLst>
      </pc:sldChg>
      <pc:sldChg chg="add replId modNotes">
        <pc:chgData name="Lorenzo Cotrozzi" userId="S::l.cotrozzi@studenti.unipi.it::6cd7a3b0-bc3b-49e8-90ba-0219fa4b2273" providerId="AD" clId="Web-{6CB0980E-6B73-9730-147D-7744517CCF5A}" dt="2023-12-02T21:34:28.451" v="166"/>
        <pc:sldMkLst>
          <pc:docMk/>
          <pc:sldMk cId="334858072" sldId="303"/>
        </pc:sldMkLst>
      </pc:sldChg>
      <pc:sldChg chg="add replId modNotes">
        <pc:chgData name="Lorenzo Cotrozzi" userId="S::l.cotrozzi@studenti.unipi.it::6cd7a3b0-bc3b-49e8-90ba-0219fa4b2273" providerId="AD" clId="Web-{6CB0980E-6B73-9730-147D-7744517CCF5A}" dt="2023-12-02T21:34:17.435" v="139"/>
        <pc:sldMkLst>
          <pc:docMk/>
          <pc:sldMk cId="1966310126" sldId="304"/>
        </pc:sldMkLst>
      </pc:sldChg>
      <pc:sldChg chg="add replId modNotes">
        <pc:chgData name="Lorenzo Cotrozzi" userId="S::l.cotrozzi@studenti.unipi.it::6cd7a3b0-bc3b-49e8-90ba-0219fa4b2273" providerId="AD" clId="Web-{6CB0980E-6B73-9730-147D-7744517CCF5A}" dt="2023-12-02T21:34:50.859" v="193"/>
        <pc:sldMkLst>
          <pc:docMk/>
          <pc:sldMk cId="3159072758" sldId="305"/>
        </pc:sldMkLst>
      </pc:sldChg>
      <pc:sldChg chg="add replId modNotes">
        <pc:chgData name="Lorenzo Cotrozzi" userId="S::l.cotrozzi@studenti.unipi.it::6cd7a3b0-bc3b-49e8-90ba-0219fa4b2273" providerId="AD" clId="Web-{6CB0980E-6B73-9730-147D-7744517CCF5A}" dt="2023-12-02T21:37:16.726" v="209"/>
        <pc:sldMkLst>
          <pc:docMk/>
          <pc:sldMk cId="2019805920" sldId="306"/>
        </pc:sldMkLst>
      </pc:sldChg>
    </pc:docChg>
  </pc:docChgLst>
  <pc:docChgLst>
    <pc:chgData name="Lorenzo Cotrozzi" userId="6cd7a3b0-bc3b-49e8-90ba-0219fa4b2273" providerId="ADAL" clId="{CBFECA9D-49F7-B640-AEF1-EA98A9E86D43}"/>
    <pc:docChg chg="undo redo custSel addSld delSld modSld">
      <pc:chgData name="Lorenzo Cotrozzi" userId="6cd7a3b0-bc3b-49e8-90ba-0219fa4b2273" providerId="ADAL" clId="{CBFECA9D-49F7-B640-AEF1-EA98A9E86D43}" dt="2023-12-04T17:46:44.195" v="4886" actId="20577"/>
      <pc:docMkLst>
        <pc:docMk/>
      </pc:docMkLst>
      <pc:sldChg chg="delSp modSp del mod">
        <pc:chgData name="Lorenzo Cotrozzi" userId="6cd7a3b0-bc3b-49e8-90ba-0219fa4b2273" providerId="ADAL" clId="{CBFECA9D-49F7-B640-AEF1-EA98A9E86D43}" dt="2023-12-03T14:03:58.416" v="1105" actId="2696"/>
        <pc:sldMkLst>
          <pc:docMk/>
          <pc:sldMk cId="2771859900" sldId="265"/>
        </pc:sldMkLst>
        <pc:spChg chg="mod">
          <ac:chgData name="Lorenzo Cotrozzi" userId="6cd7a3b0-bc3b-49e8-90ba-0219fa4b2273" providerId="ADAL" clId="{CBFECA9D-49F7-B640-AEF1-EA98A9E86D43}" dt="2023-12-03T13:50:50.639" v="624" actId="5793"/>
          <ac:spMkLst>
            <pc:docMk/>
            <pc:sldMk cId="2771859900" sldId="265"/>
            <ac:spMk id="4" creationId="{0399774A-8605-4FE2-AE9E-8C9693CA4781}"/>
          </ac:spMkLst>
        </pc:spChg>
        <pc:spChg chg="mod">
          <ac:chgData name="Lorenzo Cotrozzi" userId="6cd7a3b0-bc3b-49e8-90ba-0219fa4b2273" providerId="ADAL" clId="{CBFECA9D-49F7-B640-AEF1-EA98A9E86D43}" dt="2023-12-03T13:43:09.826" v="508" actId="20577"/>
          <ac:spMkLst>
            <pc:docMk/>
            <pc:sldMk cId="2771859900" sldId="265"/>
            <ac:spMk id="6" creationId="{A83F49B3-7C5F-C994-A423-CB48416264D4}"/>
          </ac:spMkLst>
        </pc:spChg>
        <pc:picChg chg="del">
          <ac:chgData name="Lorenzo Cotrozzi" userId="6cd7a3b0-bc3b-49e8-90ba-0219fa4b2273" providerId="ADAL" clId="{CBFECA9D-49F7-B640-AEF1-EA98A9E86D43}" dt="2023-12-03T13:43:01.582" v="506" actId="478"/>
          <ac:picMkLst>
            <pc:docMk/>
            <pc:sldMk cId="2771859900" sldId="265"/>
            <ac:picMk id="10" creationId="{61D14367-A9FE-7766-97C8-983F4B5E7F3F}"/>
          </ac:picMkLst>
        </pc:picChg>
      </pc:sldChg>
      <pc:sldChg chg="addSp delSp modSp mod">
        <pc:chgData name="Lorenzo Cotrozzi" userId="6cd7a3b0-bc3b-49e8-90ba-0219fa4b2273" providerId="ADAL" clId="{CBFECA9D-49F7-B640-AEF1-EA98A9E86D43}" dt="2023-12-04T15:52:33.029" v="2574"/>
        <pc:sldMkLst>
          <pc:docMk/>
          <pc:sldMk cId="1887530627" sldId="268"/>
        </pc:sldMkLst>
        <pc:spChg chg="add mod">
          <ac:chgData name="Lorenzo Cotrozzi" userId="6cd7a3b0-bc3b-49e8-90ba-0219fa4b2273" providerId="ADAL" clId="{CBFECA9D-49F7-B640-AEF1-EA98A9E86D43}" dt="2023-12-04T15:52:33.029" v="2574"/>
          <ac:spMkLst>
            <pc:docMk/>
            <pc:sldMk cId="1887530627" sldId="268"/>
            <ac:spMk id="4" creationId="{CEEB402E-44A3-AB75-9E20-AB076C90F52F}"/>
          </ac:spMkLst>
        </pc:spChg>
        <pc:spChg chg="del">
          <ac:chgData name="Lorenzo Cotrozzi" userId="6cd7a3b0-bc3b-49e8-90ba-0219fa4b2273" providerId="ADAL" clId="{CBFECA9D-49F7-B640-AEF1-EA98A9E86D43}" dt="2023-12-04T15:52:32.893" v="2573" actId="478"/>
          <ac:spMkLst>
            <pc:docMk/>
            <pc:sldMk cId="1887530627" sldId="268"/>
            <ac:spMk id="5" creationId="{ACB582A5-1988-73E2-60D2-AE61F856CECF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1:51.456" v="2552"/>
        <pc:sldMkLst>
          <pc:docMk/>
          <pc:sldMk cId="833066593" sldId="270"/>
        </pc:sldMkLst>
        <pc:spChg chg="del">
          <ac:chgData name="Lorenzo Cotrozzi" userId="6cd7a3b0-bc3b-49e8-90ba-0219fa4b2273" providerId="ADAL" clId="{CBFECA9D-49F7-B640-AEF1-EA98A9E86D43}" dt="2023-12-04T15:51:51.295" v="2551" actId="478"/>
          <ac:spMkLst>
            <pc:docMk/>
            <pc:sldMk cId="833066593" sldId="270"/>
            <ac:spMk id="6" creationId="{5293A90C-9742-9E32-18BC-6FFBDB3CBC6C}"/>
          </ac:spMkLst>
        </pc:spChg>
        <pc:spChg chg="add mod">
          <ac:chgData name="Lorenzo Cotrozzi" userId="6cd7a3b0-bc3b-49e8-90ba-0219fa4b2273" providerId="ADAL" clId="{CBFECA9D-49F7-B640-AEF1-EA98A9E86D43}" dt="2023-12-04T15:51:51.456" v="2552"/>
          <ac:spMkLst>
            <pc:docMk/>
            <pc:sldMk cId="833066593" sldId="270"/>
            <ac:spMk id="7" creationId="{E90AFF4C-F5A6-C38E-28EA-340CB1182AD2}"/>
          </ac:spMkLst>
        </pc:spChg>
      </pc:sldChg>
      <pc:sldChg chg="addSp delSp modSp mod modNotesTx">
        <pc:chgData name="Lorenzo Cotrozzi" userId="6cd7a3b0-bc3b-49e8-90ba-0219fa4b2273" providerId="ADAL" clId="{CBFECA9D-49F7-B640-AEF1-EA98A9E86D43}" dt="2023-12-04T16:36:54.150" v="3545" actId="20577"/>
        <pc:sldMkLst>
          <pc:docMk/>
          <pc:sldMk cId="2099411857" sldId="276"/>
        </pc:sldMkLst>
        <pc:spChg chg="add mod">
          <ac:chgData name="Lorenzo Cotrozzi" userId="6cd7a3b0-bc3b-49e8-90ba-0219fa4b2273" providerId="ADAL" clId="{CBFECA9D-49F7-B640-AEF1-EA98A9E86D43}" dt="2023-12-04T15:52:19.114" v="2570"/>
          <ac:spMkLst>
            <pc:docMk/>
            <pc:sldMk cId="2099411857" sldId="276"/>
            <ac:spMk id="4" creationId="{99F0BA29-7DA0-AD96-96D6-DAE209089011}"/>
          </ac:spMkLst>
        </pc:spChg>
        <pc:spChg chg="del">
          <ac:chgData name="Lorenzo Cotrozzi" userId="6cd7a3b0-bc3b-49e8-90ba-0219fa4b2273" providerId="ADAL" clId="{CBFECA9D-49F7-B640-AEF1-EA98A9E86D43}" dt="2023-12-04T15:52:18.948" v="2569" actId="478"/>
          <ac:spMkLst>
            <pc:docMk/>
            <pc:sldMk cId="2099411857" sldId="276"/>
            <ac:spMk id="5" creationId="{0291E8ED-4A1D-4B3F-70B8-3F6B6D8AD8EB}"/>
          </ac:spMkLst>
        </pc:spChg>
      </pc:sldChg>
      <pc:sldChg chg="modSp mod">
        <pc:chgData name="Lorenzo Cotrozzi" userId="6cd7a3b0-bc3b-49e8-90ba-0219fa4b2273" providerId="ADAL" clId="{CBFECA9D-49F7-B640-AEF1-EA98A9E86D43}" dt="2023-12-03T14:10:27.923" v="1339" actId="20577"/>
        <pc:sldMkLst>
          <pc:docMk/>
          <pc:sldMk cId="1000227798" sldId="277"/>
        </pc:sldMkLst>
        <pc:spChg chg="mod">
          <ac:chgData name="Lorenzo Cotrozzi" userId="6cd7a3b0-bc3b-49e8-90ba-0219fa4b2273" providerId="ADAL" clId="{CBFECA9D-49F7-B640-AEF1-EA98A9E86D43}" dt="2023-12-03T14:10:27.923" v="1339" actId="20577"/>
          <ac:spMkLst>
            <pc:docMk/>
            <pc:sldMk cId="1000227798" sldId="277"/>
            <ac:spMk id="3" creationId="{00000000-0000-0000-0000-000000000000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1:53.877" v="2554"/>
        <pc:sldMkLst>
          <pc:docMk/>
          <pc:sldMk cId="2551863931" sldId="278"/>
        </pc:sldMkLst>
        <pc:spChg chg="add mod">
          <ac:chgData name="Lorenzo Cotrozzi" userId="6cd7a3b0-bc3b-49e8-90ba-0219fa4b2273" providerId="ADAL" clId="{CBFECA9D-49F7-B640-AEF1-EA98A9E86D43}" dt="2023-12-04T15:51:53.877" v="2554"/>
          <ac:spMkLst>
            <pc:docMk/>
            <pc:sldMk cId="2551863931" sldId="278"/>
            <ac:spMk id="5" creationId="{0A40A352-5E35-C4DD-AAC9-DE3DFE2B2456}"/>
          </ac:spMkLst>
        </pc:spChg>
        <pc:spChg chg="del">
          <ac:chgData name="Lorenzo Cotrozzi" userId="6cd7a3b0-bc3b-49e8-90ba-0219fa4b2273" providerId="ADAL" clId="{CBFECA9D-49F7-B640-AEF1-EA98A9E86D43}" dt="2023-12-04T15:51:53.731" v="2553" actId="478"/>
          <ac:spMkLst>
            <pc:docMk/>
            <pc:sldMk cId="2551863931" sldId="278"/>
            <ac:spMk id="6" creationId="{EEB828D6-F071-3110-76BF-71FD5DD19A7E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30.118" v="2572"/>
        <pc:sldMkLst>
          <pc:docMk/>
          <pc:sldMk cId="2314425082" sldId="279"/>
        </pc:sldMkLst>
        <pc:spChg chg="add mod">
          <ac:chgData name="Lorenzo Cotrozzi" userId="6cd7a3b0-bc3b-49e8-90ba-0219fa4b2273" providerId="ADAL" clId="{CBFECA9D-49F7-B640-AEF1-EA98A9E86D43}" dt="2023-12-04T15:52:30.118" v="2572"/>
          <ac:spMkLst>
            <pc:docMk/>
            <pc:sldMk cId="2314425082" sldId="279"/>
            <ac:spMk id="4" creationId="{08B35FD2-5B85-7C04-AE57-AA07881AEFD6}"/>
          </ac:spMkLst>
        </pc:spChg>
        <pc:spChg chg="del">
          <ac:chgData name="Lorenzo Cotrozzi" userId="6cd7a3b0-bc3b-49e8-90ba-0219fa4b2273" providerId="ADAL" clId="{CBFECA9D-49F7-B640-AEF1-EA98A9E86D43}" dt="2023-12-04T15:52:29.908" v="2571" actId="478"/>
          <ac:spMkLst>
            <pc:docMk/>
            <pc:sldMk cId="2314425082" sldId="279"/>
            <ac:spMk id="5" creationId="{0BB94E78-E369-69D0-E398-D6C43B0451B8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36.254" v="2576"/>
        <pc:sldMkLst>
          <pc:docMk/>
          <pc:sldMk cId="2877731993" sldId="280"/>
        </pc:sldMkLst>
        <pc:spChg chg="add mod">
          <ac:chgData name="Lorenzo Cotrozzi" userId="6cd7a3b0-bc3b-49e8-90ba-0219fa4b2273" providerId="ADAL" clId="{CBFECA9D-49F7-B640-AEF1-EA98A9E86D43}" dt="2023-12-04T15:52:36.254" v="2576"/>
          <ac:spMkLst>
            <pc:docMk/>
            <pc:sldMk cId="2877731993" sldId="280"/>
            <ac:spMk id="4" creationId="{09DDCC00-50B7-91FE-D6F9-C03ADB4DE020}"/>
          </ac:spMkLst>
        </pc:spChg>
        <pc:spChg chg="del">
          <ac:chgData name="Lorenzo Cotrozzi" userId="6cd7a3b0-bc3b-49e8-90ba-0219fa4b2273" providerId="ADAL" clId="{CBFECA9D-49F7-B640-AEF1-EA98A9E86D43}" dt="2023-12-04T15:52:36.110" v="2575" actId="478"/>
          <ac:spMkLst>
            <pc:docMk/>
            <pc:sldMk cId="2877731993" sldId="280"/>
            <ac:spMk id="6" creationId="{5E3A189E-0A46-DA5B-E4A5-C5F68E356A10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39.542" v="2578"/>
        <pc:sldMkLst>
          <pc:docMk/>
          <pc:sldMk cId="1009450024" sldId="281"/>
        </pc:sldMkLst>
        <pc:spChg chg="del">
          <ac:chgData name="Lorenzo Cotrozzi" userId="6cd7a3b0-bc3b-49e8-90ba-0219fa4b2273" providerId="ADAL" clId="{CBFECA9D-49F7-B640-AEF1-EA98A9E86D43}" dt="2023-12-04T15:52:39.414" v="2577" actId="478"/>
          <ac:spMkLst>
            <pc:docMk/>
            <pc:sldMk cId="1009450024" sldId="281"/>
            <ac:spMk id="5" creationId="{F8ED7AA5-84B9-9D4F-61A8-5F2215FED6AC}"/>
          </ac:spMkLst>
        </pc:spChg>
        <pc:spChg chg="add mod">
          <ac:chgData name="Lorenzo Cotrozzi" userId="6cd7a3b0-bc3b-49e8-90ba-0219fa4b2273" providerId="ADAL" clId="{CBFECA9D-49F7-B640-AEF1-EA98A9E86D43}" dt="2023-12-04T15:52:39.542" v="2578"/>
          <ac:spMkLst>
            <pc:docMk/>
            <pc:sldMk cId="1009450024" sldId="281"/>
            <ac:spMk id="7" creationId="{95718142-ED57-2C04-DEEC-2D065B0B25C1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46.405" v="2582"/>
        <pc:sldMkLst>
          <pc:docMk/>
          <pc:sldMk cId="1093209893" sldId="283"/>
        </pc:sldMkLst>
        <pc:spChg chg="add mod">
          <ac:chgData name="Lorenzo Cotrozzi" userId="6cd7a3b0-bc3b-49e8-90ba-0219fa4b2273" providerId="ADAL" clId="{CBFECA9D-49F7-B640-AEF1-EA98A9E86D43}" dt="2023-12-04T15:52:46.405" v="2582"/>
          <ac:spMkLst>
            <pc:docMk/>
            <pc:sldMk cId="1093209893" sldId="283"/>
            <ac:spMk id="4" creationId="{8086EE99-4F79-BB61-1C03-70568C440EBB}"/>
          </ac:spMkLst>
        </pc:spChg>
        <pc:spChg chg="del">
          <ac:chgData name="Lorenzo Cotrozzi" userId="6cd7a3b0-bc3b-49e8-90ba-0219fa4b2273" providerId="ADAL" clId="{CBFECA9D-49F7-B640-AEF1-EA98A9E86D43}" dt="2023-12-04T15:52:46.238" v="2581" actId="478"/>
          <ac:spMkLst>
            <pc:docMk/>
            <pc:sldMk cId="1093209893" sldId="283"/>
            <ac:spMk id="5" creationId="{54C4AF86-3817-1F7B-38B4-E79AB580FAB1}"/>
          </ac:spMkLst>
        </pc:spChg>
      </pc:sldChg>
      <pc:sldChg chg="addSp delSp modSp mod modNotesTx">
        <pc:chgData name="Lorenzo Cotrozzi" userId="6cd7a3b0-bc3b-49e8-90ba-0219fa4b2273" providerId="ADAL" clId="{CBFECA9D-49F7-B640-AEF1-EA98A9E86D43}" dt="2023-12-04T14:15:15.603" v="1547" actId="403"/>
        <pc:sldMkLst>
          <pc:docMk/>
          <pc:sldMk cId="1965285599" sldId="284"/>
        </pc:sldMkLst>
        <pc:spChg chg="mod">
          <ac:chgData name="Lorenzo Cotrozzi" userId="6cd7a3b0-bc3b-49e8-90ba-0219fa4b2273" providerId="ADAL" clId="{CBFECA9D-49F7-B640-AEF1-EA98A9E86D43}" dt="2023-12-03T04:17:13.457" v="254" actId="14100"/>
          <ac:spMkLst>
            <pc:docMk/>
            <pc:sldMk cId="1965285599" sldId="284"/>
            <ac:spMk id="2" creationId="{00000000-0000-0000-0000-000000000000}"/>
          </ac:spMkLst>
        </pc:spChg>
        <pc:spChg chg="mod">
          <ac:chgData name="Lorenzo Cotrozzi" userId="6cd7a3b0-bc3b-49e8-90ba-0219fa4b2273" providerId="ADAL" clId="{CBFECA9D-49F7-B640-AEF1-EA98A9E86D43}" dt="2023-12-04T14:15:15.603" v="1547" actId="403"/>
          <ac:spMkLst>
            <pc:docMk/>
            <pc:sldMk cId="1965285599" sldId="284"/>
            <ac:spMk id="3" creationId="{00000000-0000-0000-0000-000000000000}"/>
          </ac:spMkLst>
        </pc:spChg>
        <pc:spChg chg="add del">
          <ac:chgData name="Lorenzo Cotrozzi" userId="6cd7a3b0-bc3b-49e8-90ba-0219fa4b2273" providerId="ADAL" clId="{CBFECA9D-49F7-B640-AEF1-EA98A9E86D43}" dt="2023-12-03T04:24:31.159" v="407" actId="22"/>
          <ac:spMkLst>
            <pc:docMk/>
            <pc:sldMk cId="1965285599" sldId="284"/>
            <ac:spMk id="5" creationId="{31A0111C-906A-DBDC-DDCE-233F91F1D2F7}"/>
          </ac:spMkLst>
        </pc:spChg>
        <pc:picChg chg="mod">
          <ac:chgData name="Lorenzo Cotrozzi" userId="6cd7a3b0-bc3b-49e8-90ba-0219fa4b2273" providerId="ADAL" clId="{CBFECA9D-49F7-B640-AEF1-EA98A9E86D43}" dt="2023-12-03T04:24:41.564" v="409" actId="171"/>
          <ac:picMkLst>
            <pc:docMk/>
            <pc:sldMk cId="1965285599" sldId="284"/>
            <ac:picMk id="10" creationId="{D0C39A80-5F0B-B7F1-37CF-A8F000DF0345}"/>
          </ac:picMkLst>
        </pc:picChg>
      </pc:sldChg>
      <pc:sldChg chg="addSp delSp modSp mod modNotesTx">
        <pc:chgData name="Lorenzo Cotrozzi" userId="6cd7a3b0-bc3b-49e8-90ba-0219fa4b2273" providerId="ADAL" clId="{CBFECA9D-49F7-B640-AEF1-EA98A9E86D43}" dt="2023-12-04T17:46:44.195" v="4886" actId="20577"/>
        <pc:sldMkLst>
          <pc:docMk/>
          <pc:sldMk cId="1524476110" sldId="285"/>
        </pc:sldMkLst>
        <pc:spChg chg="add mod">
          <ac:chgData name="Lorenzo Cotrozzi" userId="6cd7a3b0-bc3b-49e8-90ba-0219fa4b2273" providerId="ADAL" clId="{CBFECA9D-49F7-B640-AEF1-EA98A9E86D43}" dt="2023-12-04T15:51:46.916" v="2550"/>
          <ac:spMkLst>
            <pc:docMk/>
            <pc:sldMk cId="1524476110" sldId="285"/>
            <ac:spMk id="4" creationId="{03633D3A-77EF-C2D4-B63D-67C3AE4E6217}"/>
          </ac:spMkLst>
        </pc:spChg>
        <pc:spChg chg="del">
          <ac:chgData name="Lorenzo Cotrozzi" userId="6cd7a3b0-bc3b-49e8-90ba-0219fa4b2273" providerId="ADAL" clId="{CBFECA9D-49F7-B640-AEF1-EA98A9E86D43}" dt="2023-12-04T15:51:46.751" v="2549" actId="478"/>
          <ac:spMkLst>
            <pc:docMk/>
            <pc:sldMk cId="1524476110" sldId="285"/>
            <ac:spMk id="6" creationId="{D888938A-3E21-62AC-DCD8-DE9FCF361263}"/>
          </ac:spMkLst>
        </pc:spChg>
        <pc:spChg chg="add mod">
          <ac:chgData name="Lorenzo Cotrozzi" userId="6cd7a3b0-bc3b-49e8-90ba-0219fa4b2273" providerId="ADAL" clId="{CBFECA9D-49F7-B640-AEF1-EA98A9E86D43}" dt="2023-12-04T17:45:40.886" v="4873" actId="1076"/>
          <ac:spMkLst>
            <pc:docMk/>
            <pc:sldMk cId="1524476110" sldId="285"/>
            <ac:spMk id="12" creationId="{E15EF444-6DF7-C5CF-BBEA-D6FD90EC8862}"/>
          </ac:spMkLst>
        </pc:spChg>
        <pc:spChg chg="mod">
          <ac:chgData name="Lorenzo Cotrozzi" userId="6cd7a3b0-bc3b-49e8-90ba-0219fa4b2273" providerId="ADAL" clId="{CBFECA9D-49F7-B640-AEF1-EA98A9E86D43}" dt="2023-12-04T17:42:49.112" v="4835" actId="20577"/>
          <ac:spMkLst>
            <pc:docMk/>
            <pc:sldMk cId="1524476110" sldId="285"/>
            <ac:spMk id="13" creationId="{00000000-0000-0000-0000-000000000000}"/>
          </ac:spMkLst>
        </pc:spChg>
        <pc:spChg chg="del">
          <ac:chgData name="Lorenzo Cotrozzi" userId="6cd7a3b0-bc3b-49e8-90ba-0219fa4b2273" providerId="ADAL" clId="{CBFECA9D-49F7-B640-AEF1-EA98A9E86D43}" dt="2023-12-04T17:35:05.469" v="4668" actId="478"/>
          <ac:spMkLst>
            <pc:docMk/>
            <pc:sldMk cId="1524476110" sldId="285"/>
            <ac:spMk id="23" creationId="{6C72E02A-67E4-94B2-AFD3-62F4A0D74947}"/>
          </ac:spMkLst>
        </pc:spChg>
        <pc:spChg chg="del">
          <ac:chgData name="Lorenzo Cotrozzi" userId="6cd7a3b0-bc3b-49e8-90ba-0219fa4b2273" providerId="ADAL" clId="{CBFECA9D-49F7-B640-AEF1-EA98A9E86D43}" dt="2023-12-04T17:35:11.752" v="4669" actId="478"/>
          <ac:spMkLst>
            <pc:docMk/>
            <pc:sldMk cId="1524476110" sldId="285"/>
            <ac:spMk id="25" creationId="{FD95C5D7-5DD0-7D53-7A8C-2B3A777256EA}"/>
          </ac:spMkLst>
        </pc:spChg>
        <pc:spChg chg="del">
          <ac:chgData name="Lorenzo Cotrozzi" userId="6cd7a3b0-bc3b-49e8-90ba-0219fa4b2273" providerId="ADAL" clId="{CBFECA9D-49F7-B640-AEF1-EA98A9E86D43}" dt="2023-12-04T17:35:05.469" v="4668" actId="478"/>
          <ac:spMkLst>
            <pc:docMk/>
            <pc:sldMk cId="1524476110" sldId="285"/>
            <ac:spMk id="26" creationId="{A34647D2-FC2F-DDE7-2F05-42995C58EB52}"/>
          </ac:spMkLst>
        </pc:spChg>
        <pc:spChg chg="del">
          <ac:chgData name="Lorenzo Cotrozzi" userId="6cd7a3b0-bc3b-49e8-90ba-0219fa4b2273" providerId="ADAL" clId="{CBFECA9D-49F7-B640-AEF1-EA98A9E86D43}" dt="2023-12-04T17:35:11.752" v="4669" actId="478"/>
          <ac:spMkLst>
            <pc:docMk/>
            <pc:sldMk cId="1524476110" sldId="285"/>
            <ac:spMk id="27" creationId="{4D35A4FE-A07E-8F5E-67A8-5CA76BCF5DF5}"/>
          </ac:spMkLst>
        </pc:spChg>
        <pc:spChg chg="del">
          <ac:chgData name="Lorenzo Cotrozzi" userId="6cd7a3b0-bc3b-49e8-90ba-0219fa4b2273" providerId="ADAL" clId="{CBFECA9D-49F7-B640-AEF1-EA98A9E86D43}" dt="2023-12-04T17:35:13.395" v="4670" actId="478"/>
          <ac:spMkLst>
            <pc:docMk/>
            <pc:sldMk cId="1524476110" sldId="285"/>
            <ac:spMk id="28" creationId="{5AD95EBF-5CA0-9783-F01A-6845B2467A4F}"/>
          </ac:spMkLst>
        </pc:spChg>
        <pc:spChg chg="del">
          <ac:chgData name="Lorenzo Cotrozzi" userId="6cd7a3b0-bc3b-49e8-90ba-0219fa4b2273" providerId="ADAL" clId="{CBFECA9D-49F7-B640-AEF1-EA98A9E86D43}" dt="2023-12-04T17:35:11.752" v="4669" actId="478"/>
          <ac:spMkLst>
            <pc:docMk/>
            <pc:sldMk cId="1524476110" sldId="285"/>
            <ac:spMk id="29" creationId="{3BD62938-05B2-6D82-9432-1A7A0E7035AF}"/>
          </ac:spMkLst>
        </pc:spChg>
        <pc:graphicFrameChg chg="add mod modGraphic">
          <ac:chgData name="Lorenzo Cotrozzi" userId="6cd7a3b0-bc3b-49e8-90ba-0219fa4b2273" providerId="ADAL" clId="{CBFECA9D-49F7-B640-AEF1-EA98A9E86D43}" dt="2023-12-04T17:46:25.573" v="4885" actId="1076"/>
          <ac:graphicFrameMkLst>
            <pc:docMk/>
            <pc:sldMk cId="1524476110" sldId="285"/>
            <ac:graphicFrameMk id="9" creationId="{EB763CF9-E9CD-6D44-C5BD-E0DA263E8B0F}"/>
          </ac:graphicFrameMkLst>
        </pc:graphicFrameChg>
        <pc:picChg chg="add del mod">
          <ac:chgData name="Lorenzo Cotrozzi" userId="6cd7a3b0-bc3b-49e8-90ba-0219fa4b2273" providerId="ADAL" clId="{CBFECA9D-49F7-B640-AEF1-EA98A9E86D43}" dt="2023-12-04T17:38:48.119" v="4705" actId="478"/>
          <ac:picMkLst>
            <pc:docMk/>
            <pc:sldMk cId="1524476110" sldId="285"/>
            <ac:picMk id="5" creationId="{E1567B92-3B19-B7E6-4C65-7C4947BD78E5}"/>
          </ac:picMkLst>
        </pc:picChg>
        <pc:picChg chg="add mod">
          <ac:chgData name="Lorenzo Cotrozzi" userId="6cd7a3b0-bc3b-49e8-90ba-0219fa4b2273" providerId="ADAL" clId="{CBFECA9D-49F7-B640-AEF1-EA98A9E86D43}" dt="2023-12-04T17:46:22.362" v="4884" actId="1076"/>
          <ac:picMkLst>
            <pc:docMk/>
            <pc:sldMk cId="1524476110" sldId="285"/>
            <ac:picMk id="7" creationId="{832A59DC-7F53-0A42-49D8-18AF214663ED}"/>
          </ac:picMkLst>
        </pc:picChg>
        <pc:picChg chg="del">
          <ac:chgData name="Lorenzo Cotrozzi" userId="6cd7a3b0-bc3b-49e8-90ba-0219fa4b2273" providerId="ADAL" clId="{CBFECA9D-49F7-B640-AEF1-EA98A9E86D43}" dt="2023-12-04T17:35:05.469" v="4668" actId="478"/>
          <ac:picMkLst>
            <pc:docMk/>
            <pc:sldMk cId="1524476110" sldId="285"/>
            <ac:picMk id="8" creationId="{622FB166-BFC7-20D2-F7F3-5BB99BE0022B}"/>
          </ac:picMkLst>
        </pc:picChg>
        <pc:picChg chg="add mod">
          <ac:chgData name="Lorenzo Cotrozzi" userId="6cd7a3b0-bc3b-49e8-90ba-0219fa4b2273" providerId="ADAL" clId="{CBFECA9D-49F7-B640-AEF1-EA98A9E86D43}" dt="2023-12-04T17:44:33.904" v="4846" actId="208"/>
          <ac:picMkLst>
            <pc:docMk/>
            <pc:sldMk cId="1524476110" sldId="285"/>
            <ac:picMk id="10" creationId="{F0AC2E43-BF08-AE4F-C27A-54832C92EBA9}"/>
          </ac:picMkLst>
        </pc:picChg>
        <pc:picChg chg="add mod">
          <ac:chgData name="Lorenzo Cotrozzi" userId="6cd7a3b0-bc3b-49e8-90ba-0219fa4b2273" providerId="ADAL" clId="{CBFECA9D-49F7-B640-AEF1-EA98A9E86D43}" dt="2023-12-04T17:45:00.467" v="4856" actId="1037"/>
          <ac:picMkLst>
            <pc:docMk/>
            <pc:sldMk cId="1524476110" sldId="285"/>
            <ac:picMk id="11" creationId="{AAA0D447-4EFE-9005-038A-24927E7FEC16}"/>
          </ac:picMkLst>
        </pc:picChg>
        <pc:picChg chg="del">
          <ac:chgData name="Lorenzo Cotrozzi" userId="6cd7a3b0-bc3b-49e8-90ba-0219fa4b2273" providerId="ADAL" clId="{CBFECA9D-49F7-B640-AEF1-EA98A9E86D43}" dt="2023-12-04T17:35:11.752" v="4669" actId="478"/>
          <ac:picMkLst>
            <pc:docMk/>
            <pc:sldMk cId="1524476110" sldId="285"/>
            <ac:picMk id="30" creationId="{D84F62B4-893C-2458-24A6-320C1B419060}"/>
          </ac:picMkLst>
        </pc:picChg>
        <pc:picChg chg="del">
          <ac:chgData name="Lorenzo Cotrozzi" userId="6cd7a3b0-bc3b-49e8-90ba-0219fa4b2273" providerId="ADAL" clId="{CBFECA9D-49F7-B640-AEF1-EA98A9E86D43}" dt="2023-12-04T17:35:11.752" v="4669" actId="478"/>
          <ac:picMkLst>
            <pc:docMk/>
            <pc:sldMk cId="1524476110" sldId="285"/>
            <ac:picMk id="31" creationId="{9C99AC10-5EAA-658E-D8D6-F78AB6234549}"/>
          </ac:picMkLst>
        </pc:picChg>
        <pc:cxnChg chg="del">
          <ac:chgData name="Lorenzo Cotrozzi" userId="6cd7a3b0-bc3b-49e8-90ba-0219fa4b2273" providerId="ADAL" clId="{CBFECA9D-49F7-B640-AEF1-EA98A9E86D43}" dt="2023-12-04T17:35:11.752" v="4669" actId="478"/>
          <ac:cxnSpMkLst>
            <pc:docMk/>
            <pc:sldMk cId="1524476110" sldId="285"/>
            <ac:cxnSpMk id="32" creationId="{33B98F97-5416-C6D6-5167-4036807660A3}"/>
          </ac:cxnSpMkLst>
        </pc:cxnChg>
        <pc:cxnChg chg="del">
          <ac:chgData name="Lorenzo Cotrozzi" userId="6cd7a3b0-bc3b-49e8-90ba-0219fa4b2273" providerId="ADAL" clId="{CBFECA9D-49F7-B640-AEF1-EA98A9E86D43}" dt="2023-12-04T17:35:11.752" v="4669" actId="478"/>
          <ac:cxnSpMkLst>
            <pc:docMk/>
            <pc:sldMk cId="1524476110" sldId="285"/>
            <ac:cxnSpMk id="39" creationId="{F8D5775F-143C-8268-ED25-E3531A88C568}"/>
          </ac:cxnSpMkLst>
        </pc:cxnChg>
      </pc:sldChg>
      <pc:sldChg chg="addSp delSp modSp mod">
        <pc:chgData name="Lorenzo Cotrozzi" userId="6cd7a3b0-bc3b-49e8-90ba-0219fa4b2273" providerId="ADAL" clId="{CBFECA9D-49F7-B640-AEF1-EA98A9E86D43}" dt="2023-12-04T15:51:57.529" v="2556"/>
        <pc:sldMkLst>
          <pc:docMk/>
          <pc:sldMk cId="3558885128" sldId="286"/>
        </pc:sldMkLst>
        <pc:spChg chg="add mod">
          <ac:chgData name="Lorenzo Cotrozzi" userId="6cd7a3b0-bc3b-49e8-90ba-0219fa4b2273" providerId="ADAL" clId="{CBFECA9D-49F7-B640-AEF1-EA98A9E86D43}" dt="2023-12-04T15:51:57.529" v="2556"/>
          <ac:spMkLst>
            <pc:docMk/>
            <pc:sldMk cId="3558885128" sldId="286"/>
            <ac:spMk id="3" creationId="{00E27041-98AF-437F-56C0-E75AA274EB81}"/>
          </ac:spMkLst>
        </pc:spChg>
        <pc:spChg chg="del">
          <ac:chgData name="Lorenzo Cotrozzi" userId="6cd7a3b0-bc3b-49e8-90ba-0219fa4b2273" providerId="ADAL" clId="{CBFECA9D-49F7-B640-AEF1-EA98A9E86D43}" dt="2023-12-04T15:51:57.383" v="2555" actId="478"/>
          <ac:spMkLst>
            <pc:docMk/>
            <pc:sldMk cId="3558885128" sldId="286"/>
            <ac:spMk id="7" creationId="{FAF3EF5A-18DA-446E-325E-CF92435621FE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00.816" v="2558"/>
        <pc:sldMkLst>
          <pc:docMk/>
          <pc:sldMk cId="1212476885" sldId="287"/>
        </pc:sldMkLst>
        <pc:spChg chg="add mod">
          <ac:chgData name="Lorenzo Cotrozzi" userId="6cd7a3b0-bc3b-49e8-90ba-0219fa4b2273" providerId="ADAL" clId="{CBFECA9D-49F7-B640-AEF1-EA98A9E86D43}" dt="2023-12-04T15:52:00.816" v="2558"/>
          <ac:spMkLst>
            <pc:docMk/>
            <pc:sldMk cId="1212476885" sldId="287"/>
            <ac:spMk id="2" creationId="{BB113D81-33D1-156E-CC3A-BFC29DDB8866}"/>
          </ac:spMkLst>
        </pc:spChg>
        <pc:spChg chg="del">
          <ac:chgData name="Lorenzo Cotrozzi" userId="6cd7a3b0-bc3b-49e8-90ba-0219fa4b2273" providerId="ADAL" clId="{CBFECA9D-49F7-B640-AEF1-EA98A9E86D43}" dt="2023-12-04T15:52:00.674" v="2557" actId="478"/>
          <ac:spMkLst>
            <pc:docMk/>
            <pc:sldMk cId="1212476885" sldId="287"/>
            <ac:spMk id="7" creationId="{10697D48-DECC-F99B-6F9E-CBF37A143A08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03.717" v="2560"/>
        <pc:sldMkLst>
          <pc:docMk/>
          <pc:sldMk cId="3392912139" sldId="288"/>
        </pc:sldMkLst>
        <pc:spChg chg="add mod">
          <ac:chgData name="Lorenzo Cotrozzi" userId="6cd7a3b0-bc3b-49e8-90ba-0219fa4b2273" providerId="ADAL" clId="{CBFECA9D-49F7-B640-AEF1-EA98A9E86D43}" dt="2023-12-04T15:52:03.717" v="2560"/>
          <ac:spMkLst>
            <pc:docMk/>
            <pc:sldMk cId="3392912139" sldId="288"/>
            <ac:spMk id="2" creationId="{2945CF1C-7D18-89CF-B977-C43393148766}"/>
          </ac:spMkLst>
        </pc:spChg>
        <pc:spChg chg="del">
          <ac:chgData name="Lorenzo Cotrozzi" userId="6cd7a3b0-bc3b-49e8-90ba-0219fa4b2273" providerId="ADAL" clId="{CBFECA9D-49F7-B640-AEF1-EA98A9E86D43}" dt="2023-12-04T15:52:03.580" v="2559" actId="478"/>
          <ac:spMkLst>
            <pc:docMk/>
            <pc:sldMk cId="3392912139" sldId="288"/>
            <ac:spMk id="7" creationId="{AF0ED3B9-DD09-84CB-D00F-3B80A4E1728F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06.585" v="2562"/>
        <pc:sldMkLst>
          <pc:docMk/>
          <pc:sldMk cId="573429329" sldId="289"/>
        </pc:sldMkLst>
        <pc:spChg chg="add mod">
          <ac:chgData name="Lorenzo Cotrozzi" userId="6cd7a3b0-bc3b-49e8-90ba-0219fa4b2273" providerId="ADAL" clId="{CBFECA9D-49F7-B640-AEF1-EA98A9E86D43}" dt="2023-12-04T15:52:06.585" v="2562"/>
          <ac:spMkLst>
            <pc:docMk/>
            <pc:sldMk cId="573429329" sldId="289"/>
            <ac:spMk id="2" creationId="{2947264A-F42E-4886-B8A3-2F5B2492B043}"/>
          </ac:spMkLst>
        </pc:spChg>
        <pc:spChg chg="del">
          <ac:chgData name="Lorenzo Cotrozzi" userId="6cd7a3b0-bc3b-49e8-90ba-0219fa4b2273" providerId="ADAL" clId="{CBFECA9D-49F7-B640-AEF1-EA98A9E86D43}" dt="2023-12-04T15:52:06.450" v="2561" actId="478"/>
          <ac:spMkLst>
            <pc:docMk/>
            <pc:sldMk cId="573429329" sldId="289"/>
            <ac:spMk id="7" creationId="{9F5E604D-3135-A6FD-1E10-AC12B2580616}"/>
          </ac:spMkLst>
        </pc:spChg>
      </pc:sldChg>
      <pc:sldChg chg="del">
        <pc:chgData name="Lorenzo Cotrozzi" userId="6cd7a3b0-bc3b-49e8-90ba-0219fa4b2273" providerId="ADAL" clId="{CBFECA9D-49F7-B640-AEF1-EA98A9E86D43}" dt="2023-12-03T14:08:25.935" v="1252" actId="2696"/>
        <pc:sldMkLst>
          <pc:docMk/>
          <pc:sldMk cId="3198800183" sldId="290"/>
        </pc:sldMkLst>
      </pc:sldChg>
      <pc:sldChg chg="addSp delSp modSp mod">
        <pc:chgData name="Lorenzo Cotrozzi" userId="6cd7a3b0-bc3b-49e8-90ba-0219fa4b2273" providerId="ADAL" clId="{CBFECA9D-49F7-B640-AEF1-EA98A9E86D43}" dt="2023-12-04T15:52:09.481" v="2564"/>
        <pc:sldMkLst>
          <pc:docMk/>
          <pc:sldMk cId="1253344672" sldId="291"/>
        </pc:sldMkLst>
        <pc:spChg chg="add mod">
          <ac:chgData name="Lorenzo Cotrozzi" userId="6cd7a3b0-bc3b-49e8-90ba-0219fa4b2273" providerId="ADAL" clId="{CBFECA9D-49F7-B640-AEF1-EA98A9E86D43}" dt="2023-12-04T15:52:09.481" v="2564"/>
          <ac:spMkLst>
            <pc:docMk/>
            <pc:sldMk cId="1253344672" sldId="291"/>
            <ac:spMk id="2" creationId="{155930A8-1831-BDE7-5804-98AF658AEED8}"/>
          </ac:spMkLst>
        </pc:spChg>
        <pc:spChg chg="del">
          <ac:chgData name="Lorenzo Cotrozzi" userId="6cd7a3b0-bc3b-49e8-90ba-0219fa4b2273" providerId="ADAL" clId="{CBFECA9D-49F7-B640-AEF1-EA98A9E86D43}" dt="2023-12-04T15:52:09.322" v="2563" actId="478"/>
          <ac:spMkLst>
            <pc:docMk/>
            <pc:sldMk cId="1253344672" sldId="291"/>
            <ac:spMk id="7" creationId="{2BA365B1-5E86-3E02-6D2F-127A74938E80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12.249" v="2566"/>
        <pc:sldMkLst>
          <pc:docMk/>
          <pc:sldMk cId="4011429893" sldId="292"/>
        </pc:sldMkLst>
        <pc:spChg chg="add mod">
          <ac:chgData name="Lorenzo Cotrozzi" userId="6cd7a3b0-bc3b-49e8-90ba-0219fa4b2273" providerId="ADAL" clId="{CBFECA9D-49F7-B640-AEF1-EA98A9E86D43}" dt="2023-12-04T15:52:12.249" v="2566"/>
          <ac:spMkLst>
            <pc:docMk/>
            <pc:sldMk cId="4011429893" sldId="292"/>
            <ac:spMk id="2" creationId="{5210C878-86EE-1BDD-2FCB-A8B29F7BFB57}"/>
          </ac:spMkLst>
        </pc:spChg>
        <pc:spChg chg="del">
          <ac:chgData name="Lorenzo Cotrozzi" userId="6cd7a3b0-bc3b-49e8-90ba-0219fa4b2273" providerId="ADAL" clId="{CBFECA9D-49F7-B640-AEF1-EA98A9E86D43}" dt="2023-12-04T15:52:12.122" v="2565" actId="478"/>
          <ac:spMkLst>
            <pc:docMk/>
            <pc:sldMk cId="4011429893" sldId="292"/>
            <ac:spMk id="7" creationId="{EC11CCF6-C49A-2CD1-5EBC-A408CEF8292F}"/>
          </ac:spMkLst>
        </pc:spChg>
      </pc:sldChg>
      <pc:sldChg chg="del">
        <pc:chgData name="Lorenzo Cotrozzi" userId="6cd7a3b0-bc3b-49e8-90ba-0219fa4b2273" providerId="ADAL" clId="{CBFECA9D-49F7-B640-AEF1-EA98A9E86D43}" dt="2023-12-03T14:08:26.401" v="1253" actId="2696"/>
        <pc:sldMkLst>
          <pc:docMk/>
          <pc:sldMk cId="246746549" sldId="293"/>
        </pc:sldMkLst>
      </pc:sldChg>
      <pc:sldChg chg="del">
        <pc:chgData name="Lorenzo Cotrozzi" userId="6cd7a3b0-bc3b-49e8-90ba-0219fa4b2273" providerId="ADAL" clId="{CBFECA9D-49F7-B640-AEF1-EA98A9E86D43}" dt="2023-12-03T14:08:26.754" v="1254" actId="2696"/>
        <pc:sldMkLst>
          <pc:docMk/>
          <pc:sldMk cId="861876492" sldId="294"/>
        </pc:sldMkLst>
      </pc:sldChg>
      <pc:sldChg chg="del">
        <pc:chgData name="Lorenzo Cotrozzi" userId="6cd7a3b0-bc3b-49e8-90ba-0219fa4b2273" providerId="ADAL" clId="{CBFECA9D-49F7-B640-AEF1-EA98A9E86D43}" dt="2023-12-03T14:08:27.054" v="1255" actId="2696"/>
        <pc:sldMkLst>
          <pc:docMk/>
          <pc:sldMk cId="1692319694" sldId="295"/>
        </pc:sldMkLst>
      </pc:sldChg>
      <pc:sldChg chg="del">
        <pc:chgData name="Lorenzo Cotrozzi" userId="6cd7a3b0-bc3b-49e8-90ba-0219fa4b2273" providerId="ADAL" clId="{CBFECA9D-49F7-B640-AEF1-EA98A9E86D43}" dt="2023-12-03T14:08:27.318" v="1256" actId="2696"/>
        <pc:sldMkLst>
          <pc:docMk/>
          <pc:sldMk cId="2744838038" sldId="296"/>
        </pc:sldMkLst>
      </pc:sldChg>
      <pc:sldChg chg="del">
        <pc:chgData name="Lorenzo Cotrozzi" userId="6cd7a3b0-bc3b-49e8-90ba-0219fa4b2273" providerId="ADAL" clId="{CBFECA9D-49F7-B640-AEF1-EA98A9E86D43}" dt="2023-12-03T14:08:27.522" v="1257" actId="2696"/>
        <pc:sldMkLst>
          <pc:docMk/>
          <pc:sldMk cId="1448028458" sldId="297"/>
        </pc:sldMkLst>
      </pc:sldChg>
      <pc:sldChg chg="del">
        <pc:chgData name="Lorenzo Cotrozzi" userId="6cd7a3b0-bc3b-49e8-90ba-0219fa4b2273" providerId="ADAL" clId="{CBFECA9D-49F7-B640-AEF1-EA98A9E86D43}" dt="2023-12-03T14:08:27.776" v="1258" actId="2696"/>
        <pc:sldMkLst>
          <pc:docMk/>
          <pc:sldMk cId="2839077583" sldId="298"/>
        </pc:sldMkLst>
      </pc:sldChg>
      <pc:sldChg chg="addSp delSp modSp mod">
        <pc:chgData name="Lorenzo Cotrozzi" userId="6cd7a3b0-bc3b-49e8-90ba-0219fa4b2273" providerId="ADAL" clId="{CBFECA9D-49F7-B640-AEF1-EA98A9E86D43}" dt="2023-12-04T15:52:16.141" v="2568"/>
        <pc:sldMkLst>
          <pc:docMk/>
          <pc:sldMk cId="2957640950" sldId="299"/>
        </pc:sldMkLst>
        <pc:spChg chg="add mod">
          <ac:chgData name="Lorenzo Cotrozzi" userId="6cd7a3b0-bc3b-49e8-90ba-0219fa4b2273" providerId="ADAL" clId="{CBFECA9D-49F7-B640-AEF1-EA98A9E86D43}" dt="2023-12-04T15:52:16.141" v="2568"/>
          <ac:spMkLst>
            <pc:docMk/>
            <pc:sldMk cId="2957640950" sldId="299"/>
            <ac:spMk id="4" creationId="{74809C93-8AF6-4E14-DFF5-AE38C20930FD}"/>
          </ac:spMkLst>
        </pc:spChg>
        <pc:spChg chg="del">
          <ac:chgData name="Lorenzo Cotrozzi" userId="6cd7a3b0-bc3b-49e8-90ba-0219fa4b2273" providerId="ADAL" clId="{CBFECA9D-49F7-B640-AEF1-EA98A9E86D43}" dt="2023-12-04T15:52:15.985" v="2567" actId="478"/>
          <ac:spMkLst>
            <pc:docMk/>
            <pc:sldMk cId="2957640950" sldId="299"/>
            <ac:spMk id="7" creationId="{EC11CCF6-C49A-2CD1-5EBC-A408CEF8292F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50.982" v="2586"/>
        <pc:sldMkLst>
          <pc:docMk/>
          <pc:sldMk cId="3286355955" sldId="300"/>
        </pc:sldMkLst>
        <pc:spChg chg="add mod">
          <ac:chgData name="Lorenzo Cotrozzi" userId="6cd7a3b0-bc3b-49e8-90ba-0219fa4b2273" providerId="ADAL" clId="{CBFECA9D-49F7-B640-AEF1-EA98A9E86D43}" dt="2023-12-04T15:52:50.982" v="2586"/>
          <ac:spMkLst>
            <pc:docMk/>
            <pc:sldMk cId="3286355955" sldId="300"/>
            <ac:spMk id="5" creationId="{23D65664-CA7E-4DEF-D268-B00B06FF866C}"/>
          </ac:spMkLst>
        </pc:spChg>
        <pc:spChg chg="del">
          <ac:chgData name="Lorenzo Cotrozzi" userId="6cd7a3b0-bc3b-49e8-90ba-0219fa4b2273" providerId="ADAL" clId="{CBFECA9D-49F7-B640-AEF1-EA98A9E86D43}" dt="2023-12-04T15:52:50.795" v="2585" actId="478"/>
          <ac:spMkLst>
            <pc:docMk/>
            <pc:sldMk cId="3286355955" sldId="300"/>
            <ac:spMk id="6" creationId="{84B54EF2-0C62-F924-10CF-E5B0F3FE5888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42.479" v="2580"/>
        <pc:sldMkLst>
          <pc:docMk/>
          <pc:sldMk cId="2304036107" sldId="301"/>
        </pc:sldMkLst>
        <pc:spChg chg="add mod">
          <ac:chgData name="Lorenzo Cotrozzi" userId="6cd7a3b0-bc3b-49e8-90ba-0219fa4b2273" providerId="ADAL" clId="{CBFECA9D-49F7-B640-AEF1-EA98A9E86D43}" dt="2023-12-04T15:52:42.479" v="2580"/>
          <ac:spMkLst>
            <pc:docMk/>
            <pc:sldMk cId="2304036107" sldId="301"/>
            <ac:spMk id="4" creationId="{0EDD149B-593C-F978-AF98-4E76E4647672}"/>
          </ac:spMkLst>
        </pc:spChg>
        <pc:spChg chg="del">
          <ac:chgData name="Lorenzo Cotrozzi" userId="6cd7a3b0-bc3b-49e8-90ba-0219fa4b2273" providerId="ADAL" clId="{CBFECA9D-49F7-B640-AEF1-EA98A9E86D43}" dt="2023-12-04T15:52:42.341" v="2579" actId="478"/>
          <ac:spMkLst>
            <pc:docMk/>
            <pc:sldMk cId="2304036107" sldId="301"/>
            <ac:spMk id="5" creationId="{54C4AF86-3817-1F7B-38B4-E79AB580FAB1}"/>
          </ac:spMkLst>
        </pc:spChg>
      </pc:sldChg>
      <pc:sldChg chg="addSp delSp modSp mod">
        <pc:chgData name="Lorenzo Cotrozzi" userId="6cd7a3b0-bc3b-49e8-90ba-0219fa4b2273" providerId="ADAL" clId="{CBFECA9D-49F7-B640-AEF1-EA98A9E86D43}" dt="2023-12-04T15:52:48.649" v="2584"/>
        <pc:sldMkLst>
          <pc:docMk/>
          <pc:sldMk cId="898909786" sldId="302"/>
        </pc:sldMkLst>
        <pc:spChg chg="del">
          <ac:chgData name="Lorenzo Cotrozzi" userId="6cd7a3b0-bc3b-49e8-90ba-0219fa4b2273" providerId="ADAL" clId="{CBFECA9D-49F7-B640-AEF1-EA98A9E86D43}" dt="2023-12-04T15:52:48.465" v="2583" actId="478"/>
          <ac:spMkLst>
            <pc:docMk/>
            <pc:sldMk cId="898909786" sldId="302"/>
            <ac:spMk id="5" creationId="{54C4AF86-3817-1F7B-38B4-E79AB580FAB1}"/>
          </ac:spMkLst>
        </pc:spChg>
        <pc:spChg chg="add mod">
          <ac:chgData name="Lorenzo Cotrozzi" userId="6cd7a3b0-bc3b-49e8-90ba-0219fa4b2273" providerId="ADAL" clId="{CBFECA9D-49F7-B640-AEF1-EA98A9E86D43}" dt="2023-12-04T15:52:48.649" v="2584"/>
          <ac:spMkLst>
            <pc:docMk/>
            <pc:sldMk cId="898909786" sldId="302"/>
            <ac:spMk id="6" creationId="{F6B18BD3-7310-61B5-EE70-5B0FD6EF42BC}"/>
          </ac:spMkLst>
        </pc:spChg>
      </pc:sldChg>
      <pc:sldChg chg="addSp delSp modSp mod modNotesTx">
        <pc:chgData name="Lorenzo Cotrozzi" userId="6cd7a3b0-bc3b-49e8-90ba-0219fa4b2273" providerId="ADAL" clId="{CBFECA9D-49F7-B640-AEF1-EA98A9E86D43}" dt="2023-12-04T16:09:24.543" v="2824" actId="113"/>
        <pc:sldMkLst>
          <pc:docMk/>
          <pc:sldMk cId="334858072" sldId="303"/>
        </pc:sldMkLst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2" creationId="{B7CF45A9-D963-A206-CFF9-AD1C8D9ABD85}"/>
          </ac:spMkLst>
        </pc:spChg>
        <pc:spChg chg="mod">
          <ac:chgData name="Lorenzo Cotrozzi" userId="6cd7a3b0-bc3b-49e8-90ba-0219fa4b2273" providerId="ADAL" clId="{CBFECA9D-49F7-B640-AEF1-EA98A9E86D43}" dt="2023-12-04T15:51:21.937" v="2539" actId="20577"/>
          <ac:spMkLst>
            <pc:docMk/>
            <pc:sldMk cId="334858072" sldId="303"/>
            <ac:spMk id="4" creationId="{0399774A-8605-4FE2-AE9E-8C9693CA4781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6" creationId="{6BC1B5D7-4DC8-5EE0-7942-A3B352DB1E61}"/>
          </ac:spMkLst>
        </pc:spChg>
        <pc:spChg chg="add del mod">
          <ac:chgData name="Lorenzo Cotrozzi" userId="6cd7a3b0-bc3b-49e8-90ba-0219fa4b2273" providerId="ADAL" clId="{CBFECA9D-49F7-B640-AEF1-EA98A9E86D43}" dt="2023-12-03T13:49:09.377" v="563" actId="478"/>
          <ac:spMkLst>
            <pc:docMk/>
            <pc:sldMk cId="334858072" sldId="303"/>
            <ac:spMk id="6" creationId="{B5829DDE-B96F-A6D0-5D0E-3E4DDB5474F8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10" creationId="{594E8ED4-DE53-D0DF-CF00-26C6DC470B73}"/>
          </ac:spMkLst>
        </pc:spChg>
        <pc:spChg chg="add mod">
          <ac:chgData name="Lorenzo Cotrozzi" userId="6cd7a3b0-bc3b-49e8-90ba-0219fa4b2273" providerId="ADAL" clId="{CBFECA9D-49F7-B640-AEF1-EA98A9E86D43}" dt="2023-12-04T16:09:24.543" v="2824" actId="113"/>
          <ac:spMkLst>
            <pc:docMk/>
            <pc:sldMk cId="334858072" sldId="303"/>
            <ac:spMk id="12" creationId="{C3C6E659-45BC-B02F-F4FC-CF3FD065BD6B}"/>
          </ac:spMkLst>
        </pc:spChg>
        <pc:spChg chg="del mod">
          <ac:chgData name="Lorenzo Cotrozzi" userId="6cd7a3b0-bc3b-49e8-90ba-0219fa4b2273" providerId="ADAL" clId="{CBFECA9D-49F7-B640-AEF1-EA98A9E86D43}" dt="2023-12-04T15:40:48.188" v="2365" actId="478"/>
          <ac:spMkLst>
            <pc:docMk/>
            <pc:sldMk cId="334858072" sldId="303"/>
            <ac:spMk id="13" creationId="{00000000-0000-0000-0000-000000000000}"/>
          </ac:spMkLst>
        </pc:spChg>
        <pc:spChg chg="del">
          <ac:chgData name="Lorenzo Cotrozzi" userId="6cd7a3b0-bc3b-49e8-90ba-0219fa4b2273" providerId="ADAL" clId="{CBFECA9D-49F7-B640-AEF1-EA98A9E86D43}" dt="2023-12-03T13:49:04.789" v="562" actId="478"/>
          <ac:spMkLst>
            <pc:docMk/>
            <pc:sldMk cId="334858072" sldId="303"/>
            <ac:spMk id="14" creationId="{00000000-0000-0000-0000-000000000000}"/>
          </ac:spMkLst>
        </pc:spChg>
        <pc:spChg chg="add del mod">
          <ac:chgData name="Lorenzo Cotrozzi" userId="6cd7a3b0-bc3b-49e8-90ba-0219fa4b2273" providerId="ADAL" clId="{CBFECA9D-49F7-B640-AEF1-EA98A9E86D43}" dt="2023-12-04T15:41:28.801" v="2373" actId="478"/>
          <ac:spMkLst>
            <pc:docMk/>
            <pc:sldMk cId="334858072" sldId="303"/>
            <ac:spMk id="14" creationId="{D00C2908-675E-2F47-004F-DE96164CBAD2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15" creationId="{F222B7FB-74AC-500F-E2E1-D9B2289458F9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16" creationId="{28A15BEB-8F9E-0179-1517-1D6851FC7C50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17" creationId="{8E0D1C0A-BC11-538D-ABCA-E0BD11A4D66B}"/>
          </ac:spMkLst>
        </pc:spChg>
        <pc:spChg chg="add del mod">
          <ac:chgData name="Lorenzo Cotrozzi" userId="6cd7a3b0-bc3b-49e8-90ba-0219fa4b2273" providerId="ADAL" clId="{CBFECA9D-49F7-B640-AEF1-EA98A9E86D43}" dt="2023-12-04T15:40:25.455" v="2361" actId="478"/>
          <ac:spMkLst>
            <pc:docMk/>
            <pc:sldMk cId="334858072" sldId="303"/>
            <ac:spMk id="18" creationId="{24981439-7E67-F163-B9DE-0B355E8A833B}"/>
          </ac:spMkLst>
        </pc:spChg>
        <pc:spChg chg="add del mod">
          <ac:chgData name="Lorenzo Cotrozzi" userId="6cd7a3b0-bc3b-49e8-90ba-0219fa4b2273" providerId="ADAL" clId="{CBFECA9D-49F7-B640-AEF1-EA98A9E86D43}" dt="2023-12-04T15:41:34.628" v="2375" actId="1076"/>
          <ac:spMkLst>
            <pc:docMk/>
            <pc:sldMk cId="334858072" sldId="303"/>
            <ac:spMk id="20" creationId="{5A787AAB-671D-3D08-712B-58ECE71C5620}"/>
          </ac:spMkLst>
        </pc:spChg>
        <pc:picChg chg="del mod">
          <ac:chgData name="Lorenzo Cotrozzi" userId="6cd7a3b0-bc3b-49e8-90ba-0219fa4b2273" providerId="ADAL" clId="{CBFECA9D-49F7-B640-AEF1-EA98A9E86D43}" dt="2023-12-04T15:40:25.455" v="2361" actId="478"/>
          <ac:picMkLst>
            <pc:docMk/>
            <pc:sldMk cId="334858072" sldId="303"/>
            <ac:picMk id="7" creationId="{686A9042-1B26-A00F-FE4A-5B4108614A07}"/>
          </ac:picMkLst>
        </pc:picChg>
        <pc:picChg chg="add del mod">
          <ac:chgData name="Lorenzo Cotrozzi" userId="6cd7a3b0-bc3b-49e8-90ba-0219fa4b2273" providerId="ADAL" clId="{CBFECA9D-49F7-B640-AEF1-EA98A9E86D43}" dt="2023-12-04T15:40:25.455" v="2361" actId="478"/>
          <ac:picMkLst>
            <pc:docMk/>
            <pc:sldMk cId="334858072" sldId="303"/>
            <ac:picMk id="8" creationId="{0A32BC5E-28B9-8F5D-A329-224A6033D5EA}"/>
          </ac:picMkLst>
        </pc:picChg>
        <pc:picChg chg="add del mod">
          <ac:chgData name="Lorenzo Cotrozzi" userId="6cd7a3b0-bc3b-49e8-90ba-0219fa4b2273" providerId="ADAL" clId="{CBFECA9D-49F7-B640-AEF1-EA98A9E86D43}" dt="2023-12-04T15:40:25.455" v="2361" actId="478"/>
          <ac:picMkLst>
            <pc:docMk/>
            <pc:sldMk cId="334858072" sldId="303"/>
            <ac:picMk id="9" creationId="{2C69663A-FBCC-B542-03A7-0582F912ED31}"/>
          </ac:picMkLst>
        </pc:picChg>
        <pc:picChg chg="del">
          <ac:chgData name="Lorenzo Cotrozzi" userId="6cd7a3b0-bc3b-49e8-90ba-0219fa4b2273" providerId="ADAL" clId="{CBFECA9D-49F7-B640-AEF1-EA98A9E86D43}" dt="2023-12-03T13:49:13.495" v="564" actId="478"/>
          <ac:picMkLst>
            <pc:docMk/>
            <pc:sldMk cId="334858072" sldId="303"/>
            <ac:picMk id="10" creationId="{61D14367-A9FE-7766-97C8-983F4B5E7F3F}"/>
          </ac:picMkLst>
        </pc:picChg>
        <pc:picChg chg="add del mod">
          <ac:chgData name="Lorenzo Cotrozzi" userId="6cd7a3b0-bc3b-49e8-90ba-0219fa4b2273" providerId="ADAL" clId="{CBFECA9D-49F7-B640-AEF1-EA98A9E86D43}" dt="2023-12-04T15:40:25.455" v="2361" actId="478"/>
          <ac:picMkLst>
            <pc:docMk/>
            <pc:sldMk cId="334858072" sldId="303"/>
            <ac:picMk id="11" creationId="{A68207A4-3E92-5D09-8C5F-DCE81B7FC3CA}"/>
          </ac:picMkLst>
        </pc:picChg>
        <pc:picChg chg="del">
          <ac:chgData name="Lorenzo Cotrozzi" userId="6cd7a3b0-bc3b-49e8-90ba-0219fa4b2273" providerId="ADAL" clId="{CBFECA9D-49F7-B640-AEF1-EA98A9E86D43}" dt="2023-12-03T13:49:15.379" v="565" actId="478"/>
          <ac:picMkLst>
            <pc:docMk/>
            <pc:sldMk cId="334858072" sldId="303"/>
            <ac:picMk id="12" creationId="{867CD50F-E325-308B-AD1F-2CEDEF5895E8}"/>
          </ac:picMkLst>
        </pc:picChg>
        <pc:picChg chg="add mod">
          <ac:chgData name="Lorenzo Cotrozzi" userId="6cd7a3b0-bc3b-49e8-90ba-0219fa4b2273" providerId="ADAL" clId="{CBFECA9D-49F7-B640-AEF1-EA98A9E86D43}" dt="2023-12-04T15:45:31.153" v="2396" actId="1076"/>
          <ac:picMkLst>
            <pc:docMk/>
            <pc:sldMk cId="334858072" sldId="303"/>
            <ac:picMk id="21" creationId="{27DCC04B-FBFB-318B-5316-267868EAC29D}"/>
          </ac:picMkLst>
        </pc:picChg>
      </pc:sldChg>
      <pc:sldChg chg="addSp delSp modSp del mod">
        <pc:chgData name="Lorenzo Cotrozzi" userId="6cd7a3b0-bc3b-49e8-90ba-0219fa4b2273" providerId="ADAL" clId="{CBFECA9D-49F7-B640-AEF1-EA98A9E86D43}" dt="2023-12-04T16:28:54.818" v="3465" actId="2696"/>
        <pc:sldMkLst>
          <pc:docMk/>
          <pc:sldMk cId="1966310126" sldId="304"/>
        </pc:sldMkLst>
        <pc:spChg chg="del mod">
          <ac:chgData name="Lorenzo Cotrozzi" userId="6cd7a3b0-bc3b-49e8-90ba-0219fa4b2273" providerId="ADAL" clId="{CBFECA9D-49F7-B640-AEF1-EA98A9E86D43}" dt="2023-12-04T15:51:38.377" v="2543" actId="478"/>
          <ac:spMkLst>
            <pc:docMk/>
            <pc:sldMk cId="1966310126" sldId="304"/>
            <ac:spMk id="4" creationId="{0399774A-8605-4FE2-AE9E-8C9693CA4781}"/>
          </ac:spMkLst>
        </pc:spChg>
        <pc:spChg chg="mod">
          <ac:chgData name="Lorenzo Cotrozzi" userId="6cd7a3b0-bc3b-49e8-90ba-0219fa4b2273" providerId="ADAL" clId="{CBFECA9D-49F7-B640-AEF1-EA98A9E86D43}" dt="2023-12-04T16:19:47.972" v="3029" actId="20577"/>
          <ac:spMkLst>
            <pc:docMk/>
            <pc:sldMk cId="1966310126" sldId="304"/>
            <ac:spMk id="6" creationId="{A83F49B3-7C5F-C994-A423-CB48416264D4}"/>
          </ac:spMkLst>
        </pc:spChg>
        <pc:spChg chg="add mod">
          <ac:chgData name="Lorenzo Cotrozzi" userId="6cd7a3b0-bc3b-49e8-90ba-0219fa4b2273" providerId="ADAL" clId="{CBFECA9D-49F7-B640-AEF1-EA98A9E86D43}" dt="2023-12-04T15:51:38.557" v="2544"/>
          <ac:spMkLst>
            <pc:docMk/>
            <pc:sldMk cId="1966310126" sldId="304"/>
            <ac:spMk id="7" creationId="{0181DEAB-75CF-013A-CC83-899F399C76F4}"/>
          </ac:spMkLst>
        </pc:spChg>
        <pc:spChg chg="mod">
          <ac:chgData name="Lorenzo Cotrozzi" userId="6cd7a3b0-bc3b-49e8-90ba-0219fa4b2273" providerId="ADAL" clId="{CBFECA9D-49F7-B640-AEF1-EA98A9E86D43}" dt="2023-12-03T13:57:49.473" v="924" actId="20577"/>
          <ac:spMkLst>
            <pc:docMk/>
            <pc:sldMk cId="1966310126" sldId="304"/>
            <ac:spMk id="13" creationId="{00000000-0000-0000-0000-000000000000}"/>
          </ac:spMkLst>
        </pc:spChg>
        <pc:picChg chg="add mod">
          <ac:chgData name="Lorenzo Cotrozzi" userId="6cd7a3b0-bc3b-49e8-90ba-0219fa4b2273" providerId="ADAL" clId="{CBFECA9D-49F7-B640-AEF1-EA98A9E86D43}" dt="2023-12-03T14:01:28.590" v="927" actId="1076"/>
          <ac:picMkLst>
            <pc:docMk/>
            <pc:sldMk cId="1966310126" sldId="304"/>
            <ac:picMk id="2" creationId="{4C3EB308-9C00-15A3-E107-51823AB22B67}"/>
          </ac:picMkLst>
        </pc:picChg>
        <pc:picChg chg="del">
          <ac:chgData name="Lorenzo Cotrozzi" userId="6cd7a3b0-bc3b-49e8-90ba-0219fa4b2273" providerId="ADAL" clId="{CBFECA9D-49F7-B640-AEF1-EA98A9E86D43}" dt="2023-12-03T13:57:04.401" v="876" actId="478"/>
          <ac:picMkLst>
            <pc:docMk/>
            <pc:sldMk cId="1966310126" sldId="304"/>
            <ac:picMk id="10" creationId="{61D14367-A9FE-7766-97C8-983F4B5E7F3F}"/>
          </ac:picMkLst>
        </pc:picChg>
      </pc:sldChg>
      <pc:sldChg chg="addSp delSp modSp mod modNotesTx">
        <pc:chgData name="Lorenzo Cotrozzi" userId="6cd7a3b0-bc3b-49e8-90ba-0219fa4b2273" providerId="ADAL" clId="{CBFECA9D-49F7-B640-AEF1-EA98A9E86D43}" dt="2023-12-04T17:09:57.824" v="4028" actId="1076"/>
        <pc:sldMkLst>
          <pc:docMk/>
          <pc:sldMk cId="3159072758" sldId="305"/>
        </pc:sldMkLst>
        <pc:spChg chg="del">
          <ac:chgData name="Lorenzo Cotrozzi" userId="6cd7a3b0-bc3b-49e8-90ba-0219fa4b2273" providerId="ADAL" clId="{CBFECA9D-49F7-B640-AEF1-EA98A9E86D43}" dt="2023-12-04T15:51:41.157" v="2545" actId="478"/>
          <ac:spMkLst>
            <pc:docMk/>
            <pc:sldMk cId="3159072758" sldId="305"/>
            <ac:spMk id="4" creationId="{0399774A-8605-4FE2-AE9E-8C9693CA4781}"/>
          </ac:spMkLst>
        </pc:spChg>
        <pc:spChg chg="del mod">
          <ac:chgData name="Lorenzo Cotrozzi" userId="6cd7a3b0-bc3b-49e8-90ba-0219fa4b2273" providerId="ADAL" clId="{CBFECA9D-49F7-B640-AEF1-EA98A9E86D43}" dt="2023-12-04T16:39:10.995" v="3682" actId="478"/>
          <ac:spMkLst>
            <pc:docMk/>
            <pc:sldMk cId="3159072758" sldId="305"/>
            <ac:spMk id="6" creationId="{A83F49B3-7C5F-C994-A423-CB48416264D4}"/>
          </ac:spMkLst>
        </pc:spChg>
        <pc:spChg chg="add mod">
          <ac:chgData name="Lorenzo Cotrozzi" userId="6cd7a3b0-bc3b-49e8-90ba-0219fa4b2273" providerId="ADAL" clId="{CBFECA9D-49F7-B640-AEF1-EA98A9E86D43}" dt="2023-12-04T15:51:41.351" v="2546"/>
          <ac:spMkLst>
            <pc:docMk/>
            <pc:sldMk cId="3159072758" sldId="305"/>
            <ac:spMk id="7" creationId="{8C6F49C7-B354-BD96-9AE5-161E206D2A0A}"/>
          </ac:spMkLst>
        </pc:spChg>
        <pc:spChg chg="add mod">
          <ac:chgData name="Lorenzo Cotrozzi" userId="6cd7a3b0-bc3b-49e8-90ba-0219fa4b2273" providerId="ADAL" clId="{CBFECA9D-49F7-B640-AEF1-EA98A9E86D43}" dt="2023-12-04T17:05:19.371" v="3941" actId="1035"/>
          <ac:spMkLst>
            <pc:docMk/>
            <pc:sldMk cId="3159072758" sldId="305"/>
            <ac:spMk id="9" creationId="{609170F0-D0B2-FF73-8F71-9D51267675F7}"/>
          </ac:spMkLst>
        </pc:spChg>
        <pc:spChg chg="mod">
          <ac:chgData name="Lorenzo Cotrozzi" userId="6cd7a3b0-bc3b-49e8-90ba-0219fa4b2273" providerId="ADAL" clId="{CBFECA9D-49F7-B640-AEF1-EA98A9E86D43}" dt="2023-12-04T16:38:13.679" v="3600" actId="20577"/>
          <ac:spMkLst>
            <pc:docMk/>
            <pc:sldMk cId="3159072758" sldId="305"/>
            <ac:spMk id="13" creationId="{00000000-0000-0000-0000-000000000000}"/>
          </ac:spMkLst>
        </pc:spChg>
        <pc:spChg chg="add mod">
          <ac:chgData name="Lorenzo Cotrozzi" userId="6cd7a3b0-bc3b-49e8-90ba-0219fa4b2273" providerId="ADAL" clId="{CBFECA9D-49F7-B640-AEF1-EA98A9E86D43}" dt="2023-12-04T17:09:30.007" v="4026" actId="1076"/>
          <ac:spMkLst>
            <pc:docMk/>
            <pc:sldMk cId="3159072758" sldId="305"/>
            <ac:spMk id="14" creationId="{679A8EFD-7A85-0034-437C-22D69A8B3218}"/>
          </ac:spMkLst>
        </pc:spChg>
        <pc:spChg chg="add mod">
          <ac:chgData name="Lorenzo Cotrozzi" userId="6cd7a3b0-bc3b-49e8-90ba-0219fa4b2273" providerId="ADAL" clId="{CBFECA9D-49F7-B640-AEF1-EA98A9E86D43}" dt="2023-12-04T17:06:24.617" v="3969" actId="20577"/>
          <ac:spMkLst>
            <pc:docMk/>
            <pc:sldMk cId="3159072758" sldId="305"/>
            <ac:spMk id="16" creationId="{6C3506A7-DC23-73AC-C69F-7B83B1AB58CC}"/>
          </ac:spMkLst>
        </pc:spChg>
        <pc:spChg chg="add mod">
          <ac:chgData name="Lorenzo Cotrozzi" userId="6cd7a3b0-bc3b-49e8-90ba-0219fa4b2273" providerId="ADAL" clId="{CBFECA9D-49F7-B640-AEF1-EA98A9E86D43}" dt="2023-12-04T17:09:11.173" v="4025" actId="1076"/>
          <ac:spMkLst>
            <pc:docMk/>
            <pc:sldMk cId="3159072758" sldId="305"/>
            <ac:spMk id="19" creationId="{024D3051-092F-FE73-55B1-639AB06F6BA2}"/>
          </ac:spMkLst>
        </pc:spChg>
        <pc:picChg chg="add del mod">
          <ac:chgData name="Lorenzo Cotrozzi" userId="6cd7a3b0-bc3b-49e8-90ba-0219fa4b2273" providerId="ADAL" clId="{CBFECA9D-49F7-B640-AEF1-EA98A9E86D43}" dt="2023-12-04T16:55:30.396" v="3883" actId="478"/>
          <ac:picMkLst>
            <pc:docMk/>
            <pc:sldMk cId="3159072758" sldId="305"/>
            <ac:picMk id="2" creationId="{17DF0B8F-8B3B-F3E3-4141-6E39CA384444}"/>
          </ac:picMkLst>
        </pc:picChg>
        <pc:picChg chg="del">
          <ac:chgData name="Lorenzo Cotrozzi" userId="6cd7a3b0-bc3b-49e8-90ba-0219fa4b2273" providerId="ADAL" clId="{CBFECA9D-49F7-B640-AEF1-EA98A9E86D43}" dt="2023-12-03T14:03:20.616" v="1074" actId="478"/>
          <ac:picMkLst>
            <pc:docMk/>
            <pc:sldMk cId="3159072758" sldId="305"/>
            <ac:picMk id="10" creationId="{61D14367-A9FE-7766-97C8-983F4B5E7F3F}"/>
          </ac:picMkLst>
        </pc:picChg>
        <pc:picChg chg="add mod">
          <ac:chgData name="Lorenzo Cotrozzi" userId="6cd7a3b0-bc3b-49e8-90ba-0219fa4b2273" providerId="ADAL" clId="{CBFECA9D-49F7-B640-AEF1-EA98A9E86D43}" dt="2023-12-04T17:09:54.972" v="4027" actId="1076"/>
          <ac:picMkLst>
            <pc:docMk/>
            <pc:sldMk cId="3159072758" sldId="305"/>
            <ac:picMk id="10" creationId="{AA46D5A3-3796-CD1E-54DD-84FBEBBA019E}"/>
          </ac:picMkLst>
        </pc:picChg>
        <pc:picChg chg="add mod">
          <ac:chgData name="Lorenzo Cotrozzi" userId="6cd7a3b0-bc3b-49e8-90ba-0219fa4b2273" providerId="ADAL" clId="{CBFECA9D-49F7-B640-AEF1-EA98A9E86D43}" dt="2023-12-04T17:09:57.824" v="4028" actId="1076"/>
          <ac:picMkLst>
            <pc:docMk/>
            <pc:sldMk cId="3159072758" sldId="305"/>
            <ac:picMk id="11" creationId="{35799630-0C04-86B7-C900-B77EB09ADE8B}"/>
          </ac:picMkLst>
        </pc:picChg>
        <pc:picChg chg="add mod">
          <ac:chgData name="Lorenzo Cotrozzi" userId="6cd7a3b0-bc3b-49e8-90ba-0219fa4b2273" providerId="ADAL" clId="{CBFECA9D-49F7-B640-AEF1-EA98A9E86D43}" dt="2023-12-04T17:05:19.371" v="3941" actId="1035"/>
          <ac:picMkLst>
            <pc:docMk/>
            <pc:sldMk cId="3159072758" sldId="305"/>
            <ac:picMk id="12" creationId="{F6BA61BE-C6AD-D7D9-BF06-53B8E3BDB32E}"/>
          </ac:picMkLst>
        </pc:picChg>
        <pc:picChg chg="add mod">
          <ac:chgData name="Lorenzo Cotrozzi" userId="6cd7a3b0-bc3b-49e8-90ba-0219fa4b2273" providerId="ADAL" clId="{CBFECA9D-49F7-B640-AEF1-EA98A9E86D43}" dt="2023-12-04T17:06:58.801" v="3972" actId="1076"/>
          <ac:picMkLst>
            <pc:docMk/>
            <pc:sldMk cId="3159072758" sldId="305"/>
            <ac:picMk id="17" creationId="{E33FE3DA-AB8D-A329-98C1-6DE784B1DD67}"/>
          </ac:picMkLst>
        </pc:picChg>
        <pc:picChg chg="add del">
          <ac:chgData name="Lorenzo Cotrozzi" userId="6cd7a3b0-bc3b-49e8-90ba-0219fa4b2273" providerId="ADAL" clId="{CBFECA9D-49F7-B640-AEF1-EA98A9E86D43}" dt="2023-12-04T17:07:09.289" v="3974" actId="478"/>
          <ac:picMkLst>
            <pc:docMk/>
            <pc:sldMk cId="3159072758" sldId="305"/>
            <ac:picMk id="18" creationId="{8CB1604E-B1DA-6720-2B56-71C4DF7D1EEB}"/>
          </ac:picMkLst>
        </pc:picChg>
      </pc:sldChg>
      <pc:sldChg chg="addSp delSp modSp mod modNotesTx">
        <pc:chgData name="Lorenzo Cotrozzi" userId="6cd7a3b0-bc3b-49e8-90ba-0219fa4b2273" providerId="ADAL" clId="{CBFECA9D-49F7-B640-AEF1-EA98A9E86D43}" dt="2023-12-04T17:29:35.623" v="4526" actId="6549"/>
        <pc:sldMkLst>
          <pc:docMk/>
          <pc:sldMk cId="2019805920" sldId="306"/>
        </pc:sldMkLst>
        <pc:spChg chg="del">
          <ac:chgData name="Lorenzo Cotrozzi" userId="6cd7a3b0-bc3b-49e8-90ba-0219fa4b2273" providerId="ADAL" clId="{CBFECA9D-49F7-B640-AEF1-EA98A9E86D43}" dt="2023-12-04T15:51:43.999" v="2547" actId="478"/>
          <ac:spMkLst>
            <pc:docMk/>
            <pc:sldMk cId="2019805920" sldId="306"/>
            <ac:spMk id="4" creationId="{0399774A-8605-4FE2-AE9E-8C9693CA4781}"/>
          </ac:spMkLst>
        </pc:spChg>
        <pc:spChg chg="mod">
          <ac:chgData name="Lorenzo Cotrozzi" userId="6cd7a3b0-bc3b-49e8-90ba-0219fa4b2273" providerId="ADAL" clId="{CBFECA9D-49F7-B640-AEF1-EA98A9E86D43}" dt="2023-12-04T17:29:35.623" v="4526" actId="6549"/>
          <ac:spMkLst>
            <pc:docMk/>
            <pc:sldMk cId="2019805920" sldId="306"/>
            <ac:spMk id="6" creationId="{A83F49B3-7C5F-C994-A423-CB48416264D4}"/>
          </ac:spMkLst>
        </pc:spChg>
        <pc:spChg chg="add mod">
          <ac:chgData name="Lorenzo Cotrozzi" userId="6cd7a3b0-bc3b-49e8-90ba-0219fa4b2273" providerId="ADAL" clId="{CBFECA9D-49F7-B640-AEF1-EA98A9E86D43}" dt="2023-12-04T15:51:44.191" v="2548"/>
          <ac:spMkLst>
            <pc:docMk/>
            <pc:sldMk cId="2019805920" sldId="306"/>
            <ac:spMk id="7" creationId="{9C896D7A-4AE4-C563-2113-8C4DD82C18F5}"/>
          </ac:spMkLst>
        </pc:spChg>
        <pc:spChg chg="add mod">
          <ac:chgData name="Lorenzo Cotrozzi" userId="6cd7a3b0-bc3b-49e8-90ba-0219fa4b2273" providerId="ADAL" clId="{CBFECA9D-49F7-B640-AEF1-EA98A9E86D43}" dt="2023-12-04T17:27:41.205" v="4417" actId="1076"/>
          <ac:spMkLst>
            <pc:docMk/>
            <pc:sldMk cId="2019805920" sldId="306"/>
            <ac:spMk id="11" creationId="{DAE8381F-17C4-9321-7DDC-1C868100AE98}"/>
          </ac:spMkLst>
        </pc:spChg>
        <pc:spChg chg="add del mod">
          <ac:chgData name="Lorenzo Cotrozzi" userId="6cd7a3b0-bc3b-49e8-90ba-0219fa4b2273" providerId="ADAL" clId="{CBFECA9D-49F7-B640-AEF1-EA98A9E86D43}" dt="2023-12-04T17:27:28.901" v="4413" actId="478"/>
          <ac:spMkLst>
            <pc:docMk/>
            <pc:sldMk cId="2019805920" sldId="306"/>
            <ac:spMk id="12" creationId="{26D35629-A58E-754E-7FAA-6A3DCB23DB01}"/>
          </ac:spMkLst>
        </pc:spChg>
        <pc:spChg chg="mod">
          <ac:chgData name="Lorenzo Cotrozzi" userId="6cd7a3b0-bc3b-49e8-90ba-0219fa4b2273" providerId="ADAL" clId="{CBFECA9D-49F7-B640-AEF1-EA98A9E86D43}" dt="2023-12-04T16:38:31.703" v="3633" actId="20577"/>
          <ac:spMkLst>
            <pc:docMk/>
            <pc:sldMk cId="2019805920" sldId="306"/>
            <ac:spMk id="13" creationId="{00000000-0000-0000-0000-000000000000}"/>
          </ac:spMkLst>
        </pc:spChg>
        <pc:spChg chg="add mod">
          <ac:chgData name="Lorenzo Cotrozzi" userId="6cd7a3b0-bc3b-49e8-90ba-0219fa4b2273" providerId="ADAL" clId="{CBFECA9D-49F7-B640-AEF1-EA98A9E86D43}" dt="2023-12-04T17:29:25.657" v="4516" actId="20577"/>
          <ac:spMkLst>
            <pc:docMk/>
            <pc:sldMk cId="2019805920" sldId="306"/>
            <ac:spMk id="14" creationId="{2E6836F4-17BB-1D69-939C-720A244C0AA7}"/>
          </ac:spMkLst>
        </pc:spChg>
        <pc:picChg chg="add del mod">
          <ac:chgData name="Lorenzo Cotrozzi" userId="6cd7a3b0-bc3b-49e8-90ba-0219fa4b2273" providerId="ADAL" clId="{CBFECA9D-49F7-B640-AEF1-EA98A9E86D43}" dt="2023-12-04T17:21:18.036" v="4235" actId="478"/>
          <ac:picMkLst>
            <pc:docMk/>
            <pc:sldMk cId="2019805920" sldId="306"/>
            <ac:picMk id="2" creationId="{E91CDB81-E2F6-E908-16C1-E292C9054A1B}"/>
          </ac:picMkLst>
        </pc:picChg>
        <pc:picChg chg="add mod">
          <ac:chgData name="Lorenzo Cotrozzi" userId="6cd7a3b0-bc3b-49e8-90ba-0219fa4b2273" providerId="ADAL" clId="{CBFECA9D-49F7-B640-AEF1-EA98A9E86D43}" dt="2023-12-04T17:27:35.411" v="4415" actId="1076"/>
          <ac:picMkLst>
            <pc:docMk/>
            <pc:sldMk cId="2019805920" sldId="306"/>
            <ac:picMk id="8" creationId="{B78094F1-F663-5EA2-CDC6-9DD29FE7E939}"/>
          </ac:picMkLst>
        </pc:picChg>
        <pc:picChg chg="add del mod">
          <ac:chgData name="Lorenzo Cotrozzi" userId="6cd7a3b0-bc3b-49e8-90ba-0219fa4b2273" providerId="ADAL" clId="{CBFECA9D-49F7-B640-AEF1-EA98A9E86D43}" dt="2023-12-04T17:27:25.914" v="4412" actId="478"/>
          <ac:picMkLst>
            <pc:docMk/>
            <pc:sldMk cId="2019805920" sldId="306"/>
            <ac:picMk id="9" creationId="{01779AC7-065F-5753-40C5-A1F545ADC7DA}"/>
          </ac:picMkLst>
        </pc:picChg>
        <pc:picChg chg="del">
          <ac:chgData name="Lorenzo Cotrozzi" userId="6cd7a3b0-bc3b-49e8-90ba-0219fa4b2273" providerId="ADAL" clId="{CBFECA9D-49F7-B640-AEF1-EA98A9E86D43}" dt="2023-12-03T14:04:59.538" v="1140" actId="478"/>
          <ac:picMkLst>
            <pc:docMk/>
            <pc:sldMk cId="2019805920" sldId="306"/>
            <ac:picMk id="10" creationId="{61D14367-A9FE-7766-97C8-983F4B5E7F3F}"/>
          </ac:picMkLst>
        </pc:picChg>
        <pc:picChg chg="add mod">
          <ac:chgData name="Lorenzo Cotrozzi" userId="6cd7a3b0-bc3b-49e8-90ba-0219fa4b2273" providerId="ADAL" clId="{CBFECA9D-49F7-B640-AEF1-EA98A9E86D43}" dt="2023-12-04T17:27:33.018" v="4414" actId="1076"/>
          <ac:picMkLst>
            <pc:docMk/>
            <pc:sldMk cId="2019805920" sldId="306"/>
            <ac:picMk id="10" creationId="{AF67FDD6-03AD-3ACB-B0E6-E0180E977CED}"/>
          </ac:picMkLst>
        </pc:picChg>
      </pc:sldChg>
      <pc:sldChg chg="delSp add del mod modNotesTx">
        <pc:chgData name="Lorenzo Cotrozzi" userId="6cd7a3b0-bc3b-49e8-90ba-0219fa4b2273" providerId="ADAL" clId="{CBFECA9D-49F7-B640-AEF1-EA98A9E86D43}" dt="2023-12-04T15:49:36.916" v="2472" actId="2696"/>
        <pc:sldMkLst>
          <pc:docMk/>
          <pc:sldMk cId="3783502281" sldId="4262"/>
        </pc:sldMkLst>
        <pc:picChg chg="del">
          <ac:chgData name="Lorenzo Cotrozzi" userId="6cd7a3b0-bc3b-49e8-90ba-0219fa4b2273" providerId="ADAL" clId="{CBFECA9D-49F7-B640-AEF1-EA98A9E86D43}" dt="2023-12-03T13:48:01.307" v="510" actId="478"/>
          <ac:picMkLst>
            <pc:docMk/>
            <pc:sldMk cId="3783502281" sldId="4262"/>
            <ac:picMk id="19" creationId="{7B2500CE-25E2-7E68-0BEC-7877FB0E5461}"/>
          </ac:picMkLst>
        </pc:picChg>
      </pc:sldChg>
      <pc:sldChg chg="addSp delSp modSp add del mod modAnim">
        <pc:chgData name="Lorenzo Cotrozzi" userId="6cd7a3b0-bc3b-49e8-90ba-0219fa4b2273" providerId="ADAL" clId="{CBFECA9D-49F7-B640-AEF1-EA98A9E86D43}" dt="2023-12-04T15:49:37.092" v="2473" actId="2696"/>
        <pc:sldMkLst>
          <pc:docMk/>
          <pc:sldMk cId="1790171752" sldId="4263"/>
        </pc:sldMkLst>
        <pc:spChg chg="del">
          <ac:chgData name="Lorenzo Cotrozzi" userId="6cd7a3b0-bc3b-49e8-90ba-0219fa4b2273" providerId="ADAL" clId="{CBFECA9D-49F7-B640-AEF1-EA98A9E86D43}" dt="2023-12-04T14:20:23.285" v="1705" actId="478"/>
          <ac:spMkLst>
            <pc:docMk/>
            <pc:sldMk cId="1790171752" sldId="4263"/>
            <ac:spMk id="2" creationId="{4755246C-24B9-C446-B839-179DB2D52776}"/>
          </ac:spMkLst>
        </pc:spChg>
        <pc:spChg chg="del">
          <ac:chgData name="Lorenzo Cotrozzi" userId="6cd7a3b0-bc3b-49e8-90ba-0219fa4b2273" providerId="ADAL" clId="{CBFECA9D-49F7-B640-AEF1-EA98A9E86D43}" dt="2023-12-04T14:17:09.896" v="1598" actId="478"/>
          <ac:spMkLst>
            <pc:docMk/>
            <pc:sldMk cId="1790171752" sldId="4263"/>
            <ac:spMk id="3" creationId="{168212EC-6C8F-9345-B117-D3B5F9611999}"/>
          </ac:spMkLst>
        </pc:spChg>
        <pc:spChg chg="add mod">
          <ac:chgData name="Lorenzo Cotrozzi" userId="6cd7a3b0-bc3b-49e8-90ba-0219fa4b2273" providerId="ADAL" clId="{CBFECA9D-49F7-B640-AEF1-EA98A9E86D43}" dt="2023-12-04T14:17:06.073" v="1597" actId="20577"/>
          <ac:spMkLst>
            <pc:docMk/>
            <pc:sldMk cId="1790171752" sldId="4263"/>
            <ac:spMk id="4" creationId="{2B785629-3224-05AB-433E-422A1172CCA5}"/>
          </ac:spMkLst>
        </pc:spChg>
        <pc:spChg chg="del">
          <ac:chgData name="Lorenzo Cotrozzi" userId="6cd7a3b0-bc3b-49e8-90ba-0219fa4b2273" providerId="ADAL" clId="{CBFECA9D-49F7-B640-AEF1-EA98A9E86D43}" dt="2023-12-04T15:32:54.085" v="2080" actId="478"/>
          <ac:spMkLst>
            <pc:docMk/>
            <pc:sldMk cId="1790171752" sldId="4263"/>
            <ac:spMk id="8" creationId="{ADFEE4F5-CEF4-69B8-F44D-9C1CF6622CA8}"/>
          </ac:spMkLst>
        </pc:spChg>
        <pc:spChg chg="add del mod">
          <ac:chgData name="Lorenzo Cotrozzi" userId="6cd7a3b0-bc3b-49e8-90ba-0219fa4b2273" providerId="ADAL" clId="{CBFECA9D-49F7-B640-AEF1-EA98A9E86D43}" dt="2023-12-04T14:17:12.201" v="1599" actId="478"/>
          <ac:spMkLst>
            <pc:docMk/>
            <pc:sldMk cId="1790171752" sldId="4263"/>
            <ac:spMk id="20" creationId="{8CC50A52-39CF-6472-95EB-2EFC9F9A8009}"/>
          </ac:spMkLst>
        </pc:spChg>
        <pc:spChg chg="add del mod">
          <ac:chgData name="Lorenzo Cotrozzi" userId="6cd7a3b0-bc3b-49e8-90ba-0219fa4b2273" providerId="ADAL" clId="{CBFECA9D-49F7-B640-AEF1-EA98A9E86D43}" dt="2023-12-04T15:30:31.912" v="1980" actId="478"/>
          <ac:spMkLst>
            <pc:docMk/>
            <pc:sldMk cId="1790171752" sldId="4263"/>
            <ac:spMk id="21" creationId="{BEBFFB39-A2C9-0713-CC4E-821DEAFCE837}"/>
          </ac:spMkLst>
        </pc:spChg>
        <pc:spChg chg="del">
          <ac:chgData name="Lorenzo Cotrozzi" userId="6cd7a3b0-bc3b-49e8-90ba-0219fa4b2273" providerId="ADAL" clId="{CBFECA9D-49F7-B640-AEF1-EA98A9E86D43}" dt="2023-12-04T14:16:37.963" v="1551" actId="478"/>
          <ac:spMkLst>
            <pc:docMk/>
            <pc:sldMk cId="1790171752" sldId="4263"/>
            <ac:spMk id="26" creationId="{0FE23FB9-32A3-E24B-A67F-657DEC4FA3CF}"/>
          </ac:spMkLst>
        </pc:spChg>
        <pc:spChg chg="add mod">
          <ac:chgData name="Lorenzo Cotrozzi" userId="6cd7a3b0-bc3b-49e8-90ba-0219fa4b2273" providerId="ADAL" clId="{CBFECA9D-49F7-B640-AEF1-EA98A9E86D43}" dt="2023-12-04T15:37:33.376" v="2356" actId="20577"/>
          <ac:spMkLst>
            <pc:docMk/>
            <pc:sldMk cId="1790171752" sldId="4263"/>
            <ac:spMk id="27" creationId="{AC0B1981-B1F5-81A8-595C-82C6715F3865}"/>
          </ac:spMkLst>
        </pc:spChg>
        <pc:spChg chg="del mod">
          <ac:chgData name="Lorenzo Cotrozzi" userId="6cd7a3b0-bc3b-49e8-90ba-0219fa4b2273" providerId="ADAL" clId="{CBFECA9D-49F7-B640-AEF1-EA98A9E86D43}" dt="2023-12-04T15:30:51.267" v="1998" actId="478"/>
          <ac:spMkLst>
            <pc:docMk/>
            <pc:sldMk cId="1790171752" sldId="4263"/>
            <ac:spMk id="28" creationId="{F4B0A438-68E6-CF4A-B54E-E72D6DAFE8FC}"/>
          </ac:spMkLst>
        </pc:spChg>
        <pc:spChg chg="del mod">
          <ac:chgData name="Lorenzo Cotrozzi" userId="6cd7a3b0-bc3b-49e8-90ba-0219fa4b2273" providerId="ADAL" clId="{CBFECA9D-49F7-B640-AEF1-EA98A9E86D43}" dt="2023-12-04T15:30:52.360" v="1999" actId="478"/>
          <ac:spMkLst>
            <pc:docMk/>
            <pc:sldMk cId="1790171752" sldId="4263"/>
            <ac:spMk id="29" creationId="{2CC361C5-18A2-F549-95CE-81C7BDE1D7B8}"/>
          </ac:spMkLst>
        </pc:spChg>
        <pc:spChg chg="del">
          <ac:chgData name="Lorenzo Cotrozzi" userId="6cd7a3b0-bc3b-49e8-90ba-0219fa4b2273" providerId="ADAL" clId="{CBFECA9D-49F7-B640-AEF1-EA98A9E86D43}" dt="2023-12-04T15:32:57.197" v="2081" actId="478"/>
          <ac:spMkLst>
            <pc:docMk/>
            <pc:sldMk cId="1790171752" sldId="4263"/>
            <ac:spMk id="36" creationId="{12C52FFF-955C-724B-A253-B11DF05F742B}"/>
          </ac:spMkLst>
        </pc:spChg>
        <pc:grpChg chg="del">
          <ac:chgData name="Lorenzo Cotrozzi" userId="6cd7a3b0-bc3b-49e8-90ba-0219fa4b2273" providerId="ADAL" clId="{CBFECA9D-49F7-B640-AEF1-EA98A9E86D43}" dt="2023-12-04T14:19:51.105" v="1700" actId="478"/>
          <ac:grpSpMkLst>
            <pc:docMk/>
            <pc:sldMk cId="1790171752" sldId="4263"/>
            <ac:grpSpMk id="9" creationId="{F2D4E540-ED56-DA7C-9503-6DCCDC2B37FF}"/>
          </ac:grpSpMkLst>
        </pc:grpChg>
        <pc:grpChg chg="del">
          <ac:chgData name="Lorenzo Cotrozzi" userId="6cd7a3b0-bc3b-49e8-90ba-0219fa4b2273" providerId="ADAL" clId="{CBFECA9D-49F7-B640-AEF1-EA98A9E86D43}" dt="2023-12-04T14:19:54.362" v="1702" actId="478"/>
          <ac:grpSpMkLst>
            <pc:docMk/>
            <pc:sldMk cId="1790171752" sldId="4263"/>
            <ac:grpSpMk id="13" creationId="{7690F217-4057-7F45-B275-A987DB5E764C}"/>
          </ac:grpSpMkLst>
        </pc:grpChg>
        <pc:picChg chg="del">
          <ac:chgData name="Lorenzo Cotrozzi" userId="6cd7a3b0-bc3b-49e8-90ba-0219fa4b2273" providerId="ADAL" clId="{CBFECA9D-49F7-B640-AEF1-EA98A9E86D43}" dt="2023-12-04T14:19:53.023" v="1701" actId="478"/>
          <ac:picMkLst>
            <pc:docMk/>
            <pc:sldMk cId="1790171752" sldId="4263"/>
            <ac:picMk id="12" creationId="{26C923A8-9267-23BE-404B-475B67D43EC2}"/>
          </ac:picMkLst>
        </pc:picChg>
        <pc:picChg chg="del">
          <ac:chgData name="Lorenzo Cotrozzi" userId="6cd7a3b0-bc3b-49e8-90ba-0219fa4b2273" providerId="ADAL" clId="{CBFECA9D-49F7-B640-AEF1-EA98A9E86D43}" dt="2023-12-04T14:20:06.664" v="1704" actId="478"/>
          <ac:picMkLst>
            <pc:docMk/>
            <pc:sldMk cId="1790171752" sldId="4263"/>
            <ac:picMk id="18" creationId="{EA6268B6-6295-9544-B128-1DE8E5DF2D9A}"/>
          </ac:picMkLst>
        </pc:picChg>
        <pc:picChg chg="del mod">
          <ac:chgData name="Lorenzo Cotrozzi" userId="6cd7a3b0-bc3b-49e8-90ba-0219fa4b2273" providerId="ADAL" clId="{CBFECA9D-49F7-B640-AEF1-EA98A9E86D43}" dt="2023-12-04T15:30:53.422" v="2000" actId="478"/>
          <ac:picMkLst>
            <pc:docMk/>
            <pc:sldMk cId="1790171752" sldId="4263"/>
            <ac:picMk id="30" creationId="{36C9DF29-BE29-A942-BBBE-461B6C4996D8}"/>
          </ac:picMkLst>
        </pc:picChg>
        <pc:picChg chg="del mod">
          <ac:chgData name="Lorenzo Cotrozzi" userId="6cd7a3b0-bc3b-49e8-90ba-0219fa4b2273" providerId="ADAL" clId="{CBFECA9D-49F7-B640-AEF1-EA98A9E86D43}" dt="2023-12-04T15:30:54.271" v="2001" actId="478"/>
          <ac:picMkLst>
            <pc:docMk/>
            <pc:sldMk cId="1790171752" sldId="4263"/>
            <ac:picMk id="31" creationId="{F07A6324-2C7F-744C-920D-F272A9D1D77A}"/>
          </ac:picMkLst>
        </pc:picChg>
        <pc:cxnChg chg="del">
          <ac:chgData name="Lorenzo Cotrozzi" userId="6cd7a3b0-bc3b-49e8-90ba-0219fa4b2273" providerId="ADAL" clId="{CBFECA9D-49F7-B640-AEF1-EA98A9E86D43}" dt="2023-12-04T14:16:35.753" v="1550" actId="478"/>
          <ac:cxnSpMkLst>
            <pc:docMk/>
            <pc:sldMk cId="1790171752" sldId="4263"/>
            <ac:cxnSpMk id="23" creationId="{3D20AB69-3B1C-9740-8993-D771660C2CD3}"/>
          </ac:cxnSpMkLst>
        </pc:cxnChg>
        <pc:cxnChg chg="del">
          <ac:chgData name="Lorenzo Cotrozzi" userId="6cd7a3b0-bc3b-49e8-90ba-0219fa4b2273" providerId="ADAL" clId="{CBFECA9D-49F7-B640-AEF1-EA98A9E86D43}" dt="2023-12-04T14:16:39.336" v="1552" actId="478"/>
          <ac:cxnSpMkLst>
            <pc:docMk/>
            <pc:sldMk cId="1790171752" sldId="4263"/>
            <ac:cxnSpMk id="24" creationId="{8BDB7390-F0C5-AB43-B7D9-3F444F1B0D12}"/>
          </ac:cxnSpMkLst>
        </pc:cxnChg>
        <pc:cxnChg chg="del">
          <ac:chgData name="Lorenzo Cotrozzi" userId="6cd7a3b0-bc3b-49e8-90ba-0219fa4b2273" providerId="ADAL" clId="{CBFECA9D-49F7-B640-AEF1-EA98A9E86D43}" dt="2023-12-04T14:16:40.372" v="1553" actId="478"/>
          <ac:cxnSpMkLst>
            <pc:docMk/>
            <pc:sldMk cId="1790171752" sldId="4263"/>
            <ac:cxnSpMk id="25" creationId="{57040179-A85C-7B48-A0AE-A2A688B64E8D}"/>
          </ac:cxnSpMkLst>
        </pc:cxnChg>
      </pc:sldChg>
      <pc:sldChg chg="addSp delSp modSp add mod modNotesTx">
        <pc:chgData name="Lorenzo Cotrozzi" userId="6cd7a3b0-bc3b-49e8-90ba-0219fa4b2273" providerId="ADAL" clId="{CBFECA9D-49F7-B640-AEF1-EA98A9E86D43}" dt="2023-12-04T16:08:59.090" v="2823" actId="20577"/>
        <pc:sldMkLst>
          <pc:docMk/>
          <pc:sldMk cId="1463741402" sldId="4264"/>
        </pc:sldMkLst>
        <pc:spChg chg="del">
          <ac:chgData name="Lorenzo Cotrozzi" userId="6cd7a3b0-bc3b-49e8-90ba-0219fa4b2273" providerId="ADAL" clId="{CBFECA9D-49F7-B640-AEF1-EA98A9E86D43}" dt="2023-12-04T15:47:27.163" v="2397" actId="478"/>
          <ac:spMkLst>
            <pc:docMk/>
            <pc:sldMk cId="1463741402" sldId="4264"/>
            <ac:spMk id="2" creationId="{B7CF45A9-D963-A206-CFF9-AD1C8D9ABD85}"/>
          </ac:spMkLst>
        </pc:spChg>
        <pc:spChg chg="del">
          <ac:chgData name="Lorenzo Cotrozzi" userId="6cd7a3b0-bc3b-49e8-90ba-0219fa4b2273" providerId="ADAL" clId="{CBFECA9D-49F7-B640-AEF1-EA98A9E86D43}" dt="2023-12-04T15:51:33.442" v="2540" actId="478"/>
          <ac:spMkLst>
            <pc:docMk/>
            <pc:sldMk cId="1463741402" sldId="4264"/>
            <ac:spMk id="4" creationId="{0399774A-8605-4FE2-AE9E-8C9693CA4781}"/>
          </ac:spMkLst>
        </pc:spChg>
        <pc:spChg chg="del">
          <ac:chgData name="Lorenzo Cotrozzi" userId="6cd7a3b0-bc3b-49e8-90ba-0219fa4b2273" providerId="ADAL" clId="{CBFECA9D-49F7-B640-AEF1-EA98A9E86D43}" dt="2023-12-04T15:55:20.096" v="2664" actId="478"/>
          <ac:spMkLst>
            <pc:docMk/>
            <pc:sldMk cId="1463741402" sldId="4264"/>
            <ac:spMk id="6" creationId="{6BC1B5D7-4DC8-5EE0-7942-A3B352DB1E61}"/>
          </ac:spMkLst>
        </pc:spChg>
        <pc:spChg chg="del">
          <ac:chgData name="Lorenzo Cotrozzi" userId="6cd7a3b0-bc3b-49e8-90ba-0219fa4b2273" providerId="ADAL" clId="{CBFECA9D-49F7-B640-AEF1-EA98A9E86D43}" dt="2023-12-04T15:57:56.831" v="2675" actId="478"/>
          <ac:spMkLst>
            <pc:docMk/>
            <pc:sldMk cId="1463741402" sldId="4264"/>
            <ac:spMk id="10" creationId="{594E8ED4-DE53-D0DF-CF00-26C6DC470B73}"/>
          </ac:spMkLst>
        </pc:spChg>
        <pc:spChg chg="add mod">
          <ac:chgData name="Lorenzo Cotrozzi" userId="6cd7a3b0-bc3b-49e8-90ba-0219fa4b2273" providerId="ADAL" clId="{CBFECA9D-49F7-B640-AEF1-EA98A9E86D43}" dt="2023-12-04T15:48:27.441" v="2461" actId="207"/>
          <ac:spMkLst>
            <pc:docMk/>
            <pc:sldMk cId="1463741402" sldId="4264"/>
            <ac:spMk id="12" creationId="{217AA34A-3116-0E95-7956-EC3E18EC62CD}"/>
          </ac:spMkLst>
        </pc:spChg>
        <pc:spChg chg="add mod">
          <ac:chgData name="Lorenzo Cotrozzi" userId="6cd7a3b0-bc3b-49e8-90ba-0219fa4b2273" providerId="ADAL" clId="{CBFECA9D-49F7-B640-AEF1-EA98A9E86D43}" dt="2023-12-04T15:55:25.317" v="2665" actId="1076"/>
          <ac:spMkLst>
            <pc:docMk/>
            <pc:sldMk cId="1463741402" sldId="4264"/>
            <ac:spMk id="14" creationId="{35D31EFD-AB24-DD33-6993-98E378DA5304}"/>
          </ac:spMkLst>
        </pc:spChg>
        <pc:spChg chg="mod">
          <ac:chgData name="Lorenzo Cotrozzi" userId="6cd7a3b0-bc3b-49e8-90ba-0219fa4b2273" providerId="ADAL" clId="{CBFECA9D-49F7-B640-AEF1-EA98A9E86D43}" dt="2023-12-04T15:54:34.186" v="2627" actId="20577"/>
          <ac:spMkLst>
            <pc:docMk/>
            <pc:sldMk cId="1463741402" sldId="4264"/>
            <ac:spMk id="15" creationId="{F222B7FB-74AC-500F-E2E1-D9B2289458F9}"/>
          </ac:spMkLst>
        </pc:spChg>
        <pc:spChg chg="mod">
          <ac:chgData name="Lorenzo Cotrozzi" userId="6cd7a3b0-bc3b-49e8-90ba-0219fa4b2273" providerId="ADAL" clId="{CBFECA9D-49F7-B640-AEF1-EA98A9E86D43}" dt="2023-12-04T15:54:48.818" v="2641" actId="20577"/>
          <ac:spMkLst>
            <pc:docMk/>
            <pc:sldMk cId="1463741402" sldId="4264"/>
            <ac:spMk id="16" creationId="{28A15BEB-8F9E-0179-1517-1D6851FC7C50}"/>
          </ac:spMkLst>
        </pc:spChg>
        <pc:spChg chg="mod">
          <ac:chgData name="Lorenzo Cotrozzi" userId="6cd7a3b0-bc3b-49e8-90ba-0219fa4b2273" providerId="ADAL" clId="{CBFECA9D-49F7-B640-AEF1-EA98A9E86D43}" dt="2023-12-04T15:55:34.915" v="2670" actId="1036"/>
          <ac:spMkLst>
            <pc:docMk/>
            <pc:sldMk cId="1463741402" sldId="4264"/>
            <ac:spMk id="17" creationId="{8E0D1C0A-BC11-538D-ABCA-E0BD11A4D66B}"/>
          </ac:spMkLst>
        </pc:spChg>
        <pc:spChg chg="mod">
          <ac:chgData name="Lorenzo Cotrozzi" userId="6cd7a3b0-bc3b-49e8-90ba-0219fa4b2273" providerId="ADAL" clId="{CBFECA9D-49F7-B640-AEF1-EA98A9E86D43}" dt="2023-12-04T16:06:23.594" v="2803" actId="20577"/>
          <ac:spMkLst>
            <pc:docMk/>
            <pc:sldMk cId="1463741402" sldId="4264"/>
            <ac:spMk id="18" creationId="{24981439-7E67-F163-B9DE-0B355E8A833B}"/>
          </ac:spMkLst>
        </pc:spChg>
        <pc:spChg chg="add mod">
          <ac:chgData name="Lorenzo Cotrozzi" userId="6cd7a3b0-bc3b-49e8-90ba-0219fa4b2273" providerId="ADAL" clId="{CBFECA9D-49F7-B640-AEF1-EA98A9E86D43}" dt="2023-12-04T15:51:33.891" v="2541"/>
          <ac:spMkLst>
            <pc:docMk/>
            <pc:sldMk cId="1463741402" sldId="4264"/>
            <ac:spMk id="19" creationId="{0FDDFC31-D288-924F-793C-6AC019757144}"/>
          </ac:spMkLst>
        </pc:spChg>
        <pc:spChg chg="add mod">
          <ac:chgData name="Lorenzo Cotrozzi" userId="6cd7a3b0-bc3b-49e8-90ba-0219fa4b2273" providerId="ADAL" clId="{CBFECA9D-49F7-B640-AEF1-EA98A9E86D43}" dt="2023-12-04T15:58:01.979" v="2676" actId="1076"/>
          <ac:spMkLst>
            <pc:docMk/>
            <pc:sldMk cId="1463741402" sldId="4264"/>
            <ac:spMk id="22" creationId="{0E857CA8-02E0-4EB5-0B8D-275E9FDA1B02}"/>
          </ac:spMkLst>
        </pc:spChg>
        <pc:picChg chg="add del mod">
          <ac:chgData name="Lorenzo Cotrozzi" userId="6cd7a3b0-bc3b-49e8-90ba-0219fa4b2273" providerId="ADAL" clId="{CBFECA9D-49F7-B640-AEF1-EA98A9E86D43}" dt="2023-12-04T16:07:43.606" v="2812" actId="208"/>
          <ac:picMkLst>
            <pc:docMk/>
            <pc:sldMk cId="1463741402" sldId="4264"/>
            <ac:picMk id="9" creationId="{2C69663A-FBCC-B542-03A7-0582F912ED31}"/>
          </ac:picMkLst>
        </pc:picChg>
        <pc:picChg chg="add mod">
          <ac:chgData name="Lorenzo Cotrozzi" userId="6cd7a3b0-bc3b-49e8-90ba-0219fa4b2273" providerId="ADAL" clId="{CBFECA9D-49F7-B640-AEF1-EA98A9E86D43}" dt="2023-12-04T15:54:12.269" v="2601" actId="1036"/>
          <ac:picMkLst>
            <pc:docMk/>
            <pc:sldMk cId="1463741402" sldId="4264"/>
            <ac:picMk id="20" creationId="{B135B592-9B46-AA05-9878-6B84D87AF98B}"/>
          </ac:picMkLst>
        </pc:picChg>
        <pc:picChg chg="add mod">
          <ac:chgData name="Lorenzo Cotrozzi" userId="6cd7a3b0-bc3b-49e8-90ba-0219fa4b2273" providerId="ADAL" clId="{CBFECA9D-49F7-B640-AEF1-EA98A9E86D43}" dt="2023-12-04T15:57:12.065" v="2673" actId="1076"/>
          <ac:picMkLst>
            <pc:docMk/>
            <pc:sldMk cId="1463741402" sldId="4264"/>
            <ac:picMk id="21" creationId="{9A13E570-39C7-C655-CE55-48D1456215DA}"/>
          </ac:picMkLst>
        </pc:picChg>
        <pc:picChg chg="add mod">
          <ac:chgData name="Lorenzo Cotrozzi" userId="6cd7a3b0-bc3b-49e8-90ba-0219fa4b2273" providerId="ADAL" clId="{CBFECA9D-49F7-B640-AEF1-EA98A9E86D43}" dt="2023-12-04T16:08:37.661" v="2818" actId="14100"/>
          <ac:picMkLst>
            <pc:docMk/>
            <pc:sldMk cId="1463741402" sldId="4264"/>
            <ac:picMk id="1026" creationId="{081E1755-EC30-5C50-78FB-1BFBA1F1BA08}"/>
          </ac:picMkLst>
        </pc:picChg>
        <pc:picChg chg="add mod">
          <ac:chgData name="Lorenzo Cotrozzi" userId="6cd7a3b0-bc3b-49e8-90ba-0219fa4b2273" providerId="ADAL" clId="{CBFECA9D-49F7-B640-AEF1-EA98A9E86D43}" dt="2023-12-04T16:08:39.694" v="2819" actId="14100"/>
          <ac:picMkLst>
            <pc:docMk/>
            <pc:sldMk cId="1463741402" sldId="4264"/>
            <ac:picMk id="1028" creationId="{F83E4E6E-A945-A481-A5B1-DBA71B403D41}"/>
          </ac:picMkLst>
        </pc:picChg>
      </pc:sldChg>
      <pc:sldChg chg="addSp delSp modSp add mod modNotesTx">
        <pc:chgData name="Lorenzo Cotrozzi" userId="6cd7a3b0-bc3b-49e8-90ba-0219fa4b2273" providerId="ADAL" clId="{CBFECA9D-49F7-B640-AEF1-EA98A9E86D43}" dt="2023-12-04T16:37:27.337" v="3548" actId="207"/>
        <pc:sldMkLst>
          <pc:docMk/>
          <pc:sldMk cId="3383351378" sldId="4265"/>
        </pc:sldMkLst>
        <pc:spChg chg="del">
          <ac:chgData name="Lorenzo Cotrozzi" userId="6cd7a3b0-bc3b-49e8-90ba-0219fa4b2273" providerId="ADAL" clId="{CBFECA9D-49F7-B640-AEF1-EA98A9E86D43}" dt="2023-12-04T16:13:36.199" v="2827" actId="478"/>
          <ac:spMkLst>
            <pc:docMk/>
            <pc:sldMk cId="3383351378" sldId="4265"/>
            <ac:spMk id="6" creationId="{A83F49B3-7C5F-C994-A423-CB48416264D4}"/>
          </ac:spMkLst>
        </pc:spChg>
        <pc:spChg chg="add mod">
          <ac:chgData name="Lorenzo Cotrozzi" userId="6cd7a3b0-bc3b-49e8-90ba-0219fa4b2273" providerId="ADAL" clId="{CBFECA9D-49F7-B640-AEF1-EA98A9E86D43}" dt="2023-12-04T16:33:42.295" v="3472" actId="1035"/>
          <ac:spMkLst>
            <pc:docMk/>
            <pc:sldMk cId="3383351378" sldId="4265"/>
            <ac:spMk id="8" creationId="{F617E55C-F3DE-2FA9-9C4D-3564FFE8589F}"/>
          </ac:spMkLst>
        </pc:spChg>
        <pc:spChg chg="add mod">
          <ac:chgData name="Lorenzo Cotrozzi" userId="6cd7a3b0-bc3b-49e8-90ba-0219fa4b2273" providerId="ADAL" clId="{CBFECA9D-49F7-B640-AEF1-EA98A9E86D43}" dt="2023-12-04T16:37:27.337" v="3548" actId="207"/>
          <ac:spMkLst>
            <pc:docMk/>
            <pc:sldMk cId="3383351378" sldId="4265"/>
            <ac:spMk id="11" creationId="{59A6DED2-8B20-8A84-CAD5-ECE96758C55F}"/>
          </ac:spMkLst>
        </pc:spChg>
        <pc:picChg chg="del">
          <ac:chgData name="Lorenzo Cotrozzi" userId="6cd7a3b0-bc3b-49e8-90ba-0219fa4b2273" providerId="ADAL" clId="{CBFECA9D-49F7-B640-AEF1-EA98A9E86D43}" dt="2023-12-04T16:13:37.319" v="2828" actId="478"/>
          <ac:picMkLst>
            <pc:docMk/>
            <pc:sldMk cId="3383351378" sldId="4265"/>
            <ac:picMk id="2" creationId="{4C3EB308-9C00-15A3-E107-51823AB22B67}"/>
          </ac:picMkLst>
        </pc:picChg>
        <pc:picChg chg="add mod">
          <ac:chgData name="Lorenzo Cotrozzi" userId="6cd7a3b0-bc3b-49e8-90ba-0219fa4b2273" providerId="ADAL" clId="{CBFECA9D-49F7-B640-AEF1-EA98A9E86D43}" dt="2023-12-04T16:15:14.437" v="2839" actId="1076"/>
          <ac:picMkLst>
            <pc:docMk/>
            <pc:sldMk cId="3383351378" sldId="4265"/>
            <ac:picMk id="9" creationId="{D1A65BCB-FEE8-5CD6-3D4D-5A641E212C0B}"/>
          </ac:picMkLst>
        </pc:picChg>
        <pc:picChg chg="add mod">
          <ac:chgData name="Lorenzo Cotrozzi" userId="6cd7a3b0-bc3b-49e8-90ba-0219fa4b2273" providerId="ADAL" clId="{CBFECA9D-49F7-B640-AEF1-EA98A9E86D43}" dt="2023-12-04T16:15:29.979" v="2844" actId="1076"/>
          <ac:picMkLst>
            <pc:docMk/>
            <pc:sldMk cId="3383351378" sldId="4265"/>
            <ac:picMk id="10" creationId="{68473F5F-0AE9-C0F0-CA26-5B65DD8B654A}"/>
          </ac:picMkLst>
        </pc:picChg>
      </pc:sldChg>
      <pc:sldChg chg="add modNotesTx">
        <pc:chgData name="Lorenzo Cotrozzi" userId="6cd7a3b0-bc3b-49e8-90ba-0219fa4b2273" providerId="ADAL" clId="{CBFECA9D-49F7-B640-AEF1-EA98A9E86D43}" dt="2023-12-04T17:31:28.665" v="4529" actId="20577"/>
        <pc:sldMkLst>
          <pc:docMk/>
          <pc:sldMk cId="4123443728" sldId="4266"/>
        </pc:sldMkLst>
      </pc:sldChg>
      <pc:sldMasterChg chg="addSldLayout delSldLayout">
        <pc:chgData name="Lorenzo Cotrozzi" userId="6cd7a3b0-bc3b-49e8-90ba-0219fa4b2273" providerId="ADAL" clId="{CBFECA9D-49F7-B640-AEF1-EA98A9E86D43}" dt="2023-12-04T15:49:37.093" v="2474" actId="2696"/>
        <pc:sldMasterMkLst>
          <pc:docMk/>
          <pc:sldMasterMk cId="2563760958" sldId="2147483648"/>
        </pc:sldMasterMkLst>
        <pc:sldLayoutChg chg="add del">
          <pc:chgData name="Lorenzo Cotrozzi" userId="6cd7a3b0-bc3b-49e8-90ba-0219fa4b2273" providerId="ADAL" clId="{CBFECA9D-49F7-B640-AEF1-EA98A9E86D43}" dt="2023-12-04T15:49:37.093" v="2474" actId="2696"/>
          <pc:sldLayoutMkLst>
            <pc:docMk/>
            <pc:sldMasterMk cId="2563760958" sldId="2147483648"/>
            <pc:sldLayoutMk cId="1025467171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Papers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Foglio1!$A$2:$A$4</c:f>
              <c:strCache>
                <c:ptCount val="3"/>
                <c:pt idx="0">
                  <c:v>Before Leverhulme</c:v>
                </c:pt>
                <c:pt idx="1">
                  <c:v>During Leverhulme</c:v>
                </c:pt>
                <c:pt idx="2">
                  <c:v>Upcoming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819-AEF9-13ABF7413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8542685815346"/>
          <c:y val="0.79695540466181425"/>
          <c:w val="0.76640205482610546"/>
          <c:h val="0.19456711328830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Talks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Foglio1!$A$2:$A$4</c:f>
              <c:strCache>
                <c:ptCount val="3"/>
                <c:pt idx="0">
                  <c:v>Before Leverhulme</c:v>
                </c:pt>
                <c:pt idx="1">
                  <c:v>During Leverhulme</c:v>
                </c:pt>
                <c:pt idx="2">
                  <c:v>Upcoming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7-4609-A69C-BC19E1D63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580688038146694E-2"/>
          <c:y val="0.8605990757777684"/>
          <c:w val="0.78815307414299463"/>
          <c:h val="0.12244720875541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399ABC-53CC-44C8-BD34-5196D185A19A}" type="datetime1">
              <a:rPr lang="it-IT" smtClean="0"/>
              <a:t>18/09/2025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E27D-5C57-49E7-ABB5-79E4946B1188}" type="datetime1">
              <a:rPr lang="it-IT" smtClean="0"/>
              <a:pPr/>
              <a:t>18/09/2025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5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FC9E-D91A-53C8-93A0-F4D28AFB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DC72F6-554B-FC10-0AFD-1E1323C43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7EB575C-F76B-43EC-6070-731FB8B51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5E3ED7-ADBA-B17C-F711-F4A3F2EC4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21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32EE-9D6F-D544-28A3-74E068300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503E8C-0A72-6A43-6A9D-DF19F4653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578C37-5014-68AF-1F4F-E15492A41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2DD9E1-156D-12BD-90F1-1E28ACD02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05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4B4F3-70FF-C33D-704F-F1165056B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E56962-934A-9636-45C7-A1FA326E8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FD4E9C-E08C-74A3-DCA1-4247383D0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5C9ED7-93CF-85A4-2909-929E9C838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75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15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14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61006-FBE7-B856-E2F0-6D7FD96B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0FFB6D-7866-4BA4-DE3F-9E695A1E1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2DB122B-E310-BDB4-FBFB-416E92F9E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DEA3F1-EBB2-24D5-68B4-E6938D3D5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28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11DEE-C5B3-9E89-A1ED-E6C6B4065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D02F9E-60C1-4796-8225-185C3D940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BB5113E-734C-A85F-AA9D-D6A63BA09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B39C51-8E7B-0F67-06CA-28A83EBBE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12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D8D7B-0D8C-B127-2975-3407B8F3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8C87622-EBC4-CA98-AE37-86712675C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7D44E5-16C5-ED57-5DE8-3EAEF8ADA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390C4E-08A8-808E-E58A-806B4ABBF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29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C4AB-03BA-E99F-F4FF-F44F3BF1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6C07F5C-BBFE-983D-F9AB-EDEF36DA0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ACEC93-FBA7-6A2E-DFB9-B7986D753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975341-DDB7-575A-8E85-3268609C6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4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3CBB-EB26-32EB-F578-6A6058F5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DA6622-63C5-7F98-9A44-6AAB9F2B2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5506C4-14B5-CD15-E329-15D37F08E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3E566C-8C01-3B02-3375-A75240366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12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D550C-557E-504D-8685-6588EA41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6B8FEB-B4B6-763D-9A0A-5791B22F0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8C9BCB-3844-168B-FF19-80D477091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0BA0B-380F-C611-1514-0C328B546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08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9F7E-DD91-C657-2059-7357F4245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40EE5F-66FC-61A8-2958-A24DC1091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33E8DD-6DD1-9605-68F0-439367B38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27BBDF-42F2-819F-ACDF-F125BB359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D06EF73-9DB8-4763-865F-2F88181A4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 marL="59436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US"/>
              <a:t>03/08/2021 - ENGLISH for RESEARCH PUBLICATION and PRESENTATION PURPOSES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blu, aqua, Turchese, Blu elettrico&#10;&#10;Descrizione generata automaticamente">
            <a:extLst>
              <a:ext uri="{FF2B5EF4-FFF2-40B4-BE49-F238E27FC236}">
                <a16:creationId xmlns:a16="http://schemas.microsoft.com/office/drawing/2014/main" id="{486BC0E2-0BDC-F451-1E11-B4FF5CFD0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3242"/>
            <a:ext cx="12191987" cy="6269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5CD1A99-BCB9-4435-8510-0559AFBF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825281"/>
            <a:ext cx="12192000" cy="203271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6" y="0"/>
            <a:ext cx="12192000" cy="2458628"/>
          </a:xfrm>
        </p:spPr>
        <p:txBody>
          <a:bodyPr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66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Lorenzo’s</a:t>
            </a:r>
            <a:r>
              <a:rPr lang="it-IT" sz="66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it-IT" sz="66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past</a:t>
            </a:r>
            <a:r>
              <a:rPr lang="it-IT" sz="66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, </a:t>
            </a:r>
            <a:r>
              <a:rPr lang="it-IT" sz="66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present</a:t>
            </a:r>
            <a:r>
              <a:rPr lang="it-IT" sz="66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and future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00DF9A-3E1C-A380-762B-9EB83FBB5B7B}"/>
              </a:ext>
            </a:extLst>
          </p:cNvPr>
          <p:cNvSpPr txBox="1"/>
          <p:nvPr/>
        </p:nvSpPr>
        <p:spPr>
          <a:xfrm>
            <a:off x="99071" y="2768128"/>
            <a:ext cx="1199384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>
                <a:solidFill>
                  <a:schemeClr val="bg2"/>
                </a:solidFill>
              </a:rPr>
              <a:t>Lorenzo Cotrozzi	 (University of Liverpool)</a:t>
            </a:r>
          </a:p>
        </p:txBody>
      </p:sp>
      <p:pic>
        <p:nvPicPr>
          <p:cNvPr id="5" name="Immagine 4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2C51365-A58D-1497-E574-572500894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39" y="5893962"/>
            <a:ext cx="3233043" cy="651138"/>
          </a:xfrm>
          <a:prstGeom prst="rect">
            <a:avLst/>
          </a:prstGeom>
        </p:spPr>
      </p:pic>
      <p:pic>
        <p:nvPicPr>
          <p:cNvPr id="3" name="Immagine 2" descr="Immagine che contiene Arte bambini, Elementi grafici, cartone animato, testo&#10;&#10;Descrizione generata automaticamente">
            <a:extLst>
              <a:ext uri="{FF2B5EF4-FFF2-40B4-BE49-F238E27FC236}">
                <a16:creationId xmlns:a16="http://schemas.microsoft.com/office/drawing/2014/main" id="{581328A7-012F-EE59-77F5-4E57165F1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59" y="5802062"/>
            <a:ext cx="1871597" cy="930628"/>
          </a:xfrm>
          <a:prstGeom prst="rect">
            <a:avLst/>
          </a:prstGeom>
        </p:spPr>
      </p:pic>
      <p:pic>
        <p:nvPicPr>
          <p:cNvPr id="7" name="Immagine 6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294CF527-3EB4-70F3-0BBA-BC05266397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2" y="3569691"/>
            <a:ext cx="2223676" cy="626971"/>
          </a:xfrm>
          <a:prstGeom prst="rect">
            <a:avLst/>
          </a:prstGeom>
        </p:spPr>
      </p:pic>
      <p:pic>
        <p:nvPicPr>
          <p:cNvPr id="10" name="Immagine 9" descr="Immagine che contiene Carattere, Elementi grafici, grafica, schermata&#10;&#10;Il contenuto generato dall'IA potrebbe non essere corretto.">
            <a:extLst>
              <a:ext uri="{FF2B5EF4-FFF2-40B4-BE49-F238E27FC236}">
                <a16:creationId xmlns:a16="http://schemas.microsoft.com/office/drawing/2014/main" id="{C09F4B1F-7AC6-DB5E-F09D-BAB2A14182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59" y="6065545"/>
            <a:ext cx="2289467" cy="413639"/>
          </a:xfrm>
          <a:prstGeom prst="rect">
            <a:avLst/>
          </a:prstGeom>
        </p:spPr>
      </p:pic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8FC1944-027B-CAC1-66AF-D72A7EE323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56" y="4709239"/>
            <a:ext cx="1575526" cy="873843"/>
          </a:xfrm>
          <a:prstGeom prst="rect">
            <a:avLst/>
          </a:prstGeom>
        </p:spPr>
      </p:pic>
      <p:pic>
        <p:nvPicPr>
          <p:cNvPr id="17" name="Immagine 16" descr="Immagine che contiene Elementi grafici, schermata, grafica, cerchio&#10;&#10;Il contenuto generato dall'IA potrebbe non essere corretto.">
            <a:extLst>
              <a:ext uri="{FF2B5EF4-FFF2-40B4-BE49-F238E27FC236}">
                <a16:creationId xmlns:a16="http://schemas.microsoft.com/office/drawing/2014/main" id="{262472BC-B0B3-1A67-C281-3718D6A25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02" y="4826378"/>
            <a:ext cx="1457528" cy="724001"/>
          </a:xfrm>
          <a:prstGeom prst="rect">
            <a:avLst/>
          </a:prstGeom>
        </p:spPr>
      </p:pic>
      <p:pic>
        <p:nvPicPr>
          <p:cNvPr id="19" name="Immagine 18" descr="Immagine che contiene testo, Carattere, microfono, design&#10;&#10;Il contenuto generato dall'IA potrebbe non essere corretto.">
            <a:extLst>
              <a:ext uri="{FF2B5EF4-FFF2-40B4-BE49-F238E27FC236}">
                <a16:creationId xmlns:a16="http://schemas.microsoft.com/office/drawing/2014/main" id="{3C1F9A05-CD07-0273-4424-02207B4E6B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" y="5063398"/>
            <a:ext cx="1575526" cy="1756248"/>
          </a:xfrm>
          <a:prstGeom prst="rect">
            <a:avLst/>
          </a:prstGeom>
        </p:spPr>
      </p:pic>
      <p:pic>
        <p:nvPicPr>
          <p:cNvPr id="21" name="Immagine 20" descr="Immagine che contiene Elementi grafici, Carattere, grafica, testo&#10;&#10;Il contenuto generato dall'IA potrebbe non essere corretto.">
            <a:extLst>
              <a:ext uri="{FF2B5EF4-FFF2-40B4-BE49-F238E27FC236}">
                <a16:creationId xmlns:a16="http://schemas.microsoft.com/office/drawing/2014/main" id="{331F470C-04C0-A377-67EC-78BD0DB309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142451"/>
            <a:ext cx="1906378" cy="1195407"/>
          </a:xfrm>
          <a:prstGeom prst="rect">
            <a:avLst/>
          </a:prstGeom>
        </p:spPr>
      </p:pic>
      <p:pic>
        <p:nvPicPr>
          <p:cNvPr id="23" name="Immagine 22" descr="Immagine che contiene cerchio, Policromia,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8AAC1D20-C230-A516-45B7-980816FCBC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29" y="2760973"/>
            <a:ext cx="1533739" cy="1590897"/>
          </a:xfrm>
          <a:prstGeom prst="rect">
            <a:avLst/>
          </a:prstGeom>
        </p:spPr>
      </p:pic>
      <p:pic>
        <p:nvPicPr>
          <p:cNvPr id="25" name="Immagine 24" descr="Immagine che contiene schizzo, cerchio, clipart, Line art&#10;&#10;Il contenuto generato dall'IA potrebbe non essere corretto.">
            <a:extLst>
              <a:ext uri="{FF2B5EF4-FFF2-40B4-BE49-F238E27FC236}">
                <a16:creationId xmlns:a16="http://schemas.microsoft.com/office/drawing/2014/main" id="{8E4ADF9A-6B44-2000-06B1-5B670E8F52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33" y="3577488"/>
            <a:ext cx="795402" cy="795402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42F9BD20-9EFB-A070-26ED-C3F0B19E0E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318" y="3905592"/>
            <a:ext cx="3837121" cy="981274"/>
          </a:xfrm>
          <a:prstGeom prst="rect">
            <a:avLst/>
          </a:prstGeom>
        </p:spPr>
      </p:pic>
      <p:pic>
        <p:nvPicPr>
          <p:cNvPr id="12" name="Immagine 11" descr="Immagine che contiene linea, simbolo, Carattere&#10;&#10;Il contenuto generato dall'IA potrebbe non essere corretto.">
            <a:extLst>
              <a:ext uri="{FF2B5EF4-FFF2-40B4-BE49-F238E27FC236}">
                <a16:creationId xmlns:a16="http://schemas.microsoft.com/office/drawing/2014/main" id="{D6DC6A41-66EA-C447-1AF5-2BC1E759A3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9" y="4886866"/>
            <a:ext cx="1985412" cy="1985412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B895F81-BE35-D178-3EA8-E2341FC8CB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566" y="4825280"/>
            <a:ext cx="1231525" cy="10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EC02-3E3C-1EC8-AC13-78AF9074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A616C80-94A2-FF79-8DFF-F12496AD2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2A33D9-7D70-723C-0142-F84CE92F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10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808EA8FD-7CF6-DB85-FAC3-6F2CFB2813E1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Future </a:t>
            </a:r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prospects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and goals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A37AEF7E-722D-9C38-60FF-B435947F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EF9974-BDE2-7950-531B-B599FD250DB7}"/>
              </a:ext>
            </a:extLst>
          </p:cNvPr>
          <p:cNvSpPr txBox="1"/>
          <p:nvPr/>
        </p:nvSpPr>
        <p:spPr>
          <a:xfrm>
            <a:off x="142112" y="4545897"/>
            <a:ext cx="6925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Contribute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to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this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3600" dirty="0">
                <a:solidFill>
                  <a:srgbClr val="000000"/>
                </a:solidFill>
                <a:cs typeface="Calibri"/>
                <a:sym typeface="Wingdings" panose="05000000000000000000" pitchFamily="2" charset="2"/>
              </a:rPr>
              <a:t></a:t>
            </a:r>
            <a:endParaRPr lang="it-IT" sz="36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46DED3D4-544C-089C-411C-47C706DBD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3074" name="Picture 2" descr="Finally got the 365 day streak! : r/duolingo">
            <a:extLst>
              <a:ext uri="{FF2B5EF4-FFF2-40B4-BE49-F238E27FC236}">
                <a16:creationId xmlns:a16="http://schemas.microsoft.com/office/drawing/2014/main" id="{90096094-3EAD-76A4-D3B9-C42949D0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98217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8C964F-0407-7262-EE46-3C58836DB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971" y="3429001"/>
            <a:ext cx="4869782" cy="28818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5C2994-941D-015C-F603-057CD7AAF5C1}"/>
              </a:ext>
            </a:extLst>
          </p:cNvPr>
          <p:cNvSpPr txBox="1"/>
          <p:nvPr/>
        </p:nvSpPr>
        <p:spPr>
          <a:xfrm>
            <a:off x="142111" y="2056150"/>
            <a:ext cx="937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Obtain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this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3600" dirty="0">
                <a:solidFill>
                  <a:srgbClr val="000000"/>
                </a:solidFill>
                <a:cs typeface="Calibri"/>
                <a:sym typeface="Wingdings" panose="05000000000000000000" pitchFamily="2" charset="2"/>
              </a:rPr>
              <a:t></a:t>
            </a:r>
            <a:endParaRPr lang="it-IT" sz="3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EEB1E-12CD-91EA-3B62-E8663118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BAC938D-C074-5D82-44CB-FCA37E44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A8B2E1-08CA-7FA3-84D1-CA512C78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11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D31718F6-8C04-4081-F648-C5488704835C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It’s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pie time!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D170879-8CD0-7842-C812-704EF7F8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1355AAD-371C-6672-6A02-A738C617D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72BB-3D7B-2C1E-4429-DEE9A505B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9ECCC71-9F61-A020-E978-FD6F2467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57AFA7-6CE2-2680-95AC-650170A3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12</a:t>
            </a:fld>
            <a:endParaRPr lang="it-IT" sz="180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719C835C-D8A6-063E-4018-764A8ADA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9F6EB9B8-9CE9-790E-87FF-D3C53F81C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1B4B6D3-5BDC-A459-A77C-893D61300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195400"/>
              </p:ext>
            </p:extLst>
          </p:nvPr>
        </p:nvGraphicFramePr>
        <p:xfrm>
          <a:off x="-1" y="1449341"/>
          <a:ext cx="5725887" cy="465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olo 12">
            <a:extLst>
              <a:ext uri="{FF2B5EF4-FFF2-40B4-BE49-F238E27FC236}">
                <a16:creationId xmlns:a16="http://schemas.microsoft.com/office/drawing/2014/main" id="{92456082-678C-E313-8EA7-596266FFB1FE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It’s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pie chart time!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4E539C-1E2D-F6FE-96F0-480198EAC009}"/>
              </a:ext>
            </a:extLst>
          </p:cNvPr>
          <p:cNvSpPr txBox="1"/>
          <p:nvPr/>
        </p:nvSpPr>
        <p:spPr>
          <a:xfrm>
            <a:off x="723757" y="975280"/>
            <a:ext cx="388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</a:rPr>
              <a:t>Papers &amp; </a:t>
            </a:r>
            <a:r>
              <a:rPr lang="it-IT" sz="2800" dirty="0" err="1">
                <a:solidFill>
                  <a:schemeClr val="bg2"/>
                </a:solidFill>
              </a:rPr>
              <a:t>Proceedings</a:t>
            </a:r>
            <a:r>
              <a:rPr lang="it-IT" sz="2800" dirty="0">
                <a:solidFill>
                  <a:schemeClr val="bg2"/>
                </a:solidFill>
              </a:rPr>
              <a:t>: 17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EA115F-5B7E-553C-4846-57D7ED679D6F}"/>
              </a:ext>
            </a:extLst>
          </p:cNvPr>
          <p:cNvSpPr txBox="1"/>
          <p:nvPr/>
        </p:nvSpPr>
        <p:spPr>
          <a:xfrm>
            <a:off x="5824291" y="975280"/>
            <a:ext cx="6140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</a:rPr>
              <a:t>Conference talks, Posters &amp; </a:t>
            </a:r>
            <a:r>
              <a:rPr lang="it-IT" sz="2800" dirty="0" err="1">
                <a:solidFill>
                  <a:schemeClr val="bg2"/>
                </a:solidFill>
              </a:rPr>
              <a:t>Outreach</a:t>
            </a:r>
            <a:r>
              <a:rPr lang="it-IT" sz="2800" dirty="0">
                <a:solidFill>
                  <a:schemeClr val="bg2"/>
                </a:solidFill>
              </a:rPr>
              <a:t>: 22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2A17D2B9-4E0C-0332-2FF5-04E59924B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967785"/>
              </p:ext>
            </p:extLst>
          </p:nvPr>
        </p:nvGraphicFramePr>
        <p:xfrm>
          <a:off x="5603919" y="1204154"/>
          <a:ext cx="6458857" cy="467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42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5CD1A99-BCB9-4435-8510-0559AFBF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088448"/>
            <a:ext cx="12192000" cy="17807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6" y="0"/>
            <a:ext cx="12192000" cy="1906859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00000"/>
              </a:lnSpc>
            </a:pPr>
            <a:r>
              <a:rPr lang="it-IT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THANK YOU FOR</a:t>
            </a:r>
            <a:br>
              <a:rPr lang="it-IT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it-IT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YOUR ATTENTION</a:t>
            </a:r>
            <a:r>
              <a:rPr lang="it-IT" sz="6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!</a:t>
            </a:r>
          </a:p>
        </p:txBody>
      </p:sp>
      <p:pic>
        <p:nvPicPr>
          <p:cNvPr id="3" name="Immagine 2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4672BC9B-7340-4D7B-907E-895AA79CF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5" y="4514734"/>
            <a:ext cx="4585556" cy="912292"/>
          </a:xfrm>
          <a:prstGeom prst="rect">
            <a:avLst/>
          </a:prstGeom>
        </p:spPr>
      </p:pic>
      <p:pic>
        <p:nvPicPr>
          <p:cNvPr id="5" name="Immagine 4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B5CE061D-8C91-9F87-694F-64702ED5C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5" y="3429000"/>
            <a:ext cx="2902656" cy="750612"/>
          </a:xfrm>
          <a:prstGeom prst="rect">
            <a:avLst/>
          </a:prstGeom>
        </p:spPr>
      </p:pic>
      <p:pic>
        <p:nvPicPr>
          <p:cNvPr id="7" name="Immagine 6" descr="Immagine che contiene Arte bambini, Elementi grafici, cartone animato, testo&#10;&#10;Descrizione generata automaticamente">
            <a:extLst>
              <a:ext uri="{FF2B5EF4-FFF2-40B4-BE49-F238E27FC236}">
                <a16:creationId xmlns:a16="http://schemas.microsoft.com/office/drawing/2014/main" id="{AA5B0DE2-2F3A-5430-6311-43F1AA22D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6" y="3429001"/>
            <a:ext cx="1509564" cy="750612"/>
          </a:xfrm>
          <a:prstGeom prst="rect">
            <a:avLst/>
          </a:prstGeom>
        </p:spPr>
      </p:pic>
      <p:pic>
        <p:nvPicPr>
          <p:cNvPr id="1028" name="Picture 4" descr="Fill Your Head with Fun! Start Reading! 1988">
            <a:extLst>
              <a:ext uri="{FF2B5EF4-FFF2-40B4-BE49-F238E27FC236}">
                <a16:creationId xmlns:a16="http://schemas.microsoft.com/office/drawing/2014/main" id="{054331F2-CE95-EF7A-6250-8B623B90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04" y="2120748"/>
            <a:ext cx="3425059" cy="45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4279326-67CF-22CF-BBB1-65BBA381B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EFA90B-9F58-F311-D6AE-21AF0449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2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7873A02A-53C7-CBD2-77A7-771778A86CE1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Beginnings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in Pisa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AC91D832-19AD-8DB8-4390-14DD9668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8B7B90-1B97-0956-FADB-B7E2C09BDC58}"/>
              </a:ext>
            </a:extLst>
          </p:cNvPr>
          <p:cNvSpPr txBox="1"/>
          <p:nvPr/>
        </p:nvSpPr>
        <p:spPr>
          <a:xfrm>
            <a:off x="142111" y="1690062"/>
            <a:ext cx="119077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PhD on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Muon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g-2: Run-2/3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waEuropa</a:t>
            </a: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NePSi23 workshop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Run-2/3 release &amp; Fermilab YouTube video</a:t>
            </a:r>
          </a:p>
        </p:txBody>
      </p:sp>
      <p:pic>
        <p:nvPicPr>
          <p:cNvPr id="6" name="Immagine 5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5787B152-6A43-3560-CBCD-16F9F8D8D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15EF0EC-5210-8F68-0AE6-FD02F62EC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043" y="0"/>
            <a:ext cx="1518957" cy="231865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F0318D-6527-07B4-118C-45E6406BE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886" y="2813999"/>
            <a:ext cx="6422571" cy="12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2C4C6-2F35-0178-1301-9186C503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2619BCF-521D-97E5-955B-7E3388246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4EBF2A-063D-6088-0395-F733E6CE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3</a:t>
            </a:fld>
            <a:endParaRPr lang="it-IT" sz="180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3887A456-BD57-7B79-1A90-CEE42088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6" name="Immagine 5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709D8A0D-35BD-FC23-C124-BCC0FE5F9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DB92CA-E1D8-46C5-33F5-D7F8A27C3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01" y="500742"/>
            <a:ext cx="10560197" cy="56557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8D0E759-3AAA-74A0-4859-2280BA3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83" y="5653430"/>
            <a:ext cx="1054038" cy="5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5444-EFCD-2A47-038B-A7D6BD9C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5B15B4-B45B-2F58-1AAE-D62F2DF77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F4EAF6-F770-5974-AA63-0E151FCE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4</a:t>
            </a:fld>
            <a:endParaRPr lang="it-IT" sz="1800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C22264D1-B543-B6C6-65E1-07A89CB9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6" name="Immagine 5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4A03C6FE-E6AC-507A-947A-186ACAAB9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414E48-FB91-5011-B3C8-F75A91876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176" y="631372"/>
            <a:ext cx="9323704" cy="52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7FD9F-306A-699D-CCE7-96D6349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8441C9-2399-08D7-BD83-87467805B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DBA68C-97D6-2889-CED4-CBB781F3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5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D5A587A0-363B-C7CE-635A-CF891E5EEB66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Darker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times…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A6B81343-0615-C8AF-710C-BED6F959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6" name="Immagine 5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87689E5A-4046-C12C-1F05-4E39AAC1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47C92658-1AC3-801F-1F9C-36BC16D4DD83}"/>
              </a:ext>
            </a:extLst>
          </p:cNvPr>
          <p:cNvSpPr/>
          <p:nvPr/>
        </p:nvSpPr>
        <p:spPr>
          <a:xfrm>
            <a:off x="5725886" y="1698171"/>
            <a:ext cx="1616528" cy="598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E51E18-7B7D-E298-32D6-001E8C8F3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219" y="4645618"/>
            <a:ext cx="1208046" cy="184405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2948846-1C4D-2D0C-5A32-7704B4333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860" y="1079653"/>
            <a:ext cx="3016405" cy="21781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3E4BCDD-32E4-3964-6F8C-50D6822B6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414" y="953542"/>
            <a:ext cx="3893794" cy="2304273"/>
          </a:xfrm>
          <a:prstGeom prst="rect">
            <a:avLst/>
          </a:prstGeom>
        </p:spPr>
      </p:pic>
      <p:pic>
        <p:nvPicPr>
          <p:cNvPr id="16" name="Immagine 15" descr="Immagine che contiene Viso umano, persona, sopracciglio, Mento&#10;&#10;Il contenuto generato dall'IA potrebbe non essere corretto.">
            <a:extLst>
              <a:ext uri="{FF2B5EF4-FFF2-40B4-BE49-F238E27FC236}">
                <a16:creationId xmlns:a16="http://schemas.microsoft.com/office/drawing/2014/main" id="{3CCE9339-AE64-FA00-C2FC-A57B2D946C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35" y="4645619"/>
            <a:ext cx="1432015" cy="1844057"/>
          </a:xfrm>
          <a:prstGeom prst="rect">
            <a:avLst/>
          </a:prstGeom>
        </p:spPr>
      </p:pic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630AB7C5-1AF6-30E5-24AA-61D7311957E3}"/>
              </a:ext>
            </a:extLst>
          </p:cNvPr>
          <p:cNvSpPr/>
          <p:nvPr/>
        </p:nvSpPr>
        <p:spPr>
          <a:xfrm>
            <a:off x="5725886" y="5305743"/>
            <a:ext cx="1616528" cy="598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DCA2C21-87B4-4B59-D251-21CA1CAACB41}"/>
              </a:ext>
            </a:extLst>
          </p:cNvPr>
          <p:cNvSpPr txBox="1"/>
          <p:nvPr/>
        </p:nvSpPr>
        <p:spPr>
          <a:xfrm>
            <a:off x="1990983" y="3508927"/>
            <a:ext cx="9086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2"/>
                </a:solidFill>
              </a:rPr>
              <a:t>*</a:t>
            </a:r>
            <a:r>
              <a:rPr lang="it-IT" sz="3200" dirty="0" err="1">
                <a:solidFill>
                  <a:schemeClr val="bg2"/>
                </a:solidFill>
              </a:rPr>
              <a:t>Imagine</a:t>
            </a:r>
            <a:r>
              <a:rPr lang="it-IT" sz="3200" dirty="0">
                <a:solidFill>
                  <a:schemeClr val="bg2"/>
                </a:solidFill>
              </a:rPr>
              <a:t> the </a:t>
            </a:r>
            <a:r>
              <a:rPr lang="it-IT" sz="3200" dirty="0" err="1">
                <a:solidFill>
                  <a:schemeClr val="bg2"/>
                </a:solidFill>
              </a:rPr>
              <a:t>weather</a:t>
            </a:r>
            <a:r>
              <a:rPr lang="it-IT" sz="3200" dirty="0">
                <a:solidFill>
                  <a:schemeClr val="bg2"/>
                </a:solidFill>
              </a:rPr>
              <a:t> </a:t>
            </a:r>
            <a:r>
              <a:rPr lang="it-IT" sz="3200" dirty="0" err="1">
                <a:solidFill>
                  <a:schemeClr val="bg2"/>
                </a:solidFill>
              </a:rPr>
              <a:t>change</a:t>
            </a:r>
            <a:r>
              <a:rPr lang="it-IT" sz="3200" dirty="0">
                <a:solidFill>
                  <a:schemeClr val="bg2"/>
                </a:solidFill>
              </a:rPr>
              <a:t> from Pisa to Liverpool*</a:t>
            </a:r>
          </a:p>
        </p:txBody>
      </p:sp>
    </p:spTree>
    <p:extLst>
      <p:ext uri="{BB962C8B-B14F-4D97-AF65-F5344CB8AC3E}">
        <p14:creationId xmlns:p14="http://schemas.microsoft.com/office/powerpoint/2010/main" val="20165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61489-3E73-3C6F-197B-4D310CA1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BF8D37-7DA8-3FDE-7499-FE3EEC9F9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F49F63-E3E5-7E51-6633-EF8D0A13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6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F0BD8132-C834-CCB4-FCB7-595E20BDEBB8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0832063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Research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activities in Liverpool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767CC4C8-A660-D1F6-B80D-10112293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9069EA-F7F7-D254-8A35-D9DACE4346D6}"/>
              </a:ext>
            </a:extLst>
          </p:cNvPr>
          <p:cNvSpPr txBox="1"/>
          <p:nvPr/>
        </p:nvSpPr>
        <p:spPr>
          <a:xfrm>
            <a:off x="142111" y="1690062"/>
            <a:ext cx="119077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Muon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g-2 @FNAL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RadioMonteCarLow2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KLOE-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nxt</a:t>
            </a: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JPARC g-2/EDM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All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pieces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of the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Muon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g-2 puzzle</a:t>
            </a:r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B192D293-91C2-68C1-7309-40B34CA84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3" name="Immagine 2" descr="Immagine che contiene Viso umano, persona, sopracciglio, Mento&#10;&#10;Il contenuto generato dall'IA potrebbe non essere corretto.">
            <a:extLst>
              <a:ext uri="{FF2B5EF4-FFF2-40B4-BE49-F238E27FC236}">
                <a16:creationId xmlns:a16="http://schemas.microsoft.com/office/drawing/2014/main" id="{92D3E0A7-6A32-5F93-5CF6-773285777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0"/>
            <a:ext cx="1359937" cy="17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57ED-A55E-36A6-E412-21089390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77A223A-02C3-C950-F1CA-00FFF3D5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93108-E0D9-F3FD-CFA2-BAA07256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7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FF029C22-DA9A-2439-85DF-30AB5F51878C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KLOE-</a:t>
            </a:r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nxt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1767B51-C361-6B1D-494A-32231C31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7CFD905-B871-EBEF-41C1-6FC515537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D9A294-E846-ACC8-7A90-9326A709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6" y="844206"/>
            <a:ext cx="4201205" cy="55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A close-up of a chart&#10;&#10;AI-generated content may be incorrect.">
            <a:extLst>
              <a:ext uri="{FF2B5EF4-FFF2-40B4-BE49-F238E27FC236}">
                <a16:creationId xmlns:a16="http://schemas.microsoft.com/office/drawing/2014/main" id="{0B221271-48ED-00A1-5CD4-620051FF80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522" t="6572" r="23148"/>
          <a:stretch>
            <a:fillRect/>
          </a:stretch>
        </p:blipFill>
        <p:spPr>
          <a:xfrm>
            <a:off x="5024681" y="1230085"/>
            <a:ext cx="6946780" cy="4847069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F4674C2-9357-9A5B-D137-4C9178ACA5C4}"/>
              </a:ext>
            </a:extLst>
          </p:cNvPr>
          <p:cNvCxnSpPr/>
          <p:nvPr/>
        </p:nvCxnSpPr>
        <p:spPr>
          <a:xfrm flipH="1">
            <a:off x="5747657" y="1763486"/>
            <a:ext cx="348343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26E3E4B-D88A-EBA1-D794-99783D4BD5BE}"/>
              </a:ext>
            </a:extLst>
          </p:cNvPr>
          <p:cNvCxnSpPr/>
          <p:nvPr/>
        </p:nvCxnSpPr>
        <p:spPr>
          <a:xfrm flipH="1">
            <a:off x="5747656" y="4637314"/>
            <a:ext cx="348343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77721E4-1034-FE64-240C-5F9BC54C8412}"/>
              </a:ext>
            </a:extLst>
          </p:cNvPr>
          <p:cNvCxnSpPr/>
          <p:nvPr/>
        </p:nvCxnSpPr>
        <p:spPr>
          <a:xfrm flipH="1">
            <a:off x="5747656" y="5080545"/>
            <a:ext cx="348343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3104F-68BA-6BBB-0133-AA25E052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56767B5-1B4C-EDA0-C7DD-94093A031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73D164-CAE5-4B6C-FFD2-B143BD2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8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207D1248-B2B0-B632-9EC2-70AC223819C7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Recent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happy </a:t>
            </a:r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memories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27D5B4A1-D937-959E-61AB-7DD8C01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364FC1E2-EC93-B3F5-4DB2-BD778C363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  <p:pic>
        <p:nvPicPr>
          <p:cNvPr id="2050" name="Picture 2" descr="FILM REVIEW: Wicked (Part 1) starring Cynthia Erivo, Ariana Grande &amp;  Jonathan Bailey | monstagigz">
            <a:extLst>
              <a:ext uri="{FF2B5EF4-FFF2-40B4-BE49-F238E27FC236}">
                <a16:creationId xmlns:a16="http://schemas.microsoft.com/office/drawing/2014/main" id="{77B2642C-09CF-280D-39E5-1A3A15EB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60" y="1337311"/>
            <a:ext cx="2988127" cy="20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132BD9-CA81-CDB5-0EA4-F4FBC5389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413" y="1401257"/>
            <a:ext cx="2988127" cy="261647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3FBCAA2-5961-56AE-F00E-E98A051D40F0}"/>
              </a:ext>
            </a:extLst>
          </p:cNvPr>
          <p:cNvSpPr/>
          <p:nvPr/>
        </p:nvSpPr>
        <p:spPr>
          <a:xfrm>
            <a:off x="4742338" y="2264228"/>
            <a:ext cx="2672443" cy="598715"/>
          </a:xfrm>
          <a:prstGeom prst="rightArrow">
            <a:avLst>
              <a:gd name="adj1" fmla="val 3181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32A2F7F-810E-95B9-F7F0-BFE5E9C2D42D}"/>
              </a:ext>
            </a:extLst>
          </p:cNvPr>
          <p:cNvSpPr/>
          <p:nvPr/>
        </p:nvSpPr>
        <p:spPr>
          <a:xfrm rot="9169487">
            <a:off x="4766440" y="3691575"/>
            <a:ext cx="2672443" cy="598715"/>
          </a:xfrm>
          <a:prstGeom prst="rightArrow">
            <a:avLst>
              <a:gd name="adj1" fmla="val 3181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40D3984-ED7A-FABE-4578-32DE76E37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601" y="4110202"/>
            <a:ext cx="3125618" cy="2378270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33379FA-5EB1-2B27-C4A4-5BD17CBC2B27}"/>
              </a:ext>
            </a:extLst>
          </p:cNvPr>
          <p:cNvSpPr/>
          <p:nvPr/>
        </p:nvSpPr>
        <p:spPr>
          <a:xfrm>
            <a:off x="5285147" y="5079278"/>
            <a:ext cx="2672443" cy="598715"/>
          </a:xfrm>
          <a:prstGeom prst="rightArrow">
            <a:avLst>
              <a:gd name="adj1" fmla="val 3181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92504BF-AA0A-9922-40BE-0A3274F4D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0154" y="4226809"/>
            <a:ext cx="1622738" cy="206226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682BA2-2631-AF52-48F4-C92E08AF5E6C}"/>
              </a:ext>
            </a:extLst>
          </p:cNvPr>
          <p:cNvSpPr txBox="1"/>
          <p:nvPr/>
        </p:nvSpPr>
        <p:spPr>
          <a:xfrm>
            <a:off x="10447019" y="4750109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Enters</a:t>
            </a:r>
            <a:r>
              <a:rPr lang="it-IT" sz="2000" dirty="0">
                <a:solidFill>
                  <a:schemeClr val="bg2"/>
                </a:solidFill>
              </a:rPr>
              <a:t> the Top League, «Serie A»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B85225F-48EE-52D2-39DD-679B339EBC00}"/>
              </a:ext>
            </a:extLst>
          </p:cNvPr>
          <p:cNvSpPr txBox="1"/>
          <p:nvPr/>
        </p:nvSpPr>
        <p:spPr>
          <a:xfrm>
            <a:off x="8000783" y="3385393"/>
            <a:ext cx="297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bg2"/>
                </a:solidFill>
              </a:rPr>
              <a:t>Released</a:t>
            </a:r>
            <a:r>
              <a:rPr lang="it-IT" sz="2000" dirty="0">
                <a:solidFill>
                  <a:schemeClr val="bg2"/>
                </a:solidFill>
              </a:rPr>
              <a:t> in </a:t>
            </a:r>
            <a:r>
              <a:rPr lang="it-IT" sz="2000" dirty="0" err="1">
                <a:solidFill>
                  <a:schemeClr val="bg2"/>
                </a:solidFill>
              </a:rPr>
              <a:t>cinemas</a:t>
            </a:r>
            <a:endParaRPr lang="it-IT" sz="2000" dirty="0">
              <a:solidFill>
                <a:schemeClr val="bg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A96AD6D-B41A-D140-06EE-03E4B343B490}"/>
              </a:ext>
            </a:extLst>
          </p:cNvPr>
          <p:cNvSpPr txBox="1"/>
          <p:nvPr/>
        </p:nvSpPr>
        <p:spPr>
          <a:xfrm>
            <a:off x="164150" y="4945394"/>
            <a:ext cx="141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Food in Frascati</a:t>
            </a:r>
          </a:p>
        </p:txBody>
      </p:sp>
    </p:spTree>
    <p:extLst>
      <p:ext uri="{BB962C8B-B14F-4D97-AF65-F5344CB8AC3E}">
        <p14:creationId xmlns:p14="http://schemas.microsoft.com/office/powerpoint/2010/main" val="39151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AEB6-8736-4048-3527-51B03AA7B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02F277-DBEB-F1D8-5CE6-54BD3DB4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63" y="6333892"/>
            <a:ext cx="1054038" cy="52410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E836CB-3FA9-9B47-67F0-DED7676B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it-IT" sz="1800" smtClean="0"/>
              <a:t>9</a:t>
            </a:fld>
            <a:endParaRPr lang="it-IT" sz="180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351331B3-5813-3CB3-D480-49DCA613BC38}"/>
              </a:ext>
            </a:extLst>
          </p:cNvPr>
          <p:cNvSpPr txBox="1">
            <a:spLocks/>
          </p:cNvSpPr>
          <p:nvPr/>
        </p:nvSpPr>
        <p:spPr>
          <a:xfrm>
            <a:off x="0" y="62892"/>
            <a:ext cx="12192000" cy="87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Other</a:t>
            </a:r>
            <a:r>
              <a:rPr lang="it-IT" sz="54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it-IT" sz="54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roles</a:t>
            </a:r>
            <a:endParaRPr lang="it-IT" sz="5400" b="1" u="sng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ECBCDA9-0DE5-0557-2044-AFF713E6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80947"/>
            <a:ext cx="10210801" cy="282414"/>
          </a:xfrm>
        </p:spPr>
        <p:txBody>
          <a:bodyPr/>
          <a:lstStyle/>
          <a:p>
            <a:pPr algn="ctr" rtl="0"/>
            <a:r>
              <a:rPr lang="it-IT" sz="1800" dirty="0" err="1"/>
              <a:t>Lorenzo’s</a:t>
            </a:r>
            <a:r>
              <a:rPr lang="it-IT" sz="1800" dirty="0"/>
              <a:t> Flash Talk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retreat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1F283B-1710-0579-047F-E2FD1F68FB8C}"/>
              </a:ext>
            </a:extLst>
          </p:cNvPr>
          <p:cNvSpPr txBox="1"/>
          <p:nvPr/>
        </p:nvSpPr>
        <p:spPr>
          <a:xfrm>
            <a:off x="142111" y="1498052"/>
            <a:ext cx="11907777" cy="3568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Run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Coordinator for Run-5 and Run-6 – 7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months</a:t>
            </a: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0000"/>
                </a:solidFill>
                <a:cs typeface="Calibri"/>
              </a:rPr>
              <a:t>G2early/Speakers committee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representative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– 2 </a:t>
            </a:r>
            <a:r>
              <a:rPr lang="it-IT" sz="3600" dirty="0" err="1">
                <a:solidFill>
                  <a:srgbClr val="000000"/>
                </a:solidFill>
                <a:cs typeface="Calibri"/>
              </a:rPr>
              <a:t>years</a:t>
            </a: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0000"/>
                </a:solidFill>
                <a:cs typeface="Calibri"/>
              </a:rPr>
              <a:t>Another</a:t>
            </a:r>
            <a:r>
              <a:rPr lang="it-IT" sz="3600" dirty="0">
                <a:solidFill>
                  <a:srgbClr val="000000"/>
                </a:solidFill>
                <a:cs typeface="Calibri"/>
              </a:rPr>
              <a:t> g-2 committee – 53 days</a:t>
            </a:r>
          </a:p>
        </p:txBody>
      </p:sp>
      <p:pic>
        <p:nvPicPr>
          <p:cNvPr id="4" name="Immagine 3" descr="Immagine che contiene clipart, cavallo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5383637-D2DB-FEEB-13F2-2DE02B202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9" y="6310844"/>
            <a:ext cx="911926" cy="5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8545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 con bande verde acqua 16:9">
  <a:themeElements>
    <a:clrScheme name="Personalizzato 2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00B0F0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545_TF02895254.potx" id="{B7635DBC-892F-43FB-938D-2E6177B69C8E}" vid="{948BCB82-9328-468A-86C0-EF5758FE2F37}"/>
    </a:ext>
  </a:extLst>
</a:theme>
</file>

<file path=ppt/theme/theme2.xml><?xml version="1.0" encoding="utf-8"?>
<a:theme xmlns:a="http://schemas.openxmlformats.org/drawingml/2006/main" name="Tema di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0D886-CB8D-4564-A797-C05BC7D513A8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65A2C9-CB67-4F36-A412-EEC1AD297F3A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7974</TotalTime>
  <Words>242</Words>
  <Application>Microsoft Office PowerPoint</Application>
  <PresentationFormat>Widescreen</PresentationFormat>
  <Paragraphs>69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Schema con bande verde acqua 16:9</vt:lpstr>
      <vt:lpstr>Lorenzo’s past, present and future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Cotrozzi Flash Wales</dc:title>
  <dc:creator>Lorenzo Cotrozzi</dc:creator>
  <cp:lastModifiedBy>Cotrozzi, Lorenzo</cp:lastModifiedBy>
  <cp:revision>820</cp:revision>
  <dcterms:created xsi:type="dcterms:W3CDTF">2021-03-07T20:58:16Z</dcterms:created>
  <dcterms:modified xsi:type="dcterms:W3CDTF">2025-09-18T07:21:37Z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