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36"/>
  </p:notesMasterIdLst>
  <p:sldIdLst>
    <p:sldId id="258" r:id="rId4"/>
    <p:sldId id="265" r:id="rId5"/>
    <p:sldId id="264" r:id="rId6"/>
    <p:sldId id="263" r:id="rId7"/>
    <p:sldId id="266" r:id="rId8"/>
    <p:sldId id="267" r:id="rId9"/>
    <p:sldId id="268" r:id="rId10"/>
    <p:sldId id="274" r:id="rId11"/>
    <p:sldId id="271" r:id="rId12"/>
    <p:sldId id="278" r:id="rId13"/>
    <p:sldId id="279" r:id="rId14"/>
    <p:sldId id="277" r:id="rId15"/>
    <p:sldId id="280" r:id="rId16"/>
    <p:sldId id="282" r:id="rId17"/>
    <p:sldId id="284" r:id="rId18"/>
    <p:sldId id="285" r:id="rId19"/>
    <p:sldId id="286" r:id="rId20"/>
    <p:sldId id="281" r:id="rId21"/>
    <p:sldId id="300" r:id="rId22"/>
    <p:sldId id="276" r:id="rId23"/>
    <p:sldId id="289" r:id="rId24"/>
    <p:sldId id="287" r:id="rId25"/>
    <p:sldId id="292" r:id="rId26"/>
    <p:sldId id="290" r:id="rId27"/>
    <p:sldId id="293" r:id="rId28"/>
    <p:sldId id="294" r:id="rId29"/>
    <p:sldId id="295" r:id="rId30"/>
    <p:sldId id="296" r:id="rId31"/>
    <p:sldId id="298" r:id="rId32"/>
    <p:sldId id="299" r:id="rId33"/>
    <p:sldId id="302" r:id="rId34"/>
    <p:sldId id="30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E33933"/>
    <a:srgbClr val="FF9300"/>
    <a:srgbClr val="009051"/>
    <a:srgbClr val="FFFC00"/>
    <a:srgbClr val="011893"/>
    <a:srgbClr val="FF7E79"/>
    <a:srgbClr val="9420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901E88-13D4-3341-AD08-05ADCF5DA416}" v="393" dt="2025-08-19T20:26:54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8"/>
  </p:normalViewPr>
  <p:slideViewPr>
    <p:cSldViewPr snapToGrid="0">
      <p:cViewPr varScale="1">
        <p:scale>
          <a:sx n="109" d="100"/>
          <a:sy n="109" d="100"/>
        </p:scale>
        <p:origin x="216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by Swadling" userId="9f275bcc-8ab5-444a-b2c6-f16d55be4cd0" providerId="ADAL" clId="{79E498C5-9A0F-450B-888B-0FF261681963}"/>
    <pc:docChg chg="undo custSel addSld delSld modSld sldOrd">
      <pc:chgData name="Abby Swadling" userId="9f275bcc-8ab5-444a-b2c6-f16d55be4cd0" providerId="ADAL" clId="{79E498C5-9A0F-450B-888B-0FF261681963}" dt="2025-08-18T11:07:08.268" v="1365" actId="1076"/>
      <pc:docMkLst>
        <pc:docMk/>
      </pc:docMkLst>
      <pc:sldChg chg="modSp mod">
        <pc:chgData name="Abby Swadling" userId="9f275bcc-8ab5-444a-b2c6-f16d55be4cd0" providerId="ADAL" clId="{79E498C5-9A0F-450B-888B-0FF261681963}" dt="2025-08-17T08:49:24.897" v="405" actId="20577"/>
        <pc:sldMkLst>
          <pc:docMk/>
          <pc:sldMk cId="2721221266" sldId="266"/>
        </pc:sldMkLst>
        <pc:spChg chg="mod">
          <ac:chgData name="Abby Swadling" userId="9f275bcc-8ab5-444a-b2c6-f16d55be4cd0" providerId="ADAL" clId="{79E498C5-9A0F-450B-888B-0FF261681963}" dt="2025-08-17T08:49:24.897" v="405" actId="20577"/>
          <ac:spMkLst>
            <pc:docMk/>
            <pc:sldMk cId="2721221266" sldId="266"/>
            <ac:spMk id="3" creationId="{EA930370-9B5F-8F44-F208-0009CDB9F14F}"/>
          </ac:spMkLst>
        </pc:spChg>
      </pc:sldChg>
      <pc:sldChg chg="modSp">
        <pc:chgData name="Abby Swadling" userId="9f275bcc-8ab5-444a-b2c6-f16d55be4cd0" providerId="ADAL" clId="{79E498C5-9A0F-450B-888B-0FF261681963}" dt="2025-08-17T08:47:10.189" v="401" actId="2711"/>
        <pc:sldMkLst>
          <pc:docMk/>
          <pc:sldMk cId="1739271732" sldId="271"/>
        </pc:sldMkLst>
        <pc:spChg chg="mod">
          <ac:chgData name="Abby Swadling" userId="9f275bcc-8ab5-444a-b2c6-f16d55be4cd0" providerId="ADAL" clId="{79E498C5-9A0F-450B-888B-0FF261681963}" dt="2025-08-17T08:47:10.189" v="401" actId="2711"/>
          <ac:spMkLst>
            <pc:docMk/>
            <pc:sldMk cId="1739271732" sldId="271"/>
            <ac:spMk id="5" creationId="{349C7A1D-BE10-CBAF-9F61-9E6BA037385C}"/>
          </ac:spMkLst>
        </pc:spChg>
      </pc:sldChg>
      <pc:sldChg chg="add">
        <pc:chgData name="Abby Swadling" userId="9f275bcc-8ab5-444a-b2c6-f16d55be4cd0" providerId="ADAL" clId="{79E498C5-9A0F-450B-888B-0FF261681963}" dt="2025-08-18T08:30:26.515" v="600"/>
        <pc:sldMkLst>
          <pc:docMk/>
          <pc:sldMk cId="1869718510" sldId="273"/>
        </pc:sldMkLst>
      </pc:sldChg>
      <pc:sldChg chg="del">
        <pc:chgData name="Abby Swadling" userId="9f275bcc-8ab5-444a-b2c6-f16d55be4cd0" providerId="ADAL" clId="{79E498C5-9A0F-450B-888B-0FF261681963}" dt="2025-08-18T08:30:24.124" v="599" actId="2696"/>
        <pc:sldMkLst>
          <pc:docMk/>
          <pc:sldMk cId="4239551048" sldId="273"/>
        </pc:sldMkLst>
      </pc:sldChg>
      <pc:sldChg chg="addSp delSp modSp mod">
        <pc:chgData name="Abby Swadling" userId="9f275bcc-8ab5-444a-b2c6-f16d55be4cd0" providerId="ADAL" clId="{79E498C5-9A0F-450B-888B-0FF261681963}" dt="2025-08-18T09:34:59.869" v="1361" actId="1076"/>
        <pc:sldMkLst>
          <pc:docMk/>
          <pc:sldMk cId="902786659" sldId="284"/>
        </pc:sldMkLst>
        <pc:picChg chg="add del mod">
          <ac:chgData name="Abby Swadling" userId="9f275bcc-8ab5-444a-b2c6-f16d55be4cd0" providerId="ADAL" clId="{79E498C5-9A0F-450B-888B-0FF261681963}" dt="2025-08-18T09:33:22.261" v="1341" actId="478"/>
          <ac:picMkLst>
            <pc:docMk/>
            <pc:sldMk cId="902786659" sldId="284"/>
            <ac:picMk id="5" creationId="{F7F8502B-7289-4C0D-4A8F-529791B2C43C}"/>
          </ac:picMkLst>
        </pc:picChg>
        <pc:picChg chg="add del mod">
          <ac:chgData name="Abby Swadling" userId="9f275bcc-8ab5-444a-b2c6-f16d55be4cd0" providerId="ADAL" clId="{79E498C5-9A0F-450B-888B-0FF261681963}" dt="2025-08-18T09:33:27.772" v="1344" actId="1076"/>
          <ac:picMkLst>
            <pc:docMk/>
            <pc:sldMk cId="902786659" sldId="284"/>
            <ac:picMk id="6" creationId="{EB44BC4E-67D4-C8B5-2C0A-2636C73147B6}"/>
          </ac:picMkLst>
        </pc:picChg>
        <pc:picChg chg="add mod modCrop">
          <ac:chgData name="Abby Swadling" userId="9f275bcc-8ab5-444a-b2c6-f16d55be4cd0" providerId="ADAL" clId="{79E498C5-9A0F-450B-888B-0FF261681963}" dt="2025-08-18T09:34:59.869" v="1361" actId="1076"/>
          <ac:picMkLst>
            <pc:docMk/>
            <pc:sldMk cId="902786659" sldId="284"/>
            <ac:picMk id="8" creationId="{B36E5F8B-4497-C8E5-2048-9951A8207F7D}"/>
          </ac:picMkLst>
        </pc:picChg>
      </pc:sldChg>
      <pc:sldChg chg="ord">
        <pc:chgData name="Abby Swadling" userId="9f275bcc-8ab5-444a-b2c6-f16d55be4cd0" providerId="ADAL" clId="{79E498C5-9A0F-450B-888B-0FF261681963}" dt="2025-08-18T08:33:43.710" v="608"/>
        <pc:sldMkLst>
          <pc:docMk/>
          <pc:sldMk cId="3365772138" sldId="289"/>
        </pc:sldMkLst>
      </pc:sldChg>
      <pc:sldChg chg="addSp delSp modSp mod">
        <pc:chgData name="Abby Swadling" userId="9f275bcc-8ab5-444a-b2c6-f16d55be4cd0" providerId="ADAL" clId="{79E498C5-9A0F-450B-888B-0FF261681963}" dt="2025-08-17T08:46:56.536" v="399" actId="2711"/>
        <pc:sldMkLst>
          <pc:docMk/>
          <pc:sldMk cId="2349771156" sldId="290"/>
        </pc:sldMkLst>
        <pc:spChg chg="mod">
          <ac:chgData name="Abby Swadling" userId="9f275bcc-8ab5-444a-b2c6-f16d55be4cd0" providerId="ADAL" clId="{79E498C5-9A0F-450B-888B-0FF261681963}" dt="2025-08-17T06:39:30.815" v="30" actId="20577"/>
          <ac:spMkLst>
            <pc:docMk/>
            <pc:sldMk cId="2349771156" sldId="290"/>
            <ac:spMk id="2" creationId="{121EEB46-9BFF-AE6E-BDC2-D215104D9254}"/>
          </ac:spMkLst>
        </pc:spChg>
        <pc:spChg chg="mod">
          <ac:chgData name="Abby Swadling" userId="9f275bcc-8ab5-444a-b2c6-f16d55be4cd0" providerId="ADAL" clId="{79E498C5-9A0F-450B-888B-0FF261681963}" dt="2025-08-17T08:46:56.536" v="399" actId="2711"/>
          <ac:spMkLst>
            <pc:docMk/>
            <pc:sldMk cId="2349771156" sldId="290"/>
            <ac:spMk id="6" creationId="{BCC85C30-C10E-1A98-F9B0-9D5AFAE7CDC6}"/>
          </ac:spMkLst>
        </pc:spChg>
        <pc:spChg chg="mod">
          <ac:chgData name="Abby Swadling" userId="9f275bcc-8ab5-444a-b2c6-f16d55be4cd0" providerId="ADAL" clId="{79E498C5-9A0F-450B-888B-0FF261681963}" dt="2025-08-17T08:46:56.241" v="398" actId="2711"/>
          <ac:spMkLst>
            <pc:docMk/>
            <pc:sldMk cId="2349771156" sldId="290"/>
            <ac:spMk id="7" creationId="{331F4CAD-F44B-A7E7-5641-3B438D0D851F}"/>
          </ac:spMkLst>
        </pc:spChg>
      </pc:sldChg>
      <pc:sldChg chg="addSp modSp mod">
        <pc:chgData name="Abby Swadling" userId="9f275bcc-8ab5-444a-b2c6-f16d55be4cd0" providerId="ADAL" clId="{79E498C5-9A0F-450B-888B-0FF261681963}" dt="2025-08-18T08:29:41.180" v="586" actId="404"/>
        <pc:sldMkLst>
          <pc:docMk/>
          <pc:sldMk cId="1079758334" sldId="292"/>
        </pc:sldMkLst>
        <pc:spChg chg="mod">
          <ac:chgData name="Abby Swadling" userId="9f275bcc-8ab5-444a-b2c6-f16d55be4cd0" providerId="ADAL" clId="{79E498C5-9A0F-450B-888B-0FF261681963}" dt="2025-08-18T08:29:41.180" v="586" actId="404"/>
          <ac:spMkLst>
            <pc:docMk/>
            <pc:sldMk cId="1079758334" sldId="292"/>
            <ac:spMk id="2" creationId="{FBC93E1C-4FBB-88E1-D49B-3F030327DED1}"/>
          </ac:spMkLst>
        </pc:spChg>
        <pc:spChg chg="mod">
          <ac:chgData name="Abby Swadling" userId="9f275bcc-8ab5-444a-b2c6-f16d55be4cd0" providerId="ADAL" clId="{79E498C5-9A0F-450B-888B-0FF261681963}" dt="2025-08-17T06:38:29.893" v="11" actId="1076"/>
          <ac:spMkLst>
            <pc:docMk/>
            <pc:sldMk cId="1079758334" sldId="292"/>
            <ac:spMk id="3" creationId="{E70E1DEB-8D9F-3D1C-D3B9-C15AD24C7CF7}"/>
          </ac:spMkLst>
        </pc:spChg>
        <pc:spChg chg="add mod">
          <ac:chgData name="Abby Swadling" userId="9f275bcc-8ab5-444a-b2c6-f16d55be4cd0" providerId="ADAL" clId="{79E498C5-9A0F-450B-888B-0FF261681963}" dt="2025-08-17T06:38:22.402" v="10" actId="1076"/>
          <ac:spMkLst>
            <pc:docMk/>
            <pc:sldMk cId="1079758334" sldId="292"/>
            <ac:spMk id="5" creationId="{039384D0-1461-0D27-5CE6-0259B088555E}"/>
          </ac:spMkLst>
        </pc:spChg>
        <pc:spChg chg="add mod">
          <ac:chgData name="Abby Swadling" userId="9f275bcc-8ab5-444a-b2c6-f16d55be4cd0" providerId="ADAL" clId="{79E498C5-9A0F-450B-888B-0FF261681963}" dt="2025-08-17T06:38:22.402" v="10" actId="1076"/>
          <ac:spMkLst>
            <pc:docMk/>
            <pc:sldMk cId="1079758334" sldId="292"/>
            <ac:spMk id="6" creationId="{56B5843F-7846-FC4B-284F-973A8CE6EFA0}"/>
          </ac:spMkLst>
        </pc:spChg>
        <pc:cxnChg chg="add mod">
          <ac:chgData name="Abby Swadling" userId="9f275bcc-8ab5-444a-b2c6-f16d55be4cd0" providerId="ADAL" clId="{79E498C5-9A0F-450B-888B-0FF261681963}" dt="2025-08-17T06:38:37.282" v="13" actId="14100"/>
          <ac:cxnSpMkLst>
            <pc:docMk/>
            <pc:sldMk cId="1079758334" sldId="292"/>
            <ac:cxnSpMk id="7" creationId="{5D1E811D-0FD0-D54D-68A7-5A93A572CC19}"/>
          </ac:cxnSpMkLst>
        </pc:cxnChg>
        <pc:cxnChg chg="add mod">
          <ac:chgData name="Abby Swadling" userId="9f275bcc-8ab5-444a-b2c6-f16d55be4cd0" providerId="ADAL" clId="{79E498C5-9A0F-450B-888B-0FF261681963}" dt="2025-08-17T06:38:45.138" v="16" actId="14100"/>
          <ac:cxnSpMkLst>
            <pc:docMk/>
            <pc:sldMk cId="1079758334" sldId="292"/>
            <ac:cxnSpMk id="10" creationId="{965D5F19-ED69-1DE4-E20E-45708EC1BABB}"/>
          </ac:cxnSpMkLst>
        </pc:cxnChg>
      </pc:sldChg>
      <pc:sldChg chg="addSp delSp modSp add mod">
        <pc:chgData name="Abby Swadling" userId="9f275bcc-8ab5-444a-b2c6-f16d55be4cd0" providerId="ADAL" clId="{79E498C5-9A0F-450B-888B-0FF261681963}" dt="2025-08-18T08:09:45.185" v="427" actId="1076"/>
        <pc:sldMkLst>
          <pc:docMk/>
          <pc:sldMk cId="2735957146" sldId="293"/>
        </pc:sldMkLst>
        <pc:picChg chg="add mod">
          <ac:chgData name="Abby Swadling" userId="9f275bcc-8ab5-444a-b2c6-f16d55be4cd0" providerId="ADAL" clId="{79E498C5-9A0F-450B-888B-0FF261681963}" dt="2025-08-17T10:58:16.733" v="415" actId="1076"/>
          <ac:picMkLst>
            <pc:docMk/>
            <pc:sldMk cId="2735957146" sldId="293"/>
            <ac:picMk id="3" creationId="{025E6BEA-4733-F6BD-15F3-5D9E02AEE9B2}"/>
          </ac:picMkLst>
        </pc:picChg>
        <pc:picChg chg="add mod modCrop">
          <ac:chgData name="Abby Swadling" userId="9f275bcc-8ab5-444a-b2c6-f16d55be4cd0" providerId="ADAL" clId="{79E498C5-9A0F-450B-888B-0FF261681963}" dt="2025-08-18T08:09:45.185" v="427" actId="1076"/>
          <ac:picMkLst>
            <pc:docMk/>
            <pc:sldMk cId="2735957146" sldId="293"/>
            <ac:picMk id="6" creationId="{646FD229-02E4-0D22-8A8D-9AD2B1875E1A}"/>
          </ac:picMkLst>
        </pc:picChg>
        <pc:picChg chg="add del mod">
          <ac:chgData name="Abby Swadling" userId="9f275bcc-8ab5-444a-b2c6-f16d55be4cd0" providerId="ADAL" clId="{79E498C5-9A0F-450B-888B-0FF261681963}" dt="2025-08-18T08:09:16.995" v="419" actId="478"/>
          <ac:picMkLst>
            <pc:docMk/>
            <pc:sldMk cId="2735957146" sldId="293"/>
            <ac:picMk id="8" creationId="{456485B6-D8BC-580C-3534-9930EE499C59}"/>
          </ac:picMkLst>
        </pc:picChg>
      </pc:sldChg>
      <pc:sldChg chg="modSp">
        <pc:chgData name="Abby Swadling" userId="9f275bcc-8ab5-444a-b2c6-f16d55be4cd0" providerId="ADAL" clId="{79E498C5-9A0F-450B-888B-0FF261681963}" dt="2025-08-18T09:21:00.312" v="948" actId="20577"/>
        <pc:sldMkLst>
          <pc:docMk/>
          <pc:sldMk cId="3965654780" sldId="294"/>
        </pc:sldMkLst>
        <pc:spChg chg="mod">
          <ac:chgData name="Abby Swadling" userId="9f275bcc-8ab5-444a-b2c6-f16d55be4cd0" providerId="ADAL" clId="{79E498C5-9A0F-450B-888B-0FF261681963}" dt="2025-08-18T09:21:00.312" v="948" actId="20577"/>
          <ac:spMkLst>
            <pc:docMk/>
            <pc:sldMk cId="3965654780" sldId="294"/>
            <ac:spMk id="3" creationId="{58189809-4911-EC87-C7D0-9B8934234E73}"/>
          </ac:spMkLst>
        </pc:spChg>
      </pc:sldChg>
      <pc:sldChg chg="addSp delSp modSp mod">
        <pc:chgData name="Abby Swadling" userId="9f275bcc-8ab5-444a-b2c6-f16d55be4cd0" providerId="ADAL" clId="{79E498C5-9A0F-450B-888B-0FF261681963}" dt="2025-08-18T09:17:53.838" v="767" actId="478"/>
        <pc:sldMkLst>
          <pc:docMk/>
          <pc:sldMk cId="4062580141" sldId="298"/>
        </pc:sldMkLst>
        <pc:picChg chg="add del mod">
          <ac:chgData name="Abby Swadling" userId="9f275bcc-8ab5-444a-b2c6-f16d55be4cd0" providerId="ADAL" clId="{79E498C5-9A0F-450B-888B-0FF261681963}" dt="2025-08-18T09:17:53.838" v="767" actId="478"/>
          <ac:picMkLst>
            <pc:docMk/>
            <pc:sldMk cId="4062580141" sldId="298"/>
            <ac:picMk id="3" creationId="{DCCBEA6C-4795-EE6A-851C-6CFD6859B9AA}"/>
          </ac:picMkLst>
        </pc:picChg>
      </pc:sldChg>
      <pc:sldChg chg="addSp delSp modSp mod">
        <pc:chgData name="Abby Swadling" userId="9f275bcc-8ab5-444a-b2c6-f16d55be4cd0" providerId="ADAL" clId="{79E498C5-9A0F-450B-888B-0FF261681963}" dt="2025-08-18T09:17:43.686" v="763" actId="478"/>
        <pc:sldMkLst>
          <pc:docMk/>
          <pc:sldMk cId="1757126226" sldId="299"/>
        </pc:sldMkLst>
        <pc:spChg chg="del">
          <ac:chgData name="Abby Swadling" userId="9f275bcc-8ab5-444a-b2c6-f16d55be4cd0" providerId="ADAL" clId="{79E498C5-9A0F-450B-888B-0FF261681963}" dt="2025-08-18T08:33:54.353" v="609" actId="478"/>
          <ac:spMkLst>
            <pc:docMk/>
            <pc:sldMk cId="1757126226" sldId="299"/>
            <ac:spMk id="3" creationId="{EFA6F72B-A481-F980-2058-756696A166AE}"/>
          </ac:spMkLst>
        </pc:spChg>
        <pc:spChg chg="add del mod">
          <ac:chgData name="Abby Swadling" userId="9f275bcc-8ab5-444a-b2c6-f16d55be4cd0" providerId="ADAL" clId="{79E498C5-9A0F-450B-888B-0FF261681963}" dt="2025-08-18T08:57:08.692" v="610" actId="478"/>
          <ac:spMkLst>
            <pc:docMk/>
            <pc:sldMk cId="1757126226" sldId="299"/>
            <ac:spMk id="7" creationId="{512474BD-DE24-C0E8-2A5D-1B9F02064E7F}"/>
          </ac:spMkLst>
        </pc:spChg>
        <pc:spChg chg="add mod">
          <ac:chgData name="Abby Swadling" userId="9f275bcc-8ab5-444a-b2c6-f16d55be4cd0" providerId="ADAL" clId="{79E498C5-9A0F-450B-888B-0FF261681963}" dt="2025-08-18T09:11:43.261" v="670" actId="1076"/>
          <ac:spMkLst>
            <pc:docMk/>
            <pc:sldMk cId="1757126226" sldId="299"/>
            <ac:spMk id="14" creationId="{3CED9F76-AB65-2EB3-B12D-C3093461B24C}"/>
          </ac:spMkLst>
        </pc:spChg>
        <pc:spChg chg="add mod">
          <ac:chgData name="Abby Swadling" userId="9f275bcc-8ab5-444a-b2c6-f16d55be4cd0" providerId="ADAL" clId="{79E498C5-9A0F-450B-888B-0FF261681963}" dt="2025-08-18T09:15:37.240" v="743" actId="1076"/>
          <ac:spMkLst>
            <pc:docMk/>
            <pc:sldMk cId="1757126226" sldId="299"/>
            <ac:spMk id="16" creationId="{B19D1922-9F5B-E751-642D-B9A591BB25EE}"/>
          </ac:spMkLst>
        </pc:spChg>
        <pc:spChg chg="add mod">
          <ac:chgData name="Abby Swadling" userId="9f275bcc-8ab5-444a-b2c6-f16d55be4cd0" providerId="ADAL" clId="{79E498C5-9A0F-450B-888B-0FF261681963}" dt="2025-08-18T09:15:52.642" v="748" actId="1076"/>
          <ac:spMkLst>
            <pc:docMk/>
            <pc:sldMk cId="1757126226" sldId="299"/>
            <ac:spMk id="17" creationId="{3C246D6E-EAFB-C493-67D7-3C4B701A7330}"/>
          </ac:spMkLst>
        </pc:spChg>
        <pc:spChg chg="add del mod">
          <ac:chgData name="Abby Swadling" userId="9f275bcc-8ab5-444a-b2c6-f16d55be4cd0" providerId="ADAL" clId="{79E498C5-9A0F-450B-888B-0FF261681963}" dt="2025-08-18T09:13:48.965" v="722" actId="478"/>
          <ac:spMkLst>
            <pc:docMk/>
            <pc:sldMk cId="1757126226" sldId="299"/>
            <ac:spMk id="18" creationId="{D9AC6A5A-A601-5352-541C-64364A226264}"/>
          </ac:spMkLst>
        </pc:spChg>
        <pc:spChg chg="add mod">
          <ac:chgData name="Abby Swadling" userId="9f275bcc-8ab5-444a-b2c6-f16d55be4cd0" providerId="ADAL" clId="{79E498C5-9A0F-450B-888B-0FF261681963}" dt="2025-08-18T09:13:46.554" v="720" actId="1076"/>
          <ac:spMkLst>
            <pc:docMk/>
            <pc:sldMk cId="1757126226" sldId="299"/>
            <ac:spMk id="19" creationId="{1817E3C8-C4FC-2490-76E9-39A903E22267}"/>
          </ac:spMkLst>
        </pc:spChg>
        <pc:spChg chg="add mod">
          <ac:chgData name="Abby Swadling" userId="9f275bcc-8ab5-444a-b2c6-f16d55be4cd0" providerId="ADAL" clId="{79E498C5-9A0F-450B-888B-0FF261681963}" dt="2025-08-18T09:13:45.772" v="719" actId="1076"/>
          <ac:spMkLst>
            <pc:docMk/>
            <pc:sldMk cId="1757126226" sldId="299"/>
            <ac:spMk id="20" creationId="{592DD5BF-03A8-D782-97B2-3D09B8F37DB2}"/>
          </ac:spMkLst>
        </pc:spChg>
        <pc:spChg chg="add mod">
          <ac:chgData name="Abby Swadling" userId="9f275bcc-8ab5-444a-b2c6-f16d55be4cd0" providerId="ADAL" clId="{79E498C5-9A0F-450B-888B-0FF261681963}" dt="2025-08-18T09:13:45.102" v="718" actId="1076"/>
          <ac:spMkLst>
            <pc:docMk/>
            <pc:sldMk cId="1757126226" sldId="299"/>
            <ac:spMk id="21" creationId="{88FE2E35-E16B-DA33-76C1-6C46D1AD45CD}"/>
          </ac:spMkLst>
        </pc:spChg>
        <pc:spChg chg="add mod">
          <ac:chgData name="Abby Swadling" userId="9f275bcc-8ab5-444a-b2c6-f16d55be4cd0" providerId="ADAL" clId="{79E498C5-9A0F-450B-888B-0FF261681963}" dt="2025-08-18T09:13:44.621" v="717" actId="1076"/>
          <ac:spMkLst>
            <pc:docMk/>
            <pc:sldMk cId="1757126226" sldId="299"/>
            <ac:spMk id="22" creationId="{86CAB914-A2CE-3B5D-51AD-2A11490F9FF9}"/>
          </ac:spMkLst>
        </pc:spChg>
        <pc:spChg chg="add mod">
          <ac:chgData name="Abby Swadling" userId="9f275bcc-8ab5-444a-b2c6-f16d55be4cd0" providerId="ADAL" clId="{79E498C5-9A0F-450B-888B-0FF261681963}" dt="2025-08-18T09:13:44.110" v="716" actId="1076"/>
          <ac:spMkLst>
            <pc:docMk/>
            <pc:sldMk cId="1757126226" sldId="299"/>
            <ac:spMk id="23" creationId="{45431133-1E74-3F16-C9FA-3875459C2D2E}"/>
          </ac:spMkLst>
        </pc:spChg>
        <pc:spChg chg="add mod">
          <ac:chgData name="Abby Swadling" userId="9f275bcc-8ab5-444a-b2c6-f16d55be4cd0" providerId="ADAL" clId="{79E498C5-9A0F-450B-888B-0FF261681963}" dt="2025-08-18T09:13:43.729" v="715" actId="1076"/>
          <ac:spMkLst>
            <pc:docMk/>
            <pc:sldMk cId="1757126226" sldId="299"/>
            <ac:spMk id="24" creationId="{F51B1E86-B424-B13B-8C04-3FFE9E3F452E}"/>
          </ac:spMkLst>
        </pc:spChg>
        <pc:spChg chg="add mod">
          <ac:chgData name="Abby Swadling" userId="9f275bcc-8ab5-444a-b2c6-f16d55be4cd0" providerId="ADAL" clId="{79E498C5-9A0F-450B-888B-0FF261681963}" dt="2025-08-18T09:13:43.358" v="714" actId="1076"/>
          <ac:spMkLst>
            <pc:docMk/>
            <pc:sldMk cId="1757126226" sldId="299"/>
            <ac:spMk id="25" creationId="{82A97831-5117-49AA-EB0C-C4BCECDCBE33}"/>
          </ac:spMkLst>
        </pc:spChg>
        <pc:picChg chg="mod">
          <ac:chgData name="Abby Swadling" userId="9f275bcc-8ab5-444a-b2c6-f16d55be4cd0" providerId="ADAL" clId="{79E498C5-9A0F-450B-888B-0FF261681963}" dt="2025-08-18T09:15:41.915" v="745" actId="1076"/>
          <ac:picMkLst>
            <pc:docMk/>
            <pc:sldMk cId="1757126226" sldId="299"/>
            <ac:picMk id="5" creationId="{3C095156-30D4-8724-6369-AC5957C2053B}"/>
          </ac:picMkLst>
        </pc:picChg>
        <pc:picChg chg="add del mod">
          <ac:chgData name="Abby Swadling" userId="9f275bcc-8ab5-444a-b2c6-f16d55be4cd0" providerId="ADAL" clId="{79E498C5-9A0F-450B-888B-0FF261681963}" dt="2025-08-18T08:57:28.858" v="616" actId="478"/>
          <ac:picMkLst>
            <pc:docMk/>
            <pc:sldMk cId="1757126226" sldId="299"/>
            <ac:picMk id="9" creationId="{3CCD0B03-CA68-DB2C-F4F5-EE81BE344F06}"/>
          </ac:picMkLst>
        </pc:picChg>
        <pc:picChg chg="add del mod">
          <ac:chgData name="Abby Swadling" userId="9f275bcc-8ab5-444a-b2c6-f16d55be4cd0" providerId="ADAL" clId="{79E498C5-9A0F-450B-888B-0FF261681963}" dt="2025-08-18T08:57:45.593" v="624" actId="478"/>
          <ac:picMkLst>
            <pc:docMk/>
            <pc:sldMk cId="1757126226" sldId="299"/>
            <ac:picMk id="11" creationId="{E7B11E43-CEA2-6114-2E0F-D4E841D9A259}"/>
          </ac:picMkLst>
        </pc:picChg>
        <pc:picChg chg="add mod">
          <ac:chgData name="Abby Swadling" userId="9f275bcc-8ab5-444a-b2c6-f16d55be4cd0" providerId="ADAL" clId="{79E498C5-9A0F-450B-888B-0FF261681963}" dt="2025-08-18T09:15:52.642" v="748" actId="1076"/>
          <ac:picMkLst>
            <pc:docMk/>
            <pc:sldMk cId="1757126226" sldId="299"/>
            <ac:picMk id="13" creationId="{C3F394A3-20B4-83D4-58EF-87AB75F83235}"/>
          </ac:picMkLst>
        </pc:picChg>
        <pc:picChg chg="add mod modCrop">
          <ac:chgData name="Abby Swadling" userId="9f275bcc-8ab5-444a-b2c6-f16d55be4cd0" providerId="ADAL" clId="{79E498C5-9A0F-450B-888B-0FF261681963}" dt="2025-08-18T09:15:48.658" v="747" actId="1076"/>
          <ac:picMkLst>
            <pc:docMk/>
            <pc:sldMk cId="1757126226" sldId="299"/>
            <ac:picMk id="26" creationId="{0A4CB76B-EA50-6463-737F-3257A26C5ED4}"/>
          </ac:picMkLst>
        </pc:picChg>
        <pc:picChg chg="add del mod ord modCrop">
          <ac:chgData name="Abby Swadling" userId="9f275bcc-8ab5-444a-b2c6-f16d55be4cd0" providerId="ADAL" clId="{79E498C5-9A0F-450B-888B-0FF261681963}" dt="2025-08-18T09:17:43.686" v="763" actId="478"/>
          <ac:picMkLst>
            <pc:docMk/>
            <pc:sldMk cId="1757126226" sldId="299"/>
            <ac:picMk id="28" creationId="{857ECBBE-8D42-6AF5-B966-9FCD07D8FEDD}"/>
          </ac:picMkLst>
        </pc:picChg>
        <pc:picChg chg="add mod">
          <ac:chgData name="Abby Swadling" userId="9f275bcc-8ab5-444a-b2c6-f16d55be4cd0" providerId="ADAL" clId="{79E498C5-9A0F-450B-888B-0FF261681963}" dt="2025-08-18T09:17:27.377" v="757"/>
          <ac:picMkLst>
            <pc:docMk/>
            <pc:sldMk cId="1757126226" sldId="299"/>
            <ac:picMk id="29" creationId="{29F235CE-4B34-15C8-B9C6-77C36683CE5B}"/>
          </ac:picMkLst>
        </pc:picChg>
        <pc:cxnChg chg="add mod">
          <ac:chgData name="Abby Swadling" userId="9f275bcc-8ab5-444a-b2c6-f16d55be4cd0" providerId="ADAL" clId="{79E498C5-9A0F-450B-888B-0FF261681963}" dt="2025-08-18T09:15:41.915" v="745" actId="1076"/>
          <ac:cxnSpMkLst>
            <pc:docMk/>
            <pc:sldMk cId="1757126226" sldId="299"/>
            <ac:cxnSpMk id="15" creationId="{D0AE221A-236B-1067-835E-8A47F872DE7D}"/>
          </ac:cxnSpMkLst>
        </pc:cxnChg>
      </pc:sldChg>
      <pc:sldChg chg="modSp add mod">
        <pc:chgData name="Abby Swadling" userId="9f275bcc-8ab5-444a-b2c6-f16d55be4cd0" providerId="ADAL" clId="{79E498C5-9A0F-450B-888B-0FF261681963}" dt="2025-08-18T11:07:08.268" v="1365" actId="1076"/>
        <pc:sldMkLst>
          <pc:docMk/>
          <pc:sldMk cId="3006491914" sldId="300"/>
        </pc:sldMkLst>
        <pc:picChg chg="mod">
          <ac:chgData name="Abby Swadling" userId="9f275bcc-8ab5-444a-b2c6-f16d55be4cd0" providerId="ADAL" clId="{79E498C5-9A0F-450B-888B-0FF261681963}" dt="2025-08-18T11:07:08.268" v="1365" actId="1076"/>
          <ac:picMkLst>
            <pc:docMk/>
            <pc:sldMk cId="3006491914" sldId="300"/>
            <ac:picMk id="10" creationId="{5896004A-2633-F15B-2040-26704B038E05}"/>
          </ac:picMkLst>
        </pc:picChg>
        <pc:picChg chg="mod">
          <ac:chgData name="Abby Swadling" userId="9f275bcc-8ab5-444a-b2c6-f16d55be4cd0" providerId="ADAL" clId="{79E498C5-9A0F-450B-888B-0FF261681963}" dt="2025-08-18T08:30:50.366" v="603" actId="1076"/>
          <ac:picMkLst>
            <pc:docMk/>
            <pc:sldMk cId="3006491914" sldId="300"/>
            <ac:picMk id="19" creationId="{3A8F1980-9F9D-B7CE-2DC3-F7DF6B18DD7C}"/>
          </ac:picMkLst>
        </pc:picChg>
        <pc:picChg chg="mod">
          <ac:chgData name="Abby Swadling" userId="9f275bcc-8ab5-444a-b2c6-f16d55be4cd0" providerId="ADAL" clId="{79E498C5-9A0F-450B-888B-0FF261681963}" dt="2025-08-18T11:07:06.809" v="1364" actId="1076"/>
          <ac:picMkLst>
            <pc:docMk/>
            <pc:sldMk cId="3006491914" sldId="300"/>
            <ac:picMk id="23" creationId="{395A7509-1CDB-8BC2-6034-C4D5ECC02935}"/>
          </ac:picMkLst>
        </pc:picChg>
      </pc:sldChg>
      <pc:sldChg chg="addSp delSp modSp new del mod">
        <pc:chgData name="Abby Swadling" userId="9f275bcc-8ab5-444a-b2c6-f16d55be4cd0" providerId="ADAL" clId="{79E498C5-9A0F-450B-888B-0FF261681963}" dt="2025-08-18T08:30:34.215" v="601" actId="2696"/>
        <pc:sldMkLst>
          <pc:docMk/>
          <pc:sldMk cId="3140502063" sldId="300"/>
        </pc:sldMkLst>
        <pc:spChg chg="mod">
          <ac:chgData name="Abby Swadling" userId="9f275bcc-8ab5-444a-b2c6-f16d55be4cd0" providerId="ADAL" clId="{79E498C5-9A0F-450B-888B-0FF261681963}" dt="2025-08-18T08:10:55.534" v="464" actId="20577"/>
          <ac:spMkLst>
            <pc:docMk/>
            <pc:sldMk cId="3140502063" sldId="300"/>
            <ac:spMk id="2" creationId="{C29AD1E9-3A5C-B0CB-9024-D78AF0BDCD3B}"/>
          </ac:spMkLst>
        </pc:spChg>
        <pc:spChg chg="del">
          <ac:chgData name="Abby Swadling" userId="9f275bcc-8ab5-444a-b2c6-f16d55be4cd0" providerId="ADAL" clId="{79E498C5-9A0F-450B-888B-0FF261681963}" dt="2025-08-18T08:11:00.987" v="465" actId="478"/>
          <ac:spMkLst>
            <pc:docMk/>
            <pc:sldMk cId="3140502063" sldId="300"/>
            <ac:spMk id="3" creationId="{E21CF867-6B3E-1240-5764-C688A227145F}"/>
          </ac:spMkLst>
        </pc:spChg>
        <pc:spChg chg="add mod ord">
          <ac:chgData name="Abby Swadling" userId="9f275bcc-8ab5-444a-b2c6-f16d55be4cd0" providerId="ADAL" clId="{79E498C5-9A0F-450B-888B-0FF261681963}" dt="2025-08-18T08:19:26.246" v="513" actId="1076"/>
          <ac:spMkLst>
            <pc:docMk/>
            <pc:sldMk cId="3140502063" sldId="300"/>
            <ac:spMk id="17" creationId="{DE6A0CC6-3EC7-CDA1-7A79-4D5D784ACB4F}"/>
          </ac:spMkLst>
        </pc:spChg>
        <pc:picChg chg="add mod modCrop">
          <ac:chgData name="Abby Swadling" userId="9f275bcc-8ab5-444a-b2c6-f16d55be4cd0" providerId="ADAL" clId="{79E498C5-9A0F-450B-888B-0FF261681963}" dt="2025-08-18T08:29:10.773" v="574" actId="1076"/>
          <ac:picMkLst>
            <pc:docMk/>
            <pc:sldMk cId="3140502063" sldId="300"/>
            <ac:picMk id="6" creationId="{9FBFF074-0A72-E894-3B4D-7DD1A45FAD77}"/>
          </ac:picMkLst>
        </pc:picChg>
        <pc:picChg chg="add mod">
          <ac:chgData name="Abby Swadling" userId="9f275bcc-8ab5-444a-b2c6-f16d55be4cd0" providerId="ADAL" clId="{79E498C5-9A0F-450B-888B-0FF261681963}" dt="2025-08-18T08:29:12.481" v="575" actId="1076"/>
          <ac:picMkLst>
            <pc:docMk/>
            <pc:sldMk cId="3140502063" sldId="300"/>
            <ac:picMk id="8" creationId="{2E3D5444-E9E8-B03E-9F23-3617E111D9E7}"/>
          </ac:picMkLst>
        </pc:picChg>
        <pc:picChg chg="add mod">
          <ac:chgData name="Abby Swadling" userId="9f275bcc-8ab5-444a-b2c6-f16d55be4cd0" providerId="ADAL" clId="{79E498C5-9A0F-450B-888B-0FF261681963}" dt="2025-08-18T08:29:07.127" v="570" actId="1076"/>
          <ac:picMkLst>
            <pc:docMk/>
            <pc:sldMk cId="3140502063" sldId="300"/>
            <ac:picMk id="10" creationId="{5896004A-2633-F15B-2040-26704B038E05}"/>
          </ac:picMkLst>
        </pc:picChg>
        <pc:picChg chg="add mod ord modCrop">
          <ac:chgData name="Abby Swadling" userId="9f275bcc-8ab5-444a-b2c6-f16d55be4cd0" providerId="ADAL" clId="{79E498C5-9A0F-450B-888B-0FF261681963}" dt="2025-08-18T08:19:42.949" v="518" actId="1076"/>
          <ac:picMkLst>
            <pc:docMk/>
            <pc:sldMk cId="3140502063" sldId="300"/>
            <ac:picMk id="12" creationId="{D9FC70F2-8D94-894C-600A-E954694AB217}"/>
          </ac:picMkLst>
        </pc:picChg>
        <pc:picChg chg="add del mod">
          <ac:chgData name="Abby Swadling" userId="9f275bcc-8ab5-444a-b2c6-f16d55be4cd0" providerId="ADAL" clId="{79E498C5-9A0F-450B-888B-0FF261681963}" dt="2025-08-18T08:18:44.943" v="495" actId="478"/>
          <ac:picMkLst>
            <pc:docMk/>
            <pc:sldMk cId="3140502063" sldId="300"/>
            <ac:picMk id="14" creationId="{9989288B-C977-3CAE-C78A-E9B102FC9891}"/>
          </ac:picMkLst>
        </pc:picChg>
        <pc:picChg chg="add mod">
          <ac:chgData name="Abby Swadling" userId="9f275bcc-8ab5-444a-b2c6-f16d55be4cd0" providerId="ADAL" clId="{79E498C5-9A0F-450B-888B-0FF261681963}" dt="2025-08-18T08:20:34.391" v="525" actId="1076"/>
          <ac:picMkLst>
            <pc:docMk/>
            <pc:sldMk cId="3140502063" sldId="300"/>
            <ac:picMk id="16" creationId="{3160615D-7756-A851-3D92-BB5A6C04C46E}"/>
          </ac:picMkLst>
        </pc:picChg>
        <pc:picChg chg="add mod">
          <ac:chgData name="Abby Swadling" userId="9f275bcc-8ab5-444a-b2c6-f16d55be4cd0" providerId="ADAL" clId="{79E498C5-9A0F-450B-888B-0FF261681963}" dt="2025-08-18T08:28:24.141" v="554" actId="1076"/>
          <ac:picMkLst>
            <pc:docMk/>
            <pc:sldMk cId="3140502063" sldId="300"/>
            <ac:picMk id="19" creationId="{3A8F1980-9F9D-B7CE-2DC3-F7DF6B18DD7C}"/>
          </ac:picMkLst>
        </pc:picChg>
        <pc:picChg chg="add mod">
          <ac:chgData name="Abby Swadling" userId="9f275bcc-8ab5-444a-b2c6-f16d55be4cd0" providerId="ADAL" clId="{79E498C5-9A0F-450B-888B-0FF261681963}" dt="2025-08-18T08:29:13.760" v="576" actId="1076"/>
          <ac:picMkLst>
            <pc:docMk/>
            <pc:sldMk cId="3140502063" sldId="300"/>
            <ac:picMk id="21" creationId="{3B1A9CB7-61D1-A229-C172-61E285A95B36}"/>
          </ac:picMkLst>
        </pc:picChg>
        <pc:picChg chg="add mod">
          <ac:chgData name="Abby Swadling" userId="9f275bcc-8ab5-444a-b2c6-f16d55be4cd0" providerId="ADAL" clId="{79E498C5-9A0F-450B-888B-0FF261681963}" dt="2025-08-18T08:29:00.300" v="567" actId="1076"/>
          <ac:picMkLst>
            <pc:docMk/>
            <pc:sldMk cId="3140502063" sldId="300"/>
            <ac:picMk id="23" creationId="{395A7509-1CDB-8BC2-6034-C4D5ECC02935}"/>
          </ac:picMkLst>
        </pc:picChg>
      </pc:sldChg>
      <pc:sldChg chg="delSp modSp new mod">
        <pc:chgData name="Abby Swadling" userId="9f275bcc-8ab5-444a-b2c6-f16d55be4cd0" providerId="ADAL" clId="{79E498C5-9A0F-450B-888B-0FF261681963}" dt="2025-08-18T08:30:20.952" v="598" actId="478"/>
        <pc:sldMkLst>
          <pc:docMk/>
          <pc:sldMk cId="778113983" sldId="301"/>
        </pc:sldMkLst>
        <pc:spChg chg="mod">
          <ac:chgData name="Abby Swadling" userId="9f275bcc-8ab5-444a-b2c6-f16d55be4cd0" providerId="ADAL" clId="{79E498C5-9A0F-450B-888B-0FF261681963}" dt="2025-08-18T08:30:19.097" v="597" actId="20577"/>
          <ac:spMkLst>
            <pc:docMk/>
            <pc:sldMk cId="778113983" sldId="301"/>
            <ac:spMk id="2" creationId="{13513472-99E6-269C-047A-1E723C4BCFFF}"/>
          </ac:spMkLst>
        </pc:spChg>
        <pc:spChg chg="del">
          <ac:chgData name="Abby Swadling" userId="9f275bcc-8ab5-444a-b2c6-f16d55be4cd0" providerId="ADAL" clId="{79E498C5-9A0F-450B-888B-0FF261681963}" dt="2025-08-18T08:30:20.952" v="598" actId="478"/>
          <ac:spMkLst>
            <pc:docMk/>
            <pc:sldMk cId="778113983" sldId="301"/>
            <ac:spMk id="3" creationId="{CDE8D981-A92D-1274-7067-7376B1224E90}"/>
          </ac:spMkLst>
        </pc:spChg>
      </pc:sldChg>
      <pc:sldChg chg="addSp delSp modSp new mod">
        <pc:chgData name="Abby Swadling" userId="9f275bcc-8ab5-444a-b2c6-f16d55be4cd0" providerId="ADAL" clId="{79E498C5-9A0F-450B-888B-0FF261681963}" dt="2025-08-18T09:27:33.418" v="1189" actId="1076"/>
        <pc:sldMkLst>
          <pc:docMk/>
          <pc:sldMk cId="173299439" sldId="302"/>
        </pc:sldMkLst>
        <pc:spChg chg="mod">
          <ac:chgData name="Abby Swadling" userId="9f275bcc-8ab5-444a-b2c6-f16d55be4cd0" providerId="ADAL" clId="{79E498C5-9A0F-450B-888B-0FF261681963}" dt="2025-08-18T09:18:12.269" v="800" actId="20577"/>
          <ac:spMkLst>
            <pc:docMk/>
            <pc:sldMk cId="173299439" sldId="302"/>
            <ac:spMk id="2" creationId="{D74F7F67-2322-FECC-18B1-9315FF9A8142}"/>
          </ac:spMkLst>
        </pc:spChg>
        <pc:spChg chg="mod">
          <ac:chgData name="Abby Swadling" userId="9f275bcc-8ab5-444a-b2c6-f16d55be4cd0" providerId="ADAL" clId="{79E498C5-9A0F-450B-888B-0FF261681963}" dt="2025-08-18T09:27:33.418" v="1189" actId="1076"/>
          <ac:spMkLst>
            <pc:docMk/>
            <pc:sldMk cId="173299439" sldId="302"/>
            <ac:spMk id="3" creationId="{20D82631-A303-899B-51A4-45F212F25F6F}"/>
          </ac:spMkLst>
        </pc:spChg>
        <pc:picChg chg="add del mod">
          <ac:chgData name="Abby Swadling" userId="9f275bcc-8ab5-444a-b2c6-f16d55be4cd0" providerId="ADAL" clId="{79E498C5-9A0F-450B-888B-0FF261681963}" dt="2025-08-18T09:24:11.461" v="1110" actId="478"/>
          <ac:picMkLst>
            <pc:docMk/>
            <pc:sldMk cId="173299439" sldId="302"/>
            <ac:picMk id="5" creationId="{CFFA7BD2-32AF-5480-B1A1-6956AA3E5101}"/>
          </ac:picMkLst>
        </pc:picChg>
      </pc:sldChg>
      <pc:sldChg chg="modSp new del mod">
        <pc:chgData name="Abby Swadling" userId="9f275bcc-8ab5-444a-b2c6-f16d55be4cd0" providerId="ADAL" clId="{79E498C5-9A0F-450B-888B-0FF261681963}" dt="2025-08-18T09:24:52.202" v="1115" actId="47"/>
        <pc:sldMkLst>
          <pc:docMk/>
          <pc:sldMk cId="282199288" sldId="303"/>
        </pc:sldMkLst>
        <pc:spChg chg="mod">
          <ac:chgData name="Abby Swadling" userId="9f275bcc-8ab5-444a-b2c6-f16d55be4cd0" providerId="ADAL" clId="{79E498C5-9A0F-450B-888B-0FF261681963}" dt="2025-08-18T09:24:50.059" v="1114" actId="20577"/>
          <ac:spMkLst>
            <pc:docMk/>
            <pc:sldMk cId="282199288" sldId="303"/>
            <ac:spMk id="2" creationId="{6A10C684-779B-919B-EAA5-A9A51DE89CDE}"/>
          </ac:spMkLst>
        </pc:spChg>
      </pc:sldChg>
      <pc:sldChg chg="addSp delSp modSp new del mod">
        <pc:chgData name="Abby Swadling" userId="9f275bcc-8ab5-444a-b2c6-f16d55be4cd0" providerId="ADAL" clId="{79E498C5-9A0F-450B-888B-0FF261681963}" dt="2025-08-18T09:25:34.170" v="1153" actId="47"/>
        <pc:sldMkLst>
          <pc:docMk/>
          <pc:sldMk cId="2638764713" sldId="303"/>
        </pc:sldMkLst>
        <pc:spChg chg="mod">
          <ac:chgData name="Abby Swadling" userId="9f275bcc-8ab5-444a-b2c6-f16d55be4cd0" providerId="ADAL" clId="{79E498C5-9A0F-450B-888B-0FF261681963}" dt="2025-08-18T09:25:04.413" v="1143" actId="20577"/>
          <ac:spMkLst>
            <pc:docMk/>
            <pc:sldMk cId="2638764713" sldId="303"/>
            <ac:spMk id="2" creationId="{1D86C354-745B-F0A2-1BA0-84FEF954C1B7}"/>
          </ac:spMkLst>
        </pc:spChg>
        <pc:spChg chg="del">
          <ac:chgData name="Abby Swadling" userId="9f275bcc-8ab5-444a-b2c6-f16d55be4cd0" providerId="ADAL" clId="{79E498C5-9A0F-450B-888B-0FF261681963}" dt="2025-08-18T09:25:07.072" v="1144" actId="478"/>
          <ac:spMkLst>
            <pc:docMk/>
            <pc:sldMk cId="2638764713" sldId="303"/>
            <ac:spMk id="3" creationId="{B42DFD0C-EC03-6819-E8A0-DD3D74F73733}"/>
          </ac:spMkLst>
        </pc:spChg>
        <pc:picChg chg="add mod">
          <ac:chgData name="Abby Swadling" userId="9f275bcc-8ab5-444a-b2c6-f16d55be4cd0" providerId="ADAL" clId="{79E498C5-9A0F-450B-888B-0FF261681963}" dt="2025-08-18T09:25:20.985" v="1150" actId="1076"/>
          <ac:picMkLst>
            <pc:docMk/>
            <pc:sldMk cId="2638764713" sldId="303"/>
            <ac:picMk id="5" creationId="{CFFA7BD2-32AF-5480-B1A1-6956AA3E5101}"/>
          </ac:picMkLst>
        </pc:picChg>
      </pc:sldChg>
      <pc:sldChg chg="addSp delSp modSp new mod">
        <pc:chgData name="Abby Swadling" userId="9f275bcc-8ab5-444a-b2c6-f16d55be4cd0" providerId="ADAL" clId="{79E498C5-9A0F-450B-888B-0FF261681963}" dt="2025-08-18T09:30:46.535" v="1319" actId="14100"/>
        <pc:sldMkLst>
          <pc:docMk/>
          <pc:sldMk cId="2608165339" sldId="304"/>
        </pc:sldMkLst>
        <pc:spChg chg="mod">
          <ac:chgData name="Abby Swadling" userId="9f275bcc-8ab5-444a-b2c6-f16d55be4cd0" providerId="ADAL" clId="{79E498C5-9A0F-450B-888B-0FF261681963}" dt="2025-08-18T09:25:31.457" v="1152"/>
          <ac:spMkLst>
            <pc:docMk/>
            <pc:sldMk cId="2608165339" sldId="304"/>
            <ac:spMk id="2" creationId="{59EFC6AA-FD6E-52E4-73CE-9DF459490669}"/>
          </ac:spMkLst>
        </pc:spChg>
        <pc:spChg chg="del">
          <ac:chgData name="Abby Swadling" userId="9f275bcc-8ab5-444a-b2c6-f16d55be4cd0" providerId="ADAL" clId="{79E498C5-9A0F-450B-888B-0FF261681963}" dt="2025-08-18T09:25:37.113" v="1155" actId="478"/>
          <ac:spMkLst>
            <pc:docMk/>
            <pc:sldMk cId="2608165339" sldId="304"/>
            <ac:spMk id="3" creationId="{73E62C99-05C4-C88A-617B-DA95CF041901}"/>
          </ac:spMkLst>
        </pc:spChg>
        <pc:spChg chg="add del mod">
          <ac:chgData name="Abby Swadling" userId="9f275bcc-8ab5-444a-b2c6-f16d55be4cd0" providerId="ADAL" clId="{79E498C5-9A0F-450B-888B-0FF261681963}" dt="2025-08-18T09:27:49.845" v="1192" actId="478"/>
          <ac:spMkLst>
            <pc:docMk/>
            <pc:sldMk cId="2608165339" sldId="304"/>
            <ac:spMk id="8" creationId="{C2F1E5AC-8261-6861-7DF5-B88E7C091620}"/>
          </ac:spMkLst>
        </pc:spChg>
        <pc:spChg chg="add mod">
          <ac:chgData name="Abby Swadling" userId="9f275bcc-8ab5-444a-b2c6-f16d55be4cd0" providerId="ADAL" clId="{79E498C5-9A0F-450B-888B-0FF261681963}" dt="2025-08-18T09:30:46.535" v="1319" actId="14100"/>
          <ac:spMkLst>
            <pc:docMk/>
            <pc:sldMk cId="2608165339" sldId="304"/>
            <ac:spMk id="9" creationId="{1CCED944-172B-2EEE-DA32-97D948C9FEA8}"/>
          </ac:spMkLst>
        </pc:spChg>
        <pc:picChg chg="add mod">
          <ac:chgData name="Abby Swadling" userId="9f275bcc-8ab5-444a-b2c6-f16d55be4cd0" providerId="ADAL" clId="{79E498C5-9A0F-450B-888B-0FF261681963}" dt="2025-08-18T09:26:10.809" v="1166" actId="1076"/>
          <ac:picMkLst>
            <pc:docMk/>
            <pc:sldMk cId="2608165339" sldId="304"/>
            <ac:picMk id="5" creationId="{05328144-305C-052B-3F89-B35DDFF227CE}"/>
          </ac:picMkLst>
        </pc:picChg>
        <pc:picChg chg="add mod modCrop">
          <ac:chgData name="Abby Swadling" userId="9f275bcc-8ab5-444a-b2c6-f16d55be4cd0" providerId="ADAL" clId="{79E498C5-9A0F-450B-888B-0FF261681963}" dt="2025-08-18T09:26:08.601" v="1165" actId="1076"/>
          <ac:picMkLst>
            <pc:docMk/>
            <pc:sldMk cId="2608165339" sldId="304"/>
            <ac:picMk id="6" creationId="{AF6DF693-1942-48DF-C715-48B534CD92F6}"/>
          </ac:picMkLst>
        </pc:picChg>
        <pc:picChg chg="add del mod modCrop">
          <ac:chgData name="Abby Swadling" userId="9f275bcc-8ab5-444a-b2c6-f16d55be4cd0" providerId="ADAL" clId="{79E498C5-9A0F-450B-888B-0FF261681963}" dt="2025-08-18T09:27:13.384" v="1180" actId="478"/>
          <ac:picMkLst>
            <pc:docMk/>
            <pc:sldMk cId="2608165339" sldId="304"/>
            <ac:picMk id="7" creationId="{D1719821-DA02-9A33-953E-7EA42152BB5E}"/>
          </ac:picMkLst>
        </pc:picChg>
      </pc:sldChg>
      <pc:sldChg chg="modSp new del mod">
        <pc:chgData name="Abby Swadling" userId="9f275bcc-8ab5-444a-b2c6-f16d55be4cd0" providerId="ADAL" clId="{79E498C5-9A0F-450B-888B-0FF261681963}" dt="2025-08-18T09:31:46.565" v="1337" actId="47"/>
        <pc:sldMkLst>
          <pc:docMk/>
          <pc:sldMk cId="286901897" sldId="305"/>
        </pc:sldMkLst>
        <pc:spChg chg="mod">
          <ac:chgData name="Abby Swadling" userId="9f275bcc-8ab5-444a-b2c6-f16d55be4cd0" providerId="ADAL" clId="{79E498C5-9A0F-450B-888B-0FF261681963}" dt="2025-08-18T09:31:45.231" v="1336" actId="20577"/>
          <ac:spMkLst>
            <pc:docMk/>
            <pc:sldMk cId="286901897" sldId="305"/>
            <ac:spMk id="2" creationId="{83F9404D-1256-D9DE-3826-D5EB764BA764}"/>
          </ac:spMkLst>
        </pc:spChg>
      </pc:sldChg>
    </pc:docChg>
  </pc:docChgLst>
  <pc:docChgLst>
    <pc:chgData name="Abby Swadling" userId="9f275bcc-8ab5-444a-b2c6-f16d55be4cd0" providerId="ADAL" clId="{39CB47B8-EF2D-54B6-9ED1-7FE910079BB9}"/>
    <pc:docChg chg="undo custSel addSld delSld modSld sldOrd">
      <pc:chgData name="Abby Swadling" userId="9f275bcc-8ab5-444a-b2c6-f16d55be4cd0" providerId="ADAL" clId="{39CB47B8-EF2D-54B6-9ED1-7FE910079BB9}" dt="2025-08-19T20:26:58.059" v="5649"/>
      <pc:docMkLst>
        <pc:docMk/>
      </pc:docMkLst>
      <pc:sldChg chg="delSp modSp">
        <pc:chgData name="Abby Swadling" userId="9f275bcc-8ab5-444a-b2c6-f16d55be4cd0" providerId="ADAL" clId="{39CB47B8-EF2D-54B6-9ED1-7FE910079BB9}" dt="2025-08-19T20:26:04.355" v="5641" actId="20577"/>
        <pc:sldMkLst>
          <pc:docMk/>
          <pc:sldMk cId="1739271732" sldId="271"/>
        </pc:sldMkLst>
        <pc:spChg chg="mod">
          <ac:chgData name="Abby Swadling" userId="9f275bcc-8ab5-444a-b2c6-f16d55be4cd0" providerId="ADAL" clId="{39CB47B8-EF2D-54B6-9ED1-7FE910079BB9}" dt="2025-08-19T20:26:04.355" v="5641" actId="20577"/>
          <ac:spMkLst>
            <pc:docMk/>
            <pc:sldMk cId="1739271732" sldId="271"/>
            <ac:spMk id="5" creationId="{349C7A1D-BE10-CBAF-9F61-9E6BA037385C}"/>
          </ac:spMkLst>
        </pc:spChg>
      </pc:sldChg>
      <pc:sldChg chg="del">
        <pc:chgData name="Abby Swadling" userId="9f275bcc-8ab5-444a-b2c6-f16d55be4cd0" providerId="ADAL" clId="{39CB47B8-EF2D-54B6-9ED1-7FE910079BB9}" dt="2025-08-19T20:20:23.988" v="5621" actId="2696"/>
        <pc:sldMkLst>
          <pc:docMk/>
          <pc:sldMk cId="1869718510" sldId="273"/>
        </pc:sldMkLst>
      </pc:sldChg>
      <pc:sldChg chg="addSp delSp modSp mod">
        <pc:chgData name="Abby Swadling" userId="9f275bcc-8ab5-444a-b2c6-f16d55be4cd0" providerId="ADAL" clId="{39CB47B8-EF2D-54B6-9ED1-7FE910079BB9}" dt="2025-08-14T13:21:17.790" v="1919" actId="14100"/>
        <pc:sldMkLst>
          <pc:docMk/>
          <pc:sldMk cId="4239551048" sldId="273"/>
        </pc:sldMkLst>
      </pc:sldChg>
      <pc:sldChg chg="modSp mod">
        <pc:chgData name="Abby Swadling" userId="9f275bcc-8ab5-444a-b2c6-f16d55be4cd0" providerId="ADAL" clId="{39CB47B8-EF2D-54B6-9ED1-7FE910079BB9}" dt="2025-08-14T13:21:51.499" v="1948" actId="20577"/>
        <pc:sldMkLst>
          <pc:docMk/>
          <pc:sldMk cId="2052503369" sldId="276"/>
        </pc:sldMkLst>
        <pc:spChg chg="mod">
          <ac:chgData name="Abby Swadling" userId="9f275bcc-8ab5-444a-b2c6-f16d55be4cd0" providerId="ADAL" clId="{39CB47B8-EF2D-54B6-9ED1-7FE910079BB9}" dt="2025-08-14T13:21:51.499" v="1948" actId="20577"/>
          <ac:spMkLst>
            <pc:docMk/>
            <pc:sldMk cId="2052503369" sldId="276"/>
            <ac:spMk id="2" creationId="{E17B383E-57CE-1F8D-D58B-EB237F01659E}"/>
          </ac:spMkLst>
        </pc:spChg>
      </pc:sldChg>
      <pc:sldChg chg="addSp delSp modSp mod">
        <pc:chgData name="Abby Swadling" userId="9f275bcc-8ab5-444a-b2c6-f16d55be4cd0" providerId="ADAL" clId="{39CB47B8-EF2D-54B6-9ED1-7FE910079BB9}" dt="2025-08-13T15:26:11.911" v="46" actId="1076"/>
        <pc:sldMkLst>
          <pc:docMk/>
          <pc:sldMk cId="323582951" sldId="277"/>
        </pc:sldMkLst>
        <pc:spChg chg="mod">
          <ac:chgData name="Abby Swadling" userId="9f275bcc-8ab5-444a-b2c6-f16d55be4cd0" providerId="ADAL" clId="{39CB47B8-EF2D-54B6-9ED1-7FE910079BB9}" dt="2025-08-13T15:25:56.687" v="45" actId="1076"/>
          <ac:spMkLst>
            <pc:docMk/>
            <pc:sldMk cId="323582951" sldId="277"/>
            <ac:spMk id="3" creationId="{8133527B-5681-68C0-911F-2A1C2A4525FA}"/>
          </ac:spMkLst>
        </pc:spChg>
        <pc:spChg chg="add mod">
          <ac:chgData name="Abby Swadling" userId="9f275bcc-8ab5-444a-b2c6-f16d55be4cd0" providerId="ADAL" clId="{39CB47B8-EF2D-54B6-9ED1-7FE910079BB9}" dt="2025-08-13T15:24:03.731" v="36" actId="14100"/>
          <ac:spMkLst>
            <pc:docMk/>
            <pc:sldMk cId="323582951" sldId="277"/>
            <ac:spMk id="13" creationId="{FF915515-6CAD-1064-AF36-FDE6CAF23036}"/>
          </ac:spMkLst>
        </pc:spChg>
        <pc:spChg chg="add mod">
          <ac:chgData name="Abby Swadling" userId="9f275bcc-8ab5-444a-b2c6-f16d55be4cd0" providerId="ADAL" clId="{39CB47B8-EF2D-54B6-9ED1-7FE910079BB9}" dt="2025-08-13T15:24:08.073" v="37" actId="1076"/>
          <ac:spMkLst>
            <pc:docMk/>
            <pc:sldMk cId="323582951" sldId="277"/>
            <ac:spMk id="14" creationId="{055D6C3C-DB31-CE00-49C0-09ED5A42EBE8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21" creationId="{5A4AB67D-7925-0C7A-60E7-0D11A5D7CDFE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23" creationId="{A91303DC-A6DB-AA04-E6BF-0A4ECAD2B745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25" creationId="{787693D4-3409-7E69-7785-435A5A7B10BE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28" creationId="{E48607C6-590C-ED34-0642-B67918C41A42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30" creationId="{8C7105F0-5E71-9FED-8518-A123793D3F59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33" creationId="{45B3FDBE-E1EA-E685-EA14-8CF04237011C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36" creationId="{6DA773D7-BE87-A805-5827-3508BBAD2607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37" creationId="{67DD202B-C333-F892-561C-79C2CF5A4DD4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39" creationId="{5EC110F4-B138-5A7A-7AF3-11E14FAA83DC}"/>
          </ac:spMkLst>
        </pc:spChg>
        <pc:spChg chg="mod">
          <ac:chgData name="Abby Swadling" userId="9f275bcc-8ab5-444a-b2c6-f16d55be4cd0" providerId="ADAL" clId="{39CB47B8-EF2D-54B6-9ED1-7FE910079BB9}" dt="2025-08-13T15:26:11.911" v="46" actId="1076"/>
          <ac:spMkLst>
            <pc:docMk/>
            <pc:sldMk cId="323582951" sldId="277"/>
            <ac:spMk id="44" creationId="{8D4ECAA9-C2F1-C1DF-F8F5-89D58F8E6554}"/>
          </ac:spMkLst>
        </pc:spChg>
        <pc:spChg chg="mod">
          <ac:chgData name="Abby Swadling" userId="9f275bcc-8ab5-444a-b2c6-f16d55be4cd0" providerId="ADAL" clId="{39CB47B8-EF2D-54B6-9ED1-7FE910079BB9}" dt="2025-08-13T15:20:58.139" v="7" actId="1076"/>
          <ac:spMkLst>
            <pc:docMk/>
            <pc:sldMk cId="323582951" sldId="277"/>
            <ac:spMk id="46" creationId="{E4011977-7D97-2D0F-8B34-FBCD50E23A9D}"/>
          </ac:spMkLst>
        </pc:spChg>
        <pc:cxnChg chg="add mod">
          <ac:chgData name="Abby Swadling" userId="9f275bcc-8ab5-444a-b2c6-f16d55be4cd0" providerId="ADAL" clId="{39CB47B8-EF2D-54B6-9ED1-7FE910079BB9}" dt="2025-08-13T15:24:38.815" v="41" actId="1076"/>
          <ac:cxnSpMkLst>
            <pc:docMk/>
            <pc:sldMk cId="323582951" sldId="277"/>
            <ac:cxnSpMk id="16" creationId="{4151D822-E7D4-09A0-768D-6C5A0D1DEC3E}"/>
          </ac:cxnSpMkLst>
        </pc:cxnChg>
      </pc:sldChg>
      <pc:sldChg chg="addSp modSp">
        <pc:chgData name="Abby Swadling" userId="9f275bcc-8ab5-444a-b2c6-f16d55be4cd0" providerId="ADAL" clId="{39CB47B8-EF2D-54B6-9ED1-7FE910079BB9}" dt="2025-08-19T20:26:44.641" v="5645"/>
        <pc:sldMkLst>
          <pc:docMk/>
          <pc:sldMk cId="3221292280" sldId="278"/>
        </pc:sldMkLst>
        <pc:spChg chg="mod">
          <ac:chgData name="Abby Swadling" userId="9f275bcc-8ab5-444a-b2c6-f16d55be4cd0" providerId="ADAL" clId="{39CB47B8-EF2D-54B6-9ED1-7FE910079BB9}" dt="2025-08-19T20:26:44.641" v="5645"/>
          <ac:spMkLst>
            <pc:docMk/>
            <pc:sldMk cId="3221292280" sldId="278"/>
            <ac:spMk id="5" creationId="{0FF0A865-A7D7-0E4A-1C0D-AD3BA5CE9AB4}"/>
          </ac:spMkLst>
        </pc:spChg>
        <pc:picChg chg="add mod">
          <ac:chgData name="Abby Swadling" userId="9f275bcc-8ab5-444a-b2c6-f16d55be4cd0" providerId="ADAL" clId="{39CB47B8-EF2D-54B6-9ED1-7FE910079BB9}" dt="2025-08-14T15:00:45.154" v="2833" actId="1076"/>
          <ac:picMkLst>
            <pc:docMk/>
            <pc:sldMk cId="3221292280" sldId="278"/>
            <ac:picMk id="12" creationId="{F6F27CDA-4AFD-B53D-4916-FD41DCAFDFCE}"/>
          </ac:picMkLst>
        </pc:picChg>
      </pc:sldChg>
      <pc:sldChg chg="addSp delSp modSp mod">
        <pc:chgData name="Abby Swadling" userId="9f275bcc-8ab5-444a-b2c6-f16d55be4cd0" providerId="ADAL" clId="{39CB47B8-EF2D-54B6-9ED1-7FE910079BB9}" dt="2025-08-19T20:26:58.059" v="5649"/>
        <pc:sldMkLst>
          <pc:docMk/>
          <pc:sldMk cId="2746751081" sldId="279"/>
        </pc:sldMkLst>
        <pc:spChg chg="add del mod">
          <ac:chgData name="Abby Swadling" userId="9f275bcc-8ab5-444a-b2c6-f16d55be4cd0" providerId="ADAL" clId="{39CB47B8-EF2D-54B6-9ED1-7FE910079BB9}" dt="2025-08-19T20:26:58.059" v="5649"/>
          <ac:spMkLst>
            <pc:docMk/>
            <pc:sldMk cId="2746751081" sldId="279"/>
            <ac:spMk id="3" creationId="{C949AFF2-E65E-3D44-F983-24FF89A07548}"/>
          </ac:spMkLst>
        </pc:spChg>
        <pc:spChg chg="mod">
          <ac:chgData name="Abby Swadling" userId="9f275bcc-8ab5-444a-b2c6-f16d55be4cd0" providerId="ADAL" clId="{39CB47B8-EF2D-54B6-9ED1-7FE910079BB9}" dt="2025-08-19T20:26:53.656" v="5646"/>
          <ac:spMkLst>
            <pc:docMk/>
            <pc:sldMk cId="2746751081" sldId="279"/>
            <ac:spMk id="5" creationId="{D0242AB4-73A3-746B-D6BD-3B88AB0C2F22}"/>
          </ac:spMkLst>
        </pc:spChg>
        <pc:spChg chg="mod">
          <ac:chgData name="Abby Swadling" userId="9f275bcc-8ab5-444a-b2c6-f16d55be4cd0" providerId="ADAL" clId="{39CB47B8-EF2D-54B6-9ED1-7FE910079BB9}" dt="2025-08-13T15:21:55.036" v="25" actId="1076"/>
          <ac:spMkLst>
            <pc:docMk/>
            <pc:sldMk cId="2746751081" sldId="279"/>
            <ac:spMk id="14" creationId="{09CE3EF0-B912-8062-5CD1-1D19DC86BFB1}"/>
          </ac:spMkLst>
        </pc:spChg>
      </pc:sldChg>
      <pc:sldChg chg="addSp delSp modSp new mod">
        <pc:chgData name="Abby Swadling" userId="9f275bcc-8ab5-444a-b2c6-f16d55be4cd0" providerId="ADAL" clId="{39CB47B8-EF2D-54B6-9ED1-7FE910079BB9}" dt="2025-08-13T19:04:36.686" v="677" actId="1076"/>
        <pc:sldMkLst>
          <pc:docMk/>
          <pc:sldMk cId="3520953439" sldId="280"/>
        </pc:sldMkLst>
        <pc:spChg chg="mod">
          <ac:chgData name="Abby Swadling" userId="9f275bcc-8ab5-444a-b2c6-f16d55be4cd0" providerId="ADAL" clId="{39CB47B8-EF2D-54B6-9ED1-7FE910079BB9}" dt="2025-08-13T17:42:09.642" v="68" actId="20577"/>
          <ac:spMkLst>
            <pc:docMk/>
            <pc:sldMk cId="3520953439" sldId="280"/>
            <ac:spMk id="2" creationId="{359BA7CE-BF16-A185-8B34-41D174B74762}"/>
          </ac:spMkLst>
        </pc:spChg>
        <pc:spChg chg="mod">
          <ac:chgData name="Abby Swadling" userId="9f275bcc-8ab5-444a-b2c6-f16d55be4cd0" providerId="ADAL" clId="{39CB47B8-EF2D-54B6-9ED1-7FE910079BB9}" dt="2025-08-13T19:03:31.175" v="665" actId="1076"/>
          <ac:spMkLst>
            <pc:docMk/>
            <pc:sldMk cId="3520953439" sldId="280"/>
            <ac:spMk id="4" creationId="{155FD16D-C59B-F1A8-14FC-8CE29374D4E5}"/>
          </ac:spMkLst>
        </pc:spChg>
        <pc:spChg chg="add mod">
          <ac:chgData name="Abby Swadling" userId="9f275bcc-8ab5-444a-b2c6-f16d55be4cd0" providerId="ADAL" clId="{39CB47B8-EF2D-54B6-9ED1-7FE910079BB9}" dt="2025-08-13T18:27:35.273" v="234" actId="1076"/>
          <ac:spMkLst>
            <pc:docMk/>
            <pc:sldMk cId="3520953439" sldId="280"/>
            <ac:spMk id="5" creationId="{362B2448-F823-A848-8DF8-93E7D395A144}"/>
          </ac:spMkLst>
        </pc:spChg>
        <pc:spChg chg="add mod">
          <ac:chgData name="Abby Swadling" userId="9f275bcc-8ab5-444a-b2c6-f16d55be4cd0" providerId="ADAL" clId="{39CB47B8-EF2D-54B6-9ED1-7FE910079BB9}" dt="2025-08-13T18:27:35.273" v="234" actId="1076"/>
          <ac:spMkLst>
            <pc:docMk/>
            <pc:sldMk cId="3520953439" sldId="280"/>
            <ac:spMk id="6" creationId="{83AD509C-0D60-62B6-B936-23520252EF50}"/>
          </ac:spMkLst>
        </pc:spChg>
        <pc:spChg chg="add mod">
          <ac:chgData name="Abby Swadling" userId="9f275bcc-8ab5-444a-b2c6-f16d55be4cd0" providerId="ADAL" clId="{39CB47B8-EF2D-54B6-9ED1-7FE910079BB9}" dt="2025-08-13T18:27:35.273" v="234" actId="1076"/>
          <ac:spMkLst>
            <pc:docMk/>
            <pc:sldMk cId="3520953439" sldId="280"/>
            <ac:spMk id="7" creationId="{1E8B7238-A986-0D06-924E-83E32DC7F6F6}"/>
          </ac:spMkLst>
        </pc:spChg>
        <pc:spChg chg="add mod">
          <ac:chgData name="Abby Swadling" userId="9f275bcc-8ab5-444a-b2c6-f16d55be4cd0" providerId="ADAL" clId="{39CB47B8-EF2D-54B6-9ED1-7FE910079BB9}" dt="2025-08-13T18:27:35.273" v="234" actId="1076"/>
          <ac:spMkLst>
            <pc:docMk/>
            <pc:sldMk cId="3520953439" sldId="280"/>
            <ac:spMk id="8" creationId="{C032365E-56E4-16E3-AF4C-979987D2DD28}"/>
          </ac:spMkLst>
        </pc:spChg>
        <pc:spChg chg="add mod">
          <ac:chgData name="Abby Swadling" userId="9f275bcc-8ab5-444a-b2c6-f16d55be4cd0" providerId="ADAL" clId="{39CB47B8-EF2D-54B6-9ED1-7FE910079BB9}" dt="2025-08-13T19:00:52.765" v="499" actId="1076"/>
          <ac:spMkLst>
            <pc:docMk/>
            <pc:sldMk cId="3520953439" sldId="280"/>
            <ac:spMk id="11" creationId="{CCF0AB66-5B0F-413D-1DDE-E3953A42FA48}"/>
          </ac:spMkLst>
        </pc:spChg>
        <pc:spChg chg="add mod topLvl">
          <ac:chgData name="Abby Swadling" userId="9f275bcc-8ab5-444a-b2c6-f16d55be4cd0" providerId="ADAL" clId="{39CB47B8-EF2D-54B6-9ED1-7FE910079BB9}" dt="2025-08-13T19:02:45.628" v="653" actId="1076"/>
          <ac:spMkLst>
            <pc:docMk/>
            <pc:sldMk cId="3520953439" sldId="280"/>
            <ac:spMk id="14" creationId="{70DD0DE6-E153-026E-CA29-DD018C884243}"/>
          </ac:spMkLst>
        </pc:spChg>
        <pc:spChg chg="add mod topLvl">
          <ac:chgData name="Abby Swadling" userId="9f275bcc-8ab5-444a-b2c6-f16d55be4cd0" providerId="ADAL" clId="{39CB47B8-EF2D-54B6-9ED1-7FE910079BB9}" dt="2025-08-13T18:36:39.927" v="350" actId="14100"/>
          <ac:spMkLst>
            <pc:docMk/>
            <pc:sldMk cId="3520953439" sldId="280"/>
            <ac:spMk id="15" creationId="{52341B4B-98B9-2B60-E4BC-0A199809C5CB}"/>
          </ac:spMkLst>
        </pc:spChg>
        <pc:spChg chg="add mod topLvl">
          <ac:chgData name="Abby Swadling" userId="9f275bcc-8ab5-444a-b2c6-f16d55be4cd0" providerId="ADAL" clId="{39CB47B8-EF2D-54B6-9ED1-7FE910079BB9}" dt="2025-08-13T18:36:46.391" v="351" actId="1076"/>
          <ac:spMkLst>
            <pc:docMk/>
            <pc:sldMk cId="3520953439" sldId="280"/>
            <ac:spMk id="16" creationId="{1274E38B-7314-866C-DE55-7A8F75D1E548}"/>
          </ac:spMkLst>
        </pc:spChg>
        <pc:spChg chg="add mod">
          <ac:chgData name="Abby Swadling" userId="9f275bcc-8ab5-444a-b2c6-f16d55be4cd0" providerId="ADAL" clId="{39CB47B8-EF2D-54B6-9ED1-7FE910079BB9}" dt="2025-08-13T18:37:55.739" v="361" actId="1076"/>
          <ac:spMkLst>
            <pc:docMk/>
            <pc:sldMk cId="3520953439" sldId="280"/>
            <ac:spMk id="20" creationId="{8EE212F3-EA69-F833-8AFC-B299C50EFD61}"/>
          </ac:spMkLst>
        </pc:spChg>
        <pc:spChg chg="add mod">
          <ac:chgData name="Abby Swadling" userId="9f275bcc-8ab5-444a-b2c6-f16d55be4cd0" providerId="ADAL" clId="{39CB47B8-EF2D-54B6-9ED1-7FE910079BB9}" dt="2025-08-13T18:37:29.891" v="357" actId="20577"/>
          <ac:spMkLst>
            <pc:docMk/>
            <pc:sldMk cId="3520953439" sldId="280"/>
            <ac:spMk id="21" creationId="{CCE5190F-BF1B-C073-FD17-8CB49E96D598}"/>
          </ac:spMkLst>
        </pc:spChg>
        <pc:spChg chg="add mod">
          <ac:chgData name="Abby Swadling" userId="9f275bcc-8ab5-444a-b2c6-f16d55be4cd0" providerId="ADAL" clId="{39CB47B8-EF2D-54B6-9ED1-7FE910079BB9}" dt="2025-08-13T18:50:58.115" v="442" actId="1076"/>
          <ac:spMkLst>
            <pc:docMk/>
            <pc:sldMk cId="3520953439" sldId="280"/>
            <ac:spMk id="25" creationId="{0AB808B4-DB45-804F-DEDE-54B6C7E8BCA9}"/>
          </ac:spMkLst>
        </pc:spChg>
        <pc:spChg chg="add mod">
          <ac:chgData name="Abby Swadling" userId="9f275bcc-8ab5-444a-b2c6-f16d55be4cd0" providerId="ADAL" clId="{39CB47B8-EF2D-54B6-9ED1-7FE910079BB9}" dt="2025-08-13T18:51:03.299" v="443" actId="1076"/>
          <ac:spMkLst>
            <pc:docMk/>
            <pc:sldMk cId="3520953439" sldId="280"/>
            <ac:spMk id="27" creationId="{140FC835-EA43-B3EA-547D-A304958F62DC}"/>
          </ac:spMkLst>
        </pc:spChg>
        <pc:spChg chg="add mod">
          <ac:chgData name="Abby Swadling" userId="9f275bcc-8ab5-444a-b2c6-f16d55be4cd0" providerId="ADAL" clId="{39CB47B8-EF2D-54B6-9ED1-7FE910079BB9}" dt="2025-08-13T19:04:31.710" v="676" actId="948"/>
          <ac:spMkLst>
            <pc:docMk/>
            <pc:sldMk cId="3520953439" sldId="280"/>
            <ac:spMk id="44" creationId="{36DB3264-A620-58B6-31F1-93CBF34BE2BE}"/>
          </ac:spMkLst>
        </pc:spChg>
        <pc:grpChg chg="add mod">
          <ac:chgData name="Abby Swadling" userId="9f275bcc-8ab5-444a-b2c6-f16d55be4cd0" providerId="ADAL" clId="{39CB47B8-EF2D-54B6-9ED1-7FE910079BB9}" dt="2025-08-13T19:02:56.548" v="655" actId="1076"/>
          <ac:grpSpMkLst>
            <pc:docMk/>
            <pc:sldMk cId="3520953439" sldId="280"/>
            <ac:grpSpMk id="22" creationId="{C552E064-150E-C894-3986-0564761CF907}"/>
          </ac:grpSpMkLst>
        </pc:grpChg>
        <pc:grpChg chg="add mod">
          <ac:chgData name="Abby Swadling" userId="9f275bcc-8ab5-444a-b2c6-f16d55be4cd0" providerId="ADAL" clId="{39CB47B8-EF2D-54B6-9ED1-7FE910079BB9}" dt="2025-08-13T19:02:51.566" v="654" actId="1076"/>
          <ac:grpSpMkLst>
            <pc:docMk/>
            <pc:sldMk cId="3520953439" sldId="280"/>
            <ac:grpSpMk id="23" creationId="{E574D256-82ED-D780-1F81-772A77003AB3}"/>
          </ac:grpSpMkLst>
        </pc:grpChg>
        <pc:grpChg chg="add mod">
          <ac:chgData name="Abby Swadling" userId="9f275bcc-8ab5-444a-b2c6-f16d55be4cd0" providerId="ADAL" clId="{39CB47B8-EF2D-54B6-9ED1-7FE910079BB9}" dt="2025-08-13T19:02:29.881" v="651" actId="1076"/>
          <ac:grpSpMkLst>
            <pc:docMk/>
            <pc:sldMk cId="3520953439" sldId="280"/>
            <ac:grpSpMk id="26" creationId="{AFEAB1C1-E026-FF91-439A-4E6450994ACF}"/>
          </ac:grpSpMkLst>
        </pc:grpChg>
        <pc:grpChg chg="add mod">
          <ac:chgData name="Abby Swadling" userId="9f275bcc-8ab5-444a-b2c6-f16d55be4cd0" providerId="ADAL" clId="{39CB47B8-EF2D-54B6-9ED1-7FE910079BB9}" dt="2025-08-13T19:03:06.401" v="660" actId="1076"/>
          <ac:grpSpMkLst>
            <pc:docMk/>
            <pc:sldMk cId="3520953439" sldId="280"/>
            <ac:grpSpMk id="40" creationId="{C1430093-D4E4-A1A8-2475-FC1AB554C8A9}"/>
          </ac:grpSpMkLst>
        </pc:grpChg>
        <pc:grpChg chg="add mod">
          <ac:chgData name="Abby Swadling" userId="9f275bcc-8ab5-444a-b2c6-f16d55be4cd0" providerId="ADAL" clId="{39CB47B8-EF2D-54B6-9ED1-7FE910079BB9}" dt="2025-08-13T19:04:36.686" v="677" actId="1076"/>
          <ac:grpSpMkLst>
            <pc:docMk/>
            <pc:sldMk cId="3520953439" sldId="280"/>
            <ac:grpSpMk id="47" creationId="{BD2A35E6-6BAC-D3A9-1E28-75198264D27E}"/>
          </ac:grpSpMkLst>
        </pc:grpChg>
        <pc:cxnChg chg="add mod">
          <ac:chgData name="Abby Swadling" userId="9f275bcc-8ab5-444a-b2c6-f16d55be4cd0" providerId="ADAL" clId="{39CB47B8-EF2D-54B6-9ED1-7FE910079BB9}" dt="2025-08-13T19:03:17.795" v="664" actId="14100"/>
          <ac:cxnSpMkLst>
            <pc:docMk/>
            <pc:sldMk cId="3520953439" sldId="280"/>
            <ac:cxnSpMk id="30" creationId="{7D873C88-48A3-55E2-04D4-63B6B5CD9BD8}"/>
          </ac:cxnSpMkLst>
        </pc:cxnChg>
        <pc:cxnChg chg="add mod">
          <ac:chgData name="Abby Swadling" userId="9f275bcc-8ab5-444a-b2c6-f16d55be4cd0" providerId="ADAL" clId="{39CB47B8-EF2D-54B6-9ED1-7FE910079BB9}" dt="2025-08-13T19:03:13.233" v="662" actId="14100"/>
          <ac:cxnSpMkLst>
            <pc:docMk/>
            <pc:sldMk cId="3520953439" sldId="280"/>
            <ac:cxnSpMk id="35" creationId="{F853A900-757E-DAC5-688E-05B8878CC16B}"/>
          </ac:cxnSpMkLst>
        </pc:cxnChg>
      </pc:sldChg>
      <pc:sldChg chg="addSp modSp new mod ord">
        <pc:chgData name="Abby Swadling" userId="9f275bcc-8ab5-444a-b2c6-f16d55be4cd0" providerId="ADAL" clId="{39CB47B8-EF2D-54B6-9ED1-7FE910079BB9}" dt="2025-08-14T15:25:19.727" v="2840" actId="20578"/>
        <pc:sldMkLst>
          <pc:docMk/>
          <pc:sldMk cId="3900759607" sldId="281"/>
        </pc:sldMkLst>
        <pc:spChg chg="mod">
          <ac:chgData name="Abby Swadling" userId="9f275bcc-8ab5-444a-b2c6-f16d55be4cd0" providerId="ADAL" clId="{39CB47B8-EF2D-54B6-9ED1-7FE910079BB9}" dt="2025-08-13T19:05:42.168" v="729" actId="20577"/>
          <ac:spMkLst>
            <pc:docMk/>
            <pc:sldMk cId="3900759607" sldId="281"/>
            <ac:spMk id="2" creationId="{8FE97A2B-1C02-7518-D8D2-0AF8021A5CD8}"/>
          </ac:spMkLst>
        </pc:spChg>
        <pc:spChg chg="mod">
          <ac:chgData name="Abby Swadling" userId="9f275bcc-8ab5-444a-b2c6-f16d55be4cd0" providerId="ADAL" clId="{39CB47B8-EF2D-54B6-9ED1-7FE910079BB9}" dt="2025-08-14T15:04:26.877" v="2837" actId="20577"/>
          <ac:spMkLst>
            <pc:docMk/>
            <pc:sldMk cId="3900759607" sldId="281"/>
            <ac:spMk id="3" creationId="{4A6E3D9A-63FA-511E-9D47-1827D76C2D41}"/>
          </ac:spMkLst>
        </pc:spChg>
        <pc:picChg chg="add mod">
          <ac:chgData name="Abby Swadling" userId="9f275bcc-8ab5-444a-b2c6-f16d55be4cd0" providerId="ADAL" clId="{39CB47B8-EF2D-54B6-9ED1-7FE910079BB9}" dt="2025-08-14T09:02:57.493" v="822"/>
          <ac:picMkLst>
            <pc:docMk/>
            <pc:sldMk cId="3900759607" sldId="281"/>
            <ac:picMk id="5" creationId="{4168968D-BE09-61C2-3F64-7DF3F8E7940E}"/>
          </ac:picMkLst>
        </pc:picChg>
        <pc:picChg chg="add mod">
          <ac:chgData name="Abby Swadling" userId="9f275bcc-8ab5-444a-b2c6-f16d55be4cd0" providerId="ADAL" clId="{39CB47B8-EF2D-54B6-9ED1-7FE910079BB9}" dt="2025-08-14T09:08:58.302" v="826" actId="14100"/>
          <ac:picMkLst>
            <pc:docMk/>
            <pc:sldMk cId="3900759607" sldId="281"/>
            <ac:picMk id="4098" creationId="{021B2776-020F-AE7C-4ADD-3D423B67A691}"/>
          </ac:picMkLst>
        </pc:picChg>
      </pc:sldChg>
      <pc:sldChg chg="addSp delSp modSp new mod ord">
        <pc:chgData name="Abby Swadling" userId="9f275bcc-8ab5-444a-b2c6-f16d55be4cd0" providerId="ADAL" clId="{39CB47B8-EF2D-54B6-9ED1-7FE910079BB9}" dt="2025-08-14T15:05:23.405" v="2838" actId="20578"/>
        <pc:sldMkLst>
          <pc:docMk/>
          <pc:sldMk cId="4192671793" sldId="282"/>
        </pc:sldMkLst>
        <pc:spChg chg="mod">
          <ac:chgData name="Abby Swadling" userId="9f275bcc-8ab5-444a-b2c6-f16d55be4cd0" providerId="ADAL" clId="{39CB47B8-EF2D-54B6-9ED1-7FE910079BB9}" dt="2025-08-14T09:17:21.454" v="848" actId="20577"/>
          <ac:spMkLst>
            <pc:docMk/>
            <pc:sldMk cId="4192671793" sldId="282"/>
            <ac:spMk id="2" creationId="{637D4247-01E6-563B-A74E-9CB08F6DBDF0}"/>
          </ac:spMkLst>
        </pc:spChg>
        <pc:spChg chg="mod">
          <ac:chgData name="Abby Swadling" userId="9f275bcc-8ab5-444a-b2c6-f16d55be4cd0" providerId="ADAL" clId="{39CB47B8-EF2D-54B6-9ED1-7FE910079BB9}" dt="2025-08-14T10:51:06.107" v="1201" actId="27636"/>
          <ac:spMkLst>
            <pc:docMk/>
            <pc:sldMk cId="4192671793" sldId="282"/>
            <ac:spMk id="3" creationId="{4E5BCE2C-CA06-6EFE-D13E-101A8215D051}"/>
          </ac:spMkLst>
        </pc:spChg>
      </pc:sldChg>
      <pc:sldChg chg="addSp modSp new del mod">
        <pc:chgData name="Abby Swadling" userId="9f275bcc-8ab5-444a-b2c6-f16d55be4cd0" providerId="ADAL" clId="{39CB47B8-EF2D-54B6-9ED1-7FE910079BB9}" dt="2025-08-14T15:09:10.603" v="2839" actId="2696"/>
        <pc:sldMkLst>
          <pc:docMk/>
          <pc:sldMk cId="291024724" sldId="283"/>
        </pc:sldMkLst>
      </pc:sldChg>
      <pc:sldChg chg="addSp delSp modSp new mod">
        <pc:chgData name="Abby Swadling" userId="9f275bcc-8ab5-444a-b2c6-f16d55be4cd0" providerId="ADAL" clId="{39CB47B8-EF2D-54B6-9ED1-7FE910079BB9}" dt="2025-08-14T13:02:44.456" v="1623" actId="1076"/>
        <pc:sldMkLst>
          <pc:docMk/>
          <pc:sldMk cId="902786659" sldId="284"/>
        </pc:sldMkLst>
        <pc:spChg chg="mod">
          <ac:chgData name="Abby Swadling" userId="9f275bcc-8ab5-444a-b2c6-f16d55be4cd0" providerId="ADAL" clId="{39CB47B8-EF2D-54B6-9ED1-7FE910079BB9}" dt="2025-08-14T11:05:13.627" v="1291" actId="20577"/>
          <ac:spMkLst>
            <pc:docMk/>
            <pc:sldMk cId="902786659" sldId="284"/>
            <ac:spMk id="2" creationId="{B34B2369-DD39-99C3-A720-A5F7C6999246}"/>
          </ac:spMkLst>
        </pc:spChg>
        <pc:spChg chg="mod">
          <ac:chgData name="Abby Swadling" userId="9f275bcc-8ab5-444a-b2c6-f16d55be4cd0" providerId="ADAL" clId="{39CB47B8-EF2D-54B6-9ED1-7FE910079BB9}" dt="2025-08-14T12:58:53.727" v="1603" actId="20577"/>
          <ac:spMkLst>
            <pc:docMk/>
            <pc:sldMk cId="902786659" sldId="284"/>
            <ac:spMk id="3" creationId="{26C4122A-9C09-FD24-CA7B-70334D0E64D8}"/>
          </ac:spMkLst>
        </pc:spChg>
        <pc:picChg chg="add mod">
          <ac:chgData name="Abby Swadling" userId="9f275bcc-8ab5-444a-b2c6-f16d55be4cd0" providerId="ADAL" clId="{39CB47B8-EF2D-54B6-9ED1-7FE910079BB9}" dt="2025-08-14T13:02:40.221" v="1621" actId="1076"/>
          <ac:picMkLst>
            <pc:docMk/>
            <pc:sldMk cId="902786659" sldId="284"/>
            <ac:picMk id="21" creationId="{F64AD51B-741C-16FD-4FF5-3EF25C47E500}"/>
          </ac:picMkLst>
        </pc:picChg>
        <pc:picChg chg="add mod">
          <ac:chgData name="Abby Swadling" userId="9f275bcc-8ab5-444a-b2c6-f16d55be4cd0" providerId="ADAL" clId="{39CB47B8-EF2D-54B6-9ED1-7FE910079BB9}" dt="2025-08-14T13:02:44.456" v="1623" actId="1076"/>
          <ac:picMkLst>
            <pc:docMk/>
            <pc:sldMk cId="902786659" sldId="284"/>
            <ac:picMk id="7176" creationId="{AA95D6A2-1305-EC80-3341-CF518BEF78E9}"/>
          </ac:picMkLst>
        </pc:picChg>
      </pc:sldChg>
      <pc:sldChg chg="addSp delSp modSp new mod">
        <pc:chgData name="Abby Swadling" userId="9f275bcc-8ab5-444a-b2c6-f16d55be4cd0" providerId="ADAL" clId="{39CB47B8-EF2D-54B6-9ED1-7FE910079BB9}" dt="2025-08-14T12:20:34.087" v="1553" actId="1076"/>
        <pc:sldMkLst>
          <pc:docMk/>
          <pc:sldMk cId="2716702463" sldId="285"/>
        </pc:sldMkLst>
        <pc:spChg chg="mod">
          <ac:chgData name="Abby Swadling" userId="9f275bcc-8ab5-444a-b2c6-f16d55be4cd0" providerId="ADAL" clId="{39CB47B8-EF2D-54B6-9ED1-7FE910079BB9}" dt="2025-08-14T12:19:04.945" v="1539" actId="20577"/>
          <ac:spMkLst>
            <pc:docMk/>
            <pc:sldMk cId="2716702463" sldId="285"/>
            <ac:spMk id="2" creationId="{DFE76391-A4B9-7616-74C6-196758A18399}"/>
          </ac:spMkLst>
        </pc:spChg>
        <pc:spChg chg="add mod">
          <ac:chgData name="Abby Swadling" userId="9f275bcc-8ab5-444a-b2c6-f16d55be4cd0" providerId="ADAL" clId="{39CB47B8-EF2D-54B6-9ED1-7FE910079BB9}" dt="2025-08-14T12:20:34.087" v="1553" actId="1076"/>
          <ac:spMkLst>
            <pc:docMk/>
            <pc:sldMk cId="2716702463" sldId="285"/>
            <ac:spMk id="5" creationId="{D4DF8AE8-F6C2-8145-CFC3-58520F23746A}"/>
          </ac:spMkLst>
        </pc:spChg>
        <pc:picChg chg="add mod">
          <ac:chgData name="Abby Swadling" userId="9f275bcc-8ab5-444a-b2c6-f16d55be4cd0" providerId="ADAL" clId="{39CB47B8-EF2D-54B6-9ED1-7FE910079BB9}" dt="2025-08-14T12:20:20.803" v="1551" actId="1076"/>
          <ac:picMkLst>
            <pc:docMk/>
            <pc:sldMk cId="2716702463" sldId="285"/>
            <ac:picMk id="9218" creationId="{03721B78-53DE-3B02-B2B0-F1076432F693}"/>
          </ac:picMkLst>
        </pc:picChg>
      </pc:sldChg>
      <pc:sldChg chg="addSp delSp modSp new del">
        <pc:chgData name="Abby Swadling" userId="9f275bcc-8ab5-444a-b2c6-f16d55be4cd0" providerId="ADAL" clId="{39CB47B8-EF2D-54B6-9ED1-7FE910079BB9}" dt="2025-08-14T12:18:17.430" v="1502" actId="2696"/>
        <pc:sldMkLst>
          <pc:docMk/>
          <pc:sldMk cId="2927743998" sldId="285"/>
        </pc:sldMkLst>
      </pc:sldChg>
      <pc:sldChg chg="addSp delSp modSp add mod">
        <pc:chgData name="Abby Swadling" userId="9f275bcc-8ab5-444a-b2c6-f16d55be4cd0" providerId="ADAL" clId="{39CB47B8-EF2D-54B6-9ED1-7FE910079BB9}" dt="2025-08-14T13:09:59.752" v="1729" actId="692"/>
        <pc:sldMkLst>
          <pc:docMk/>
          <pc:sldMk cId="1606660509" sldId="286"/>
        </pc:sldMkLst>
        <pc:spChg chg="mod">
          <ac:chgData name="Abby Swadling" userId="9f275bcc-8ab5-444a-b2c6-f16d55be4cd0" providerId="ADAL" clId="{39CB47B8-EF2D-54B6-9ED1-7FE910079BB9}" dt="2025-08-14T13:06:40.620" v="1678" actId="20577"/>
          <ac:spMkLst>
            <pc:docMk/>
            <pc:sldMk cId="1606660509" sldId="286"/>
            <ac:spMk id="2" creationId="{C064CF37-BD74-B5B0-965E-C2F320354DCE}"/>
          </ac:spMkLst>
        </pc:spChg>
        <pc:spChg chg="add mod">
          <ac:chgData name="Abby Swadling" userId="9f275bcc-8ab5-444a-b2c6-f16d55be4cd0" providerId="ADAL" clId="{39CB47B8-EF2D-54B6-9ED1-7FE910079BB9}" dt="2025-08-14T13:07:22.375" v="1694" actId="1076"/>
          <ac:spMkLst>
            <pc:docMk/>
            <pc:sldMk cId="1606660509" sldId="286"/>
            <ac:spMk id="6" creationId="{36B24606-B4B7-BD1C-F133-DD2F21AADA25}"/>
          </ac:spMkLst>
        </pc:spChg>
        <pc:spChg chg="add mod">
          <ac:chgData name="Abby Swadling" userId="9f275bcc-8ab5-444a-b2c6-f16d55be4cd0" providerId="ADAL" clId="{39CB47B8-EF2D-54B6-9ED1-7FE910079BB9}" dt="2025-08-14T13:09:59.752" v="1729" actId="692"/>
          <ac:spMkLst>
            <pc:docMk/>
            <pc:sldMk cId="1606660509" sldId="286"/>
            <ac:spMk id="7" creationId="{06B010D1-D601-35D1-9988-026B40ADCA6E}"/>
          </ac:spMkLst>
        </pc:spChg>
        <pc:picChg chg="add mod">
          <ac:chgData name="Abby Swadling" userId="9f275bcc-8ab5-444a-b2c6-f16d55be4cd0" providerId="ADAL" clId="{39CB47B8-EF2D-54B6-9ED1-7FE910079BB9}" dt="2025-08-14T13:07:55.924" v="1703" actId="1076"/>
          <ac:picMkLst>
            <pc:docMk/>
            <pc:sldMk cId="1606660509" sldId="286"/>
            <ac:picMk id="10242" creationId="{AA1EBE82-6277-3764-BE97-CF9F85570DC8}"/>
          </ac:picMkLst>
        </pc:picChg>
        <pc:picChg chg="add mod">
          <ac:chgData name="Abby Swadling" userId="9f275bcc-8ab5-444a-b2c6-f16d55be4cd0" providerId="ADAL" clId="{39CB47B8-EF2D-54B6-9ED1-7FE910079BB9}" dt="2025-08-14T13:07:57.925" v="1704" actId="1076"/>
          <ac:picMkLst>
            <pc:docMk/>
            <pc:sldMk cId="1606660509" sldId="286"/>
            <ac:picMk id="10244" creationId="{6A26B9F5-D395-83E7-CDD9-485EE4FE3009}"/>
          </ac:picMkLst>
        </pc:picChg>
      </pc:sldChg>
      <pc:sldChg chg="addSp delSp modSp new mod">
        <pc:chgData name="Abby Swadling" userId="9f275bcc-8ab5-444a-b2c6-f16d55be4cd0" providerId="ADAL" clId="{39CB47B8-EF2D-54B6-9ED1-7FE910079BB9}" dt="2025-08-14T14:07:27.203" v="2276" actId="1076"/>
        <pc:sldMkLst>
          <pc:docMk/>
          <pc:sldMk cId="1369679206" sldId="287"/>
        </pc:sldMkLst>
        <pc:spChg chg="mod">
          <ac:chgData name="Abby Swadling" userId="9f275bcc-8ab5-444a-b2c6-f16d55be4cd0" providerId="ADAL" clId="{39CB47B8-EF2D-54B6-9ED1-7FE910079BB9}" dt="2025-08-14T13:21:57.302" v="1949"/>
          <ac:spMkLst>
            <pc:docMk/>
            <pc:sldMk cId="1369679206" sldId="287"/>
            <ac:spMk id="2" creationId="{9D3C3166-3004-2192-F153-20735273A4DF}"/>
          </ac:spMkLst>
        </pc:spChg>
        <pc:spChg chg="add mod">
          <ac:chgData name="Abby Swadling" userId="9f275bcc-8ab5-444a-b2c6-f16d55be4cd0" providerId="ADAL" clId="{39CB47B8-EF2D-54B6-9ED1-7FE910079BB9}" dt="2025-08-14T14:07:27.203" v="2276" actId="1076"/>
          <ac:spMkLst>
            <pc:docMk/>
            <pc:sldMk cId="1369679206" sldId="287"/>
            <ac:spMk id="13" creationId="{C6E32B34-D66C-191C-8AD7-32B9C717D5D1}"/>
          </ac:spMkLst>
        </pc:spChg>
        <pc:spChg chg="add mod">
          <ac:chgData name="Abby Swadling" userId="9f275bcc-8ab5-444a-b2c6-f16d55be4cd0" providerId="ADAL" clId="{39CB47B8-EF2D-54B6-9ED1-7FE910079BB9}" dt="2025-08-14T14:07:27.203" v="2276" actId="1076"/>
          <ac:spMkLst>
            <pc:docMk/>
            <pc:sldMk cId="1369679206" sldId="287"/>
            <ac:spMk id="14" creationId="{7349A412-C67F-E9FE-0E0D-5C55862B2D4A}"/>
          </ac:spMkLst>
        </pc:spChg>
        <pc:spChg chg="add mod">
          <ac:chgData name="Abby Swadling" userId="9f275bcc-8ab5-444a-b2c6-f16d55be4cd0" providerId="ADAL" clId="{39CB47B8-EF2D-54B6-9ED1-7FE910079BB9}" dt="2025-08-14T14:07:27.203" v="2276" actId="1076"/>
          <ac:spMkLst>
            <pc:docMk/>
            <pc:sldMk cId="1369679206" sldId="287"/>
            <ac:spMk id="15" creationId="{5D11F66E-C3A4-8A35-6B88-B98EDB3C7FB8}"/>
          </ac:spMkLst>
        </pc:spChg>
        <pc:spChg chg="add mod">
          <ac:chgData name="Abby Swadling" userId="9f275bcc-8ab5-444a-b2c6-f16d55be4cd0" providerId="ADAL" clId="{39CB47B8-EF2D-54B6-9ED1-7FE910079BB9}" dt="2025-08-14T14:07:27.203" v="2276" actId="1076"/>
          <ac:spMkLst>
            <pc:docMk/>
            <pc:sldMk cId="1369679206" sldId="287"/>
            <ac:spMk id="16" creationId="{24C74653-D24B-2C26-A77E-7B1BA4B78CFC}"/>
          </ac:spMkLst>
        </pc:spChg>
        <pc:spChg chg="add mod">
          <ac:chgData name="Abby Swadling" userId="9f275bcc-8ab5-444a-b2c6-f16d55be4cd0" providerId="ADAL" clId="{39CB47B8-EF2D-54B6-9ED1-7FE910079BB9}" dt="2025-08-14T14:07:27.203" v="2276" actId="1076"/>
          <ac:spMkLst>
            <pc:docMk/>
            <pc:sldMk cId="1369679206" sldId="287"/>
            <ac:spMk id="17" creationId="{7E1F9957-A7E8-5DFA-59D3-4B49DDD69108}"/>
          </ac:spMkLst>
        </pc:spChg>
        <pc:spChg chg="add mod">
          <ac:chgData name="Abby Swadling" userId="9f275bcc-8ab5-444a-b2c6-f16d55be4cd0" providerId="ADAL" clId="{39CB47B8-EF2D-54B6-9ED1-7FE910079BB9}" dt="2025-08-14T14:07:27.203" v="2276" actId="1076"/>
          <ac:spMkLst>
            <pc:docMk/>
            <pc:sldMk cId="1369679206" sldId="287"/>
            <ac:spMk id="20" creationId="{C7C622BF-436E-E5E4-43DE-F93148DC2C6D}"/>
          </ac:spMkLst>
        </pc:spChg>
        <pc:spChg chg="add mod">
          <ac:chgData name="Abby Swadling" userId="9f275bcc-8ab5-444a-b2c6-f16d55be4cd0" providerId="ADAL" clId="{39CB47B8-EF2D-54B6-9ED1-7FE910079BB9}" dt="2025-08-14T14:07:27.203" v="2276" actId="1076"/>
          <ac:spMkLst>
            <pc:docMk/>
            <pc:sldMk cId="1369679206" sldId="287"/>
            <ac:spMk id="26" creationId="{567634F0-BA55-6B04-0E95-2D0956F94B89}"/>
          </ac:spMkLst>
        </pc:spChg>
        <pc:spChg chg="add mod">
          <ac:chgData name="Abby Swadling" userId="9f275bcc-8ab5-444a-b2c6-f16d55be4cd0" providerId="ADAL" clId="{39CB47B8-EF2D-54B6-9ED1-7FE910079BB9}" dt="2025-08-14T14:07:27.203" v="2276" actId="1076"/>
          <ac:spMkLst>
            <pc:docMk/>
            <pc:sldMk cId="1369679206" sldId="287"/>
            <ac:spMk id="27" creationId="{644AB936-1AA4-4C15-BA10-08B4363BCD91}"/>
          </ac:spMkLst>
        </pc:spChg>
        <pc:cxnChg chg="add mod">
          <ac:chgData name="Abby Swadling" userId="9f275bcc-8ab5-444a-b2c6-f16d55be4cd0" providerId="ADAL" clId="{39CB47B8-EF2D-54B6-9ED1-7FE910079BB9}" dt="2025-08-14T14:07:27.203" v="2276" actId="1076"/>
          <ac:cxnSpMkLst>
            <pc:docMk/>
            <pc:sldMk cId="1369679206" sldId="287"/>
            <ac:cxnSpMk id="11" creationId="{2444A792-DE6F-6989-1E4B-372710049A34}"/>
          </ac:cxnSpMkLst>
        </pc:cxnChg>
        <pc:cxnChg chg="add mod">
          <ac:chgData name="Abby Swadling" userId="9f275bcc-8ab5-444a-b2c6-f16d55be4cd0" providerId="ADAL" clId="{39CB47B8-EF2D-54B6-9ED1-7FE910079BB9}" dt="2025-08-14T14:07:27.203" v="2276" actId="1076"/>
          <ac:cxnSpMkLst>
            <pc:docMk/>
            <pc:sldMk cId="1369679206" sldId="287"/>
            <ac:cxnSpMk id="24" creationId="{68BDA64B-B8DA-16FD-FD5D-7FBAF769DA79}"/>
          </ac:cxnSpMkLst>
        </pc:cxnChg>
      </pc:sldChg>
      <pc:sldChg chg="addSp modSp new del mod ord">
        <pc:chgData name="Abby Swadling" userId="9f275bcc-8ab5-444a-b2c6-f16d55be4cd0" providerId="ADAL" clId="{39CB47B8-EF2D-54B6-9ED1-7FE910079BB9}" dt="2025-08-14T13:21:27.621" v="1920" actId="2696"/>
        <pc:sldMkLst>
          <pc:docMk/>
          <pc:sldMk cId="2542478851" sldId="287"/>
        </pc:sldMkLst>
      </pc:sldChg>
      <pc:sldChg chg="addSp delSp modSp new del mod">
        <pc:chgData name="Abby Swadling" userId="9f275bcc-8ab5-444a-b2c6-f16d55be4cd0" providerId="ADAL" clId="{39CB47B8-EF2D-54B6-9ED1-7FE910079BB9}" dt="2025-08-15T16:30:31.755" v="3417" actId="2696"/>
        <pc:sldMkLst>
          <pc:docMk/>
          <pc:sldMk cId="110379645" sldId="288"/>
        </pc:sldMkLst>
      </pc:sldChg>
      <pc:sldChg chg="modSp new del mod">
        <pc:chgData name="Abby Swadling" userId="9f275bcc-8ab5-444a-b2c6-f16d55be4cd0" providerId="ADAL" clId="{39CB47B8-EF2D-54B6-9ED1-7FE910079BB9}" dt="2025-08-14T14:20:21.777" v="2630" actId="2696"/>
        <pc:sldMkLst>
          <pc:docMk/>
          <pc:sldMk cId="6757209" sldId="289"/>
        </pc:sldMkLst>
      </pc:sldChg>
      <pc:sldChg chg="modSp add del mod">
        <pc:chgData name="Abby Swadling" userId="9f275bcc-8ab5-444a-b2c6-f16d55be4cd0" providerId="ADAL" clId="{39CB47B8-EF2D-54B6-9ED1-7FE910079BB9}" dt="2025-08-14T14:08:16.108" v="2311" actId="2696"/>
        <pc:sldMkLst>
          <pc:docMk/>
          <pc:sldMk cId="915343906" sldId="289"/>
        </pc:sldMkLst>
      </pc:sldChg>
      <pc:sldChg chg="addSp delSp modSp new mod ord">
        <pc:chgData name="Abby Swadling" userId="9f275bcc-8ab5-444a-b2c6-f16d55be4cd0" providerId="ADAL" clId="{39CB47B8-EF2D-54B6-9ED1-7FE910079BB9}" dt="2025-08-18T19:19:56.257" v="5615" actId="20578"/>
        <pc:sldMkLst>
          <pc:docMk/>
          <pc:sldMk cId="3365772138" sldId="289"/>
        </pc:sldMkLst>
        <pc:spChg chg="mod">
          <ac:chgData name="Abby Swadling" userId="9f275bcc-8ab5-444a-b2c6-f16d55be4cd0" providerId="ADAL" clId="{39CB47B8-EF2D-54B6-9ED1-7FE910079BB9}" dt="2025-08-17T17:52:32.758" v="3590" actId="20577"/>
          <ac:spMkLst>
            <pc:docMk/>
            <pc:sldMk cId="3365772138" sldId="289"/>
            <ac:spMk id="2" creationId="{3DB07B0C-3562-05C6-6361-EDEC133DAD8A}"/>
          </ac:spMkLst>
        </pc:spChg>
        <pc:spChg chg="mod">
          <ac:chgData name="Abby Swadling" userId="9f275bcc-8ab5-444a-b2c6-f16d55be4cd0" providerId="ADAL" clId="{39CB47B8-EF2D-54B6-9ED1-7FE910079BB9}" dt="2025-08-18T07:14:00.788" v="5435" actId="115"/>
          <ac:spMkLst>
            <pc:docMk/>
            <pc:sldMk cId="3365772138" sldId="289"/>
            <ac:spMk id="3" creationId="{113E8E57-4301-162A-2A08-F2B14A7FF618}"/>
          </ac:spMkLst>
        </pc:spChg>
        <pc:picChg chg="add del mod">
          <ac:chgData name="Abby Swadling" userId="9f275bcc-8ab5-444a-b2c6-f16d55be4cd0" providerId="ADAL" clId="{39CB47B8-EF2D-54B6-9ED1-7FE910079BB9}" dt="2025-08-17T18:23:32.955" v="3962" actId="1076"/>
          <ac:picMkLst>
            <pc:docMk/>
            <pc:sldMk cId="3365772138" sldId="289"/>
            <ac:picMk id="6" creationId="{71803719-F611-7447-83AC-53E4FCE27390}"/>
          </ac:picMkLst>
        </pc:picChg>
        <pc:picChg chg="add mod">
          <ac:chgData name="Abby Swadling" userId="9f275bcc-8ab5-444a-b2c6-f16d55be4cd0" providerId="ADAL" clId="{39CB47B8-EF2D-54B6-9ED1-7FE910079BB9}" dt="2025-08-17T18:18:38.870" v="3924" actId="1076"/>
          <ac:picMkLst>
            <pc:docMk/>
            <pc:sldMk cId="3365772138" sldId="289"/>
            <ac:picMk id="3074" creationId="{0EC69999-5DD1-C6AE-D23E-9FF21D6A58AF}"/>
          </ac:picMkLst>
        </pc:picChg>
        <pc:picChg chg="add mod">
          <ac:chgData name="Abby Swadling" userId="9f275bcc-8ab5-444a-b2c6-f16d55be4cd0" providerId="ADAL" clId="{39CB47B8-EF2D-54B6-9ED1-7FE910079BB9}" dt="2025-08-17T18:23:35.093" v="3963" actId="1076"/>
          <ac:picMkLst>
            <pc:docMk/>
            <pc:sldMk cId="3365772138" sldId="289"/>
            <ac:picMk id="3080" creationId="{7AFB864B-1DE8-F0BB-D902-14F7C519DCFB}"/>
          </ac:picMkLst>
        </pc:picChg>
      </pc:sldChg>
      <pc:sldChg chg="addSp delSp modSp new mod">
        <pc:chgData name="Abby Swadling" userId="9f275bcc-8ab5-444a-b2c6-f16d55be4cd0" providerId="ADAL" clId="{39CB47B8-EF2D-54B6-9ED1-7FE910079BB9}" dt="2025-08-15T16:38:52.247" v="3552" actId="14100"/>
        <pc:sldMkLst>
          <pc:docMk/>
          <pc:sldMk cId="2349771156" sldId="290"/>
        </pc:sldMkLst>
        <pc:spChg chg="mod">
          <ac:chgData name="Abby Swadling" userId="9f275bcc-8ab5-444a-b2c6-f16d55be4cd0" providerId="ADAL" clId="{39CB47B8-EF2D-54B6-9ED1-7FE910079BB9}" dt="2025-08-15T15:03:35.080" v="2851"/>
          <ac:spMkLst>
            <pc:docMk/>
            <pc:sldMk cId="2349771156" sldId="290"/>
            <ac:spMk id="2" creationId="{121EEB46-9BFF-AE6E-BDC2-D215104D9254}"/>
          </ac:spMkLst>
        </pc:spChg>
        <pc:spChg chg="add mod">
          <ac:chgData name="Abby Swadling" userId="9f275bcc-8ab5-444a-b2c6-f16d55be4cd0" providerId="ADAL" clId="{39CB47B8-EF2D-54B6-9ED1-7FE910079BB9}" dt="2025-08-15T16:38:45.067" v="3550" actId="1076"/>
          <ac:spMkLst>
            <pc:docMk/>
            <pc:sldMk cId="2349771156" sldId="290"/>
            <ac:spMk id="6" creationId="{BCC85C30-C10E-1A98-F9B0-9D5AFAE7CDC6}"/>
          </ac:spMkLst>
        </pc:spChg>
        <pc:spChg chg="add mod">
          <ac:chgData name="Abby Swadling" userId="9f275bcc-8ab5-444a-b2c6-f16d55be4cd0" providerId="ADAL" clId="{39CB47B8-EF2D-54B6-9ED1-7FE910079BB9}" dt="2025-08-15T16:38:45.067" v="3550" actId="1076"/>
          <ac:spMkLst>
            <pc:docMk/>
            <pc:sldMk cId="2349771156" sldId="290"/>
            <ac:spMk id="7" creationId="{331F4CAD-F44B-A7E7-5641-3B438D0D851F}"/>
          </ac:spMkLst>
        </pc:spChg>
        <pc:picChg chg="add mod">
          <ac:chgData name="Abby Swadling" userId="9f275bcc-8ab5-444a-b2c6-f16d55be4cd0" providerId="ADAL" clId="{39CB47B8-EF2D-54B6-9ED1-7FE910079BB9}" dt="2025-08-15T15:13:46.633" v="2951" actId="14100"/>
          <ac:picMkLst>
            <pc:docMk/>
            <pc:sldMk cId="2349771156" sldId="290"/>
            <ac:picMk id="1028" creationId="{F3F1A961-FA51-FA37-A315-486DBD1C9E98}"/>
          </ac:picMkLst>
        </pc:picChg>
      </pc:sldChg>
      <pc:sldChg chg="new del">
        <pc:chgData name="Abby Swadling" userId="9f275bcc-8ab5-444a-b2c6-f16d55be4cd0" providerId="ADAL" clId="{39CB47B8-EF2D-54B6-9ED1-7FE910079BB9}" dt="2025-08-15T15:16:07.712" v="2953" actId="2696"/>
        <pc:sldMkLst>
          <pc:docMk/>
          <pc:sldMk cId="826530658" sldId="291"/>
        </pc:sldMkLst>
      </pc:sldChg>
      <pc:sldChg chg="modSp new del mod">
        <pc:chgData name="Abby Swadling" userId="9f275bcc-8ab5-444a-b2c6-f16d55be4cd0" providerId="ADAL" clId="{39CB47B8-EF2D-54B6-9ED1-7FE910079BB9}" dt="2025-08-15T15:48:47.433" v="3047" actId="2696"/>
        <pc:sldMkLst>
          <pc:docMk/>
          <pc:sldMk cId="1528770209" sldId="291"/>
        </pc:sldMkLst>
      </pc:sldChg>
      <pc:sldChg chg="addSp delSp modSp new mod">
        <pc:chgData name="Abby Swadling" userId="9f275bcc-8ab5-444a-b2c6-f16d55be4cd0" providerId="ADAL" clId="{39CB47B8-EF2D-54B6-9ED1-7FE910079BB9}" dt="2025-08-15T17:03:58.037" v="3553" actId="14100"/>
        <pc:sldMkLst>
          <pc:docMk/>
          <pc:sldMk cId="1079758334" sldId="292"/>
        </pc:sldMkLst>
        <pc:spChg chg="mod">
          <ac:chgData name="Abby Swadling" userId="9f275bcc-8ab5-444a-b2c6-f16d55be4cd0" providerId="ADAL" clId="{39CB47B8-EF2D-54B6-9ED1-7FE910079BB9}" dt="2025-08-15T15:29:35.020" v="2990"/>
          <ac:spMkLst>
            <pc:docMk/>
            <pc:sldMk cId="1079758334" sldId="292"/>
            <ac:spMk id="2" creationId="{FBC93E1C-4FBB-88E1-D49B-3F030327DED1}"/>
          </ac:spMkLst>
        </pc:spChg>
        <pc:spChg chg="mod">
          <ac:chgData name="Abby Swadling" userId="9f275bcc-8ab5-444a-b2c6-f16d55be4cd0" providerId="ADAL" clId="{39CB47B8-EF2D-54B6-9ED1-7FE910079BB9}" dt="2025-08-15T17:03:58.037" v="3553" actId="14100"/>
          <ac:spMkLst>
            <pc:docMk/>
            <pc:sldMk cId="1079758334" sldId="292"/>
            <ac:spMk id="3" creationId="{E70E1DEB-8D9F-3D1C-D3B9-C15AD24C7CF7}"/>
          </ac:spMkLst>
        </pc:spChg>
        <pc:spChg chg="add mod">
          <ac:chgData name="Abby Swadling" userId="9f275bcc-8ab5-444a-b2c6-f16d55be4cd0" providerId="ADAL" clId="{39CB47B8-EF2D-54B6-9ED1-7FE910079BB9}" dt="2025-08-15T16:20:32.688" v="3328" actId="1076"/>
          <ac:spMkLst>
            <pc:docMk/>
            <pc:sldMk cId="1079758334" sldId="292"/>
            <ac:spMk id="25" creationId="{29CDE5E7-E301-85FD-9646-6D304ECA10DE}"/>
          </ac:spMkLst>
        </pc:spChg>
        <pc:spChg chg="add mod">
          <ac:chgData name="Abby Swadling" userId="9f275bcc-8ab5-444a-b2c6-f16d55be4cd0" providerId="ADAL" clId="{39CB47B8-EF2D-54B6-9ED1-7FE910079BB9}" dt="2025-08-15T16:25:29.213" v="3407" actId="1076"/>
          <ac:spMkLst>
            <pc:docMk/>
            <pc:sldMk cId="1079758334" sldId="292"/>
            <ac:spMk id="29" creationId="{BAEAE0ED-0AFE-1E1B-A7DA-F24938FF0A6F}"/>
          </ac:spMkLst>
        </pc:spChg>
        <pc:spChg chg="add mod">
          <ac:chgData name="Abby Swadling" userId="9f275bcc-8ab5-444a-b2c6-f16d55be4cd0" providerId="ADAL" clId="{39CB47B8-EF2D-54B6-9ED1-7FE910079BB9}" dt="2025-08-15T16:25:17.023" v="3404" actId="1076"/>
          <ac:spMkLst>
            <pc:docMk/>
            <pc:sldMk cId="1079758334" sldId="292"/>
            <ac:spMk id="30" creationId="{86395BE9-7D4B-A109-9C19-516884873F27}"/>
          </ac:spMkLst>
        </pc:spChg>
        <pc:spChg chg="add mod">
          <ac:chgData name="Abby Swadling" userId="9f275bcc-8ab5-444a-b2c6-f16d55be4cd0" providerId="ADAL" clId="{39CB47B8-EF2D-54B6-9ED1-7FE910079BB9}" dt="2025-08-15T16:26:01.058" v="3416" actId="1076"/>
          <ac:spMkLst>
            <pc:docMk/>
            <pc:sldMk cId="1079758334" sldId="292"/>
            <ac:spMk id="32" creationId="{82A535D6-20A3-78CA-7412-A80C4174DD43}"/>
          </ac:spMkLst>
        </pc:spChg>
        <pc:picChg chg="add mod">
          <ac:chgData name="Abby Swadling" userId="9f275bcc-8ab5-444a-b2c6-f16d55be4cd0" providerId="ADAL" clId="{39CB47B8-EF2D-54B6-9ED1-7FE910079BB9}" dt="2025-08-15T16:11:38.067" v="3063" actId="14100"/>
          <ac:picMkLst>
            <pc:docMk/>
            <pc:sldMk cId="1079758334" sldId="292"/>
            <ac:picMk id="2052" creationId="{FDDF86EB-0BD6-2857-0BD5-C27B09ACE6A2}"/>
          </ac:picMkLst>
        </pc:picChg>
      </pc:sldChg>
      <pc:sldChg chg="new del">
        <pc:chgData name="Abby Swadling" userId="9f275bcc-8ab5-444a-b2c6-f16d55be4cd0" providerId="ADAL" clId="{39CB47B8-EF2D-54B6-9ED1-7FE910079BB9}" dt="2025-08-17T18:24:49.893" v="3965" actId="2696"/>
        <pc:sldMkLst>
          <pc:docMk/>
          <pc:sldMk cId="3647321888" sldId="294"/>
        </pc:sldMkLst>
      </pc:sldChg>
      <pc:sldChg chg="new del">
        <pc:chgData name="Abby Swadling" userId="9f275bcc-8ab5-444a-b2c6-f16d55be4cd0" providerId="ADAL" clId="{39CB47B8-EF2D-54B6-9ED1-7FE910079BB9}" dt="2025-08-17T17:52:26.574" v="3555" actId="2696"/>
        <pc:sldMkLst>
          <pc:docMk/>
          <pc:sldMk cId="3864735778" sldId="294"/>
        </pc:sldMkLst>
      </pc:sldChg>
      <pc:sldChg chg="addSp delSp modSp new mod">
        <pc:chgData name="Abby Swadling" userId="9f275bcc-8ab5-444a-b2c6-f16d55be4cd0" providerId="ADAL" clId="{39CB47B8-EF2D-54B6-9ED1-7FE910079BB9}" dt="2025-08-18T19:50:09.445" v="5617" actId="20577"/>
        <pc:sldMkLst>
          <pc:docMk/>
          <pc:sldMk cId="3965654780" sldId="294"/>
        </pc:sldMkLst>
        <pc:spChg chg="mod">
          <ac:chgData name="Abby Swadling" userId="9f275bcc-8ab5-444a-b2c6-f16d55be4cd0" providerId="ADAL" clId="{39CB47B8-EF2D-54B6-9ED1-7FE910079BB9}" dt="2025-08-17T18:25:02.483" v="4019" actId="20577"/>
          <ac:spMkLst>
            <pc:docMk/>
            <pc:sldMk cId="3965654780" sldId="294"/>
            <ac:spMk id="2" creationId="{F6A57E85-6391-AFB7-F3C8-BD2DB755BFF5}"/>
          </ac:spMkLst>
        </pc:spChg>
        <pc:spChg chg="mod">
          <ac:chgData name="Abby Swadling" userId="9f275bcc-8ab5-444a-b2c6-f16d55be4cd0" providerId="ADAL" clId="{39CB47B8-EF2D-54B6-9ED1-7FE910079BB9}" dt="2025-08-18T19:50:09.445" v="5617" actId="20577"/>
          <ac:spMkLst>
            <pc:docMk/>
            <pc:sldMk cId="3965654780" sldId="294"/>
            <ac:spMk id="3" creationId="{58189809-4911-EC87-C7D0-9B8934234E73}"/>
          </ac:spMkLst>
        </pc:spChg>
        <pc:spChg chg="add mod">
          <ac:chgData name="Abby Swadling" userId="9f275bcc-8ab5-444a-b2c6-f16d55be4cd0" providerId="ADAL" clId="{39CB47B8-EF2D-54B6-9ED1-7FE910079BB9}" dt="2025-08-17T18:40:11.390" v="4121" actId="1076"/>
          <ac:spMkLst>
            <pc:docMk/>
            <pc:sldMk cId="3965654780" sldId="294"/>
            <ac:spMk id="10" creationId="{8203891E-A998-E802-2ED9-B2F84EC2ED70}"/>
          </ac:spMkLst>
        </pc:spChg>
        <pc:spChg chg="add mod">
          <ac:chgData name="Abby Swadling" userId="9f275bcc-8ab5-444a-b2c6-f16d55be4cd0" providerId="ADAL" clId="{39CB47B8-EF2D-54B6-9ED1-7FE910079BB9}" dt="2025-08-17T18:40:18.581" v="4125" actId="20577"/>
          <ac:spMkLst>
            <pc:docMk/>
            <pc:sldMk cId="3965654780" sldId="294"/>
            <ac:spMk id="11" creationId="{30042C3D-1B25-F80C-9B52-AB2705576F2E}"/>
          </ac:spMkLst>
        </pc:spChg>
        <pc:picChg chg="add mod modCrop">
          <ac:chgData name="Abby Swadling" userId="9f275bcc-8ab5-444a-b2c6-f16d55be4cd0" providerId="ADAL" clId="{39CB47B8-EF2D-54B6-9ED1-7FE910079BB9}" dt="2025-08-17T18:37:30.324" v="4062" actId="1076"/>
          <ac:picMkLst>
            <pc:docMk/>
            <pc:sldMk cId="3965654780" sldId="294"/>
            <ac:picMk id="5" creationId="{16311F44-F651-54FA-E921-E7B891A0BB25}"/>
          </ac:picMkLst>
        </pc:picChg>
        <pc:picChg chg="add mod">
          <ac:chgData name="Abby Swadling" userId="9f275bcc-8ab5-444a-b2c6-f16d55be4cd0" providerId="ADAL" clId="{39CB47B8-EF2D-54B6-9ED1-7FE910079BB9}" dt="2025-08-17T18:37:41.133" v="4066" actId="1076"/>
          <ac:picMkLst>
            <pc:docMk/>
            <pc:sldMk cId="3965654780" sldId="294"/>
            <ac:picMk id="4102" creationId="{AA53ECB1-7799-F247-6A1C-B786660F5819}"/>
          </ac:picMkLst>
        </pc:picChg>
        <pc:cxnChg chg="add mod">
          <ac:chgData name="Abby Swadling" userId="9f275bcc-8ab5-444a-b2c6-f16d55be4cd0" providerId="ADAL" clId="{39CB47B8-EF2D-54B6-9ED1-7FE910079BB9}" dt="2025-08-17T18:43:20.145" v="4155" actId="14100"/>
          <ac:cxnSpMkLst>
            <pc:docMk/>
            <pc:sldMk cId="3965654780" sldId="294"/>
            <ac:cxnSpMk id="6" creationId="{C1750C27-77EC-140B-D7F1-C187C8B6E39C}"/>
          </ac:cxnSpMkLst>
        </pc:cxnChg>
      </pc:sldChg>
      <pc:sldChg chg="addSp delSp modSp add mod">
        <pc:chgData name="Abby Swadling" userId="9f275bcc-8ab5-444a-b2c6-f16d55be4cd0" providerId="ADAL" clId="{39CB47B8-EF2D-54B6-9ED1-7FE910079BB9}" dt="2025-08-18T19:53:29.594" v="5618" actId="20577"/>
        <pc:sldMkLst>
          <pc:docMk/>
          <pc:sldMk cId="1912043424" sldId="295"/>
        </pc:sldMkLst>
        <pc:spChg chg="mod">
          <ac:chgData name="Abby Swadling" userId="9f275bcc-8ab5-444a-b2c6-f16d55be4cd0" providerId="ADAL" clId="{39CB47B8-EF2D-54B6-9ED1-7FE910079BB9}" dt="2025-08-17T18:49:15.624" v="4334" actId="20577"/>
          <ac:spMkLst>
            <pc:docMk/>
            <pc:sldMk cId="1912043424" sldId="295"/>
            <ac:spMk id="2" creationId="{E7FC8C1D-832D-AE07-D8E3-F369EBCD0DBF}"/>
          </ac:spMkLst>
        </pc:spChg>
        <pc:spChg chg="add mod">
          <ac:chgData name="Abby Swadling" userId="9f275bcc-8ab5-444a-b2c6-f16d55be4cd0" providerId="ADAL" clId="{39CB47B8-EF2D-54B6-9ED1-7FE910079BB9}" dt="2025-08-18T19:53:29.594" v="5618" actId="20577"/>
          <ac:spMkLst>
            <pc:docMk/>
            <pc:sldMk cId="1912043424" sldId="295"/>
            <ac:spMk id="8" creationId="{445E430F-9E1A-BEAA-0822-EB575653DE9C}"/>
          </ac:spMkLst>
        </pc:spChg>
        <pc:picChg chg="mod">
          <ac:chgData name="Abby Swadling" userId="9f275bcc-8ab5-444a-b2c6-f16d55be4cd0" providerId="ADAL" clId="{39CB47B8-EF2D-54B6-9ED1-7FE910079BB9}" dt="2025-08-17T18:58:37.694" v="4866" actId="1076"/>
          <ac:picMkLst>
            <pc:docMk/>
            <pc:sldMk cId="1912043424" sldId="295"/>
            <ac:picMk id="5" creationId="{C55883CD-B17F-FE92-ECD7-E9B1E805E600}"/>
          </ac:picMkLst>
        </pc:picChg>
        <pc:picChg chg="add del mod">
          <ac:chgData name="Abby Swadling" userId="9f275bcc-8ab5-444a-b2c6-f16d55be4cd0" providerId="ADAL" clId="{39CB47B8-EF2D-54B6-9ED1-7FE910079BB9}" dt="2025-08-17T19:00:24.602" v="4883" actId="478"/>
          <ac:picMkLst>
            <pc:docMk/>
            <pc:sldMk cId="1912043424" sldId="295"/>
            <ac:picMk id="4102" creationId="{79BAC1E4-7027-A2E3-A4E3-0E41E6A75087}"/>
          </ac:picMkLst>
        </pc:picChg>
        <pc:picChg chg="add mod">
          <ac:chgData name="Abby Swadling" userId="9f275bcc-8ab5-444a-b2c6-f16d55be4cd0" providerId="ADAL" clId="{39CB47B8-EF2D-54B6-9ED1-7FE910079BB9}" dt="2025-08-17T19:00:13.108" v="4879" actId="1076"/>
          <ac:picMkLst>
            <pc:docMk/>
            <pc:sldMk cId="1912043424" sldId="295"/>
            <ac:picMk id="5122" creationId="{61CFCBC5-8D1D-0F5D-9D73-D220DED4F39C}"/>
          </ac:picMkLst>
        </pc:picChg>
        <pc:cxnChg chg="mod">
          <ac:chgData name="Abby Swadling" userId="9f275bcc-8ab5-444a-b2c6-f16d55be4cd0" providerId="ADAL" clId="{39CB47B8-EF2D-54B6-9ED1-7FE910079BB9}" dt="2025-08-17T18:59:57.384" v="4874" actId="1076"/>
          <ac:cxnSpMkLst>
            <pc:docMk/>
            <pc:sldMk cId="1912043424" sldId="295"/>
            <ac:cxnSpMk id="6" creationId="{0707FAF1-1CB2-54E2-70DE-256673779181}"/>
          </ac:cxnSpMkLst>
        </pc:cxnChg>
        <pc:cxnChg chg="add mod">
          <ac:chgData name="Abby Swadling" userId="9f275bcc-8ab5-444a-b2c6-f16d55be4cd0" providerId="ADAL" clId="{39CB47B8-EF2D-54B6-9ED1-7FE910079BB9}" dt="2025-08-17T19:00:21.599" v="4881" actId="1076"/>
          <ac:cxnSpMkLst>
            <pc:docMk/>
            <pc:sldMk cId="1912043424" sldId="295"/>
            <ac:cxnSpMk id="12" creationId="{01C41212-DBBE-2C51-0C19-8EB3177CA752}"/>
          </ac:cxnSpMkLst>
        </pc:cxnChg>
      </pc:sldChg>
      <pc:sldChg chg="addSp delSp modSp add mod">
        <pc:chgData name="Abby Swadling" userId="9f275bcc-8ab5-444a-b2c6-f16d55be4cd0" providerId="ADAL" clId="{39CB47B8-EF2D-54B6-9ED1-7FE910079BB9}" dt="2025-08-17T19:09:43.507" v="5393" actId="14100"/>
        <pc:sldMkLst>
          <pc:docMk/>
          <pc:sldMk cId="2335963892" sldId="296"/>
        </pc:sldMkLst>
        <pc:spChg chg="mod">
          <ac:chgData name="Abby Swadling" userId="9f275bcc-8ab5-444a-b2c6-f16d55be4cd0" providerId="ADAL" clId="{39CB47B8-EF2D-54B6-9ED1-7FE910079BB9}" dt="2025-08-17T19:00:57.095" v="4906" actId="20577"/>
          <ac:spMkLst>
            <pc:docMk/>
            <pc:sldMk cId="2335963892" sldId="296"/>
            <ac:spMk id="2" creationId="{60D7DBA1-2CF6-90A1-BCF1-C85D67B6E456}"/>
          </ac:spMkLst>
        </pc:spChg>
        <pc:spChg chg="mod">
          <ac:chgData name="Abby Swadling" userId="9f275bcc-8ab5-444a-b2c6-f16d55be4cd0" providerId="ADAL" clId="{39CB47B8-EF2D-54B6-9ED1-7FE910079BB9}" dt="2025-08-17T19:09:43.507" v="5393" actId="14100"/>
          <ac:spMkLst>
            <pc:docMk/>
            <pc:sldMk cId="2335963892" sldId="296"/>
            <ac:spMk id="8" creationId="{A883B407-7AF0-081C-9CA7-128F29785BA3}"/>
          </ac:spMkLst>
        </pc:spChg>
        <pc:spChg chg="add mod">
          <ac:chgData name="Abby Swadling" userId="9f275bcc-8ab5-444a-b2c6-f16d55be4cd0" providerId="ADAL" clId="{39CB47B8-EF2D-54B6-9ED1-7FE910079BB9}" dt="2025-08-17T19:03:40.142" v="4974" actId="1076"/>
          <ac:spMkLst>
            <pc:docMk/>
            <pc:sldMk cId="2335963892" sldId="296"/>
            <ac:spMk id="11" creationId="{75CF3D65-E11A-380D-C4CA-DE11AA2AFDE2}"/>
          </ac:spMkLst>
        </pc:spChg>
        <pc:spChg chg="add mod">
          <ac:chgData name="Abby Swadling" userId="9f275bcc-8ab5-444a-b2c6-f16d55be4cd0" providerId="ADAL" clId="{39CB47B8-EF2D-54B6-9ED1-7FE910079BB9}" dt="2025-08-17T19:03:40.142" v="4974" actId="1076"/>
          <ac:spMkLst>
            <pc:docMk/>
            <pc:sldMk cId="2335963892" sldId="296"/>
            <ac:spMk id="13" creationId="{9BAC8792-9D9D-9534-0D05-BFE12E7E1A51}"/>
          </ac:spMkLst>
        </pc:spChg>
        <pc:cxnChg chg="mod">
          <ac:chgData name="Abby Swadling" userId="9f275bcc-8ab5-444a-b2c6-f16d55be4cd0" providerId="ADAL" clId="{39CB47B8-EF2D-54B6-9ED1-7FE910079BB9}" dt="2025-08-17T19:03:40.142" v="4974" actId="1076"/>
          <ac:cxnSpMkLst>
            <pc:docMk/>
            <pc:sldMk cId="2335963892" sldId="296"/>
            <ac:cxnSpMk id="6" creationId="{5278D460-BA00-6FD0-DF43-60C04A41E75D}"/>
          </ac:cxnSpMkLst>
        </pc:cxnChg>
        <pc:cxnChg chg="mod">
          <ac:chgData name="Abby Swadling" userId="9f275bcc-8ab5-444a-b2c6-f16d55be4cd0" providerId="ADAL" clId="{39CB47B8-EF2D-54B6-9ED1-7FE910079BB9}" dt="2025-08-17T19:03:40.142" v="4974" actId="1076"/>
          <ac:cxnSpMkLst>
            <pc:docMk/>
            <pc:sldMk cId="2335963892" sldId="296"/>
            <ac:cxnSpMk id="12" creationId="{40AEB452-954B-38F3-1CFA-32B71D144983}"/>
          </ac:cxnSpMkLst>
        </pc:cxnChg>
      </pc:sldChg>
      <pc:sldChg chg="addSp delSp modSp new del mod">
        <pc:chgData name="Abby Swadling" userId="9f275bcc-8ab5-444a-b2c6-f16d55be4cd0" providerId="ADAL" clId="{39CB47B8-EF2D-54B6-9ED1-7FE910079BB9}" dt="2025-08-18T07:16:44.333" v="5489" actId="2696"/>
        <pc:sldMkLst>
          <pc:docMk/>
          <pc:sldMk cId="1337171581" sldId="297"/>
        </pc:sldMkLst>
        <pc:spChg chg="del">
          <ac:chgData name="Abby Swadling" userId="9f275bcc-8ab5-444a-b2c6-f16d55be4cd0" providerId="ADAL" clId="{39CB47B8-EF2D-54B6-9ED1-7FE910079BB9}" dt="2025-08-18T07:15:28.393" v="5440" actId="478"/>
          <ac:spMkLst>
            <pc:docMk/>
            <pc:sldMk cId="1337171581" sldId="297"/>
            <ac:spMk id="3" creationId="{5D1CF713-3ECF-DFA7-F10A-46274909FE89}"/>
          </ac:spMkLst>
        </pc:spChg>
        <pc:spChg chg="add mod">
          <ac:chgData name="Abby Swadling" userId="9f275bcc-8ab5-444a-b2c6-f16d55be4cd0" providerId="ADAL" clId="{39CB47B8-EF2D-54B6-9ED1-7FE910079BB9}" dt="2025-08-18T07:15:28.787" v="5441"/>
          <ac:spMkLst>
            <pc:docMk/>
            <pc:sldMk cId="1337171581" sldId="297"/>
            <ac:spMk id="6" creationId="{8867361F-C0D9-3062-9C84-7E28E7CDD07C}"/>
          </ac:spMkLst>
        </pc:spChg>
        <pc:spChg chg="add mod">
          <ac:chgData name="Abby Swadling" userId="9f275bcc-8ab5-444a-b2c6-f16d55be4cd0" providerId="ADAL" clId="{39CB47B8-EF2D-54B6-9ED1-7FE910079BB9}" dt="2025-08-18T07:15:28.787" v="5441"/>
          <ac:spMkLst>
            <pc:docMk/>
            <pc:sldMk cId="1337171581" sldId="297"/>
            <ac:spMk id="7" creationId="{51E99B90-3FBE-4C44-A779-0B2976F224EF}"/>
          </ac:spMkLst>
        </pc:spChg>
        <pc:spChg chg="add mod">
          <ac:chgData name="Abby Swadling" userId="9f275bcc-8ab5-444a-b2c6-f16d55be4cd0" providerId="ADAL" clId="{39CB47B8-EF2D-54B6-9ED1-7FE910079BB9}" dt="2025-08-18T07:15:28.787" v="5441"/>
          <ac:spMkLst>
            <pc:docMk/>
            <pc:sldMk cId="1337171581" sldId="297"/>
            <ac:spMk id="8" creationId="{5A256B46-B87D-EDFF-CCFB-FD60F1637164}"/>
          </ac:spMkLst>
        </pc:spChg>
        <pc:spChg chg="add mod">
          <ac:chgData name="Abby Swadling" userId="9f275bcc-8ab5-444a-b2c6-f16d55be4cd0" providerId="ADAL" clId="{39CB47B8-EF2D-54B6-9ED1-7FE910079BB9}" dt="2025-08-18T07:15:28.787" v="5441"/>
          <ac:spMkLst>
            <pc:docMk/>
            <pc:sldMk cId="1337171581" sldId="297"/>
            <ac:spMk id="9" creationId="{5237AB01-DBCF-635B-5315-4041A7AC360F}"/>
          </ac:spMkLst>
        </pc:spChg>
        <pc:spChg chg="add mod">
          <ac:chgData name="Abby Swadling" userId="9f275bcc-8ab5-444a-b2c6-f16d55be4cd0" providerId="ADAL" clId="{39CB47B8-EF2D-54B6-9ED1-7FE910079BB9}" dt="2025-08-18T07:15:28.787" v="5441"/>
          <ac:spMkLst>
            <pc:docMk/>
            <pc:sldMk cId="1337171581" sldId="297"/>
            <ac:spMk id="10" creationId="{CE9A79C8-7475-6CCA-CE70-D6434CE0DD45}"/>
          </ac:spMkLst>
        </pc:spChg>
        <pc:spChg chg="add mod">
          <ac:chgData name="Abby Swadling" userId="9f275bcc-8ab5-444a-b2c6-f16d55be4cd0" providerId="ADAL" clId="{39CB47B8-EF2D-54B6-9ED1-7FE910079BB9}" dt="2025-08-18T07:15:28.787" v="5441"/>
          <ac:spMkLst>
            <pc:docMk/>
            <pc:sldMk cId="1337171581" sldId="297"/>
            <ac:spMk id="16" creationId="{CA9217FA-CC70-E73C-0689-81F255322278}"/>
          </ac:spMkLst>
        </pc:spChg>
        <pc:spChg chg="add mod">
          <ac:chgData name="Abby Swadling" userId="9f275bcc-8ab5-444a-b2c6-f16d55be4cd0" providerId="ADAL" clId="{39CB47B8-EF2D-54B6-9ED1-7FE910079BB9}" dt="2025-08-18T07:15:28.787" v="5441"/>
          <ac:spMkLst>
            <pc:docMk/>
            <pc:sldMk cId="1337171581" sldId="297"/>
            <ac:spMk id="17" creationId="{E13565B6-9C97-F36E-C66E-A14797BA1431}"/>
          </ac:spMkLst>
        </pc:spChg>
        <pc:picChg chg="add mod">
          <ac:chgData name="Abby Swadling" userId="9f275bcc-8ab5-444a-b2c6-f16d55be4cd0" providerId="ADAL" clId="{39CB47B8-EF2D-54B6-9ED1-7FE910079BB9}" dt="2025-08-18T07:15:28.787" v="5441"/>
          <ac:picMkLst>
            <pc:docMk/>
            <pc:sldMk cId="1337171581" sldId="297"/>
            <ac:picMk id="5" creationId="{444EF400-B4AA-D7E9-34A4-D8684AFD196D}"/>
          </ac:picMkLst>
        </pc:picChg>
        <pc:cxnChg chg="add mod">
          <ac:chgData name="Abby Swadling" userId="9f275bcc-8ab5-444a-b2c6-f16d55be4cd0" providerId="ADAL" clId="{39CB47B8-EF2D-54B6-9ED1-7FE910079BB9}" dt="2025-08-18T07:15:28.787" v="5441"/>
          <ac:cxnSpMkLst>
            <pc:docMk/>
            <pc:sldMk cId="1337171581" sldId="297"/>
            <ac:cxnSpMk id="11" creationId="{9BF20FE2-E9C8-3B4F-F9B1-E66D3749DEEE}"/>
          </ac:cxnSpMkLst>
        </pc:cxnChg>
        <pc:cxnChg chg="add mod">
          <ac:chgData name="Abby Swadling" userId="9f275bcc-8ab5-444a-b2c6-f16d55be4cd0" providerId="ADAL" clId="{39CB47B8-EF2D-54B6-9ED1-7FE910079BB9}" dt="2025-08-18T07:15:28.787" v="5441"/>
          <ac:cxnSpMkLst>
            <pc:docMk/>
            <pc:sldMk cId="1337171581" sldId="297"/>
            <ac:cxnSpMk id="13" creationId="{B76E2AAC-F7F4-4D61-C4E2-0ED33B8907DA}"/>
          </ac:cxnSpMkLst>
        </pc:cxnChg>
      </pc:sldChg>
      <pc:sldChg chg="new del">
        <pc:chgData name="Abby Swadling" userId="9f275bcc-8ab5-444a-b2c6-f16d55be4cd0" providerId="ADAL" clId="{39CB47B8-EF2D-54B6-9ED1-7FE910079BB9}" dt="2025-08-17T19:10:04.779" v="5395" actId="2696"/>
        <pc:sldMkLst>
          <pc:docMk/>
          <pc:sldMk cId="3530457065" sldId="297"/>
        </pc:sldMkLst>
      </pc:sldChg>
      <pc:sldChg chg="addSp delSp modSp new mod">
        <pc:chgData name="Abby Swadling" userId="9f275bcc-8ab5-444a-b2c6-f16d55be4cd0" providerId="ADAL" clId="{39CB47B8-EF2D-54B6-9ED1-7FE910079BB9}" dt="2025-08-18T19:56:06.231" v="5620" actId="478"/>
        <pc:sldMkLst>
          <pc:docMk/>
          <pc:sldMk cId="4062580141" sldId="298"/>
        </pc:sldMkLst>
        <pc:spChg chg="mod">
          <ac:chgData name="Abby Swadling" userId="9f275bcc-8ab5-444a-b2c6-f16d55be4cd0" providerId="ADAL" clId="{39CB47B8-EF2D-54B6-9ED1-7FE910079BB9}" dt="2025-08-18T07:16:16.327" v="5486" actId="20577"/>
          <ac:spMkLst>
            <pc:docMk/>
            <pc:sldMk cId="4062580141" sldId="298"/>
            <ac:spMk id="2" creationId="{2FD6AF41-2623-EA99-CED8-CE9500DB8B37}"/>
          </ac:spMkLst>
        </pc:spChg>
        <pc:spChg chg="del">
          <ac:chgData name="Abby Swadling" userId="9f275bcc-8ab5-444a-b2c6-f16d55be4cd0" providerId="ADAL" clId="{39CB47B8-EF2D-54B6-9ED1-7FE910079BB9}" dt="2025-08-18T07:15:37.511" v="5443" actId="478"/>
          <ac:spMkLst>
            <pc:docMk/>
            <pc:sldMk cId="4062580141" sldId="298"/>
            <ac:spMk id="3" creationId="{C295516E-026B-14CE-A431-B0974F573E4A}"/>
          </ac:spMkLst>
        </pc:spChg>
        <pc:spChg chg="add mod">
          <ac:chgData name="Abby Swadling" userId="9f275bcc-8ab5-444a-b2c6-f16d55be4cd0" providerId="ADAL" clId="{39CB47B8-EF2D-54B6-9ED1-7FE910079BB9}" dt="2025-08-18T07:16:38.362" v="5488" actId="2711"/>
          <ac:spMkLst>
            <pc:docMk/>
            <pc:sldMk cId="4062580141" sldId="298"/>
            <ac:spMk id="6" creationId="{5C31F565-C83A-B4A0-D527-DE331BA9EA56}"/>
          </ac:spMkLst>
        </pc:spChg>
        <pc:spChg chg="add mod">
          <ac:chgData name="Abby Swadling" userId="9f275bcc-8ab5-444a-b2c6-f16d55be4cd0" providerId="ADAL" clId="{39CB47B8-EF2D-54B6-9ED1-7FE910079BB9}" dt="2025-08-18T07:16:38.362" v="5488" actId="2711"/>
          <ac:spMkLst>
            <pc:docMk/>
            <pc:sldMk cId="4062580141" sldId="298"/>
            <ac:spMk id="7" creationId="{AE110110-D7C6-B794-61DB-56EAD1A83E61}"/>
          </ac:spMkLst>
        </pc:spChg>
        <pc:spChg chg="add mod">
          <ac:chgData name="Abby Swadling" userId="9f275bcc-8ab5-444a-b2c6-f16d55be4cd0" providerId="ADAL" clId="{39CB47B8-EF2D-54B6-9ED1-7FE910079BB9}" dt="2025-08-18T07:16:38.362" v="5488" actId="2711"/>
          <ac:spMkLst>
            <pc:docMk/>
            <pc:sldMk cId="4062580141" sldId="298"/>
            <ac:spMk id="8" creationId="{10A1DE5B-3654-6834-FCDB-518B1C48EB05}"/>
          </ac:spMkLst>
        </pc:spChg>
        <pc:spChg chg="add mod">
          <ac:chgData name="Abby Swadling" userId="9f275bcc-8ab5-444a-b2c6-f16d55be4cd0" providerId="ADAL" clId="{39CB47B8-EF2D-54B6-9ED1-7FE910079BB9}" dt="2025-08-18T07:16:38.362" v="5488" actId="2711"/>
          <ac:spMkLst>
            <pc:docMk/>
            <pc:sldMk cId="4062580141" sldId="298"/>
            <ac:spMk id="9" creationId="{50D122C4-272C-9F05-A126-06ED44107EC1}"/>
          </ac:spMkLst>
        </pc:spChg>
        <pc:spChg chg="add mod">
          <ac:chgData name="Abby Swadling" userId="9f275bcc-8ab5-444a-b2c6-f16d55be4cd0" providerId="ADAL" clId="{39CB47B8-EF2D-54B6-9ED1-7FE910079BB9}" dt="2025-08-18T07:16:38.362" v="5488" actId="2711"/>
          <ac:spMkLst>
            <pc:docMk/>
            <pc:sldMk cId="4062580141" sldId="298"/>
            <ac:spMk id="10" creationId="{403A0DEC-A64A-CC33-8ECC-5EC8B9CDB584}"/>
          </ac:spMkLst>
        </pc:spChg>
        <pc:spChg chg="add mod">
          <ac:chgData name="Abby Swadling" userId="9f275bcc-8ab5-444a-b2c6-f16d55be4cd0" providerId="ADAL" clId="{39CB47B8-EF2D-54B6-9ED1-7FE910079BB9}" dt="2025-08-18T07:15:37.888" v="5444"/>
          <ac:spMkLst>
            <pc:docMk/>
            <pc:sldMk cId="4062580141" sldId="298"/>
            <ac:spMk id="16" creationId="{E42273B9-7020-CB92-B905-0454FAA05307}"/>
          </ac:spMkLst>
        </pc:spChg>
        <pc:spChg chg="add mod">
          <ac:chgData name="Abby Swadling" userId="9f275bcc-8ab5-444a-b2c6-f16d55be4cd0" providerId="ADAL" clId="{39CB47B8-EF2D-54B6-9ED1-7FE910079BB9}" dt="2025-08-18T07:16:25.589" v="5487" actId="2711"/>
          <ac:spMkLst>
            <pc:docMk/>
            <pc:sldMk cId="4062580141" sldId="298"/>
            <ac:spMk id="17" creationId="{3BF3A14B-66D1-0ECA-0E60-1296FC0A994B}"/>
          </ac:spMkLst>
        </pc:spChg>
        <pc:spChg chg="add del mod">
          <ac:chgData name="Abby Swadling" userId="9f275bcc-8ab5-444a-b2c6-f16d55be4cd0" providerId="ADAL" clId="{39CB47B8-EF2D-54B6-9ED1-7FE910079BB9}" dt="2025-08-18T07:18:02.747" v="5521" actId="478"/>
          <ac:spMkLst>
            <pc:docMk/>
            <pc:sldMk cId="4062580141" sldId="298"/>
            <ac:spMk id="20" creationId="{33E1D78F-B691-AD56-52E2-21302B938A1F}"/>
          </ac:spMkLst>
        </pc:spChg>
        <pc:spChg chg="add mod">
          <ac:chgData name="Abby Swadling" userId="9f275bcc-8ab5-444a-b2c6-f16d55be4cd0" providerId="ADAL" clId="{39CB47B8-EF2D-54B6-9ED1-7FE910079BB9}" dt="2025-08-18T07:17:52.043" v="5520" actId="14100"/>
          <ac:spMkLst>
            <pc:docMk/>
            <pc:sldMk cId="4062580141" sldId="298"/>
            <ac:spMk id="21" creationId="{AB0A2544-DC06-A217-1435-A49F8547341F}"/>
          </ac:spMkLst>
        </pc:spChg>
        <pc:spChg chg="add del mod">
          <ac:chgData name="Abby Swadling" userId="9f275bcc-8ab5-444a-b2c6-f16d55be4cd0" providerId="ADAL" clId="{39CB47B8-EF2D-54B6-9ED1-7FE910079BB9}" dt="2025-08-18T19:56:06.231" v="5620" actId="478"/>
          <ac:spMkLst>
            <pc:docMk/>
            <pc:sldMk cId="4062580141" sldId="298"/>
            <ac:spMk id="25" creationId="{80594CBF-AAAE-EA40-ABC4-757B7FCBA098}"/>
          </ac:spMkLst>
        </pc:spChg>
        <pc:picChg chg="add mod">
          <ac:chgData name="Abby Swadling" userId="9f275bcc-8ab5-444a-b2c6-f16d55be4cd0" providerId="ADAL" clId="{39CB47B8-EF2D-54B6-9ED1-7FE910079BB9}" dt="2025-08-18T07:15:37.888" v="5444"/>
          <ac:picMkLst>
            <pc:docMk/>
            <pc:sldMk cId="4062580141" sldId="298"/>
            <ac:picMk id="5" creationId="{EACA6F65-B98F-0B3F-060D-A5B2AB7C9659}"/>
          </ac:picMkLst>
        </pc:picChg>
        <pc:picChg chg="add mod">
          <ac:chgData name="Abby Swadling" userId="9f275bcc-8ab5-444a-b2c6-f16d55be4cd0" providerId="ADAL" clId="{39CB47B8-EF2D-54B6-9ED1-7FE910079BB9}" dt="2025-08-18T07:19:08.808" v="5527"/>
          <ac:picMkLst>
            <pc:docMk/>
            <pc:sldMk cId="4062580141" sldId="298"/>
            <ac:picMk id="24" creationId="{3DFF87F8-065E-5F84-8DC4-855931EF649B}"/>
          </ac:picMkLst>
        </pc:picChg>
        <pc:cxnChg chg="add mod">
          <ac:chgData name="Abby Swadling" userId="9f275bcc-8ab5-444a-b2c6-f16d55be4cd0" providerId="ADAL" clId="{39CB47B8-EF2D-54B6-9ED1-7FE910079BB9}" dt="2025-08-18T07:15:37.888" v="5444"/>
          <ac:cxnSpMkLst>
            <pc:docMk/>
            <pc:sldMk cId="4062580141" sldId="298"/>
            <ac:cxnSpMk id="13" creationId="{EA84D234-303F-FAE0-CCC7-9DBC1F9A7B9F}"/>
          </ac:cxnSpMkLst>
        </pc:cxnChg>
        <pc:cxnChg chg="add mod">
          <ac:chgData name="Abby Swadling" userId="9f275bcc-8ab5-444a-b2c6-f16d55be4cd0" providerId="ADAL" clId="{39CB47B8-EF2D-54B6-9ED1-7FE910079BB9}" dt="2025-08-18T07:15:37.888" v="5444"/>
          <ac:cxnSpMkLst>
            <pc:docMk/>
            <pc:sldMk cId="4062580141" sldId="298"/>
            <ac:cxnSpMk id="14" creationId="{DC07881F-10C4-7EA3-BC72-1BEC05720072}"/>
          </ac:cxnSpMkLst>
        </pc:cxnChg>
        <pc:cxnChg chg="add del mod">
          <ac:chgData name="Abby Swadling" userId="9f275bcc-8ab5-444a-b2c6-f16d55be4cd0" providerId="ADAL" clId="{39CB47B8-EF2D-54B6-9ED1-7FE910079BB9}" dt="2025-08-18T07:16:57.184" v="5493" actId="478"/>
          <ac:cxnSpMkLst>
            <pc:docMk/>
            <pc:sldMk cId="4062580141" sldId="298"/>
            <ac:cxnSpMk id="18" creationId="{9785B3BF-6B0D-F80A-6919-4DDE88072209}"/>
          </ac:cxnSpMkLst>
        </pc:cxnChg>
        <pc:cxnChg chg="add del mod">
          <ac:chgData name="Abby Swadling" userId="9f275bcc-8ab5-444a-b2c6-f16d55be4cd0" providerId="ADAL" clId="{39CB47B8-EF2D-54B6-9ED1-7FE910079BB9}" dt="2025-08-18T19:56:04.408" v="5619" actId="478"/>
          <ac:cxnSpMkLst>
            <pc:docMk/>
            <pc:sldMk cId="4062580141" sldId="298"/>
            <ac:cxnSpMk id="22" creationId="{9E5BA270-069B-B583-3CF2-13A20FAAC357}"/>
          </ac:cxnSpMkLst>
        </pc:cxnChg>
      </pc:sldChg>
      <pc:sldChg chg="addSp modSp new mod">
        <pc:chgData name="Abby Swadling" userId="9f275bcc-8ab5-444a-b2c6-f16d55be4cd0" providerId="ADAL" clId="{39CB47B8-EF2D-54B6-9ED1-7FE910079BB9}" dt="2025-08-18T07:26:31.225" v="5614" actId="1076"/>
        <pc:sldMkLst>
          <pc:docMk/>
          <pc:sldMk cId="1757126226" sldId="299"/>
        </pc:sldMkLst>
        <pc:spChg chg="mod">
          <ac:chgData name="Abby Swadling" userId="9f275bcc-8ab5-444a-b2c6-f16d55be4cd0" providerId="ADAL" clId="{39CB47B8-EF2D-54B6-9ED1-7FE910079BB9}" dt="2025-08-18T07:26:09.170" v="5609" actId="20577"/>
          <ac:spMkLst>
            <pc:docMk/>
            <pc:sldMk cId="1757126226" sldId="299"/>
            <ac:spMk id="2" creationId="{2943DA9B-9587-BAEB-A049-5DF2646E8A1A}"/>
          </ac:spMkLst>
        </pc:spChg>
        <pc:spChg chg="mod">
          <ac:chgData name="Abby Swadling" userId="9f275bcc-8ab5-444a-b2c6-f16d55be4cd0" providerId="ADAL" clId="{39CB47B8-EF2D-54B6-9ED1-7FE910079BB9}" dt="2025-08-18T07:26:23.908" v="5611" actId="20577"/>
          <ac:spMkLst>
            <pc:docMk/>
            <pc:sldMk cId="1757126226" sldId="299"/>
            <ac:spMk id="3" creationId="{EFA6F72B-A481-F980-2058-756696A166AE}"/>
          </ac:spMkLst>
        </pc:spChg>
        <pc:picChg chg="add mod">
          <ac:chgData name="Abby Swadling" userId="9f275bcc-8ab5-444a-b2c6-f16d55be4cd0" providerId="ADAL" clId="{39CB47B8-EF2D-54B6-9ED1-7FE910079BB9}" dt="2025-08-18T07:26:31.225" v="5614" actId="1076"/>
          <ac:picMkLst>
            <pc:docMk/>
            <pc:sldMk cId="1757126226" sldId="299"/>
            <ac:picMk id="5" creationId="{3C095156-30D4-8724-6369-AC5957C2053B}"/>
          </ac:picMkLst>
        </pc:picChg>
      </pc:sldChg>
      <pc:sldChg chg="del">
        <pc:chgData name="Abby Swadling" userId="9f275bcc-8ab5-444a-b2c6-f16d55be4cd0" providerId="ADAL" clId="{39CB47B8-EF2D-54B6-9ED1-7FE910079BB9}" dt="2025-08-19T20:20:24.590" v="5622" actId="2696"/>
        <pc:sldMkLst>
          <pc:docMk/>
          <pc:sldMk cId="778113983" sldId="301"/>
        </pc:sldMkLst>
      </pc:sldChg>
    </pc:docChg>
  </pc:docChgLst>
  <pc:docChgLst>
    <pc:chgData name="Abby Swadling" userId="9f275bcc-8ab5-444a-b2c6-f16d55be4cd0" providerId="ADAL" clId="{34901E88-13D4-3341-AD08-05ADCF5DA416}"/>
    <pc:docChg chg="undo custSel addSld delSld modSld sldOrd modMainMaster">
      <pc:chgData name="Abby Swadling" userId="9f275bcc-8ab5-444a-b2c6-f16d55be4cd0" providerId="ADAL" clId="{34901E88-13D4-3341-AD08-05ADCF5DA416}" dt="2025-08-13T15:19:57.388" v="2122" actId="20577"/>
      <pc:docMkLst>
        <pc:docMk/>
      </pc:docMkLst>
      <pc:sldChg chg="modSp mod">
        <pc:chgData name="Abby Swadling" userId="9f275bcc-8ab5-444a-b2c6-f16d55be4cd0" providerId="ADAL" clId="{34901E88-13D4-3341-AD08-05ADCF5DA416}" dt="2025-08-12T16:01:47.703" v="843" actId="1076"/>
        <pc:sldMkLst>
          <pc:docMk/>
          <pc:sldMk cId="3383701297" sldId="258"/>
        </pc:sldMkLst>
        <pc:spChg chg="mod">
          <ac:chgData name="Abby Swadling" userId="9f275bcc-8ab5-444a-b2c6-f16d55be4cd0" providerId="ADAL" clId="{34901E88-13D4-3341-AD08-05ADCF5DA416}" dt="2025-08-12T16:01:47.703" v="843" actId="1076"/>
          <ac:spMkLst>
            <pc:docMk/>
            <pc:sldMk cId="3383701297" sldId="258"/>
            <ac:spMk id="11" creationId="{8BE5A98F-9BE8-2AB6-96BD-E7F3E86C642E}"/>
          </ac:spMkLst>
        </pc:spChg>
      </pc:sldChg>
      <pc:sldChg chg="addSp delSp modSp mod">
        <pc:chgData name="Abby Swadling" userId="9f275bcc-8ab5-444a-b2c6-f16d55be4cd0" providerId="ADAL" clId="{34901E88-13D4-3341-AD08-05ADCF5DA416}" dt="2025-08-13T11:41:41.782" v="861" actId="478"/>
        <pc:sldMkLst>
          <pc:docMk/>
          <pc:sldMk cId="770334874" sldId="263"/>
        </pc:sldMkLst>
        <pc:spChg chg="mod">
          <ac:chgData name="Abby Swadling" userId="9f275bcc-8ab5-444a-b2c6-f16d55be4cd0" providerId="ADAL" clId="{34901E88-13D4-3341-AD08-05ADCF5DA416}" dt="2025-08-13T11:41:33.980" v="859" actId="20577"/>
          <ac:spMkLst>
            <pc:docMk/>
            <pc:sldMk cId="770334874" sldId="263"/>
            <ac:spMk id="5" creationId="{DBA73AEB-5E8E-4C12-1DBD-DAEDE62CC778}"/>
          </ac:spMkLst>
        </pc:spChg>
      </pc:sldChg>
      <pc:sldChg chg="addSp delSp modSp new mod">
        <pc:chgData name="Abby Swadling" userId="9f275bcc-8ab5-444a-b2c6-f16d55be4cd0" providerId="ADAL" clId="{34901E88-13D4-3341-AD08-05ADCF5DA416}" dt="2025-08-12T14:41:27.538" v="300" actId="20577"/>
        <pc:sldMkLst>
          <pc:docMk/>
          <pc:sldMk cId="2721221266" sldId="266"/>
        </pc:sldMkLst>
        <pc:spChg chg="mod">
          <ac:chgData name="Abby Swadling" userId="9f275bcc-8ab5-444a-b2c6-f16d55be4cd0" providerId="ADAL" clId="{34901E88-13D4-3341-AD08-05ADCF5DA416}" dt="2025-08-12T14:35:39.420" v="267" actId="1076"/>
          <ac:spMkLst>
            <pc:docMk/>
            <pc:sldMk cId="2721221266" sldId="266"/>
            <ac:spMk id="2" creationId="{5CDFBA0D-46BD-7DA8-C06B-D4ABAF8714AA}"/>
          </ac:spMkLst>
        </pc:spChg>
        <pc:spChg chg="mod">
          <ac:chgData name="Abby Swadling" userId="9f275bcc-8ab5-444a-b2c6-f16d55be4cd0" providerId="ADAL" clId="{34901E88-13D4-3341-AD08-05ADCF5DA416}" dt="2025-08-12T14:41:27.538" v="300" actId="20577"/>
          <ac:spMkLst>
            <pc:docMk/>
            <pc:sldMk cId="2721221266" sldId="266"/>
            <ac:spMk id="3" creationId="{EA930370-9B5F-8F44-F208-0009CDB9F14F}"/>
          </ac:spMkLst>
        </pc:spChg>
        <pc:spChg chg="mod topLvl">
          <ac:chgData name="Abby Swadling" userId="9f275bcc-8ab5-444a-b2c6-f16d55be4cd0" providerId="ADAL" clId="{34901E88-13D4-3341-AD08-05ADCF5DA416}" dt="2025-08-12T14:39:16.312" v="296" actId="165"/>
          <ac:spMkLst>
            <pc:docMk/>
            <pc:sldMk cId="2721221266" sldId="266"/>
            <ac:spMk id="5" creationId="{AD106295-906B-EE7B-6712-2367B8915636}"/>
          </ac:spMkLst>
        </pc:spChg>
        <pc:spChg chg="topLvl">
          <ac:chgData name="Abby Swadling" userId="9f275bcc-8ab5-444a-b2c6-f16d55be4cd0" providerId="ADAL" clId="{34901E88-13D4-3341-AD08-05ADCF5DA416}" dt="2025-08-12T14:39:16.312" v="296" actId="165"/>
          <ac:spMkLst>
            <pc:docMk/>
            <pc:sldMk cId="2721221266" sldId="266"/>
            <ac:spMk id="6" creationId="{E1C89D96-EF20-57AE-89FC-45320ACE5F77}"/>
          </ac:spMkLst>
        </pc:spChg>
        <pc:spChg chg="add mod topLvl">
          <ac:chgData name="Abby Swadling" userId="9f275bcc-8ab5-444a-b2c6-f16d55be4cd0" providerId="ADAL" clId="{34901E88-13D4-3341-AD08-05ADCF5DA416}" dt="2025-08-12T14:39:16.312" v="296" actId="165"/>
          <ac:spMkLst>
            <pc:docMk/>
            <pc:sldMk cId="2721221266" sldId="266"/>
            <ac:spMk id="7" creationId="{8C1EEB92-0DAC-DEBA-AB22-EF3BE6E23649}"/>
          </ac:spMkLst>
        </pc:spChg>
        <pc:spChg chg="mod topLvl">
          <ac:chgData name="Abby Swadling" userId="9f275bcc-8ab5-444a-b2c6-f16d55be4cd0" providerId="ADAL" clId="{34901E88-13D4-3341-AD08-05ADCF5DA416}" dt="2025-08-12T14:40:02.281" v="299" actId="1076"/>
          <ac:spMkLst>
            <pc:docMk/>
            <pc:sldMk cId="2721221266" sldId="266"/>
            <ac:spMk id="8" creationId="{14C60F81-2149-465B-5508-DE6DC4739DCA}"/>
          </ac:spMkLst>
        </pc:spChg>
        <pc:spChg chg="add mod topLvl">
          <ac:chgData name="Abby Swadling" userId="9f275bcc-8ab5-444a-b2c6-f16d55be4cd0" providerId="ADAL" clId="{34901E88-13D4-3341-AD08-05ADCF5DA416}" dt="2025-08-12T14:40:02.281" v="299" actId="1076"/>
          <ac:spMkLst>
            <pc:docMk/>
            <pc:sldMk cId="2721221266" sldId="266"/>
            <ac:spMk id="9" creationId="{D4736CA0-F66B-36E1-DF85-634DF360DC7A}"/>
          </ac:spMkLst>
        </pc:spChg>
        <pc:spChg chg="mod topLvl">
          <ac:chgData name="Abby Swadling" userId="9f275bcc-8ab5-444a-b2c6-f16d55be4cd0" providerId="ADAL" clId="{34901E88-13D4-3341-AD08-05ADCF5DA416}" dt="2025-08-12T14:39:16.312" v="296" actId="165"/>
          <ac:spMkLst>
            <pc:docMk/>
            <pc:sldMk cId="2721221266" sldId="266"/>
            <ac:spMk id="10" creationId="{AD0C2835-D0CD-210B-0AE9-72E657012E0B}"/>
          </ac:spMkLst>
        </pc:spChg>
        <pc:spChg chg="mod topLvl">
          <ac:chgData name="Abby Swadling" userId="9f275bcc-8ab5-444a-b2c6-f16d55be4cd0" providerId="ADAL" clId="{34901E88-13D4-3341-AD08-05ADCF5DA416}" dt="2025-08-12T14:39:16.312" v="296" actId="165"/>
          <ac:spMkLst>
            <pc:docMk/>
            <pc:sldMk cId="2721221266" sldId="266"/>
            <ac:spMk id="11" creationId="{627983BB-3C59-5C58-4F83-3230807C627E}"/>
          </ac:spMkLst>
        </pc:spChg>
        <pc:spChg chg="add mod topLvl">
          <ac:chgData name="Abby Swadling" userId="9f275bcc-8ab5-444a-b2c6-f16d55be4cd0" providerId="ADAL" clId="{34901E88-13D4-3341-AD08-05ADCF5DA416}" dt="2025-08-12T14:39:16.312" v="296" actId="165"/>
          <ac:spMkLst>
            <pc:docMk/>
            <pc:sldMk cId="2721221266" sldId="266"/>
            <ac:spMk id="14" creationId="{F18D66B0-9134-4353-A655-2AD3D5621862}"/>
          </ac:spMkLst>
        </pc:spChg>
        <pc:spChg chg="add mod topLvl">
          <ac:chgData name="Abby Swadling" userId="9f275bcc-8ab5-444a-b2c6-f16d55be4cd0" providerId="ADAL" clId="{34901E88-13D4-3341-AD08-05ADCF5DA416}" dt="2025-08-12T14:39:16.312" v="296" actId="165"/>
          <ac:spMkLst>
            <pc:docMk/>
            <pc:sldMk cId="2721221266" sldId="266"/>
            <ac:spMk id="15" creationId="{1ADD1C3F-FA95-B945-0AB3-C8CEF0DC0AC2}"/>
          </ac:spMkLst>
        </pc:spChg>
        <pc:spChg chg="mod topLvl">
          <ac:chgData name="Abby Swadling" userId="9f275bcc-8ab5-444a-b2c6-f16d55be4cd0" providerId="ADAL" clId="{34901E88-13D4-3341-AD08-05ADCF5DA416}" dt="2025-08-12T14:39:26.584" v="297" actId="1076"/>
          <ac:spMkLst>
            <pc:docMk/>
            <pc:sldMk cId="2721221266" sldId="266"/>
            <ac:spMk id="17" creationId="{A79B322C-E695-7395-79E3-2D64169B155A}"/>
          </ac:spMkLst>
        </pc:spChg>
        <pc:spChg chg="mod">
          <ac:chgData name="Abby Swadling" userId="9f275bcc-8ab5-444a-b2c6-f16d55be4cd0" providerId="ADAL" clId="{34901E88-13D4-3341-AD08-05ADCF5DA416}" dt="2025-08-12T14:36:36.710" v="269" actId="692"/>
          <ac:spMkLst>
            <pc:docMk/>
            <pc:sldMk cId="2721221266" sldId="266"/>
            <ac:spMk id="18" creationId="{E68639D9-2759-547E-B582-72B870BD101D}"/>
          </ac:spMkLst>
        </pc:spChg>
        <pc:spChg chg="add mod topLvl">
          <ac:chgData name="Abby Swadling" userId="9f275bcc-8ab5-444a-b2c6-f16d55be4cd0" providerId="ADAL" clId="{34901E88-13D4-3341-AD08-05ADCF5DA416}" dt="2025-08-12T14:38:41.307" v="290" actId="165"/>
          <ac:spMkLst>
            <pc:docMk/>
            <pc:sldMk cId="2721221266" sldId="266"/>
            <ac:spMk id="20" creationId="{9C9991E2-AC99-D504-7DA1-236805474C64}"/>
          </ac:spMkLst>
        </pc:spChg>
        <pc:spChg chg="mod">
          <ac:chgData name="Abby Swadling" userId="9f275bcc-8ab5-444a-b2c6-f16d55be4cd0" providerId="ADAL" clId="{34901E88-13D4-3341-AD08-05ADCF5DA416}" dt="2025-08-12T14:36:41.762" v="270" actId="207"/>
          <ac:spMkLst>
            <pc:docMk/>
            <pc:sldMk cId="2721221266" sldId="266"/>
            <ac:spMk id="21" creationId="{EE4F5F06-9596-063F-E4E9-76D6C637D6AA}"/>
          </ac:spMkLst>
        </pc:spChg>
        <pc:spChg chg="add mod topLvl">
          <ac:chgData name="Abby Swadling" userId="9f275bcc-8ab5-444a-b2c6-f16d55be4cd0" providerId="ADAL" clId="{34901E88-13D4-3341-AD08-05ADCF5DA416}" dt="2025-08-12T14:38:41.307" v="290" actId="165"/>
          <ac:spMkLst>
            <pc:docMk/>
            <pc:sldMk cId="2721221266" sldId="266"/>
            <ac:spMk id="22" creationId="{CF2DBF7F-6F79-AE9A-7086-416B22B594DD}"/>
          </ac:spMkLst>
        </pc:spChg>
        <pc:spChg chg="mod">
          <ac:chgData name="Abby Swadling" userId="9f275bcc-8ab5-444a-b2c6-f16d55be4cd0" providerId="ADAL" clId="{34901E88-13D4-3341-AD08-05ADCF5DA416}" dt="2025-08-12T14:36:58.463" v="272" actId="207"/>
          <ac:spMkLst>
            <pc:docMk/>
            <pc:sldMk cId="2721221266" sldId="266"/>
            <ac:spMk id="23" creationId="{6E4D9B9C-CF74-E338-E8AA-E86C7C06CF99}"/>
          </ac:spMkLst>
        </pc:spChg>
        <pc:spChg chg="add mod topLvl">
          <ac:chgData name="Abby Swadling" userId="9f275bcc-8ab5-444a-b2c6-f16d55be4cd0" providerId="ADAL" clId="{34901E88-13D4-3341-AD08-05ADCF5DA416}" dt="2025-08-12T14:38:41.307" v="290" actId="165"/>
          <ac:spMkLst>
            <pc:docMk/>
            <pc:sldMk cId="2721221266" sldId="266"/>
            <ac:spMk id="26" creationId="{73F56B58-DFFB-6B94-604D-6BC9E55DEB0F}"/>
          </ac:spMkLst>
        </pc:spChg>
        <pc:spChg chg="mod">
          <ac:chgData name="Abby Swadling" userId="9f275bcc-8ab5-444a-b2c6-f16d55be4cd0" providerId="ADAL" clId="{34901E88-13D4-3341-AD08-05ADCF5DA416}" dt="2025-08-12T14:36:58.463" v="272" actId="207"/>
          <ac:spMkLst>
            <pc:docMk/>
            <pc:sldMk cId="2721221266" sldId="266"/>
            <ac:spMk id="27" creationId="{7C977870-1C97-0867-B40A-111F4E66D6FC}"/>
          </ac:spMkLst>
        </pc:spChg>
        <pc:spChg chg="add mod topLvl">
          <ac:chgData name="Abby Swadling" userId="9f275bcc-8ab5-444a-b2c6-f16d55be4cd0" providerId="ADAL" clId="{34901E88-13D4-3341-AD08-05ADCF5DA416}" dt="2025-08-12T14:38:41.307" v="290" actId="165"/>
          <ac:spMkLst>
            <pc:docMk/>
            <pc:sldMk cId="2721221266" sldId="266"/>
            <ac:spMk id="28" creationId="{F990A645-8F47-D7E1-9E3D-FB2C3330120B}"/>
          </ac:spMkLst>
        </pc:spChg>
        <pc:spChg chg="mod">
          <ac:chgData name="Abby Swadling" userId="9f275bcc-8ab5-444a-b2c6-f16d55be4cd0" providerId="ADAL" clId="{34901E88-13D4-3341-AD08-05ADCF5DA416}" dt="2025-08-12T14:37:06.525" v="273" actId="692"/>
          <ac:spMkLst>
            <pc:docMk/>
            <pc:sldMk cId="2721221266" sldId="266"/>
            <ac:spMk id="30" creationId="{4ECDC58A-83C6-1A26-A626-DA0D88DA1F1F}"/>
          </ac:spMkLst>
        </pc:spChg>
        <pc:spChg chg="add mod topLvl">
          <ac:chgData name="Abby Swadling" userId="9f275bcc-8ab5-444a-b2c6-f16d55be4cd0" providerId="ADAL" clId="{34901E88-13D4-3341-AD08-05ADCF5DA416}" dt="2025-08-12T14:38:41.307" v="290" actId="165"/>
          <ac:spMkLst>
            <pc:docMk/>
            <pc:sldMk cId="2721221266" sldId="266"/>
            <ac:spMk id="31" creationId="{7907173A-FAC7-997D-2525-06CDD9189B31}"/>
          </ac:spMkLst>
        </pc:spChg>
        <pc:spChg chg="add mod topLvl">
          <ac:chgData name="Abby Swadling" userId="9f275bcc-8ab5-444a-b2c6-f16d55be4cd0" providerId="ADAL" clId="{34901E88-13D4-3341-AD08-05ADCF5DA416}" dt="2025-08-12T14:38:41.307" v="290" actId="165"/>
          <ac:spMkLst>
            <pc:docMk/>
            <pc:sldMk cId="2721221266" sldId="266"/>
            <ac:spMk id="32" creationId="{059B61AF-0C8D-AC2E-5F8E-BEFD195160E2}"/>
          </ac:spMkLst>
        </pc:spChg>
        <pc:cxnChg chg="mod">
          <ac:chgData name="Abby Swadling" userId="9f275bcc-8ab5-444a-b2c6-f16d55be4cd0" providerId="ADAL" clId="{34901E88-13D4-3341-AD08-05ADCF5DA416}" dt="2025-08-12T14:37:47.906" v="279" actId="692"/>
          <ac:cxnSpMkLst>
            <pc:docMk/>
            <pc:sldMk cId="2721221266" sldId="266"/>
            <ac:cxnSpMk id="12" creationId="{948AA50B-83FB-375F-FE3F-33745C905B04}"/>
          </ac:cxnSpMkLst>
        </pc:cxnChg>
        <pc:cxnChg chg="mod">
          <ac:chgData name="Abby Swadling" userId="9f275bcc-8ab5-444a-b2c6-f16d55be4cd0" providerId="ADAL" clId="{34901E88-13D4-3341-AD08-05ADCF5DA416}" dt="2025-08-12T14:37:47.906" v="279" actId="692"/>
          <ac:cxnSpMkLst>
            <pc:docMk/>
            <pc:sldMk cId="2721221266" sldId="266"/>
            <ac:cxnSpMk id="13" creationId="{27DDFA71-3BCA-EE35-69F3-E87B38AFBEDA}"/>
          </ac:cxnSpMkLst>
        </pc:cxnChg>
        <pc:cxnChg chg="mod">
          <ac:chgData name="Abby Swadling" userId="9f275bcc-8ab5-444a-b2c6-f16d55be4cd0" providerId="ADAL" clId="{34901E88-13D4-3341-AD08-05ADCF5DA416}" dt="2025-08-12T14:39:31.652" v="298" actId="14100"/>
          <ac:cxnSpMkLst>
            <pc:docMk/>
            <pc:sldMk cId="2721221266" sldId="266"/>
            <ac:cxnSpMk id="16" creationId="{8D6F8369-2DEE-4026-EBC4-8F0060751F57}"/>
          </ac:cxnSpMkLst>
        </pc:cxnChg>
        <pc:cxnChg chg="mod">
          <ac:chgData name="Abby Swadling" userId="9f275bcc-8ab5-444a-b2c6-f16d55be4cd0" providerId="ADAL" clId="{34901E88-13D4-3341-AD08-05ADCF5DA416}" dt="2025-08-12T14:37:06.525" v="273" actId="692"/>
          <ac:cxnSpMkLst>
            <pc:docMk/>
            <pc:sldMk cId="2721221266" sldId="266"/>
            <ac:cxnSpMk id="24" creationId="{80D6829F-4419-CC0B-3897-11094EB41542}"/>
          </ac:cxnSpMkLst>
        </pc:cxnChg>
        <pc:cxnChg chg="mod">
          <ac:chgData name="Abby Swadling" userId="9f275bcc-8ab5-444a-b2c6-f16d55be4cd0" providerId="ADAL" clId="{34901E88-13D4-3341-AD08-05ADCF5DA416}" dt="2025-08-12T14:37:06.525" v="273" actId="692"/>
          <ac:cxnSpMkLst>
            <pc:docMk/>
            <pc:sldMk cId="2721221266" sldId="266"/>
            <ac:cxnSpMk id="25" creationId="{3BFA65B4-71CC-E0D0-0DAB-3F4A9933DA10}"/>
          </ac:cxnSpMkLst>
        </pc:cxnChg>
        <pc:cxnChg chg="mod">
          <ac:chgData name="Abby Swadling" userId="9f275bcc-8ab5-444a-b2c6-f16d55be4cd0" providerId="ADAL" clId="{34901E88-13D4-3341-AD08-05ADCF5DA416}" dt="2025-08-12T14:37:06.525" v="273" actId="692"/>
          <ac:cxnSpMkLst>
            <pc:docMk/>
            <pc:sldMk cId="2721221266" sldId="266"/>
            <ac:cxnSpMk id="29" creationId="{AC416327-7B7F-6ABA-13CA-5C08D7C03BFA}"/>
          </ac:cxnSpMkLst>
        </pc:cxnChg>
      </pc:sldChg>
      <pc:sldChg chg="addSp delSp modSp new mod">
        <pc:chgData name="Abby Swadling" userId="9f275bcc-8ab5-444a-b2c6-f16d55be4cd0" providerId="ADAL" clId="{34901E88-13D4-3341-AD08-05ADCF5DA416}" dt="2025-08-12T15:13:53.319" v="450" actId="478"/>
        <pc:sldMkLst>
          <pc:docMk/>
          <pc:sldMk cId="1717349971" sldId="267"/>
        </pc:sldMkLst>
        <pc:spChg chg="mod">
          <ac:chgData name="Abby Swadling" userId="9f275bcc-8ab5-444a-b2c6-f16d55be4cd0" providerId="ADAL" clId="{34901E88-13D4-3341-AD08-05ADCF5DA416}" dt="2025-08-12T15:04:20.267" v="320" actId="20577"/>
          <ac:spMkLst>
            <pc:docMk/>
            <pc:sldMk cId="1717349971" sldId="267"/>
            <ac:spMk id="2" creationId="{442242D4-7F51-4B91-FE12-ED1B916AEDEC}"/>
          </ac:spMkLst>
        </pc:spChg>
        <pc:spChg chg="mod">
          <ac:chgData name="Abby Swadling" userId="9f275bcc-8ab5-444a-b2c6-f16d55be4cd0" providerId="ADAL" clId="{34901E88-13D4-3341-AD08-05ADCF5DA416}" dt="2025-08-12T15:04:48.474" v="326" actId="34135"/>
          <ac:spMkLst>
            <pc:docMk/>
            <pc:sldMk cId="1717349971" sldId="267"/>
            <ac:spMk id="4" creationId="{DC65C727-E85C-9793-3AD0-597FBBF24ED9}"/>
          </ac:spMkLst>
        </pc:spChg>
        <pc:picChg chg="add mod">
          <ac:chgData name="Abby Swadling" userId="9f275bcc-8ab5-444a-b2c6-f16d55be4cd0" providerId="ADAL" clId="{34901E88-13D4-3341-AD08-05ADCF5DA416}" dt="2025-08-12T15:13:52.345" v="449" actId="167"/>
          <ac:picMkLst>
            <pc:docMk/>
            <pc:sldMk cId="1717349971" sldId="267"/>
            <ac:picMk id="1026" creationId="{65E29D16-952C-6308-CFF1-9FADE3432576}"/>
          </ac:picMkLst>
        </pc:picChg>
      </pc:sldChg>
      <pc:sldChg chg="addSp delSp modSp add mod">
        <pc:chgData name="Abby Swadling" userId="9f275bcc-8ab5-444a-b2c6-f16d55be4cd0" providerId="ADAL" clId="{34901E88-13D4-3341-AD08-05ADCF5DA416}" dt="2025-08-12T17:29:08.247" v="844" actId="114"/>
        <pc:sldMkLst>
          <pc:docMk/>
          <pc:sldMk cId="3950048842" sldId="268"/>
        </pc:sldMkLst>
        <pc:spChg chg="add mod">
          <ac:chgData name="Abby Swadling" userId="9f275bcc-8ab5-444a-b2c6-f16d55be4cd0" providerId="ADAL" clId="{34901E88-13D4-3341-AD08-05ADCF5DA416}" dt="2025-08-12T15:07:11.778" v="360" actId="692"/>
          <ac:spMkLst>
            <pc:docMk/>
            <pc:sldMk cId="3950048842" sldId="268"/>
            <ac:spMk id="3" creationId="{58055A3A-9419-613A-423F-247619C5A949}"/>
          </ac:spMkLst>
        </pc:spChg>
        <pc:spChg chg="add mod">
          <ac:chgData name="Abby Swadling" userId="9f275bcc-8ab5-444a-b2c6-f16d55be4cd0" providerId="ADAL" clId="{34901E88-13D4-3341-AD08-05ADCF5DA416}" dt="2025-08-12T15:08:05.885" v="375" actId="20577"/>
          <ac:spMkLst>
            <pc:docMk/>
            <pc:sldMk cId="3950048842" sldId="268"/>
            <ac:spMk id="6" creationId="{C9630447-A65D-344D-B9AD-9D38A937AA33}"/>
          </ac:spMkLst>
        </pc:spChg>
        <pc:spChg chg="add mod">
          <ac:chgData name="Abby Swadling" userId="9f275bcc-8ab5-444a-b2c6-f16d55be4cd0" providerId="ADAL" clId="{34901E88-13D4-3341-AD08-05ADCF5DA416}" dt="2025-08-12T15:12:32.457" v="433" actId="1076"/>
          <ac:spMkLst>
            <pc:docMk/>
            <pc:sldMk cId="3950048842" sldId="268"/>
            <ac:spMk id="8" creationId="{E0068BE7-B551-C782-E936-E0C0E3694905}"/>
          </ac:spMkLst>
        </pc:spChg>
        <pc:spChg chg="add mod">
          <ac:chgData name="Abby Swadling" userId="9f275bcc-8ab5-444a-b2c6-f16d55be4cd0" providerId="ADAL" clId="{34901E88-13D4-3341-AD08-05ADCF5DA416}" dt="2025-08-12T15:11:53.330" v="414" actId="207"/>
          <ac:spMkLst>
            <pc:docMk/>
            <pc:sldMk cId="3950048842" sldId="268"/>
            <ac:spMk id="9" creationId="{F0AA0AFE-7277-E3D5-1B33-DF5CC0A24645}"/>
          </ac:spMkLst>
        </pc:spChg>
        <pc:spChg chg="add mod">
          <ac:chgData name="Abby Swadling" userId="9f275bcc-8ab5-444a-b2c6-f16d55be4cd0" providerId="ADAL" clId="{34901E88-13D4-3341-AD08-05ADCF5DA416}" dt="2025-08-12T17:29:08.247" v="844" actId="114"/>
          <ac:spMkLst>
            <pc:docMk/>
            <pc:sldMk cId="3950048842" sldId="268"/>
            <ac:spMk id="10" creationId="{DF58BC9C-3E6C-DAFF-7F99-328579FEB6C5}"/>
          </ac:spMkLst>
        </pc:spChg>
        <pc:picChg chg="mod">
          <ac:chgData name="Abby Swadling" userId="9f275bcc-8ab5-444a-b2c6-f16d55be4cd0" providerId="ADAL" clId="{34901E88-13D4-3341-AD08-05ADCF5DA416}" dt="2025-08-12T15:06:51.623" v="356" actId="1076"/>
          <ac:picMkLst>
            <pc:docMk/>
            <pc:sldMk cId="3950048842" sldId="268"/>
            <ac:picMk id="1026" creationId="{F133B535-AFE5-0D3A-2E9A-7D31EF100B1A}"/>
          </ac:picMkLst>
        </pc:picChg>
        <pc:cxnChg chg="add mod">
          <ac:chgData name="Abby Swadling" userId="9f275bcc-8ab5-444a-b2c6-f16d55be4cd0" providerId="ADAL" clId="{34901E88-13D4-3341-AD08-05ADCF5DA416}" dt="2025-08-12T15:13:24.737" v="448" actId="14100"/>
          <ac:cxnSpMkLst>
            <pc:docMk/>
            <pc:sldMk cId="3950048842" sldId="268"/>
            <ac:cxnSpMk id="12" creationId="{81A645EC-F882-EABF-5A3B-E63A51E9BD59}"/>
          </ac:cxnSpMkLst>
        </pc:cxnChg>
      </pc:sldChg>
      <pc:sldChg chg="addSp delSp modSp add del mod setBg">
        <pc:chgData name="Abby Swadling" userId="9f275bcc-8ab5-444a-b2c6-f16d55be4cd0" providerId="ADAL" clId="{34901E88-13D4-3341-AD08-05ADCF5DA416}" dt="2025-08-12T15:52:30.534" v="740" actId="2696"/>
        <pc:sldMkLst>
          <pc:docMk/>
          <pc:sldMk cId="3369226564" sldId="269"/>
        </pc:sldMkLst>
      </pc:sldChg>
      <pc:sldChg chg="addSp delSp modSp add del mod ord">
        <pc:chgData name="Abby Swadling" userId="9f275bcc-8ab5-444a-b2c6-f16d55be4cd0" providerId="ADAL" clId="{34901E88-13D4-3341-AD08-05ADCF5DA416}" dt="2025-08-12T15:51:59.424" v="735" actId="2696"/>
        <pc:sldMkLst>
          <pc:docMk/>
          <pc:sldMk cId="2401397253" sldId="270"/>
        </pc:sldMkLst>
      </pc:sldChg>
      <pc:sldChg chg="addSp modSp new mod ord">
        <pc:chgData name="Abby Swadling" userId="9f275bcc-8ab5-444a-b2c6-f16d55be4cd0" providerId="ADAL" clId="{34901E88-13D4-3341-AD08-05ADCF5DA416}" dt="2025-08-13T14:46:46.886" v="1937" actId="1076"/>
        <pc:sldMkLst>
          <pc:docMk/>
          <pc:sldMk cId="1739271732" sldId="271"/>
        </pc:sldMkLst>
        <pc:spChg chg="mod">
          <ac:chgData name="Abby Swadling" userId="9f275bcc-8ab5-444a-b2c6-f16d55be4cd0" providerId="ADAL" clId="{34901E88-13D4-3341-AD08-05ADCF5DA416}" dt="2025-08-13T11:44:11.312" v="931" actId="20577"/>
          <ac:spMkLst>
            <pc:docMk/>
            <pc:sldMk cId="1739271732" sldId="271"/>
            <ac:spMk id="2" creationId="{37BFF252-BD5D-538A-B76B-802B35383C5D}"/>
          </ac:spMkLst>
        </pc:spChg>
        <pc:spChg chg="mod">
          <ac:chgData name="Abby Swadling" userId="9f275bcc-8ab5-444a-b2c6-f16d55be4cd0" providerId="ADAL" clId="{34901E88-13D4-3341-AD08-05ADCF5DA416}" dt="2025-08-13T12:53:59.062" v="1828" actId="1076"/>
          <ac:spMkLst>
            <pc:docMk/>
            <pc:sldMk cId="1739271732" sldId="271"/>
            <ac:spMk id="3" creationId="{3AEBA472-7C44-D89A-9F4C-C4B32AD5F65B}"/>
          </ac:spMkLst>
        </pc:spChg>
        <pc:spChg chg="add mod">
          <ac:chgData name="Abby Swadling" userId="9f275bcc-8ab5-444a-b2c6-f16d55be4cd0" providerId="ADAL" clId="{34901E88-13D4-3341-AD08-05ADCF5DA416}" dt="2025-08-13T12:53:59.062" v="1828" actId="1076"/>
          <ac:spMkLst>
            <pc:docMk/>
            <pc:sldMk cId="1739271732" sldId="271"/>
            <ac:spMk id="5" creationId="{349C7A1D-BE10-CBAF-9F61-9E6BA037385C}"/>
          </ac:spMkLst>
        </pc:spChg>
      </pc:sldChg>
      <pc:sldChg chg="new del">
        <pc:chgData name="Abby Swadling" userId="9f275bcc-8ab5-444a-b2c6-f16d55be4cd0" providerId="ADAL" clId="{34901E88-13D4-3341-AD08-05ADCF5DA416}" dt="2025-08-12T15:50:33.218" v="708" actId="2696"/>
        <pc:sldMkLst>
          <pc:docMk/>
          <pc:sldMk cId="463863574" sldId="272"/>
        </pc:sldMkLst>
      </pc:sldChg>
      <pc:sldChg chg="new del">
        <pc:chgData name="Abby Swadling" userId="9f275bcc-8ab5-444a-b2c6-f16d55be4cd0" providerId="ADAL" clId="{34901E88-13D4-3341-AD08-05ADCF5DA416}" dt="2025-08-12T15:50:14.280" v="703" actId="2696"/>
        <pc:sldMkLst>
          <pc:docMk/>
          <pc:sldMk cId="1381904840" sldId="272"/>
        </pc:sldMkLst>
      </pc:sldChg>
      <pc:sldChg chg="addSp delSp modSp new mod">
        <pc:chgData name="Abby Swadling" userId="9f275bcc-8ab5-444a-b2c6-f16d55be4cd0" providerId="ADAL" clId="{34901E88-13D4-3341-AD08-05ADCF5DA416}" dt="2025-08-12T17:29:19.064" v="847" actId="114"/>
        <pc:sldMkLst>
          <pc:docMk/>
          <pc:sldMk cId="4239551048" sldId="273"/>
        </pc:sldMkLst>
      </pc:sldChg>
      <pc:sldChg chg="addSp delSp modSp new mod">
        <pc:chgData name="Abby Swadling" userId="9f275bcc-8ab5-444a-b2c6-f16d55be4cd0" providerId="ADAL" clId="{34901E88-13D4-3341-AD08-05ADCF5DA416}" dt="2025-08-12T17:29:12.908" v="845" actId="114"/>
        <pc:sldMkLst>
          <pc:docMk/>
          <pc:sldMk cId="4119639268" sldId="274"/>
        </pc:sldMkLst>
        <pc:spChg chg="mod">
          <ac:chgData name="Abby Swadling" userId="9f275bcc-8ab5-444a-b2c6-f16d55be4cd0" providerId="ADAL" clId="{34901E88-13D4-3341-AD08-05ADCF5DA416}" dt="2025-08-12T15:52:10.610" v="737"/>
          <ac:spMkLst>
            <pc:docMk/>
            <pc:sldMk cId="4119639268" sldId="274"/>
            <ac:spMk id="2" creationId="{D154520A-453D-E1D3-8745-FD24E5797410}"/>
          </ac:spMkLst>
        </pc:spChg>
        <pc:spChg chg="add mod">
          <ac:chgData name="Abby Swadling" userId="9f275bcc-8ab5-444a-b2c6-f16d55be4cd0" providerId="ADAL" clId="{34901E88-13D4-3341-AD08-05ADCF5DA416}" dt="2025-08-12T15:52:53.300" v="741" actId="1076"/>
          <ac:spMkLst>
            <pc:docMk/>
            <pc:sldMk cId="4119639268" sldId="274"/>
            <ac:spMk id="9" creationId="{3AF154CE-DCCC-8759-3C9F-DA21EA7EEA68}"/>
          </ac:spMkLst>
        </pc:spChg>
        <pc:spChg chg="add mod">
          <ac:chgData name="Abby Swadling" userId="9f275bcc-8ab5-444a-b2c6-f16d55be4cd0" providerId="ADAL" clId="{34901E88-13D4-3341-AD08-05ADCF5DA416}" dt="2025-08-12T15:52:53.300" v="741" actId="1076"/>
          <ac:spMkLst>
            <pc:docMk/>
            <pc:sldMk cId="4119639268" sldId="274"/>
            <ac:spMk id="10" creationId="{D6433FBC-5905-5825-A2C6-46EC6866F7A7}"/>
          </ac:spMkLst>
        </pc:spChg>
        <pc:spChg chg="add mod">
          <ac:chgData name="Abby Swadling" userId="9f275bcc-8ab5-444a-b2c6-f16d55be4cd0" providerId="ADAL" clId="{34901E88-13D4-3341-AD08-05ADCF5DA416}" dt="2025-08-12T15:52:53.300" v="741" actId="1076"/>
          <ac:spMkLst>
            <pc:docMk/>
            <pc:sldMk cId="4119639268" sldId="274"/>
            <ac:spMk id="11" creationId="{0AA22279-8C7B-E4EB-6F6F-3DA0C54B28C5}"/>
          </ac:spMkLst>
        </pc:spChg>
        <pc:spChg chg="add mod">
          <ac:chgData name="Abby Swadling" userId="9f275bcc-8ab5-444a-b2c6-f16d55be4cd0" providerId="ADAL" clId="{34901E88-13D4-3341-AD08-05ADCF5DA416}" dt="2025-08-12T15:52:53.300" v="741" actId="1076"/>
          <ac:spMkLst>
            <pc:docMk/>
            <pc:sldMk cId="4119639268" sldId="274"/>
            <ac:spMk id="12" creationId="{53B2C4CA-78A9-6BF4-F3D5-1DB37F60A2CD}"/>
          </ac:spMkLst>
        </pc:spChg>
        <pc:spChg chg="add mod">
          <ac:chgData name="Abby Swadling" userId="9f275bcc-8ab5-444a-b2c6-f16d55be4cd0" providerId="ADAL" clId="{34901E88-13D4-3341-AD08-05ADCF5DA416}" dt="2025-08-12T17:29:12.908" v="845" actId="114"/>
          <ac:spMkLst>
            <pc:docMk/>
            <pc:sldMk cId="4119639268" sldId="274"/>
            <ac:spMk id="13" creationId="{D3619B64-791A-9DA5-E906-317A89FE6119}"/>
          </ac:spMkLst>
        </pc:spChg>
        <pc:spChg chg="add mod">
          <ac:chgData name="Abby Swadling" userId="9f275bcc-8ab5-444a-b2c6-f16d55be4cd0" providerId="ADAL" clId="{34901E88-13D4-3341-AD08-05ADCF5DA416}" dt="2025-08-12T15:52:53.300" v="741" actId="1076"/>
          <ac:spMkLst>
            <pc:docMk/>
            <pc:sldMk cId="4119639268" sldId="274"/>
            <ac:spMk id="15" creationId="{68AD5992-4629-5F22-EDA2-2AB6121997AA}"/>
          </ac:spMkLst>
        </pc:spChg>
        <pc:spChg chg="add mod">
          <ac:chgData name="Abby Swadling" userId="9f275bcc-8ab5-444a-b2c6-f16d55be4cd0" providerId="ADAL" clId="{34901E88-13D4-3341-AD08-05ADCF5DA416}" dt="2025-08-12T15:52:53.300" v="741" actId="1076"/>
          <ac:spMkLst>
            <pc:docMk/>
            <pc:sldMk cId="4119639268" sldId="274"/>
            <ac:spMk id="17" creationId="{0AAB7C78-A91E-2A06-1AB3-88A618CCC085}"/>
          </ac:spMkLst>
        </pc:spChg>
        <pc:spChg chg="add mod">
          <ac:chgData name="Abby Swadling" userId="9f275bcc-8ab5-444a-b2c6-f16d55be4cd0" providerId="ADAL" clId="{34901E88-13D4-3341-AD08-05ADCF5DA416}" dt="2025-08-12T15:52:53.300" v="741" actId="1076"/>
          <ac:spMkLst>
            <pc:docMk/>
            <pc:sldMk cId="4119639268" sldId="274"/>
            <ac:spMk id="19" creationId="{840F68E2-ACCA-2673-C30E-35AF2B16CFE8}"/>
          </ac:spMkLst>
        </pc:spChg>
        <pc:spChg chg="add mod">
          <ac:chgData name="Abby Swadling" userId="9f275bcc-8ab5-444a-b2c6-f16d55be4cd0" providerId="ADAL" clId="{34901E88-13D4-3341-AD08-05ADCF5DA416}" dt="2025-08-12T15:52:53.300" v="741" actId="1076"/>
          <ac:spMkLst>
            <pc:docMk/>
            <pc:sldMk cId="4119639268" sldId="274"/>
            <ac:spMk id="20" creationId="{1753A071-485C-6859-EBD5-0596D56B710C}"/>
          </ac:spMkLst>
        </pc:spChg>
        <pc:spChg chg="mod">
          <ac:chgData name="Abby Swadling" userId="9f275bcc-8ab5-444a-b2c6-f16d55be4cd0" providerId="ADAL" clId="{34901E88-13D4-3341-AD08-05ADCF5DA416}" dt="2025-08-12T15:52:53.300" v="741" actId="1076"/>
          <ac:spMkLst>
            <pc:docMk/>
            <pc:sldMk cId="4119639268" sldId="274"/>
            <ac:spMk id="21" creationId="{C2798EBE-0660-44F7-A01F-7ECE93CFB1A3}"/>
          </ac:spMkLst>
        </pc:spChg>
        <pc:spChg chg="add mod">
          <ac:chgData name="Abby Swadling" userId="9f275bcc-8ab5-444a-b2c6-f16d55be4cd0" providerId="ADAL" clId="{34901E88-13D4-3341-AD08-05ADCF5DA416}" dt="2025-08-12T15:52:19.537" v="739"/>
          <ac:spMkLst>
            <pc:docMk/>
            <pc:sldMk cId="4119639268" sldId="274"/>
            <ac:spMk id="23" creationId="{ADDE63B1-3645-3FA7-0DAA-443C46D57A16}"/>
          </ac:spMkLst>
        </pc:spChg>
      </pc:sldChg>
      <pc:sldChg chg="modSp add del mod">
        <pc:chgData name="Abby Swadling" userId="9f275bcc-8ab5-444a-b2c6-f16d55be4cd0" providerId="ADAL" clId="{34901E88-13D4-3341-AD08-05ADCF5DA416}" dt="2025-08-12T15:55:58.998" v="793" actId="2696"/>
        <pc:sldMkLst>
          <pc:docMk/>
          <pc:sldMk cId="1464140410" sldId="275"/>
        </pc:sldMkLst>
      </pc:sldChg>
      <pc:sldChg chg="addSp delSp modSp new mod">
        <pc:chgData name="Abby Swadling" userId="9f275bcc-8ab5-444a-b2c6-f16d55be4cd0" providerId="ADAL" clId="{34901E88-13D4-3341-AD08-05ADCF5DA416}" dt="2025-08-12T17:29:32.840" v="849" actId="114"/>
        <pc:sldMkLst>
          <pc:docMk/>
          <pc:sldMk cId="2052503369" sldId="276"/>
        </pc:sldMkLst>
        <pc:spChg chg="mod">
          <ac:chgData name="Abby Swadling" userId="9f275bcc-8ab5-444a-b2c6-f16d55be4cd0" providerId="ADAL" clId="{34901E88-13D4-3341-AD08-05ADCF5DA416}" dt="2025-08-12T15:53:18.110" v="756"/>
          <ac:spMkLst>
            <pc:docMk/>
            <pc:sldMk cId="2052503369" sldId="276"/>
            <ac:spMk id="2" creationId="{E17B383E-57CE-1F8D-D58B-EB237F01659E}"/>
          </ac:spMkLst>
        </pc:spChg>
        <pc:spChg chg="mod">
          <ac:chgData name="Abby Swadling" userId="9f275bcc-8ab5-444a-b2c6-f16d55be4cd0" providerId="ADAL" clId="{34901E88-13D4-3341-AD08-05ADCF5DA416}" dt="2025-08-12T15:57:07.865" v="823" actId="1076"/>
          <ac:spMkLst>
            <pc:docMk/>
            <pc:sldMk cId="2052503369" sldId="276"/>
            <ac:spMk id="4" creationId="{100E5EE8-1FEB-AD71-29E5-CE3A2E61FE01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9" creationId="{3E72F7FF-7DD5-1FD7-2987-15D8AFE160CE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10" creationId="{FA1E6846-C908-00B3-5D8B-9EBDB4E10B40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11" creationId="{C455C0E6-AEEF-5EE4-DEC5-4079C1CE0EDA}"/>
          </ac:spMkLst>
        </pc:spChg>
        <pc:spChg chg="mod">
          <ac:chgData name="Abby Swadling" userId="9f275bcc-8ab5-444a-b2c6-f16d55be4cd0" providerId="ADAL" clId="{34901E88-13D4-3341-AD08-05ADCF5DA416}" dt="2025-08-12T15:57:48.143" v="827" actId="1076"/>
          <ac:spMkLst>
            <pc:docMk/>
            <pc:sldMk cId="2052503369" sldId="276"/>
            <ac:spMk id="12" creationId="{474A95C0-700D-24D5-C30F-4FEFC40C8E77}"/>
          </ac:spMkLst>
        </pc:spChg>
        <pc:spChg chg="mod">
          <ac:chgData name="Abby Swadling" userId="9f275bcc-8ab5-444a-b2c6-f16d55be4cd0" providerId="ADAL" clId="{34901E88-13D4-3341-AD08-05ADCF5DA416}" dt="2025-08-12T17:29:30.689" v="848" actId="114"/>
          <ac:spMkLst>
            <pc:docMk/>
            <pc:sldMk cId="2052503369" sldId="276"/>
            <ac:spMk id="13" creationId="{982FFABC-0CAA-822D-4310-B909A3D6C2C3}"/>
          </ac:spMkLst>
        </pc:spChg>
        <pc:spChg chg="mod">
          <ac:chgData name="Abby Swadling" userId="9f275bcc-8ab5-444a-b2c6-f16d55be4cd0" providerId="ADAL" clId="{34901E88-13D4-3341-AD08-05ADCF5DA416}" dt="2025-08-12T15:59:15.924" v="838" actId="1076"/>
          <ac:spMkLst>
            <pc:docMk/>
            <pc:sldMk cId="2052503369" sldId="276"/>
            <ac:spMk id="14" creationId="{726E70B7-A26C-D8F8-9862-65AD00CB3C1A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15" creationId="{BC00B7E9-361A-0D21-5286-3ADF449878C3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16" creationId="{2EC44844-5426-3ED3-41EF-72EF7318D7D9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17" creationId="{C103EF67-26AD-7DCB-04D7-C270C2F147C4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18" creationId="{45F3C92A-9D55-0274-5270-4E9F8D23E9D0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19" creationId="{00CD9A2B-84A2-0238-53BB-F5CDE9BE19AC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20" creationId="{8970D903-F84D-D77D-2B1F-54D472E3663A}"/>
          </ac:spMkLst>
        </pc:spChg>
        <pc:spChg chg="add mod">
          <ac:chgData name="Abby Swadling" userId="9f275bcc-8ab5-444a-b2c6-f16d55be4cd0" providerId="ADAL" clId="{34901E88-13D4-3341-AD08-05ADCF5DA416}" dt="2025-08-12T15:59:13.226" v="837" actId="1076"/>
          <ac:spMkLst>
            <pc:docMk/>
            <pc:sldMk cId="2052503369" sldId="276"/>
            <ac:spMk id="21" creationId="{0A16180B-81F8-7D31-E2B1-3F99A5BC721D}"/>
          </ac:spMkLst>
        </pc:spChg>
        <pc:spChg chg="add mod">
          <ac:chgData name="Abby Swadling" userId="9f275bcc-8ab5-444a-b2c6-f16d55be4cd0" providerId="ADAL" clId="{34901E88-13D4-3341-AD08-05ADCF5DA416}" dt="2025-08-12T15:59:25.923" v="839" actId="1076"/>
          <ac:spMkLst>
            <pc:docMk/>
            <pc:sldMk cId="2052503369" sldId="276"/>
            <ac:spMk id="28" creationId="{90DC968B-B036-716C-1227-D9B9CF12378F}"/>
          </ac:spMkLst>
        </pc:spChg>
        <pc:spChg chg="add mod">
          <ac:chgData name="Abby Swadling" userId="9f275bcc-8ab5-444a-b2c6-f16d55be4cd0" providerId="ADAL" clId="{34901E88-13D4-3341-AD08-05ADCF5DA416}" dt="2025-08-12T15:59:25.923" v="839" actId="1076"/>
          <ac:spMkLst>
            <pc:docMk/>
            <pc:sldMk cId="2052503369" sldId="276"/>
            <ac:spMk id="29" creationId="{7B81A145-1287-8716-977F-9352E983BED6}"/>
          </ac:spMkLst>
        </pc:spChg>
        <pc:spChg chg="add mod">
          <ac:chgData name="Abby Swadling" userId="9f275bcc-8ab5-444a-b2c6-f16d55be4cd0" providerId="ADAL" clId="{34901E88-13D4-3341-AD08-05ADCF5DA416}" dt="2025-08-12T15:59:25.923" v="839" actId="1076"/>
          <ac:spMkLst>
            <pc:docMk/>
            <pc:sldMk cId="2052503369" sldId="276"/>
            <ac:spMk id="30" creationId="{23E72ECF-7C92-7BAF-405F-235F48AA81D2}"/>
          </ac:spMkLst>
        </pc:spChg>
        <pc:spChg chg="mod">
          <ac:chgData name="Abby Swadling" userId="9f275bcc-8ab5-444a-b2c6-f16d55be4cd0" providerId="ADAL" clId="{34901E88-13D4-3341-AD08-05ADCF5DA416}" dt="2025-08-12T15:59:25.923" v="839" actId="1076"/>
          <ac:spMkLst>
            <pc:docMk/>
            <pc:sldMk cId="2052503369" sldId="276"/>
            <ac:spMk id="31" creationId="{FCDD96AA-33CF-9FE9-6B92-12472BC79FD7}"/>
          </ac:spMkLst>
        </pc:spChg>
        <pc:spChg chg="mod">
          <ac:chgData name="Abby Swadling" userId="9f275bcc-8ab5-444a-b2c6-f16d55be4cd0" providerId="ADAL" clId="{34901E88-13D4-3341-AD08-05ADCF5DA416}" dt="2025-08-12T17:29:32.840" v="849" actId="114"/>
          <ac:spMkLst>
            <pc:docMk/>
            <pc:sldMk cId="2052503369" sldId="276"/>
            <ac:spMk id="32" creationId="{EC39694F-217F-EF5F-EC26-6C70DB2F30C4}"/>
          </ac:spMkLst>
        </pc:spChg>
        <pc:spChg chg="add mod">
          <ac:chgData name="Abby Swadling" userId="9f275bcc-8ab5-444a-b2c6-f16d55be4cd0" providerId="ADAL" clId="{34901E88-13D4-3341-AD08-05ADCF5DA416}" dt="2025-08-12T15:59:30.607" v="840" actId="1076"/>
          <ac:spMkLst>
            <pc:docMk/>
            <pc:sldMk cId="2052503369" sldId="276"/>
            <ac:spMk id="33" creationId="{CDC735E0-1BA3-7F76-0A77-A7A711E3DC80}"/>
          </ac:spMkLst>
        </pc:spChg>
        <pc:spChg chg="mod">
          <ac:chgData name="Abby Swadling" userId="9f275bcc-8ab5-444a-b2c6-f16d55be4cd0" providerId="ADAL" clId="{34901E88-13D4-3341-AD08-05ADCF5DA416}" dt="2025-08-12T15:59:36.808" v="841" actId="1076"/>
          <ac:spMkLst>
            <pc:docMk/>
            <pc:sldMk cId="2052503369" sldId="276"/>
            <ac:spMk id="34" creationId="{20BB509E-129A-EBE9-8E9C-43A7D8799763}"/>
          </ac:spMkLst>
        </pc:spChg>
        <pc:spChg chg="add mod">
          <ac:chgData name="Abby Swadling" userId="9f275bcc-8ab5-444a-b2c6-f16d55be4cd0" providerId="ADAL" clId="{34901E88-13D4-3341-AD08-05ADCF5DA416}" dt="2025-08-12T15:59:36.808" v="841" actId="1076"/>
          <ac:spMkLst>
            <pc:docMk/>
            <pc:sldMk cId="2052503369" sldId="276"/>
            <ac:spMk id="35" creationId="{DE54A4A3-C962-3725-47B6-66091E8A4D65}"/>
          </ac:spMkLst>
        </pc:spChg>
        <pc:spChg chg="add mod">
          <ac:chgData name="Abby Swadling" userId="9f275bcc-8ab5-444a-b2c6-f16d55be4cd0" providerId="ADAL" clId="{34901E88-13D4-3341-AD08-05ADCF5DA416}" dt="2025-08-12T15:59:36.808" v="841" actId="1076"/>
          <ac:spMkLst>
            <pc:docMk/>
            <pc:sldMk cId="2052503369" sldId="276"/>
            <ac:spMk id="36" creationId="{4073AEA6-5747-67A2-18E8-38B8687A29C7}"/>
          </ac:spMkLst>
        </pc:spChg>
        <pc:spChg chg="add mod">
          <ac:chgData name="Abby Swadling" userId="9f275bcc-8ab5-444a-b2c6-f16d55be4cd0" providerId="ADAL" clId="{34901E88-13D4-3341-AD08-05ADCF5DA416}" dt="2025-08-12T15:59:36.808" v="841" actId="1076"/>
          <ac:spMkLst>
            <pc:docMk/>
            <pc:sldMk cId="2052503369" sldId="276"/>
            <ac:spMk id="37" creationId="{1DC71A86-DDD8-01CF-D927-5A5A0FAEC102}"/>
          </ac:spMkLst>
        </pc:spChg>
        <pc:spChg chg="add mod">
          <ac:chgData name="Abby Swadling" userId="9f275bcc-8ab5-444a-b2c6-f16d55be4cd0" providerId="ADAL" clId="{34901E88-13D4-3341-AD08-05ADCF5DA416}" dt="2025-08-12T15:59:36.808" v="841" actId="1076"/>
          <ac:spMkLst>
            <pc:docMk/>
            <pc:sldMk cId="2052503369" sldId="276"/>
            <ac:spMk id="38" creationId="{33B55110-AAE2-17F7-0F82-A88A111E8146}"/>
          </ac:spMkLst>
        </pc:spChg>
        <pc:spChg chg="add mod">
          <ac:chgData name="Abby Swadling" userId="9f275bcc-8ab5-444a-b2c6-f16d55be4cd0" providerId="ADAL" clId="{34901E88-13D4-3341-AD08-05ADCF5DA416}" dt="2025-08-12T15:59:36.808" v="841" actId="1076"/>
          <ac:spMkLst>
            <pc:docMk/>
            <pc:sldMk cId="2052503369" sldId="276"/>
            <ac:spMk id="39" creationId="{E167A978-D8A0-32C6-ED9A-FA7201733B13}"/>
          </ac:spMkLst>
        </pc:spChg>
        <pc:spChg chg="add mod">
          <ac:chgData name="Abby Swadling" userId="9f275bcc-8ab5-444a-b2c6-f16d55be4cd0" providerId="ADAL" clId="{34901E88-13D4-3341-AD08-05ADCF5DA416}" dt="2025-08-12T15:59:36.808" v="841" actId="1076"/>
          <ac:spMkLst>
            <pc:docMk/>
            <pc:sldMk cId="2052503369" sldId="276"/>
            <ac:spMk id="40" creationId="{F6937720-FFA9-2F00-C276-D1639BA3123B}"/>
          </ac:spMkLst>
        </pc:spChg>
        <pc:cxnChg chg="mod">
          <ac:chgData name="Abby Swadling" userId="9f275bcc-8ab5-444a-b2c6-f16d55be4cd0" providerId="ADAL" clId="{34901E88-13D4-3341-AD08-05ADCF5DA416}" dt="2025-08-12T15:54:04.698" v="768" actId="1076"/>
          <ac:cxnSpMkLst>
            <pc:docMk/>
            <pc:sldMk cId="2052503369" sldId="276"/>
            <ac:cxnSpMk id="5" creationId="{EBCCFFB7-22BA-ED1D-8F8C-4942F60DDFEA}"/>
          </ac:cxnSpMkLst>
        </pc:cxnChg>
        <pc:cxnChg chg="mod">
          <ac:chgData name="Abby Swadling" userId="9f275bcc-8ab5-444a-b2c6-f16d55be4cd0" providerId="ADAL" clId="{34901E88-13D4-3341-AD08-05ADCF5DA416}" dt="2025-08-12T15:54:04.698" v="768" actId="1076"/>
          <ac:cxnSpMkLst>
            <pc:docMk/>
            <pc:sldMk cId="2052503369" sldId="276"/>
            <ac:cxnSpMk id="6" creationId="{65C7C1F6-5651-8F5C-04BC-8579C55E464A}"/>
          </ac:cxnSpMkLst>
        </pc:cxnChg>
        <pc:cxnChg chg="mod">
          <ac:chgData name="Abby Swadling" userId="9f275bcc-8ab5-444a-b2c6-f16d55be4cd0" providerId="ADAL" clId="{34901E88-13D4-3341-AD08-05ADCF5DA416}" dt="2025-08-12T15:54:04.698" v="768" actId="1076"/>
          <ac:cxnSpMkLst>
            <pc:docMk/>
            <pc:sldMk cId="2052503369" sldId="276"/>
            <ac:cxnSpMk id="7" creationId="{87CCC5CC-F8F9-5B04-9AA3-A06FA8098AB3}"/>
          </ac:cxnSpMkLst>
        </pc:cxnChg>
        <pc:cxnChg chg="mod">
          <ac:chgData name="Abby Swadling" userId="9f275bcc-8ab5-444a-b2c6-f16d55be4cd0" providerId="ADAL" clId="{34901E88-13D4-3341-AD08-05ADCF5DA416}" dt="2025-08-12T15:53:59.281" v="767" actId="1076"/>
          <ac:cxnSpMkLst>
            <pc:docMk/>
            <pc:sldMk cId="2052503369" sldId="276"/>
            <ac:cxnSpMk id="8" creationId="{AB5EC3BA-4BE5-FEE0-E117-D870E1A93E81}"/>
          </ac:cxnSpMkLst>
        </pc:cxnChg>
        <pc:cxnChg chg="mod">
          <ac:chgData name="Abby Swadling" userId="9f275bcc-8ab5-444a-b2c6-f16d55be4cd0" providerId="ADAL" clId="{34901E88-13D4-3341-AD08-05ADCF5DA416}" dt="2025-08-12T15:59:36.808" v="841" actId="1076"/>
          <ac:cxnSpMkLst>
            <pc:docMk/>
            <pc:sldMk cId="2052503369" sldId="276"/>
            <ac:cxnSpMk id="24" creationId="{9D7D1550-755F-1417-2CE5-60B3EFAFDE09}"/>
          </ac:cxnSpMkLst>
        </pc:cxnChg>
        <pc:cxnChg chg="mod">
          <ac:chgData name="Abby Swadling" userId="9f275bcc-8ab5-444a-b2c6-f16d55be4cd0" providerId="ADAL" clId="{34901E88-13D4-3341-AD08-05ADCF5DA416}" dt="2025-08-12T15:59:36.808" v="841" actId="1076"/>
          <ac:cxnSpMkLst>
            <pc:docMk/>
            <pc:sldMk cId="2052503369" sldId="276"/>
            <ac:cxnSpMk id="25" creationId="{9B20C04F-FA9E-43CB-FE54-FFC0D22A1F6B}"/>
          </ac:cxnSpMkLst>
        </pc:cxnChg>
        <pc:cxnChg chg="mod">
          <ac:chgData name="Abby Swadling" userId="9f275bcc-8ab5-444a-b2c6-f16d55be4cd0" providerId="ADAL" clId="{34901E88-13D4-3341-AD08-05ADCF5DA416}" dt="2025-08-12T15:59:36.808" v="841" actId="1076"/>
          <ac:cxnSpMkLst>
            <pc:docMk/>
            <pc:sldMk cId="2052503369" sldId="276"/>
            <ac:cxnSpMk id="26" creationId="{2D9A4E6D-262B-B9FF-C462-D711316E1B93}"/>
          </ac:cxnSpMkLst>
        </pc:cxnChg>
        <pc:cxnChg chg="mod">
          <ac:chgData name="Abby Swadling" userId="9f275bcc-8ab5-444a-b2c6-f16d55be4cd0" providerId="ADAL" clId="{34901E88-13D4-3341-AD08-05ADCF5DA416}" dt="2025-08-12T15:59:25.923" v="839" actId="1076"/>
          <ac:cxnSpMkLst>
            <pc:docMk/>
            <pc:sldMk cId="2052503369" sldId="276"/>
            <ac:cxnSpMk id="27" creationId="{94834B25-35CB-DBDA-FD53-9668673FE7ED}"/>
          </ac:cxnSpMkLst>
        </pc:cxnChg>
      </pc:sldChg>
      <pc:sldChg chg="addSp delSp modSp add mod">
        <pc:chgData name="Abby Swadling" userId="9f275bcc-8ab5-444a-b2c6-f16d55be4cd0" providerId="ADAL" clId="{34901E88-13D4-3341-AD08-05ADCF5DA416}" dt="2025-08-13T15:19:57.388" v="2122" actId="20577"/>
        <pc:sldMkLst>
          <pc:docMk/>
          <pc:sldMk cId="323582951" sldId="277"/>
        </pc:sldMkLst>
        <pc:spChg chg="mod">
          <ac:chgData name="Abby Swadling" userId="9f275bcc-8ab5-444a-b2c6-f16d55be4cd0" providerId="ADAL" clId="{34901E88-13D4-3341-AD08-05ADCF5DA416}" dt="2025-08-13T13:04:58.504" v="1839" actId="20577"/>
          <ac:spMkLst>
            <pc:docMk/>
            <pc:sldMk cId="323582951" sldId="277"/>
            <ac:spMk id="2" creationId="{9A09E439-CD47-C978-577A-B60368489C44}"/>
          </ac:spMkLst>
        </pc:spChg>
        <pc:spChg chg="mod">
          <ac:chgData name="Abby Swadling" userId="9f275bcc-8ab5-444a-b2c6-f16d55be4cd0" providerId="ADAL" clId="{34901E88-13D4-3341-AD08-05ADCF5DA416}" dt="2025-08-13T15:13:31.606" v="2037" actId="14100"/>
          <ac:spMkLst>
            <pc:docMk/>
            <pc:sldMk cId="323582951" sldId="277"/>
            <ac:spMk id="3" creationId="{8133527B-5681-68C0-911F-2A1C2A4525FA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21" creationId="{5A4AB67D-7925-0C7A-60E7-0D11A5D7CDFE}"/>
          </ac:spMkLst>
        </pc:spChg>
        <pc:spChg chg="add mod">
          <ac:chgData name="Abby Swadling" userId="9f275bcc-8ab5-444a-b2c6-f16d55be4cd0" providerId="ADAL" clId="{34901E88-13D4-3341-AD08-05ADCF5DA416}" dt="2025-08-13T15:18:26.953" v="2082" actId="1076"/>
          <ac:spMkLst>
            <pc:docMk/>
            <pc:sldMk cId="323582951" sldId="277"/>
            <ac:spMk id="22" creationId="{95F0E9E2-64DA-E07C-97CC-AAA4686A195F}"/>
          </ac:spMkLst>
        </pc:spChg>
        <pc:spChg chg="add mod">
          <ac:chgData name="Abby Swadling" userId="9f275bcc-8ab5-444a-b2c6-f16d55be4cd0" providerId="ADAL" clId="{34901E88-13D4-3341-AD08-05ADCF5DA416}" dt="2025-08-13T15:18:26.953" v="2082" actId="1076"/>
          <ac:spMkLst>
            <pc:docMk/>
            <pc:sldMk cId="323582951" sldId="277"/>
            <ac:spMk id="23" creationId="{A91303DC-A6DB-AA04-E6BF-0A4ECAD2B745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24" creationId="{BBAE38FC-AF32-E8D7-183A-43D61D741798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25" creationId="{787693D4-3409-7E69-7785-435A5A7B10BE}"/>
          </ac:spMkLst>
        </pc:spChg>
        <pc:spChg chg="add mod">
          <ac:chgData name="Abby Swadling" userId="9f275bcc-8ab5-444a-b2c6-f16d55be4cd0" providerId="ADAL" clId="{34901E88-13D4-3341-AD08-05ADCF5DA416}" dt="2025-08-13T15:18:38.973" v="2085" actId="1076"/>
          <ac:spMkLst>
            <pc:docMk/>
            <pc:sldMk cId="323582951" sldId="277"/>
            <ac:spMk id="26" creationId="{0638C28C-7FA6-55E7-A0E9-0E78985D3EDB}"/>
          </ac:spMkLst>
        </pc:spChg>
        <pc:spChg chg="add mod">
          <ac:chgData name="Abby Swadling" userId="9f275bcc-8ab5-444a-b2c6-f16d55be4cd0" providerId="ADAL" clId="{34901E88-13D4-3341-AD08-05ADCF5DA416}" dt="2025-08-13T15:18:38.973" v="2085" actId="1076"/>
          <ac:spMkLst>
            <pc:docMk/>
            <pc:sldMk cId="323582951" sldId="277"/>
            <ac:spMk id="27" creationId="{7B055A3F-D5E0-D4C9-0435-B6E805829B20}"/>
          </ac:spMkLst>
        </pc:spChg>
        <pc:spChg chg="add mod">
          <ac:chgData name="Abby Swadling" userId="9f275bcc-8ab5-444a-b2c6-f16d55be4cd0" providerId="ADAL" clId="{34901E88-13D4-3341-AD08-05ADCF5DA416}" dt="2025-08-13T15:18:38.973" v="2085" actId="1076"/>
          <ac:spMkLst>
            <pc:docMk/>
            <pc:sldMk cId="323582951" sldId="277"/>
            <ac:spMk id="28" creationId="{E48607C6-590C-ED34-0642-B67918C41A42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29" creationId="{2C4BE693-C010-E3F2-A742-CE1CECF69D09}"/>
          </ac:spMkLst>
        </pc:spChg>
        <pc:spChg chg="add mod">
          <ac:chgData name="Abby Swadling" userId="9f275bcc-8ab5-444a-b2c6-f16d55be4cd0" providerId="ADAL" clId="{34901E88-13D4-3341-AD08-05ADCF5DA416}" dt="2025-08-13T15:18:38.973" v="2085" actId="1076"/>
          <ac:spMkLst>
            <pc:docMk/>
            <pc:sldMk cId="323582951" sldId="277"/>
            <ac:spMk id="30" creationId="{8C7105F0-5E71-9FED-8518-A123793D3F59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31" creationId="{E90D14BB-E7F0-3352-2D55-ABFC5EBCEDE5}"/>
          </ac:spMkLst>
        </pc:spChg>
        <pc:spChg chg="add mod">
          <ac:chgData name="Abby Swadling" userId="9f275bcc-8ab5-444a-b2c6-f16d55be4cd0" providerId="ADAL" clId="{34901E88-13D4-3341-AD08-05ADCF5DA416}" dt="2025-08-13T15:18:49.536" v="2089" actId="1076"/>
          <ac:spMkLst>
            <pc:docMk/>
            <pc:sldMk cId="323582951" sldId="277"/>
            <ac:spMk id="32" creationId="{002A5C07-3207-8645-9B53-36F6F8C2E22C}"/>
          </ac:spMkLst>
        </pc:spChg>
        <pc:spChg chg="add mod">
          <ac:chgData name="Abby Swadling" userId="9f275bcc-8ab5-444a-b2c6-f16d55be4cd0" providerId="ADAL" clId="{34901E88-13D4-3341-AD08-05ADCF5DA416}" dt="2025-08-13T15:18:49.536" v="2089" actId="1076"/>
          <ac:spMkLst>
            <pc:docMk/>
            <pc:sldMk cId="323582951" sldId="277"/>
            <ac:spMk id="33" creationId="{45B3FDBE-E1EA-E685-EA14-8CF04237011C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34" creationId="{E22E65F2-69F9-5092-FE87-87FC0B54814A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35" creationId="{8E84EFDE-5959-4DCB-75E4-972AE93C912F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36" creationId="{6DA773D7-BE87-A805-5827-3508BBAD2607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37" creationId="{67DD202B-C333-F892-561C-79C2CF5A4DD4}"/>
          </ac:spMkLst>
        </pc:spChg>
        <pc:spChg chg="add mod">
          <ac:chgData name="Abby Swadling" userId="9f275bcc-8ab5-444a-b2c6-f16d55be4cd0" providerId="ADAL" clId="{34901E88-13D4-3341-AD08-05ADCF5DA416}" dt="2025-08-13T15:18:55.961" v="2091" actId="1076"/>
          <ac:spMkLst>
            <pc:docMk/>
            <pc:sldMk cId="323582951" sldId="277"/>
            <ac:spMk id="38" creationId="{1299D33D-F9F4-3315-B02C-4CD578A59DC0}"/>
          </ac:spMkLst>
        </pc:spChg>
        <pc:spChg chg="add mod">
          <ac:chgData name="Abby Swadling" userId="9f275bcc-8ab5-444a-b2c6-f16d55be4cd0" providerId="ADAL" clId="{34901E88-13D4-3341-AD08-05ADCF5DA416}" dt="2025-08-13T15:18:55.961" v="2091" actId="1076"/>
          <ac:spMkLst>
            <pc:docMk/>
            <pc:sldMk cId="323582951" sldId="277"/>
            <ac:spMk id="39" creationId="{5EC110F4-B138-5A7A-7AF3-11E14FAA83DC}"/>
          </ac:spMkLst>
        </pc:spChg>
        <pc:spChg chg="add mod">
          <ac:chgData name="Abby Swadling" userId="9f275bcc-8ab5-444a-b2c6-f16d55be4cd0" providerId="ADAL" clId="{34901E88-13D4-3341-AD08-05ADCF5DA416}" dt="2025-08-13T15:18:55.961" v="2091" actId="1076"/>
          <ac:spMkLst>
            <pc:docMk/>
            <pc:sldMk cId="323582951" sldId="277"/>
            <ac:spMk id="40" creationId="{490F7683-F326-0EB0-A15F-22E5BAA27414}"/>
          </ac:spMkLst>
        </pc:spChg>
        <pc:spChg chg="add mod">
          <ac:chgData name="Abby Swadling" userId="9f275bcc-8ab5-444a-b2c6-f16d55be4cd0" providerId="ADAL" clId="{34901E88-13D4-3341-AD08-05ADCF5DA416}" dt="2025-08-13T15:19:08.103" v="2093" actId="1076"/>
          <ac:spMkLst>
            <pc:docMk/>
            <pc:sldMk cId="323582951" sldId="277"/>
            <ac:spMk id="41" creationId="{D59D00E0-7802-FA67-5B7C-A5124AE40A35}"/>
          </ac:spMkLst>
        </pc:spChg>
        <pc:spChg chg="add mod">
          <ac:chgData name="Abby Swadling" userId="9f275bcc-8ab5-444a-b2c6-f16d55be4cd0" providerId="ADAL" clId="{34901E88-13D4-3341-AD08-05ADCF5DA416}" dt="2025-08-13T15:19:08.103" v="2093" actId="1076"/>
          <ac:spMkLst>
            <pc:docMk/>
            <pc:sldMk cId="323582951" sldId="277"/>
            <ac:spMk id="42" creationId="{5A3DDCC0-C977-8493-04C1-5E74FE7EB6F7}"/>
          </ac:spMkLst>
        </pc:spChg>
        <pc:spChg chg="add mod">
          <ac:chgData name="Abby Swadling" userId="9f275bcc-8ab5-444a-b2c6-f16d55be4cd0" providerId="ADAL" clId="{34901E88-13D4-3341-AD08-05ADCF5DA416}" dt="2025-08-13T15:19:08.103" v="2093" actId="1076"/>
          <ac:spMkLst>
            <pc:docMk/>
            <pc:sldMk cId="323582951" sldId="277"/>
            <ac:spMk id="43" creationId="{FAD0ADEC-4526-B24B-3899-189AEA607B81}"/>
          </ac:spMkLst>
        </pc:spChg>
        <pc:spChg chg="add mod">
          <ac:chgData name="Abby Swadling" userId="9f275bcc-8ab5-444a-b2c6-f16d55be4cd0" providerId="ADAL" clId="{34901E88-13D4-3341-AD08-05ADCF5DA416}" dt="2025-08-13T15:19:19.827" v="2094" actId="1076"/>
          <ac:spMkLst>
            <pc:docMk/>
            <pc:sldMk cId="323582951" sldId="277"/>
            <ac:spMk id="44" creationId="{8D4ECAA9-C2F1-C1DF-F8F5-89D58F8E6554}"/>
          </ac:spMkLst>
        </pc:spChg>
        <pc:spChg chg="add mod">
          <ac:chgData name="Abby Swadling" userId="9f275bcc-8ab5-444a-b2c6-f16d55be4cd0" providerId="ADAL" clId="{34901E88-13D4-3341-AD08-05ADCF5DA416}" dt="2025-08-13T15:19:08.103" v="2093" actId="1076"/>
          <ac:spMkLst>
            <pc:docMk/>
            <pc:sldMk cId="323582951" sldId="277"/>
            <ac:spMk id="45" creationId="{614C75DC-F848-6338-91CE-07B33A1F81FB}"/>
          </ac:spMkLst>
        </pc:spChg>
        <pc:spChg chg="add mod">
          <ac:chgData name="Abby Swadling" userId="9f275bcc-8ab5-444a-b2c6-f16d55be4cd0" providerId="ADAL" clId="{34901E88-13D4-3341-AD08-05ADCF5DA416}" dt="2025-08-13T15:19:57.388" v="2122" actId="20577"/>
          <ac:spMkLst>
            <pc:docMk/>
            <pc:sldMk cId="323582951" sldId="277"/>
            <ac:spMk id="46" creationId="{E4011977-7D97-2D0F-8B34-FBCD50E23A9D}"/>
          </ac:spMkLst>
        </pc:spChg>
        <pc:picChg chg="add mod">
          <ac:chgData name="Abby Swadling" userId="9f275bcc-8ab5-444a-b2c6-f16d55be4cd0" providerId="ADAL" clId="{34901E88-13D4-3341-AD08-05ADCF5DA416}" dt="2025-08-13T15:09:30.990" v="1958" actId="1076"/>
          <ac:picMkLst>
            <pc:docMk/>
            <pc:sldMk cId="323582951" sldId="277"/>
            <ac:picMk id="6" creationId="{61648C15-A368-DEDF-105D-E35B5F4FE1F0}"/>
          </ac:picMkLst>
        </pc:picChg>
        <pc:picChg chg="add mod">
          <ac:chgData name="Abby Swadling" userId="9f275bcc-8ab5-444a-b2c6-f16d55be4cd0" providerId="ADAL" clId="{34901E88-13D4-3341-AD08-05ADCF5DA416}" dt="2025-08-13T15:09:29.727" v="1957" actId="1076"/>
          <ac:picMkLst>
            <pc:docMk/>
            <pc:sldMk cId="323582951" sldId="277"/>
            <ac:picMk id="7" creationId="{841ED794-44C9-A268-A727-3ECC59796747}"/>
          </ac:picMkLst>
        </pc:picChg>
      </pc:sldChg>
      <pc:sldChg chg="addSp delSp modSp add mod">
        <pc:chgData name="Abby Swadling" userId="9f275bcc-8ab5-444a-b2c6-f16d55be4cd0" providerId="ADAL" clId="{34901E88-13D4-3341-AD08-05ADCF5DA416}" dt="2025-08-13T13:10:24.655" v="1931" actId="21"/>
        <pc:sldMkLst>
          <pc:docMk/>
          <pc:sldMk cId="3221292280" sldId="278"/>
        </pc:sldMkLst>
        <pc:spChg chg="mod">
          <ac:chgData name="Abby Swadling" userId="9f275bcc-8ab5-444a-b2c6-f16d55be4cd0" providerId="ADAL" clId="{34901E88-13D4-3341-AD08-05ADCF5DA416}" dt="2025-08-13T12:39:57.261" v="1738" actId="20577"/>
          <ac:spMkLst>
            <pc:docMk/>
            <pc:sldMk cId="3221292280" sldId="278"/>
            <ac:spMk id="3" creationId="{3E768758-0AD4-E4A5-D7CD-A9BFD2A17BFF}"/>
          </ac:spMkLst>
        </pc:spChg>
        <pc:spChg chg="mod">
          <ac:chgData name="Abby Swadling" userId="9f275bcc-8ab5-444a-b2c6-f16d55be4cd0" providerId="ADAL" clId="{34901E88-13D4-3341-AD08-05ADCF5DA416}" dt="2025-08-13T12:20:42.685" v="1572" actId="1076"/>
          <ac:spMkLst>
            <pc:docMk/>
            <pc:sldMk cId="3221292280" sldId="278"/>
            <ac:spMk id="5" creationId="{0FF0A865-A7D7-0E4A-1C0D-AD3BA5CE9AB4}"/>
          </ac:spMkLst>
        </pc:spChg>
        <pc:spChg chg="add mod">
          <ac:chgData name="Abby Swadling" userId="9f275bcc-8ab5-444a-b2c6-f16d55be4cd0" providerId="ADAL" clId="{34901E88-13D4-3341-AD08-05ADCF5DA416}" dt="2025-08-13T12:40:18.018" v="1740" actId="1076"/>
          <ac:spMkLst>
            <pc:docMk/>
            <pc:sldMk cId="3221292280" sldId="278"/>
            <ac:spMk id="6" creationId="{0E8DB23B-04F9-BD95-C94E-243363A933FC}"/>
          </ac:spMkLst>
        </pc:spChg>
        <pc:spChg chg="add mod">
          <ac:chgData name="Abby Swadling" userId="9f275bcc-8ab5-444a-b2c6-f16d55be4cd0" providerId="ADAL" clId="{34901E88-13D4-3341-AD08-05ADCF5DA416}" dt="2025-08-13T12:40:18.018" v="1740" actId="1076"/>
          <ac:spMkLst>
            <pc:docMk/>
            <pc:sldMk cId="3221292280" sldId="278"/>
            <ac:spMk id="7" creationId="{7ECE183F-A8C2-463A-54A0-8567077E63EE}"/>
          </ac:spMkLst>
        </pc:spChg>
        <pc:spChg chg="add mod">
          <ac:chgData name="Abby Swadling" userId="9f275bcc-8ab5-444a-b2c6-f16d55be4cd0" providerId="ADAL" clId="{34901E88-13D4-3341-AD08-05ADCF5DA416}" dt="2025-08-13T12:40:05.657" v="1739" actId="1076"/>
          <ac:spMkLst>
            <pc:docMk/>
            <pc:sldMk cId="3221292280" sldId="278"/>
            <ac:spMk id="8" creationId="{CB2B4A0E-57A9-DAE3-0402-26694724EA73}"/>
          </ac:spMkLst>
        </pc:spChg>
        <pc:spChg chg="add mod">
          <ac:chgData name="Abby Swadling" userId="9f275bcc-8ab5-444a-b2c6-f16d55be4cd0" providerId="ADAL" clId="{34901E88-13D4-3341-AD08-05ADCF5DA416}" dt="2025-08-13T12:40:05.657" v="1739" actId="1076"/>
          <ac:spMkLst>
            <pc:docMk/>
            <pc:sldMk cId="3221292280" sldId="278"/>
            <ac:spMk id="9" creationId="{C12B88F9-BDD6-30F6-179E-0F3016DF9F6E}"/>
          </ac:spMkLst>
        </pc:spChg>
        <pc:spChg chg="add mod">
          <ac:chgData name="Abby Swadling" userId="9f275bcc-8ab5-444a-b2c6-f16d55be4cd0" providerId="ADAL" clId="{34901E88-13D4-3341-AD08-05ADCF5DA416}" dt="2025-08-13T12:40:18.018" v="1740" actId="1076"/>
          <ac:spMkLst>
            <pc:docMk/>
            <pc:sldMk cId="3221292280" sldId="278"/>
            <ac:spMk id="10" creationId="{96D7BFEA-A154-D8D4-5D42-94AAF493AC50}"/>
          </ac:spMkLst>
        </pc:spChg>
        <pc:spChg chg="add mod">
          <ac:chgData name="Abby Swadling" userId="9f275bcc-8ab5-444a-b2c6-f16d55be4cd0" providerId="ADAL" clId="{34901E88-13D4-3341-AD08-05ADCF5DA416}" dt="2025-08-13T12:40:05.657" v="1739" actId="1076"/>
          <ac:spMkLst>
            <pc:docMk/>
            <pc:sldMk cId="3221292280" sldId="278"/>
            <ac:spMk id="11" creationId="{C1B6259A-BAE5-C4B0-A697-13F02E93C27C}"/>
          </ac:spMkLst>
        </pc:spChg>
      </pc:sldChg>
      <pc:sldChg chg="addSp delSp modSp add mod">
        <pc:chgData name="Abby Swadling" userId="9f275bcc-8ab5-444a-b2c6-f16d55be4cd0" providerId="ADAL" clId="{34901E88-13D4-3341-AD08-05ADCF5DA416}" dt="2025-08-13T12:42:12.919" v="1821" actId="14100"/>
        <pc:sldMkLst>
          <pc:docMk/>
          <pc:sldMk cId="2746751081" sldId="279"/>
        </pc:sldMkLst>
        <pc:spChg chg="mod">
          <ac:chgData name="Abby Swadling" userId="9f275bcc-8ab5-444a-b2c6-f16d55be4cd0" providerId="ADAL" clId="{34901E88-13D4-3341-AD08-05ADCF5DA416}" dt="2025-08-13T12:41:42.726" v="1746" actId="1076"/>
          <ac:spMkLst>
            <pc:docMk/>
            <pc:sldMk cId="2746751081" sldId="279"/>
            <ac:spMk id="6" creationId="{2A3533FB-5CF7-AFA2-D9CC-0ECB2932EC1A}"/>
          </ac:spMkLst>
        </pc:spChg>
        <pc:spChg chg="mod">
          <ac:chgData name="Abby Swadling" userId="9f275bcc-8ab5-444a-b2c6-f16d55be4cd0" providerId="ADAL" clId="{34901E88-13D4-3341-AD08-05ADCF5DA416}" dt="2025-08-13T12:41:42.726" v="1746" actId="1076"/>
          <ac:spMkLst>
            <pc:docMk/>
            <pc:sldMk cId="2746751081" sldId="279"/>
            <ac:spMk id="7" creationId="{DC39F368-9F45-069B-0E1C-436BB144F71B}"/>
          </ac:spMkLst>
        </pc:spChg>
        <pc:spChg chg="mod">
          <ac:chgData name="Abby Swadling" userId="9f275bcc-8ab5-444a-b2c6-f16d55be4cd0" providerId="ADAL" clId="{34901E88-13D4-3341-AD08-05ADCF5DA416}" dt="2025-08-13T12:41:42.726" v="1746" actId="1076"/>
          <ac:spMkLst>
            <pc:docMk/>
            <pc:sldMk cId="2746751081" sldId="279"/>
            <ac:spMk id="8" creationId="{F2A4C4E0-9DDE-30A3-BFEC-FCF7963304E9}"/>
          </ac:spMkLst>
        </pc:spChg>
        <pc:spChg chg="mod">
          <ac:chgData name="Abby Swadling" userId="9f275bcc-8ab5-444a-b2c6-f16d55be4cd0" providerId="ADAL" clId="{34901E88-13D4-3341-AD08-05ADCF5DA416}" dt="2025-08-13T12:41:42.726" v="1746" actId="1076"/>
          <ac:spMkLst>
            <pc:docMk/>
            <pc:sldMk cId="2746751081" sldId="279"/>
            <ac:spMk id="9" creationId="{C1D4B737-2CB0-3880-D242-E7CB440D31D7}"/>
          </ac:spMkLst>
        </pc:spChg>
        <pc:spChg chg="mod">
          <ac:chgData name="Abby Swadling" userId="9f275bcc-8ab5-444a-b2c6-f16d55be4cd0" providerId="ADAL" clId="{34901E88-13D4-3341-AD08-05ADCF5DA416}" dt="2025-08-13T12:41:42.726" v="1746" actId="1076"/>
          <ac:spMkLst>
            <pc:docMk/>
            <pc:sldMk cId="2746751081" sldId="279"/>
            <ac:spMk id="10" creationId="{8BB14C1B-86FD-6688-ED31-058D02ACFDA1}"/>
          </ac:spMkLst>
        </pc:spChg>
        <pc:spChg chg="mod">
          <ac:chgData name="Abby Swadling" userId="9f275bcc-8ab5-444a-b2c6-f16d55be4cd0" providerId="ADAL" clId="{34901E88-13D4-3341-AD08-05ADCF5DA416}" dt="2025-08-13T12:41:42.726" v="1746" actId="1076"/>
          <ac:spMkLst>
            <pc:docMk/>
            <pc:sldMk cId="2746751081" sldId="279"/>
            <ac:spMk id="11" creationId="{F523C171-5836-5FC4-E0BF-92B111B88CE4}"/>
          </ac:spMkLst>
        </pc:spChg>
        <pc:spChg chg="add mod">
          <ac:chgData name="Abby Swadling" userId="9f275bcc-8ab5-444a-b2c6-f16d55be4cd0" providerId="ADAL" clId="{34901E88-13D4-3341-AD08-05ADCF5DA416}" dt="2025-08-13T12:42:12.919" v="1821" actId="14100"/>
          <ac:spMkLst>
            <pc:docMk/>
            <pc:sldMk cId="2746751081" sldId="279"/>
            <ac:spMk id="14" creationId="{09CE3EF0-B912-8062-5CD1-1D19DC86BFB1}"/>
          </ac:spMkLst>
        </pc:spChg>
      </pc:sldChg>
      <pc:sldMasterChg chg="modSldLayout">
        <pc:chgData name="Abby Swadling" userId="9f275bcc-8ab5-444a-b2c6-f16d55be4cd0" providerId="ADAL" clId="{34901E88-13D4-3341-AD08-05ADCF5DA416}" dt="2025-08-12T15:48:58.573" v="697"/>
        <pc:sldMasterMkLst>
          <pc:docMk/>
          <pc:sldMasterMk cId="3739940723" sldId="2147483648"/>
        </pc:sldMasterMkLst>
        <pc:sldLayoutChg chg="addSp modSp">
          <pc:chgData name="Abby Swadling" userId="9f275bcc-8ab5-444a-b2c6-f16d55be4cd0" providerId="ADAL" clId="{34901E88-13D4-3341-AD08-05ADCF5DA416}" dt="2025-08-12T15:48:58.573" v="697"/>
          <pc:sldLayoutMkLst>
            <pc:docMk/>
            <pc:sldMasterMk cId="3739940723" sldId="2147483648"/>
            <pc:sldLayoutMk cId="2686338745" sldId="2147483650"/>
          </pc:sldLayoutMkLst>
        </pc:sldLayoutChg>
      </pc:sldMasterChg>
      <pc:sldMasterChg chg="addSp delSp modSp mod modSldLayout">
        <pc:chgData name="Abby Swadling" userId="9f275bcc-8ab5-444a-b2c6-f16d55be4cd0" providerId="ADAL" clId="{34901E88-13D4-3341-AD08-05ADCF5DA416}" dt="2025-08-12T15:49:56.310" v="702"/>
        <pc:sldMasterMkLst>
          <pc:docMk/>
          <pc:sldMasterMk cId="2101117684" sldId="2147483662"/>
        </pc:sldMasterMkLst>
        <pc:picChg chg="add mod">
          <ac:chgData name="Abby Swadling" userId="9f275bcc-8ab5-444a-b2c6-f16d55be4cd0" providerId="ADAL" clId="{34901E88-13D4-3341-AD08-05ADCF5DA416}" dt="2025-08-12T15:49:25.558" v="700"/>
          <ac:picMkLst>
            <pc:docMk/>
            <pc:sldMasterMk cId="2101117684" sldId="2147483662"/>
            <ac:picMk id="9" creationId="{160BA53A-DFB3-537F-4D1E-7440B75EF849}"/>
          </ac:picMkLst>
        </pc:picChg>
        <pc:sldLayoutChg chg="addSp modSp">
          <pc:chgData name="Abby Swadling" userId="9f275bcc-8ab5-444a-b2c6-f16d55be4cd0" providerId="ADAL" clId="{34901E88-13D4-3341-AD08-05ADCF5DA416}" dt="2025-08-12T15:49:56.310" v="702"/>
          <pc:sldLayoutMkLst>
            <pc:docMk/>
            <pc:sldMasterMk cId="2101117684" sldId="2147483662"/>
            <pc:sldLayoutMk cId="3915472186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89471-B785-2C4F-85FE-AC134B24AF8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8D209-5D3C-8F49-9CCA-CB0D4A276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8D209-5D3C-8F49-9CCA-CB0D4A276F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7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59F90-6128-669D-2090-39EA4E341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E3A8C3-D82A-D372-C62B-6D61346A8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9A32F3-BD3A-4CFC-9659-E0EA31E96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D05EB-70EC-F356-A9A3-E62D7C39F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8D209-5D3C-8F49-9CCA-CB0D4A276F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8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8D209-5D3C-8F49-9CCA-CB0D4A276F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8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FE14F-B5A0-86FF-A001-08D4C6C54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31003-EEDF-A895-FFBB-830F952F1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21D2C7-4405-DC77-2AA1-91CAFD954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B19F2-1405-C696-BF7C-CE866DBCC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8D209-5D3C-8F49-9CCA-CB0D4A276F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A8CD-1427-E490-B71F-BCB49B922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98" y="382270"/>
            <a:ext cx="10515600" cy="1325563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AF71-245F-9125-94C1-A8F7764D1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A448F4A-C934-E66C-A02B-C3D418BD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3AE3-C2C7-9444-8159-DEEAA388A31E}" type="datetime1">
              <a:rPr lang="en-CA" smtClean="0"/>
              <a:t>2025-08-19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0F89651-42EF-3D7F-5959-17C3B0F9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F6313C-8D7B-3476-B838-574FFC0D4BEF}"/>
              </a:ext>
            </a:extLst>
          </p:cNvPr>
          <p:cNvCxnSpPr/>
          <p:nvPr userDrawn="1"/>
        </p:nvCxnSpPr>
        <p:spPr>
          <a:xfrm>
            <a:off x="838200" y="1707833"/>
            <a:ext cx="1884680" cy="0"/>
          </a:xfrm>
          <a:prstGeom prst="line">
            <a:avLst/>
          </a:prstGeom>
          <a:ln w="44450">
            <a:solidFill>
              <a:schemeClr val="tx1">
                <a:alpha val="21000"/>
              </a:schemeClr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43DC27-4061-9FC4-C094-C733DB31C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57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109E71-9DA1-8D43-BC44-6DAA57154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38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362E0C-5D4F-5682-5B4F-E294D84DB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39EF4-DA79-4791-DB75-94F1CE574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1AC99-53BD-E6C7-D253-D498849B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3EAB0-B729-044F-81BE-9EC70DE40114}" type="datetime1">
              <a:rPr lang="en-CA" smtClean="0"/>
              <a:t>2025-08-19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DCD68-CF41-BD74-C6A6-50AABEC0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59808-3199-A599-B161-8C386B0B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5929-6974-F114-CB74-B2D21EBEE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618F9-751B-AF7E-91B5-61F17A128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31D63-E040-E916-5A20-801CDCC3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E341-2DA1-9249-A7FA-F126B63453D1}" type="datetime1">
              <a:rPr lang="en-CA" smtClean="0"/>
              <a:t>2025-08-19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5CCB4-805F-31FC-7EC8-2276AF86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507D7-BC41-80ED-51A8-B999DF6D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109E71-9DA1-8D43-BC44-6DAA571549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7ED31-60BD-8EA7-07CD-0B03F0ADF0E5}"/>
              </a:ext>
            </a:extLst>
          </p:cNvPr>
          <p:cNvSpPr txBox="1"/>
          <p:nvPr userDrawn="1"/>
        </p:nvSpPr>
        <p:spPr>
          <a:xfrm>
            <a:off x="496957" y="3051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49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A8CD-1427-E490-B71F-BCB49B922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98" y="382270"/>
            <a:ext cx="10515600" cy="1325563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AF71-245F-9125-94C1-A8F7764D1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E3393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A448F4A-C934-E66C-A02B-C3D418BD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3AE3-C2C7-9444-8159-DEEAA388A31E}" type="datetime1">
              <a:rPr lang="en-CA" smtClean="0"/>
              <a:t>2025-08-19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0F89651-42EF-3D7F-5959-17C3B0F9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F6313C-8D7B-3476-B838-574FFC0D4BEF}"/>
              </a:ext>
            </a:extLst>
          </p:cNvPr>
          <p:cNvCxnSpPr/>
          <p:nvPr userDrawn="1"/>
        </p:nvCxnSpPr>
        <p:spPr>
          <a:xfrm>
            <a:off x="838200" y="1707833"/>
            <a:ext cx="1884680" cy="0"/>
          </a:xfrm>
          <a:prstGeom prst="line">
            <a:avLst/>
          </a:prstGeom>
          <a:ln w="44450">
            <a:solidFill>
              <a:schemeClr val="tx1">
                <a:alpha val="21000"/>
              </a:schemeClr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43DC27-4061-9FC4-C094-C733DB31C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57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109E71-9DA1-8D43-BC44-6DAA57154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1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5929-6974-F114-CB74-B2D21EBEE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618F9-751B-AF7E-91B5-61F17A128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31D63-E040-E916-5A20-801CDCC3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E341-2DA1-9249-A7FA-F126B63453D1}" type="datetime1">
              <a:rPr lang="en-CA" smtClean="0"/>
              <a:t>2025-08-19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5CCB4-805F-31FC-7EC8-2276AF86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507D7-BC41-80ED-51A8-B999DF6D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109E71-9DA1-8D43-BC44-6DAA571549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7ED31-60BD-8EA7-07CD-0B03F0ADF0E5}"/>
              </a:ext>
            </a:extLst>
          </p:cNvPr>
          <p:cNvSpPr txBox="1"/>
          <p:nvPr userDrawn="1"/>
        </p:nvSpPr>
        <p:spPr>
          <a:xfrm>
            <a:off x="496957" y="3051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7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AF1-F0FC-C19A-0612-E1D0B8B1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20E78-0570-69AB-C570-F1AE72669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4E963-7D67-9E93-96DA-676C667A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B8BE-25AE-244A-951B-D4BCC94F287B}" type="datetime1">
              <a:rPr lang="en-CA" smtClean="0"/>
              <a:t>2025-08-19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C0907-5298-5303-2C80-B4D68202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F1997-34F0-B770-CAC3-5C64A59D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6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4554C-1E6C-9692-EFB2-B7BC94A6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FAA83-91B4-76DD-C7F9-78184C06D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CAA77-A2CA-5B73-7A29-B5BE5F5E4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32D07-862E-FF7D-D420-7E9B6383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3049-15F3-904F-990A-25EC02783267}" type="datetime1">
              <a:rPr lang="en-CA" smtClean="0"/>
              <a:t>2025-08-19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555D-DBED-DEFF-677F-4CBAC1CA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C436-C314-4676-EA4B-3DBEA267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4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C076-ADB4-5A8A-A0DA-2297DFA4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A0F28-07AA-C496-6DAC-C6C7F7D09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278D1-F09A-212C-7CDE-E8EC2A389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5B9A04-2125-ECBB-9744-2B7DBB843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D38BA-C76A-9447-1A69-5580685FD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F85E8-3BD7-CED6-1C5C-154137B4C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EBCB-1427-E846-99C4-A804C895113A}" type="datetime1">
              <a:rPr lang="en-CA" smtClean="0"/>
              <a:t>2025-08-19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A5B4B4-9D74-244E-BB3B-7F4C7C73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94F83B-D48F-8741-7236-E5C877C1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4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B8699-5F99-EA19-C52B-E1D0D3E5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2891A-31C5-0505-7412-231AE5AC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197C-F62E-8146-B48E-02020EB7186F}" type="datetime1">
              <a:rPr lang="en-CA" smtClean="0"/>
              <a:t>2025-08-19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8AAA5-0A0C-706F-783B-BB10E1D2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142A6-EF16-E31E-B272-D2A7E55E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209366-E149-432C-5D30-28DE8496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399-6AAC-8748-A93F-ECA31333B211}" type="datetime1">
              <a:rPr lang="en-CA" smtClean="0"/>
              <a:t>2025-08-19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3E0DA-0A4B-B53E-D5A5-CA7ED66D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A863F-5852-98D6-1F42-A3EA572B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A7B95-B7F8-77CB-A5F3-E5BD07FC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E83D0-69C6-8EF7-7226-DEC74B610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3FF72-346B-BAB2-4354-3CCB3B344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C09F8-3045-0090-0667-DEA3C8F0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E719-1677-D64A-A6BD-846D2A68351D}" type="datetime1">
              <a:rPr lang="en-CA" smtClean="0"/>
              <a:t>2025-08-19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A0D09-18C3-C35F-B184-F680D80D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B0AAC-7893-A30A-91BF-06A5351B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0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9DD8F-68F2-5A4F-38E7-57429105D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D593A-B23A-A50D-27F3-1C6892DCE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AA43C-190C-CCE9-9A9E-7C647A623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9F268-66D5-64E5-789E-01B82D89D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10A2-6694-E446-9F5E-773AC5C9D3F4}" type="datetime1">
              <a:rPr lang="en-CA" smtClean="0"/>
              <a:t>2025-08-19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8D7F9-15AB-1834-9D3E-A261089A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37B0D-8716-5AD0-B0AA-8C1A51F5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5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AF008-C1CB-7E50-7D8B-93337008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49398-1F56-B556-3617-D3FA7E768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97A1B-02C6-8A59-49CE-AE33B32C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D79C-BE78-EB42-ADC3-7FEFF768116C}" type="datetime1">
              <a:rPr lang="en-CA" smtClean="0"/>
              <a:t>2025-08-19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0AB77-79B6-75C0-8931-F5F3A4A2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F5A99-8B86-E101-A053-427EA1A6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5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ED9A1-6C88-BCF8-E4B4-6A6CCB22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72119-F68D-4A53-7FD5-CD3C4203D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AC52C-923F-C1C1-F58E-566EEFCF7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0EA154-9896-FD46-8ED0-FC4FC77E0337}" type="datetime1">
              <a:rPr lang="en-CA" smtClean="0"/>
              <a:t>2025-08-19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8C4D3-303D-7380-8DCE-A91C1F3AC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11B59-026C-1522-D567-D66591649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109E71-9DA1-8D43-BC44-6DAA571549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7F7469-3332-DBD9-A32F-CF01B7E6DD0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3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82200" y="95960"/>
            <a:ext cx="2058388" cy="1325563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72FFAE35-D70E-AAFF-29C5-15FEA1F76C51}"/>
              </a:ext>
            </a:extLst>
          </p:cNvPr>
          <p:cNvSpPr/>
          <p:nvPr userDrawn="1"/>
        </p:nvSpPr>
        <p:spPr>
          <a:xfrm>
            <a:off x="0" y="2162876"/>
            <a:ext cx="12195313" cy="3779541"/>
          </a:xfrm>
          <a:custGeom>
            <a:avLst/>
            <a:gdLst>
              <a:gd name="connsiteX0" fmla="*/ 0 w 12175435"/>
              <a:gd name="connsiteY0" fmla="*/ 1663689 h 3779541"/>
              <a:gd name="connsiteX1" fmla="*/ 3170583 w 12175435"/>
              <a:gd name="connsiteY1" fmla="*/ 73428 h 3779541"/>
              <a:gd name="connsiteX2" fmla="*/ 8070574 w 12175435"/>
              <a:gd name="connsiteY2" fmla="*/ 3770785 h 3779541"/>
              <a:gd name="connsiteX3" fmla="*/ 12175435 w 12175435"/>
              <a:gd name="connsiteY3" fmla="*/ 898376 h 377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5435" h="3779541">
                <a:moveTo>
                  <a:pt x="0" y="1663689"/>
                </a:moveTo>
                <a:cubicBezTo>
                  <a:pt x="912743" y="692967"/>
                  <a:pt x="1825487" y="-277755"/>
                  <a:pt x="3170583" y="73428"/>
                </a:cubicBezTo>
                <a:cubicBezTo>
                  <a:pt x="4515679" y="424611"/>
                  <a:pt x="6569766" y="3633294"/>
                  <a:pt x="8070574" y="3770785"/>
                </a:cubicBezTo>
                <a:cubicBezTo>
                  <a:pt x="9571382" y="3908276"/>
                  <a:pt x="10873408" y="2403326"/>
                  <a:pt x="12175435" y="898376"/>
                </a:cubicBezTo>
              </a:path>
            </a:pathLst>
          </a:custGeom>
          <a:noFill/>
          <a:ln w="69850">
            <a:solidFill>
              <a:srgbClr val="E33933">
                <a:alpha val="21000"/>
              </a:srgb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4DD929C-3935-C568-B521-68A665461FE0}"/>
              </a:ext>
            </a:extLst>
          </p:cNvPr>
          <p:cNvSpPr/>
          <p:nvPr userDrawn="1"/>
        </p:nvSpPr>
        <p:spPr>
          <a:xfrm>
            <a:off x="-3313" y="3004547"/>
            <a:ext cx="12195313" cy="3779541"/>
          </a:xfrm>
          <a:custGeom>
            <a:avLst/>
            <a:gdLst>
              <a:gd name="connsiteX0" fmla="*/ 0 w 12175435"/>
              <a:gd name="connsiteY0" fmla="*/ 1663689 h 3779541"/>
              <a:gd name="connsiteX1" fmla="*/ 3170583 w 12175435"/>
              <a:gd name="connsiteY1" fmla="*/ 73428 h 3779541"/>
              <a:gd name="connsiteX2" fmla="*/ 8070574 w 12175435"/>
              <a:gd name="connsiteY2" fmla="*/ 3770785 h 3779541"/>
              <a:gd name="connsiteX3" fmla="*/ 12175435 w 12175435"/>
              <a:gd name="connsiteY3" fmla="*/ 898376 h 377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5435" h="3779541">
                <a:moveTo>
                  <a:pt x="0" y="1663689"/>
                </a:moveTo>
                <a:cubicBezTo>
                  <a:pt x="912743" y="692967"/>
                  <a:pt x="1825487" y="-277755"/>
                  <a:pt x="3170583" y="73428"/>
                </a:cubicBezTo>
                <a:cubicBezTo>
                  <a:pt x="4515679" y="424611"/>
                  <a:pt x="6569766" y="3633294"/>
                  <a:pt x="8070574" y="3770785"/>
                </a:cubicBezTo>
                <a:cubicBezTo>
                  <a:pt x="9571382" y="3908276"/>
                  <a:pt x="10873408" y="2403326"/>
                  <a:pt x="12175435" y="898376"/>
                </a:cubicBezTo>
              </a:path>
            </a:pathLst>
          </a:custGeom>
          <a:noFill/>
          <a:ln w="69850">
            <a:solidFill>
              <a:schemeClr val="tx1">
                <a:alpha val="21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4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C6874-2D91-1F1D-1EED-A5ED18F1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9D406-5B27-A374-E8C4-97AD269B1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F48F7-3367-33A3-E28F-E06A73A35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CFC7D1-8912-4F43-ADFA-92AC9DA46FEF}" type="datetime1">
              <a:rPr lang="en-CA" smtClean="0"/>
              <a:t>2025-08-19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F07E2-5887-CA30-BAB8-54D590638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ACDA8-4875-AA0C-C597-C74904E3A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BD1FC-79EE-4D47-A8EB-402DB8A47C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1E9F762-33D0-D3C3-019D-4A087150E297}"/>
              </a:ext>
            </a:extLst>
          </p:cNvPr>
          <p:cNvSpPr/>
          <p:nvPr userDrawn="1"/>
        </p:nvSpPr>
        <p:spPr>
          <a:xfrm>
            <a:off x="0" y="2162876"/>
            <a:ext cx="12195313" cy="3779541"/>
          </a:xfrm>
          <a:custGeom>
            <a:avLst/>
            <a:gdLst>
              <a:gd name="connsiteX0" fmla="*/ 0 w 12175435"/>
              <a:gd name="connsiteY0" fmla="*/ 1663689 h 3779541"/>
              <a:gd name="connsiteX1" fmla="*/ 3170583 w 12175435"/>
              <a:gd name="connsiteY1" fmla="*/ 73428 h 3779541"/>
              <a:gd name="connsiteX2" fmla="*/ 8070574 w 12175435"/>
              <a:gd name="connsiteY2" fmla="*/ 3770785 h 3779541"/>
              <a:gd name="connsiteX3" fmla="*/ 12175435 w 12175435"/>
              <a:gd name="connsiteY3" fmla="*/ 898376 h 377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5435" h="3779541">
                <a:moveTo>
                  <a:pt x="0" y="1663689"/>
                </a:moveTo>
                <a:cubicBezTo>
                  <a:pt x="912743" y="692967"/>
                  <a:pt x="1825487" y="-277755"/>
                  <a:pt x="3170583" y="73428"/>
                </a:cubicBezTo>
                <a:cubicBezTo>
                  <a:pt x="4515679" y="424611"/>
                  <a:pt x="6569766" y="3633294"/>
                  <a:pt x="8070574" y="3770785"/>
                </a:cubicBezTo>
                <a:cubicBezTo>
                  <a:pt x="9571382" y="3908276"/>
                  <a:pt x="10873408" y="2403326"/>
                  <a:pt x="12175435" y="898376"/>
                </a:cubicBezTo>
              </a:path>
            </a:pathLst>
          </a:custGeom>
          <a:noFill/>
          <a:ln w="69850">
            <a:solidFill>
              <a:srgbClr val="E33933">
                <a:alpha val="27001"/>
              </a:srgb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9DD7957-B813-93A8-DA8B-4256A81E9FE6}"/>
              </a:ext>
            </a:extLst>
          </p:cNvPr>
          <p:cNvSpPr/>
          <p:nvPr userDrawn="1"/>
        </p:nvSpPr>
        <p:spPr>
          <a:xfrm>
            <a:off x="-3313" y="3004547"/>
            <a:ext cx="12195313" cy="3779541"/>
          </a:xfrm>
          <a:custGeom>
            <a:avLst/>
            <a:gdLst>
              <a:gd name="connsiteX0" fmla="*/ 0 w 12175435"/>
              <a:gd name="connsiteY0" fmla="*/ 1663689 h 3779541"/>
              <a:gd name="connsiteX1" fmla="*/ 3170583 w 12175435"/>
              <a:gd name="connsiteY1" fmla="*/ 73428 h 3779541"/>
              <a:gd name="connsiteX2" fmla="*/ 8070574 w 12175435"/>
              <a:gd name="connsiteY2" fmla="*/ 3770785 h 3779541"/>
              <a:gd name="connsiteX3" fmla="*/ 12175435 w 12175435"/>
              <a:gd name="connsiteY3" fmla="*/ 898376 h 377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5435" h="3779541">
                <a:moveTo>
                  <a:pt x="0" y="1663689"/>
                </a:moveTo>
                <a:cubicBezTo>
                  <a:pt x="912743" y="692967"/>
                  <a:pt x="1825487" y="-277755"/>
                  <a:pt x="3170583" y="73428"/>
                </a:cubicBezTo>
                <a:cubicBezTo>
                  <a:pt x="4515679" y="424611"/>
                  <a:pt x="6569766" y="3633294"/>
                  <a:pt x="8070574" y="3770785"/>
                </a:cubicBezTo>
                <a:cubicBezTo>
                  <a:pt x="9571382" y="3908276"/>
                  <a:pt x="10873408" y="2403326"/>
                  <a:pt x="12175435" y="898376"/>
                </a:cubicBezTo>
              </a:path>
            </a:pathLst>
          </a:custGeom>
          <a:noFill/>
          <a:ln w="69850">
            <a:solidFill>
              <a:schemeClr val="tx1">
                <a:alpha val="27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2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C6874-2D91-1F1D-1EED-A5ED18F1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9D406-5B27-A374-E8C4-97AD269B1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F48F7-3367-33A3-E28F-E06A73A35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CFC7D1-8912-4F43-ADFA-92AC9DA46FEF}" type="datetime1">
              <a:rPr lang="en-CA" smtClean="0"/>
              <a:t>2025-08-19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F07E2-5887-CA30-BAB8-54D590638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ACDA8-4875-AA0C-C597-C74904E3A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BD1FC-79EE-4D47-A8EB-402DB8A47C4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60BA53A-DFB3-537F-4D1E-7440B75EF8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2200" y="95960"/>
            <a:ext cx="205838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1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alpha.web.cern.ch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F43F8-B4E8-1B24-0ED0-66DFC0F7E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691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/>
              <a:t>Antimatter and ALPHA (Antihydrogen Laser PHysics Apparatus)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454FA-0F86-F6D7-27C3-AF08EBDF5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6586"/>
            <a:ext cx="9144000" cy="1655762"/>
          </a:xfrm>
        </p:spPr>
        <p:txBody>
          <a:bodyPr/>
          <a:lstStyle/>
          <a:p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Abbygale Swadling </a:t>
            </a:r>
          </a:p>
          <a:p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PhD Student, University of Calgary </a:t>
            </a:r>
          </a:p>
          <a:p>
            <a:endParaRPr lang="en-US" b="1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2AE6797-B1C5-B4EB-183B-9CCFBAA1F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148" y="4771266"/>
            <a:ext cx="2864051" cy="1844395"/>
          </a:xfrm>
          <a:prstGeom prst="rect">
            <a:avLst/>
          </a:prstGeom>
        </p:spPr>
      </p:pic>
      <p:pic>
        <p:nvPicPr>
          <p:cNvPr id="8" name="Picture 7" descr="A blue logo with white text&#10;&#10;AI-generated content may be incorrect.">
            <a:extLst>
              <a:ext uri="{FF2B5EF4-FFF2-40B4-BE49-F238E27FC236}">
                <a16:creationId xmlns:a16="http://schemas.microsoft.com/office/drawing/2014/main" id="{963AEB92-96CF-140F-9CBB-3293882826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87" t="14855" r="13182" b="16350"/>
          <a:stretch>
            <a:fillRect/>
          </a:stretch>
        </p:blipFill>
        <p:spPr>
          <a:xfrm>
            <a:off x="10272888" y="0"/>
            <a:ext cx="1919112" cy="1885245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78D08F85-A6F2-E3E5-CE21-905DC1647F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logo of a bull&#10;&#10;AI-generated content may be incorrect.">
            <a:extLst>
              <a:ext uri="{FF2B5EF4-FFF2-40B4-BE49-F238E27FC236}">
                <a16:creationId xmlns:a16="http://schemas.microsoft.com/office/drawing/2014/main" id="{51836469-7876-AFEB-9031-DBBF8347A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68394" cy="1844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E5A98F-9BE8-2AB6-96BD-E7F3E86C642E}"/>
              </a:ext>
            </a:extLst>
          </p:cNvPr>
          <p:cNvSpPr txBox="1"/>
          <p:nvPr/>
        </p:nvSpPr>
        <p:spPr>
          <a:xfrm>
            <a:off x="9548369" y="6488668"/>
            <a:ext cx="2985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E33933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https://alpha.web.cern.ch/</a:t>
            </a:r>
            <a:r>
              <a:rPr lang="en-US" i="1">
                <a:solidFill>
                  <a:srgbClr val="E33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70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7B658-A7E7-2391-518E-8EC4E08D0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3626-D986-111B-301A-8E752256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 of Antimatter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768758-0AD4-E4A5-D7CD-A9BFD2A17B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752757"/>
                <a:ext cx="10515600" cy="19882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3200" dirty="0"/>
                  <a:t>There are two solutions to the Dirac equation: one with positive and one with negative energy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800" dirty="0"/>
                  <a:t>The solution has a square root, think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=4 </m:t>
                    </m:r>
                  </m:oMath>
                </a14:m>
                <a:r>
                  <a:rPr lang="en-US" sz="2800" dirty="0"/>
                  <a:t>then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 ±2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768758-0AD4-E4A5-D7CD-A9BFD2A17B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752757"/>
                <a:ext cx="10515600" cy="1988289"/>
              </a:xfrm>
              <a:blipFill>
                <a:blip r:embed="rId3"/>
                <a:stretch>
                  <a:fillRect l="-1333" t="-2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03B42-3DCB-65B0-4B8B-F38FE4E3E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F0A865-A7D7-0E4A-1C0D-AD3BA5CE9AB4}"/>
                  </a:ext>
                </a:extLst>
              </p:cNvPr>
              <p:cNvSpPr txBox="1"/>
              <p:nvPr/>
            </p:nvSpPr>
            <p:spPr>
              <a:xfrm>
                <a:off x="2491181" y="1990541"/>
                <a:ext cx="7112845" cy="1910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𝜷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𝒎</m:t>
                          </m:r>
                          <m:sSup>
                            <m:sSupPr>
                              <m:ctrlPr>
                                <a:rPr lang="en-CA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𝒄</m:t>
                          </m:r>
                          <m:nary>
                            <m:naryPr>
                              <m:chr m:val="∑"/>
                              <m:ctrlPr>
                                <a:rPr lang="en-CA" sz="28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CA" sz="2800" b="1" i="1">
                          <a:latin typeface="Cambria Math" panose="02040503050406030204" pitchFamily="18" charset="0"/>
                        </a:rPr>
                        <m:t>𝝍</m:t>
                      </m:r>
                      <m:d>
                        <m:dPr>
                          <m:ctrlPr>
                            <a:rPr lang="en-CA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CA" sz="2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800" b="1" i="1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CA" sz="2800" b="1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CA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𝝏𝝍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  <a:p>
                <a:pPr/>
                <a:endParaRPr lang="en-US" sz="2800" b="1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F0A865-A7D7-0E4A-1C0D-AD3BA5CE9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181" y="1990541"/>
                <a:ext cx="7112845" cy="1910395"/>
              </a:xfrm>
              <a:prstGeom prst="rect">
                <a:avLst/>
              </a:prstGeom>
              <a:blipFill>
                <a:blip r:embed="rId4"/>
                <a:stretch>
                  <a:fillRect t="-65132" b="-7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0E8DB23B-04F9-BD95-C94E-243363A933FC}"/>
              </a:ext>
            </a:extLst>
          </p:cNvPr>
          <p:cNvSpPr>
            <a:spLocks noChangeAspect="1"/>
          </p:cNvSpPr>
          <p:nvPr/>
        </p:nvSpPr>
        <p:spPr>
          <a:xfrm>
            <a:off x="3540370" y="5582305"/>
            <a:ext cx="846739" cy="84251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CE183F-A8C2-463A-54A0-8567077E63EE}"/>
                  </a:ext>
                </a:extLst>
              </p:cNvPr>
              <p:cNvSpPr txBox="1"/>
              <p:nvPr/>
            </p:nvSpPr>
            <p:spPr>
              <a:xfrm>
                <a:off x="3481504" y="5710475"/>
                <a:ext cx="106742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CE183F-A8C2-463A-54A0-8567077E6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504" y="5710475"/>
                <a:ext cx="1067424" cy="1138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CB2B4A0E-57A9-DAE3-0402-26694724EA73}"/>
              </a:ext>
            </a:extLst>
          </p:cNvPr>
          <p:cNvSpPr>
            <a:spLocks noChangeAspect="1"/>
          </p:cNvSpPr>
          <p:nvPr/>
        </p:nvSpPr>
        <p:spPr>
          <a:xfrm>
            <a:off x="7799060" y="5582306"/>
            <a:ext cx="846739" cy="842517"/>
          </a:xfrm>
          <a:prstGeom prst="ellipse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2B88F9-BDD6-30F6-179E-0F3016DF9F6E}"/>
                  </a:ext>
                </a:extLst>
              </p:cNvPr>
              <p:cNvSpPr txBox="1"/>
              <p:nvPr/>
            </p:nvSpPr>
            <p:spPr>
              <a:xfrm>
                <a:off x="7740194" y="5710475"/>
                <a:ext cx="106742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2B88F9-BDD6-30F6-179E-0F3016DF9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194" y="5710475"/>
                <a:ext cx="1067424" cy="11387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6D7BFEA-A154-D8D4-5D42-94AAF493AC50}"/>
              </a:ext>
            </a:extLst>
          </p:cNvPr>
          <p:cNvSpPr txBox="1"/>
          <p:nvPr/>
        </p:nvSpPr>
        <p:spPr>
          <a:xfrm>
            <a:off x="3481504" y="6424822"/>
            <a:ext cx="97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6259A-BAE5-C4B0-A697-13F02E93C27C}"/>
              </a:ext>
            </a:extLst>
          </p:cNvPr>
          <p:cNvSpPr txBox="1"/>
          <p:nvPr/>
        </p:nvSpPr>
        <p:spPr>
          <a:xfrm>
            <a:off x="7781431" y="6424823"/>
            <a:ext cx="98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positron</a:t>
            </a:r>
          </a:p>
        </p:txBody>
      </p:sp>
      <p:pic>
        <p:nvPicPr>
          <p:cNvPr id="12" name="Picture 2" descr="Nobel Prize - Wikipedia">
            <a:extLst>
              <a:ext uri="{FF2B5EF4-FFF2-40B4-BE49-F238E27FC236}">
                <a16:creationId xmlns:a16="http://schemas.microsoft.com/office/drawing/2014/main" id="{F6F27CDA-4AFD-B53D-4916-FD41DCAF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150" y="1730904"/>
            <a:ext cx="1857015" cy="18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29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7DE72-FA5E-F24B-F62E-6F16BCFFE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EE89-9D3F-6889-73A3-FCFDEE7E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 of Antimatter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EEE75-1E87-02A4-4E16-9CBC99918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242AB4-73A3-746B-D6BD-3B88AB0C2F22}"/>
                  </a:ext>
                </a:extLst>
              </p:cNvPr>
              <p:cNvSpPr txBox="1"/>
              <p:nvPr/>
            </p:nvSpPr>
            <p:spPr>
              <a:xfrm>
                <a:off x="2491181" y="1990541"/>
                <a:ext cx="7000634" cy="1479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𝜷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𝒎</m:t>
                          </m:r>
                          <m:sSup>
                            <m:sSupPr>
                              <m:ctrlPr>
                                <a:rPr lang="en-CA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𝒄</m:t>
                          </m:r>
                          <m:nary>
                            <m:naryPr>
                              <m:chr m:val="∑"/>
                              <m:ctrlPr>
                                <a:rPr lang="en-CA" sz="28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CA" sz="2800" b="1" i="1">
                          <a:latin typeface="Cambria Math" panose="02040503050406030204" pitchFamily="18" charset="0"/>
                        </a:rPr>
                        <m:t>𝝍</m:t>
                      </m:r>
                      <m:d>
                        <m:dPr>
                          <m:ctrlPr>
                            <a:rPr lang="en-CA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CA" sz="2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800" b="1" i="1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CA" sz="2800" b="1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CA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𝝏𝝍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242AB4-73A3-746B-D6BD-3B88AB0C2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181" y="1990541"/>
                <a:ext cx="7000634" cy="1479508"/>
              </a:xfrm>
              <a:prstGeom prst="rect">
                <a:avLst/>
              </a:prstGeom>
              <a:blipFill>
                <a:blip r:embed="rId3"/>
                <a:stretch>
                  <a:fillRect t="-83898" r="-362" b="-131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2A3533FB-5CF7-AFA2-D9CC-0ECB2932EC1A}"/>
              </a:ext>
            </a:extLst>
          </p:cNvPr>
          <p:cNvSpPr>
            <a:spLocks noChangeAspect="1"/>
          </p:cNvSpPr>
          <p:nvPr/>
        </p:nvSpPr>
        <p:spPr>
          <a:xfrm>
            <a:off x="3444677" y="3752756"/>
            <a:ext cx="846739" cy="84251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39F368-9F45-069B-0E1C-436BB144F71B}"/>
                  </a:ext>
                </a:extLst>
              </p:cNvPr>
              <p:cNvSpPr txBox="1"/>
              <p:nvPr/>
            </p:nvSpPr>
            <p:spPr>
              <a:xfrm>
                <a:off x="3385811" y="3880926"/>
                <a:ext cx="106742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39F368-9F45-069B-0E1C-436BB144F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811" y="3880926"/>
                <a:ext cx="1067424" cy="11387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F2A4C4E0-9DDE-30A3-BFEC-FCF7963304E9}"/>
              </a:ext>
            </a:extLst>
          </p:cNvPr>
          <p:cNvSpPr>
            <a:spLocks noChangeAspect="1"/>
          </p:cNvSpPr>
          <p:nvPr/>
        </p:nvSpPr>
        <p:spPr>
          <a:xfrm>
            <a:off x="7703367" y="3752757"/>
            <a:ext cx="846739" cy="842517"/>
          </a:xfrm>
          <a:prstGeom prst="ellipse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4B737-2CB0-3880-D242-E7CB440D31D7}"/>
                  </a:ext>
                </a:extLst>
              </p:cNvPr>
              <p:cNvSpPr txBox="1"/>
              <p:nvPr/>
            </p:nvSpPr>
            <p:spPr>
              <a:xfrm>
                <a:off x="7644501" y="3880926"/>
                <a:ext cx="106742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4B737-2CB0-3880-D242-E7CB440D3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501" y="3880926"/>
                <a:ext cx="1067424" cy="1138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BB14C1B-86FD-6688-ED31-058D02ACFDA1}"/>
              </a:ext>
            </a:extLst>
          </p:cNvPr>
          <p:cNvSpPr txBox="1"/>
          <p:nvPr/>
        </p:nvSpPr>
        <p:spPr>
          <a:xfrm>
            <a:off x="3385811" y="4595273"/>
            <a:ext cx="97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3C171-5836-5FC4-E0BF-92B111B88CE4}"/>
              </a:ext>
            </a:extLst>
          </p:cNvPr>
          <p:cNvSpPr txBox="1"/>
          <p:nvPr/>
        </p:nvSpPr>
        <p:spPr>
          <a:xfrm>
            <a:off x="7685738" y="4595274"/>
            <a:ext cx="98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positron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9CE3EF0-B912-8062-5CD1-1D19DC86B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193" y="5309621"/>
            <a:ext cx="10515600" cy="12506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CA" sz="3200"/>
              <a:t>Not negative energy but opposite charge and same mass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746751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1BB35-127B-7660-8D29-FAF3F1FFF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9E439-CD47-C978-577A-B6036848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 of Antimatter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527B-5681-68C0-911F-2A1C2A452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59" y="2209660"/>
            <a:ext cx="6987363" cy="1722474"/>
          </a:xfrm>
        </p:spPr>
        <p:txBody>
          <a:bodyPr/>
          <a:lstStyle/>
          <a:p>
            <a:r>
              <a:rPr lang="en-US"/>
              <a:t>In 1932 Carl Anderson observed the positron looking at particle tracks in a cloud chamber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5CA54-A160-0615-A1C2-877A032EE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2" descr="Nobel Prize - Wikipedia">
            <a:extLst>
              <a:ext uri="{FF2B5EF4-FFF2-40B4-BE49-F238E27FC236}">
                <a16:creationId xmlns:a16="http://schemas.microsoft.com/office/drawing/2014/main" id="{61648C15-A368-DEDF-105D-E35B5F4F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957" y="5030698"/>
            <a:ext cx="1857015" cy="18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ED794-44C9-A268-A727-3ECC59796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627" y="1410845"/>
            <a:ext cx="3542345" cy="3518329"/>
          </a:xfrm>
          <a:prstGeom prst="rect">
            <a:avLst/>
          </a:prstGeom>
        </p:spPr>
      </p:pic>
      <p:sp>
        <p:nvSpPr>
          <p:cNvPr id="21" name="Multiply 20">
            <a:extLst>
              <a:ext uri="{FF2B5EF4-FFF2-40B4-BE49-F238E27FC236}">
                <a16:creationId xmlns:a16="http://schemas.microsoft.com/office/drawing/2014/main" id="{5A4AB67D-7925-0C7A-60E7-0D11A5D7CDFE}"/>
              </a:ext>
            </a:extLst>
          </p:cNvPr>
          <p:cNvSpPr>
            <a:spLocks noChangeAspect="1"/>
          </p:cNvSpPr>
          <p:nvPr/>
        </p:nvSpPr>
        <p:spPr>
          <a:xfrm>
            <a:off x="1680983" y="4215863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>
            <a:extLst>
              <a:ext uri="{FF2B5EF4-FFF2-40B4-BE49-F238E27FC236}">
                <a16:creationId xmlns:a16="http://schemas.microsoft.com/office/drawing/2014/main" id="{95F0E9E2-64DA-E07C-97CC-AAA4686A195F}"/>
              </a:ext>
            </a:extLst>
          </p:cNvPr>
          <p:cNvSpPr>
            <a:spLocks noChangeAspect="1"/>
          </p:cNvSpPr>
          <p:nvPr/>
        </p:nvSpPr>
        <p:spPr>
          <a:xfrm>
            <a:off x="2342669" y="4215863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A91303DC-A6DB-AA04-E6BF-0A4ECAD2B745}"/>
              </a:ext>
            </a:extLst>
          </p:cNvPr>
          <p:cNvSpPr>
            <a:spLocks noChangeAspect="1"/>
          </p:cNvSpPr>
          <p:nvPr/>
        </p:nvSpPr>
        <p:spPr>
          <a:xfrm>
            <a:off x="3004355" y="4215863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BBAE38FC-AF32-E8D7-183A-43D61D741798}"/>
              </a:ext>
            </a:extLst>
          </p:cNvPr>
          <p:cNvSpPr>
            <a:spLocks noChangeAspect="1"/>
          </p:cNvSpPr>
          <p:nvPr/>
        </p:nvSpPr>
        <p:spPr>
          <a:xfrm>
            <a:off x="3666041" y="4202647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>
            <a:extLst>
              <a:ext uri="{FF2B5EF4-FFF2-40B4-BE49-F238E27FC236}">
                <a16:creationId xmlns:a16="http://schemas.microsoft.com/office/drawing/2014/main" id="{787693D4-3409-7E69-7785-435A5A7B10BE}"/>
              </a:ext>
            </a:extLst>
          </p:cNvPr>
          <p:cNvSpPr>
            <a:spLocks noChangeAspect="1"/>
          </p:cNvSpPr>
          <p:nvPr/>
        </p:nvSpPr>
        <p:spPr>
          <a:xfrm>
            <a:off x="4327727" y="4215863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0638C28C-7FA6-55E7-A0E9-0E78985D3EDB}"/>
              </a:ext>
            </a:extLst>
          </p:cNvPr>
          <p:cNvSpPr>
            <a:spLocks noChangeAspect="1"/>
          </p:cNvSpPr>
          <p:nvPr/>
        </p:nvSpPr>
        <p:spPr>
          <a:xfrm>
            <a:off x="1693431" y="4687686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>
            <a:extLst>
              <a:ext uri="{FF2B5EF4-FFF2-40B4-BE49-F238E27FC236}">
                <a16:creationId xmlns:a16="http://schemas.microsoft.com/office/drawing/2014/main" id="{7B055A3F-D5E0-D4C9-0435-B6E805829B20}"/>
              </a:ext>
            </a:extLst>
          </p:cNvPr>
          <p:cNvSpPr>
            <a:spLocks noChangeAspect="1"/>
          </p:cNvSpPr>
          <p:nvPr/>
        </p:nvSpPr>
        <p:spPr>
          <a:xfrm>
            <a:off x="2355117" y="4687686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y 27">
            <a:extLst>
              <a:ext uri="{FF2B5EF4-FFF2-40B4-BE49-F238E27FC236}">
                <a16:creationId xmlns:a16="http://schemas.microsoft.com/office/drawing/2014/main" id="{E48607C6-590C-ED34-0642-B67918C41A42}"/>
              </a:ext>
            </a:extLst>
          </p:cNvPr>
          <p:cNvSpPr>
            <a:spLocks noChangeAspect="1"/>
          </p:cNvSpPr>
          <p:nvPr/>
        </p:nvSpPr>
        <p:spPr>
          <a:xfrm>
            <a:off x="3016803" y="4687686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y 28">
            <a:extLst>
              <a:ext uri="{FF2B5EF4-FFF2-40B4-BE49-F238E27FC236}">
                <a16:creationId xmlns:a16="http://schemas.microsoft.com/office/drawing/2014/main" id="{2C4BE693-C010-E3F2-A742-CE1CECF69D09}"/>
              </a:ext>
            </a:extLst>
          </p:cNvPr>
          <p:cNvSpPr>
            <a:spLocks noChangeAspect="1"/>
          </p:cNvSpPr>
          <p:nvPr/>
        </p:nvSpPr>
        <p:spPr>
          <a:xfrm>
            <a:off x="3678489" y="4674470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y 29">
            <a:extLst>
              <a:ext uri="{FF2B5EF4-FFF2-40B4-BE49-F238E27FC236}">
                <a16:creationId xmlns:a16="http://schemas.microsoft.com/office/drawing/2014/main" id="{8C7105F0-5E71-9FED-8518-A123793D3F59}"/>
              </a:ext>
            </a:extLst>
          </p:cNvPr>
          <p:cNvSpPr>
            <a:spLocks noChangeAspect="1"/>
          </p:cNvSpPr>
          <p:nvPr/>
        </p:nvSpPr>
        <p:spPr>
          <a:xfrm>
            <a:off x="4340175" y="4687686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y 30">
            <a:extLst>
              <a:ext uri="{FF2B5EF4-FFF2-40B4-BE49-F238E27FC236}">
                <a16:creationId xmlns:a16="http://schemas.microsoft.com/office/drawing/2014/main" id="{E90D14BB-E7F0-3352-2D55-ABFC5EBCEDE5}"/>
              </a:ext>
            </a:extLst>
          </p:cNvPr>
          <p:cNvSpPr>
            <a:spLocks noChangeAspect="1"/>
          </p:cNvSpPr>
          <p:nvPr/>
        </p:nvSpPr>
        <p:spPr>
          <a:xfrm>
            <a:off x="1693431" y="5159509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>
            <a:extLst>
              <a:ext uri="{FF2B5EF4-FFF2-40B4-BE49-F238E27FC236}">
                <a16:creationId xmlns:a16="http://schemas.microsoft.com/office/drawing/2014/main" id="{002A5C07-3207-8645-9B53-36F6F8C2E22C}"/>
              </a:ext>
            </a:extLst>
          </p:cNvPr>
          <p:cNvSpPr>
            <a:spLocks noChangeAspect="1"/>
          </p:cNvSpPr>
          <p:nvPr/>
        </p:nvSpPr>
        <p:spPr>
          <a:xfrm>
            <a:off x="2355117" y="5159509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>
            <a:extLst>
              <a:ext uri="{FF2B5EF4-FFF2-40B4-BE49-F238E27FC236}">
                <a16:creationId xmlns:a16="http://schemas.microsoft.com/office/drawing/2014/main" id="{45B3FDBE-E1EA-E685-EA14-8CF04237011C}"/>
              </a:ext>
            </a:extLst>
          </p:cNvPr>
          <p:cNvSpPr>
            <a:spLocks noChangeAspect="1"/>
          </p:cNvSpPr>
          <p:nvPr/>
        </p:nvSpPr>
        <p:spPr>
          <a:xfrm>
            <a:off x="3016803" y="5159509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>
            <a:extLst>
              <a:ext uri="{FF2B5EF4-FFF2-40B4-BE49-F238E27FC236}">
                <a16:creationId xmlns:a16="http://schemas.microsoft.com/office/drawing/2014/main" id="{E22E65F2-69F9-5092-FE87-87FC0B54814A}"/>
              </a:ext>
            </a:extLst>
          </p:cNvPr>
          <p:cNvSpPr>
            <a:spLocks noChangeAspect="1"/>
          </p:cNvSpPr>
          <p:nvPr/>
        </p:nvSpPr>
        <p:spPr>
          <a:xfrm>
            <a:off x="3678489" y="5146293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>
            <a:extLst>
              <a:ext uri="{FF2B5EF4-FFF2-40B4-BE49-F238E27FC236}">
                <a16:creationId xmlns:a16="http://schemas.microsoft.com/office/drawing/2014/main" id="{8E84EFDE-5959-4DCB-75E4-972AE93C912F}"/>
              </a:ext>
            </a:extLst>
          </p:cNvPr>
          <p:cNvSpPr>
            <a:spLocks noChangeAspect="1"/>
          </p:cNvSpPr>
          <p:nvPr/>
        </p:nvSpPr>
        <p:spPr>
          <a:xfrm>
            <a:off x="4340175" y="5159509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>
            <a:extLst>
              <a:ext uri="{FF2B5EF4-FFF2-40B4-BE49-F238E27FC236}">
                <a16:creationId xmlns:a16="http://schemas.microsoft.com/office/drawing/2014/main" id="{6DA773D7-BE87-A805-5827-3508BBAD2607}"/>
              </a:ext>
            </a:extLst>
          </p:cNvPr>
          <p:cNvSpPr>
            <a:spLocks noChangeAspect="1"/>
          </p:cNvSpPr>
          <p:nvPr/>
        </p:nvSpPr>
        <p:spPr>
          <a:xfrm>
            <a:off x="1680983" y="5634100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>
            <a:extLst>
              <a:ext uri="{FF2B5EF4-FFF2-40B4-BE49-F238E27FC236}">
                <a16:creationId xmlns:a16="http://schemas.microsoft.com/office/drawing/2014/main" id="{67DD202B-C333-F892-561C-79C2CF5A4DD4}"/>
              </a:ext>
            </a:extLst>
          </p:cNvPr>
          <p:cNvSpPr>
            <a:spLocks noChangeAspect="1"/>
          </p:cNvSpPr>
          <p:nvPr/>
        </p:nvSpPr>
        <p:spPr>
          <a:xfrm>
            <a:off x="2342669" y="5634100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y 37">
            <a:extLst>
              <a:ext uri="{FF2B5EF4-FFF2-40B4-BE49-F238E27FC236}">
                <a16:creationId xmlns:a16="http://schemas.microsoft.com/office/drawing/2014/main" id="{1299D33D-F9F4-3315-B02C-4CD578A59DC0}"/>
              </a:ext>
            </a:extLst>
          </p:cNvPr>
          <p:cNvSpPr>
            <a:spLocks noChangeAspect="1"/>
          </p:cNvSpPr>
          <p:nvPr/>
        </p:nvSpPr>
        <p:spPr>
          <a:xfrm>
            <a:off x="3004355" y="5634100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5EC110F4-B138-5A7A-7AF3-11E14FAA83DC}"/>
              </a:ext>
            </a:extLst>
          </p:cNvPr>
          <p:cNvSpPr>
            <a:spLocks noChangeAspect="1"/>
          </p:cNvSpPr>
          <p:nvPr/>
        </p:nvSpPr>
        <p:spPr>
          <a:xfrm>
            <a:off x="3666041" y="5620884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490F7683-F326-0EB0-A15F-22E5BAA27414}"/>
              </a:ext>
            </a:extLst>
          </p:cNvPr>
          <p:cNvSpPr>
            <a:spLocks noChangeAspect="1"/>
          </p:cNvSpPr>
          <p:nvPr/>
        </p:nvSpPr>
        <p:spPr>
          <a:xfrm>
            <a:off x="4327727" y="5634100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ultiply 40">
            <a:extLst>
              <a:ext uri="{FF2B5EF4-FFF2-40B4-BE49-F238E27FC236}">
                <a16:creationId xmlns:a16="http://schemas.microsoft.com/office/drawing/2014/main" id="{D59D00E0-7802-FA67-5B7C-A5124AE40A35}"/>
              </a:ext>
            </a:extLst>
          </p:cNvPr>
          <p:cNvSpPr>
            <a:spLocks noChangeAspect="1"/>
          </p:cNvSpPr>
          <p:nvPr/>
        </p:nvSpPr>
        <p:spPr>
          <a:xfrm>
            <a:off x="1680983" y="6072354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ultiply 41">
            <a:extLst>
              <a:ext uri="{FF2B5EF4-FFF2-40B4-BE49-F238E27FC236}">
                <a16:creationId xmlns:a16="http://schemas.microsoft.com/office/drawing/2014/main" id="{5A3DDCC0-C977-8493-04C1-5E74FE7EB6F7}"/>
              </a:ext>
            </a:extLst>
          </p:cNvPr>
          <p:cNvSpPr>
            <a:spLocks noChangeAspect="1"/>
          </p:cNvSpPr>
          <p:nvPr/>
        </p:nvSpPr>
        <p:spPr>
          <a:xfrm>
            <a:off x="2342669" y="6072354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ultiply 42">
            <a:extLst>
              <a:ext uri="{FF2B5EF4-FFF2-40B4-BE49-F238E27FC236}">
                <a16:creationId xmlns:a16="http://schemas.microsoft.com/office/drawing/2014/main" id="{FAD0ADEC-4526-B24B-3899-189AEA607B81}"/>
              </a:ext>
            </a:extLst>
          </p:cNvPr>
          <p:cNvSpPr>
            <a:spLocks noChangeAspect="1"/>
          </p:cNvSpPr>
          <p:nvPr/>
        </p:nvSpPr>
        <p:spPr>
          <a:xfrm>
            <a:off x="3004355" y="6072354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ultiply 43">
            <a:extLst>
              <a:ext uri="{FF2B5EF4-FFF2-40B4-BE49-F238E27FC236}">
                <a16:creationId xmlns:a16="http://schemas.microsoft.com/office/drawing/2014/main" id="{8D4ECAA9-C2F1-C1DF-F8F5-89D58F8E6554}"/>
              </a:ext>
            </a:extLst>
          </p:cNvPr>
          <p:cNvSpPr>
            <a:spLocks noChangeAspect="1"/>
          </p:cNvSpPr>
          <p:nvPr/>
        </p:nvSpPr>
        <p:spPr>
          <a:xfrm>
            <a:off x="3666041" y="6059138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ultiply 44">
            <a:extLst>
              <a:ext uri="{FF2B5EF4-FFF2-40B4-BE49-F238E27FC236}">
                <a16:creationId xmlns:a16="http://schemas.microsoft.com/office/drawing/2014/main" id="{614C75DC-F848-6338-91CE-07B33A1F81FB}"/>
              </a:ext>
            </a:extLst>
          </p:cNvPr>
          <p:cNvSpPr>
            <a:spLocks noChangeAspect="1"/>
          </p:cNvSpPr>
          <p:nvPr/>
        </p:nvSpPr>
        <p:spPr>
          <a:xfrm>
            <a:off x="4327727" y="6072354"/>
            <a:ext cx="324000" cy="3240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4011977-7D97-2D0F-8B34-FBCD50E23A9D}"/>
                  </a:ext>
                </a:extLst>
              </p:cNvPr>
              <p:cNvSpPr txBox="1"/>
              <p:nvPr/>
            </p:nvSpPr>
            <p:spPr>
              <a:xfrm>
                <a:off x="4640622" y="5831066"/>
                <a:ext cx="631904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CA" sz="3200" b="1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CA" sz="3200" b="1" i="0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𝐁</m:t>
                          </m:r>
                        </m:e>
                      </m:acc>
                      <m:r>
                        <a:rPr lang="en-CA" sz="3200" b="1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sz="160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4011977-7D97-2D0F-8B34-FBCD50E23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622" y="5831066"/>
                <a:ext cx="631904" cy="644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FF915515-6CAD-1064-AF36-FDE6CAF23036}"/>
              </a:ext>
            </a:extLst>
          </p:cNvPr>
          <p:cNvSpPr>
            <a:spLocks noChangeAspect="1"/>
          </p:cNvSpPr>
          <p:nvPr/>
        </p:nvSpPr>
        <p:spPr>
          <a:xfrm>
            <a:off x="89169" y="5027770"/>
            <a:ext cx="612000" cy="608949"/>
          </a:xfrm>
          <a:prstGeom prst="ellipse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5D6C3C-DB31-CE00-49C0-09ED5A42EBE8}"/>
                  </a:ext>
                </a:extLst>
              </p:cNvPr>
              <p:cNvSpPr txBox="1"/>
              <p:nvPr/>
            </p:nvSpPr>
            <p:spPr>
              <a:xfrm>
                <a:off x="-106213" y="5091787"/>
                <a:ext cx="106742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  <a:p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5D6C3C-DB31-CE00-49C0-09ED5A42E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213" y="5091787"/>
                <a:ext cx="1067424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51D822-E7D4-09A0-768D-6C5A0D1DEC3E}"/>
              </a:ext>
            </a:extLst>
          </p:cNvPr>
          <p:cNvCxnSpPr>
            <a:cxnSpLocks/>
          </p:cNvCxnSpPr>
          <p:nvPr/>
        </p:nvCxnSpPr>
        <p:spPr>
          <a:xfrm>
            <a:off x="733698" y="5329580"/>
            <a:ext cx="893861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8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6DB3264-A620-58B6-31F1-93CBF34BE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6112"/>
            <a:ext cx="11353800" cy="3636523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/>
              <a:t>When matter and antimatter come together they annihilate</a:t>
            </a:r>
          </a:p>
          <a:p>
            <a:pPr>
              <a:lnSpc>
                <a:spcPct val="85000"/>
              </a:lnSpc>
            </a:pPr>
            <a:endParaRPr lang="en-US" sz="3200"/>
          </a:p>
          <a:p>
            <a:pPr>
              <a:lnSpc>
                <a:spcPct val="85000"/>
              </a:lnSpc>
            </a:pPr>
            <a:endParaRPr lang="en-US" sz="3200"/>
          </a:p>
          <a:p>
            <a:pPr marL="0" indent="0">
              <a:lnSpc>
                <a:spcPct val="85000"/>
              </a:lnSpc>
              <a:buNone/>
            </a:pPr>
            <a:endParaRPr lang="en-US" sz="3200"/>
          </a:p>
          <a:p>
            <a:pPr marL="0" indent="0">
              <a:lnSpc>
                <a:spcPct val="85000"/>
              </a:lnSpc>
              <a:buNone/>
            </a:pPr>
            <a:endParaRPr lang="en-US" sz="3200"/>
          </a:p>
          <a:p>
            <a:pPr>
              <a:lnSpc>
                <a:spcPct val="85000"/>
              </a:lnSpc>
            </a:pPr>
            <a:r>
              <a:rPr lang="en-US" sz="3200"/>
              <a:t>Antiparticles can be produced via pair production </a:t>
            </a:r>
          </a:p>
          <a:p>
            <a:pPr marL="0" indent="0">
              <a:lnSpc>
                <a:spcPct val="80000"/>
              </a:lnSpc>
              <a:buNone/>
            </a:pPr>
            <a:endParaRPr lang="en-US" sz="3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BA7CE-BF16-A185-8B34-41D174B74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Matter and Antimatter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FD16D-C59B-F1A8-14FC-8CE29374D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5730"/>
            <a:ext cx="2743200" cy="365125"/>
          </a:xfrm>
        </p:spPr>
        <p:txBody>
          <a:bodyPr/>
          <a:lstStyle/>
          <a:p>
            <a:fld id="{03109E71-9DA1-8D43-BC44-6DAA57154987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EAB1C1-E026-FF91-439A-4E6450994ACF}"/>
              </a:ext>
            </a:extLst>
          </p:cNvPr>
          <p:cNvGrpSpPr/>
          <p:nvPr/>
        </p:nvGrpSpPr>
        <p:grpSpPr>
          <a:xfrm>
            <a:off x="5268703" y="2341914"/>
            <a:ext cx="3397059" cy="2360286"/>
            <a:chOff x="4272779" y="2248858"/>
            <a:chExt cx="3397059" cy="2360286"/>
          </a:xfrm>
        </p:grpSpPr>
        <p:sp>
          <p:nvSpPr>
            <p:cNvPr id="11" name="Explosion 2 10">
              <a:extLst>
                <a:ext uri="{FF2B5EF4-FFF2-40B4-BE49-F238E27FC236}">
                  <a16:creationId xmlns:a16="http://schemas.microsoft.com/office/drawing/2014/main" id="{CCF0AB66-5B0F-413D-1DDE-E3953A42FA48}"/>
                </a:ext>
              </a:extLst>
            </p:cNvPr>
            <p:cNvSpPr/>
            <p:nvPr/>
          </p:nvSpPr>
          <p:spPr>
            <a:xfrm rot="1517114">
              <a:off x="4272779" y="2248858"/>
              <a:ext cx="3397059" cy="2360286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rgbClr val="FF9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E8B7238-A986-0D06-924E-83E32DC7F6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6971" y="2962003"/>
              <a:ext cx="846739" cy="842517"/>
            </a:xfrm>
            <a:prstGeom prst="ellipse">
              <a:avLst/>
            </a:prstGeom>
            <a:solidFill>
              <a:srgbClr val="FF9300"/>
            </a:solidFill>
            <a:ln>
              <a:solidFill>
                <a:srgbClr val="FF9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032365E-56E4-16E3-AF4C-979987D2DD28}"/>
                    </a:ext>
                  </a:extLst>
                </p:cNvPr>
                <p:cNvSpPr txBox="1"/>
                <p:nvPr/>
              </p:nvSpPr>
              <p:spPr>
                <a:xfrm>
                  <a:off x="5818105" y="3090172"/>
                  <a:ext cx="1067424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CA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CA" sz="36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200" b="1">
                    <a:solidFill>
                      <a:schemeClr val="bg1"/>
                    </a:solidFill>
                  </a:endParaRPr>
                </a:p>
                <a:p>
                  <a:endParaRPr lang="en-US" sz="3200" b="1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032365E-56E4-16E3-AF4C-979987D2DD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8105" y="3090172"/>
                  <a:ext cx="1067424" cy="113877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62B2448-F823-A848-8DF8-93E7D395A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1366" y="2962003"/>
              <a:ext cx="846739" cy="84251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3AD509C-0D60-62B6-B936-23520252EF50}"/>
                    </a:ext>
                  </a:extLst>
                </p:cNvPr>
                <p:cNvSpPr txBox="1"/>
                <p:nvPr/>
              </p:nvSpPr>
              <p:spPr>
                <a:xfrm>
                  <a:off x="4912500" y="3090173"/>
                  <a:ext cx="1067424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CA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CA" sz="36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3200" b="1">
                    <a:solidFill>
                      <a:schemeClr val="bg1"/>
                    </a:solidFill>
                  </a:endParaRPr>
                </a:p>
                <a:p>
                  <a:endParaRPr lang="en-US" sz="3200" b="1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3AD509C-0D60-62B6-B936-23520252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2500" y="3090173"/>
                  <a:ext cx="1067424" cy="113877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2A35E6-6BAC-D3A9-1E28-75198264D27E}"/>
              </a:ext>
            </a:extLst>
          </p:cNvPr>
          <p:cNvGrpSpPr/>
          <p:nvPr/>
        </p:nvGrpSpPr>
        <p:grpSpPr>
          <a:xfrm>
            <a:off x="3295042" y="5137630"/>
            <a:ext cx="5601916" cy="1682121"/>
            <a:chOff x="2590231" y="5203451"/>
            <a:chExt cx="5601916" cy="168212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D873C88-48A3-55E2-04D4-63B6B5CD9BD8}"/>
                </a:ext>
              </a:extLst>
            </p:cNvPr>
            <p:cNvCxnSpPr>
              <a:cxnSpLocks/>
            </p:cNvCxnSpPr>
            <p:nvPr/>
          </p:nvCxnSpPr>
          <p:spPr>
            <a:xfrm>
              <a:off x="5986351" y="5875897"/>
              <a:ext cx="1528180" cy="667675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53A900-757E-DAC5-688E-05B8878CC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8522" y="5516529"/>
              <a:ext cx="1398599" cy="384943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0DD0DE6-E153-026E-CA29-DD018C884243}"/>
                    </a:ext>
                  </a:extLst>
                </p:cNvPr>
                <p:cNvSpPr txBox="1"/>
                <p:nvPr/>
              </p:nvSpPr>
              <p:spPr>
                <a:xfrm>
                  <a:off x="7514531" y="6229243"/>
                  <a:ext cx="677616" cy="4103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36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oMath>
                    </m:oMathPara>
                  </a14:m>
                  <a:endParaRPr lang="en-US" sz="3200" b="1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0DD0DE6-E153-026E-CA29-DD018C8842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4531" y="6229243"/>
                  <a:ext cx="677616" cy="410302"/>
                </a:xfrm>
                <a:prstGeom prst="rect">
                  <a:avLst/>
                </a:prstGeom>
                <a:blipFill>
                  <a:blip r:embed="rId4"/>
                  <a:stretch>
                    <a:fillRect b="-402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552E064-150E-C894-3986-0564761CF907}"/>
                </a:ext>
              </a:extLst>
            </p:cNvPr>
            <p:cNvGrpSpPr/>
            <p:nvPr/>
          </p:nvGrpSpPr>
          <p:grpSpPr>
            <a:xfrm>
              <a:off x="7360860" y="6184813"/>
              <a:ext cx="641142" cy="700759"/>
              <a:chOff x="3310834" y="5478368"/>
              <a:chExt cx="641142" cy="700759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2341B4B-98B9-2B60-E4BC-0A199809C5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3873" y="5478368"/>
                <a:ext cx="615064" cy="612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274E38B-7314-866C-DE55-7A8F75D1E548}"/>
                      </a:ext>
                    </a:extLst>
                  </p:cNvPr>
                  <p:cNvSpPr txBox="1">
                    <a:spLocks noChangeAspect="1"/>
                  </p:cNvSpPr>
                  <p:nvPr/>
                </p:nvSpPr>
                <p:spPr>
                  <a:xfrm>
                    <a:off x="3310834" y="5495127"/>
                    <a:ext cx="641142" cy="6840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CA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36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p>
                              <m:r>
                                <a:rPr lang="en-CA" sz="36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3200" b="1">
                      <a:solidFill>
                        <a:schemeClr val="bg1"/>
                      </a:solidFill>
                    </a:endParaRPr>
                  </a:p>
                  <a:p>
                    <a:endParaRPr lang="en-US" sz="3200" b="1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274E38B-7314-866C-DE55-7A8F75D1E5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0834" y="5495127"/>
                    <a:ext cx="641142" cy="6840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574D256-82ED-D780-1F81-772A77003AB3}"/>
                </a:ext>
              </a:extLst>
            </p:cNvPr>
            <p:cNvGrpSpPr/>
            <p:nvPr/>
          </p:nvGrpSpPr>
          <p:grpSpPr>
            <a:xfrm>
              <a:off x="7343082" y="5203451"/>
              <a:ext cx="641142" cy="1155532"/>
              <a:chOff x="4779416" y="5461609"/>
              <a:chExt cx="641142" cy="115553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EE212F3-EA69-F833-8AFC-B299C50EFD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92455" y="5461609"/>
                <a:ext cx="615064" cy="612000"/>
              </a:xfrm>
              <a:prstGeom prst="ellipse">
                <a:avLst/>
              </a:prstGeom>
              <a:solidFill>
                <a:srgbClr val="FF9300"/>
              </a:solidFill>
              <a:ln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CE5190F-BF1B-C073-FD17-8CB49E96D598}"/>
                      </a:ext>
                    </a:extLst>
                  </p:cNvPr>
                  <p:cNvSpPr txBox="1">
                    <a:spLocks noChangeAspect="1"/>
                  </p:cNvSpPr>
                  <p:nvPr/>
                </p:nvSpPr>
                <p:spPr>
                  <a:xfrm>
                    <a:off x="4779416" y="5478368"/>
                    <a:ext cx="641142" cy="11387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CA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36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p>
                              <m:r>
                                <a:rPr lang="en-CA" sz="36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200" b="1">
                      <a:solidFill>
                        <a:schemeClr val="bg1"/>
                      </a:solidFill>
                    </a:endParaRPr>
                  </a:p>
                  <a:p>
                    <a:endParaRPr lang="en-US" sz="3200" b="1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CE5190F-BF1B-C073-FD17-8CB49E96D5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79416" y="5478368"/>
                    <a:ext cx="641142" cy="113877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1430093-D4E4-A1A8-2475-FC1AB554C8A9}"/>
                </a:ext>
              </a:extLst>
            </p:cNvPr>
            <p:cNvGrpSpPr/>
            <p:nvPr/>
          </p:nvGrpSpPr>
          <p:grpSpPr>
            <a:xfrm rot="20634451">
              <a:off x="2590231" y="5676840"/>
              <a:ext cx="3478796" cy="785656"/>
              <a:chOff x="4454239" y="2876922"/>
              <a:chExt cx="3478796" cy="785656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AB808B4-DB45-804F-DEDE-54B6C7E8BCA9}"/>
                  </a:ext>
                </a:extLst>
              </p:cNvPr>
              <p:cNvSpPr/>
              <p:nvPr/>
            </p:nvSpPr>
            <p:spPr>
              <a:xfrm rot="955912">
                <a:off x="4454239" y="2876922"/>
                <a:ext cx="3283527" cy="337111"/>
              </a:xfrm>
              <a:custGeom>
                <a:avLst/>
                <a:gdLst>
                  <a:gd name="connsiteX0" fmla="*/ 0 w 9795163"/>
                  <a:gd name="connsiteY0" fmla="*/ 13860 h 780462"/>
                  <a:gd name="connsiteX1" fmla="*/ 678872 w 9795163"/>
                  <a:gd name="connsiteY1" fmla="*/ 720442 h 780462"/>
                  <a:gd name="connsiteX2" fmla="*/ 1399309 w 9795163"/>
                  <a:gd name="connsiteY2" fmla="*/ 5 h 780462"/>
                  <a:gd name="connsiteX3" fmla="*/ 2133600 w 9795163"/>
                  <a:gd name="connsiteY3" fmla="*/ 734296 h 780462"/>
                  <a:gd name="connsiteX4" fmla="*/ 2854036 w 9795163"/>
                  <a:gd name="connsiteY4" fmla="*/ 13860 h 780462"/>
                  <a:gd name="connsiteX5" fmla="*/ 3560618 w 9795163"/>
                  <a:gd name="connsiteY5" fmla="*/ 748151 h 780462"/>
                  <a:gd name="connsiteX6" fmla="*/ 4281054 w 9795163"/>
                  <a:gd name="connsiteY6" fmla="*/ 27714 h 780462"/>
                  <a:gd name="connsiteX7" fmla="*/ 5001491 w 9795163"/>
                  <a:gd name="connsiteY7" fmla="*/ 734296 h 780462"/>
                  <a:gd name="connsiteX8" fmla="*/ 5735782 w 9795163"/>
                  <a:gd name="connsiteY8" fmla="*/ 13860 h 780462"/>
                  <a:gd name="connsiteX9" fmla="*/ 6456218 w 9795163"/>
                  <a:gd name="connsiteY9" fmla="*/ 748151 h 780462"/>
                  <a:gd name="connsiteX10" fmla="*/ 7176654 w 9795163"/>
                  <a:gd name="connsiteY10" fmla="*/ 13860 h 780462"/>
                  <a:gd name="connsiteX11" fmla="*/ 7883236 w 9795163"/>
                  <a:gd name="connsiteY11" fmla="*/ 720442 h 780462"/>
                  <a:gd name="connsiteX12" fmla="*/ 8617527 w 9795163"/>
                  <a:gd name="connsiteY12" fmla="*/ 13860 h 780462"/>
                  <a:gd name="connsiteX13" fmla="*/ 9337963 w 9795163"/>
                  <a:gd name="connsiteY13" fmla="*/ 775860 h 780462"/>
                  <a:gd name="connsiteX14" fmla="*/ 9642763 w 9795163"/>
                  <a:gd name="connsiteY14" fmla="*/ 332514 h 780462"/>
                  <a:gd name="connsiteX15" fmla="*/ 9795163 w 9795163"/>
                  <a:gd name="connsiteY15" fmla="*/ 332514 h 780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95163" h="780462">
                    <a:moveTo>
                      <a:pt x="0" y="13860"/>
                    </a:moveTo>
                    <a:cubicBezTo>
                      <a:pt x="222827" y="368305"/>
                      <a:pt x="445654" y="722751"/>
                      <a:pt x="678872" y="720442"/>
                    </a:cubicBezTo>
                    <a:cubicBezTo>
                      <a:pt x="912090" y="718133"/>
                      <a:pt x="1156854" y="-2304"/>
                      <a:pt x="1399309" y="5"/>
                    </a:cubicBezTo>
                    <a:cubicBezTo>
                      <a:pt x="1641764" y="2314"/>
                      <a:pt x="1891146" y="731987"/>
                      <a:pt x="2133600" y="734296"/>
                    </a:cubicBezTo>
                    <a:cubicBezTo>
                      <a:pt x="2376054" y="736605"/>
                      <a:pt x="2616200" y="11551"/>
                      <a:pt x="2854036" y="13860"/>
                    </a:cubicBezTo>
                    <a:cubicBezTo>
                      <a:pt x="3091872" y="16169"/>
                      <a:pt x="3322782" y="745842"/>
                      <a:pt x="3560618" y="748151"/>
                    </a:cubicBezTo>
                    <a:cubicBezTo>
                      <a:pt x="3798454" y="750460"/>
                      <a:pt x="4040909" y="30023"/>
                      <a:pt x="4281054" y="27714"/>
                    </a:cubicBezTo>
                    <a:cubicBezTo>
                      <a:pt x="4521199" y="25405"/>
                      <a:pt x="4759036" y="736605"/>
                      <a:pt x="5001491" y="734296"/>
                    </a:cubicBezTo>
                    <a:cubicBezTo>
                      <a:pt x="5243946" y="731987"/>
                      <a:pt x="5493328" y="11551"/>
                      <a:pt x="5735782" y="13860"/>
                    </a:cubicBezTo>
                    <a:cubicBezTo>
                      <a:pt x="5978236" y="16169"/>
                      <a:pt x="6216073" y="748151"/>
                      <a:pt x="6456218" y="748151"/>
                    </a:cubicBezTo>
                    <a:cubicBezTo>
                      <a:pt x="6696363" y="748151"/>
                      <a:pt x="6938818" y="18478"/>
                      <a:pt x="7176654" y="13860"/>
                    </a:cubicBezTo>
                    <a:cubicBezTo>
                      <a:pt x="7414490" y="9242"/>
                      <a:pt x="7643091" y="720442"/>
                      <a:pt x="7883236" y="720442"/>
                    </a:cubicBezTo>
                    <a:cubicBezTo>
                      <a:pt x="8123381" y="720442"/>
                      <a:pt x="8375072" y="4624"/>
                      <a:pt x="8617527" y="13860"/>
                    </a:cubicBezTo>
                    <a:cubicBezTo>
                      <a:pt x="8859982" y="23096"/>
                      <a:pt x="9167090" y="722751"/>
                      <a:pt x="9337963" y="775860"/>
                    </a:cubicBezTo>
                    <a:cubicBezTo>
                      <a:pt x="9508836" y="828969"/>
                      <a:pt x="9566563" y="406405"/>
                      <a:pt x="9642763" y="332514"/>
                    </a:cubicBezTo>
                    <a:cubicBezTo>
                      <a:pt x="9718963" y="258623"/>
                      <a:pt x="9757063" y="295568"/>
                      <a:pt x="9795163" y="332514"/>
                    </a:cubicBezTo>
                  </a:path>
                </a:pathLst>
              </a:custGeom>
              <a:noFill/>
              <a:ln w="60325">
                <a:solidFill>
                  <a:srgbClr val="FFD5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riangle 26">
                <a:extLst>
                  <a:ext uri="{FF2B5EF4-FFF2-40B4-BE49-F238E27FC236}">
                    <a16:creationId xmlns:a16="http://schemas.microsoft.com/office/drawing/2014/main" id="{140FC835-EA43-B3EA-547D-A304958F62D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007751">
                <a:off x="7655155" y="3384698"/>
                <a:ext cx="278512" cy="277248"/>
              </a:xfrm>
              <a:prstGeom prst="triangle">
                <a:avLst/>
              </a:prstGeom>
              <a:solidFill>
                <a:srgbClr val="FFD57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95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4247-01E6-563B-A74E-9CB08F6DB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study antimatter?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BCE2C-CA06-6EFE-D13E-101A8215D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6112"/>
            <a:ext cx="1051560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200"/>
              <a:t>Baryon asymmetry problem</a:t>
            </a:r>
          </a:p>
          <a:p>
            <a:pPr lvl="1">
              <a:lnSpc>
                <a:spcPct val="150000"/>
              </a:lnSpc>
            </a:pPr>
            <a:r>
              <a:rPr lang="en-US" sz="2800"/>
              <a:t>Baryons are hadrons composed of three quarks</a:t>
            </a:r>
          </a:p>
          <a:p>
            <a:pPr>
              <a:lnSpc>
                <a:spcPct val="150000"/>
              </a:lnSpc>
            </a:pPr>
            <a:r>
              <a:rPr lang="en-US" sz="3200"/>
              <a:t>When the Universe was created equal numbers baryons (matter) and antibaryons (antimatter) should have been produced </a:t>
            </a:r>
          </a:p>
          <a:p>
            <a:pPr>
              <a:lnSpc>
                <a:spcPct val="150000"/>
              </a:lnSpc>
            </a:pPr>
            <a:r>
              <a:rPr lang="en-US" sz="3200" b="1"/>
              <a:t>Where is all of antimatter?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67F74-EE86-8255-B81F-81996E63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71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4122A-9C09-FD24-CA7B-70334D0E6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Antimatter is naturally found on earth in small quantities</a:t>
            </a:r>
          </a:p>
          <a:p>
            <a:pPr lvl="1">
              <a:lnSpc>
                <a:spcPct val="150000"/>
              </a:lnSpc>
            </a:pPr>
            <a:r>
              <a:rPr lang="en-US" sz="2800"/>
              <a:t>Bananas emit positrons </a:t>
            </a:r>
          </a:p>
          <a:p>
            <a:pPr>
              <a:lnSpc>
                <a:spcPct val="150000"/>
              </a:lnSpc>
            </a:pPr>
            <a:r>
              <a:rPr lang="en-US" sz="3200"/>
              <a:t>Pair production </a:t>
            </a:r>
          </a:p>
          <a:p>
            <a:pPr>
              <a:lnSpc>
                <a:spcPct val="150000"/>
              </a:lnSpc>
            </a:pPr>
            <a:r>
              <a:rPr lang="en-US" sz="3200"/>
              <a:t>High energy collisions in space</a:t>
            </a:r>
          </a:p>
          <a:p>
            <a:pPr>
              <a:lnSpc>
                <a:spcPct val="150000"/>
              </a:lnSpc>
            </a:pPr>
            <a:r>
              <a:rPr lang="en-US" sz="3200"/>
              <a:t>Antimatter is also made at CERN</a:t>
            </a:r>
          </a:p>
        </p:txBody>
      </p:sp>
      <p:pic>
        <p:nvPicPr>
          <p:cNvPr id="7176" name="Picture 8" descr="banana - coloured animation - Openclipart">
            <a:extLst>
              <a:ext uri="{FF2B5EF4-FFF2-40B4-BE49-F238E27FC236}">
                <a16:creationId xmlns:a16="http://schemas.microsoft.com/office/drawing/2014/main" id="{AA95D6A2-1305-EC80-3341-CF518BEF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87" y="2765297"/>
            <a:ext cx="1925652" cy="18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4B2369-DD39-99C3-A720-A5F7C699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can we find antimatter?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8A530-D0DE-F1F9-7D23-26D56E0DF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1" name="Picture 20" descr="A yellow arrow pointing to a black background&#10;&#10;AI-generated content may be incorrect.">
            <a:extLst>
              <a:ext uri="{FF2B5EF4-FFF2-40B4-BE49-F238E27FC236}">
                <a16:creationId xmlns:a16="http://schemas.microsoft.com/office/drawing/2014/main" id="{F64AD51B-741C-16FD-4FF5-3EF25C47E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324" y="4661107"/>
            <a:ext cx="4885635" cy="1515856"/>
          </a:xfrm>
          <a:prstGeom prst="rect">
            <a:avLst/>
          </a:prstGeom>
        </p:spPr>
      </p:pic>
      <p:pic>
        <p:nvPicPr>
          <p:cNvPr id="6" name="Picture 5" descr="A black circle with a letter in it&#10;&#10;AI-generated content may be incorrect.">
            <a:extLst>
              <a:ext uri="{FF2B5EF4-FFF2-40B4-BE49-F238E27FC236}">
                <a16:creationId xmlns:a16="http://schemas.microsoft.com/office/drawing/2014/main" id="{EB44BC4E-67D4-C8B5-2C0A-2636C73147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560" r="19524"/>
          <a:stretch>
            <a:fillRect/>
          </a:stretch>
        </p:blipFill>
        <p:spPr>
          <a:xfrm>
            <a:off x="158774" y="5856538"/>
            <a:ext cx="1358851" cy="876433"/>
          </a:xfrm>
          <a:prstGeom prst="rect">
            <a:avLst/>
          </a:prstGeom>
        </p:spPr>
      </p:pic>
      <p:pic>
        <p:nvPicPr>
          <p:cNvPr id="8" name="Picture 7" descr="Stars and galaxies in space&#10;&#10;AI-generated content may be incorrect.">
            <a:extLst>
              <a:ext uri="{FF2B5EF4-FFF2-40B4-BE49-F238E27FC236}">
                <a16:creationId xmlns:a16="http://schemas.microsoft.com/office/drawing/2014/main" id="{B36E5F8B-4497-C8E5-2048-9951A8207F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22" t="2585" r="7568" b="29348"/>
          <a:stretch>
            <a:fillRect/>
          </a:stretch>
        </p:blipFill>
        <p:spPr>
          <a:xfrm rot="5196664">
            <a:off x="8693937" y="2529001"/>
            <a:ext cx="1977193" cy="21626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278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6391-A4B9-7616-74C6-196758A1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 Accelerator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B63-8013-17C3-E8A0-9F1959ECE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218" name="Picture 2" descr="undefined">
            <a:extLst>
              <a:ext uri="{FF2B5EF4-FFF2-40B4-BE49-F238E27FC236}">
                <a16:creationId xmlns:a16="http://schemas.microsoft.com/office/drawing/2014/main" id="{03721B78-53DE-3B02-B2B0-F1076432F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/>
          <a:stretch>
            <a:fillRect/>
          </a:stretch>
        </p:blipFill>
        <p:spPr bwMode="auto">
          <a:xfrm>
            <a:off x="1294501" y="1827056"/>
            <a:ext cx="9393994" cy="4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DF8AE8-F6C2-8145-CFC3-58520F23746A}"/>
              </a:ext>
            </a:extLst>
          </p:cNvPr>
          <p:cNvSpPr txBox="1"/>
          <p:nvPr/>
        </p:nvSpPr>
        <p:spPr>
          <a:xfrm>
            <a:off x="0" y="6556849"/>
            <a:ext cx="785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400" i="1" err="1">
                <a:latin typeface="Calibri" panose="020F0502020204030204" pitchFamily="34" charset="0"/>
                <a:cs typeface="Calibri" panose="020F0502020204030204" pitchFamily="34" charset="0"/>
              </a:rPr>
              <a:t>en.wikipedia.org</a:t>
            </a:r>
            <a:r>
              <a:rPr lang="en-US" sz="1400" i="1">
                <a:latin typeface="Calibri" panose="020F0502020204030204" pitchFamily="34" charset="0"/>
                <a:cs typeface="Calibri" panose="020F0502020204030204" pitchFamily="34" charset="0"/>
              </a:rPr>
              <a:t>/wiki/Antiproton_Decelerator#/media/File:CERN_accelerator_complex_2022.png</a:t>
            </a:r>
          </a:p>
        </p:txBody>
      </p:sp>
    </p:spTree>
    <p:extLst>
      <p:ext uri="{BB962C8B-B14F-4D97-AF65-F5344CB8AC3E}">
        <p14:creationId xmlns:p14="http://schemas.microsoft.com/office/powerpoint/2010/main" val="271670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6FEAE-4D75-188D-2296-C1E6CEF90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4CF37-BD74-B5B0-965E-C2F32035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Antiproton Decelerator and ELENA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208F9-BF66-EC10-0067-FFCD0828E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42" name="Picture 2" descr="3D representation of AD Hall and location of experiments">
            <a:extLst>
              <a:ext uri="{FF2B5EF4-FFF2-40B4-BE49-F238E27FC236}">
                <a16:creationId xmlns:a16="http://schemas.microsoft.com/office/drawing/2014/main" id="{AA1EBE82-6277-3764-BE97-CF9F85570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3242" r="20162" b="7039"/>
          <a:stretch>
            <a:fillRect/>
          </a:stretch>
        </p:blipFill>
        <p:spPr bwMode="auto">
          <a:xfrm>
            <a:off x="361582" y="2130208"/>
            <a:ext cx="5454305" cy="392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24606-B4B7-BD1C-F133-DD2F21AADA25}"/>
              </a:ext>
            </a:extLst>
          </p:cNvPr>
          <p:cNvSpPr txBox="1"/>
          <p:nvPr/>
        </p:nvSpPr>
        <p:spPr>
          <a:xfrm>
            <a:off x="0" y="6565886"/>
            <a:ext cx="5815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Calibri" panose="020F0502020204030204" pitchFamily="34" charset="0"/>
                <a:cs typeface="Calibri" panose="020F0502020204030204" pitchFamily="34" charset="0"/>
              </a:rPr>
              <a:t>https://be-dep-</a:t>
            </a:r>
            <a:r>
              <a:rPr lang="en-US" sz="1400" i="1" err="1">
                <a:latin typeface="Calibri" panose="020F0502020204030204" pitchFamily="34" charset="0"/>
                <a:cs typeface="Calibri" panose="020F0502020204030204" pitchFamily="34" charset="0"/>
              </a:rPr>
              <a:t>ea.web.cern.ch</a:t>
            </a:r>
            <a:r>
              <a:rPr lang="en-US" sz="1400" i="1">
                <a:latin typeface="Calibri" panose="020F0502020204030204" pitchFamily="34" charset="0"/>
                <a:cs typeface="Calibri" panose="020F0502020204030204" pitchFamily="34" charset="0"/>
              </a:rPr>
              <a:t>/content/ad-</a:t>
            </a:r>
            <a:r>
              <a:rPr lang="en-US" sz="1400" i="1" err="1">
                <a:latin typeface="Calibri" panose="020F0502020204030204" pitchFamily="34" charset="0"/>
                <a:cs typeface="Calibri" panose="020F0502020204030204" pitchFamily="34" charset="0"/>
              </a:rPr>
              <a:t>elena</a:t>
            </a:r>
            <a:r>
              <a:rPr lang="en-US" sz="1400" i="1">
                <a:latin typeface="Calibri" panose="020F0502020204030204" pitchFamily="34" charset="0"/>
                <a:cs typeface="Calibri" panose="020F0502020204030204" pitchFamily="34" charset="0"/>
              </a:rPr>
              <a:t>-complex-antimatter-factory</a:t>
            </a:r>
          </a:p>
        </p:txBody>
      </p:sp>
      <p:pic>
        <p:nvPicPr>
          <p:cNvPr id="10244" name="Picture 4" descr="Picture of Elena ring">
            <a:extLst>
              <a:ext uri="{FF2B5EF4-FFF2-40B4-BE49-F238E27FC236}">
                <a16:creationId xmlns:a16="http://schemas.microsoft.com/office/drawing/2014/main" id="{6A26B9F5-D395-83E7-CDD9-485EE4FE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15" y="2130208"/>
            <a:ext cx="5674010" cy="378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6B010D1-D601-35D1-9988-026B40ADCA6E}"/>
              </a:ext>
            </a:extLst>
          </p:cNvPr>
          <p:cNvSpPr/>
          <p:nvPr/>
        </p:nvSpPr>
        <p:spPr>
          <a:xfrm rot="18059814">
            <a:off x="3872113" y="4211543"/>
            <a:ext cx="809606" cy="40054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60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97A2B-1C02-7518-D8D2-0AF8021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Antiprotons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E3D9A-63FA-511E-9D47-1827D76C2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First created in the Bevatron at Lawrence Berkeley National Laboratory in 1955 by </a:t>
            </a:r>
            <a:r>
              <a:rPr lang="en-CA"/>
              <a:t>Emilio Segrè and Owen Chamberlain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73014-479D-9291-EFB0-F60D93112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2" descr="Nobel Prize - Wikipedia">
            <a:extLst>
              <a:ext uri="{FF2B5EF4-FFF2-40B4-BE49-F238E27FC236}">
                <a16:creationId xmlns:a16="http://schemas.microsoft.com/office/drawing/2014/main" id="{4168968D-BE09-61C2-3F64-7DF3F8E7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957" y="5030698"/>
            <a:ext cx="1857015" cy="18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Bevatron starts up at Berkeley, California | timeline.web.cern.ch">
            <a:extLst>
              <a:ext uri="{FF2B5EF4-FFF2-40B4-BE49-F238E27FC236}">
                <a16:creationId xmlns:a16="http://schemas.microsoft.com/office/drawing/2014/main" id="{021B2776-020F-AE7C-4ADD-3D423B67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21" y="3017144"/>
            <a:ext cx="7602574" cy="315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759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6A0CC6-3EC7-CDA1-7A79-4D5D784ACB4F}"/>
              </a:ext>
            </a:extLst>
          </p:cNvPr>
          <p:cNvSpPr/>
          <p:nvPr/>
        </p:nvSpPr>
        <p:spPr>
          <a:xfrm>
            <a:off x="9650611" y="86737"/>
            <a:ext cx="2410691" cy="1482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AD1E9-3A5C-B0CB-9024-D78AF0BD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Antimatter Experiments in the AD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9A2CB-FAFC-F963-0EFC-561CA0DFD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9FBFF074-0A72-E894-3B4D-7DD1A45FA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54" t="8639" r="71705" b="58497"/>
          <a:stretch>
            <a:fillRect/>
          </a:stretch>
        </p:blipFill>
        <p:spPr>
          <a:xfrm>
            <a:off x="5029412" y="1213215"/>
            <a:ext cx="2419004" cy="1945179"/>
          </a:xfrm>
          <a:prstGeom prst="rect">
            <a:avLst/>
          </a:prstGeom>
        </p:spPr>
      </p:pic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2E3D5444-E9E8-B03E-9F23-3617E111D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065" y="3429000"/>
            <a:ext cx="5220505" cy="2503191"/>
          </a:xfrm>
          <a:prstGeom prst="rect">
            <a:avLst/>
          </a:prstGeom>
        </p:spPr>
      </p:pic>
      <p:pic>
        <p:nvPicPr>
          <p:cNvPr id="10" name="Picture 9" descr="A black and blue logo&#10;&#10;AI-generated content may be incorrect.">
            <a:extLst>
              <a:ext uri="{FF2B5EF4-FFF2-40B4-BE49-F238E27FC236}">
                <a16:creationId xmlns:a16="http://schemas.microsoft.com/office/drawing/2014/main" id="{5896004A-2633-F15B-2040-26704B038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87" y="4740693"/>
            <a:ext cx="2750578" cy="1803093"/>
          </a:xfrm>
          <a:prstGeom prst="rect">
            <a:avLst/>
          </a:prstGeom>
        </p:spPr>
      </p:pic>
      <p:pic>
        <p:nvPicPr>
          <p:cNvPr id="16" name="Picture 15" descr="A blue hexagon with text&#10;&#10;AI-generated content may be incorrect.">
            <a:extLst>
              <a:ext uri="{FF2B5EF4-FFF2-40B4-BE49-F238E27FC236}">
                <a16:creationId xmlns:a16="http://schemas.microsoft.com/office/drawing/2014/main" id="{3160615D-7756-A851-3D92-BB5A6C04C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734" y="-394655"/>
            <a:ext cx="4413136" cy="2482389"/>
          </a:xfrm>
          <a:prstGeom prst="rect">
            <a:avLst/>
          </a:prstGeom>
        </p:spPr>
      </p:pic>
      <p:pic>
        <p:nvPicPr>
          <p:cNvPr id="12" name="Picture 11" descr="A black circle with a letter in it&#10;&#10;AI-generated content may be incorrect.">
            <a:extLst>
              <a:ext uri="{FF2B5EF4-FFF2-40B4-BE49-F238E27FC236}">
                <a16:creationId xmlns:a16="http://schemas.microsoft.com/office/drawing/2014/main" id="{D9FC70F2-8D94-894C-600A-E954694AB2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560" r="19524"/>
          <a:stretch>
            <a:fillRect/>
          </a:stretch>
        </p:blipFill>
        <p:spPr>
          <a:xfrm>
            <a:off x="9068383" y="77903"/>
            <a:ext cx="1752017" cy="1130018"/>
          </a:xfrm>
          <a:prstGeom prst="rect">
            <a:avLst/>
          </a:prstGeom>
        </p:spPr>
      </p:pic>
      <p:pic>
        <p:nvPicPr>
          <p:cNvPr id="19" name="Picture 18" descr="A red and white letter on a black background&#10;&#10;AI-generated content may be incorrect.">
            <a:extLst>
              <a:ext uri="{FF2B5EF4-FFF2-40B4-BE49-F238E27FC236}">
                <a16:creationId xmlns:a16="http://schemas.microsoft.com/office/drawing/2014/main" id="{3A8F1980-9F9D-B7CE-2DC3-F7DF6B18D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966" y="2091103"/>
            <a:ext cx="2501561" cy="1611824"/>
          </a:xfrm>
          <a:prstGeom prst="rect">
            <a:avLst/>
          </a:prstGeom>
        </p:spPr>
      </p:pic>
      <p:pic>
        <p:nvPicPr>
          <p:cNvPr id="21" name="Picture 20" descr="A red and black symbol&#10;&#10;AI-generated content may be incorrect.">
            <a:extLst>
              <a:ext uri="{FF2B5EF4-FFF2-40B4-BE49-F238E27FC236}">
                <a16:creationId xmlns:a16="http://schemas.microsoft.com/office/drawing/2014/main" id="{3B1A9CB7-61D1-A229-C172-61E285A95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9313" y="1864672"/>
            <a:ext cx="1694641" cy="1838255"/>
          </a:xfrm>
          <a:prstGeom prst="rect">
            <a:avLst/>
          </a:prstGeom>
        </p:spPr>
      </p:pic>
      <p:pic>
        <p:nvPicPr>
          <p:cNvPr id="23" name="Picture 22" descr="A logo with a hole in the middle&#10;&#10;AI-generated content may be incorrect.">
            <a:extLst>
              <a:ext uri="{FF2B5EF4-FFF2-40B4-BE49-F238E27FC236}">
                <a16:creationId xmlns:a16="http://schemas.microsoft.com/office/drawing/2014/main" id="{395A7509-1CDB-8BC2-6034-C4D5ECC029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9313" y="3980724"/>
            <a:ext cx="2548379" cy="27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9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E90C-12CD-D9B4-0210-79367B49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will we cover?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2DE6B-3056-8E08-A519-B7E8434C8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58981C-96F1-399A-FF2F-FA68EBC79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289"/>
            <a:ext cx="6732458" cy="41886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E33933"/>
              </a:buClr>
            </a:pPr>
            <a:r>
              <a:rPr lang="en-US" sz="3200"/>
              <a:t>Introduction </a:t>
            </a:r>
          </a:p>
          <a:p>
            <a:pPr>
              <a:lnSpc>
                <a:spcPct val="150000"/>
              </a:lnSpc>
              <a:buClr>
                <a:srgbClr val="E33933"/>
              </a:buClr>
            </a:pPr>
            <a:r>
              <a:rPr lang="en-US" sz="3200"/>
              <a:t>Antimatter Overview </a:t>
            </a:r>
          </a:p>
          <a:p>
            <a:pPr>
              <a:lnSpc>
                <a:spcPct val="150000"/>
              </a:lnSpc>
              <a:buClr>
                <a:srgbClr val="E33933"/>
              </a:buClr>
            </a:pPr>
            <a:r>
              <a:rPr lang="en-US" sz="3200"/>
              <a:t>ALPHA</a:t>
            </a:r>
          </a:p>
          <a:p>
            <a:pPr>
              <a:lnSpc>
                <a:spcPct val="150000"/>
              </a:lnSpc>
              <a:buClr>
                <a:srgbClr val="E33933"/>
              </a:buClr>
            </a:pPr>
            <a:r>
              <a:rPr lang="en-US" sz="3200"/>
              <a:t>Experiments with antihydrogen </a:t>
            </a:r>
          </a:p>
        </p:txBody>
      </p:sp>
      <p:pic>
        <p:nvPicPr>
          <p:cNvPr id="6" name="Picture 5" descr="A large building with a parking lot&#10;&#10;AI-generated content may be incorrect.">
            <a:extLst>
              <a:ext uri="{FF2B5EF4-FFF2-40B4-BE49-F238E27FC236}">
                <a16:creationId xmlns:a16="http://schemas.microsoft.com/office/drawing/2014/main" id="{6C97353E-884E-1104-EBD8-7083DC831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60" t="2926" r="17666" b="3637"/>
          <a:stretch>
            <a:fillRect/>
          </a:stretch>
        </p:blipFill>
        <p:spPr>
          <a:xfrm>
            <a:off x="7006211" y="1850065"/>
            <a:ext cx="4959928" cy="3913747"/>
          </a:xfrm>
          <a:prstGeom prst="rect">
            <a:avLst/>
          </a:prstGeom>
        </p:spPr>
      </p:pic>
      <p:pic>
        <p:nvPicPr>
          <p:cNvPr id="7" name="Picture 6" descr="A blue logo with white text&#10;&#10;AI-generated content may be incorrect.">
            <a:extLst>
              <a:ext uri="{FF2B5EF4-FFF2-40B4-BE49-F238E27FC236}">
                <a16:creationId xmlns:a16="http://schemas.microsoft.com/office/drawing/2014/main" id="{5B1D8FB7-8BD9-B581-B3DE-F6311090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7" t="14855" r="13182" b="16350"/>
          <a:stretch>
            <a:fillRect/>
          </a:stretch>
        </p:blipFill>
        <p:spPr>
          <a:xfrm>
            <a:off x="110028" y="5468648"/>
            <a:ext cx="1247340" cy="12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67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383E-57CE-1F8D-D58B-EB237F016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Hydrogen vs Antihydrogen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E5EE8-1FEB-AD71-29E5-CE3A2E61F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CCFFB7-22BA-ED1D-8F8C-4942F60DDFEA}"/>
              </a:ext>
            </a:extLst>
          </p:cNvPr>
          <p:cNvCxnSpPr>
            <a:cxnSpLocks/>
          </p:cNvCxnSpPr>
          <p:nvPr/>
        </p:nvCxnSpPr>
        <p:spPr>
          <a:xfrm>
            <a:off x="5340067" y="4028847"/>
            <a:ext cx="289288" cy="270513"/>
          </a:xfrm>
          <a:prstGeom prst="line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C7C1F6-5651-8F5C-04BC-8579C55E464A}"/>
              </a:ext>
            </a:extLst>
          </p:cNvPr>
          <p:cNvCxnSpPr>
            <a:cxnSpLocks/>
          </p:cNvCxnSpPr>
          <p:nvPr/>
        </p:nvCxnSpPr>
        <p:spPr>
          <a:xfrm flipV="1">
            <a:off x="5111307" y="4549682"/>
            <a:ext cx="399939" cy="89423"/>
          </a:xfrm>
          <a:prstGeom prst="line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CCC5CC-F8F9-5B04-9AA3-A06FA8098AB3}"/>
              </a:ext>
            </a:extLst>
          </p:cNvPr>
          <p:cNvCxnSpPr>
            <a:cxnSpLocks/>
          </p:cNvCxnSpPr>
          <p:nvPr/>
        </p:nvCxnSpPr>
        <p:spPr>
          <a:xfrm flipV="1">
            <a:off x="4951207" y="4060408"/>
            <a:ext cx="160100" cy="434497"/>
          </a:xfrm>
          <a:prstGeom prst="line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5EC3BA-4BE5-FEE0-E117-D870E1A93E81}"/>
              </a:ext>
            </a:extLst>
          </p:cNvPr>
          <p:cNvCxnSpPr>
            <a:cxnSpLocks/>
          </p:cNvCxnSpPr>
          <p:nvPr/>
        </p:nvCxnSpPr>
        <p:spPr>
          <a:xfrm>
            <a:off x="2465692" y="4360593"/>
            <a:ext cx="174896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E72F7FF-7DD5-1FD7-2987-15D8AFE160CE}"/>
              </a:ext>
            </a:extLst>
          </p:cNvPr>
          <p:cNvSpPr>
            <a:spLocks noChangeAspect="1"/>
          </p:cNvSpPr>
          <p:nvPr/>
        </p:nvSpPr>
        <p:spPr>
          <a:xfrm>
            <a:off x="838821" y="3429000"/>
            <a:ext cx="2634344" cy="263434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1E6846-C908-00B3-5D8B-9EBDB4E10B40}"/>
              </a:ext>
            </a:extLst>
          </p:cNvPr>
          <p:cNvSpPr>
            <a:spLocks noChangeAspect="1"/>
          </p:cNvSpPr>
          <p:nvPr/>
        </p:nvSpPr>
        <p:spPr>
          <a:xfrm>
            <a:off x="1574692" y="4156731"/>
            <a:ext cx="1153887" cy="1148134"/>
          </a:xfrm>
          <a:prstGeom prst="ellipse">
            <a:avLst/>
          </a:prstGeom>
          <a:solidFill>
            <a:srgbClr val="E33933"/>
          </a:solidFill>
          <a:ln>
            <a:solidFill>
              <a:srgbClr val="E33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55C0E6-AEEF-5EE4-DEC5-4079C1CE0EDA}"/>
                  </a:ext>
                </a:extLst>
              </p:cNvPr>
              <p:cNvSpPr txBox="1"/>
              <p:nvPr/>
            </p:nvSpPr>
            <p:spPr>
              <a:xfrm>
                <a:off x="1726634" y="4439058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55C0E6-AEEF-5EE4-DEC5-4079C1CE0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634" y="4439058"/>
                <a:ext cx="88704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474A95C0-700D-24D5-C30F-4FEFC40C8E77}"/>
              </a:ext>
            </a:extLst>
          </p:cNvPr>
          <p:cNvSpPr>
            <a:spLocks noChangeAspect="1"/>
          </p:cNvSpPr>
          <p:nvPr/>
        </p:nvSpPr>
        <p:spPr>
          <a:xfrm>
            <a:off x="1032351" y="5418690"/>
            <a:ext cx="703654" cy="70014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2FFABC-0CAA-822D-4310-B909A3D6C2C3}"/>
                  </a:ext>
                </a:extLst>
              </p:cNvPr>
              <p:cNvSpPr txBox="1"/>
              <p:nvPr/>
            </p:nvSpPr>
            <p:spPr>
              <a:xfrm>
                <a:off x="983433" y="5525201"/>
                <a:ext cx="88704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  <a:p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2FFABC-0CAA-822D-4310-B909A3D6C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33" y="5525201"/>
                <a:ext cx="887047" cy="892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26E70B7-A26C-D8F8-9862-65AD00CB3C1A}"/>
              </a:ext>
            </a:extLst>
          </p:cNvPr>
          <p:cNvSpPr txBox="1"/>
          <p:nvPr/>
        </p:nvSpPr>
        <p:spPr>
          <a:xfrm>
            <a:off x="1357787" y="6247959"/>
            <a:ext cx="162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Hydrogen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00B7E9-361A-0D21-5286-3ADF449878C3}"/>
              </a:ext>
            </a:extLst>
          </p:cNvPr>
          <p:cNvSpPr>
            <a:spLocks noChangeAspect="1"/>
          </p:cNvSpPr>
          <p:nvPr/>
        </p:nvSpPr>
        <p:spPr>
          <a:xfrm>
            <a:off x="4364165" y="3429000"/>
            <a:ext cx="1831450" cy="183145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C44844-5426-3ED3-41EF-72EF7318D7D9}"/>
              </a:ext>
            </a:extLst>
          </p:cNvPr>
          <p:cNvSpPr>
            <a:spLocks noChangeAspect="1"/>
          </p:cNvSpPr>
          <p:nvPr/>
        </p:nvSpPr>
        <p:spPr>
          <a:xfrm>
            <a:off x="4787538" y="3481838"/>
            <a:ext cx="749098" cy="7453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03EF67-26AD-7DCB-04D7-C270C2F147C4}"/>
              </a:ext>
            </a:extLst>
          </p:cNvPr>
          <p:cNvSpPr>
            <a:spLocks noChangeAspect="1"/>
          </p:cNvSpPr>
          <p:nvPr/>
        </p:nvSpPr>
        <p:spPr>
          <a:xfrm>
            <a:off x="4532732" y="4281978"/>
            <a:ext cx="749098" cy="7453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F3C92A-9D55-0274-5270-4E9F8D23E9D0}"/>
              </a:ext>
            </a:extLst>
          </p:cNvPr>
          <p:cNvSpPr>
            <a:spLocks noChangeAspect="1"/>
          </p:cNvSpPr>
          <p:nvPr/>
        </p:nvSpPr>
        <p:spPr>
          <a:xfrm>
            <a:off x="5366113" y="4108745"/>
            <a:ext cx="749098" cy="7453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0CD9A2B-84A2-0238-53BB-F5CDE9BE19AC}"/>
                  </a:ext>
                </a:extLst>
              </p:cNvPr>
              <p:cNvSpPr txBox="1"/>
              <p:nvPr/>
            </p:nvSpPr>
            <p:spPr>
              <a:xfrm>
                <a:off x="5308568" y="4217690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0CD9A2B-84A2-0238-53BB-F5CDE9BE1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568" y="4217690"/>
                <a:ext cx="88704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70D903-F84D-D77D-2B1F-54D472E3663A}"/>
                  </a:ext>
                </a:extLst>
              </p:cNvPr>
              <p:cNvSpPr txBox="1"/>
              <p:nvPr/>
            </p:nvSpPr>
            <p:spPr>
              <a:xfrm>
                <a:off x="4454189" y="4399657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70D903-F84D-D77D-2B1F-54D472E36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189" y="4399657"/>
                <a:ext cx="88704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16180B-81F8-7D31-E2B1-3F99A5BC721D}"/>
                  </a:ext>
                </a:extLst>
              </p:cNvPr>
              <p:cNvSpPr txBox="1"/>
              <p:nvPr/>
            </p:nvSpPr>
            <p:spPr>
              <a:xfrm>
                <a:off x="4718563" y="3608242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16180B-81F8-7D31-E2B1-3F99A5BC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563" y="3608242"/>
                <a:ext cx="88704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7D1550-755F-1417-2CE5-60B3EFAFDE09}"/>
              </a:ext>
            </a:extLst>
          </p:cNvPr>
          <p:cNvCxnSpPr>
            <a:cxnSpLocks/>
          </p:cNvCxnSpPr>
          <p:nvPr/>
        </p:nvCxnSpPr>
        <p:spPr>
          <a:xfrm>
            <a:off x="7152083" y="2402013"/>
            <a:ext cx="289288" cy="270513"/>
          </a:xfrm>
          <a:prstGeom prst="line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20C04F-FA9E-43CB-FE54-FFC0D22A1F6B}"/>
              </a:ext>
            </a:extLst>
          </p:cNvPr>
          <p:cNvCxnSpPr>
            <a:cxnSpLocks/>
          </p:cNvCxnSpPr>
          <p:nvPr/>
        </p:nvCxnSpPr>
        <p:spPr>
          <a:xfrm flipV="1">
            <a:off x="6923323" y="2922848"/>
            <a:ext cx="399939" cy="89423"/>
          </a:xfrm>
          <a:prstGeom prst="line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9A4E6D-262B-B9FF-C462-D711316E1B93}"/>
              </a:ext>
            </a:extLst>
          </p:cNvPr>
          <p:cNvCxnSpPr>
            <a:cxnSpLocks/>
          </p:cNvCxnSpPr>
          <p:nvPr/>
        </p:nvCxnSpPr>
        <p:spPr>
          <a:xfrm flipV="1">
            <a:off x="6763223" y="2433574"/>
            <a:ext cx="160100" cy="434497"/>
          </a:xfrm>
          <a:prstGeom prst="line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834B25-35CB-DBDA-FD53-9668673FE7ED}"/>
              </a:ext>
            </a:extLst>
          </p:cNvPr>
          <p:cNvCxnSpPr>
            <a:cxnSpLocks/>
          </p:cNvCxnSpPr>
          <p:nvPr/>
        </p:nvCxnSpPr>
        <p:spPr>
          <a:xfrm flipH="1">
            <a:off x="8083602" y="2683752"/>
            <a:ext cx="174600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0DC968B-B036-716C-1227-D9B9CF12378F}"/>
              </a:ext>
            </a:extLst>
          </p:cNvPr>
          <p:cNvSpPr>
            <a:spLocks noChangeAspect="1"/>
          </p:cNvSpPr>
          <p:nvPr/>
        </p:nvSpPr>
        <p:spPr>
          <a:xfrm>
            <a:off x="8941789" y="1707833"/>
            <a:ext cx="2634344" cy="263434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81A145-1287-8716-977F-9352E983BED6}"/>
              </a:ext>
            </a:extLst>
          </p:cNvPr>
          <p:cNvSpPr>
            <a:spLocks noChangeAspect="1"/>
          </p:cNvSpPr>
          <p:nvPr/>
        </p:nvSpPr>
        <p:spPr>
          <a:xfrm>
            <a:off x="9677660" y="2435564"/>
            <a:ext cx="1153887" cy="1148134"/>
          </a:xfrm>
          <a:prstGeom prst="ellipse">
            <a:avLst/>
          </a:prstGeom>
          <a:solidFill>
            <a:srgbClr val="009051"/>
          </a:solidFill>
          <a:ln>
            <a:solidFill>
              <a:srgbClr val="0090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3E72ECF-7C92-7BAF-405F-235F48AA81D2}"/>
                  </a:ext>
                </a:extLst>
              </p:cNvPr>
              <p:cNvSpPr txBox="1"/>
              <p:nvPr/>
            </p:nvSpPr>
            <p:spPr>
              <a:xfrm>
                <a:off x="9829602" y="2717891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acc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3E72ECF-7C92-7BAF-405F-235F48AA8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602" y="2717891"/>
                <a:ext cx="88704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FCDD96AA-33CF-9FE9-6B92-12472BC79FD7}"/>
              </a:ext>
            </a:extLst>
          </p:cNvPr>
          <p:cNvSpPr>
            <a:spLocks noChangeAspect="1"/>
          </p:cNvSpPr>
          <p:nvPr/>
        </p:nvSpPr>
        <p:spPr>
          <a:xfrm>
            <a:off x="10765567" y="3669098"/>
            <a:ext cx="703654" cy="700146"/>
          </a:xfrm>
          <a:prstGeom prst="ellipse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39694F-217F-EF5F-EC26-6C70DB2F30C4}"/>
                  </a:ext>
                </a:extLst>
              </p:cNvPr>
              <p:cNvSpPr txBox="1"/>
              <p:nvPr/>
            </p:nvSpPr>
            <p:spPr>
              <a:xfrm>
                <a:off x="10716649" y="3775609"/>
                <a:ext cx="88704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  <a:p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39694F-217F-EF5F-EC26-6C70DB2F3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649" y="3775609"/>
                <a:ext cx="887047" cy="8925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CDC735E0-1BA3-7F76-0A77-A7A711E3DC80}"/>
              </a:ext>
            </a:extLst>
          </p:cNvPr>
          <p:cNvSpPr txBox="1"/>
          <p:nvPr/>
        </p:nvSpPr>
        <p:spPr>
          <a:xfrm>
            <a:off x="9152186" y="4459806"/>
            <a:ext cx="2204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Antihydrogen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BB509E-129A-EBE9-8E9C-43A7D8799763}"/>
              </a:ext>
            </a:extLst>
          </p:cNvPr>
          <p:cNvSpPr>
            <a:spLocks noChangeAspect="1"/>
          </p:cNvSpPr>
          <p:nvPr/>
        </p:nvSpPr>
        <p:spPr>
          <a:xfrm>
            <a:off x="6176181" y="1802166"/>
            <a:ext cx="1831450" cy="183145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E54A4A3-C962-3725-47B6-66091E8A4D65}"/>
              </a:ext>
            </a:extLst>
          </p:cNvPr>
          <p:cNvSpPr>
            <a:spLocks noChangeAspect="1"/>
          </p:cNvSpPr>
          <p:nvPr/>
        </p:nvSpPr>
        <p:spPr>
          <a:xfrm>
            <a:off x="6599554" y="1855004"/>
            <a:ext cx="749098" cy="745363"/>
          </a:xfrm>
          <a:prstGeom prst="ellipse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073AEA6-5747-67A2-18E8-38B8687A29C7}"/>
              </a:ext>
            </a:extLst>
          </p:cNvPr>
          <p:cNvSpPr>
            <a:spLocks noChangeAspect="1"/>
          </p:cNvSpPr>
          <p:nvPr/>
        </p:nvSpPr>
        <p:spPr>
          <a:xfrm>
            <a:off x="6344748" y="2655144"/>
            <a:ext cx="749098" cy="745363"/>
          </a:xfrm>
          <a:prstGeom prst="ellipse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DC71A86-DDD8-01CF-D927-5A5A0FAEC102}"/>
              </a:ext>
            </a:extLst>
          </p:cNvPr>
          <p:cNvSpPr>
            <a:spLocks noChangeAspect="1"/>
          </p:cNvSpPr>
          <p:nvPr/>
        </p:nvSpPr>
        <p:spPr>
          <a:xfrm>
            <a:off x="7178129" y="2481911"/>
            <a:ext cx="749098" cy="745363"/>
          </a:xfrm>
          <a:prstGeom prst="ellipse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3B55110-AAE2-17F7-0F82-A88A111E8146}"/>
                  </a:ext>
                </a:extLst>
              </p:cNvPr>
              <p:cNvSpPr txBox="1"/>
              <p:nvPr/>
            </p:nvSpPr>
            <p:spPr>
              <a:xfrm>
                <a:off x="7120584" y="2590856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3B55110-AAE2-17F7-0F82-A88A111E8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584" y="2590856"/>
                <a:ext cx="887047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67A978-D8A0-32C6-ED9A-FA7201733B13}"/>
                  </a:ext>
                </a:extLst>
              </p:cNvPr>
              <p:cNvSpPr txBox="1"/>
              <p:nvPr/>
            </p:nvSpPr>
            <p:spPr>
              <a:xfrm>
                <a:off x="6266205" y="2772823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67A978-D8A0-32C6-ED9A-FA720173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205" y="2772823"/>
                <a:ext cx="88704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6937720-FFA9-2F00-C276-D1639BA3123B}"/>
                  </a:ext>
                </a:extLst>
              </p:cNvPr>
              <p:cNvSpPr txBox="1"/>
              <p:nvPr/>
            </p:nvSpPr>
            <p:spPr>
              <a:xfrm>
                <a:off x="6530579" y="1981408"/>
                <a:ext cx="887047" cy="53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</m:acc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6937720-FFA9-2F00-C276-D1639BA31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579" y="1981408"/>
                <a:ext cx="887047" cy="533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503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7B0C-3562-05C6-6361-EDEC133D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you do with antihydrogen?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8E57-4301-162A-2A08-F2B14A7FF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/>
              <a:t>Goal</a:t>
            </a:r>
            <a:r>
              <a:rPr lang="en-US"/>
              <a:t>: Look for matter-antimatter asymmetries that are not theoretically predicted</a:t>
            </a:r>
          </a:p>
          <a:p>
            <a:pPr>
              <a:lnSpc>
                <a:spcPct val="150000"/>
              </a:lnSpc>
            </a:pPr>
            <a:r>
              <a:rPr lang="en-US" b="1"/>
              <a:t>Experiments</a:t>
            </a:r>
          </a:p>
          <a:p>
            <a:pPr lvl="1">
              <a:lnSpc>
                <a:spcPct val="150000"/>
              </a:lnSpc>
            </a:pPr>
            <a:r>
              <a:rPr lang="en-US"/>
              <a:t>Antihydrogen spectroscopy</a:t>
            </a:r>
          </a:p>
          <a:p>
            <a:pPr lvl="1">
              <a:lnSpc>
                <a:spcPct val="150000"/>
              </a:lnSpc>
            </a:pPr>
            <a:r>
              <a:rPr lang="en-US"/>
              <a:t>Laser cooling of antihydrogen </a:t>
            </a:r>
          </a:p>
          <a:p>
            <a:pPr lvl="1">
              <a:lnSpc>
                <a:spcPct val="150000"/>
              </a:lnSpc>
            </a:pPr>
            <a:r>
              <a:rPr lang="en-US"/>
              <a:t>Charge neutrality measurements </a:t>
            </a:r>
          </a:p>
          <a:p>
            <a:pPr lvl="1">
              <a:lnSpc>
                <a:spcPct val="150000"/>
              </a:lnSpc>
            </a:pPr>
            <a:r>
              <a:rPr lang="en-US"/>
              <a:t>Measurements of the effect of gravity on antimatter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8BE14-13C3-3291-FAD9-4F1E8009C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074" name="Picture 2" descr="Front Cover of nature">
            <a:extLst>
              <a:ext uri="{FF2B5EF4-FFF2-40B4-BE49-F238E27FC236}">
                <a16:creationId xmlns:a16="http://schemas.microsoft.com/office/drawing/2014/main" id="{0EC69999-5DD1-C6AE-D23E-9FF21D6A5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r="29297"/>
          <a:stretch>
            <a:fillRect/>
          </a:stretch>
        </p:blipFill>
        <p:spPr bwMode="auto">
          <a:xfrm>
            <a:off x="10196052" y="2120302"/>
            <a:ext cx="1769806" cy="23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1803719-F611-7447-83AC-53E4FCE2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876" y="2550730"/>
            <a:ext cx="4647176" cy="1450564"/>
          </a:xfrm>
          <a:prstGeom prst="rect">
            <a:avLst/>
          </a:prstGeom>
        </p:spPr>
      </p:pic>
      <p:pic>
        <p:nvPicPr>
          <p:cNvPr id="3080" name="Picture 8" descr="Physics World reveals its top 10 Breakthroughs of the Year for 2023 –  Physics World">
            <a:extLst>
              <a:ext uri="{FF2B5EF4-FFF2-40B4-BE49-F238E27FC236}">
                <a16:creationId xmlns:a16="http://schemas.microsoft.com/office/drawing/2014/main" id="{7AFB864B-1DE8-F0BB-D902-14F7C519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64" y="4150501"/>
            <a:ext cx="1453250" cy="14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772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8BDA64B-B8DA-16FD-FD5D-7FBAF769DA79}"/>
              </a:ext>
            </a:extLst>
          </p:cNvPr>
          <p:cNvCxnSpPr>
            <a:cxnSpLocks/>
          </p:cNvCxnSpPr>
          <p:nvPr/>
        </p:nvCxnSpPr>
        <p:spPr>
          <a:xfrm flipV="1">
            <a:off x="4438595" y="2315379"/>
            <a:ext cx="1568800" cy="13628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44A792-DE6F-6989-1E4B-372710049A34}"/>
              </a:ext>
            </a:extLst>
          </p:cNvPr>
          <p:cNvCxnSpPr>
            <a:cxnSpLocks/>
          </p:cNvCxnSpPr>
          <p:nvPr/>
        </p:nvCxnSpPr>
        <p:spPr>
          <a:xfrm>
            <a:off x="3705122" y="5080145"/>
            <a:ext cx="1153956" cy="86096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3C3166-3004-2192-F153-20735273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Antihydrogen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70485-FAFB-37CF-CA78-A4976A127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E32B34-D66C-191C-8AD7-32B9C717D5D1}"/>
              </a:ext>
            </a:extLst>
          </p:cNvPr>
          <p:cNvSpPr>
            <a:spLocks noChangeAspect="1"/>
          </p:cNvSpPr>
          <p:nvPr/>
        </p:nvSpPr>
        <p:spPr>
          <a:xfrm>
            <a:off x="2115686" y="3440087"/>
            <a:ext cx="2634344" cy="263434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49A412-C67F-E9FE-0E0D-5C55862B2D4A}"/>
              </a:ext>
            </a:extLst>
          </p:cNvPr>
          <p:cNvSpPr>
            <a:spLocks noChangeAspect="1"/>
          </p:cNvSpPr>
          <p:nvPr/>
        </p:nvSpPr>
        <p:spPr>
          <a:xfrm>
            <a:off x="2851557" y="4167818"/>
            <a:ext cx="1153887" cy="1148134"/>
          </a:xfrm>
          <a:prstGeom prst="ellipse">
            <a:avLst/>
          </a:prstGeom>
          <a:solidFill>
            <a:srgbClr val="009051"/>
          </a:solidFill>
          <a:ln>
            <a:solidFill>
              <a:srgbClr val="0090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11F66E-C3A4-8A35-6B88-B98EDB3C7FB8}"/>
                  </a:ext>
                </a:extLst>
              </p:cNvPr>
              <p:cNvSpPr txBox="1"/>
              <p:nvPr/>
            </p:nvSpPr>
            <p:spPr>
              <a:xfrm>
                <a:off x="3003499" y="4450145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acc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11F66E-C3A4-8A35-6B88-B98EDB3C7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499" y="4450145"/>
                <a:ext cx="88704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24C74653-D24B-2C26-A77E-7B1BA4B78CFC}"/>
              </a:ext>
            </a:extLst>
          </p:cNvPr>
          <p:cNvSpPr>
            <a:spLocks noChangeAspect="1"/>
          </p:cNvSpPr>
          <p:nvPr/>
        </p:nvSpPr>
        <p:spPr>
          <a:xfrm>
            <a:off x="3910604" y="3459377"/>
            <a:ext cx="703654" cy="700146"/>
          </a:xfrm>
          <a:prstGeom prst="ellipse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1F9957-A7E8-5DFA-59D3-4B49DDD69108}"/>
                  </a:ext>
                </a:extLst>
              </p:cNvPr>
              <p:cNvSpPr txBox="1"/>
              <p:nvPr/>
            </p:nvSpPr>
            <p:spPr>
              <a:xfrm>
                <a:off x="3861686" y="3565888"/>
                <a:ext cx="88704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  <a:p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1F9957-A7E8-5DFA-59D3-4B49DDD69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686" y="3565888"/>
                <a:ext cx="887047" cy="892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7C622BF-436E-E5E4-43DE-F93148DC2C6D}"/>
              </a:ext>
            </a:extLst>
          </p:cNvPr>
          <p:cNvSpPr txBox="1"/>
          <p:nvPr/>
        </p:nvSpPr>
        <p:spPr>
          <a:xfrm>
            <a:off x="4431679" y="5866846"/>
            <a:ext cx="284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Provided by CERN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7634F0-BA55-6B04-0E95-2D0956F94B89}"/>
              </a:ext>
            </a:extLst>
          </p:cNvPr>
          <p:cNvSpPr txBox="1"/>
          <p:nvPr/>
        </p:nvSpPr>
        <p:spPr>
          <a:xfrm>
            <a:off x="6092455" y="1989494"/>
            <a:ext cx="3068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Produced at ALPHA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44AB936-1AA4-4C15-BA10-08B4363BCD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18599" y="2573908"/>
                <a:ext cx="3848145" cy="2051254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/>
                  <a:t> decay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en-US" sz="2400"/>
                  <a:t>Na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en-US" sz="2400"/>
                  <a:t>Na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en-US" sz="2400"/>
                  <a:t>Ne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400"/>
              </a:p>
              <a:p>
                <a:r>
                  <a:rPr lang="en-US" sz="2400"/>
                  <a:t>proton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 sz="24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/>
                  <a:t> nuetron</a:t>
                </a:r>
              </a:p>
              <a:p>
                <a:endParaRPr lang="en-US" sz="2400"/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44AB936-1AA4-4C15-BA10-08B4363BCD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18599" y="2573908"/>
                <a:ext cx="3848145" cy="2051254"/>
              </a:xfrm>
              <a:blipFill>
                <a:blip r:embed="rId4"/>
                <a:stretch>
                  <a:fillRect l="-2057" t="-4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679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3E1C-4FBB-88E1-D49B-3F030327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How is antihydrogen produced in ALPHA?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E1DEB-8D9F-3D1C-D3B9-C15AD24C7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00" y="2006284"/>
            <a:ext cx="4402540" cy="1325564"/>
          </a:xfrm>
        </p:spPr>
        <p:txBody>
          <a:bodyPr/>
          <a:lstStyle/>
          <a:p>
            <a:r>
              <a:rPr lang="en-US"/>
              <a:t>Positron and antiproton plasmas are slowly merged together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4E083-15EE-8F45-C585-07D430109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DDF86EB-0BD6-2857-0BD5-C27B09AC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52" y="2124573"/>
            <a:ext cx="6407388" cy="393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29CDE5E7-E301-85FD-9646-6D304ECA10DE}"/>
              </a:ext>
            </a:extLst>
          </p:cNvPr>
          <p:cNvSpPr/>
          <p:nvPr/>
        </p:nvSpPr>
        <p:spPr>
          <a:xfrm>
            <a:off x="7053306" y="2555013"/>
            <a:ext cx="1159485" cy="551257"/>
          </a:xfrm>
          <a:custGeom>
            <a:avLst/>
            <a:gdLst>
              <a:gd name="connsiteX0" fmla="*/ 0 w 1450884"/>
              <a:gd name="connsiteY0" fmla="*/ 815092 h 815092"/>
              <a:gd name="connsiteX1" fmla="*/ 217714 w 1450884"/>
              <a:gd name="connsiteY1" fmla="*/ 384501 h 815092"/>
              <a:gd name="connsiteX2" fmla="*/ 532191 w 1450884"/>
              <a:gd name="connsiteY2" fmla="*/ 60349 h 815092"/>
              <a:gd name="connsiteX3" fmla="*/ 774095 w 1450884"/>
              <a:gd name="connsiteY3" fmla="*/ 2292 h 815092"/>
              <a:gd name="connsiteX4" fmla="*/ 957943 w 1450884"/>
              <a:gd name="connsiteY4" fmla="*/ 94216 h 815092"/>
              <a:gd name="connsiteX5" fmla="*/ 1136953 w 1450884"/>
              <a:gd name="connsiteY5" fmla="*/ 282901 h 815092"/>
              <a:gd name="connsiteX6" fmla="*/ 1286934 w 1450884"/>
              <a:gd name="connsiteY6" fmla="*/ 500616 h 815092"/>
              <a:gd name="connsiteX7" fmla="*/ 1432076 w 1450884"/>
              <a:gd name="connsiteY7" fmla="*/ 757035 h 815092"/>
              <a:gd name="connsiteX8" fmla="*/ 1441753 w 1450884"/>
              <a:gd name="connsiteY8" fmla="*/ 776387 h 815092"/>
              <a:gd name="connsiteX9" fmla="*/ 1364343 w 1450884"/>
              <a:gd name="connsiteY9" fmla="*/ 790901 h 815092"/>
              <a:gd name="connsiteX10" fmla="*/ 0 w 1450884"/>
              <a:gd name="connsiteY10" fmla="*/ 815092 h 81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0884" h="815092">
                <a:moveTo>
                  <a:pt x="0" y="815092"/>
                </a:moveTo>
                <a:cubicBezTo>
                  <a:pt x="64508" y="662691"/>
                  <a:pt x="129016" y="510291"/>
                  <a:pt x="217714" y="384501"/>
                </a:cubicBezTo>
                <a:cubicBezTo>
                  <a:pt x="306412" y="258711"/>
                  <a:pt x="439461" y="124051"/>
                  <a:pt x="532191" y="60349"/>
                </a:cubicBezTo>
                <a:cubicBezTo>
                  <a:pt x="624921" y="-3353"/>
                  <a:pt x="703137" y="-3352"/>
                  <a:pt x="774095" y="2292"/>
                </a:cubicBezTo>
                <a:cubicBezTo>
                  <a:pt x="845053" y="7936"/>
                  <a:pt x="897467" y="47448"/>
                  <a:pt x="957943" y="94216"/>
                </a:cubicBezTo>
                <a:cubicBezTo>
                  <a:pt x="1018419" y="140984"/>
                  <a:pt x="1082121" y="215168"/>
                  <a:pt x="1136953" y="282901"/>
                </a:cubicBezTo>
                <a:cubicBezTo>
                  <a:pt x="1191785" y="350634"/>
                  <a:pt x="1237747" y="421594"/>
                  <a:pt x="1286934" y="500616"/>
                </a:cubicBezTo>
                <a:cubicBezTo>
                  <a:pt x="1336121" y="579638"/>
                  <a:pt x="1432076" y="757035"/>
                  <a:pt x="1432076" y="757035"/>
                </a:cubicBezTo>
                <a:cubicBezTo>
                  <a:pt x="1457879" y="802997"/>
                  <a:pt x="1453042" y="770743"/>
                  <a:pt x="1441753" y="776387"/>
                </a:cubicBezTo>
                <a:cubicBezTo>
                  <a:pt x="1430464" y="782031"/>
                  <a:pt x="1364343" y="790901"/>
                  <a:pt x="1364343" y="790901"/>
                </a:cubicBezTo>
                <a:lnTo>
                  <a:pt x="0" y="815092"/>
                </a:lnTo>
                <a:close/>
              </a:path>
            </a:pathLst>
          </a:custGeom>
          <a:solidFill>
            <a:srgbClr val="009051"/>
          </a:solidFill>
          <a:ln>
            <a:solidFill>
              <a:srgbClr val="009051"/>
            </a:solidFill>
          </a:ln>
          <a:effectLst>
            <a:softEdge rad="76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95BE9-7D4B-A109-9C19-516884873F27}"/>
                  </a:ext>
                </a:extLst>
              </p:cNvPr>
              <p:cNvSpPr txBox="1"/>
              <p:nvPr/>
            </p:nvSpPr>
            <p:spPr>
              <a:xfrm>
                <a:off x="7189524" y="2555013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acc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95BE9-7D4B-A109-9C19-516884873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524" y="2555013"/>
                <a:ext cx="88704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>
            <a:extLst>
              <a:ext uri="{FF2B5EF4-FFF2-40B4-BE49-F238E27FC236}">
                <a16:creationId xmlns:a16="http://schemas.microsoft.com/office/drawing/2014/main" id="{82A535D6-20A3-78CA-7412-A80C4174DD43}"/>
              </a:ext>
            </a:extLst>
          </p:cNvPr>
          <p:cNvSpPr>
            <a:spLocks noChangeAspect="1"/>
          </p:cNvSpPr>
          <p:nvPr/>
        </p:nvSpPr>
        <p:spPr>
          <a:xfrm>
            <a:off x="8163380" y="3037060"/>
            <a:ext cx="2107197" cy="1332000"/>
          </a:xfrm>
          <a:custGeom>
            <a:avLst/>
            <a:gdLst>
              <a:gd name="connsiteX0" fmla="*/ 0 w 1955914"/>
              <a:gd name="connsiteY0" fmla="*/ 5246 h 1236371"/>
              <a:gd name="connsiteX1" fmla="*/ 111319 w 1955914"/>
              <a:gd name="connsiteY1" fmla="*/ 180174 h 1236371"/>
              <a:gd name="connsiteX2" fmla="*/ 218661 w 1955914"/>
              <a:gd name="connsiteY2" fmla="*/ 374981 h 1236371"/>
              <a:gd name="connsiteX3" fmla="*/ 314077 w 1955914"/>
              <a:gd name="connsiteY3" fmla="*/ 549910 h 1236371"/>
              <a:gd name="connsiteX4" fmla="*/ 417444 w 1955914"/>
              <a:gd name="connsiteY4" fmla="*/ 716887 h 1236371"/>
              <a:gd name="connsiteX5" fmla="*/ 532738 w 1955914"/>
              <a:gd name="connsiteY5" fmla="*/ 887840 h 1236371"/>
              <a:gd name="connsiteX6" fmla="*/ 648032 w 1955914"/>
              <a:gd name="connsiteY6" fmla="*/ 1042891 h 1236371"/>
              <a:gd name="connsiteX7" fmla="*/ 751399 w 1955914"/>
              <a:gd name="connsiteY7" fmla="*/ 1146258 h 1236371"/>
              <a:gd name="connsiteX8" fmla="*/ 866692 w 1955914"/>
              <a:gd name="connsiteY8" fmla="*/ 1213844 h 1236371"/>
              <a:gd name="connsiteX9" fmla="*/ 1037646 w 1955914"/>
              <a:gd name="connsiteY9" fmla="*/ 1233722 h 1236371"/>
              <a:gd name="connsiteX10" fmla="*/ 1176793 w 1955914"/>
              <a:gd name="connsiteY10" fmla="*/ 1162160 h 1236371"/>
              <a:gd name="connsiteX11" fmla="*/ 1351722 w 1955914"/>
              <a:gd name="connsiteY11" fmla="*/ 971329 h 1236371"/>
              <a:gd name="connsiteX12" fmla="*/ 1490870 w 1955914"/>
              <a:gd name="connsiteY12" fmla="*/ 768571 h 1236371"/>
              <a:gd name="connsiteX13" fmla="*/ 1614115 w 1955914"/>
              <a:gd name="connsiteY13" fmla="*/ 577740 h 1236371"/>
              <a:gd name="connsiteX14" fmla="*/ 1745312 w 1955914"/>
              <a:gd name="connsiteY14" fmla="*/ 323298 h 1236371"/>
              <a:gd name="connsiteX15" fmla="*/ 1880484 w 1955914"/>
              <a:gd name="connsiteY15" fmla="*/ 84759 h 1236371"/>
              <a:gd name="connsiteX16" fmla="*/ 1932167 w 1955914"/>
              <a:gd name="connsiteY16" fmla="*/ 9221 h 1236371"/>
              <a:gd name="connsiteX17" fmla="*/ 1490870 w 1955914"/>
              <a:gd name="connsiteY17" fmla="*/ 1270 h 1236371"/>
              <a:gd name="connsiteX18" fmla="*/ 0 w 1955914"/>
              <a:gd name="connsiteY18" fmla="*/ 5246 h 1236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55914" h="1236371">
                <a:moveTo>
                  <a:pt x="0" y="5246"/>
                </a:moveTo>
                <a:cubicBezTo>
                  <a:pt x="37437" y="61898"/>
                  <a:pt x="74875" y="118551"/>
                  <a:pt x="111319" y="180174"/>
                </a:cubicBezTo>
                <a:cubicBezTo>
                  <a:pt x="147763" y="241797"/>
                  <a:pt x="218661" y="374981"/>
                  <a:pt x="218661" y="374981"/>
                </a:cubicBezTo>
                <a:cubicBezTo>
                  <a:pt x="252454" y="436604"/>
                  <a:pt x="280947" y="492926"/>
                  <a:pt x="314077" y="549910"/>
                </a:cubicBezTo>
                <a:cubicBezTo>
                  <a:pt x="347207" y="606894"/>
                  <a:pt x="381001" y="660565"/>
                  <a:pt x="417444" y="716887"/>
                </a:cubicBezTo>
                <a:cubicBezTo>
                  <a:pt x="453887" y="773209"/>
                  <a:pt x="494307" y="833506"/>
                  <a:pt x="532738" y="887840"/>
                </a:cubicBezTo>
                <a:cubicBezTo>
                  <a:pt x="571169" y="942174"/>
                  <a:pt x="611589" y="999821"/>
                  <a:pt x="648032" y="1042891"/>
                </a:cubicBezTo>
                <a:cubicBezTo>
                  <a:pt x="684475" y="1085961"/>
                  <a:pt x="714956" y="1117766"/>
                  <a:pt x="751399" y="1146258"/>
                </a:cubicBezTo>
                <a:cubicBezTo>
                  <a:pt x="787842" y="1174750"/>
                  <a:pt x="818984" y="1199267"/>
                  <a:pt x="866692" y="1213844"/>
                </a:cubicBezTo>
                <a:cubicBezTo>
                  <a:pt x="914400" y="1228421"/>
                  <a:pt x="985963" y="1242336"/>
                  <a:pt x="1037646" y="1233722"/>
                </a:cubicBezTo>
                <a:cubicBezTo>
                  <a:pt x="1089329" y="1225108"/>
                  <a:pt x="1124447" y="1205892"/>
                  <a:pt x="1176793" y="1162160"/>
                </a:cubicBezTo>
                <a:cubicBezTo>
                  <a:pt x="1229139" y="1118428"/>
                  <a:pt x="1299376" y="1036927"/>
                  <a:pt x="1351722" y="971329"/>
                </a:cubicBezTo>
                <a:cubicBezTo>
                  <a:pt x="1404068" y="905731"/>
                  <a:pt x="1447138" y="834169"/>
                  <a:pt x="1490870" y="768571"/>
                </a:cubicBezTo>
                <a:cubicBezTo>
                  <a:pt x="1534602" y="702973"/>
                  <a:pt x="1571708" y="651952"/>
                  <a:pt x="1614115" y="577740"/>
                </a:cubicBezTo>
                <a:cubicBezTo>
                  <a:pt x="1656522" y="503528"/>
                  <a:pt x="1700917" y="405462"/>
                  <a:pt x="1745312" y="323298"/>
                </a:cubicBezTo>
                <a:cubicBezTo>
                  <a:pt x="1789707" y="241135"/>
                  <a:pt x="1849342" y="137105"/>
                  <a:pt x="1880484" y="84759"/>
                </a:cubicBezTo>
                <a:cubicBezTo>
                  <a:pt x="1911626" y="32413"/>
                  <a:pt x="1997103" y="23136"/>
                  <a:pt x="1932167" y="9221"/>
                </a:cubicBezTo>
                <a:cubicBezTo>
                  <a:pt x="1867231" y="-4694"/>
                  <a:pt x="1490870" y="1270"/>
                  <a:pt x="1490870" y="1270"/>
                </a:cubicBezTo>
                <a:lnTo>
                  <a:pt x="0" y="5246"/>
                </a:lnTo>
                <a:close/>
              </a:path>
            </a:pathLst>
          </a:custGeom>
          <a:solidFill>
            <a:srgbClr val="FF9300"/>
          </a:solidFill>
          <a:ln>
            <a:solidFill>
              <a:srgbClr val="FF9300"/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EAE0ED-0AFE-1E1B-A7DA-F24938FF0A6F}"/>
                  </a:ext>
                </a:extLst>
              </p:cNvPr>
              <p:cNvSpPr txBox="1"/>
              <p:nvPr/>
            </p:nvSpPr>
            <p:spPr>
              <a:xfrm>
                <a:off x="8825035" y="3430788"/>
                <a:ext cx="88704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  <a:p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EAE0ED-0AFE-1E1B-A7DA-F24938FF0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5035" y="3430788"/>
                <a:ext cx="887047" cy="892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9384D0-1461-0D27-5CE6-0259B088555E}"/>
              </a:ext>
            </a:extLst>
          </p:cNvPr>
          <p:cNvSpPr txBox="1">
            <a:spLocks/>
          </p:cNvSpPr>
          <p:nvPr/>
        </p:nvSpPr>
        <p:spPr>
          <a:xfrm>
            <a:off x="543000" y="4029311"/>
            <a:ext cx="4810457" cy="24786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Can be trapped using time varying electric fields </a:t>
            </a:r>
          </a:p>
          <a:p>
            <a:r>
              <a:rPr lang="en-US"/>
              <a:t>Can be trapped using magnetic fields </a:t>
            </a:r>
          </a:p>
          <a:p>
            <a:r>
              <a:rPr lang="en-US"/>
              <a:t>Can be trapped using both electric and magnetic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5843F-7846-FC4B-284F-973A8CE6EFA0}"/>
              </a:ext>
            </a:extLst>
          </p:cNvPr>
          <p:cNvSpPr txBox="1"/>
          <p:nvPr/>
        </p:nvSpPr>
        <p:spPr>
          <a:xfrm>
            <a:off x="543000" y="3506091"/>
            <a:ext cx="2756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Charged Particles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1E811D-0FD0-D54D-68A7-5A93A572CC19}"/>
              </a:ext>
            </a:extLst>
          </p:cNvPr>
          <p:cNvCxnSpPr>
            <a:cxnSpLocks/>
          </p:cNvCxnSpPr>
          <p:nvPr/>
        </p:nvCxnSpPr>
        <p:spPr>
          <a:xfrm>
            <a:off x="4643013" y="2308752"/>
            <a:ext cx="1193244" cy="24626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5D5F19-ED69-1DE4-E20E-45708EC1BABB}"/>
              </a:ext>
            </a:extLst>
          </p:cNvPr>
          <p:cNvCxnSpPr>
            <a:cxnSpLocks/>
          </p:cNvCxnSpPr>
          <p:nvPr/>
        </p:nvCxnSpPr>
        <p:spPr>
          <a:xfrm flipV="1">
            <a:off x="4935546" y="5327374"/>
            <a:ext cx="900711" cy="66806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758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3F1A961-FA51-FA37-A315-486DBD1C9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1492" r="15471" b="12093"/>
          <a:stretch>
            <a:fillRect/>
          </a:stretch>
        </p:blipFill>
        <p:spPr bwMode="auto">
          <a:xfrm>
            <a:off x="6403201" y="1707833"/>
            <a:ext cx="5688715" cy="449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1EEB46-9BFF-AE6E-BDC2-D215104D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Trapping Antihydrogen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94652-9A2F-7136-E5FD-551964056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C85C30-C10E-1A98-F9B0-9D5AFAE7CDC6}"/>
              </a:ext>
            </a:extLst>
          </p:cNvPr>
          <p:cNvSpPr txBox="1">
            <a:spLocks/>
          </p:cNvSpPr>
          <p:nvPr/>
        </p:nvSpPr>
        <p:spPr>
          <a:xfrm>
            <a:off x="620285" y="3148513"/>
            <a:ext cx="5475715" cy="2138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393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Can be trapped using magnetic fields </a:t>
            </a:r>
          </a:p>
          <a:p>
            <a:r>
              <a:rPr lang="en-US"/>
              <a:t>The magnetic dipole moment interacts with the magnetic field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F4CAD-F44B-A7E7-5641-3B438D0D851F}"/>
              </a:ext>
            </a:extLst>
          </p:cNvPr>
          <p:cNvSpPr txBox="1"/>
          <p:nvPr/>
        </p:nvSpPr>
        <p:spPr>
          <a:xfrm>
            <a:off x="620286" y="2625293"/>
            <a:ext cx="2343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Neutral Atoms</a:t>
            </a:r>
          </a:p>
        </p:txBody>
      </p:sp>
    </p:spTree>
    <p:extLst>
      <p:ext uri="{BB962C8B-B14F-4D97-AF65-F5344CB8AC3E}">
        <p14:creationId xmlns:p14="http://schemas.microsoft.com/office/powerpoint/2010/main" val="2349771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174FE-A308-23CA-3C91-6352DEB7D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96B9-7286-2B28-47D0-D2F2CD0E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Trapping Antihydrogen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A05B7-4CE2-992A-201A-6801E6851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E6BEA-4733-F6BD-15F3-5D9E02AE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765" y="1813158"/>
            <a:ext cx="2454635" cy="4557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FD229-02E4-0D22-8A8D-9AD2B1875E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04" r="5552"/>
          <a:stretch>
            <a:fillRect/>
          </a:stretch>
        </p:blipFill>
        <p:spPr>
          <a:xfrm>
            <a:off x="535646" y="1914042"/>
            <a:ext cx="6937431" cy="46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57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57E85-6391-AFB7-F3C8-BD2DB755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189809-4911-EC87-C7D0-9B8934234E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525145"/>
                <a:ext cx="4844970" cy="365181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en-CA" sz="3600" b="1" i="0" smtClean="0">
                            <a:latin typeface="Cambria Math" panose="02040503050406030204" pitchFamily="18" charset="0"/>
                          </a:rPr>
                          <m:t>𝐠</m:t>
                        </m:r>
                      </m:sub>
                    </m:sSub>
                    <m:r>
                      <a:rPr lang="en-CA" sz="36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600" b="1" i="0" smtClean="0">
                        <a:latin typeface="Cambria Math" panose="02040503050406030204" pitchFamily="18" charset="0"/>
                      </a:rPr>
                      <m:t>𝐆</m:t>
                    </m:r>
                    <m:f>
                      <m:fPr>
                        <m:ctrlPr>
                          <a:rPr lang="en-CA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3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CA" sz="3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CA" sz="36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p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sz="36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3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1"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en-CA" sz="3600" b="1">
                            <a:latin typeface="Cambria Math" panose="02040503050406030204" pitchFamily="18" charset="0"/>
                          </a:rPr>
                          <m:t>𝐠</m:t>
                        </m:r>
                      </m:sub>
                    </m:sSub>
                    <m:r>
                      <a:rPr lang="en-CA" sz="3600" b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b>
                        <m:r>
                          <a:rPr lang="en-CA" sz="36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CA" sz="3600" b="1" i="0" smtClean="0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endParaRPr lang="en-CA" sz="3600" b="1" i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CA" sz="2800" b="1" i="0" smtClean="0"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CA" sz="28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800" b="1" i="0" smtClean="0">
                        <a:latin typeface="Cambria Math" panose="02040503050406030204" pitchFamily="18" charset="0"/>
                      </a:rPr>
                      <m:t>𝐠</m:t>
                    </m:r>
                    <m:r>
                      <a:rPr lang="en-CA" sz="28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800" b="1" i="0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CA" sz="28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CA" sz="2800" b="1" i="0" smtClean="0">
                        <a:latin typeface="Cambria Math" panose="02040503050406030204" pitchFamily="18" charset="0"/>
                      </a:rPr>
                      <m:t>𝟖𝟏</m:t>
                    </m:r>
                    <m:f>
                      <m:fPr>
                        <m:ctrlPr>
                          <a:rPr lang="en-CA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num>
                      <m:den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800" b="1" i="0" smtClean="0">
                                <a:latin typeface="Cambria Math" panose="02040503050406030204" pitchFamily="18" charset="0"/>
                              </a:rPr>
                              <m:t>𝐬</m:t>
                            </m:r>
                          </m:e>
                          <m:sup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CA" sz="2800" b="1" dirty="0"/>
              </a:p>
              <a:p>
                <a14:m>
                  <m:oMath xmlns:m="http://schemas.openxmlformats.org/officeDocument/2006/math">
                    <m:r>
                      <a:rPr lang="en-CA" sz="3600" b="1" i="0" smtClean="0">
                        <a:latin typeface="Cambria Math" panose="02040503050406030204" pitchFamily="18" charset="0"/>
                      </a:rPr>
                      <m:t>𝐠</m:t>
                    </m:r>
                    <m:r>
                      <a:rPr lang="en-CA" sz="3600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36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  <m:r>
                          <a:rPr lang="en-CA" sz="3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CA" sz="3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en-CA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CA" sz="36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p>
                            <m:r>
                              <a:rPr lang="en-CA" sz="36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sz="3200" b="1" dirty="0"/>
              </a:p>
              <a:p>
                <a:endParaRPr lang="en-US" sz="3200" b="1" dirty="0"/>
              </a:p>
              <a:p>
                <a:endParaRPr lang="en-US" sz="36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189809-4911-EC87-C7D0-9B8934234E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525145"/>
                <a:ext cx="4844970" cy="3651818"/>
              </a:xfrm>
              <a:blipFill>
                <a:blip r:embed="rId2"/>
                <a:stretch>
                  <a:fillRect l="-3665" t="-3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B39EF-6DAB-FC9C-EC4C-20B5D0EE1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11F44-F651-54FA-E921-E7B891A0BB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083"/>
          <a:stretch>
            <a:fillRect/>
          </a:stretch>
        </p:blipFill>
        <p:spPr>
          <a:xfrm>
            <a:off x="5594872" y="4332855"/>
            <a:ext cx="5382226" cy="2525145"/>
          </a:xfrm>
          <a:prstGeom prst="rect">
            <a:avLst/>
          </a:prstGeom>
        </p:spPr>
      </p:pic>
      <p:pic>
        <p:nvPicPr>
          <p:cNvPr id="4102" name="Picture 6" descr="Cartoon one ton weight Stock Vector by ©lineartestpilot 58067007">
            <a:extLst>
              <a:ext uri="{FF2B5EF4-FFF2-40B4-BE49-F238E27FC236}">
                <a16:creationId xmlns:a16="http://schemas.microsoft.com/office/drawing/2014/main" id="{AA53ECB1-7799-F247-6A1C-B786660F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725" y="1201824"/>
            <a:ext cx="1818520" cy="181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750C27-77EC-140B-D7F1-C187C8B6E39C}"/>
              </a:ext>
            </a:extLst>
          </p:cNvPr>
          <p:cNvCxnSpPr>
            <a:cxnSpLocks/>
          </p:cNvCxnSpPr>
          <p:nvPr/>
        </p:nvCxnSpPr>
        <p:spPr>
          <a:xfrm>
            <a:off x="8245177" y="2925902"/>
            <a:ext cx="0" cy="1287283"/>
          </a:xfrm>
          <a:prstGeom prst="straightConnector1">
            <a:avLst/>
          </a:prstGeom>
          <a:ln w="47625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03891E-A998-E802-2ED9-B2F84EC2ED70}"/>
                  </a:ext>
                </a:extLst>
              </p:cNvPr>
              <p:cNvSpPr txBox="1"/>
              <p:nvPr/>
            </p:nvSpPr>
            <p:spPr>
              <a:xfrm>
                <a:off x="7376725" y="1296654"/>
                <a:ext cx="7557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CA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03891E-A998-E802-2ED9-B2F84EC2E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725" y="1296654"/>
                <a:ext cx="75578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042C3D-1B25-F80C-9B52-AB2705576F2E}"/>
                  </a:ext>
                </a:extLst>
              </p:cNvPr>
              <p:cNvSpPr txBox="1"/>
              <p:nvPr/>
            </p:nvSpPr>
            <p:spPr>
              <a:xfrm>
                <a:off x="9307029" y="4130203"/>
                <a:ext cx="7557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CA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042C3D-1B25-F80C-9B52-AB2705576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029" y="4130203"/>
                <a:ext cx="75578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654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1FD1B-C145-D216-080C-F0D449144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C8C1D-832D-AE07-D8E3-F369EBCD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Weak Equivalence Principle (WEP)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7ED5B-6012-9590-90CA-4CEBDE8EA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883CD-B17F-FE92-ECD7-E9B1E805E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083"/>
          <a:stretch>
            <a:fillRect/>
          </a:stretch>
        </p:blipFill>
        <p:spPr>
          <a:xfrm>
            <a:off x="6122780" y="4332855"/>
            <a:ext cx="5382226" cy="2525145"/>
          </a:xfrm>
          <a:prstGeom prst="rect">
            <a:avLst/>
          </a:prstGeom>
        </p:spPr>
      </p:pic>
      <p:pic>
        <p:nvPicPr>
          <p:cNvPr id="4102" name="Picture 6" descr="Cartoon one ton weight Stock Vector by ©lineartestpilot 58067007">
            <a:extLst>
              <a:ext uri="{FF2B5EF4-FFF2-40B4-BE49-F238E27FC236}">
                <a16:creationId xmlns:a16="http://schemas.microsoft.com/office/drawing/2014/main" id="{79BAC1E4-7027-A2E3-A4E3-0E41E6A75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/>
          <a:stretch>
            <a:fillRect/>
          </a:stretch>
        </p:blipFill>
        <p:spPr bwMode="auto">
          <a:xfrm>
            <a:off x="8539540" y="1443342"/>
            <a:ext cx="1818520" cy="172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07FAF1-1CB2-54E2-70DE-256673779181}"/>
              </a:ext>
            </a:extLst>
          </p:cNvPr>
          <p:cNvCxnSpPr>
            <a:cxnSpLocks/>
          </p:cNvCxnSpPr>
          <p:nvPr/>
        </p:nvCxnSpPr>
        <p:spPr>
          <a:xfrm>
            <a:off x="9407992" y="3072590"/>
            <a:ext cx="0" cy="1287283"/>
          </a:xfrm>
          <a:prstGeom prst="straightConnector1">
            <a:avLst/>
          </a:prstGeom>
          <a:ln w="47625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445E430F-9E1A-BEAA-0822-EB575653DE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6995" y="1909824"/>
                <a:ext cx="5469996" cy="4931032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3200" dirty="0"/>
                  <a:t>The weight or composition of an entity does not change </a:t>
                </a:r>
                <a14:m>
                  <m:oMath xmlns:m="http://schemas.openxmlformats.org/officeDocument/2006/math">
                    <m:r>
                      <a:rPr lang="en-CA" sz="3200" b="1">
                        <a:latin typeface="Cambria Math" panose="02040503050406030204" pitchFamily="18" charset="0"/>
                      </a:rPr>
                      <m:t>𝐠</m:t>
                    </m:r>
                    <m:r>
                      <a:rPr lang="en-CA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sz="3200" b="1" dirty="0"/>
              </a:p>
              <a:p>
                <a:pPr lvl="1">
                  <a:lnSpc>
                    <a:spcPct val="110000"/>
                  </a:lnSpc>
                </a:pPr>
                <a:r>
                  <a:rPr lang="en-US" sz="2800" dirty="0"/>
                  <a:t>First observed by Galileo Galilei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800" dirty="0"/>
                  <a:t>Formalized by Isaac Newton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800" dirty="0"/>
                  <a:t>Advanced by Albert Einstein who developed the theory of general relativity 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200" dirty="0"/>
                  <a:t>In </a:t>
                </a:r>
                <a:r>
                  <a:rPr lang="en-CA" sz="3200" dirty="0"/>
                  <a:t>1967 Frederick Witteborn and William Fairbank observed that electrons follow the WEP </a:t>
                </a:r>
                <a:endParaRPr lang="en-US" sz="3200" dirty="0"/>
              </a:p>
              <a:p>
                <a:pPr lvl="1">
                  <a:lnSpc>
                    <a:spcPct val="110000"/>
                  </a:lnSpc>
                </a:pPr>
                <a:endParaRPr lang="en-US" sz="28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445E430F-9E1A-BEAA-0822-EB575653DE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6995" y="1909824"/>
                <a:ext cx="5469996" cy="4931032"/>
              </a:xfrm>
              <a:blipFill>
                <a:blip r:embed="rId5"/>
                <a:stretch>
                  <a:fillRect l="-2320" t="-1542" r="-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Monochrome cartoon feather of hand drawn line illustration transparent  background | Premium AI-generated vector">
            <a:extLst>
              <a:ext uri="{FF2B5EF4-FFF2-40B4-BE49-F238E27FC236}">
                <a16:creationId xmlns:a16="http://schemas.microsoft.com/office/drawing/2014/main" id="{61CFCBC5-8D1D-0F5D-9D73-D220DED4F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r="21058"/>
          <a:stretch>
            <a:fillRect/>
          </a:stretch>
        </p:blipFill>
        <p:spPr bwMode="auto">
          <a:xfrm rot="7729059">
            <a:off x="7185985" y="1748831"/>
            <a:ext cx="950986" cy="175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C41212-DBBE-2C51-0C19-8EB3177CA752}"/>
              </a:ext>
            </a:extLst>
          </p:cNvPr>
          <p:cNvCxnSpPr>
            <a:cxnSpLocks/>
          </p:cNvCxnSpPr>
          <p:nvPr/>
        </p:nvCxnSpPr>
        <p:spPr>
          <a:xfrm>
            <a:off x="7986235" y="3104530"/>
            <a:ext cx="0" cy="1287283"/>
          </a:xfrm>
          <a:prstGeom prst="straightConnector1">
            <a:avLst/>
          </a:prstGeom>
          <a:ln w="47625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043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405E1-2D4E-9365-3422-901D92742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DBA1-2CF6-90A1-BCF1-C85D67B6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Antimatter and the WEP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3B9A0-F11C-511C-5A9A-87405B50E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C39F4-8504-B5ED-E537-0898CCE7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083"/>
          <a:stretch>
            <a:fillRect/>
          </a:stretch>
        </p:blipFill>
        <p:spPr>
          <a:xfrm>
            <a:off x="6122780" y="4332855"/>
            <a:ext cx="5382226" cy="25251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78D460-BA00-6FD0-DF43-60C04A41E75D}"/>
              </a:ext>
            </a:extLst>
          </p:cNvPr>
          <p:cNvCxnSpPr>
            <a:cxnSpLocks/>
          </p:cNvCxnSpPr>
          <p:nvPr/>
        </p:nvCxnSpPr>
        <p:spPr>
          <a:xfrm>
            <a:off x="9541877" y="3071008"/>
            <a:ext cx="0" cy="1287283"/>
          </a:xfrm>
          <a:prstGeom prst="straightConnector1">
            <a:avLst/>
          </a:prstGeom>
          <a:ln w="47625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83B407-7AF0-081C-9CA7-128F29785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994" y="2102249"/>
            <a:ext cx="5469997" cy="40091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/>
              <a:t>The WEP says that matter and antimatter will fall the same</a:t>
            </a:r>
          </a:p>
          <a:p>
            <a:pPr>
              <a:lnSpc>
                <a:spcPct val="100000"/>
              </a:lnSpc>
            </a:pPr>
            <a:r>
              <a:rPr lang="en-US" sz="3200"/>
              <a:t>The WEP has never been observed to break </a:t>
            </a:r>
          </a:p>
          <a:p>
            <a:pPr>
              <a:lnSpc>
                <a:spcPct val="100000"/>
              </a:lnSpc>
            </a:pPr>
            <a:r>
              <a:rPr lang="en-CA" sz="3200"/>
              <a:t>The matter antimatter asymmetry could be solved by a WEP breaking </a:t>
            </a:r>
            <a:endParaRPr lang="en-US" sz="32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AEB452-954B-38F3-1CFA-32B71D144983}"/>
              </a:ext>
            </a:extLst>
          </p:cNvPr>
          <p:cNvCxnSpPr>
            <a:cxnSpLocks/>
          </p:cNvCxnSpPr>
          <p:nvPr/>
        </p:nvCxnSpPr>
        <p:spPr>
          <a:xfrm>
            <a:off x="8120120" y="3102948"/>
            <a:ext cx="0" cy="1287283"/>
          </a:xfrm>
          <a:prstGeom prst="straightConnector1">
            <a:avLst/>
          </a:prstGeom>
          <a:ln w="47625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5CF3D65-E11A-380D-C4CA-DE11AA2AFD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81324" y="2102248"/>
                <a:ext cx="921106" cy="916513"/>
              </a:xfrm>
              <a:prstGeom prst="ellipse">
                <a:avLst/>
              </a:prstGeom>
              <a:solidFill>
                <a:srgbClr val="E33933"/>
              </a:solidFill>
              <a:ln>
                <a:solidFill>
                  <a:srgbClr val="E339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1" i="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CA" sz="3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36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acc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5CF3D65-E11A-380D-C4CA-DE11AA2AF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324" y="2102248"/>
                <a:ext cx="921106" cy="916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E339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BAC8792-9D9D-9534-0D05-BFE12E7E1A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59567" y="2105412"/>
                <a:ext cx="921106" cy="916513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3600" b="1" i="0" smtClean="0">
                          <a:latin typeface="Cambria Math" panose="02040503050406030204" pitchFamily="18" charset="0"/>
                        </a:rPr>
                        <m:t>𝐇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BAC8792-9D9D-9534-0D05-BFE12E7E1A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567" y="2105412"/>
                <a:ext cx="921106" cy="916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5963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38614-976D-DA58-63D0-C1C182C07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A machine with many colorful objects&#10;&#10;Description automatically generated with medium confidence">
            <a:extLst>
              <a:ext uri="{FF2B5EF4-FFF2-40B4-BE49-F238E27FC236}">
                <a16:creationId xmlns:a16="http://schemas.microsoft.com/office/drawing/2014/main" id="{EACA6F65-B98F-0B3F-060D-A5B2AB7C9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4966"/>
          <a:stretch/>
        </p:blipFill>
        <p:spPr>
          <a:xfrm>
            <a:off x="75231" y="747120"/>
            <a:ext cx="12315463" cy="5890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31F565-C83A-B4A0-D527-DE331BA9EA56}"/>
              </a:ext>
            </a:extLst>
          </p:cNvPr>
          <p:cNvSpPr txBox="1"/>
          <p:nvPr/>
        </p:nvSpPr>
        <p:spPr>
          <a:xfrm>
            <a:off x="8668315" y="2576170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ALPHA-g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10110-D7C6-B794-61DB-56EAD1A83E61}"/>
              </a:ext>
            </a:extLst>
          </p:cNvPr>
          <p:cNvSpPr txBox="1"/>
          <p:nvPr/>
        </p:nvSpPr>
        <p:spPr>
          <a:xfrm>
            <a:off x="3100512" y="5734232"/>
            <a:ext cx="101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ALPHA-2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1DE5B-3654-6834-FCDB-518B1C48EB05}"/>
              </a:ext>
            </a:extLst>
          </p:cNvPr>
          <p:cNvSpPr txBox="1"/>
          <p:nvPr/>
        </p:nvSpPr>
        <p:spPr>
          <a:xfrm>
            <a:off x="818151" y="3151482"/>
            <a:ext cx="14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Catching Trap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122C4-272C-9F05-A126-06ED44107EC1}"/>
              </a:ext>
            </a:extLst>
          </p:cNvPr>
          <p:cNvSpPr txBox="1"/>
          <p:nvPr/>
        </p:nvSpPr>
        <p:spPr>
          <a:xfrm>
            <a:off x="10425604" y="3520814"/>
            <a:ext cx="168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Positron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A0DEC-A64A-CC33-8ECC-5EC8B9CDB584}"/>
              </a:ext>
            </a:extLst>
          </p:cNvPr>
          <p:cNvSpPr txBox="1"/>
          <p:nvPr/>
        </p:nvSpPr>
        <p:spPr>
          <a:xfrm>
            <a:off x="8739566" y="5734232"/>
            <a:ext cx="225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Positron Accumulator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DF1DB0-E8C8-B358-5165-745D16DFE3FF}"/>
              </a:ext>
            </a:extLst>
          </p:cNvPr>
          <p:cNvCxnSpPr>
            <a:cxnSpLocks/>
          </p:cNvCxnSpPr>
          <p:nvPr/>
        </p:nvCxnSpPr>
        <p:spPr>
          <a:xfrm>
            <a:off x="1554283" y="3505810"/>
            <a:ext cx="0" cy="1028202"/>
          </a:xfrm>
          <a:prstGeom prst="straightConnector1">
            <a:avLst/>
          </a:prstGeom>
          <a:ln w="31750" cap="flat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B3E8AD-ADC2-B097-57DF-780F9DADB75F}"/>
              </a:ext>
            </a:extLst>
          </p:cNvPr>
          <p:cNvCxnSpPr>
            <a:cxnSpLocks/>
          </p:cNvCxnSpPr>
          <p:nvPr/>
        </p:nvCxnSpPr>
        <p:spPr>
          <a:xfrm flipV="1">
            <a:off x="3608215" y="5048113"/>
            <a:ext cx="0" cy="68611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84D234-303F-FAE0-CCC7-9DBC1F9A7B9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8348275" y="2760836"/>
            <a:ext cx="320040" cy="769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07881F-10C4-7EA3-BC72-1BEC05720072}"/>
              </a:ext>
            </a:extLst>
          </p:cNvPr>
          <p:cNvCxnSpPr>
            <a:cxnSpLocks/>
          </p:cNvCxnSpPr>
          <p:nvPr/>
        </p:nvCxnSpPr>
        <p:spPr>
          <a:xfrm flipV="1">
            <a:off x="9859663" y="4881484"/>
            <a:ext cx="0" cy="85274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526351-A74D-434C-E37A-DCD42B0CC2CB}"/>
              </a:ext>
            </a:extLst>
          </p:cNvPr>
          <p:cNvCxnSpPr>
            <a:cxnSpLocks/>
          </p:cNvCxnSpPr>
          <p:nvPr/>
        </p:nvCxnSpPr>
        <p:spPr>
          <a:xfrm>
            <a:off x="11737651" y="3862426"/>
            <a:ext cx="0" cy="75388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42273B9-7020-CB92-B905-0454FAA05307}"/>
                  </a:ext>
                </a:extLst>
              </p:cNvPr>
              <p:cNvSpPr txBox="1"/>
              <p:nvPr/>
            </p:nvSpPr>
            <p:spPr>
              <a:xfrm>
                <a:off x="0" y="4560125"/>
                <a:ext cx="49175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0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acc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42273B9-7020-CB92-B905-0454FAA05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60125"/>
                <a:ext cx="491756" cy="400110"/>
              </a:xfrm>
              <a:prstGeom prst="rect">
                <a:avLst/>
              </a:prstGeom>
              <a:blipFill>
                <a:blip r:embed="rId4"/>
                <a:stretch>
                  <a:fillRect r="-4938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BF3A14B-66D1-0ECA-0E60-1296FC0A994B}"/>
              </a:ext>
            </a:extLst>
          </p:cNvPr>
          <p:cNvSpPr txBox="1"/>
          <p:nvPr/>
        </p:nvSpPr>
        <p:spPr>
          <a:xfrm>
            <a:off x="2701962" y="6490447"/>
            <a:ext cx="6217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Image Credit: Prof. Steven Armstrong Jones and The ALPHA Collaboration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6AF41-2623-EA99-CED8-CE9500DB8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ALPHA Experiment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0A2544-DC06-A217-1435-A49F8547341F}"/>
              </a:ext>
            </a:extLst>
          </p:cNvPr>
          <p:cNvSpPr/>
          <p:nvPr/>
        </p:nvSpPr>
        <p:spPr>
          <a:xfrm>
            <a:off x="6990758" y="1660040"/>
            <a:ext cx="1677557" cy="254157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CE86-AD1F-2B0B-898E-4D243342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ED2AE-DAEB-30E1-CA72-D7750410E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5027" y="6482492"/>
            <a:ext cx="2743200" cy="365125"/>
          </a:xfrm>
        </p:spPr>
        <p:txBody>
          <a:bodyPr/>
          <a:lstStyle/>
          <a:p>
            <a:fld id="{03109E71-9DA1-8D43-BC44-6DAA57154987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7DEABD-563C-44B8-52A4-FB53E72F9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/>
              <a:t>2019-2023</a:t>
            </a:r>
            <a:r>
              <a:rPr lang="en-US"/>
              <a:t> Bachelor of Science, Honors Physics</a:t>
            </a:r>
          </a:p>
          <a:p>
            <a:r>
              <a:rPr lang="en-US" b="1"/>
              <a:t>2023-now</a:t>
            </a:r>
            <a:r>
              <a:rPr lang="en-US"/>
              <a:t> PhD, Physics (working with ALPHA)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53EF93A-AC83-AB48-211D-B158B2A1A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733" y="3105479"/>
            <a:ext cx="5146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65D5D-381B-6AEA-0976-B352D5F8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8" y="2974903"/>
            <a:ext cx="4920203" cy="369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of a bull&#10;&#10;AI-generated content may be incorrect.">
            <a:extLst>
              <a:ext uri="{FF2B5EF4-FFF2-40B4-BE49-F238E27FC236}">
                <a16:creationId xmlns:a16="http://schemas.microsoft.com/office/drawing/2014/main" id="{03CB29C2-3743-83A9-59B2-03F9CD421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612" y="1305117"/>
            <a:ext cx="1997113" cy="162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4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3DA9B-9587-BAEB-A049-5DF2646E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ALPHA-g work?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1DAFA-3E5A-5101-29E7-2F3C7CCBA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95156-30D4-8724-6369-AC5957C20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259" y="1608383"/>
            <a:ext cx="1926970" cy="3577591"/>
          </a:xfrm>
          <a:prstGeom prst="rect">
            <a:avLst/>
          </a:prstGeom>
        </p:spPr>
      </p:pic>
      <p:pic>
        <p:nvPicPr>
          <p:cNvPr id="13" name="Picture 12" descr="A blue line on a white background&#10;&#10;AI-generated content may be incorrect.">
            <a:extLst>
              <a:ext uri="{FF2B5EF4-FFF2-40B4-BE49-F238E27FC236}">
                <a16:creationId xmlns:a16="http://schemas.microsoft.com/office/drawing/2014/main" id="{C3F394A3-20B4-83D4-58EF-87AB75F83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87" y="1566163"/>
            <a:ext cx="2458643" cy="3725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CED9F76-AB65-2EB3-B12D-C3093461B2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698" y="2430828"/>
                <a:ext cx="4844970" cy="365181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𝛍</m:t>
                    </m:r>
                    <m:d>
                      <m:dPr>
                        <m:begChr m:val="|"/>
                        <m:endChr m:val="|"/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𝐦𝐠𝐡</m:t>
                    </m:r>
                  </m:oMath>
                </a14:m>
                <a:endParaRPr lang="en-US" sz="3200" b="1"/>
              </a:p>
              <a:p>
                <a:endParaRPr lang="en-US" sz="3200" b="1"/>
              </a:p>
              <a:p>
                <a:endParaRPr lang="en-US" sz="3600" b="1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CED9F76-AB65-2EB3-B12D-C3093461B2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698" y="2430828"/>
                <a:ext cx="4844970" cy="365181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AE221A-236B-1067-835E-8A47F872DE7D}"/>
              </a:ext>
            </a:extLst>
          </p:cNvPr>
          <p:cNvCxnSpPr>
            <a:cxnSpLocks/>
          </p:cNvCxnSpPr>
          <p:nvPr/>
        </p:nvCxnSpPr>
        <p:spPr>
          <a:xfrm flipH="1" flipV="1">
            <a:off x="7458289" y="2794336"/>
            <a:ext cx="19228" cy="1621392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9D1922-9F5B-E751-642D-B9A591BB25EE}"/>
                  </a:ext>
                </a:extLst>
              </p:cNvPr>
              <p:cNvSpPr txBox="1"/>
              <p:nvPr/>
            </p:nvSpPr>
            <p:spPr>
              <a:xfrm>
                <a:off x="7054204" y="3322676"/>
                <a:ext cx="4347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𝐡</m:t>
                      </m:r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9D1922-9F5B-E751-642D-B9A591BB2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204" y="3322676"/>
                <a:ext cx="43473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C246D6E-EAFB-C493-67D7-3C4B701A73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05265" y="3429000"/>
                <a:ext cx="463978" cy="461665"/>
              </a:xfrm>
              <a:prstGeom prst="ellipse">
                <a:avLst/>
              </a:prstGeom>
              <a:solidFill>
                <a:srgbClr val="E33933"/>
              </a:solidFill>
              <a:ln>
                <a:solidFill>
                  <a:srgbClr val="E339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CA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acc>
                    </m:oMath>
                  </m:oMathPara>
                </a14:m>
                <a:endParaRPr lang="en-US" sz="1200" b="1"/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C246D6E-EAFB-C493-67D7-3C4B701A73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265" y="3429000"/>
                <a:ext cx="463978" cy="4616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E339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0A4CB76B-EA50-6463-737F-3257A26C5E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708" t="-2158" r="708" b="69075"/>
          <a:stretch>
            <a:fillRect/>
          </a:stretch>
        </p:blipFill>
        <p:spPr>
          <a:xfrm>
            <a:off x="3663656" y="5077452"/>
            <a:ext cx="7585642" cy="17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26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7F67-2322-FECC-18B1-9315FF9A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Does antimatter fall up or down?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D82631-A303-899B-51A4-45F212F25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62013"/>
                <a:ext cx="9692898" cy="416218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𝐠</m:t>
                            </m:r>
                          </m:e>
                        </m:acc>
                      </m:sub>
                    </m:sSub>
                    <m:r>
                      <a:rPr lang="en-CA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𝟕𝟓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𝐬𝐭𝐚𝐭𝐢𝐬𝐭𝐢𝐜𝐚𝐥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𝐬𝐲𝐬𝐭𝐞𝐦𝐚𝐭𝐢𝐜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𝟏𝟔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𝐬𝐢𝐦𝐮𝐥𝐚𝐭𝐢𝐨𝐧</m:t>
                        </m:r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GB"/>
              </a:p>
              <a:p>
                <a:pPr lvl="1"/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𝟖𝟏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𝐬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GB" b="1"/>
              </a:p>
              <a:p>
                <a:r>
                  <a:rPr lang="en-GB"/>
                  <a:t>Antimatter fell down</a:t>
                </a:r>
              </a:p>
              <a:p>
                <a:r>
                  <a:rPr lang="en-GB"/>
                  <a:t>“Anti-gravity” was not observed </a:t>
                </a:r>
              </a:p>
              <a:p>
                <a:endParaRPr lang="en-GB"/>
              </a:p>
              <a:p>
                <a:r>
                  <a:rPr lang="en-GB"/>
                  <a:t>Future measurements in progress to improve precision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D82631-A303-899B-51A4-45F212F25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62013"/>
                <a:ext cx="9692898" cy="4162183"/>
              </a:xfrm>
              <a:blipFill>
                <a:blip r:embed="rId2"/>
                <a:stretch>
                  <a:fillRect l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07BB8-4C3C-3B76-C0D7-93B501119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9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FC6AA-FD6E-52E4-73CE-9DF45949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Measurements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881CA-2E24-5688-0B6B-0BC396F46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28144-305C-052B-3F89-B35DDFF2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06" y="2158867"/>
            <a:ext cx="8990192" cy="2945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DF693-1942-48DF-C715-48B534CD92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892"/>
          <a:stretch>
            <a:fillRect/>
          </a:stretch>
        </p:blipFill>
        <p:spPr>
          <a:xfrm rot="5400000">
            <a:off x="-1505939" y="3400594"/>
            <a:ext cx="4946199" cy="193432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CED944-172B-2EEE-DA32-97D948C9F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983" y="5641382"/>
            <a:ext cx="7037522" cy="1216617"/>
          </a:xfrm>
        </p:spPr>
        <p:txBody>
          <a:bodyPr>
            <a:normAutofit/>
          </a:bodyPr>
          <a:lstStyle/>
          <a:p>
            <a:r>
              <a:rPr lang="en-US"/>
              <a:t>Better control of magnetic fields</a:t>
            </a:r>
          </a:p>
          <a:p>
            <a:r>
              <a:rPr lang="en-US"/>
              <a:t>Better ability to measure magnetic fields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16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236CC275-554C-1047-ED55-55F4DD936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32"/>
          <a:stretch>
            <a:fillRect/>
          </a:stretch>
        </p:blipFill>
        <p:spPr>
          <a:xfrm>
            <a:off x="4645660" y="1728721"/>
            <a:ext cx="7546340" cy="5129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48A78-1678-3FA0-0AA5-CE45A1BB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18E6A-F944-4FA2-4BFC-BE42667FE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128" y="6475730"/>
            <a:ext cx="814387" cy="365125"/>
          </a:xfrm>
        </p:spPr>
        <p:txBody>
          <a:bodyPr/>
          <a:lstStyle/>
          <a:p>
            <a:fld id="{03109E71-9DA1-8D43-BC44-6DAA57154987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A73AEB-5E8E-4C12-1DBD-DAEDE62C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26" y="1836249"/>
            <a:ext cx="4279900" cy="4351338"/>
          </a:xfrm>
        </p:spPr>
        <p:txBody>
          <a:bodyPr/>
          <a:lstStyle/>
          <a:p>
            <a:r>
              <a:rPr lang="en-US" b="1"/>
              <a:t>University of Calgary</a:t>
            </a:r>
          </a:p>
          <a:p>
            <a:r>
              <a:rPr lang="en-US" b="1"/>
              <a:t>CERN</a:t>
            </a:r>
          </a:p>
          <a:p>
            <a:pPr lvl="1"/>
            <a:r>
              <a:rPr lang="en-US" sz="2600" b="1"/>
              <a:t>~69 members</a:t>
            </a:r>
          </a:p>
          <a:p>
            <a:pPr lvl="1"/>
            <a:r>
              <a:rPr lang="en-US" sz="2600" b="1"/>
              <a:t>17 institutions </a:t>
            </a:r>
          </a:p>
          <a:p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EF337277-6CB7-F349-AF41-936561B02110}"/>
              </a:ext>
            </a:extLst>
          </p:cNvPr>
          <p:cNvSpPr>
            <a:spLocks noChangeAspect="1"/>
          </p:cNvSpPr>
          <p:nvPr/>
        </p:nvSpPr>
        <p:spPr>
          <a:xfrm>
            <a:off x="8292892" y="6119326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6C7F81B6-4139-3297-871E-322E60D278E1}"/>
              </a:ext>
            </a:extLst>
          </p:cNvPr>
          <p:cNvSpPr>
            <a:spLocks noChangeAspect="1"/>
          </p:cNvSpPr>
          <p:nvPr/>
        </p:nvSpPr>
        <p:spPr>
          <a:xfrm>
            <a:off x="5241717" y="2461726"/>
            <a:ext cx="181818" cy="180000"/>
          </a:xfrm>
          <a:prstGeom prst="star5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A5480238-496F-B554-A785-4A05F0F514B9}"/>
              </a:ext>
            </a:extLst>
          </p:cNvPr>
          <p:cNvSpPr>
            <a:spLocks noChangeAspect="1"/>
          </p:cNvSpPr>
          <p:nvPr/>
        </p:nvSpPr>
        <p:spPr>
          <a:xfrm>
            <a:off x="4828967" y="3331801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98AD49DA-1A52-5285-E39A-6A67F59953EB}"/>
              </a:ext>
            </a:extLst>
          </p:cNvPr>
          <p:cNvSpPr>
            <a:spLocks noChangeAspect="1"/>
          </p:cNvSpPr>
          <p:nvPr/>
        </p:nvSpPr>
        <p:spPr>
          <a:xfrm>
            <a:off x="7000667" y="3153876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073903D5-12A4-01B7-EEF6-14017F31612E}"/>
              </a:ext>
            </a:extLst>
          </p:cNvPr>
          <p:cNvSpPr>
            <a:spLocks noChangeAspect="1"/>
          </p:cNvSpPr>
          <p:nvPr/>
        </p:nvSpPr>
        <p:spPr>
          <a:xfrm>
            <a:off x="6425992" y="3179276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5595DD81-E79D-38EF-A09F-41AC810BD5E8}"/>
              </a:ext>
            </a:extLst>
          </p:cNvPr>
          <p:cNvSpPr>
            <a:spLocks noChangeAspect="1"/>
          </p:cNvSpPr>
          <p:nvPr/>
        </p:nvSpPr>
        <p:spPr>
          <a:xfrm>
            <a:off x="6335083" y="2947501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5453CF07-8946-273D-B87A-7FC39168B254}"/>
              </a:ext>
            </a:extLst>
          </p:cNvPr>
          <p:cNvSpPr>
            <a:spLocks noChangeAspect="1"/>
          </p:cNvSpPr>
          <p:nvPr/>
        </p:nvSpPr>
        <p:spPr>
          <a:xfrm>
            <a:off x="4790867" y="2588726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8BB4CB30-52DC-B8C7-4E0D-10A724A1ED74}"/>
              </a:ext>
            </a:extLst>
          </p:cNvPr>
          <p:cNvSpPr>
            <a:spLocks noChangeAspect="1"/>
          </p:cNvSpPr>
          <p:nvPr/>
        </p:nvSpPr>
        <p:spPr>
          <a:xfrm>
            <a:off x="6757358" y="2947501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A53D2117-4A74-A3EC-6E64-DE562C4341EC}"/>
              </a:ext>
            </a:extLst>
          </p:cNvPr>
          <p:cNvSpPr>
            <a:spLocks noChangeAspect="1"/>
          </p:cNvSpPr>
          <p:nvPr/>
        </p:nvSpPr>
        <p:spPr>
          <a:xfrm rot="4388689">
            <a:off x="10662608" y="2162175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24D369BD-81D2-C165-1E04-3A4C6D6FE7BF}"/>
              </a:ext>
            </a:extLst>
          </p:cNvPr>
          <p:cNvSpPr>
            <a:spLocks noChangeAspect="1"/>
          </p:cNvSpPr>
          <p:nvPr/>
        </p:nvSpPr>
        <p:spPr>
          <a:xfrm rot="20822106">
            <a:off x="10041632" y="2390626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28351B93-1558-8629-C5CE-A935252E0772}"/>
              </a:ext>
            </a:extLst>
          </p:cNvPr>
          <p:cNvSpPr>
            <a:spLocks noChangeAspect="1"/>
          </p:cNvSpPr>
          <p:nvPr/>
        </p:nvSpPr>
        <p:spPr>
          <a:xfrm rot="4388689">
            <a:off x="10437622" y="2371726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71858503-221C-AA75-C666-6D22B9C8CA32}"/>
              </a:ext>
            </a:extLst>
          </p:cNvPr>
          <p:cNvSpPr>
            <a:spLocks noChangeAspect="1"/>
          </p:cNvSpPr>
          <p:nvPr/>
        </p:nvSpPr>
        <p:spPr>
          <a:xfrm rot="4388689">
            <a:off x="11730251" y="3619501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3F1398E3-7934-E870-4EA4-0679789F4E8E}"/>
              </a:ext>
            </a:extLst>
          </p:cNvPr>
          <p:cNvSpPr>
            <a:spLocks noChangeAspect="1"/>
          </p:cNvSpPr>
          <p:nvPr/>
        </p:nvSpPr>
        <p:spPr>
          <a:xfrm rot="4388689">
            <a:off x="10437622" y="2807476"/>
            <a:ext cx="181818" cy="180000"/>
          </a:xfrm>
          <a:prstGeom prst="star5">
            <a:avLst/>
          </a:prstGeom>
          <a:solidFill>
            <a:srgbClr val="E33933"/>
          </a:solidFill>
          <a:ln>
            <a:solidFill>
              <a:srgbClr val="E33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AF274DDF-1F85-B5D3-1C5D-39323368D2A7}"/>
              </a:ext>
            </a:extLst>
          </p:cNvPr>
          <p:cNvSpPr>
            <a:spLocks noChangeAspect="1"/>
          </p:cNvSpPr>
          <p:nvPr/>
        </p:nvSpPr>
        <p:spPr>
          <a:xfrm rot="4388689">
            <a:off x="10661764" y="2950776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10F8ED86-BCAA-8A1F-47F7-5C647591673A}"/>
              </a:ext>
            </a:extLst>
          </p:cNvPr>
          <p:cNvSpPr>
            <a:spLocks noChangeAspect="1"/>
          </p:cNvSpPr>
          <p:nvPr/>
        </p:nvSpPr>
        <p:spPr>
          <a:xfrm rot="4388689">
            <a:off x="10989633" y="1859349"/>
            <a:ext cx="181818" cy="180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2CCF5289-8254-94A2-ED03-DE8AFF37456E}"/>
              </a:ext>
            </a:extLst>
          </p:cNvPr>
          <p:cNvSpPr>
            <a:spLocks noChangeAspect="1"/>
          </p:cNvSpPr>
          <p:nvPr/>
        </p:nvSpPr>
        <p:spPr>
          <a:xfrm>
            <a:off x="581600" y="2346880"/>
            <a:ext cx="356557" cy="352992"/>
          </a:xfrm>
          <a:prstGeom prst="star5">
            <a:avLst/>
          </a:prstGeom>
          <a:solidFill>
            <a:srgbClr val="E33933"/>
          </a:solidFill>
          <a:ln>
            <a:solidFill>
              <a:srgbClr val="E33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927CC105-E208-CE1D-B805-4F29F3EB41AF}"/>
              </a:ext>
            </a:extLst>
          </p:cNvPr>
          <p:cNvSpPr>
            <a:spLocks noChangeAspect="1"/>
          </p:cNvSpPr>
          <p:nvPr/>
        </p:nvSpPr>
        <p:spPr>
          <a:xfrm>
            <a:off x="581600" y="1836249"/>
            <a:ext cx="356364" cy="352800"/>
          </a:xfrm>
          <a:prstGeom prst="star5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4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BA0D-46BD-7DA8-C06B-D4ABAF87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30370-9B5F-8F44-F208-0009CDB9F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3227"/>
            <a:ext cx="10515600" cy="42737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What is antimatter? </a:t>
            </a:r>
          </a:p>
          <a:p>
            <a:pPr>
              <a:lnSpc>
                <a:spcPct val="150000"/>
              </a:lnSpc>
            </a:pPr>
            <a:r>
              <a:rPr lang="en-US" sz="3200"/>
              <a:t>Why study antimatter?</a:t>
            </a:r>
          </a:p>
          <a:p>
            <a:pPr>
              <a:lnSpc>
                <a:spcPct val="150000"/>
              </a:lnSpc>
            </a:pPr>
            <a:r>
              <a:rPr lang="en-US" sz="3200"/>
              <a:t>How is antimatter made? </a:t>
            </a:r>
          </a:p>
          <a:p>
            <a:pPr>
              <a:lnSpc>
                <a:spcPct val="150000"/>
              </a:lnSpc>
            </a:pPr>
            <a:r>
              <a:rPr lang="en-US" sz="3200"/>
              <a:t>What can we do with anti-atoms?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/>
          </a:p>
          <a:p>
            <a:pPr>
              <a:lnSpc>
                <a:spcPct val="150000"/>
              </a:lnSpc>
            </a:pP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E6E09-83DD-A27C-D2E2-B12BF1D4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8639D9-2759-547E-B582-72B870BD101D}"/>
              </a:ext>
            </a:extLst>
          </p:cNvPr>
          <p:cNvSpPr/>
          <p:nvPr/>
        </p:nvSpPr>
        <p:spPr>
          <a:xfrm rot="20674288">
            <a:off x="7477671" y="3739034"/>
            <a:ext cx="1696427" cy="1733941"/>
          </a:xfrm>
          <a:prstGeom prst="ellipse">
            <a:avLst/>
          </a:prstGeom>
          <a:solidFill>
            <a:srgbClr val="E33933"/>
          </a:solidFill>
          <a:ln cmpd="sng">
            <a:solidFill>
              <a:srgbClr val="E3393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94400"/>
                      <a:gd name="connsiteY0" fmla="*/ 996696 h 1993392"/>
                      <a:gd name="connsiteX1" fmla="*/ 997200 w 1994400"/>
                      <a:gd name="connsiteY1" fmla="*/ 0 h 1993392"/>
                      <a:gd name="connsiteX2" fmla="*/ 1994400 w 1994400"/>
                      <a:gd name="connsiteY2" fmla="*/ 996696 h 1993392"/>
                      <a:gd name="connsiteX3" fmla="*/ 997200 w 1994400"/>
                      <a:gd name="connsiteY3" fmla="*/ 1993392 h 1993392"/>
                      <a:gd name="connsiteX4" fmla="*/ 0 w 1994400"/>
                      <a:gd name="connsiteY4" fmla="*/ 996696 h 199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4400" h="1993392" fill="none" extrusionOk="0">
                        <a:moveTo>
                          <a:pt x="0" y="996696"/>
                        </a:moveTo>
                        <a:cubicBezTo>
                          <a:pt x="21698" y="448810"/>
                          <a:pt x="473455" y="-55551"/>
                          <a:pt x="997200" y="0"/>
                        </a:cubicBezTo>
                        <a:cubicBezTo>
                          <a:pt x="1503307" y="-6835"/>
                          <a:pt x="1961616" y="477101"/>
                          <a:pt x="1994400" y="996696"/>
                        </a:cubicBezTo>
                        <a:cubicBezTo>
                          <a:pt x="1985341" y="1460762"/>
                          <a:pt x="1511450" y="2044099"/>
                          <a:pt x="997200" y="1993392"/>
                        </a:cubicBezTo>
                        <a:cubicBezTo>
                          <a:pt x="518355" y="2033641"/>
                          <a:pt x="103166" y="1571961"/>
                          <a:pt x="0" y="996696"/>
                        </a:cubicBezTo>
                        <a:close/>
                      </a:path>
                      <a:path w="1994400" h="1993392" stroke="0" extrusionOk="0">
                        <a:moveTo>
                          <a:pt x="0" y="996696"/>
                        </a:moveTo>
                        <a:cubicBezTo>
                          <a:pt x="-11324" y="439251"/>
                          <a:pt x="429152" y="6497"/>
                          <a:pt x="997200" y="0"/>
                        </a:cubicBezTo>
                        <a:cubicBezTo>
                          <a:pt x="1557038" y="1916"/>
                          <a:pt x="1886719" y="449660"/>
                          <a:pt x="1994400" y="996696"/>
                        </a:cubicBezTo>
                        <a:cubicBezTo>
                          <a:pt x="1936351" y="1603844"/>
                          <a:pt x="1528734" y="2099540"/>
                          <a:pt x="997200" y="1993392"/>
                        </a:cubicBezTo>
                        <a:cubicBezTo>
                          <a:pt x="438892" y="1989250"/>
                          <a:pt x="22820" y="1558059"/>
                          <a:pt x="0" y="99669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B9435A-1165-6616-0D02-90AEA8E22C40}"/>
              </a:ext>
            </a:extLst>
          </p:cNvPr>
          <p:cNvSpPr/>
          <p:nvPr/>
        </p:nvSpPr>
        <p:spPr>
          <a:xfrm rot="20674288">
            <a:off x="7873508" y="4334530"/>
            <a:ext cx="225557" cy="336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C9991E2-AC99-D504-7DA1-236805474C64}"/>
              </a:ext>
            </a:extLst>
          </p:cNvPr>
          <p:cNvSpPr/>
          <p:nvPr/>
        </p:nvSpPr>
        <p:spPr>
          <a:xfrm rot="20674288">
            <a:off x="8451232" y="4175088"/>
            <a:ext cx="225557" cy="336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4F5F06-9596-063F-E4E9-76D6C637D6AA}"/>
              </a:ext>
            </a:extLst>
          </p:cNvPr>
          <p:cNvSpPr/>
          <p:nvPr/>
        </p:nvSpPr>
        <p:spPr>
          <a:xfrm rot="20674288">
            <a:off x="7937445" y="4395892"/>
            <a:ext cx="137796" cy="140915"/>
          </a:xfrm>
          <a:prstGeom prst="ellipse">
            <a:avLst/>
          </a:prstGeom>
          <a:solidFill>
            <a:srgbClr val="E33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2DBF7F-6F79-AE9A-7086-416B22B594DD}"/>
              </a:ext>
            </a:extLst>
          </p:cNvPr>
          <p:cNvSpPr/>
          <p:nvPr/>
        </p:nvSpPr>
        <p:spPr>
          <a:xfrm rot="20674288">
            <a:off x="8515169" y="4236450"/>
            <a:ext cx="137796" cy="140915"/>
          </a:xfrm>
          <a:prstGeom prst="ellipse">
            <a:avLst/>
          </a:prstGeom>
          <a:solidFill>
            <a:srgbClr val="E33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4D9B9C-CF74-E338-E8AA-E86C7C06CF99}"/>
              </a:ext>
            </a:extLst>
          </p:cNvPr>
          <p:cNvSpPr/>
          <p:nvPr/>
        </p:nvSpPr>
        <p:spPr>
          <a:xfrm rot="20674288">
            <a:off x="9425807" y="3661852"/>
            <a:ext cx="153107" cy="156572"/>
          </a:xfrm>
          <a:prstGeom prst="ellipse">
            <a:avLst/>
          </a:prstGeom>
          <a:solidFill>
            <a:srgbClr val="E33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0D6829F-4419-CC0B-3897-11094EB41542}"/>
              </a:ext>
            </a:extLst>
          </p:cNvPr>
          <p:cNvCxnSpPr>
            <a:cxnSpLocks/>
          </p:cNvCxnSpPr>
          <p:nvPr/>
        </p:nvCxnSpPr>
        <p:spPr>
          <a:xfrm rot="20674288">
            <a:off x="8871383" y="5271972"/>
            <a:ext cx="35429" cy="397693"/>
          </a:xfrm>
          <a:prstGeom prst="line">
            <a:avLst/>
          </a:prstGeom>
          <a:ln w="34925">
            <a:solidFill>
              <a:srgbClr val="E33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BFA65B4-71CC-E0D0-0DAB-3F4A9933DA10}"/>
              </a:ext>
            </a:extLst>
          </p:cNvPr>
          <p:cNvCxnSpPr>
            <a:cxnSpLocks/>
          </p:cNvCxnSpPr>
          <p:nvPr/>
        </p:nvCxnSpPr>
        <p:spPr>
          <a:xfrm rot="20674288" flipH="1">
            <a:off x="8271553" y="5458194"/>
            <a:ext cx="37786" cy="397693"/>
          </a:xfrm>
          <a:prstGeom prst="line">
            <a:avLst/>
          </a:prstGeom>
          <a:ln w="34925">
            <a:solidFill>
              <a:srgbClr val="E33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3F56B58-DFFB-6B94-604D-6BC9E55DEB0F}"/>
              </a:ext>
            </a:extLst>
          </p:cNvPr>
          <p:cNvSpPr/>
          <p:nvPr/>
        </p:nvSpPr>
        <p:spPr>
          <a:xfrm rot="20674288">
            <a:off x="8915367" y="5585436"/>
            <a:ext cx="212601" cy="143524"/>
          </a:xfrm>
          <a:prstGeom prst="ellipse">
            <a:avLst/>
          </a:prstGeom>
          <a:solidFill>
            <a:srgbClr val="E33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977870-1C97-0867-B40A-111F4E66D6FC}"/>
              </a:ext>
            </a:extLst>
          </p:cNvPr>
          <p:cNvSpPr/>
          <p:nvPr/>
        </p:nvSpPr>
        <p:spPr>
          <a:xfrm rot="20674288">
            <a:off x="8176859" y="5789251"/>
            <a:ext cx="212601" cy="143524"/>
          </a:xfrm>
          <a:prstGeom prst="ellipse">
            <a:avLst/>
          </a:prstGeom>
          <a:solidFill>
            <a:srgbClr val="E33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90A645-8F47-D7E1-9E3D-FB2C3330120B}"/>
              </a:ext>
            </a:extLst>
          </p:cNvPr>
          <p:cNvSpPr/>
          <p:nvPr/>
        </p:nvSpPr>
        <p:spPr>
          <a:xfrm rot="20674288">
            <a:off x="7481132" y="5423165"/>
            <a:ext cx="153107" cy="156572"/>
          </a:xfrm>
          <a:prstGeom prst="ellipse">
            <a:avLst/>
          </a:prstGeom>
          <a:solidFill>
            <a:srgbClr val="E33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416327-7B7F-6ABA-13CA-5C08D7C03BFA}"/>
              </a:ext>
            </a:extLst>
          </p:cNvPr>
          <p:cNvCxnSpPr>
            <a:cxnSpLocks/>
          </p:cNvCxnSpPr>
          <p:nvPr/>
        </p:nvCxnSpPr>
        <p:spPr>
          <a:xfrm rot="20674288" flipH="1">
            <a:off x="9060780" y="3859564"/>
            <a:ext cx="487984" cy="472371"/>
          </a:xfrm>
          <a:prstGeom prst="line">
            <a:avLst/>
          </a:prstGeom>
          <a:ln w="34925">
            <a:solidFill>
              <a:srgbClr val="E33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>
            <a:extLst>
              <a:ext uri="{FF2B5EF4-FFF2-40B4-BE49-F238E27FC236}">
                <a16:creationId xmlns:a16="http://schemas.microsoft.com/office/drawing/2014/main" id="{4ECDC58A-83C6-1A26-A626-DA0D88DA1F1F}"/>
              </a:ext>
            </a:extLst>
          </p:cNvPr>
          <p:cNvSpPr/>
          <p:nvPr/>
        </p:nvSpPr>
        <p:spPr>
          <a:xfrm rot="20674288" flipH="1">
            <a:off x="7450234" y="4888883"/>
            <a:ext cx="156006" cy="556770"/>
          </a:xfrm>
          <a:custGeom>
            <a:avLst/>
            <a:gdLst>
              <a:gd name="connsiteX0" fmla="*/ 0 w 183738"/>
              <a:gd name="connsiteY0" fmla="*/ 0 h 640080"/>
              <a:gd name="connsiteX1" fmla="*/ 164592 w 183738"/>
              <a:gd name="connsiteY1" fmla="*/ 192024 h 640080"/>
              <a:gd name="connsiteX2" fmla="*/ 173736 w 183738"/>
              <a:gd name="connsiteY2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738" h="640080">
                <a:moveTo>
                  <a:pt x="0" y="0"/>
                </a:moveTo>
                <a:cubicBezTo>
                  <a:pt x="67818" y="42672"/>
                  <a:pt x="135636" y="85344"/>
                  <a:pt x="164592" y="192024"/>
                </a:cubicBezTo>
                <a:cubicBezTo>
                  <a:pt x="193548" y="298704"/>
                  <a:pt x="183642" y="469392"/>
                  <a:pt x="173736" y="640080"/>
                </a:cubicBezTo>
              </a:path>
            </a:pathLst>
          </a:custGeom>
          <a:noFill/>
          <a:ln w="34925">
            <a:solidFill>
              <a:srgbClr val="E33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07173A-FAC7-997D-2525-06CDD9189B31}"/>
                  </a:ext>
                </a:extLst>
              </p:cNvPr>
              <p:cNvSpPr txBox="1"/>
              <p:nvPr/>
            </p:nvSpPr>
            <p:spPr>
              <a:xfrm rot="20674288">
                <a:off x="8109627" y="4520896"/>
                <a:ext cx="522496" cy="61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acc>
                    </m:oMath>
                  </m:oMathPara>
                </a14:m>
                <a:endParaRPr lang="en-US" sz="40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07173A-FAC7-997D-2525-06CDD9189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74288">
                <a:off x="8109627" y="4520896"/>
                <a:ext cx="522496" cy="6157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AD106295-906B-EE7B-6712-2367B8915636}"/>
              </a:ext>
            </a:extLst>
          </p:cNvPr>
          <p:cNvSpPr/>
          <p:nvPr/>
        </p:nvSpPr>
        <p:spPr>
          <a:xfrm rot="18875315">
            <a:off x="9721019" y="2060281"/>
            <a:ext cx="1696427" cy="1733941"/>
          </a:xfrm>
          <a:prstGeom prst="ellipse">
            <a:avLst/>
          </a:prstGeom>
          <a:solidFill>
            <a:srgbClr val="00B0F0"/>
          </a:solidFill>
          <a:ln cmpd="sng">
            <a:solidFill>
              <a:srgbClr val="00B0F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94400"/>
                      <a:gd name="connsiteY0" fmla="*/ 996696 h 1993392"/>
                      <a:gd name="connsiteX1" fmla="*/ 997200 w 1994400"/>
                      <a:gd name="connsiteY1" fmla="*/ 0 h 1993392"/>
                      <a:gd name="connsiteX2" fmla="*/ 1994400 w 1994400"/>
                      <a:gd name="connsiteY2" fmla="*/ 996696 h 1993392"/>
                      <a:gd name="connsiteX3" fmla="*/ 997200 w 1994400"/>
                      <a:gd name="connsiteY3" fmla="*/ 1993392 h 1993392"/>
                      <a:gd name="connsiteX4" fmla="*/ 0 w 1994400"/>
                      <a:gd name="connsiteY4" fmla="*/ 996696 h 199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4400" h="1993392" fill="none" extrusionOk="0">
                        <a:moveTo>
                          <a:pt x="0" y="996696"/>
                        </a:moveTo>
                        <a:cubicBezTo>
                          <a:pt x="21698" y="448810"/>
                          <a:pt x="473455" y="-55551"/>
                          <a:pt x="997200" y="0"/>
                        </a:cubicBezTo>
                        <a:cubicBezTo>
                          <a:pt x="1503307" y="-6835"/>
                          <a:pt x="1961616" y="477101"/>
                          <a:pt x="1994400" y="996696"/>
                        </a:cubicBezTo>
                        <a:cubicBezTo>
                          <a:pt x="1985341" y="1460762"/>
                          <a:pt x="1511450" y="2044099"/>
                          <a:pt x="997200" y="1993392"/>
                        </a:cubicBezTo>
                        <a:cubicBezTo>
                          <a:pt x="518355" y="2033641"/>
                          <a:pt x="103166" y="1571961"/>
                          <a:pt x="0" y="996696"/>
                        </a:cubicBezTo>
                        <a:close/>
                      </a:path>
                      <a:path w="1994400" h="1993392" stroke="0" extrusionOk="0">
                        <a:moveTo>
                          <a:pt x="0" y="996696"/>
                        </a:moveTo>
                        <a:cubicBezTo>
                          <a:pt x="-11324" y="439251"/>
                          <a:pt x="429152" y="6497"/>
                          <a:pt x="997200" y="0"/>
                        </a:cubicBezTo>
                        <a:cubicBezTo>
                          <a:pt x="1557038" y="1916"/>
                          <a:pt x="1886719" y="449660"/>
                          <a:pt x="1994400" y="996696"/>
                        </a:cubicBezTo>
                        <a:cubicBezTo>
                          <a:pt x="1936351" y="1603844"/>
                          <a:pt x="1528734" y="2099540"/>
                          <a:pt x="997200" y="1993392"/>
                        </a:cubicBezTo>
                        <a:cubicBezTo>
                          <a:pt x="438892" y="1989250"/>
                          <a:pt x="22820" y="1558059"/>
                          <a:pt x="0" y="99669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C89D96-EF20-57AE-89FC-45320ACE5F77}"/>
              </a:ext>
            </a:extLst>
          </p:cNvPr>
          <p:cNvSpPr/>
          <p:nvPr/>
        </p:nvSpPr>
        <p:spPr>
          <a:xfrm rot="18875315">
            <a:off x="10110672" y="2839315"/>
            <a:ext cx="225557" cy="336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1EEB92-0DAC-DEBA-AB22-EF3BE6E23649}"/>
              </a:ext>
            </a:extLst>
          </p:cNvPr>
          <p:cNvSpPr/>
          <p:nvPr/>
        </p:nvSpPr>
        <p:spPr>
          <a:xfrm rot="18875315">
            <a:off x="10531402" y="2412498"/>
            <a:ext cx="225557" cy="336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C60F81-2149-465B-5508-DE6DC4739DCA}"/>
              </a:ext>
            </a:extLst>
          </p:cNvPr>
          <p:cNvSpPr/>
          <p:nvPr/>
        </p:nvSpPr>
        <p:spPr>
          <a:xfrm rot="18875315">
            <a:off x="10118377" y="2948695"/>
            <a:ext cx="137796" cy="1409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736CA0-F66B-36E1-DF85-634DF360DC7A}"/>
              </a:ext>
            </a:extLst>
          </p:cNvPr>
          <p:cNvSpPr/>
          <p:nvPr/>
        </p:nvSpPr>
        <p:spPr>
          <a:xfrm rot="18875315">
            <a:off x="10539107" y="2521878"/>
            <a:ext cx="137796" cy="1409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D0C2835-D0CD-210B-0AE9-72E657012E0B}"/>
              </a:ext>
            </a:extLst>
          </p:cNvPr>
          <p:cNvSpPr/>
          <p:nvPr/>
        </p:nvSpPr>
        <p:spPr>
          <a:xfrm rot="18875315">
            <a:off x="11309836" y="2183808"/>
            <a:ext cx="156287" cy="556770"/>
          </a:xfrm>
          <a:custGeom>
            <a:avLst/>
            <a:gdLst>
              <a:gd name="connsiteX0" fmla="*/ 0 w 183738"/>
              <a:gd name="connsiteY0" fmla="*/ 0 h 640080"/>
              <a:gd name="connsiteX1" fmla="*/ 164592 w 183738"/>
              <a:gd name="connsiteY1" fmla="*/ 192024 h 640080"/>
              <a:gd name="connsiteX2" fmla="*/ 173736 w 183738"/>
              <a:gd name="connsiteY2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738" h="640080">
                <a:moveTo>
                  <a:pt x="0" y="0"/>
                </a:moveTo>
                <a:cubicBezTo>
                  <a:pt x="67818" y="42672"/>
                  <a:pt x="135636" y="85344"/>
                  <a:pt x="164592" y="192024"/>
                </a:cubicBezTo>
                <a:cubicBezTo>
                  <a:pt x="193548" y="298704"/>
                  <a:pt x="183642" y="469392"/>
                  <a:pt x="173736" y="640080"/>
                </a:cubicBezTo>
              </a:path>
            </a:pathLst>
          </a:cu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7983BB-3C59-5C58-4F83-3230807C627E}"/>
              </a:ext>
            </a:extLst>
          </p:cNvPr>
          <p:cNvSpPr/>
          <p:nvPr/>
        </p:nvSpPr>
        <p:spPr>
          <a:xfrm rot="18875315">
            <a:off x="11594556" y="2558394"/>
            <a:ext cx="153107" cy="15657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8AA50B-83FB-375F-FE3F-33745C905B04}"/>
              </a:ext>
            </a:extLst>
          </p:cNvPr>
          <p:cNvCxnSpPr>
            <a:cxnSpLocks/>
          </p:cNvCxnSpPr>
          <p:nvPr/>
        </p:nvCxnSpPr>
        <p:spPr>
          <a:xfrm rot="18875315">
            <a:off x="11471543" y="3196025"/>
            <a:ext cx="35429" cy="397693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DDFA71-3BCA-EE35-69F3-E87B38AFBEDA}"/>
              </a:ext>
            </a:extLst>
          </p:cNvPr>
          <p:cNvCxnSpPr>
            <a:cxnSpLocks/>
          </p:cNvCxnSpPr>
          <p:nvPr/>
        </p:nvCxnSpPr>
        <p:spPr>
          <a:xfrm rot="18875315" flipH="1">
            <a:off x="11044890" y="3656497"/>
            <a:ext cx="37786" cy="397693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F18D66B0-9134-4353-A655-2AD3D5621862}"/>
              </a:ext>
            </a:extLst>
          </p:cNvPr>
          <p:cNvSpPr/>
          <p:nvPr/>
        </p:nvSpPr>
        <p:spPr>
          <a:xfrm rot="18875315">
            <a:off x="11590927" y="3418296"/>
            <a:ext cx="212601" cy="1435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DD1C3F-FA95-B945-0AB3-C8CEF0DC0AC2}"/>
              </a:ext>
            </a:extLst>
          </p:cNvPr>
          <p:cNvSpPr/>
          <p:nvPr/>
        </p:nvSpPr>
        <p:spPr>
          <a:xfrm rot="18875315">
            <a:off x="11053105" y="3963897"/>
            <a:ext cx="212601" cy="1435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6F8369-2DEE-4026-EBC4-8F0060751F57}"/>
              </a:ext>
            </a:extLst>
          </p:cNvPr>
          <p:cNvCxnSpPr>
            <a:cxnSpLocks/>
            <a:endCxn id="17" idx="1"/>
          </p:cNvCxnSpPr>
          <p:nvPr/>
        </p:nvCxnSpPr>
        <p:spPr>
          <a:xfrm flipH="1">
            <a:off x="9457525" y="3524775"/>
            <a:ext cx="544234" cy="192161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79B322C-E695-7395-79E3-2D64169B155A}"/>
              </a:ext>
            </a:extLst>
          </p:cNvPr>
          <p:cNvSpPr/>
          <p:nvPr/>
        </p:nvSpPr>
        <p:spPr>
          <a:xfrm rot="18875315">
            <a:off x="9458396" y="3638961"/>
            <a:ext cx="153107" cy="15657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9B61AF-0C8D-AC2E-5F8E-BEFD195160E2}"/>
                  </a:ext>
                </a:extLst>
              </p:cNvPr>
              <p:cNvSpPr txBox="1"/>
              <p:nvPr/>
            </p:nvSpPr>
            <p:spPr>
              <a:xfrm rot="18875315">
                <a:off x="10421451" y="2761860"/>
                <a:ext cx="745129" cy="61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9B61AF-0C8D-AC2E-5F8E-BEFD19516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75315">
                <a:off x="10421451" y="2761860"/>
                <a:ext cx="745129" cy="6157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122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Printable Periodic Tables (PDF and PNG) - Science Notes and Projects">
            <a:extLst>
              <a:ext uri="{FF2B5EF4-FFF2-40B4-BE49-F238E27FC236}">
                <a16:creationId xmlns:a16="http://schemas.microsoft.com/office/drawing/2014/main" id="{65E29D16-952C-6308-CFF1-9FADE343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8" y="1525543"/>
            <a:ext cx="10264502" cy="57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2242D4-7F51-4B91-FE12-ED1B916A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5C727-E85C-9793-3AD0-597FBBF24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4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10E27-59B5-A795-F95D-0C6D5FE69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64972E-DD10-B903-EF01-C29B994DFF7F}"/>
              </a:ext>
            </a:extLst>
          </p:cNvPr>
          <p:cNvSpPr>
            <a:spLocks/>
          </p:cNvSpPr>
          <p:nvPr/>
        </p:nvSpPr>
        <p:spPr>
          <a:xfrm>
            <a:off x="3863975" y="2403475"/>
            <a:ext cx="403225" cy="409575"/>
          </a:xfrm>
          <a:prstGeom prst="rect">
            <a:avLst/>
          </a:prstGeom>
          <a:solidFill>
            <a:srgbClr val="E33933"/>
          </a:solidFill>
          <a:ln>
            <a:solidFill>
              <a:srgbClr val="E33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Printable Periodic Tables (PDF and PNG) - Science Notes and Projects">
            <a:extLst>
              <a:ext uri="{FF2B5EF4-FFF2-40B4-BE49-F238E27FC236}">
                <a16:creationId xmlns:a16="http://schemas.microsoft.com/office/drawing/2014/main" id="{F133B535-AFE5-0D3A-2E9A-7D31EF100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825625"/>
            <a:ext cx="9302044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72B013-CA21-3705-6D67-E05476E3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32AD6-7D89-4B8D-13F7-397E0632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8055A3A-9419-613A-423F-247619C5A949}"/>
              </a:ext>
            </a:extLst>
          </p:cNvPr>
          <p:cNvSpPr>
            <a:spLocks noChangeAspect="1"/>
          </p:cNvSpPr>
          <p:nvPr/>
        </p:nvSpPr>
        <p:spPr>
          <a:xfrm>
            <a:off x="733698" y="3675849"/>
            <a:ext cx="2634344" cy="263434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630447-A65D-344D-B9AD-9D38A937AA33}"/>
              </a:ext>
            </a:extLst>
          </p:cNvPr>
          <p:cNvSpPr>
            <a:spLocks noChangeAspect="1"/>
          </p:cNvSpPr>
          <p:nvPr/>
        </p:nvSpPr>
        <p:spPr>
          <a:xfrm>
            <a:off x="1469569" y="4403580"/>
            <a:ext cx="1153887" cy="1148134"/>
          </a:xfrm>
          <a:prstGeom prst="ellipse">
            <a:avLst/>
          </a:prstGeom>
          <a:solidFill>
            <a:srgbClr val="E33933"/>
          </a:solidFill>
          <a:ln>
            <a:solidFill>
              <a:srgbClr val="E33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068BE7-B551-C782-E936-E0C0E3694905}"/>
                  </a:ext>
                </a:extLst>
              </p:cNvPr>
              <p:cNvSpPr txBox="1"/>
              <p:nvPr/>
            </p:nvSpPr>
            <p:spPr>
              <a:xfrm>
                <a:off x="1621511" y="4685907"/>
                <a:ext cx="88704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  <a:p>
                <a:endParaRPr lang="en-US" sz="2400" b="1">
                  <a:solidFill>
                    <a:schemeClr val="bg1"/>
                  </a:solidFill>
                </a:endParaRPr>
              </a:p>
              <a:p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068BE7-B551-C782-E936-E0C0E3694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511" y="4685907"/>
                <a:ext cx="887047" cy="12618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F0AA0AFE-7277-E3D5-1B33-DF5CC0A24645}"/>
              </a:ext>
            </a:extLst>
          </p:cNvPr>
          <p:cNvSpPr>
            <a:spLocks noChangeAspect="1"/>
          </p:cNvSpPr>
          <p:nvPr/>
        </p:nvSpPr>
        <p:spPr>
          <a:xfrm>
            <a:off x="2228850" y="5804874"/>
            <a:ext cx="703654" cy="70014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58BC9C-3E6C-DAFF-7F99-328579FEB6C5}"/>
                  </a:ext>
                </a:extLst>
              </p:cNvPr>
              <p:cNvSpPr txBox="1"/>
              <p:nvPr/>
            </p:nvSpPr>
            <p:spPr>
              <a:xfrm>
                <a:off x="2179932" y="5911385"/>
                <a:ext cx="88704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  <a:p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58BC9C-3E6C-DAFF-7F99-328579FEB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932" y="5911385"/>
                <a:ext cx="887047" cy="892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A645EC-F882-EABF-5A3B-E63A51E9BD59}"/>
              </a:ext>
            </a:extLst>
          </p:cNvPr>
          <p:cNvCxnSpPr>
            <a:cxnSpLocks/>
          </p:cNvCxnSpPr>
          <p:nvPr/>
        </p:nvCxnSpPr>
        <p:spPr>
          <a:xfrm flipV="1">
            <a:off x="2508558" y="2645229"/>
            <a:ext cx="1257899" cy="103062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4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520A-453D-E1D3-8745-FD24E579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B8116-1744-50F6-9D0F-5B13A74AC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F67D6F-53E9-701D-7099-826EE2206FE1}"/>
              </a:ext>
            </a:extLst>
          </p:cNvPr>
          <p:cNvCxnSpPr>
            <a:cxnSpLocks/>
          </p:cNvCxnSpPr>
          <p:nvPr/>
        </p:nvCxnSpPr>
        <p:spPr>
          <a:xfrm>
            <a:off x="7438371" y="3044666"/>
            <a:ext cx="289288" cy="270513"/>
          </a:xfrm>
          <a:prstGeom prst="line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399B46-B862-5AFE-454F-6E55603485AC}"/>
              </a:ext>
            </a:extLst>
          </p:cNvPr>
          <p:cNvCxnSpPr>
            <a:cxnSpLocks/>
          </p:cNvCxnSpPr>
          <p:nvPr/>
        </p:nvCxnSpPr>
        <p:spPr>
          <a:xfrm flipV="1">
            <a:off x="7209611" y="3565501"/>
            <a:ext cx="399939" cy="89423"/>
          </a:xfrm>
          <a:prstGeom prst="line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FDAB31-E66F-6FCA-9506-754A1AF6AE0A}"/>
              </a:ext>
            </a:extLst>
          </p:cNvPr>
          <p:cNvCxnSpPr>
            <a:cxnSpLocks/>
          </p:cNvCxnSpPr>
          <p:nvPr/>
        </p:nvCxnSpPr>
        <p:spPr>
          <a:xfrm flipV="1">
            <a:off x="7049511" y="3076227"/>
            <a:ext cx="160100" cy="434497"/>
          </a:xfrm>
          <a:prstGeom prst="line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D48C2F-B419-96B8-988A-8AD0E5AAD025}"/>
              </a:ext>
            </a:extLst>
          </p:cNvPr>
          <p:cNvCxnSpPr>
            <a:cxnSpLocks/>
          </p:cNvCxnSpPr>
          <p:nvPr/>
        </p:nvCxnSpPr>
        <p:spPr>
          <a:xfrm flipH="1">
            <a:off x="8456521" y="3419354"/>
            <a:ext cx="176997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AF154CE-DCCC-8759-3C9F-DA21EA7EEA68}"/>
              </a:ext>
            </a:extLst>
          </p:cNvPr>
          <p:cNvSpPr>
            <a:spLocks noChangeAspect="1"/>
          </p:cNvSpPr>
          <p:nvPr/>
        </p:nvSpPr>
        <p:spPr>
          <a:xfrm>
            <a:off x="9237717" y="2400404"/>
            <a:ext cx="2634344" cy="263434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433FBC-5905-5825-A2C6-46EC6866F7A7}"/>
              </a:ext>
            </a:extLst>
          </p:cNvPr>
          <p:cNvSpPr>
            <a:spLocks noChangeAspect="1"/>
          </p:cNvSpPr>
          <p:nvPr/>
        </p:nvSpPr>
        <p:spPr>
          <a:xfrm>
            <a:off x="9973588" y="3128135"/>
            <a:ext cx="1153887" cy="1148134"/>
          </a:xfrm>
          <a:prstGeom prst="ellipse">
            <a:avLst/>
          </a:prstGeom>
          <a:solidFill>
            <a:srgbClr val="E33933"/>
          </a:solidFill>
          <a:ln>
            <a:solidFill>
              <a:srgbClr val="E33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A22279-8C7B-E4EB-6F6F-3DA0C54B28C5}"/>
                  </a:ext>
                </a:extLst>
              </p:cNvPr>
              <p:cNvSpPr txBox="1"/>
              <p:nvPr/>
            </p:nvSpPr>
            <p:spPr>
              <a:xfrm>
                <a:off x="10125530" y="3410462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A22279-8C7B-E4EB-6F6F-3DA0C54B2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530" y="3410462"/>
                <a:ext cx="88704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53B2C4CA-78A9-6BF4-F3D5-1DB37F60A2CD}"/>
              </a:ext>
            </a:extLst>
          </p:cNvPr>
          <p:cNvSpPr>
            <a:spLocks noChangeAspect="1"/>
          </p:cNvSpPr>
          <p:nvPr/>
        </p:nvSpPr>
        <p:spPr>
          <a:xfrm>
            <a:off x="10732869" y="4529429"/>
            <a:ext cx="703654" cy="70014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619B64-791A-9DA5-E906-317A89FE6119}"/>
                  </a:ext>
                </a:extLst>
              </p:cNvPr>
              <p:cNvSpPr txBox="1"/>
              <p:nvPr/>
            </p:nvSpPr>
            <p:spPr>
              <a:xfrm>
                <a:off x="10683951" y="4635940"/>
                <a:ext cx="88704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CA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b="1">
                  <a:solidFill>
                    <a:schemeClr val="bg1"/>
                  </a:solidFill>
                </a:endParaRPr>
              </a:p>
              <a:p>
                <a:endParaRPr lang="en-US" sz="2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619B64-791A-9DA5-E906-317A89FE6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951" y="4635940"/>
                <a:ext cx="887047" cy="892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A1DD60A-9572-6677-9304-199410A7F6DC}"/>
              </a:ext>
            </a:extLst>
          </p:cNvPr>
          <p:cNvSpPr txBox="1"/>
          <p:nvPr/>
        </p:nvSpPr>
        <p:spPr>
          <a:xfrm>
            <a:off x="9756683" y="5394419"/>
            <a:ext cx="162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Hydrogen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AD5992-4629-5F22-EDA2-2AB6121997AA}"/>
              </a:ext>
            </a:extLst>
          </p:cNvPr>
          <p:cNvSpPr>
            <a:spLocks noChangeAspect="1"/>
          </p:cNvSpPr>
          <p:nvPr/>
        </p:nvSpPr>
        <p:spPr>
          <a:xfrm>
            <a:off x="6462469" y="2444819"/>
            <a:ext cx="1831450" cy="183145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51B57F-386F-E553-7BE8-9A3E8D03CB52}"/>
              </a:ext>
            </a:extLst>
          </p:cNvPr>
          <p:cNvSpPr>
            <a:spLocks noChangeAspect="1"/>
          </p:cNvSpPr>
          <p:nvPr/>
        </p:nvSpPr>
        <p:spPr>
          <a:xfrm>
            <a:off x="6885842" y="2497657"/>
            <a:ext cx="749098" cy="7453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AB7C78-A91E-2A06-1AB3-88A618CCC085}"/>
              </a:ext>
            </a:extLst>
          </p:cNvPr>
          <p:cNvSpPr>
            <a:spLocks noChangeAspect="1"/>
          </p:cNvSpPr>
          <p:nvPr/>
        </p:nvSpPr>
        <p:spPr>
          <a:xfrm>
            <a:off x="6631036" y="3297797"/>
            <a:ext cx="749098" cy="7453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5E6F1C-DC0B-6221-1DA6-936DC478CD94}"/>
              </a:ext>
            </a:extLst>
          </p:cNvPr>
          <p:cNvSpPr>
            <a:spLocks noChangeAspect="1"/>
          </p:cNvSpPr>
          <p:nvPr/>
        </p:nvSpPr>
        <p:spPr>
          <a:xfrm>
            <a:off x="7464417" y="3124564"/>
            <a:ext cx="749098" cy="7453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0F68E2-ACCA-2673-C30E-35AF2B16CFE8}"/>
                  </a:ext>
                </a:extLst>
              </p:cNvPr>
              <p:cNvSpPr txBox="1"/>
              <p:nvPr/>
            </p:nvSpPr>
            <p:spPr>
              <a:xfrm>
                <a:off x="7406872" y="3233509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0F68E2-ACCA-2673-C30E-35AF2B16C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872" y="3233509"/>
                <a:ext cx="88704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53A071-485C-6859-EBD5-0596D56B710C}"/>
                  </a:ext>
                </a:extLst>
              </p:cNvPr>
              <p:cNvSpPr txBox="1"/>
              <p:nvPr/>
            </p:nvSpPr>
            <p:spPr>
              <a:xfrm>
                <a:off x="6552493" y="3415476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53A071-485C-6859-EBD5-0596D56B7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493" y="3415476"/>
                <a:ext cx="88704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798EBE-0660-44F7-A01F-7ECE93CFB1A3}"/>
                  </a:ext>
                </a:extLst>
              </p:cNvPr>
              <p:cNvSpPr txBox="1"/>
              <p:nvPr/>
            </p:nvSpPr>
            <p:spPr>
              <a:xfrm>
                <a:off x="6816867" y="2624061"/>
                <a:ext cx="887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798EBE-0660-44F7-A01F-7ECE93CFB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867" y="2624061"/>
                <a:ext cx="88704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4" descr="Standard Model - Wikipedia">
            <a:extLst>
              <a:ext uri="{FF2B5EF4-FFF2-40B4-BE49-F238E27FC236}">
                <a16:creationId xmlns:a16="http://schemas.microsoft.com/office/drawing/2014/main" id="{C95D92B1-EEEB-D7FF-6936-B3B520E0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9" y="1662624"/>
            <a:ext cx="5272996" cy="50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DE63B1-3645-3FA7-0DAA-443C46D57A16}"/>
              </a:ext>
            </a:extLst>
          </p:cNvPr>
          <p:cNvSpPr txBox="1"/>
          <p:nvPr/>
        </p:nvSpPr>
        <p:spPr>
          <a:xfrm>
            <a:off x="0" y="6610211"/>
            <a:ext cx="6136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i="1" err="1">
                <a:latin typeface="Calibri" panose="020F0502020204030204" pitchFamily="34" charset="0"/>
                <a:cs typeface="Calibri" panose="020F0502020204030204" pitchFamily="34" charset="0"/>
              </a:rPr>
              <a:t>en.wikipedia.org</a:t>
            </a:r>
            <a:r>
              <a:rPr lang="en-US" sz="1200" i="1">
                <a:latin typeface="Calibri" panose="020F0502020204030204" pitchFamily="34" charset="0"/>
                <a:cs typeface="Calibri" panose="020F0502020204030204" pitchFamily="34" charset="0"/>
              </a:rPr>
              <a:t>/wiki/</a:t>
            </a:r>
            <a:r>
              <a:rPr lang="en-US" sz="1200" i="1" err="1">
                <a:latin typeface="Calibri" panose="020F0502020204030204" pitchFamily="34" charset="0"/>
                <a:cs typeface="Calibri" panose="020F0502020204030204" pitchFamily="34" charset="0"/>
              </a:rPr>
              <a:t>File:Standard_Model_of_Elementary_Particles.svg</a:t>
            </a:r>
            <a:endParaRPr lang="en-US" sz="12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3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F252-BD5D-538A-B76B-802B3538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 of Antimatter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EBA472-7C44-D89A-9F4C-C4B32AD5F6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16112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In 1928 Paul Dirac predicted the existence of antimatter</a:t>
                </a:r>
              </a:p>
              <a:p>
                <a:r>
                  <a:rPr lang="en-US" sz="3200" dirty="0"/>
                  <a:t>The Dirac equation</a:t>
                </a:r>
              </a:p>
              <a:p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  <a:p>
                <a:pPr lvl="1"/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CA" sz="2800" b="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2800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800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/>
                  <a:t> is the wavefunction for an electron 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EBA472-7C44-D89A-9F4C-C4B32AD5F6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16112"/>
                <a:ext cx="10515600" cy="4351338"/>
              </a:xfrm>
              <a:blipFill>
                <a:blip r:embed="rId2"/>
                <a:stretch>
                  <a:fillRect l="-133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B5416-4865-DDCF-7A54-1A3D2F183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109E71-9DA1-8D43-BC44-6DAA57154987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9C7A1D-BE10-CBAF-9F61-9E6BA037385C}"/>
                  </a:ext>
                </a:extLst>
              </p:cNvPr>
              <p:cNvSpPr txBox="1"/>
              <p:nvPr/>
            </p:nvSpPr>
            <p:spPr>
              <a:xfrm>
                <a:off x="2595683" y="3143202"/>
                <a:ext cx="7042376" cy="1479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sSup>
                            <m:sSupPr>
                              <m:ctrlP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  <m:nary>
                            <m:naryPr>
                              <m:chr m:val="∑"/>
                              <m:ctrlP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CA" sz="28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CA" sz="2800" b="1" i="1" smtClean="0">
                          <a:latin typeface="Cambria Math" panose="02040503050406030204" pitchFamily="18" charset="0"/>
                        </a:rPr>
                        <m:t>𝝍</m:t>
                      </m:r>
                      <m:d>
                        <m:dPr>
                          <m:ctrlPr>
                            <a:rPr lang="en-CA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CA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800" b="1" i="1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CA" sz="2800" b="1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CA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𝝏𝝍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9C7A1D-BE10-CBAF-9F61-9E6BA0373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683" y="3143202"/>
                <a:ext cx="7042376" cy="1479508"/>
              </a:xfrm>
              <a:prstGeom prst="rect">
                <a:avLst/>
              </a:prstGeom>
              <a:blipFill>
                <a:blip r:embed="rId3"/>
                <a:stretch>
                  <a:fillRect t="-85470" r="-180" b="-1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271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125</TotalTime>
  <Words>793</Words>
  <Application>Microsoft Macintosh PowerPoint</Application>
  <PresentationFormat>Widescreen</PresentationFormat>
  <Paragraphs>211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Cambria Math</vt:lpstr>
      <vt:lpstr>Office Theme</vt:lpstr>
      <vt:lpstr>Custom Design</vt:lpstr>
      <vt:lpstr>1_Custom Design</vt:lpstr>
      <vt:lpstr>Antimatter and ALPHA (Antihydrogen Laser PHysics Apparatus)</vt:lpstr>
      <vt:lpstr>What will we cover? </vt:lpstr>
      <vt:lpstr>Introduction</vt:lpstr>
      <vt:lpstr>Introduction</vt:lpstr>
      <vt:lpstr>Overview</vt:lpstr>
      <vt:lpstr>Matter</vt:lpstr>
      <vt:lpstr>Matter</vt:lpstr>
      <vt:lpstr>Matter</vt:lpstr>
      <vt:lpstr>Prediction of Antimatter</vt:lpstr>
      <vt:lpstr>Prediction of Antimatter</vt:lpstr>
      <vt:lpstr>Prediction of Antimatter</vt:lpstr>
      <vt:lpstr>Observation of Antimatter</vt:lpstr>
      <vt:lpstr>Matter and Antimatter</vt:lpstr>
      <vt:lpstr>Why study antimatter?</vt:lpstr>
      <vt:lpstr>Where can we find antimatter?</vt:lpstr>
      <vt:lpstr>CERN Accelerator Complex</vt:lpstr>
      <vt:lpstr>Antiproton Decelerator and ELENA</vt:lpstr>
      <vt:lpstr>Antiprotons</vt:lpstr>
      <vt:lpstr>Antimatter Experiments in the AD</vt:lpstr>
      <vt:lpstr>Hydrogen vs Antihydrogen</vt:lpstr>
      <vt:lpstr>What can you do with antihydrogen? </vt:lpstr>
      <vt:lpstr>Antihydrogen</vt:lpstr>
      <vt:lpstr>How is antihydrogen produced in ALPHA?</vt:lpstr>
      <vt:lpstr>Trapping Antihydrogen</vt:lpstr>
      <vt:lpstr>Trapping Antihydrogen</vt:lpstr>
      <vt:lpstr>Gravity</vt:lpstr>
      <vt:lpstr>The Weak Equivalence Principle (WEP)</vt:lpstr>
      <vt:lpstr>Antimatter and the WEP</vt:lpstr>
      <vt:lpstr>The ALPHA Experiment</vt:lpstr>
      <vt:lpstr>How does ALPHA-g work? </vt:lpstr>
      <vt:lpstr>Does antimatter fall up or down?</vt:lpstr>
      <vt:lpstr>Future Measurements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Abby Swadling</dc:creator>
  <cp:lastModifiedBy>Abby Swadling</cp:lastModifiedBy>
  <cp:revision>1</cp:revision>
  <dcterms:created xsi:type="dcterms:W3CDTF">2025-08-11T09:28:55Z</dcterms:created>
  <dcterms:modified xsi:type="dcterms:W3CDTF">2025-08-19T20:27:02Z</dcterms:modified>
</cp:coreProperties>
</file>