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22"/>
  </p:notesMasterIdLst>
  <p:sldIdLst>
    <p:sldId id="256" r:id="rId3"/>
    <p:sldId id="290" r:id="rId4"/>
    <p:sldId id="304" r:id="rId5"/>
    <p:sldId id="263" r:id="rId6"/>
    <p:sldId id="278" r:id="rId7"/>
    <p:sldId id="270" r:id="rId8"/>
    <p:sldId id="305" r:id="rId9"/>
    <p:sldId id="303" r:id="rId10"/>
    <p:sldId id="280" r:id="rId11"/>
    <p:sldId id="306" r:id="rId12"/>
    <p:sldId id="308" r:id="rId13"/>
    <p:sldId id="307" r:id="rId14"/>
    <p:sldId id="286" r:id="rId15"/>
    <p:sldId id="299" r:id="rId16"/>
    <p:sldId id="300" r:id="rId17"/>
    <p:sldId id="301" r:id="rId18"/>
    <p:sldId id="302" r:id="rId19"/>
    <p:sldId id="281" r:id="rId20"/>
    <p:sldId id="309" r:id="rId21"/>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p15:clr>
            <a:srgbClr val="A4A3A4"/>
          </p15:clr>
        </p15:guide>
        <p15:guide id="2" pos="325">
          <p15:clr>
            <a:srgbClr val="A4A3A4"/>
          </p15:clr>
        </p15:guide>
        <p15:guide id="3" orient="horz" pos="3974">
          <p15:clr>
            <a:srgbClr val="A4A3A4"/>
          </p15:clr>
        </p15:guide>
        <p15:guide id="4" pos="7355">
          <p15:clr>
            <a:srgbClr val="A4A3A4"/>
          </p15:clr>
        </p15:guide>
        <p15:guide id="5" pos="3840">
          <p15:clr>
            <a:srgbClr val="A4A3A4"/>
          </p15:clr>
        </p15:guide>
        <p15:guide id="6" orient="horz" pos="867">
          <p15:clr>
            <a:srgbClr val="A4A3A4"/>
          </p15:clr>
        </p15:guide>
        <p15:guide id="7" orient="horz" pos="3634">
          <p15:clr>
            <a:srgbClr val="A4A3A4"/>
          </p15:clr>
        </p15:guide>
        <p15:guide id="8" pos="8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4F906-8CB0-7F3B-5B08-AF1A1F2A5F77}" v="13" dt="2025-12-02T13:45:10.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23"/>
        <p:guide pos="325"/>
        <p:guide orient="horz" pos="3974"/>
        <p:guide pos="7355"/>
        <p:guide pos="3840"/>
        <p:guide orient="horz" pos="867"/>
        <p:guide orient="horz" pos="3634"/>
        <p:guide pos="869"/>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nes, Alexander (STFC,DL,AST)" userId="S::alexander.brynes@stfc.ac.uk::78638089-f5c4-4b10-8853-bb9b3ddce092" providerId="AD" clId="Web-{0475AA70-C95B-6E1B-B677-10536E657648}"/>
    <pc:docChg chg="addSld modSld">
      <pc:chgData name="Brynes, Alexander (STFC,DL,AST)" userId="S::alexander.brynes@stfc.ac.uk::78638089-f5c4-4b10-8853-bb9b3ddce092" providerId="AD" clId="Web-{0475AA70-C95B-6E1B-B677-10536E657648}" dt="2025-11-24T07:54:31.895" v="1606" actId="20577"/>
      <pc:docMkLst>
        <pc:docMk/>
      </pc:docMkLst>
      <pc:sldChg chg="modSp">
        <pc:chgData name="Brynes, Alexander (STFC,DL,AST)" userId="S::alexander.brynes@stfc.ac.uk::78638089-f5c4-4b10-8853-bb9b3ddce092" providerId="AD" clId="Web-{0475AA70-C95B-6E1B-B677-10536E657648}" dt="2025-11-24T07:21:52.948" v="41" actId="20577"/>
        <pc:sldMkLst>
          <pc:docMk/>
          <pc:sldMk cId="0" sldId="256"/>
        </pc:sldMkLst>
        <pc:spChg chg="mod">
          <ac:chgData name="Brynes, Alexander (STFC,DL,AST)" userId="S::alexander.brynes@stfc.ac.uk::78638089-f5c4-4b10-8853-bb9b3ddce092" providerId="AD" clId="Web-{0475AA70-C95B-6E1B-B677-10536E657648}" dt="2025-11-24T07:21:52.948" v="41" actId="20577"/>
          <ac:spMkLst>
            <pc:docMk/>
            <pc:sldMk cId="0" sldId="256"/>
            <ac:spMk id="3" creationId="{00000000-0000-0000-0000-000000000000}"/>
          </ac:spMkLst>
        </pc:spChg>
      </pc:sldChg>
      <pc:sldChg chg="addSp modSp">
        <pc:chgData name="Brynes, Alexander (STFC,DL,AST)" userId="S::alexander.brynes@stfc.ac.uk::78638089-f5c4-4b10-8853-bb9b3ddce092" providerId="AD" clId="Web-{0475AA70-C95B-6E1B-B677-10536E657648}" dt="2025-11-24T07:41:52.520" v="1025" actId="1076"/>
        <pc:sldMkLst>
          <pc:docMk/>
          <pc:sldMk cId="2185692126" sldId="263"/>
        </pc:sldMkLst>
        <pc:spChg chg="add mod">
          <ac:chgData name="Brynes, Alexander (STFC,DL,AST)" userId="S::alexander.brynes@stfc.ac.uk::78638089-f5c4-4b10-8853-bb9b3ddce092" providerId="AD" clId="Web-{0475AA70-C95B-6E1B-B677-10536E657648}" dt="2025-11-24T07:41:38.317" v="1023" actId="20577"/>
          <ac:spMkLst>
            <pc:docMk/>
            <pc:sldMk cId="2185692126" sldId="263"/>
            <ac:spMk id="2" creationId="{DE3978CA-C6B2-694E-C60E-AC05C5156E46}"/>
          </ac:spMkLst>
        </pc:spChg>
        <pc:spChg chg="mod">
          <ac:chgData name="Brynes, Alexander (STFC,DL,AST)" userId="S::alexander.brynes@stfc.ac.uk::78638089-f5c4-4b10-8853-bb9b3ddce092" providerId="AD" clId="Web-{0475AA70-C95B-6E1B-B677-10536E657648}" dt="2025-11-24T07:41:49.880" v="1024" actId="1076"/>
          <ac:spMkLst>
            <pc:docMk/>
            <pc:sldMk cId="2185692126" sldId="263"/>
            <ac:spMk id="4" creationId="{A6EBDC0C-5E44-914B-85A5-07AF5BC1B9B6}"/>
          </ac:spMkLst>
        </pc:spChg>
        <pc:spChg chg="mod">
          <ac:chgData name="Brynes, Alexander (STFC,DL,AST)" userId="S::alexander.brynes@stfc.ac.uk::78638089-f5c4-4b10-8853-bb9b3ddce092" providerId="AD" clId="Web-{0475AA70-C95B-6E1B-B677-10536E657648}" dt="2025-11-24T07:41:52.520" v="1025" actId="1076"/>
          <ac:spMkLst>
            <pc:docMk/>
            <pc:sldMk cId="2185692126" sldId="263"/>
            <ac:spMk id="6" creationId="{1FFD7155-AB0C-D84C-8261-743120695688}"/>
          </ac:spMkLst>
        </pc:spChg>
      </pc:sldChg>
      <pc:sldChg chg="addSp delSp modSp">
        <pc:chgData name="Brynes, Alexander (STFC,DL,AST)" userId="S::alexander.brynes@stfc.ac.uk::78638089-f5c4-4b10-8853-bb9b3ddce092" providerId="AD" clId="Web-{0475AA70-C95B-6E1B-B677-10536E657648}" dt="2025-11-24T07:54:31.895" v="1606" actId="20577"/>
        <pc:sldMkLst>
          <pc:docMk/>
          <pc:sldMk cId="1243358367" sldId="270"/>
        </pc:sldMkLst>
        <pc:spChg chg="add del mod">
          <ac:chgData name="Brynes, Alexander (STFC,DL,AST)" userId="S::alexander.brynes@stfc.ac.uk::78638089-f5c4-4b10-8853-bb9b3ddce092" providerId="AD" clId="Web-{0475AA70-C95B-6E1B-B677-10536E657648}" dt="2025-11-24T07:42:11.600" v="1027"/>
          <ac:spMkLst>
            <pc:docMk/>
            <pc:sldMk cId="1243358367" sldId="270"/>
            <ac:spMk id="5" creationId="{A121BF9D-7312-D146-A098-1393906DE9CF}"/>
          </ac:spMkLst>
        </pc:spChg>
        <pc:spChg chg="add mod">
          <ac:chgData name="Brynes, Alexander (STFC,DL,AST)" userId="S::alexander.brynes@stfc.ac.uk::78638089-f5c4-4b10-8853-bb9b3ddce092" providerId="AD" clId="Web-{0475AA70-C95B-6E1B-B677-10536E657648}" dt="2025-11-24T07:43:47.721" v="1065" actId="20577"/>
          <ac:spMkLst>
            <pc:docMk/>
            <pc:sldMk cId="1243358367" sldId="270"/>
            <ac:spMk id="15" creationId="{63EA26D6-7AA6-1DFE-6AA4-2F2B1C22CE4A}"/>
          </ac:spMkLst>
        </pc:spChg>
        <pc:spChg chg="add mod">
          <ac:chgData name="Brynes, Alexander (STFC,DL,AST)" userId="S::alexander.brynes@stfc.ac.uk::78638089-f5c4-4b10-8853-bb9b3ddce092" providerId="AD" clId="Web-{0475AA70-C95B-6E1B-B677-10536E657648}" dt="2025-11-24T07:53:19.832" v="1463" actId="1076"/>
          <ac:spMkLst>
            <pc:docMk/>
            <pc:sldMk cId="1243358367" sldId="270"/>
            <ac:spMk id="17" creationId="{A195AA97-DAB3-D163-6DD6-F3EBF13B4939}"/>
          </ac:spMkLst>
        </pc:spChg>
        <pc:spChg chg="add mod">
          <ac:chgData name="Brynes, Alexander (STFC,DL,AST)" userId="S::alexander.brynes@stfc.ac.uk::78638089-f5c4-4b10-8853-bb9b3ddce092" providerId="AD" clId="Web-{0475AA70-C95B-6E1B-B677-10536E657648}" dt="2025-11-24T07:53:19.848" v="1464" actId="1076"/>
          <ac:spMkLst>
            <pc:docMk/>
            <pc:sldMk cId="1243358367" sldId="270"/>
            <ac:spMk id="18" creationId="{75BD3389-BE85-D8C1-8046-59EC65D11CE7}"/>
          </ac:spMkLst>
        </pc:spChg>
        <pc:spChg chg="add mod">
          <ac:chgData name="Brynes, Alexander (STFC,DL,AST)" userId="S::alexander.brynes@stfc.ac.uk::78638089-f5c4-4b10-8853-bb9b3ddce092" providerId="AD" clId="Web-{0475AA70-C95B-6E1B-B677-10536E657648}" dt="2025-11-24T07:53:19.879" v="1465" actId="1076"/>
          <ac:spMkLst>
            <pc:docMk/>
            <pc:sldMk cId="1243358367" sldId="270"/>
            <ac:spMk id="19" creationId="{D5EFD950-518D-20A0-F68C-2BC4EAE35D25}"/>
          </ac:spMkLst>
        </pc:spChg>
        <pc:spChg chg="add mod">
          <ac:chgData name="Brynes, Alexander (STFC,DL,AST)" userId="S::alexander.brynes@stfc.ac.uk::78638089-f5c4-4b10-8853-bb9b3ddce092" providerId="AD" clId="Web-{0475AA70-C95B-6E1B-B677-10536E657648}" dt="2025-11-24T07:53:19.894" v="1466" actId="1076"/>
          <ac:spMkLst>
            <pc:docMk/>
            <pc:sldMk cId="1243358367" sldId="270"/>
            <ac:spMk id="20" creationId="{E33511AC-B79B-EBA2-640E-2040AB5136A4}"/>
          </ac:spMkLst>
        </pc:spChg>
        <pc:spChg chg="add mod">
          <ac:chgData name="Brynes, Alexander (STFC,DL,AST)" userId="S::alexander.brynes@stfc.ac.uk::78638089-f5c4-4b10-8853-bb9b3ddce092" providerId="AD" clId="Web-{0475AA70-C95B-6E1B-B677-10536E657648}" dt="2025-11-24T07:54:31.895" v="1606" actId="20577"/>
          <ac:spMkLst>
            <pc:docMk/>
            <pc:sldMk cId="1243358367" sldId="270"/>
            <ac:spMk id="22" creationId="{16A14D74-28D0-0753-71E7-E64AAF013FF7}"/>
          </ac:spMkLst>
        </pc:spChg>
      </pc:sldChg>
      <pc:sldChg chg="modSp">
        <pc:chgData name="Brynes, Alexander (STFC,DL,AST)" userId="S::alexander.brynes@stfc.ac.uk::78638089-f5c4-4b10-8853-bb9b3ddce092" providerId="AD" clId="Web-{0475AA70-C95B-6E1B-B677-10536E657648}" dt="2025-11-24T07:38:03.645" v="770" actId="20577"/>
        <pc:sldMkLst>
          <pc:docMk/>
          <pc:sldMk cId="3188650222" sldId="290"/>
        </pc:sldMkLst>
        <pc:spChg chg="mod">
          <ac:chgData name="Brynes, Alexander (STFC,DL,AST)" userId="S::alexander.brynes@stfc.ac.uk::78638089-f5c4-4b10-8853-bb9b3ddce092" providerId="AD" clId="Web-{0475AA70-C95B-6E1B-B677-10536E657648}" dt="2025-11-24T07:38:03.645" v="770" actId="20577"/>
          <ac:spMkLst>
            <pc:docMk/>
            <pc:sldMk cId="3188650222" sldId="290"/>
            <ac:spMk id="5" creationId="{697BFE5A-7C82-E244-83C3-A634D5C30E22}"/>
          </ac:spMkLst>
        </pc:spChg>
      </pc:sldChg>
      <pc:sldChg chg="modSp add replId">
        <pc:chgData name="Brynes, Alexander (STFC,DL,AST)" userId="S::alexander.brynes@stfc.ac.uk::78638089-f5c4-4b10-8853-bb9b3ddce092" providerId="AD" clId="Web-{0475AA70-C95B-6E1B-B677-10536E657648}" dt="2025-11-24T07:42:20.805" v="1032" actId="20577"/>
        <pc:sldMkLst>
          <pc:docMk/>
          <pc:sldMk cId="2630925585" sldId="303"/>
        </pc:sldMkLst>
        <pc:spChg chg="mod">
          <ac:chgData name="Brynes, Alexander (STFC,DL,AST)" userId="S::alexander.brynes@stfc.ac.uk::78638089-f5c4-4b10-8853-bb9b3ddce092" providerId="AD" clId="Web-{0475AA70-C95B-6E1B-B677-10536E657648}" dt="2025-11-24T07:42:20.805" v="1032" actId="20577"/>
          <ac:spMkLst>
            <pc:docMk/>
            <pc:sldMk cId="2630925585" sldId="303"/>
            <ac:spMk id="12" creationId="{C1086156-74BC-6036-7135-23235A8F8A3C}"/>
          </ac:spMkLst>
        </pc:spChg>
      </pc:sldChg>
      <pc:sldChg chg="addSp delSp modSp add replId">
        <pc:chgData name="Brynes, Alexander (STFC,DL,AST)" userId="S::alexander.brynes@stfc.ac.uk::78638089-f5c4-4b10-8853-bb9b3ddce092" providerId="AD" clId="Web-{0475AA70-C95B-6E1B-B677-10536E657648}" dt="2025-11-24T07:39:05.708" v="907" actId="20577"/>
        <pc:sldMkLst>
          <pc:docMk/>
          <pc:sldMk cId="3963072335" sldId="304"/>
        </pc:sldMkLst>
        <pc:spChg chg="mod">
          <ac:chgData name="Brynes, Alexander (STFC,DL,AST)" userId="S::alexander.brynes@stfc.ac.uk::78638089-f5c4-4b10-8853-bb9b3ddce092" providerId="AD" clId="Web-{0475AA70-C95B-6E1B-B677-10536E657648}" dt="2025-11-24T07:29:32.877" v="192" actId="20577"/>
          <ac:spMkLst>
            <pc:docMk/>
            <pc:sldMk cId="3963072335" sldId="304"/>
            <ac:spMk id="7" creationId="{D5C9B9D7-39A6-94CF-D7E4-DE5816DB0CC0}"/>
          </ac:spMkLst>
        </pc:spChg>
        <pc:spChg chg="add mod">
          <ac:chgData name="Brynes, Alexander (STFC,DL,AST)" userId="S::alexander.brynes@stfc.ac.uk::78638089-f5c4-4b10-8853-bb9b3ddce092" providerId="AD" clId="Web-{0475AA70-C95B-6E1B-B677-10536E657648}" dt="2025-11-24T07:28:32.501" v="167" actId="1076"/>
          <ac:spMkLst>
            <pc:docMk/>
            <pc:sldMk cId="3963072335" sldId="304"/>
            <ac:spMk id="8" creationId="{D37DE94B-2B78-F313-8B49-CCBF3C49D49E}"/>
          </ac:spMkLst>
        </pc:spChg>
        <pc:spChg chg="add mod">
          <ac:chgData name="Brynes, Alexander (STFC,DL,AST)" userId="S::alexander.brynes@stfc.ac.uk::78638089-f5c4-4b10-8853-bb9b3ddce092" providerId="AD" clId="Web-{0475AA70-C95B-6E1B-B677-10536E657648}" dt="2025-11-24T07:29:07.110" v="187" actId="20577"/>
          <ac:spMkLst>
            <pc:docMk/>
            <pc:sldMk cId="3963072335" sldId="304"/>
            <ac:spMk id="10" creationId="{0709D354-1748-CF0C-4B76-EB5D6B41B3FB}"/>
          </ac:spMkLst>
        </pc:spChg>
        <pc:spChg chg="mod">
          <ac:chgData name="Brynes, Alexander (STFC,DL,AST)" userId="S::alexander.brynes@stfc.ac.uk::78638089-f5c4-4b10-8853-bb9b3ddce092" providerId="AD" clId="Web-{0475AA70-C95B-6E1B-B677-10536E657648}" dt="2025-11-24T07:34:27.426" v="514" actId="14100"/>
          <ac:spMkLst>
            <pc:docMk/>
            <pc:sldMk cId="3963072335" sldId="304"/>
            <ac:spMk id="12" creationId="{7CAB955C-BB27-B07E-F2E7-564176941074}"/>
          </ac:spMkLst>
        </pc:spChg>
        <pc:spChg chg="mod">
          <ac:chgData name="Brynes, Alexander (STFC,DL,AST)" userId="S::alexander.brynes@stfc.ac.uk::78638089-f5c4-4b10-8853-bb9b3ddce092" providerId="AD" clId="Web-{0475AA70-C95B-6E1B-B677-10536E657648}" dt="2025-11-24T07:34:55.285" v="547" actId="1076"/>
          <ac:spMkLst>
            <pc:docMk/>
            <pc:sldMk cId="3963072335" sldId="304"/>
            <ac:spMk id="13" creationId="{7D945472-CD2F-1C70-BEB3-6850DBAFA092}"/>
          </ac:spMkLst>
        </pc:spChg>
        <pc:spChg chg="mod">
          <ac:chgData name="Brynes, Alexander (STFC,DL,AST)" userId="S::alexander.brynes@stfc.ac.uk::78638089-f5c4-4b10-8853-bb9b3ddce092" providerId="AD" clId="Web-{0475AA70-C95B-6E1B-B677-10536E657648}" dt="2025-11-24T07:34:15.598" v="512" actId="20577"/>
          <ac:spMkLst>
            <pc:docMk/>
            <pc:sldMk cId="3963072335" sldId="304"/>
            <ac:spMk id="14" creationId="{5B856056-BFE9-779F-E699-DCB6A33FCF51}"/>
          </ac:spMkLst>
        </pc:spChg>
        <pc:spChg chg="mod">
          <ac:chgData name="Brynes, Alexander (STFC,DL,AST)" userId="S::alexander.brynes@stfc.ac.uk::78638089-f5c4-4b10-8853-bb9b3ddce092" providerId="AD" clId="Web-{0475AA70-C95B-6E1B-B677-10536E657648}" dt="2025-11-24T07:34:37.676" v="517"/>
          <ac:spMkLst>
            <pc:docMk/>
            <pc:sldMk cId="3963072335" sldId="304"/>
            <ac:spMk id="17" creationId="{6BFFCF59-2F73-DEF8-7B73-B881A04B9035}"/>
          </ac:spMkLst>
        </pc:spChg>
        <pc:spChg chg="mod">
          <ac:chgData name="Brynes, Alexander (STFC,DL,AST)" userId="S::alexander.brynes@stfc.ac.uk::78638089-f5c4-4b10-8853-bb9b3ddce092" providerId="AD" clId="Web-{0475AA70-C95B-6E1B-B677-10536E657648}" dt="2025-11-24T07:35:02.551" v="549" actId="20577"/>
          <ac:spMkLst>
            <pc:docMk/>
            <pc:sldMk cId="3963072335" sldId="304"/>
            <ac:spMk id="18" creationId="{FD18E642-72A3-2853-63AD-13456926BA13}"/>
          </ac:spMkLst>
        </pc:spChg>
        <pc:spChg chg="mod">
          <ac:chgData name="Brynes, Alexander (STFC,DL,AST)" userId="S::alexander.brynes@stfc.ac.uk::78638089-f5c4-4b10-8853-bb9b3ddce092" providerId="AD" clId="Web-{0475AA70-C95B-6E1B-B677-10536E657648}" dt="2025-11-24T07:39:05.708" v="907" actId="20577"/>
          <ac:spMkLst>
            <pc:docMk/>
            <pc:sldMk cId="3963072335" sldId="304"/>
            <ac:spMk id="19" creationId="{6615B8BF-7A77-4ECC-8B47-65CE9A449B00}"/>
          </ac:spMkLst>
        </pc:spChg>
        <pc:grpChg chg="add mod">
          <ac:chgData name="Brynes, Alexander (STFC,DL,AST)" userId="S::alexander.brynes@stfc.ac.uk::78638089-f5c4-4b10-8853-bb9b3ddce092" providerId="AD" clId="Web-{0475AA70-C95B-6E1B-B677-10536E657648}" dt="2025-11-24T07:34:22.082" v="513" actId="14100"/>
          <ac:grpSpMkLst>
            <pc:docMk/>
            <pc:sldMk cId="3963072335" sldId="304"/>
            <ac:grpSpMk id="15" creationId="{50B6C3F1-565B-7549-7232-FECB43BD68CE}"/>
          </ac:grpSpMkLst>
        </pc:grpChg>
        <pc:grpChg chg="add mod">
          <ac:chgData name="Brynes, Alexander (STFC,DL,AST)" userId="S::alexander.brynes@stfc.ac.uk::78638089-f5c4-4b10-8853-bb9b3ddce092" providerId="AD" clId="Web-{0475AA70-C95B-6E1B-B677-10536E657648}" dt="2025-11-24T07:34:32.129" v="516" actId="1076"/>
          <ac:grpSpMkLst>
            <pc:docMk/>
            <pc:sldMk cId="3963072335" sldId="304"/>
            <ac:grpSpMk id="16" creationId="{7CDEA171-F431-999A-26E9-C04CEBE53177}"/>
          </ac:grpSpMkLst>
        </pc:grpChg>
        <pc:picChg chg="add mod">
          <ac:chgData name="Brynes, Alexander (STFC,DL,AST)" userId="S::alexander.brynes@stfc.ac.uk::78638089-f5c4-4b10-8853-bb9b3ddce092" providerId="AD" clId="Web-{0475AA70-C95B-6E1B-B677-10536E657648}" dt="2025-11-24T07:26:32.719" v="104" actId="1076"/>
          <ac:picMkLst>
            <pc:docMk/>
            <pc:sldMk cId="3963072335" sldId="304"/>
            <ac:picMk id="2" creationId="{97F51275-1861-880C-2A31-CF97C94BB746}"/>
          </ac:picMkLst>
        </pc:picChg>
      </pc:sldChg>
    </pc:docChg>
  </pc:docChgLst>
  <pc:docChgLst>
    <pc:chgData name="Brynes, Alexander (STFC,DL,AST)" userId="S::alexander.brynes@stfc.ac.uk::78638089-f5c4-4b10-8853-bb9b3ddce092" providerId="AD" clId="Web-{42FAE40C-4664-4904-B11E-D55B1D44AFE0}"/>
    <pc:docChg chg="modSld">
      <pc:chgData name="Brynes, Alexander (STFC,DL,AST)" userId="S::alexander.brynes@stfc.ac.uk::78638089-f5c4-4b10-8853-bb9b3ddce092" providerId="AD" clId="Web-{42FAE40C-4664-4904-B11E-D55B1D44AFE0}" dt="2025-11-25T10:56:13.535" v="3" actId="20577"/>
      <pc:docMkLst>
        <pc:docMk/>
      </pc:docMkLst>
      <pc:sldChg chg="delSp">
        <pc:chgData name="Brynes, Alexander (STFC,DL,AST)" userId="S::alexander.brynes@stfc.ac.uk::78638089-f5c4-4b10-8853-bb9b3ddce092" providerId="AD" clId="Web-{42FAE40C-4664-4904-B11E-D55B1D44AFE0}" dt="2025-11-25T10:54:44.424" v="0"/>
        <pc:sldMkLst>
          <pc:docMk/>
          <pc:sldMk cId="1243358367" sldId="270"/>
        </pc:sldMkLst>
      </pc:sldChg>
      <pc:sldChg chg="modSp">
        <pc:chgData name="Brynes, Alexander (STFC,DL,AST)" userId="S::alexander.brynes@stfc.ac.uk::78638089-f5c4-4b10-8853-bb9b3ddce092" providerId="AD" clId="Web-{42FAE40C-4664-4904-B11E-D55B1D44AFE0}" dt="2025-11-25T10:56:13.535" v="3" actId="20577"/>
        <pc:sldMkLst>
          <pc:docMk/>
          <pc:sldMk cId="3076318996" sldId="281"/>
        </pc:sldMkLst>
        <pc:spChg chg="mod">
          <ac:chgData name="Brynes, Alexander (STFC,DL,AST)" userId="S::alexander.brynes@stfc.ac.uk::78638089-f5c4-4b10-8853-bb9b3ddce092" providerId="AD" clId="Web-{42FAE40C-4664-4904-B11E-D55B1D44AFE0}" dt="2025-11-25T10:56:13.535" v="3" actId="20577"/>
          <ac:spMkLst>
            <pc:docMk/>
            <pc:sldMk cId="3076318996" sldId="281"/>
            <ac:spMk id="8" creationId="{EBCE88F2-7F24-BC60-FF0D-E6B62B192D85}"/>
          </ac:spMkLst>
        </pc:spChg>
      </pc:sldChg>
      <pc:sldChg chg="modSp">
        <pc:chgData name="Brynes, Alexander (STFC,DL,AST)" userId="S::alexander.brynes@stfc.ac.uk::78638089-f5c4-4b10-8853-bb9b3ddce092" providerId="AD" clId="Web-{42FAE40C-4664-4904-B11E-D55B1D44AFE0}" dt="2025-11-25T10:55:09.831" v="1" actId="1076"/>
        <pc:sldMkLst>
          <pc:docMk/>
          <pc:sldMk cId="2630925585" sldId="303"/>
        </pc:sldMkLst>
        <pc:spChg chg="mod">
          <ac:chgData name="Brynes, Alexander (STFC,DL,AST)" userId="S::alexander.brynes@stfc.ac.uk::78638089-f5c4-4b10-8853-bb9b3ddce092" providerId="AD" clId="Web-{42FAE40C-4664-4904-B11E-D55B1D44AFE0}" dt="2025-11-25T10:55:09.831" v="1" actId="1076"/>
          <ac:spMkLst>
            <pc:docMk/>
            <pc:sldMk cId="2630925585" sldId="303"/>
            <ac:spMk id="23" creationId="{AAC7EA48-4200-5583-385B-A91B0E9AB22F}"/>
          </ac:spMkLst>
        </pc:spChg>
      </pc:sldChg>
    </pc:docChg>
  </pc:docChgLst>
  <pc:docChgLst>
    <pc:chgData name="Brynes, Alexander (STFC,DL,AST)" userId="S::alexander.brynes@stfc.ac.uk::78638089-f5c4-4b10-8853-bb9b3ddce092" providerId="AD" clId="Web-{E9232370-BA9A-4574-BFCD-D3E8A14D5A7D}"/>
    <pc:docChg chg="modSld">
      <pc:chgData name="Brynes, Alexander (STFC,DL,AST)" userId="S::alexander.brynes@stfc.ac.uk::78638089-f5c4-4b10-8853-bb9b3ddce092" providerId="AD" clId="Web-{E9232370-BA9A-4574-BFCD-D3E8A14D5A7D}" dt="2025-11-24T07:19:46.952" v="34" actId="20577"/>
      <pc:docMkLst>
        <pc:docMk/>
      </pc:docMkLst>
      <pc:sldChg chg="modSp">
        <pc:chgData name="Brynes, Alexander (STFC,DL,AST)" userId="S::alexander.brynes@stfc.ac.uk::78638089-f5c4-4b10-8853-bb9b3ddce092" providerId="AD" clId="Web-{E9232370-BA9A-4574-BFCD-D3E8A14D5A7D}" dt="2025-11-24T07:19:46.952" v="34" actId="20577"/>
        <pc:sldMkLst>
          <pc:docMk/>
          <pc:sldMk cId="0" sldId="256"/>
        </pc:sldMkLst>
        <pc:spChg chg="mod">
          <ac:chgData name="Brynes, Alexander (STFC,DL,AST)" userId="S::alexander.brynes@stfc.ac.uk::78638089-f5c4-4b10-8853-bb9b3ddce092" providerId="AD" clId="Web-{E9232370-BA9A-4574-BFCD-D3E8A14D5A7D}" dt="2025-11-24T07:19:04.325" v="10" actId="20577"/>
          <ac:spMkLst>
            <pc:docMk/>
            <pc:sldMk cId="0" sldId="256"/>
            <ac:spMk id="2" creationId="{00000000-0000-0000-0000-000000000000}"/>
          </ac:spMkLst>
        </pc:spChg>
        <pc:spChg chg="mod">
          <ac:chgData name="Brynes, Alexander (STFC,DL,AST)" userId="S::alexander.brynes@stfc.ac.uk::78638089-f5c4-4b10-8853-bb9b3ddce092" providerId="AD" clId="Web-{E9232370-BA9A-4574-BFCD-D3E8A14D5A7D}" dt="2025-11-24T07:19:46.952" v="34" actId="20577"/>
          <ac:spMkLst>
            <pc:docMk/>
            <pc:sldMk cId="0" sldId="256"/>
            <ac:spMk id="3" creationId="{00000000-0000-0000-0000-000000000000}"/>
          </ac:spMkLst>
        </pc:spChg>
      </pc:sldChg>
      <pc:sldChg chg="delAnim">
        <pc:chgData name="Brynes, Alexander (STFC,DL,AST)" userId="S::alexander.brynes@stfc.ac.uk::78638089-f5c4-4b10-8853-bb9b3ddce092" providerId="AD" clId="Web-{E9232370-BA9A-4574-BFCD-D3E8A14D5A7D}" dt="2025-11-24T07:18:05.010" v="0"/>
        <pc:sldMkLst>
          <pc:docMk/>
          <pc:sldMk cId="3188650222" sldId="290"/>
        </pc:sldMkLst>
      </pc:sldChg>
    </pc:docChg>
  </pc:docChgLst>
  <pc:docChgLst>
    <pc:chgData name="Brynes, Alexander (STFC,DL,AST)" userId="S::alexander.brynes@stfc.ac.uk::78638089-f5c4-4b10-8853-bb9b3ddce092" providerId="AD" clId="Web-{22F5491E-D637-B67C-BD74-CBF392752D1F}"/>
    <pc:docChg chg="addSld delSld modSld sldOrd">
      <pc:chgData name="Brynes, Alexander (STFC,DL,AST)" userId="S::alexander.brynes@stfc.ac.uk::78638089-f5c4-4b10-8853-bb9b3ddce092" providerId="AD" clId="Web-{22F5491E-D637-B67C-BD74-CBF392752D1F}" dt="2025-11-24T08:57:29.247" v="1215" actId="20577"/>
      <pc:docMkLst>
        <pc:docMk/>
      </pc:docMkLst>
      <pc:sldChg chg="modSp ord">
        <pc:chgData name="Brynes, Alexander (STFC,DL,AST)" userId="S::alexander.brynes@stfc.ac.uk::78638089-f5c4-4b10-8853-bb9b3ddce092" providerId="AD" clId="Web-{22F5491E-D637-B67C-BD74-CBF392752D1F}" dt="2025-11-24T08:28:40.403" v="304" actId="20577"/>
        <pc:sldMkLst>
          <pc:docMk/>
          <pc:sldMk cId="1133579281" sldId="280"/>
        </pc:sldMkLst>
        <pc:spChg chg="mod">
          <ac:chgData name="Brynes, Alexander (STFC,DL,AST)" userId="S::alexander.brynes@stfc.ac.uk::78638089-f5c4-4b10-8853-bb9b3ddce092" providerId="AD" clId="Web-{22F5491E-D637-B67C-BD74-CBF392752D1F}" dt="2025-11-24T08:28:28.091" v="299" actId="20577"/>
          <ac:spMkLst>
            <pc:docMk/>
            <pc:sldMk cId="1133579281" sldId="280"/>
            <ac:spMk id="8" creationId="{7BD002BF-DA87-AB2E-EBFD-6DB388EE8CF8}"/>
          </ac:spMkLst>
        </pc:spChg>
        <pc:spChg chg="mod">
          <ac:chgData name="Brynes, Alexander (STFC,DL,AST)" userId="S::alexander.brynes@stfc.ac.uk::78638089-f5c4-4b10-8853-bb9b3ddce092" providerId="AD" clId="Web-{22F5491E-D637-B67C-BD74-CBF392752D1F}" dt="2025-11-24T08:28:40.403" v="304" actId="20577"/>
          <ac:spMkLst>
            <pc:docMk/>
            <pc:sldMk cId="1133579281" sldId="280"/>
            <ac:spMk id="9" creationId="{05E77238-B9DA-2F35-5B99-B62D467B8448}"/>
          </ac:spMkLst>
        </pc:spChg>
      </pc:sldChg>
      <pc:sldChg chg="addSp delSp modSp">
        <pc:chgData name="Brynes, Alexander (STFC,DL,AST)" userId="S::alexander.brynes@stfc.ac.uk::78638089-f5c4-4b10-8853-bb9b3ddce092" providerId="AD" clId="Web-{22F5491E-D637-B67C-BD74-CBF392752D1F}" dt="2025-11-24T08:56:36.559" v="1205" actId="20577"/>
        <pc:sldMkLst>
          <pc:docMk/>
          <pc:sldMk cId="3076318996" sldId="281"/>
        </pc:sldMkLst>
        <pc:spChg chg="add mod">
          <ac:chgData name="Brynes, Alexander (STFC,DL,AST)" userId="S::alexander.brynes@stfc.ac.uk::78638089-f5c4-4b10-8853-bb9b3ddce092" providerId="AD" clId="Web-{22F5491E-D637-B67C-BD74-CBF392752D1F}" dt="2025-11-24T08:52:04.577" v="902" actId="20577"/>
          <ac:spMkLst>
            <pc:docMk/>
            <pc:sldMk cId="3076318996" sldId="281"/>
            <ac:spMk id="3" creationId="{2669E680-787C-2795-E5EF-07BA32B3AB90}"/>
          </ac:spMkLst>
        </pc:spChg>
        <pc:spChg chg="mod">
          <ac:chgData name="Brynes, Alexander (STFC,DL,AST)" userId="S::alexander.brynes@stfc.ac.uk::78638089-f5c4-4b10-8853-bb9b3ddce092" providerId="AD" clId="Web-{22F5491E-D637-B67C-BD74-CBF392752D1F}" dt="2025-11-24T08:48:41.779" v="708" actId="20577"/>
          <ac:spMkLst>
            <pc:docMk/>
            <pc:sldMk cId="3076318996" sldId="281"/>
            <ac:spMk id="5" creationId="{A121BF9D-7312-D146-A098-1393906DE9CF}"/>
          </ac:spMkLst>
        </pc:spChg>
        <pc:spChg chg="add mod">
          <ac:chgData name="Brynes, Alexander (STFC,DL,AST)" userId="S::alexander.brynes@stfc.ac.uk::78638089-f5c4-4b10-8853-bb9b3ddce092" providerId="AD" clId="Web-{22F5491E-D637-B67C-BD74-CBF392752D1F}" dt="2025-11-24T08:54:53.761" v="1064" actId="1076"/>
          <ac:spMkLst>
            <pc:docMk/>
            <pc:sldMk cId="3076318996" sldId="281"/>
            <ac:spMk id="7" creationId="{EC7175C1-BB99-D060-C81E-9BEB55F42BF0}"/>
          </ac:spMkLst>
        </pc:spChg>
        <pc:spChg chg="add mod">
          <ac:chgData name="Brynes, Alexander (STFC,DL,AST)" userId="S::alexander.brynes@stfc.ac.uk::78638089-f5c4-4b10-8853-bb9b3ddce092" providerId="AD" clId="Web-{22F5491E-D637-B67C-BD74-CBF392752D1F}" dt="2025-11-24T08:56:36.559" v="1205" actId="20577"/>
          <ac:spMkLst>
            <pc:docMk/>
            <pc:sldMk cId="3076318996" sldId="281"/>
            <ac:spMk id="8" creationId="{EBCE88F2-7F24-BC60-FF0D-E6B62B192D85}"/>
          </ac:spMkLst>
        </pc:spChg>
      </pc:sldChg>
      <pc:sldChg chg="modSp">
        <pc:chgData name="Brynes, Alexander (STFC,DL,AST)" userId="S::alexander.brynes@stfc.ac.uk::78638089-f5c4-4b10-8853-bb9b3ddce092" providerId="AD" clId="Web-{22F5491E-D637-B67C-BD74-CBF392752D1F}" dt="2025-11-24T08:47:47.903" v="699" actId="20577"/>
        <pc:sldMkLst>
          <pc:docMk/>
          <pc:sldMk cId="3550119301" sldId="286"/>
        </pc:sldMkLst>
        <pc:spChg chg="mod">
          <ac:chgData name="Brynes, Alexander (STFC,DL,AST)" userId="S::alexander.brynes@stfc.ac.uk::78638089-f5c4-4b10-8853-bb9b3ddce092" providerId="AD" clId="Web-{22F5491E-D637-B67C-BD74-CBF392752D1F}" dt="2025-11-24T08:47:47.903" v="699" actId="20577"/>
          <ac:spMkLst>
            <pc:docMk/>
            <pc:sldMk cId="3550119301" sldId="286"/>
            <ac:spMk id="6" creationId="{00000000-0000-0000-0000-000000000000}"/>
          </ac:spMkLst>
        </pc:spChg>
      </pc:sldChg>
      <pc:sldChg chg="modSp">
        <pc:chgData name="Brynes, Alexander (STFC,DL,AST)" userId="S::alexander.brynes@stfc.ac.uk::78638089-f5c4-4b10-8853-bb9b3ddce092" providerId="AD" clId="Web-{22F5491E-D637-B67C-BD74-CBF392752D1F}" dt="2025-11-24T08:57:29.247" v="1215" actId="20577"/>
        <pc:sldMkLst>
          <pc:docMk/>
          <pc:sldMk cId="2460957292" sldId="299"/>
        </pc:sldMkLst>
        <pc:spChg chg="mod">
          <ac:chgData name="Brynes, Alexander (STFC,DL,AST)" userId="S::alexander.brynes@stfc.ac.uk::78638089-f5c4-4b10-8853-bb9b3ddce092" providerId="AD" clId="Web-{22F5491E-D637-B67C-BD74-CBF392752D1F}" dt="2025-11-24T08:46:33.466" v="671" actId="20577"/>
          <ac:spMkLst>
            <pc:docMk/>
            <pc:sldMk cId="2460957292" sldId="299"/>
            <ac:spMk id="3" creationId="{00000000-0000-0000-0000-000000000000}"/>
          </ac:spMkLst>
        </pc:spChg>
        <pc:spChg chg="mod">
          <ac:chgData name="Brynes, Alexander (STFC,DL,AST)" userId="S::alexander.brynes@stfc.ac.uk::78638089-f5c4-4b10-8853-bb9b3ddce092" providerId="AD" clId="Web-{22F5491E-D637-B67C-BD74-CBF392752D1F}" dt="2025-11-24T08:45:39.199" v="650" actId="14100"/>
          <ac:spMkLst>
            <pc:docMk/>
            <pc:sldMk cId="2460957292" sldId="299"/>
            <ac:spMk id="22" creationId="{00000000-0000-0000-0000-000000000000}"/>
          </ac:spMkLst>
        </pc:spChg>
        <pc:spChg chg="mod">
          <ac:chgData name="Brynes, Alexander (STFC,DL,AST)" userId="S::alexander.brynes@stfc.ac.uk::78638089-f5c4-4b10-8853-bb9b3ddce092" providerId="AD" clId="Web-{22F5491E-D637-B67C-BD74-CBF392752D1F}" dt="2025-11-24T08:45:30.668" v="648" actId="14100"/>
          <ac:spMkLst>
            <pc:docMk/>
            <pc:sldMk cId="2460957292" sldId="299"/>
            <ac:spMk id="23" creationId="{00000000-0000-0000-0000-000000000000}"/>
          </ac:spMkLst>
        </pc:spChg>
        <pc:spChg chg="mod">
          <ac:chgData name="Brynes, Alexander (STFC,DL,AST)" userId="S::alexander.brynes@stfc.ac.uk::78638089-f5c4-4b10-8853-bb9b3ddce092" providerId="AD" clId="Web-{22F5491E-D637-B67C-BD74-CBF392752D1F}" dt="2025-11-24T08:45:46.856" v="652" actId="20577"/>
          <ac:spMkLst>
            <pc:docMk/>
            <pc:sldMk cId="2460957292" sldId="299"/>
            <ac:spMk id="24" creationId="{00000000-0000-0000-0000-000000000000}"/>
          </ac:spMkLst>
        </pc:spChg>
        <pc:spChg chg="mod">
          <ac:chgData name="Brynes, Alexander (STFC,DL,AST)" userId="S::alexander.brynes@stfc.ac.uk::78638089-f5c4-4b10-8853-bb9b3ddce092" providerId="AD" clId="Web-{22F5491E-D637-B67C-BD74-CBF392752D1F}" dt="2025-11-24T08:45:42.543" v="651" actId="20577"/>
          <ac:spMkLst>
            <pc:docMk/>
            <pc:sldMk cId="2460957292" sldId="299"/>
            <ac:spMk id="25" creationId="{00000000-0000-0000-0000-000000000000}"/>
          </ac:spMkLst>
        </pc:spChg>
        <pc:spChg chg="mod">
          <ac:chgData name="Brynes, Alexander (STFC,DL,AST)" userId="S::alexander.brynes@stfc.ac.uk::78638089-f5c4-4b10-8853-bb9b3ddce092" providerId="AD" clId="Web-{22F5491E-D637-B67C-BD74-CBF392752D1F}" dt="2025-11-24T08:57:29.247" v="1215" actId="20577"/>
          <ac:spMkLst>
            <pc:docMk/>
            <pc:sldMk cId="2460957292" sldId="299"/>
            <ac:spMk id="48" creationId="{00000000-0000-0000-0000-000000000000}"/>
          </ac:spMkLst>
        </pc:spChg>
        <pc:cxnChg chg="mod">
          <ac:chgData name="Brynes, Alexander (STFC,DL,AST)" userId="S::alexander.brynes@stfc.ac.uk::78638089-f5c4-4b10-8853-bb9b3ddce092" providerId="AD" clId="Web-{22F5491E-D637-B67C-BD74-CBF392752D1F}" dt="2025-11-24T08:45:39.199" v="650" actId="14100"/>
          <ac:cxnSpMkLst>
            <pc:docMk/>
            <pc:sldMk cId="2460957292" sldId="299"/>
            <ac:cxnSpMk id="29" creationId="{00000000-0000-0000-0000-000000000000}"/>
          </ac:cxnSpMkLst>
        </pc:cxnChg>
        <pc:cxnChg chg="mod">
          <ac:chgData name="Brynes, Alexander (STFC,DL,AST)" userId="S::alexander.brynes@stfc.ac.uk::78638089-f5c4-4b10-8853-bb9b3ddce092" providerId="AD" clId="Web-{22F5491E-D637-B67C-BD74-CBF392752D1F}" dt="2025-11-24T08:45:30.668" v="648" actId="14100"/>
          <ac:cxnSpMkLst>
            <pc:docMk/>
            <pc:sldMk cId="2460957292" sldId="299"/>
            <ac:cxnSpMk id="30" creationId="{00000000-0000-0000-0000-000000000000}"/>
          </ac:cxnSpMkLst>
        </pc:cxnChg>
        <pc:cxnChg chg="mod">
          <ac:chgData name="Brynes, Alexander (STFC,DL,AST)" userId="S::alexander.brynes@stfc.ac.uk::78638089-f5c4-4b10-8853-bb9b3ddce092" providerId="AD" clId="Web-{22F5491E-D637-B67C-BD74-CBF392752D1F}" dt="2025-11-24T08:45:39.199" v="650" actId="14100"/>
          <ac:cxnSpMkLst>
            <pc:docMk/>
            <pc:sldMk cId="2460957292" sldId="299"/>
            <ac:cxnSpMk id="73" creationId="{00000000-0000-0000-0000-000000000000}"/>
          </ac:cxnSpMkLst>
        </pc:cxnChg>
        <pc:cxnChg chg="mod">
          <ac:chgData name="Brynes, Alexander (STFC,DL,AST)" userId="S::alexander.brynes@stfc.ac.uk::78638089-f5c4-4b10-8853-bb9b3ddce092" providerId="AD" clId="Web-{22F5491E-D637-B67C-BD74-CBF392752D1F}" dt="2025-11-24T08:45:30.668" v="648" actId="14100"/>
          <ac:cxnSpMkLst>
            <pc:docMk/>
            <pc:sldMk cId="2460957292" sldId="299"/>
            <ac:cxnSpMk id="77" creationId="{00000000-0000-0000-0000-000000000000}"/>
          </ac:cxnSpMkLst>
        </pc:cxnChg>
      </pc:sldChg>
      <pc:sldChg chg="modSp">
        <pc:chgData name="Brynes, Alexander (STFC,DL,AST)" userId="S::alexander.brynes@stfc.ac.uk::78638089-f5c4-4b10-8853-bb9b3ddce092" providerId="AD" clId="Web-{22F5491E-D637-B67C-BD74-CBF392752D1F}" dt="2025-11-24T08:47:26.591" v="684" actId="20577"/>
        <pc:sldMkLst>
          <pc:docMk/>
          <pc:sldMk cId="957491148" sldId="302"/>
        </pc:sldMkLst>
        <pc:spChg chg="mod">
          <ac:chgData name="Brynes, Alexander (STFC,DL,AST)" userId="S::alexander.brynes@stfc.ac.uk::78638089-f5c4-4b10-8853-bb9b3ddce092" providerId="AD" clId="Web-{22F5491E-D637-B67C-BD74-CBF392752D1F}" dt="2025-11-24T08:47:17.591" v="682" actId="20577"/>
          <ac:spMkLst>
            <pc:docMk/>
            <pc:sldMk cId="957491148" sldId="302"/>
            <ac:spMk id="8" creationId="{A1A39C34-E01A-FD49-8603-2E8AE6BB5606}"/>
          </ac:spMkLst>
        </pc:spChg>
        <pc:spChg chg="mod">
          <ac:chgData name="Brynes, Alexander (STFC,DL,AST)" userId="S::alexander.brynes@stfc.ac.uk::78638089-f5c4-4b10-8853-bb9b3ddce092" providerId="AD" clId="Web-{22F5491E-D637-B67C-BD74-CBF392752D1F}" dt="2025-11-24T08:47:26.591" v="684" actId="20577"/>
          <ac:spMkLst>
            <pc:docMk/>
            <pc:sldMk cId="957491148" sldId="302"/>
            <ac:spMk id="9" creationId="{1CBAF2C3-EC07-3149-9606-B755707208BA}"/>
          </ac:spMkLst>
        </pc:spChg>
      </pc:sldChg>
      <pc:sldChg chg="addSp delSp modSp">
        <pc:chgData name="Brynes, Alexander (STFC,DL,AST)" userId="S::alexander.brynes@stfc.ac.uk::78638089-f5c4-4b10-8853-bb9b3ddce092" providerId="AD" clId="Web-{22F5491E-D637-B67C-BD74-CBF392752D1F}" dt="2025-11-24T08:26:04.416" v="256" actId="14100"/>
        <pc:sldMkLst>
          <pc:docMk/>
          <pc:sldMk cId="2630925585" sldId="303"/>
        </pc:sldMkLst>
        <pc:spChg chg="mod">
          <ac:chgData name="Brynes, Alexander (STFC,DL,AST)" userId="S::alexander.brynes@stfc.ac.uk::78638089-f5c4-4b10-8853-bb9b3ddce092" providerId="AD" clId="Web-{22F5491E-D637-B67C-BD74-CBF392752D1F}" dt="2025-11-24T08:25:23.134" v="246" actId="20577"/>
          <ac:spMkLst>
            <pc:docMk/>
            <pc:sldMk cId="2630925585" sldId="303"/>
            <ac:spMk id="2" creationId="{3DF6DBE4-A3E8-7EAF-379A-B250638AF93F}"/>
          </ac:spMkLst>
        </pc:spChg>
        <pc:spChg chg="mod">
          <ac:chgData name="Brynes, Alexander (STFC,DL,AST)" userId="S::alexander.brynes@stfc.ac.uk::78638089-f5c4-4b10-8853-bb9b3ddce092" providerId="AD" clId="Web-{22F5491E-D637-B67C-BD74-CBF392752D1F}" dt="2025-11-24T08:18:21.661" v="54" actId="20577"/>
          <ac:spMkLst>
            <pc:docMk/>
            <pc:sldMk cId="2630925585" sldId="303"/>
            <ac:spMk id="7" creationId="{4DC7C5A0-51DC-3703-FEA9-8A15500B35D2}"/>
          </ac:spMkLst>
        </pc:spChg>
        <pc:spChg chg="add mod">
          <ac:chgData name="Brynes, Alexander (STFC,DL,AST)" userId="S::alexander.brynes@stfc.ac.uk::78638089-f5c4-4b10-8853-bb9b3ddce092" providerId="AD" clId="Web-{22F5491E-D637-B67C-BD74-CBF392752D1F}" dt="2025-11-24T08:24:04.819" v="226"/>
          <ac:spMkLst>
            <pc:docMk/>
            <pc:sldMk cId="2630925585" sldId="303"/>
            <ac:spMk id="15" creationId="{A6EBED2B-C6DB-82FC-D778-35B56828F45B}"/>
          </ac:spMkLst>
        </pc:spChg>
        <pc:spChg chg="add mod">
          <ac:chgData name="Brynes, Alexander (STFC,DL,AST)" userId="S::alexander.brynes@stfc.ac.uk::78638089-f5c4-4b10-8853-bb9b3ddce092" providerId="AD" clId="Web-{22F5491E-D637-B67C-BD74-CBF392752D1F}" dt="2025-11-24T08:24:14.131" v="227"/>
          <ac:spMkLst>
            <pc:docMk/>
            <pc:sldMk cId="2630925585" sldId="303"/>
            <ac:spMk id="20" creationId="{4BB61051-F44C-01FF-AF89-D7BD437D27F0}"/>
          </ac:spMkLst>
        </pc:spChg>
        <pc:spChg chg="add mod">
          <ac:chgData name="Brynes, Alexander (STFC,DL,AST)" userId="S::alexander.brynes@stfc.ac.uk::78638089-f5c4-4b10-8853-bb9b3ddce092" providerId="AD" clId="Web-{22F5491E-D637-B67C-BD74-CBF392752D1F}" dt="2025-11-24T08:24:49.930" v="236" actId="1076"/>
          <ac:spMkLst>
            <pc:docMk/>
            <pc:sldMk cId="2630925585" sldId="303"/>
            <ac:spMk id="21" creationId="{6F128C41-6893-DD3E-D85D-7D25B68E9EA5}"/>
          </ac:spMkLst>
        </pc:spChg>
        <pc:spChg chg="add mod">
          <ac:chgData name="Brynes, Alexander (STFC,DL,AST)" userId="S::alexander.brynes@stfc.ac.uk::78638089-f5c4-4b10-8853-bb9b3ddce092" providerId="AD" clId="Web-{22F5491E-D637-B67C-BD74-CBF392752D1F}" dt="2025-11-24T08:24:53.039" v="237" actId="1076"/>
          <ac:spMkLst>
            <pc:docMk/>
            <pc:sldMk cId="2630925585" sldId="303"/>
            <ac:spMk id="22" creationId="{48AC6FA5-D9CB-D236-D8B4-8A69A7DB666A}"/>
          </ac:spMkLst>
        </pc:spChg>
        <pc:spChg chg="add mod">
          <ac:chgData name="Brynes, Alexander (STFC,DL,AST)" userId="S::alexander.brynes@stfc.ac.uk::78638089-f5c4-4b10-8853-bb9b3ddce092" providerId="AD" clId="Web-{22F5491E-D637-B67C-BD74-CBF392752D1F}" dt="2025-11-24T08:24:57.664" v="238" actId="1076"/>
          <ac:spMkLst>
            <pc:docMk/>
            <pc:sldMk cId="2630925585" sldId="303"/>
            <ac:spMk id="23" creationId="{AAC7EA48-4200-5583-385B-A91B0E9AB22F}"/>
          </ac:spMkLst>
        </pc:spChg>
        <pc:spChg chg="add mod">
          <ac:chgData name="Brynes, Alexander (STFC,DL,AST)" userId="S::alexander.brynes@stfc.ac.uk::78638089-f5c4-4b10-8853-bb9b3ddce092" providerId="AD" clId="Web-{22F5491E-D637-B67C-BD74-CBF392752D1F}" dt="2025-11-24T08:26:04.416" v="256" actId="14100"/>
          <ac:spMkLst>
            <pc:docMk/>
            <pc:sldMk cId="2630925585" sldId="303"/>
            <ac:spMk id="24" creationId="{CDBD7C3E-516C-5DA2-6C9E-58B5FAB6B399}"/>
          </ac:spMkLst>
        </pc:spChg>
        <pc:spChg chg="add mod">
          <ac:chgData name="Brynes, Alexander (STFC,DL,AST)" userId="S::alexander.brynes@stfc.ac.uk::78638089-f5c4-4b10-8853-bb9b3ddce092" providerId="AD" clId="Web-{22F5491E-D637-B67C-BD74-CBF392752D1F}" dt="2025-11-24T08:25:46.494" v="251" actId="1076"/>
          <ac:spMkLst>
            <pc:docMk/>
            <pc:sldMk cId="2630925585" sldId="303"/>
            <ac:spMk id="26" creationId="{6A92138E-4720-41E9-89E3-E370FD544763}"/>
          </ac:spMkLst>
        </pc:spChg>
        <pc:spChg chg="add mod">
          <ac:chgData name="Brynes, Alexander (STFC,DL,AST)" userId="S::alexander.brynes@stfc.ac.uk::78638089-f5c4-4b10-8853-bb9b3ddce092" providerId="AD" clId="Web-{22F5491E-D637-B67C-BD74-CBF392752D1F}" dt="2025-11-24T08:25:56.650" v="254" actId="14100"/>
          <ac:spMkLst>
            <pc:docMk/>
            <pc:sldMk cId="2630925585" sldId="303"/>
            <ac:spMk id="27" creationId="{35FD4EA2-06D8-CC2F-5110-FEBFEFCD553E}"/>
          </ac:spMkLst>
        </pc:spChg>
        <pc:grpChg chg="add del mod">
          <ac:chgData name="Brynes, Alexander (STFC,DL,AST)" userId="S::alexander.brynes@stfc.ac.uk::78638089-f5c4-4b10-8853-bb9b3ddce092" providerId="AD" clId="Web-{22F5491E-D637-B67C-BD74-CBF392752D1F}" dt="2025-11-24T08:17:41.910" v="49" actId="1076"/>
          <ac:grpSpMkLst>
            <pc:docMk/>
            <pc:sldMk cId="2630925585" sldId="303"/>
            <ac:grpSpMk id="4" creationId="{7159CC35-5FFE-FDCB-6652-016EC286F43A}"/>
          </ac:grpSpMkLst>
        </pc:grpChg>
      </pc:sldChg>
      <pc:sldChg chg="addSp delSp modSp add replId">
        <pc:chgData name="Brynes, Alexander (STFC,DL,AST)" userId="S::alexander.brynes@stfc.ac.uk::78638089-f5c4-4b10-8853-bb9b3ddce092" providerId="AD" clId="Web-{22F5491E-D637-B67C-BD74-CBF392752D1F}" dt="2025-11-24T08:16:56.113" v="44" actId="1076"/>
        <pc:sldMkLst>
          <pc:docMk/>
          <pc:sldMk cId="2903543379" sldId="305"/>
        </pc:sldMkLst>
        <pc:spChg chg="mod">
          <ac:chgData name="Brynes, Alexander (STFC,DL,AST)" userId="S::alexander.brynes@stfc.ac.uk::78638089-f5c4-4b10-8853-bb9b3ddce092" providerId="AD" clId="Web-{22F5491E-D637-B67C-BD74-CBF392752D1F}" dt="2025-11-24T08:13:15.657" v="22" actId="20577"/>
          <ac:spMkLst>
            <pc:docMk/>
            <pc:sldMk cId="2903543379" sldId="305"/>
            <ac:spMk id="5" creationId="{B9860701-EC5C-E50B-78A7-FC0CBE2226D4}"/>
          </ac:spMkLst>
        </pc:spChg>
        <pc:spChg chg="mod">
          <ac:chgData name="Brynes, Alexander (STFC,DL,AST)" userId="S::alexander.brynes@stfc.ac.uk::78638089-f5c4-4b10-8853-bb9b3ddce092" providerId="AD" clId="Web-{22F5491E-D637-B67C-BD74-CBF392752D1F}" dt="2025-11-24T08:16:43.347" v="41" actId="1076"/>
          <ac:spMkLst>
            <pc:docMk/>
            <pc:sldMk cId="2903543379" sldId="305"/>
            <ac:spMk id="12" creationId="{3D9949B5-7BF3-5B79-BFEA-CC80CA77F683}"/>
          </ac:spMkLst>
        </pc:spChg>
        <pc:picChg chg="add mod ord">
          <ac:chgData name="Brynes, Alexander (STFC,DL,AST)" userId="S::alexander.brynes@stfc.ac.uk::78638089-f5c4-4b10-8853-bb9b3ddce092" providerId="AD" clId="Web-{22F5491E-D637-B67C-BD74-CBF392752D1F}" dt="2025-11-24T08:16:56.113" v="44" actId="1076"/>
          <ac:picMkLst>
            <pc:docMk/>
            <pc:sldMk cId="2903543379" sldId="305"/>
            <ac:picMk id="3" creationId="{1918F830-8E6C-C350-BA6E-BAF1522AD6A1}"/>
          </ac:picMkLst>
        </pc:picChg>
      </pc:sldChg>
      <pc:sldChg chg="addSp delSp modSp add replId">
        <pc:chgData name="Brynes, Alexander (STFC,DL,AST)" userId="S::alexander.brynes@stfc.ac.uk::78638089-f5c4-4b10-8853-bb9b3ddce092" providerId="AD" clId="Web-{22F5491E-D637-B67C-BD74-CBF392752D1F}" dt="2025-11-24T08:30:53.621" v="337" actId="20577"/>
        <pc:sldMkLst>
          <pc:docMk/>
          <pc:sldMk cId="3918039724" sldId="306"/>
        </pc:sldMkLst>
        <pc:spChg chg="add mod">
          <ac:chgData name="Brynes, Alexander (STFC,DL,AST)" userId="S::alexander.brynes@stfc.ac.uk::78638089-f5c4-4b10-8853-bb9b3ddce092" providerId="AD" clId="Web-{22F5491E-D637-B67C-BD74-CBF392752D1F}" dt="2025-11-24T08:30:33.011" v="325" actId="20577"/>
          <ac:spMkLst>
            <pc:docMk/>
            <pc:sldMk cId="3918039724" sldId="306"/>
            <ac:spMk id="3" creationId="{697BFE5A-7C82-E244-83C3-A634D5C30E22}"/>
          </ac:spMkLst>
        </pc:spChg>
        <pc:spChg chg="add">
          <ac:chgData name="Brynes, Alexander (STFC,DL,AST)" userId="S::alexander.brynes@stfc.ac.uk::78638089-f5c4-4b10-8853-bb9b3ddce092" providerId="AD" clId="Web-{22F5491E-D637-B67C-BD74-CBF392752D1F}" dt="2025-11-24T08:27:54.591" v="271"/>
          <ac:spMkLst>
            <pc:docMk/>
            <pc:sldMk cId="3918039724" sldId="306"/>
            <ac:spMk id="13" creationId="{71A7EF6E-91A0-814A-A849-05FA2A12CCEB}"/>
          </ac:spMkLst>
        </pc:spChg>
        <pc:spChg chg="add">
          <ac:chgData name="Brynes, Alexander (STFC,DL,AST)" userId="S::alexander.brynes@stfc.ac.uk::78638089-f5c4-4b10-8853-bb9b3ddce092" providerId="AD" clId="Web-{22F5491E-D637-B67C-BD74-CBF392752D1F}" dt="2025-11-24T08:27:54.591" v="271"/>
          <ac:spMkLst>
            <pc:docMk/>
            <pc:sldMk cId="3918039724" sldId="306"/>
            <ac:spMk id="19" creationId="{9AF5B15E-3966-388D-2D46-4F4B4AEC9D15}"/>
          </ac:spMkLst>
        </pc:spChg>
        <pc:spChg chg="add">
          <ac:chgData name="Brynes, Alexander (STFC,DL,AST)" userId="S::alexander.brynes@stfc.ac.uk::78638089-f5c4-4b10-8853-bb9b3ddce092" providerId="AD" clId="Web-{22F5491E-D637-B67C-BD74-CBF392752D1F}" dt="2025-11-24T08:27:54.591" v="271"/>
          <ac:spMkLst>
            <pc:docMk/>
            <pc:sldMk cId="3918039724" sldId="306"/>
            <ac:spMk id="25" creationId="{D3473BD9-65DA-CC39-8DEF-FDE538B100A3}"/>
          </ac:spMkLst>
        </pc:spChg>
        <pc:spChg chg="add">
          <ac:chgData name="Brynes, Alexander (STFC,DL,AST)" userId="S::alexander.brynes@stfc.ac.uk::78638089-f5c4-4b10-8853-bb9b3ddce092" providerId="AD" clId="Web-{22F5491E-D637-B67C-BD74-CBF392752D1F}" dt="2025-11-24T08:27:54.591" v="271"/>
          <ac:spMkLst>
            <pc:docMk/>
            <pc:sldMk cId="3918039724" sldId="306"/>
            <ac:spMk id="28" creationId="{DB3E05A1-DCA7-FB6F-9495-0E971508AB72}"/>
          </ac:spMkLst>
        </pc:spChg>
        <pc:spChg chg="add">
          <ac:chgData name="Brynes, Alexander (STFC,DL,AST)" userId="S::alexander.brynes@stfc.ac.uk::78638089-f5c4-4b10-8853-bb9b3ddce092" providerId="AD" clId="Web-{22F5491E-D637-B67C-BD74-CBF392752D1F}" dt="2025-11-24T08:27:54.591" v="271"/>
          <ac:spMkLst>
            <pc:docMk/>
            <pc:sldMk cId="3918039724" sldId="306"/>
            <ac:spMk id="29" creationId="{74317B42-E562-6D58-4093-7F1555637948}"/>
          </ac:spMkLst>
        </pc:spChg>
        <pc:spChg chg="add">
          <ac:chgData name="Brynes, Alexander (STFC,DL,AST)" userId="S::alexander.brynes@stfc.ac.uk::78638089-f5c4-4b10-8853-bb9b3ddce092" providerId="AD" clId="Web-{22F5491E-D637-B67C-BD74-CBF392752D1F}" dt="2025-11-24T08:27:54.591" v="271"/>
          <ac:spMkLst>
            <pc:docMk/>
            <pc:sldMk cId="3918039724" sldId="306"/>
            <ac:spMk id="30" creationId="{4C0C2782-A60D-8525-8BC1-D374D68F2F78}"/>
          </ac:spMkLst>
        </pc:spChg>
        <pc:spChg chg="add">
          <ac:chgData name="Brynes, Alexander (STFC,DL,AST)" userId="S::alexander.brynes@stfc.ac.uk::78638089-f5c4-4b10-8853-bb9b3ddce092" providerId="AD" clId="Web-{22F5491E-D637-B67C-BD74-CBF392752D1F}" dt="2025-11-24T08:27:54.591" v="271"/>
          <ac:spMkLst>
            <pc:docMk/>
            <pc:sldMk cId="3918039724" sldId="306"/>
            <ac:spMk id="31" creationId="{A314912C-05D3-0EFB-1C4D-40BC5B3FF7A2}"/>
          </ac:spMkLst>
        </pc:spChg>
        <pc:spChg chg="add mod">
          <ac:chgData name="Brynes, Alexander (STFC,DL,AST)" userId="S::alexander.brynes@stfc.ac.uk::78638089-f5c4-4b10-8853-bb9b3ddce092" providerId="AD" clId="Web-{22F5491E-D637-B67C-BD74-CBF392752D1F}" dt="2025-11-24T08:30:53.621" v="337" actId="20577"/>
          <ac:spMkLst>
            <pc:docMk/>
            <pc:sldMk cId="3918039724" sldId="306"/>
            <ac:spMk id="33" creationId="{14FDB7E8-BCA3-939C-2736-6A4E7C41A43B}"/>
          </ac:spMkLst>
        </pc:spChg>
        <pc:picChg chg="add">
          <ac:chgData name="Brynes, Alexander (STFC,DL,AST)" userId="S::alexander.brynes@stfc.ac.uk::78638089-f5c4-4b10-8853-bb9b3ddce092" providerId="AD" clId="Web-{22F5491E-D637-B67C-BD74-CBF392752D1F}" dt="2025-11-24T08:27:54.591" v="271"/>
          <ac:picMkLst>
            <pc:docMk/>
            <pc:sldMk cId="3918039724" sldId="306"/>
            <ac:picMk id="10" creationId="{60664E49-60AC-0D13-77F5-E57126ADFF8B}"/>
          </ac:picMkLst>
        </pc:picChg>
      </pc:sldChg>
      <pc:sldChg chg="add replId">
        <pc:chgData name="Brynes, Alexander (STFC,DL,AST)" userId="S::alexander.brynes@stfc.ac.uk::78638089-f5c4-4b10-8853-bb9b3ddce092" providerId="AD" clId="Web-{22F5491E-D637-B67C-BD74-CBF392752D1F}" dt="2025-11-24T08:28:06.372" v="272"/>
        <pc:sldMkLst>
          <pc:docMk/>
          <pc:sldMk cId="3416498829" sldId="307"/>
        </pc:sldMkLst>
      </pc:sldChg>
      <pc:sldChg chg="addSp delSp modSp add replId">
        <pc:chgData name="Brynes, Alexander (STFC,DL,AST)" userId="S::alexander.brynes@stfc.ac.uk::78638089-f5c4-4b10-8853-bb9b3ddce092" providerId="AD" clId="Web-{22F5491E-D637-B67C-BD74-CBF392752D1F}" dt="2025-11-24T08:37:08.062" v="644"/>
        <pc:sldMkLst>
          <pc:docMk/>
          <pc:sldMk cId="3583774056" sldId="308"/>
        </pc:sldMkLst>
        <pc:spChg chg="add mod">
          <ac:chgData name="Brynes, Alexander (STFC,DL,AST)" userId="S::alexander.brynes@stfc.ac.uk::78638089-f5c4-4b10-8853-bb9b3ddce092" providerId="AD" clId="Web-{22F5491E-D637-B67C-BD74-CBF392752D1F}" dt="2025-11-24T08:35:46.919" v="634" actId="14100"/>
          <ac:spMkLst>
            <pc:docMk/>
            <pc:sldMk cId="3583774056" sldId="308"/>
            <ac:spMk id="4" creationId="{3747FFD2-95AE-6B21-AB4A-18F23B8F8163}"/>
          </ac:spMkLst>
        </pc:spChg>
        <pc:spChg chg="add mod">
          <ac:chgData name="Brynes, Alexander (STFC,DL,AST)" userId="S::alexander.brynes@stfc.ac.uk::78638089-f5c4-4b10-8853-bb9b3ddce092" providerId="AD" clId="Web-{22F5491E-D637-B67C-BD74-CBF392752D1F}" dt="2025-11-24T08:30:59.668" v="340" actId="20577"/>
          <ac:spMkLst>
            <pc:docMk/>
            <pc:sldMk cId="3583774056" sldId="308"/>
            <ac:spMk id="6" creationId="{B08E1BCD-F55D-FF9B-5447-6340D1A56093}"/>
          </ac:spMkLst>
        </pc:spChg>
        <pc:spChg chg="add del mod">
          <ac:chgData name="Brynes, Alexander (STFC,DL,AST)" userId="S::alexander.brynes@stfc.ac.uk::78638089-f5c4-4b10-8853-bb9b3ddce092" providerId="AD" clId="Web-{22F5491E-D637-B67C-BD74-CBF392752D1F}" dt="2025-11-24T08:36:09.123" v="636"/>
          <ac:spMkLst>
            <pc:docMk/>
            <pc:sldMk cId="3583774056" sldId="308"/>
            <ac:spMk id="12" creationId="{0C5F6BC4-FD71-38E9-3DE6-57636B292007}"/>
          </ac:spMkLst>
        </pc:spChg>
        <pc:spChg chg="add">
          <ac:chgData name="Brynes, Alexander (STFC,DL,AST)" userId="S::alexander.brynes@stfc.ac.uk::78638089-f5c4-4b10-8853-bb9b3ddce092" providerId="AD" clId="Web-{22F5491E-D637-B67C-BD74-CBF392752D1F}" dt="2025-11-24T08:36:50.577" v="641"/>
          <ac:spMkLst>
            <pc:docMk/>
            <pc:sldMk cId="3583774056" sldId="308"/>
            <ac:spMk id="61" creationId="{3038B100-30D0-0067-B045-3BA2B5E51A7D}"/>
          </ac:spMkLst>
        </pc:spChg>
        <pc:spChg chg="add">
          <ac:chgData name="Brynes, Alexander (STFC,DL,AST)" userId="S::alexander.brynes@stfc.ac.uk::78638089-f5c4-4b10-8853-bb9b3ddce092" providerId="AD" clId="Web-{22F5491E-D637-B67C-BD74-CBF392752D1F}" dt="2025-11-24T08:36:50.577" v="641"/>
          <ac:spMkLst>
            <pc:docMk/>
            <pc:sldMk cId="3583774056" sldId="308"/>
            <ac:spMk id="62" creationId="{16CD0FC8-5F1D-24FA-5BEA-EADF51ECBF55}"/>
          </ac:spMkLst>
        </pc:spChg>
        <pc:spChg chg="add">
          <ac:chgData name="Brynes, Alexander (STFC,DL,AST)" userId="S::alexander.brynes@stfc.ac.uk::78638089-f5c4-4b10-8853-bb9b3ddce092" providerId="AD" clId="Web-{22F5491E-D637-B67C-BD74-CBF392752D1F}" dt="2025-11-24T08:36:50.577" v="641"/>
          <ac:spMkLst>
            <pc:docMk/>
            <pc:sldMk cId="3583774056" sldId="308"/>
            <ac:spMk id="63" creationId="{1BF14181-52BB-8006-D0F6-6D5574480254}"/>
          </ac:spMkLst>
        </pc:spChg>
        <pc:spChg chg="add">
          <ac:chgData name="Brynes, Alexander (STFC,DL,AST)" userId="S::alexander.brynes@stfc.ac.uk::78638089-f5c4-4b10-8853-bb9b3ddce092" providerId="AD" clId="Web-{22F5491E-D637-B67C-BD74-CBF392752D1F}" dt="2025-11-24T08:36:50.577" v="641"/>
          <ac:spMkLst>
            <pc:docMk/>
            <pc:sldMk cId="3583774056" sldId="308"/>
            <ac:spMk id="68" creationId="{360D3410-19B2-F1A0-4B04-E92186F8A820}"/>
          </ac:spMkLst>
        </pc:spChg>
        <pc:spChg chg="add">
          <ac:chgData name="Brynes, Alexander (STFC,DL,AST)" userId="S::alexander.brynes@stfc.ac.uk::78638089-f5c4-4b10-8853-bb9b3ddce092" providerId="AD" clId="Web-{22F5491E-D637-B67C-BD74-CBF392752D1F}" dt="2025-11-24T08:36:50.577" v="641"/>
          <ac:spMkLst>
            <pc:docMk/>
            <pc:sldMk cId="3583774056" sldId="308"/>
            <ac:spMk id="69" creationId="{4359916A-C789-856B-2619-61ABF5E0D5DF}"/>
          </ac:spMkLst>
        </pc:spChg>
        <pc:spChg chg="add">
          <ac:chgData name="Brynes, Alexander (STFC,DL,AST)" userId="S::alexander.brynes@stfc.ac.uk::78638089-f5c4-4b10-8853-bb9b3ddce092" providerId="AD" clId="Web-{22F5491E-D637-B67C-BD74-CBF392752D1F}" dt="2025-11-24T08:36:50.577" v="641"/>
          <ac:spMkLst>
            <pc:docMk/>
            <pc:sldMk cId="3583774056" sldId="308"/>
            <ac:spMk id="70" creationId="{829F5F56-021C-F2E2-3A8A-47C56A902ED5}"/>
          </ac:spMkLst>
        </pc:spChg>
        <pc:spChg chg="add">
          <ac:chgData name="Brynes, Alexander (STFC,DL,AST)" userId="S::alexander.brynes@stfc.ac.uk::78638089-f5c4-4b10-8853-bb9b3ddce092" providerId="AD" clId="Web-{22F5491E-D637-B67C-BD74-CBF392752D1F}" dt="2025-11-24T08:36:50.577" v="641"/>
          <ac:spMkLst>
            <pc:docMk/>
            <pc:sldMk cId="3583774056" sldId="308"/>
            <ac:spMk id="71" creationId="{7694E66B-D141-13B9-1340-CEE00C127125}"/>
          </ac:spMkLst>
        </pc:spChg>
        <pc:spChg chg="add">
          <ac:chgData name="Brynes, Alexander (STFC,DL,AST)" userId="S::alexander.brynes@stfc.ac.uk::78638089-f5c4-4b10-8853-bb9b3ddce092" providerId="AD" clId="Web-{22F5491E-D637-B67C-BD74-CBF392752D1F}" dt="2025-11-24T08:36:50.577" v="641"/>
          <ac:spMkLst>
            <pc:docMk/>
            <pc:sldMk cId="3583774056" sldId="308"/>
            <ac:spMk id="72" creationId="{3766F984-E70F-856E-2E91-C985C7540413}"/>
          </ac:spMkLst>
        </pc:spChg>
        <pc:spChg chg="add">
          <ac:chgData name="Brynes, Alexander (STFC,DL,AST)" userId="S::alexander.brynes@stfc.ac.uk::78638089-f5c4-4b10-8853-bb9b3ddce092" providerId="AD" clId="Web-{22F5491E-D637-B67C-BD74-CBF392752D1F}" dt="2025-11-24T08:36:50.577" v="641"/>
          <ac:spMkLst>
            <pc:docMk/>
            <pc:sldMk cId="3583774056" sldId="308"/>
            <ac:spMk id="73" creationId="{94C0B486-3EE8-221F-A2CD-5D79985A98AF}"/>
          </ac:spMkLst>
        </pc:spChg>
        <pc:spChg chg="add">
          <ac:chgData name="Brynes, Alexander (STFC,DL,AST)" userId="S::alexander.brynes@stfc.ac.uk::78638089-f5c4-4b10-8853-bb9b3ddce092" providerId="AD" clId="Web-{22F5491E-D637-B67C-BD74-CBF392752D1F}" dt="2025-11-24T08:36:50.577" v="641"/>
          <ac:spMkLst>
            <pc:docMk/>
            <pc:sldMk cId="3583774056" sldId="308"/>
            <ac:spMk id="75" creationId="{C701A4A3-4519-8221-B182-461849DFF687}"/>
          </ac:spMkLst>
        </pc:spChg>
        <pc:grpChg chg="mod">
          <ac:chgData name="Brynes, Alexander (STFC,DL,AST)" userId="S::alexander.brynes@stfc.ac.uk::78638089-f5c4-4b10-8853-bb9b3ddce092" providerId="AD" clId="Web-{22F5491E-D637-B67C-BD74-CBF392752D1F}" dt="2025-11-24T08:37:00.656" v="642" actId="1076"/>
          <ac:grpSpMkLst>
            <pc:docMk/>
            <pc:sldMk cId="3583774056" sldId="308"/>
            <ac:grpSpMk id="56" creationId="{0D20E8F7-F92A-D20A-C541-D8785758420F}"/>
          </ac:grpSpMkLst>
        </pc:grpChg>
        <pc:picChg chg="add mod">
          <ac:chgData name="Brynes, Alexander (STFC,DL,AST)" userId="S::alexander.brynes@stfc.ac.uk::78638089-f5c4-4b10-8853-bb9b3ddce092" providerId="AD" clId="Web-{22F5491E-D637-B67C-BD74-CBF392752D1F}" dt="2025-11-24T08:36:39.218" v="640" actId="1076"/>
          <ac:picMkLst>
            <pc:docMk/>
            <pc:sldMk cId="3583774056" sldId="308"/>
            <ac:picMk id="55" creationId="{A7F31809-4CC5-0660-672C-6D0BF45B9C2A}"/>
          </ac:picMkLst>
        </pc:picChg>
      </pc:sldChg>
    </pc:docChg>
  </pc:docChgLst>
  <pc:docChgLst>
    <pc:chgData name="Jones, James (STFC,DL,AST)" userId="S::james.jones@stfc.ac.uk::5a2dd759-75dc-4179-bf6e-d11b20aab46a" providerId="AD" clId="Web-{33B47B00-3713-D224-0521-9A8B4F9BFF01}"/>
    <pc:docChg chg="modSld">
      <pc:chgData name="Jones, James (STFC,DL,AST)" userId="S::james.jones@stfc.ac.uk::5a2dd759-75dc-4179-bf6e-d11b20aab46a" providerId="AD" clId="Web-{33B47B00-3713-D224-0521-9A8B4F9BFF01}" dt="2025-11-28T14:35:36.711" v="1" actId="20577"/>
      <pc:docMkLst>
        <pc:docMk/>
      </pc:docMkLst>
      <pc:sldChg chg="modSp">
        <pc:chgData name="Jones, James (STFC,DL,AST)" userId="S::james.jones@stfc.ac.uk::5a2dd759-75dc-4179-bf6e-d11b20aab46a" providerId="AD" clId="Web-{33B47B00-3713-D224-0521-9A8B4F9BFF01}" dt="2025-11-28T14:35:36.711" v="1" actId="20577"/>
        <pc:sldMkLst>
          <pc:docMk/>
          <pc:sldMk cId="3963072335" sldId="304"/>
        </pc:sldMkLst>
        <pc:spChg chg="mod">
          <ac:chgData name="Jones, James (STFC,DL,AST)" userId="S::james.jones@stfc.ac.uk::5a2dd759-75dc-4179-bf6e-d11b20aab46a" providerId="AD" clId="Web-{33B47B00-3713-D224-0521-9A8B4F9BFF01}" dt="2025-11-28T14:35:36.711" v="1" actId="20577"/>
          <ac:spMkLst>
            <pc:docMk/>
            <pc:sldMk cId="3963072335" sldId="304"/>
            <ac:spMk id="8" creationId="{D37DE94B-2B78-F313-8B49-CCBF3C49D49E}"/>
          </ac:spMkLst>
        </pc:spChg>
      </pc:sldChg>
    </pc:docChg>
  </pc:docChgLst>
  <pc:docChgLst>
    <pc:chgData name="Brynes, Alexander (STFC,DL,AST)" userId="S::alexander.brynes@stfc.ac.uk::78638089-f5c4-4b10-8853-bb9b3ddce092" providerId="AD" clId="Web-{1844F906-8CB0-7F3B-5B08-AF1A1F2A5F77}"/>
    <pc:docChg chg="modSld">
      <pc:chgData name="Brynes, Alexander (STFC,DL,AST)" userId="S::alexander.brynes@stfc.ac.uk::78638089-f5c4-4b10-8853-bb9b3ddce092" providerId="AD" clId="Web-{1844F906-8CB0-7F3B-5B08-AF1A1F2A5F77}" dt="2025-12-02T13:45:09.982" v="8" actId="20577"/>
      <pc:docMkLst>
        <pc:docMk/>
      </pc:docMkLst>
      <pc:sldChg chg="modSp">
        <pc:chgData name="Brynes, Alexander (STFC,DL,AST)" userId="S::alexander.brynes@stfc.ac.uk::78638089-f5c4-4b10-8853-bb9b3ddce092" providerId="AD" clId="Web-{1844F906-8CB0-7F3B-5B08-AF1A1F2A5F77}" dt="2025-12-02T13:45:09.982" v="8" actId="20577"/>
        <pc:sldMkLst>
          <pc:docMk/>
          <pc:sldMk cId="957491148" sldId="302"/>
        </pc:sldMkLst>
        <pc:spChg chg="mod">
          <ac:chgData name="Brynes, Alexander (STFC,DL,AST)" userId="S::alexander.brynes@stfc.ac.uk::78638089-f5c4-4b10-8853-bb9b3ddce092" providerId="AD" clId="Web-{1844F906-8CB0-7F3B-5B08-AF1A1F2A5F77}" dt="2025-12-02T13:45:09.982" v="8" actId="20577"/>
          <ac:spMkLst>
            <pc:docMk/>
            <pc:sldMk cId="957491148" sldId="302"/>
            <ac:spMk id="8" creationId="{A1A39C34-E01A-FD49-8603-2E8AE6BB5606}"/>
          </ac:spMkLst>
        </pc:spChg>
      </pc:sldChg>
    </pc:docChg>
  </pc:docChgLst>
  <pc:docChgLst>
    <pc:chgData name="Brynes, Alexander (STFC,DL,AST)" userId="S::alexander.brynes@stfc.ac.uk::78638089-f5c4-4b10-8853-bb9b3ddce092" providerId="AD" clId="Web-{F7B263AE-48CB-4E50-B9C9-2EBB6C13123F}"/>
    <pc:docChg chg="addSld modSld">
      <pc:chgData name="Brynes, Alexander (STFC,DL,AST)" userId="S::alexander.brynes@stfc.ac.uk::78638089-f5c4-4b10-8853-bb9b3ddce092" providerId="AD" clId="Web-{F7B263AE-48CB-4E50-B9C9-2EBB6C13123F}" dt="2025-11-25T14:02:48.173" v="498" actId="20577"/>
      <pc:docMkLst>
        <pc:docMk/>
      </pc:docMkLst>
      <pc:sldChg chg="modSp">
        <pc:chgData name="Brynes, Alexander (STFC,DL,AST)" userId="S::alexander.brynes@stfc.ac.uk::78638089-f5c4-4b10-8853-bb9b3ddce092" providerId="AD" clId="Web-{F7B263AE-48CB-4E50-B9C9-2EBB6C13123F}" dt="2025-11-25T13:52:22.385" v="2" actId="20577"/>
        <pc:sldMkLst>
          <pc:docMk/>
          <pc:sldMk cId="44100406" sldId="278"/>
        </pc:sldMkLst>
        <pc:spChg chg="mod">
          <ac:chgData name="Brynes, Alexander (STFC,DL,AST)" userId="S::alexander.brynes@stfc.ac.uk::78638089-f5c4-4b10-8853-bb9b3ddce092" providerId="AD" clId="Web-{F7B263AE-48CB-4E50-B9C9-2EBB6C13123F}" dt="2025-11-25T13:52:22.385" v="2" actId="20577"/>
          <ac:spMkLst>
            <pc:docMk/>
            <pc:sldMk cId="44100406" sldId="278"/>
            <ac:spMk id="8" creationId="{A1A39C34-E01A-FD49-8603-2E8AE6BB5606}"/>
          </ac:spMkLst>
        </pc:spChg>
      </pc:sldChg>
      <pc:sldChg chg="modSp">
        <pc:chgData name="Brynes, Alexander (STFC,DL,AST)" userId="S::alexander.brynes@stfc.ac.uk::78638089-f5c4-4b10-8853-bb9b3ddce092" providerId="AD" clId="Web-{F7B263AE-48CB-4E50-B9C9-2EBB6C13123F}" dt="2025-11-25T13:53:42.089" v="4" actId="20577"/>
        <pc:sldMkLst>
          <pc:docMk/>
          <pc:sldMk cId="3076318996" sldId="281"/>
        </pc:sldMkLst>
        <pc:spChg chg="mod">
          <ac:chgData name="Brynes, Alexander (STFC,DL,AST)" userId="S::alexander.brynes@stfc.ac.uk::78638089-f5c4-4b10-8853-bb9b3ddce092" providerId="AD" clId="Web-{F7B263AE-48CB-4E50-B9C9-2EBB6C13123F}" dt="2025-11-25T13:53:42.089" v="4" actId="20577"/>
          <ac:spMkLst>
            <pc:docMk/>
            <pc:sldMk cId="3076318996" sldId="281"/>
            <ac:spMk id="7" creationId="{EC7175C1-BB99-D060-C81E-9BEB55F42BF0}"/>
          </ac:spMkLst>
        </pc:spChg>
      </pc:sldChg>
      <pc:sldChg chg="addSp delSp modSp add replId">
        <pc:chgData name="Brynes, Alexander (STFC,DL,AST)" userId="S::alexander.brynes@stfc.ac.uk::78638089-f5c4-4b10-8853-bb9b3ddce092" providerId="AD" clId="Web-{F7B263AE-48CB-4E50-B9C9-2EBB6C13123F}" dt="2025-11-25T14:02:48.173" v="498" actId="20577"/>
        <pc:sldMkLst>
          <pc:docMk/>
          <pc:sldMk cId="941472958" sldId="309"/>
        </pc:sldMkLst>
        <pc:spChg chg="mod">
          <ac:chgData name="Brynes, Alexander (STFC,DL,AST)" userId="S::alexander.brynes@stfc.ac.uk::78638089-f5c4-4b10-8853-bb9b3ddce092" providerId="AD" clId="Web-{F7B263AE-48CB-4E50-B9C9-2EBB6C13123F}" dt="2025-11-25T13:55:11.246" v="21" actId="20577"/>
          <ac:spMkLst>
            <pc:docMk/>
            <pc:sldMk cId="941472958" sldId="309"/>
            <ac:spMk id="3" creationId="{D7FA0DB6-07CF-4460-0EEC-06E1C70548D6}"/>
          </ac:spMkLst>
        </pc:spChg>
        <pc:spChg chg="mod">
          <ac:chgData name="Brynes, Alexander (STFC,DL,AST)" userId="S::alexander.brynes@stfc.ac.uk::78638089-f5c4-4b10-8853-bb9b3ddce092" providerId="AD" clId="Web-{F7B263AE-48CB-4E50-B9C9-2EBB6C13123F}" dt="2025-11-25T14:01:33.484" v="409"/>
          <ac:spMkLst>
            <pc:docMk/>
            <pc:sldMk cId="941472958" sldId="309"/>
            <ac:spMk id="4" creationId="{E90C9694-D0CD-EA12-02E1-ED006BA25A73}"/>
          </ac:spMkLst>
        </pc:spChg>
        <pc:spChg chg="mod">
          <ac:chgData name="Brynes, Alexander (STFC,DL,AST)" userId="S::alexander.brynes@stfc.ac.uk::78638089-f5c4-4b10-8853-bb9b3ddce092" providerId="AD" clId="Web-{F7B263AE-48CB-4E50-B9C9-2EBB6C13123F}" dt="2025-11-25T14:01:27.843" v="408" actId="20577"/>
          <ac:spMkLst>
            <pc:docMk/>
            <pc:sldMk cId="941472958" sldId="309"/>
            <ac:spMk id="5" creationId="{EC215F87-2D81-7006-2559-5A43FB1688E7}"/>
          </ac:spMkLst>
        </pc:spChg>
        <pc:spChg chg="mod">
          <ac:chgData name="Brynes, Alexander (STFC,DL,AST)" userId="S::alexander.brynes@stfc.ac.uk::78638089-f5c4-4b10-8853-bb9b3ddce092" providerId="AD" clId="Web-{F7B263AE-48CB-4E50-B9C9-2EBB6C13123F}" dt="2025-11-25T13:55:20.247" v="29" actId="20577"/>
          <ac:spMkLst>
            <pc:docMk/>
            <pc:sldMk cId="941472958" sldId="309"/>
            <ac:spMk id="6" creationId="{45E44E5C-7729-5298-C322-AC7279C4E6CA}"/>
          </ac:spMkLst>
        </pc:spChg>
        <pc:spChg chg="mod">
          <ac:chgData name="Brynes, Alexander (STFC,DL,AST)" userId="S::alexander.brynes@stfc.ac.uk::78638089-f5c4-4b10-8853-bb9b3ddce092" providerId="AD" clId="Web-{F7B263AE-48CB-4E50-B9C9-2EBB6C13123F}" dt="2025-11-25T13:57:57.117" v="204" actId="20577"/>
          <ac:spMkLst>
            <pc:docMk/>
            <pc:sldMk cId="941472958" sldId="309"/>
            <ac:spMk id="9" creationId="{A4CE529C-85E7-5BFD-0042-E42832757196}"/>
          </ac:spMkLst>
        </pc:spChg>
        <pc:spChg chg="mod">
          <ac:chgData name="Brynes, Alexander (STFC,DL,AST)" userId="S::alexander.brynes@stfc.ac.uk::78638089-f5c4-4b10-8853-bb9b3ddce092" providerId="AD" clId="Web-{F7B263AE-48CB-4E50-B9C9-2EBB6C13123F}" dt="2025-11-25T14:01:36.062" v="410"/>
          <ac:spMkLst>
            <pc:docMk/>
            <pc:sldMk cId="941472958" sldId="309"/>
            <ac:spMk id="12" creationId="{5FC63B7D-A08E-9189-2BFF-2ED9605E6BF6}"/>
          </ac:spMkLst>
        </pc:spChg>
        <pc:spChg chg="mod">
          <ac:chgData name="Brynes, Alexander (STFC,DL,AST)" userId="S::alexander.brynes@stfc.ac.uk::78638089-f5c4-4b10-8853-bb9b3ddce092" providerId="AD" clId="Web-{F7B263AE-48CB-4E50-B9C9-2EBB6C13123F}" dt="2025-11-25T13:58:10.508" v="207" actId="20577"/>
          <ac:spMkLst>
            <pc:docMk/>
            <pc:sldMk cId="941472958" sldId="309"/>
            <ac:spMk id="13" creationId="{C73B9101-6020-C036-E45D-5008892189E2}"/>
          </ac:spMkLst>
        </pc:spChg>
        <pc:spChg chg="mod">
          <ac:chgData name="Brynes, Alexander (STFC,DL,AST)" userId="S::alexander.brynes@stfc.ac.uk::78638089-f5c4-4b10-8853-bb9b3ddce092" providerId="AD" clId="Web-{F7B263AE-48CB-4E50-B9C9-2EBB6C13123F}" dt="2025-11-25T13:59:20.651" v="293" actId="20577"/>
          <ac:spMkLst>
            <pc:docMk/>
            <pc:sldMk cId="941472958" sldId="309"/>
            <ac:spMk id="14" creationId="{1C47D238-5A1A-BC66-0B17-37CCD10BB324}"/>
          </ac:spMkLst>
        </pc:spChg>
        <pc:spChg chg="add mod">
          <ac:chgData name="Brynes, Alexander (STFC,DL,AST)" userId="S::alexander.brynes@stfc.ac.uk::78638089-f5c4-4b10-8853-bb9b3ddce092" providerId="AD" clId="Web-{F7B263AE-48CB-4E50-B9C9-2EBB6C13123F}" dt="2025-11-25T14:02:48.173" v="498" actId="20577"/>
          <ac:spMkLst>
            <pc:docMk/>
            <pc:sldMk cId="941472958" sldId="309"/>
            <ac:spMk id="16" creationId="{93435449-72B1-9023-BFE4-0D49B43A2700}"/>
          </ac:spMkLst>
        </pc:spChg>
        <pc:grpChg chg="add mod">
          <ac:chgData name="Brynes, Alexander (STFC,DL,AST)" userId="S::alexander.brynes@stfc.ac.uk::78638089-f5c4-4b10-8853-bb9b3ddce092" providerId="AD" clId="Web-{F7B263AE-48CB-4E50-B9C9-2EBB6C13123F}" dt="2025-11-25T13:57:49.335" v="203" actId="1076"/>
          <ac:grpSpMkLst>
            <pc:docMk/>
            <pc:sldMk cId="941472958" sldId="309"/>
            <ac:grpSpMk id="10" creationId="{BEA752BA-457D-671E-757D-7E4C0284D73A}"/>
          </ac:grpSpMkLst>
        </pc:grpChg>
        <pc:grpChg chg="add mod">
          <ac:chgData name="Brynes, Alexander (STFC,DL,AST)" userId="S::alexander.brynes@stfc.ac.uk::78638089-f5c4-4b10-8853-bb9b3ddce092" providerId="AD" clId="Web-{F7B263AE-48CB-4E50-B9C9-2EBB6C13123F}" dt="2025-11-25T13:58:06.726" v="206" actId="1076"/>
          <ac:grpSpMkLst>
            <pc:docMk/>
            <pc:sldMk cId="941472958" sldId="309"/>
            <ac:grpSpMk id="11" creationId="{B30DF757-B806-818E-1B7C-D55CA36F8A15}"/>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b="0" i="0">
                <a:latin typeface="Arial Regular"/>
              </a:defRPr>
            </a:lvl1pPr>
          </a:lstStyle>
          <a:p>
            <a:pPr>
              <a:defRPr/>
            </a:pPr>
            <a:endParaRPr lang="en-US"/>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b="0" i="0">
                <a:latin typeface="Arial Regular"/>
              </a:defRPr>
            </a:lvl1pPr>
          </a:lstStyle>
          <a:p>
            <a:pPr>
              <a:defRPr/>
            </a:pPr>
            <a:fld id="{48FE9A4A-3203-D544-A0F2-9B4A7A1B021E}" type="datetimeFigureOut">
              <a:rPr lang="en-US"/>
              <a:t>12/2/2025</a:t>
            </a:fld>
            <a:endParaRPr lang="en-US"/>
          </a:p>
        </p:txBody>
      </p:sp>
      <p:sp>
        <p:nvSpPr>
          <p:cNvPr id="4"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pPr>
              <a:defRPr/>
            </a:pPr>
            <a:endParaRPr lang="en-US"/>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pPr>
              <a:defRPr/>
            </a:pPr>
            <a:fld id="{C0F3BA1D-A00F-DB41-84DA-BE26C4853B35}"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a:defRPr sz="1200" b="0" i="0">
        <a:solidFill>
          <a:schemeClr val="tx1"/>
        </a:solidFill>
        <a:latin typeface="Arial Regular"/>
        <a:ea typeface="+mn-ea"/>
        <a:cs typeface="+mn-cs"/>
      </a:defRPr>
    </a:lvl1pPr>
    <a:lvl2pPr marL="457200" algn="l" defTabSz="914400">
      <a:defRPr sz="1200" b="0" i="0">
        <a:solidFill>
          <a:schemeClr val="tx1"/>
        </a:solidFill>
        <a:latin typeface="Arial Regular"/>
        <a:ea typeface="+mn-ea"/>
        <a:cs typeface="+mn-cs"/>
      </a:defRPr>
    </a:lvl2pPr>
    <a:lvl3pPr marL="914400" algn="l" defTabSz="914400">
      <a:defRPr sz="1200" b="0" i="0">
        <a:solidFill>
          <a:schemeClr val="tx1"/>
        </a:solidFill>
        <a:latin typeface="Arial Regular"/>
        <a:ea typeface="+mn-ea"/>
        <a:cs typeface="+mn-cs"/>
      </a:defRPr>
    </a:lvl3pPr>
    <a:lvl4pPr marL="1371600" algn="l" defTabSz="914400">
      <a:defRPr sz="1200" b="0" i="0">
        <a:solidFill>
          <a:schemeClr val="tx1"/>
        </a:solidFill>
        <a:latin typeface="Arial Regular"/>
        <a:ea typeface="+mn-ea"/>
        <a:cs typeface="+mn-cs"/>
      </a:defRPr>
    </a:lvl4pPr>
    <a:lvl5pPr marL="1828800" algn="l" defTabSz="914400">
      <a:defRPr sz="1200" b="0" i="0">
        <a:solidFill>
          <a:schemeClr val="tx1"/>
        </a:solidFill>
        <a:latin typeface="Arial Regular"/>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B6B51BC-1D9B-866D-D6AE-D0B907A073B8}"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8727F-0622-055B-F421-DFCB43908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0D37F-F92C-6842-AFA0-80F2D5BF3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9B874-543E-1FF1-0B30-964AF792E908}"/>
              </a:ext>
            </a:extLst>
          </p:cNvPr>
          <p:cNvSpPr>
            <a:spLocks noGrp="1"/>
          </p:cNvSpPr>
          <p:nvPr>
            <p:ph type="body" idx="1"/>
          </p:nvPr>
        </p:nvSpPr>
        <p:spPr/>
        <p:txBody>
          <a:bodyPr/>
          <a:lstStyle/>
          <a:p>
            <a:r>
              <a:rPr lang="en-GB" sz="1200" u="none" strike="noStrike" kern="1200" dirty="0">
                <a:solidFill>
                  <a:schemeClr val="tx1"/>
                </a:solidFill>
                <a:effectLst/>
                <a:ea typeface="+mn-ea"/>
                <a:cs typeface="+mn-cs"/>
              </a:rPr>
              <a:t>Well,</a:t>
            </a:r>
            <a:r>
              <a:rPr lang="en-GB" sz="1200" u="none" strike="noStrike" kern="1200" baseline="0" dirty="0">
                <a:solidFill>
                  <a:schemeClr val="tx1"/>
                </a:solidFill>
                <a:effectLst/>
                <a:ea typeface="+mn-ea"/>
                <a:cs typeface="+mn-cs"/>
              </a:rPr>
              <a:t> in the past software development on CLARA has been done in two ways:</a:t>
            </a:r>
            <a:br>
              <a:rPr lang="en-GB" sz="1200" u="none" strike="noStrike" kern="1200" baseline="0" dirty="0">
                <a:solidFill>
                  <a:schemeClr val="tx1"/>
                </a:solidFill>
                <a:effectLst/>
                <a:ea typeface="+mn-ea"/>
                <a:cs typeface="+mn-cs"/>
              </a:rPr>
            </a:b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We can prototype an application without any machine interaction, using internal values to represent data from the control system</a:t>
            </a:r>
          </a:p>
          <a:p>
            <a:r>
              <a:rPr lang="en-GB" sz="1200" u="none" strike="noStrike" kern="1200" baseline="0" dirty="0">
                <a:solidFill>
                  <a:schemeClr val="tx1"/>
                </a:solidFill>
                <a:effectLst/>
                <a:ea typeface="+mn-ea"/>
                <a:cs typeface="+mn-cs"/>
              </a:rPr>
              <a:t>However this approach will always require some changes to the application when it is deployed on the machine</a:t>
            </a:r>
          </a:p>
          <a:p>
            <a:endParaRPr lang="en-GB" sz="1200" u="none" strike="noStrike" kern="1200" baseline="0" dirty="0">
              <a:solidFill>
                <a:schemeClr val="tx1"/>
              </a:solidFill>
              <a:effectLst/>
              <a:ea typeface="+mn-ea"/>
              <a:cs typeface="+mn-cs"/>
            </a:endParaRPr>
          </a:p>
          <a:p>
            <a:r>
              <a:rPr lang="en-GB" sz="1200" u="none" strike="noStrike" kern="1200" dirty="0">
                <a:solidFill>
                  <a:schemeClr val="tx1"/>
                </a:solidFill>
                <a:effectLst/>
                <a:ea typeface="+mn-ea"/>
                <a:cs typeface="+mn-cs"/>
              </a:rPr>
              <a:t>Another</a:t>
            </a:r>
            <a:r>
              <a:rPr lang="en-GB" sz="1200" u="none" strike="noStrike" kern="1200" baseline="0" dirty="0">
                <a:solidFill>
                  <a:schemeClr val="tx1"/>
                </a:solidFill>
                <a:effectLst/>
                <a:ea typeface="+mn-ea"/>
                <a:cs typeface="+mn-cs"/>
              </a:rPr>
              <a:t> way is to develop an application using the machine directly when appropriate.</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It is clear then that both of these approaches require some machine time to work, but unfortunately:</a:t>
            </a: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Machine time is expensive and is often better used to commission, develop, or provide beam to experiments which means it is difficult to develop more complex procedures during these activities as it can rarely be done parasitically.</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There is a third possible way however, that requires minimal physical machine time whilst incorporating interactions with a control system.</a:t>
            </a:r>
          </a:p>
          <a:p>
            <a:r>
              <a:rPr lang="en-GB" sz="1200" u="none" strike="noStrike" kern="1200" baseline="0" dirty="0">
                <a:solidFill>
                  <a:schemeClr val="tx1"/>
                </a:solidFill>
                <a:effectLst/>
                <a:ea typeface="+mn-ea"/>
                <a:cs typeface="+mn-cs"/>
              </a:rPr>
              <a:t>And that is to create a virtual copy of the CLARA control system that provides almost identical process variables for developers to use.</a:t>
            </a:r>
          </a:p>
          <a:p>
            <a:endParaRPr lang="en-GB" sz="1200" u="none" strike="noStrike" kern="1200" baseline="0" dirty="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7FD276C1-3AEF-6711-BAD2-DA8D5FB31E56}"/>
              </a:ext>
            </a:extLst>
          </p:cNvPr>
          <p:cNvSpPr>
            <a:spLocks noGrp="1"/>
          </p:cNvSpPr>
          <p:nvPr>
            <p:ph type="sldNum" sz="quarter" idx="5"/>
          </p:nvPr>
        </p:nvSpPr>
        <p:spPr/>
        <p:txBody>
          <a:bodyPr/>
          <a:lstStyle/>
          <a:p>
            <a:fld id="{C0F3BA1D-A00F-DB41-84DA-BE26C4853B35}" type="slidenum">
              <a:rPr lang="en-US" smtClean="0"/>
              <a:t>10</a:t>
            </a:fld>
            <a:endParaRPr lang="en-US"/>
          </a:p>
        </p:txBody>
      </p:sp>
    </p:spTree>
    <p:extLst>
      <p:ext uri="{BB962C8B-B14F-4D97-AF65-F5344CB8AC3E}">
        <p14:creationId xmlns:p14="http://schemas.microsoft.com/office/powerpoint/2010/main" val="106112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08846-2DFD-4299-0865-2F618A75B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074E6-9296-F115-2D80-0EF74A63A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11FD9-7BCF-3E71-18AA-DCF35A074B3B}"/>
              </a:ext>
            </a:extLst>
          </p:cNvPr>
          <p:cNvSpPr>
            <a:spLocks noGrp="1"/>
          </p:cNvSpPr>
          <p:nvPr>
            <p:ph type="body" idx="1"/>
          </p:nvPr>
        </p:nvSpPr>
        <p:spPr/>
        <p:txBody>
          <a:bodyPr/>
          <a:lstStyle/>
          <a:p>
            <a:r>
              <a:rPr lang="en-GB" sz="1200" u="none" strike="noStrike" kern="1200" dirty="0">
                <a:solidFill>
                  <a:schemeClr val="tx1"/>
                </a:solidFill>
                <a:effectLst/>
                <a:ea typeface="+mn-ea"/>
                <a:cs typeface="+mn-cs"/>
              </a:rPr>
              <a:t>Well,</a:t>
            </a:r>
            <a:r>
              <a:rPr lang="en-GB" sz="1200" u="none" strike="noStrike" kern="1200" baseline="0" dirty="0">
                <a:solidFill>
                  <a:schemeClr val="tx1"/>
                </a:solidFill>
                <a:effectLst/>
                <a:ea typeface="+mn-ea"/>
                <a:cs typeface="+mn-cs"/>
              </a:rPr>
              <a:t> in the past software development on CLARA has been done in two ways:</a:t>
            </a:r>
            <a:br>
              <a:rPr lang="en-GB" sz="1200" u="none" strike="noStrike" kern="1200" baseline="0" dirty="0">
                <a:solidFill>
                  <a:schemeClr val="tx1"/>
                </a:solidFill>
                <a:effectLst/>
                <a:ea typeface="+mn-ea"/>
                <a:cs typeface="+mn-cs"/>
              </a:rPr>
            </a:b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We can prototype an application without any machine interaction, using internal values to represent data from the control system</a:t>
            </a:r>
          </a:p>
          <a:p>
            <a:r>
              <a:rPr lang="en-GB" sz="1200" u="none" strike="noStrike" kern="1200" baseline="0" dirty="0">
                <a:solidFill>
                  <a:schemeClr val="tx1"/>
                </a:solidFill>
                <a:effectLst/>
                <a:ea typeface="+mn-ea"/>
                <a:cs typeface="+mn-cs"/>
              </a:rPr>
              <a:t>However this approach will always require some changes to the application when it is deployed on the machine</a:t>
            </a:r>
          </a:p>
          <a:p>
            <a:endParaRPr lang="en-GB" sz="1200" u="none" strike="noStrike" kern="1200" baseline="0" dirty="0">
              <a:solidFill>
                <a:schemeClr val="tx1"/>
              </a:solidFill>
              <a:effectLst/>
              <a:ea typeface="+mn-ea"/>
              <a:cs typeface="+mn-cs"/>
            </a:endParaRPr>
          </a:p>
          <a:p>
            <a:r>
              <a:rPr lang="en-GB" sz="1200" u="none" strike="noStrike" kern="1200" dirty="0">
                <a:solidFill>
                  <a:schemeClr val="tx1"/>
                </a:solidFill>
                <a:effectLst/>
                <a:ea typeface="+mn-ea"/>
                <a:cs typeface="+mn-cs"/>
              </a:rPr>
              <a:t>Another</a:t>
            </a:r>
            <a:r>
              <a:rPr lang="en-GB" sz="1200" u="none" strike="noStrike" kern="1200" baseline="0" dirty="0">
                <a:solidFill>
                  <a:schemeClr val="tx1"/>
                </a:solidFill>
                <a:effectLst/>
                <a:ea typeface="+mn-ea"/>
                <a:cs typeface="+mn-cs"/>
              </a:rPr>
              <a:t> way is to develop an application using the machine directly when appropriate.</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It is clear then that both of these approaches require some machine time to work, but unfortunately:</a:t>
            </a: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Machine time is expensive and is often better used to commission, develop, or provide beam to experiments which means it is difficult to develop more complex procedures during these activities as it can rarely be done parasitically.</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There is a third possible way however, that requires minimal physical machine time whilst incorporating interactions with a control system.</a:t>
            </a:r>
          </a:p>
          <a:p>
            <a:r>
              <a:rPr lang="en-GB" sz="1200" u="none" strike="noStrike" kern="1200" baseline="0" dirty="0">
                <a:solidFill>
                  <a:schemeClr val="tx1"/>
                </a:solidFill>
                <a:effectLst/>
                <a:ea typeface="+mn-ea"/>
                <a:cs typeface="+mn-cs"/>
              </a:rPr>
              <a:t>And that is to create a virtual copy of the CLARA control system that provides almost identical process variables for developers to use.</a:t>
            </a:r>
          </a:p>
          <a:p>
            <a:endParaRPr lang="en-GB" sz="1200" u="none" strike="noStrike" kern="1200" baseline="0" dirty="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3A75F1BE-DB33-F0BE-4AD8-197219A7D2CE}"/>
              </a:ext>
            </a:extLst>
          </p:cNvPr>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3507648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F0581-2AC0-52C5-DC6E-DCBB38630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360F-B94F-A4DC-AF07-FA766B5FE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9C81C-AFB5-8A05-56BA-ED8625E0D865}"/>
              </a:ext>
            </a:extLst>
          </p:cNvPr>
          <p:cNvSpPr>
            <a:spLocks noGrp="1"/>
          </p:cNvSpPr>
          <p:nvPr>
            <p:ph type="body" idx="1"/>
          </p:nvPr>
        </p:nvSpPr>
        <p:spPr/>
        <p:txBody>
          <a:bodyPr/>
          <a:lstStyle/>
          <a:p>
            <a:r>
              <a:rPr lang="en-US" dirty="0"/>
              <a:t>So how d</a:t>
            </a:r>
            <a:r>
              <a:rPr lang="en-US" baseline="0" dirty="0"/>
              <a:t>o we develop software for a particle accelerator like CLARA?</a:t>
            </a:r>
            <a:endParaRPr lang="en-US" dirty="0"/>
          </a:p>
        </p:txBody>
      </p:sp>
      <p:sp>
        <p:nvSpPr>
          <p:cNvPr id="4" name="Slide Number Placeholder 3">
            <a:extLst>
              <a:ext uri="{FF2B5EF4-FFF2-40B4-BE49-F238E27FC236}">
                <a16:creationId xmlns:a16="http://schemas.microsoft.com/office/drawing/2014/main" id="{A3430275-924A-D9F3-2188-2D94EFC3199C}"/>
              </a:ext>
            </a:extLst>
          </p:cNvPr>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273854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This flow diagram represents the fundamental design for how</a:t>
            </a:r>
            <a:r>
              <a:rPr lang="en-GB" sz="1200" u="none" strike="noStrike" kern="1200" baseline="0" dirty="0">
                <a:solidFill>
                  <a:schemeClr val="tx1"/>
                </a:solidFill>
                <a:effectLst/>
                <a:ea typeface="+mn-ea"/>
                <a:cs typeface="+mn-cs"/>
              </a:rPr>
              <a:t> the integrated model works:</a:t>
            </a:r>
            <a:br>
              <a:rPr lang="en-GB" sz="1200" u="none" strike="noStrike" kern="1200" baseline="0" dirty="0">
                <a:solidFill>
                  <a:schemeClr val="tx1"/>
                </a:solidFill>
                <a:effectLst/>
                <a:ea typeface="+mn-ea"/>
                <a:cs typeface="+mn-cs"/>
              </a:rPr>
            </a:b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As with the physical machine, an operator or users will interact with the control system PVs, in this case it will be the virtual control system</a:t>
            </a:r>
          </a:p>
          <a:p>
            <a:r>
              <a:rPr lang="en-GB" sz="1200" u="none" strike="noStrike" kern="1200" baseline="0" dirty="0">
                <a:solidFill>
                  <a:schemeClr val="tx1"/>
                </a:solidFill>
                <a:effectLst/>
                <a:ea typeface="+mn-ea"/>
                <a:cs typeface="+mn-cs"/>
              </a:rPr>
              <a:t>Any changes in these PV values by the user are detected and a trigger is sent for a simulation to be run with those values.</a:t>
            </a:r>
          </a:p>
          <a:p>
            <a:r>
              <a:rPr lang="en-GB" sz="1200" u="none" strike="noStrike" kern="1200" baseline="0" dirty="0">
                <a:solidFill>
                  <a:schemeClr val="tx1"/>
                </a:solidFill>
                <a:effectLst/>
                <a:ea typeface="+mn-ea"/>
                <a:cs typeface="+mn-cs"/>
              </a:rPr>
              <a:t>Once this simulation is complete, any results such as beam images are communicated back to the virtual control system via the conversion layer.</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The purpose of the conversion layer is translate between simulation and control parameters such that a user could swap out the virtual control system </a:t>
            </a:r>
          </a:p>
          <a:p>
            <a:r>
              <a:rPr lang="en-GB" sz="1200" u="none" strike="noStrike" kern="1200" baseline="0" dirty="0">
                <a:solidFill>
                  <a:schemeClr val="tx1"/>
                </a:solidFill>
                <a:effectLst/>
                <a:ea typeface="+mn-ea"/>
                <a:cs typeface="+mn-cs"/>
              </a:rPr>
              <a:t>For the physical control system to run simulations using the physical machine settings.</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This approach will be vital when we wish to match the simulation models to the physical machine during the commissioning of CLARA Phase 2 and FEBE.</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343225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will now present the current progress of the integrated model, and some suggestions for future work</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17</a:t>
            </a:fld>
            <a:endParaRPr lang="en-US"/>
          </a:p>
        </p:txBody>
      </p:sp>
    </p:spTree>
    <p:extLst>
      <p:ext uri="{BB962C8B-B14F-4D97-AF65-F5344CB8AC3E}">
        <p14:creationId xmlns:p14="http://schemas.microsoft.com/office/powerpoint/2010/main" val="273320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After</a:t>
            </a:r>
            <a:r>
              <a:rPr lang="en-GB" sz="1200" u="none" strike="noStrike" kern="1200" baseline="0" dirty="0">
                <a:solidFill>
                  <a:schemeClr val="tx1"/>
                </a:solidFill>
                <a:effectLst/>
                <a:ea typeface="+mn-ea"/>
                <a:cs typeface="+mn-cs"/>
              </a:rPr>
              <a:t> the initial 10 weeks of development since the design of the integrated model started</a:t>
            </a:r>
          </a:p>
          <a:p>
            <a:r>
              <a:rPr lang="en-GB" sz="1200" u="none" strike="noStrike" kern="1200" baseline="0" dirty="0">
                <a:solidFill>
                  <a:schemeClr val="tx1"/>
                </a:solidFill>
                <a:effectLst/>
                <a:ea typeface="+mn-ea"/>
                <a:cs typeface="+mn-cs"/>
              </a:rPr>
              <a:t>Each constituent codebase has been made into a service which are all running inside </a:t>
            </a:r>
            <a:r>
              <a:rPr lang="en-GB" sz="1200" u="none" strike="noStrike" kern="1200" baseline="0" dirty="0" err="1">
                <a:solidFill>
                  <a:schemeClr val="tx1"/>
                </a:solidFill>
                <a:effectLst/>
                <a:ea typeface="+mn-ea"/>
                <a:cs typeface="+mn-cs"/>
              </a:rPr>
              <a:t>docker</a:t>
            </a:r>
            <a:r>
              <a:rPr lang="en-GB" sz="1200" u="none" strike="noStrike" kern="1200" baseline="0" dirty="0">
                <a:solidFill>
                  <a:schemeClr val="tx1"/>
                </a:solidFill>
                <a:effectLst/>
                <a:ea typeface="+mn-ea"/>
                <a:cs typeface="+mn-cs"/>
              </a:rPr>
              <a:t> containers on a server.</a:t>
            </a:r>
          </a:p>
          <a:p>
            <a:r>
              <a:rPr lang="en-GB" sz="1200" u="none" strike="noStrike" kern="1200" baseline="0" dirty="0">
                <a:solidFill>
                  <a:schemeClr val="tx1"/>
                </a:solidFill>
                <a:effectLst/>
                <a:ea typeface="+mn-ea"/>
                <a:cs typeface="+mn-cs"/>
              </a:rPr>
              <a:t>To communicate with each other, each service can report its current state such as ready for instruction, results ready, waiting for simulation to finish</a:t>
            </a:r>
          </a:p>
          <a:p>
            <a:r>
              <a:rPr lang="en-GB" sz="1200" u="none" strike="noStrike" kern="1200" baseline="0" dirty="0">
                <a:solidFill>
                  <a:schemeClr val="tx1"/>
                </a:solidFill>
                <a:effectLst/>
                <a:ea typeface="+mn-ea"/>
                <a:cs typeface="+mn-cs"/>
              </a:rPr>
              <a:t>And the other services can listen to these states and determine what processes need to be completed.</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Users are currently able to change the strength of any magnetic field in CLARA via a PV in the virtual control system which triggers a simulation to be run.</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All resulting beam images along the CLARA are sent to PVs for the virtual control system cameras which can then be viewed by the users.</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If a user has previously completed a simulation with these magnetic field settings, the entire process from changing a PV to receiving an image takes around 1 second to complete. To run a simulation with new settings can take up to 40 seconds to complete before images are returned.</a:t>
            </a:r>
            <a:endParaRPr lang="en-GB" sz="1200" u="none" strike="noStrike"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18</a:t>
            </a:fld>
            <a:endParaRPr lang="en-US"/>
          </a:p>
        </p:txBody>
      </p:sp>
    </p:spTree>
    <p:extLst>
      <p:ext uri="{BB962C8B-B14F-4D97-AF65-F5344CB8AC3E}">
        <p14:creationId xmlns:p14="http://schemas.microsoft.com/office/powerpoint/2010/main" val="414215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81DD5-5C97-239E-5E7C-4F3C49FB5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C672F-662C-EE22-746E-F3B4B06DE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F0AA4-D9D6-3D09-E109-2B7F5C34602B}"/>
              </a:ext>
            </a:extLst>
          </p:cNvPr>
          <p:cNvSpPr>
            <a:spLocks noGrp="1"/>
          </p:cNvSpPr>
          <p:nvPr>
            <p:ph type="body" idx="1"/>
          </p:nvPr>
        </p:nvSpPr>
        <p:spPr/>
        <p:txBody>
          <a:bodyPr/>
          <a:lstStyle/>
          <a:p>
            <a:r>
              <a:rPr lang="en-GB" sz="1200" u="none" strike="noStrike" kern="1200" dirty="0">
                <a:solidFill>
                  <a:schemeClr val="tx1"/>
                </a:solidFill>
                <a:effectLst/>
                <a:ea typeface="+mn-ea"/>
                <a:cs typeface="+mn-cs"/>
              </a:rPr>
              <a:t>After</a:t>
            </a:r>
            <a:r>
              <a:rPr lang="en-GB" sz="1200" u="none" strike="noStrike" kern="1200" baseline="0" dirty="0">
                <a:solidFill>
                  <a:schemeClr val="tx1"/>
                </a:solidFill>
                <a:effectLst/>
                <a:ea typeface="+mn-ea"/>
                <a:cs typeface="+mn-cs"/>
              </a:rPr>
              <a:t> the initial 10 weeks of development since the design of the integrated model started</a:t>
            </a:r>
          </a:p>
          <a:p>
            <a:r>
              <a:rPr lang="en-GB" sz="1200" u="none" strike="noStrike" kern="1200" baseline="0" dirty="0">
                <a:solidFill>
                  <a:schemeClr val="tx1"/>
                </a:solidFill>
                <a:effectLst/>
                <a:ea typeface="+mn-ea"/>
                <a:cs typeface="+mn-cs"/>
              </a:rPr>
              <a:t>Each constituent codebase has been made into a service which are all running inside </a:t>
            </a:r>
            <a:r>
              <a:rPr lang="en-GB" sz="1200" u="none" strike="noStrike" kern="1200" baseline="0" dirty="0" err="1">
                <a:solidFill>
                  <a:schemeClr val="tx1"/>
                </a:solidFill>
                <a:effectLst/>
                <a:ea typeface="+mn-ea"/>
                <a:cs typeface="+mn-cs"/>
              </a:rPr>
              <a:t>docker</a:t>
            </a:r>
            <a:r>
              <a:rPr lang="en-GB" sz="1200" u="none" strike="noStrike" kern="1200" baseline="0" dirty="0">
                <a:solidFill>
                  <a:schemeClr val="tx1"/>
                </a:solidFill>
                <a:effectLst/>
                <a:ea typeface="+mn-ea"/>
                <a:cs typeface="+mn-cs"/>
              </a:rPr>
              <a:t> containers on a server.</a:t>
            </a:r>
          </a:p>
          <a:p>
            <a:r>
              <a:rPr lang="en-GB" sz="1200" u="none" strike="noStrike" kern="1200" baseline="0" dirty="0">
                <a:solidFill>
                  <a:schemeClr val="tx1"/>
                </a:solidFill>
                <a:effectLst/>
                <a:ea typeface="+mn-ea"/>
                <a:cs typeface="+mn-cs"/>
              </a:rPr>
              <a:t>To communicate with each other, each service can report its current state such as ready for instruction, results ready, waiting for simulation to finish</a:t>
            </a:r>
          </a:p>
          <a:p>
            <a:r>
              <a:rPr lang="en-GB" sz="1200" u="none" strike="noStrike" kern="1200" baseline="0" dirty="0">
                <a:solidFill>
                  <a:schemeClr val="tx1"/>
                </a:solidFill>
                <a:effectLst/>
                <a:ea typeface="+mn-ea"/>
                <a:cs typeface="+mn-cs"/>
              </a:rPr>
              <a:t>And the other services can listen to these states and determine what processes need to be completed.</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Users are currently able to change the strength of any magnetic field in CLARA via a PV in the virtual control system which triggers a simulation to be run.</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All resulting beam images along the CLARA are sent to PVs for the virtual control system cameras which can then be viewed by the users.</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If a user has previously completed a simulation with these magnetic field settings, the entire process from changing a PV to receiving an image takes around 1 second to complete. To run a simulation with new settings can take up to 40 seconds to complete before images are returned.</a:t>
            </a:r>
            <a:endParaRPr lang="en-GB" sz="1200" u="none" strike="noStrike" kern="1200" dirty="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0A8D326B-1117-59F5-974C-DE538C94084D}"/>
              </a:ext>
            </a:extLst>
          </p:cNvPr>
          <p:cNvSpPr>
            <a:spLocks noGrp="1"/>
          </p:cNvSpPr>
          <p:nvPr>
            <p:ph type="sldNum" sz="quarter" idx="5"/>
          </p:nvPr>
        </p:nvSpPr>
        <p:spPr/>
        <p:txBody>
          <a:bodyPr/>
          <a:lstStyle/>
          <a:p>
            <a:fld id="{C0F3BA1D-A00F-DB41-84DA-BE26C4853B35}" type="slidenum">
              <a:rPr lang="en-US" smtClean="0"/>
              <a:t>19</a:t>
            </a:fld>
            <a:endParaRPr lang="en-US"/>
          </a:p>
        </p:txBody>
      </p:sp>
    </p:spTree>
    <p:extLst>
      <p:ext uri="{BB962C8B-B14F-4D97-AF65-F5344CB8AC3E}">
        <p14:creationId xmlns:p14="http://schemas.microsoft.com/office/powerpoint/2010/main" val="113251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how</a:t>
            </a:r>
            <a:r>
              <a:rPr lang="en-GB" baseline="0" dirty="0"/>
              <a:t> these hardware components form a particle accelerator is CLARA</a:t>
            </a:r>
          </a:p>
          <a:p>
            <a:endParaRPr lang="en-GB" baseline="0" dirty="0"/>
          </a:p>
          <a:p>
            <a:r>
              <a:rPr lang="en-GB" baseline="0" dirty="0"/>
              <a:t>CLARA is a compact linear accelerator used mainly for research applications. </a:t>
            </a:r>
          </a:p>
          <a:p>
            <a:r>
              <a:rPr lang="en-GB" baseline="0" dirty="0"/>
              <a:t>It is made to generate a 250 </a:t>
            </a:r>
            <a:r>
              <a:rPr lang="en-GB" baseline="0" dirty="0" err="1"/>
              <a:t>pico</a:t>
            </a:r>
            <a:r>
              <a:rPr lang="en-GB" baseline="0" dirty="0"/>
              <a:t> </a:t>
            </a:r>
            <a:r>
              <a:rPr lang="en-GB" baseline="0" dirty="0" err="1"/>
              <a:t>coloumb</a:t>
            </a:r>
            <a:r>
              <a:rPr lang="en-GB" baseline="0" dirty="0"/>
              <a:t> electron beam with a momentum of 250 mega electron volts over c</a:t>
            </a:r>
          </a:p>
          <a:p>
            <a:r>
              <a:rPr lang="en-GB" baseline="0" dirty="0"/>
              <a:t>It can generate a beam at rates between 10 and 400 times a second which is then provided to university partners and industry experts for experiments</a:t>
            </a:r>
          </a:p>
          <a:p>
            <a:endParaRPr lang="en-GB" baseline="0" dirty="0"/>
          </a:p>
          <a:p>
            <a:r>
              <a:rPr lang="en-GB" baseline="0" dirty="0"/>
              <a:t>CLARA is currently undergoing an upgrade from phase 1 to phase 2 which includes a new experiment area called FEBE</a:t>
            </a:r>
          </a:p>
          <a:p>
            <a:endParaRPr lang="en-GB" baseline="0" dirty="0"/>
          </a:p>
          <a:p>
            <a:r>
              <a:rPr lang="en-GB" baseline="0" dirty="0"/>
              <a:t>After this upgrade is complete, CLARA will be composed of many more hardware components for control, including:</a:t>
            </a:r>
            <a:br>
              <a:rPr lang="en-GB" baseline="0" dirty="0"/>
            </a:br>
            <a:r>
              <a:rPr lang="en-GB" baseline="0" dirty="0"/>
              <a:t>81 electromagnets</a:t>
            </a:r>
          </a:p>
          <a:p>
            <a:r>
              <a:rPr lang="en-GB" baseline="0" dirty="0"/>
              <a:t>6 Accelerator Structures</a:t>
            </a:r>
          </a:p>
          <a:p>
            <a:r>
              <a:rPr lang="en-GB" baseline="0" dirty="0"/>
              <a:t>And 86 diagnostics ranging from cameras to charge monitors.</a:t>
            </a:r>
          </a:p>
          <a:p>
            <a:endParaRPr lang="en-GB" baseline="0" dirty="0"/>
          </a:p>
          <a:p>
            <a:r>
              <a:rPr lang="en-GB" baseline="0" dirty="0"/>
              <a:t>This means that CLARA will be far more complex in terms of control parameters, but before moving onto how software can help with this.</a:t>
            </a:r>
            <a:br>
              <a:rPr lang="en-GB" baseline="0" dirty="0"/>
            </a:br>
            <a:r>
              <a:rPr lang="en-GB" baseline="0" dirty="0"/>
              <a:t>I will provide a simple overview of how operators get information from these components to a computer in the control room.</a:t>
            </a:r>
          </a:p>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2</a:t>
            </a:fld>
            <a:endParaRPr lang="en-US" dirty="0"/>
          </a:p>
        </p:txBody>
      </p:sp>
    </p:spTree>
    <p:extLst>
      <p:ext uri="{BB962C8B-B14F-4D97-AF65-F5344CB8AC3E}">
        <p14:creationId xmlns:p14="http://schemas.microsoft.com/office/powerpoint/2010/main" val="354325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E7BFB-9CA1-9AC0-1A2E-7F3F8365E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124E5-9761-5F9C-EA15-7385BD9FC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BD293-599E-8312-B612-9CB2C5D02B44}"/>
              </a:ext>
            </a:extLst>
          </p:cNvPr>
          <p:cNvSpPr>
            <a:spLocks noGrp="1"/>
          </p:cNvSpPr>
          <p:nvPr>
            <p:ph type="body" idx="1"/>
          </p:nvPr>
        </p:nvSpPr>
        <p:spPr/>
        <p:txBody>
          <a:bodyPr/>
          <a:lstStyle/>
          <a:p>
            <a:r>
              <a:rPr lang="en-GB" dirty="0"/>
              <a:t>An example of how</a:t>
            </a:r>
            <a:r>
              <a:rPr lang="en-GB" baseline="0" dirty="0"/>
              <a:t> these hardware components form a particle accelerator is CLARA</a:t>
            </a:r>
          </a:p>
          <a:p>
            <a:endParaRPr lang="en-GB" baseline="0" dirty="0"/>
          </a:p>
          <a:p>
            <a:r>
              <a:rPr lang="en-GB" baseline="0" dirty="0"/>
              <a:t>CLARA is a compact linear accelerator used mainly for research applications. </a:t>
            </a:r>
          </a:p>
          <a:p>
            <a:r>
              <a:rPr lang="en-GB" baseline="0" dirty="0"/>
              <a:t>It is made to generate a 250 </a:t>
            </a:r>
            <a:r>
              <a:rPr lang="en-GB" baseline="0" dirty="0" err="1"/>
              <a:t>pico</a:t>
            </a:r>
            <a:r>
              <a:rPr lang="en-GB" baseline="0" dirty="0"/>
              <a:t> </a:t>
            </a:r>
            <a:r>
              <a:rPr lang="en-GB" baseline="0" dirty="0" err="1"/>
              <a:t>coloumb</a:t>
            </a:r>
            <a:r>
              <a:rPr lang="en-GB" baseline="0" dirty="0"/>
              <a:t> electron beam with a momentum of 250 mega electron volts over c</a:t>
            </a:r>
          </a:p>
          <a:p>
            <a:r>
              <a:rPr lang="en-GB" baseline="0" dirty="0"/>
              <a:t>It can generate a beam at rates between 10 and 400 times a second which is then provided to university partners and industry experts for experiments</a:t>
            </a:r>
          </a:p>
          <a:p>
            <a:endParaRPr lang="en-GB" baseline="0" dirty="0"/>
          </a:p>
          <a:p>
            <a:r>
              <a:rPr lang="en-GB" baseline="0" dirty="0"/>
              <a:t>CLARA is currently undergoing an upgrade from phase 1 to phase 2 which includes a new experiment area called FEBE</a:t>
            </a:r>
          </a:p>
          <a:p>
            <a:endParaRPr lang="en-GB" baseline="0" dirty="0"/>
          </a:p>
          <a:p>
            <a:r>
              <a:rPr lang="en-GB" baseline="0" dirty="0"/>
              <a:t>After this upgrade is complete, CLARA will be composed of many more hardware components for control, including:</a:t>
            </a:r>
            <a:br>
              <a:rPr lang="en-GB" baseline="0" dirty="0"/>
            </a:br>
            <a:r>
              <a:rPr lang="en-GB" baseline="0" dirty="0"/>
              <a:t>81 electromagnets</a:t>
            </a:r>
          </a:p>
          <a:p>
            <a:r>
              <a:rPr lang="en-GB" baseline="0" dirty="0"/>
              <a:t>6 Accelerator Structures</a:t>
            </a:r>
          </a:p>
          <a:p>
            <a:r>
              <a:rPr lang="en-GB" baseline="0" dirty="0"/>
              <a:t>And 86 diagnostics ranging from cameras to charge monitors.</a:t>
            </a:r>
          </a:p>
          <a:p>
            <a:endParaRPr lang="en-GB" baseline="0" dirty="0"/>
          </a:p>
          <a:p>
            <a:r>
              <a:rPr lang="en-GB" baseline="0" dirty="0"/>
              <a:t>This means that CLARA will be far more complex in terms of control parameters, but before moving onto how software can help with this.</a:t>
            </a:r>
            <a:br>
              <a:rPr lang="en-GB" baseline="0" dirty="0"/>
            </a:br>
            <a:r>
              <a:rPr lang="en-GB" baseline="0" dirty="0"/>
              <a:t>I will provide a simple overview of how operators get information from these components to a computer in the control room.</a:t>
            </a:r>
          </a:p>
          <a:p>
            <a:endParaRPr lang="en-GB" dirty="0"/>
          </a:p>
        </p:txBody>
      </p:sp>
      <p:sp>
        <p:nvSpPr>
          <p:cNvPr id="4" name="Slide Number Placeholder 3">
            <a:extLst>
              <a:ext uri="{FF2B5EF4-FFF2-40B4-BE49-F238E27FC236}">
                <a16:creationId xmlns:a16="http://schemas.microsoft.com/office/drawing/2014/main" id="{B5FD84CB-952B-E743-8E48-B34778A00573}"/>
              </a:ext>
            </a:extLst>
          </p:cNvPr>
          <p:cNvSpPr>
            <a:spLocks noGrp="1"/>
          </p:cNvSpPr>
          <p:nvPr>
            <p:ph type="sldNum" sz="quarter" idx="10"/>
          </p:nvPr>
        </p:nvSpPr>
        <p:spPr/>
        <p:txBody>
          <a:bodyPr/>
          <a:lstStyle/>
          <a:p>
            <a:fld id="{C0F3BA1D-A00F-DB41-84DA-BE26C4853B35}" type="slidenum">
              <a:rPr lang="en-US" smtClean="0"/>
              <a:pPr/>
              <a:t>3</a:t>
            </a:fld>
            <a:endParaRPr lang="en-US" dirty="0"/>
          </a:p>
        </p:txBody>
      </p:sp>
    </p:spTree>
    <p:extLst>
      <p:ext uri="{BB962C8B-B14F-4D97-AF65-F5344CB8AC3E}">
        <p14:creationId xmlns:p14="http://schemas.microsoft.com/office/powerpoint/2010/main" val="267617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my presentation today, I am going to talk about the following:</a:t>
            </a:r>
            <a:br>
              <a:rPr lang="en-US" baseline="0" dirty="0"/>
            </a:br>
            <a:br>
              <a:rPr lang="en-US" baseline="0" dirty="0"/>
            </a:br>
            <a:r>
              <a:rPr lang="en-US" baseline="0" dirty="0"/>
              <a:t>A brief overview of how we use control systems to operate particle accelerators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 we can develop software to help operators use particle accelerators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aims and design of the CLARA integrated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finally, the current state of the activity and some notes on future work</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72402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a:t>
            </a:r>
            <a:r>
              <a:rPr lang="en-US" baseline="0" dirty="0"/>
              <a:t>o we develop software for a particle accelerator like CLARA?</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417911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Well,</a:t>
            </a:r>
            <a:r>
              <a:rPr lang="en-GB" sz="1200" u="none" strike="noStrike" kern="1200" baseline="0" dirty="0">
                <a:solidFill>
                  <a:schemeClr val="tx1"/>
                </a:solidFill>
                <a:effectLst/>
                <a:ea typeface="+mn-ea"/>
                <a:cs typeface="+mn-cs"/>
              </a:rPr>
              <a:t> in the past software development on CLARA has been done in two ways:</a:t>
            </a:r>
            <a:br>
              <a:rPr lang="en-GB" sz="1200" u="none" strike="noStrike" kern="1200" baseline="0" dirty="0">
                <a:solidFill>
                  <a:schemeClr val="tx1"/>
                </a:solidFill>
                <a:effectLst/>
                <a:ea typeface="+mn-ea"/>
                <a:cs typeface="+mn-cs"/>
              </a:rPr>
            </a:b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We can prototype an application without any machine interaction, using internal values to represent data from the control system</a:t>
            </a:r>
          </a:p>
          <a:p>
            <a:r>
              <a:rPr lang="en-GB" sz="1200" u="none" strike="noStrike" kern="1200" baseline="0" dirty="0">
                <a:solidFill>
                  <a:schemeClr val="tx1"/>
                </a:solidFill>
                <a:effectLst/>
                <a:ea typeface="+mn-ea"/>
                <a:cs typeface="+mn-cs"/>
              </a:rPr>
              <a:t>However this approach will always require some changes to the application when it is deployed on the machine</a:t>
            </a:r>
          </a:p>
          <a:p>
            <a:endParaRPr lang="en-GB" sz="1200" u="none" strike="noStrike" kern="1200" baseline="0" dirty="0">
              <a:solidFill>
                <a:schemeClr val="tx1"/>
              </a:solidFill>
              <a:effectLst/>
              <a:ea typeface="+mn-ea"/>
              <a:cs typeface="+mn-cs"/>
            </a:endParaRPr>
          </a:p>
          <a:p>
            <a:r>
              <a:rPr lang="en-GB" sz="1200" u="none" strike="noStrike" kern="1200" dirty="0">
                <a:solidFill>
                  <a:schemeClr val="tx1"/>
                </a:solidFill>
                <a:effectLst/>
                <a:ea typeface="+mn-ea"/>
                <a:cs typeface="+mn-cs"/>
              </a:rPr>
              <a:t>Another</a:t>
            </a:r>
            <a:r>
              <a:rPr lang="en-GB" sz="1200" u="none" strike="noStrike" kern="1200" baseline="0" dirty="0">
                <a:solidFill>
                  <a:schemeClr val="tx1"/>
                </a:solidFill>
                <a:effectLst/>
                <a:ea typeface="+mn-ea"/>
                <a:cs typeface="+mn-cs"/>
              </a:rPr>
              <a:t> way is to develop an application using the machine directly when appropriate.</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It is clear then that both of these approaches require some machine time to work, but unfortunately:</a:t>
            </a: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Machine time is expensive and is often better used to commission, develop, or provide beam to experiments which means it is difficult to develop more complex procedures during these activities as it can rarely be done parasitically.</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There is a third possible way however, that requires minimal physical machine time whilst incorporating interactions with a control system.</a:t>
            </a:r>
          </a:p>
          <a:p>
            <a:r>
              <a:rPr lang="en-GB" sz="1200" u="none" strike="noStrike" kern="1200" baseline="0" dirty="0">
                <a:solidFill>
                  <a:schemeClr val="tx1"/>
                </a:solidFill>
                <a:effectLst/>
                <a:ea typeface="+mn-ea"/>
                <a:cs typeface="+mn-cs"/>
              </a:rPr>
              <a:t>And that is to create a virtual copy of the CLARA control system that provides almost identical process variables for developers to use.</a:t>
            </a:r>
          </a:p>
          <a:p>
            <a:endParaRPr lang="en-GB" sz="1200" u="none" strike="noStrike" kern="1200" baseline="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426564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19AC-C8C7-9354-401D-5BA461277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257BE-0665-3A30-9D49-2B3C6A02C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5F0B5-89DC-8D62-A9FE-40E7AE6EDC75}"/>
              </a:ext>
            </a:extLst>
          </p:cNvPr>
          <p:cNvSpPr>
            <a:spLocks noGrp="1"/>
          </p:cNvSpPr>
          <p:nvPr>
            <p:ph type="body" idx="1"/>
          </p:nvPr>
        </p:nvSpPr>
        <p:spPr/>
        <p:txBody>
          <a:bodyPr/>
          <a:lstStyle/>
          <a:p>
            <a:r>
              <a:rPr lang="en-GB" sz="1200" u="none" strike="noStrike" kern="1200" dirty="0">
                <a:solidFill>
                  <a:schemeClr val="tx1"/>
                </a:solidFill>
                <a:effectLst/>
                <a:ea typeface="+mn-ea"/>
                <a:cs typeface="+mn-cs"/>
              </a:rPr>
              <a:t>Well,</a:t>
            </a:r>
            <a:r>
              <a:rPr lang="en-GB" sz="1200" u="none" strike="noStrike" kern="1200" baseline="0" dirty="0">
                <a:solidFill>
                  <a:schemeClr val="tx1"/>
                </a:solidFill>
                <a:effectLst/>
                <a:ea typeface="+mn-ea"/>
                <a:cs typeface="+mn-cs"/>
              </a:rPr>
              <a:t> in the past software development on CLARA has been done in two ways:</a:t>
            </a:r>
            <a:br>
              <a:rPr lang="en-GB" sz="1200" u="none" strike="noStrike" kern="1200" baseline="0" dirty="0">
                <a:solidFill>
                  <a:schemeClr val="tx1"/>
                </a:solidFill>
                <a:effectLst/>
                <a:ea typeface="+mn-ea"/>
                <a:cs typeface="+mn-cs"/>
              </a:rPr>
            </a:b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We can prototype an application without any machine interaction, using internal values to represent data from the control system</a:t>
            </a:r>
          </a:p>
          <a:p>
            <a:r>
              <a:rPr lang="en-GB" sz="1200" u="none" strike="noStrike" kern="1200" baseline="0" dirty="0">
                <a:solidFill>
                  <a:schemeClr val="tx1"/>
                </a:solidFill>
                <a:effectLst/>
                <a:ea typeface="+mn-ea"/>
                <a:cs typeface="+mn-cs"/>
              </a:rPr>
              <a:t>However this approach will always require some changes to the application when it is deployed on the machine</a:t>
            </a:r>
          </a:p>
          <a:p>
            <a:endParaRPr lang="en-GB" sz="1200" u="none" strike="noStrike" kern="1200" baseline="0" dirty="0">
              <a:solidFill>
                <a:schemeClr val="tx1"/>
              </a:solidFill>
              <a:effectLst/>
              <a:ea typeface="+mn-ea"/>
              <a:cs typeface="+mn-cs"/>
            </a:endParaRPr>
          </a:p>
          <a:p>
            <a:r>
              <a:rPr lang="en-GB" sz="1200" u="none" strike="noStrike" kern="1200" dirty="0">
                <a:solidFill>
                  <a:schemeClr val="tx1"/>
                </a:solidFill>
                <a:effectLst/>
                <a:ea typeface="+mn-ea"/>
                <a:cs typeface="+mn-cs"/>
              </a:rPr>
              <a:t>Another</a:t>
            </a:r>
            <a:r>
              <a:rPr lang="en-GB" sz="1200" u="none" strike="noStrike" kern="1200" baseline="0" dirty="0">
                <a:solidFill>
                  <a:schemeClr val="tx1"/>
                </a:solidFill>
                <a:effectLst/>
                <a:ea typeface="+mn-ea"/>
                <a:cs typeface="+mn-cs"/>
              </a:rPr>
              <a:t> way is to develop an application using the machine directly when appropriate.</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It is clear then that both of these approaches require some machine time to work, but unfortunately:</a:t>
            </a: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Machine time is expensive and is often better used to commission, develop, or provide beam to experiments which means it is difficult to develop more complex procedures during these activities as it can rarely be done parasitically.</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There is a third possible way however, that requires minimal physical machine time whilst incorporating interactions with a control system.</a:t>
            </a:r>
          </a:p>
          <a:p>
            <a:r>
              <a:rPr lang="en-GB" sz="1200" u="none" strike="noStrike" kern="1200" baseline="0" dirty="0">
                <a:solidFill>
                  <a:schemeClr val="tx1"/>
                </a:solidFill>
                <a:effectLst/>
                <a:ea typeface="+mn-ea"/>
                <a:cs typeface="+mn-cs"/>
              </a:rPr>
              <a:t>And that is to create a virtual copy of the CLARA control system that provides almost identical process variables for developers to use.</a:t>
            </a:r>
          </a:p>
          <a:p>
            <a:endParaRPr lang="en-GB" sz="1200" u="none" strike="noStrike" kern="1200" baseline="0" dirty="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92DA8EBB-6751-C1A8-7A37-081B8CC03D8A}"/>
              </a:ext>
            </a:extLst>
          </p:cNvPr>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370654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EE001-1499-73FF-3AF5-7130A8FD3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DB256-D5A8-8082-5819-272FFD93A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86555-C99B-E3A4-D963-1B07A3BCABAB}"/>
              </a:ext>
            </a:extLst>
          </p:cNvPr>
          <p:cNvSpPr>
            <a:spLocks noGrp="1"/>
          </p:cNvSpPr>
          <p:nvPr>
            <p:ph type="body" idx="1"/>
          </p:nvPr>
        </p:nvSpPr>
        <p:spPr/>
        <p:txBody>
          <a:bodyPr/>
          <a:lstStyle/>
          <a:p>
            <a:r>
              <a:rPr lang="en-GB" sz="1200" u="none" strike="noStrike" kern="1200" dirty="0">
                <a:solidFill>
                  <a:schemeClr val="tx1"/>
                </a:solidFill>
                <a:effectLst/>
                <a:ea typeface="+mn-ea"/>
                <a:cs typeface="+mn-cs"/>
              </a:rPr>
              <a:t>Well,</a:t>
            </a:r>
            <a:r>
              <a:rPr lang="en-GB" sz="1200" u="none" strike="noStrike" kern="1200" baseline="0" dirty="0">
                <a:solidFill>
                  <a:schemeClr val="tx1"/>
                </a:solidFill>
                <a:effectLst/>
                <a:ea typeface="+mn-ea"/>
                <a:cs typeface="+mn-cs"/>
              </a:rPr>
              <a:t> in the past software development on CLARA has been done in two ways:</a:t>
            </a:r>
            <a:br>
              <a:rPr lang="en-GB" sz="1200" u="none" strike="noStrike" kern="1200" baseline="0" dirty="0">
                <a:solidFill>
                  <a:schemeClr val="tx1"/>
                </a:solidFill>
                <a:effectLst/>
                <a:ea typeface="+mn-ea"/>
                <a:cs typeface="+mn-cs"/>
              </a:rPr>
            </a:b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We can prototype an application without any machine interaction, using internal values to represent data from the control system</a:t>
            </a:r>
          </a:p>
          <a:p>
            <a:r>
              <a:rPr lang="en-GB" sz="1200" u="none" strike="noStrike" kern="1200" baseline="0" dirty="0">
                <a:solidFill>
                  <a:schemeClr val="tx1"/>
                </a:solidFill>
                <a:effectLst/>
                <a:ea typeface="+mn-ea"/>
                <a:cs typeface="+mn-cs"/>
              </a:rPr>
              <a:t>However this approach will always require some changes to the application when it is deployed on the machine</a:t>
            </a:r>
          </a:p>
          <a:p>
            <a:endParaRPr lang="en-GB" sz="1200" u="none" strike="noStrike" kern="1200" baseline="0" dirty="0">
              <a:solidFill>
                <a:schemeClr val="tx1"/>
              </a:solidFill>
              <a:effectLst/>
              <a:ea typeface="+mn-ea"/>
              <a:cs typeface="+mn-cs"/>
            </a:endParaRPr>
          </a:p>
          <a:p>
            <a:r>
              <a:rPr lang="en-GB" sz="1200" u="none" strike="noStrike" kern="1200" dirty="0">
                <a:solidFill>
                  <a:schemeClr val="tx1"/>
                </a:solidFill>
                <a:effectLst/>
                <a:ea typeface="+mn-ea"/>
                <a:cs typeface="+mn-cs"/>
              </a:rPr>
              <a:t>Another</a:t>
            </a:r>
            <a:r>
              <a:rPr lang="en-GB" sz="1200" u="none" strike="noStrike" kern="1200" baseline="0" dirty="0">
                <a:solidFill>
                  <a:schemeClr val="tx1"/>
                </a:solidFill>
                <a:effectLst/>
                <a:ea typeface="+mn-ea"/>
                <a:cs typeface="+mn-cs"/>
              </a:rPr>
              <a:t> way is to develop an application using the machine directly when appropriate.</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It is clear then that both of these approaches require some machine time to work, but unfortunately:</a:t>
            </a:r>
            <a:br>
              <a:rPr lang="en-GB" sz="1200" u="none" strike="noStrike" kern="1200" baseline="0" dirty="0">
                <a:solidFill>
                  <a:schemeClr val="tx1"/>
                </a:solidFill>
                <a:effectLst/>
                <a:ea typeface="+mn-ea"/>
                <a:cs typeface="+mn-cs"/>
              </a:rPr>
            </a:br>
            <a:r>
              <a:rPr lang="en-GB" sz="1200" u="none" strike="noStrike" kern="1200" baseline="0" dirty="0">
                <a:solidFill>
                  <a:schemeClr val="tx1"/>
                </a:solidFill>
                <a:effectLst/>
                <a:ea typeface="+mn-ea"/>
                <a:cs typeface="+mn-cs"/>
              </a:rPr>
              <a:t>Machine time is expensive and is often better used to commission, develop, or provide beam to experiments which means it is difficult to develop more complex procedures during these activities as it can rarely be done parasitically.</a:t>
            </a:r>
          </a:p>
          <a:p>
            <a:endParaRPr lang="en-GB" sz="1200" u="none" strike="noStrike" kern="1200" baseline="0" dirty="0">
              <a:solidFill>
                <a:schemeClr val="tx1"/>
              </a:solidFill>
              <a:effectLst/>
              <a:ea typeface="+mn-ea"/>
              <a:cs typeface="+mn-cs"/>
            </a:endParaRPr>
          </a:p>
          <a:p>
            <a:r>
              <a:rPr lang="en-GB" sz="1200" u="none" strike="noStrike" kern="1200" baseline="0" dirty="0">
                <a:solidFill>
                  <a:schemeClr val="tx1"/>
                </a:solidFill>
                <a:effectLst/>
                <a:ea typeface="+mn-ea"/>
                <a:cs typeface="+mn-cs"/>
              </a:rPr>
              <a:t>There is a third possible way however, that requires minimal physical machine time whilst incorporating interactions with a control system.</a:t>
            </a:r>
          </a:p>
          <a:p>
            <a:r>
              <a:rPr lang="en-GB" sz="1200" u="none" strike="noStrike" kern="1200" baseline="0" dirty="0">
                <a:solidFill>
                  <a:schemeClr val="tx1"/>
                </a:solidFill>
                <a:effectLst/>
                <a:ea typeface="+mn-ea"/>
                <a:cs typeface="+mn-cs"/>
              </a:rPr>
              <a:t>And that is to create a virtual copy of the CLARA control system that provides almost identical process variables for developers to use.</a:t>
            </a:r>
          </a:p>
          <a:p>
            <a:endParaRPr lang="en-GB" sz="1200" u="none" strike="noStrike" kern="1200" baseline="0" dirty="0">
              <a:solidFill>
                <a:schemeClr val="tx1"/>
              </a:solidFill>
              <a:effectLst/>
              <a:ea typeface="+mn-ea"/>
              <a:cs typeface="+mn-cs"/>
            </a:endParaRPr>
          </a:p>
        </p:txBody>
      </p:sp>
      <p:sp>
        <p:nvSpPr>
          <p:cNvPr id="4" name="Slide Number Placeholder 3">
            <a:extLst>
              <a:ext uri="{FF2B5EF4-FFF2-40B4-BE49-F238E27FC236}">
                <a16:creationId xmlns:a16="http://schemas.microsoft.com/office/drawing/2014/main" id="{51D1B0E4-20BD-CBBD-A83F-5C95F776D923}"/>
              </a:ext>
            </a:extLst>
          </p:cNvPr>
          <p:cNvSpPr>
            <a:spLocks noGrp="1"/>
          </p:cNvSpPr>
          <p:nvPr>
            <p:ph type="sldNum" sz="quarter" idx="5"/>
          </p:nvPr>
        </p:nvSpPr>
        <p:spPr/>
        <p:txBody>
          <a:bodyPr/>
          <a:lstStyle/>
          <a:p>
            <a:fld id="{C0F3BA1D-A00F-DB41-84DA-BE26C4853B35}" type="slidenum">
              <a:rPr lang="en-US" smtClean="0"/>
              <a:t>8</a:t>
            </a:fld>
            <a:endParaRPr lang="en-US"/>
          </a:p>
        </p:txBody>
      </p:sp>
    </p:spTree>
    <p:extLst>
      <p:ext uri="{BB962C8B-B14F-4D97-AF65-F5344CB8AC3E}">
        <p14:creationId xmlns:p14="http://schemas.microsoft.com/office/powerpoint/2010/main" val="168591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9857E-DC48-4756-7DC3-C490E4A31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DFE9D-83E6-2EF4-FF11-AE99BE41C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56A0A-CEC3-FB39-5079-DC25BB0FEAE4}"/>
              </a:ext>
            </a:extLst>
          </p:cNvPr>
          <p:cNvSpPr>
            <a:spLocks noGrp="1"/>
          </p:cNvSpPr>
          <p:nvPr>
            <p:ph type="body" idx="1"/>
          </p:nvPr>
        </p:nvSpPr>
        <p:spPr/>
        <p:txBody>
          <a:bodyPr/>
          <a:lstStyle/>
          <a:p>
            <a:r>
              <a:rPr lang="en-US" dirty="0"/>
              <a:t>So how d</a:t>
            </a:r>
            <a:r>
              <a:rPr lang="en-US" baseline="0" dirty="0"/>
              <a:t>o we develop software for a particle accelerator like CLARA?</a:t>
            </a:r>
            <a:endParaRPr lang="en-US" dirty="0"/>
          </a:p>
        </p:txBody>
      </p:sp>
      <p:sp>
        <p:nvSpPr>
          <p:cNvPr id="4" name="Slide Number Placeholder 3">
            <a:extLst>
              <a:ext uri="{FF2B5EF4-FFF2-40B4-BE49-F238E27FC236}">
                <a16:creationId xmlns:a16="http://schemas.microsoft.com/office/drawing/2014/main" id="{93E5E666-5DFF-CFDF-CE49-64A1AF442D68}"/>
              </a:ext>
            </a:extLst>
          </p:cNvPr>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2433530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pic>
        <p:nvPicPr>
          <p:cNvPr id="13" name="Picture 12" descr="A close-up of a machine&#10;&#10;Description automatically generated with low confidence"/>
          <p:cNvPicPr>
            <a:picLocks noChangeAspect="1"/>
          </p:cNvPicPr>
          <p:nvPr userDrawn="1"/>
        </p:nvPicPr>
        <p:blipFill>
          <a:blip r:embed="rId2">
            <a:alphaModFix amt="85000"/>
          </a:blip>
          <a:stretch/>
        </p:blipFill>
        <p:spPr bwMode="auto">
          <a:xfrm>
            <a:off x="-1587" y="-17868"/>
            <a:ext cx="12182475" cy="6863366"/>
          </a:xfrm>
          <a:prstGeom prst="rect">
            <a:avLst/>
          </a:prstGeom>
        </p:spPr>
      </p:pic>
      <p:pic>
        <p:nvPicPr>
          <p:cNvPr id="9" name="Picture 8"/>
          <p:cNvPicPr>
            <a:picLocks noChangeAspect="1"/>
          </p:cNvPicPr>
          <p:nvPr userDrawn="1"/>
        </p:nvPicPr>
        <p:blipFill>
          <a:blip r:embed="rId3">
            <a:alphaModFix/>
          </a:blip>
          <a:stretch/>
        </p:blipFill>
        <p:spPr bwMode="auto">
          <a:xfrm>
            <a:off x="2000334" y="1118937"/>
            <a:ext cx="10180553" cy="5726561"/>
          </a:xfrm>
          <a:prstGeom prst="rect">
            <a:avLst/>
          </a:prstGeom>
          <a:ln>
            <a:solidFill>
              <a:schemeClr val="accent3"/>
            </a:solidFill>
          </a:ln>
        </p:spPr>
      </p:pic>
      <p:sp>
        <p:nvSpPr>
          <p:cNvPr id="14" name="Rectangle 13"/>
          <p:cNvSpPr/>
          <p:nvPr userDrawn="1"/>
        </p:nvSpPr>
        <p:spPr bwMode="auto">
          <a:xfrm>
            <a:off x="0" y="-6251"/>
            <a:ext cx="12180887" cy="190280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2" name="Title 1"/>
          <p:cNvSpPr>
            <a:spLocks noGrp="1"/>
          </p:cNvSpPr>
          <p:nvPr>
            <p:ph type="ctrTitle"/>
          </p:nvPr>
        </p:nvSpPr>
        <p:spPr bwMode="auto">
          <a:xfrm>
            <a:off x="477249" y="2023872"/>
            <a:ext cx="9144000" cy="1450848"/>
          </a:xfrm>
        </p:spPr>
        <p:txBody>
          <a:bodyPr anchor="ctr">
            <a:normAutofit/>
          </a:bodyPr>
          <a:lstStyle>
            <a:lvl1pPr algn="l">
              <a:defRPr sz="3600">
                <a:solidFill>
                  <a:schemeClr val="bg1"/>
                </a:solidFill>
              </a:defRPr>
            </a:lvl1pPr>
          </a:lstStyle>
          <a:p>
            <a:pPr>
              <a:defRPr/>
            </a:pPr>
            <a:r>
              <a:rPr lang="en-GB"/>
              <a:t>Click to edit Master title style</a:t>
            </a:r>
            <a:endParaRPr lang="en-US"/>
          </a:p>
        </p:txBody>
      </p:sp>
      <p:sp>
        <p:nvSpPr>
          <p:cNvPr id="3" name="Subtitle 2"/>
          <p:cNvSpPr>
            <a:spLocks noGrp="1"/>
          </p:cNvSpPr>
          <p:nvPr>
            <p:ph type="subTitle" idx="1"/>
          </p:nvPr>
        </p:nvSpPr>
        <p:spPr bwMode="auto">
          <a:xfrm>
            <a:off x="477249"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Click to edit Master subtitle style</a:t>
            </a:r>
            <a:endParaRPr lang="en-US"/>
          </a:p>
        </p:txBody>
      </p:sp>
      <p:sp>
        <p:nvSpPr>
          <p:cNvPr id="4" name="Date Placeholder 3"/>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BAAB195-B577-5546-8349-9DDA93B6129E}" type="slidenum">
              <a:rPr lang="en-US"/>
              <a:t>‹#›</a:t>
            </a:fld>
            <a:endParaRPr lang="en-US"/>
          </a:p>
        </p:txBody>
      </p:sp>
      <p:pic>
        <p:nvPicPr>
          <p:cNvPr id="7" name="Picture 6" descr="A picture containing company name&#10;&#10;Description automatically generated"/>
          <p:cNvPicPr>
            <a:picLocks noChangeAspect="1"/>
          </p:cNvPicPr>
          <p:nvPr userDrawn="1"/>
        </p:nvPicPr>
        <p:blipFill>
          <a:blip r:embed="rId4"/>
          <a:stretch/>
        </p:blipFill>
        <p:spPr bwMode="auto">
          <a:xfrm>
            <a:off x="333273" y="215030"/>
            <a:ext cx="3615608" cy="15528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27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GB"/>
              <a:t>Click to edit Master title style</a:t>
            </a:r>
            <a:endParaRPr lang="en-US"/>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Click to edit Master subtitle style</a:t>
            </a:r>
            <a:endParaRPr lang="en-US"/>
          </a:p>
        </p:txBody>
      </p:sp>
      <p:sp>
        <p:nvSpPr>
          <p:cNvPr id="4" name="Date Placeholder 3"/>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Content Placeholder 2"/>
          <p:cNvSpPr>
            <a:spLocks noGrp="1"/>
          </p:cNvSpPr>
          <p:nvPr>
            <p:ph idx="1"/>
          </p:nvPr>
        </p:nvSpPr>
        <p:spPr bwMode="auto"/>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GB"/>
              <a:t>Click to edit Master title style</a:t>
            </a:r>
            <a:endParaRPr lang="en-US"/>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GB"/>
              <a:t>Click to edit Master text styles</a:t>
            </a:r>
            <a:endParaRPr/>
          </a:p>
        </p:txBody>
      </p:sp>
      <p:sp>
        <p:nvSpPr>
          <p:cNvPr id="4" name="Date Placeholder 3"/>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Date Placeholder 4"/>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GB"/>
              <a:t>Click to edit Master title style</a:t>
            </a:r>
            <a:endParaRPr lang="en-US"/>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7" name="Date Placeholder 6"/>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Date Placeholder 2"/>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lang="en-US"/>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GB"/>
              <a:t>Click to edit Master title style</a:t>
            </a:r>
            <a:endParaRPr lang="en-US"/>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Content Placeholder 2"/>
          <p:cNvSpPr>
            <a:spLocks noGrp="1"/>
          </p:cNvSpPr>
          <p:nvPr>
            <p:ph idx="1"/>
          </p:nvPr>
        </p:nvSpPr>
        <p:spPr bwMode="auto"/>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BAAB195-B577-5546-8349-9DDA93B6129E}" type="slidenum">
              <a:rPr lang="en-US"/>
              <a:t>‹#›</a:t>
            </a:fld>
            <a:endParaRPr lang="en-US"/>
          </a:p>
        </p:txBody>
      </p:sp>
      <p:pic>
        <p:nvPicPr>
          <p:cNvPr id="7" name="Picture 6" descr="A picture containing company name&#10;&#10;Description automatically generated"/>
          <p:cNvPicPr>
            <a:picLocks noChangeAspect="1"/>
          </p:cNvPicPr>
          <p:nvPr userDrawn="1"/>
        </p:nvPicPr>
        <p:blipFill>
          <a:blip r:embed="rId2"/>
          <a:stretch/>
        </p:blipFill>
        <p:spPr bwMode="auto">
          <a:xfrm>
            <a:off x="333273" y="5994039"/>
            <a:ext cx="1894439" cy="81361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Vertical Text Placeholder 2"/>
          <p:cNvSpPr>
            <a:spLocks noGrp="1"/>
          </p:cNvSpPr>
          <p:nvPr>
            <p:ph type="body" orient="vert" idx="1"/>
          </p:nvPr>
        </p:nvSpPr>
        <p:spPr bwMode="auto"/>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GB"/>
              <a:t>Click to edit Master title style</a:t>
            </a:r>
            <a:endParaRPr lang="en-US"/>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BAAB195-B577-5546-8349-9DDA93B6129E}"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Vertical Title and Text">
    <p:spTree>
      <p:nvGrpSpPr>
        <p:cNvPr id="1" name=""/>
        <p:cNvGrpSpPr/>
        <p:nvPr/>
      </p:nvGrpSpPr>
      <p:grpSpPr bwMode="auto">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spTree>
      <p:nvGrpSpPr>
        <p:cNvPr id="1" name=""/>
        <p:cNvGrpSpPr/>
        <p:nvPr/>
      </p:nvGrpSpPr>
      <p:grpSpPr bwMode="auto">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bg>
      <p:bgPr>
        <a:solidFill>
          <a:srgbClr val="FFFFFF"/>
        </a:solidFill>
        <a:effectLst/>
      </p:bgPr>
    </p:bg>
    <p:spTree>
      <p:nvGrpSpPr>
        <p:cNvPr id="1" name=""/>
        <p:cNvGrpSpPr/>
        <p:nvPr/>
      </p:nvGrpSpPr>
      <p:grpSpPr bwMode="auto">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978218"/>
            <a:ext cx="10515600" cy="2852737"/>
          </a:xfrm>
        </p:spPr>
        <p:txBody>
          <a:bodyPr anchor="ctr">
            <a:normAutofit/>
          </a:bodyPr>
          <a:lstStyle>
            <a:lvl1pPr>
              <a:defRPr sz="3600"/>
            </a:lvl1pPr>
          </a:lstStyle>
          <a:p>
            <a:pPr>
              <a:defRPr/>
            </a:pPr>
            <a:r>
              <a:rPr lang="en-GB"/>
              <a:t>Click to edit Master title style</a:t>
            </a:r>
            <a:endParaRPr lang="en-US"/>
          </a:p>
        </p:txBody>
      </p:sp>
      <p:sp>
        <p:nvSpPr>
          <p:cNvPr id="3" name="Text Placeholder 2"/>
          <p:cNvSpPr>
            <a:spLocks noGrp="1"/>
          </p:cNvSpPr>
          <p:nvPr>
            <p:ph type="body" idx="1"/>
          </p:nvPr>
        </p:nvSpPr>
        <p:spPr bwMode="auto">
          <a:xfrm>
            <a:off x="831850" y="3857943"/>
            <a:ext cx="10515600" cy="1500187"/>
          </a:xfrm>
        </p:spPr>
        <p:txBody>
          <a:bodyPr anchor="ct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GB"/>
              <a:t>Click to edit Master text styles</a:t>
            </a:r>
            <a:endParaRPr/>
          </a:p>
        </p:txBody>
      </p:sp>
      <p:sp>
        <p:nvSpPr>
          <p:cNvPr id="4" name="Date Placeholder 3"/>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BAAB195-B577-5546-8349-9DDA93B6129E}" type="slidenum">
              <a:rPr lang="en-US"/>
              <a:t>‹#›</a:t>
            </a:fld>
            <a:endParaRPr lang="en-US"/>
          </a:p>
        </p:txBody>
      </p:sp>
      <p:pic>
        <p:nvPicPr>
          <p:cNvPr id="7" name="Picture 6" descr="A picture containing company name&#10;&#10;Description automatically generated"/>
          <p:cNvPicPr>
            <a:picLocks noChangeAspect="1"/>
          </p:cNvPicPr>
          <p:nvPr userDrawn="1"/>
        </p:nvPicPr>
        <p:blipFill>
          <a:blip r:embed="rId2"/>
          <a:stretch/>
        </p:blipFill>
        <p:spPr bwMode="auto">
          <a:xfrm>
            <a:off x="333273" y="5994039"/>
            <a:ext cx="1894439" cy="8136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Content Placeholder 2"/>
          <p:cNvSpPr>
            <a:spLocks noGrp="1"/>
          </p:cNvSpPr>
          <p:nvPr>
            <p:ph sz="half" idx="1"/>
          </p:nvPr>
        </p:nvSpPr>
        <p:spPr bwMode="auto">
          <a:xfrm>
            <a:off x="838200" y="158178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Content Placeholder 3"/>
          <p:cNvSpPr>
            <a:spLocks noGrp="1"/>
          </p:cNvSpPr>
          <p:nvPr>
            <p:ph sz="half" idx="2"/>
          </p:nvPr>
        </p:nvSpPr>
        <p:spPr bwMode="auto">
          <a:xfrm>
            <a:off x="6172200" y="1581785"/>
            <a:ext cx="5181600" cy="435133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Date Placeholder 4"/>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BAAB195-B577-5546-8349-9DDA93B6129E}" type="slidenum">
              <a:rPr lang="en-US"/>
              <a:t>‹#›</a:t>
            </a:fld>
            <a:endParaRPr lang="en-US"/>
          </a:p>
        </p:txBody>
      </p:sp>
      <p:pic>
        <p:nvPicPr>
          <p:cNvPr id="8" name="Picture 7" descr="A picture containing company name&#10;&#10;Description automatically generated"/>
          <p:cNvPicPr>
            <a:picLocks noChangeAspect="1"/>
          </p:cNvPicPr>
          <p:nvPr userDrawn="1"/>
        </p:nvPicPr>
        <p:blipFill>
          <a:blip r:embed="rId2"/>
          <a:stretch/>
        </p:blipFill>
        <p:spPr bwMode="auto">
          <a:xfrm>
            <a:off x="333273" y="5994039"/>
            <a:ext cx="1894439" cy="81361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939419"/>
          </a:xfrm>
        </p:spPr>
        <p:txBody>
          <a:bodyPr/>
          <a:lstStyle/>
          <a:p>
            <a:pPr>
              <a:defRPr/>
            </a:pPr>
            <a:r>
              <a:rPr lang="en-GB"/>
              <a:t>Click to edit Master title style</a:t>
            </a:r>
            <a:endParaRPr lang="en-US"/>
          </a:p>
        </p:txBody>
      </p:sp>
      <p:sp>
        <p:nvSpPr>
          <p:cNvPr id="3" name="Text Placeholder 2"/>
          <p:cNvSpPr>
            <a:spLocks noGrp="1"/>
          </p:cNvSpPr>
          <p:nvPr>
            <p:ph type="body" idx="1"/>
          </p:nvPr>
        </p:nvSpPr>
        <p:spPr bwMode="auto">
          <a:xfrm>
            <a:off x="839788" y="15104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4" name="Content Placeholder 3"/>
          <p:cNvSpPr>
            <a:spLocks noGrp="1"/>
          </p:cNvSpPr>
          <p:nvPr>
            <p:ph sz="half" idx="2"/>
          </p:nvPr>
        </p:nvSpPr>
        <p:spPr bwMode="auto">
          <a:xfrm>
            <a:off x="839788" y="2334387"/>
            <a:ext cx="5157787"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5" name="Text Placeholder 4"/>
          <p:cNvSpPr>
            <a:spLocks noGrp="1"/>
          </p:cNvSpPr>
          <p:nvPr>
            <p:ph type="body" sz="quarter" idx="3"/>
          </p:nvPr>
        </p:nvSpPr>
        <p:spPr bwMode="auto">
          <a:xfrm>
            <a:off x="6172200" y="15104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GB"/>
              <a:t>Click to edit Master text styles</a:t>
            </a:r>
            <a:endParaRPr/>
          </a:p>
        </p:txBody>
      </p:sp>
      <p:sp>
        <p:nvSpPr>
          <p:cNvPr id="6" name="Content Placeholder 5"/>
          <p:cNvSpPr>
            <a:spLocks noGrp="1"/>
          </p:cNvSpPr>
          <p:nvPr>
            <p:ph sz="quarter" idx="4"/>
          </p:nvPr>
        </p:nvSpPr>
        <p:spPr bwMode="auto">
          <a:xfrm>
            <a:off x="6172200" y="2334387"/>
            <a:ext cx="5183188" cy="3684588"/>
          </a:xfrm>
        </p:spPr>
        <p:txBody>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7" name="Date Placeholder 6"/>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BBAAB195-B577-5546-8349-9DDA93B6129E}" type="slidenum">
              <a:rPr lang="en-US"/>
              <a:t>‹#›</a:t>
            </a:fld>
            <a:endParaRPr lang="en-US"/>
          </a:p>
        </p:txBody>
      </p:sp>
      <p:pic>
        <p:nvPicPr>
          <p:cNvPr id="10" name="Picture 9" descr="A picture containing company name&#10;&#10;Description automatically generated"/>
          <p:cNvPicPr>
            <a:picLocks noChangeAspect="1"/>
          </p:cNvPicPr>
          <p:nvPr userDrawn="1"/>
        </p:nvPicPr>
        <p:blipFill>
          <a:blip r:embed="rId2"/>
          <a:stretch/>
        </p:blipFill>
        <p:spPr bwMode="auto">
          <a:xfrm>
            <a:off x="333273" y="5994039"/>
            <a:ext cx="1894439" cy="81361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Click to edit Master title style</a:t>
            </a:r>
            <a:endParaRPr lang="en-US"/>
          </a:p>
        </p:txBody>
      </p:sp>
      <p:sp>
        <p:nvSpPr>
          <p:cNvPr id="3" name="Date Placeholder 2"/>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BBAAB195-B577-5546-8349-9DDA93B6129E}" type="slidenum">
              <a:rPr lang="en-US"/>
              <a:t>‹#›</a:t>
            </a:fld>
            <a:endParaRPr lang="en-US"/>
          </a:p>
        </p:txBody>
      </p:sp>
      <p:pic>
        <p:nvPicPr>
          <p:cNvPr id="6" name="Picture 5" descr="A picture containing company name&#10;&#10;Description automatically generated"/>
          <p:cNvPicPr>
            <a:picLocks noChangeAspect="1"/>
          </p:cNvPicPr>
          <p:nvPr userDrawn="1"/>
        </p:nvPicPr>
        <p:blipFill>
          <a:blip r:embed="rId2"/>
          <a:stretch/>
        </p:blipFill>
        <p:spPr bwMode="auto">
          <a:xfrm>
            <a:off x="333273" y="5994039"/>
            <a:ext cx="1894439" cy="81361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BBAAB195-B577-5546-8349-9DDA93B6129E}" type="slidenum">
              <a:rPr lang="en-US"/>
              <a:t>‹#›</a:t>
            </a:fld>
            <a:endParaRPr lang="en-US"/>
          </a:p>
        </p:txBody>
      </p:sp>
      <p:pic>
        <p:nvPicPr>
          <p:cNvPr id="5" name="Picture 4" descr="A picture containing company name&#10;&#10;Description automatically generated"/>
          <p:cNvPicPr>
            <a:picLocks noChangeAspect="1"/>
          </p:cNvPicPr>
          <p:nvPr userDrawn="1"/>
        </p:nvPicPr>
        <p:blipFill>
          <a:blip r:embed="rId2"/>
          <a:stretch/>
        </p:blipFill>
        <p:spPr bwMode="auto">
          <a:xfrm>
            <a:off x="333273" y="5994039"/>
            <a:ext cx="1894439" cy="81361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t"/>
          <a:lstStyle>
            <a:lvl1pPr>
              <a:defRPr sz="3200"/>
            </a:lvl1pPr>
          </a:lstStyle>
          <a:p>
            <a:pPr>
              <a:defRPr/>
            </a:pPr>
            <a:r>
              <a:rPr lang="en-GB"/>
              <a:t>Click to edit Master title style</a:t>
            </a:r>
            <a:endParaRPr lang="en-US"/>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BAAB195-B577-5546-8349-9DDA93B6129E}" type="slidenum">
              <a:rPr lang="en-US"/>
              <a:t>‹#›</a:t>
            </a:fld>
            <a:endParaRPr lang="en-US"/>
          </a:p>
        </p:txBody>
      </p:sp>
      <p:pic>
        <p:nvPicPr>
          <p:cNvPr id="8" name="Picture 7" descr="A picture containing company name&#10;&#10;Description automatically generated"/>
          <p:cNvPicPr>
            <a:picLocks noChangeAspect="1"/>
          </p:cNvPicPr>
          <p:nvPr userDrawn="1"/>
        </p:nvPicPr>
        <p:blipFill>
          <a:blip r:embed="rId2"/>
          <a:stretch/>
        </p:blipFill>
        <p:spPr bwMode="auto">
          <a:xfrm>
            <a:off x="333273" y="5994039"/>
            <a:ext cx="1894439" cy="81361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t"/>
          <a:lstStyle>
            <a:lvl1pPr>
              <a:defRPr sz="3200"/>
            </a:lvl1pPr>
          </a:lstStyle>
          <a:p>
            <a:pPr>
              <a:defRPr/>
            </a:pPr>
            <a:r>
              <a:rPr lang="en-GB"/>
              <a:t>Click to edit Master title style</a:t>
            </a:r>
            <a:endParaRPr lang="en-US"/>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GB"/>
              <a:t>Click to edit Master text styles</a:t>
            </a:r>
            <a:endParaRPr/>
          </a:p>
        </p:txBody>
      </p:sp>
      <p:sp>
        <p:nvSpPr>
          <p:cNvPr id="5" name="Date Placeholder 4"/>
          <p:cNvSpPr>
            <a:spLocks noGrp="1"/>
          </p:cNvSpPr>
          <p:nvPr>
            <p:ph type="dt" sz="half" idx="10"/>
          </p:nvPr>
        </p:nvSpPr>
        <p:spPr bwMode="auto"/>
        <p:txBody>
          <a:bodyPr/>
          <a:lstStyle/>
          <a:p>
            <a:pPr>
              <a:defRPr/>
            </a:pPr>
            <a:fld id="{14BD68BC-1AD8-B640-8B1E-602BF3073AFD}" type="datetimeFigureOut">
              <a:rPr lang="en-US"/>
              <a:t>12/2/2025</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BAAB195-B577-5546-8349-9DDA93B6129E}" type="slidenum">
              <a:rPr lang="en-US"/>
              <a:t>‹#›</a:t>
            </a:fld>
            <a:endParaRPr lang="en-US"/>
          </a:p>
        </p:txBody>
      </p:sp>
      <p:pic>
        <p:nvPicPr>
          <p:cNvPr id="8" name="Picture 7" descr="A picture containing company name&#10;&#10;Description automatically generated"/>
          <p:cNvPicPr>
            <a:picLocks noChangeAspect="1"/>
          </p:cNvPicPr>
          <p:nvPr userDrawn="1"/>
        </p:nvPicPr>
        <p:blipFill>
          <a:blip r:embed="rId2"/>
          <a:stretch/>
        </p:blipFill>
        <p:spPr bwMode="auto">
          <a:xfrm>
            <a:off x="333273" y="5994039"/>
            <a:ext cx="1894439" cy="8136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6"/>
            <a:ext cx="10515600" cy="850726"/>
          </a:xfrm>
          <a:prstGeom prst="rect">
            <a:avLst/>
          </a:prstGeom>
        </p:spPr>
        <p:txBody>
          <a:bodyPr vert="horz" lIns="91440" tIns="45720" rIns="91440" bIns="45720" rtlCol="0" anchor="ctr">
            <a:normAutofit/>
          </a:bodyPr>
          <a:lstStyle/>
          <a:p>
            <a:pPr>
              <a:defRPr/>
            </a:pPr>
            <a:r>
              <a:rPr lang="en-GB"/>
              <a:t>Click to edit Master title style</a:t>
            </a:r>
            <a:endParaRPr lang="en-US"/>
          </a:p>
        </p:txBody>
      </p:sp>
      <p:sp>
        <p:nvSpPr>
          <p:cNvPr id="3" name="Text Placeholder 2"/>
          <p:cNvSpPr>
            <a:spLocks noGrp="1"/>
          </p:cNvSpPr>
          <p:nvPr>
            <p:ph type="body" idx="1"/>
          </p:nvPr>
        </p:nvSpPr>
        <p:spPr bwMode="auto">
          <a:xfrm>
            <a:off x="838200" y="1497205"/>
            <a:ext cx="10515600" cy="4330840"/>
          </a:xfrm>
          <a:prstGeom prst="rect">
            <a:avLst/>
          </a:prstGeom>
        </p:spPr>
        <p:txBody>
          <a:bodyPr vert="horz" lIns="91440" tIns="45720" rIns="91440" bIns="45720" rtlCol="0">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2"/>
          </p:nvPr>
        </p:nvSpPr>
        <p:spPr bwMode="auto">
          <a:xfrm>
            <a:off x="3098243" y="63621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4BD68BC-1AD8-B640-8B1E-602BF3073AFD}" type="datetimeFigureOut">
              <a:rPr lang="en-US"/>
              <a:t>12/2/2025</a:t>
            </a:fld>
            <a:endParaRPr lang="en-US"/>
          </a:p>
        </p:txBody>
      </p:sp>
      <p:sp>
        <p:nvSpPr>
          <p:cNvPr id="5" name="Footer Placeholder 4"/>
          <p:cNvSpPr>
            <a:spLocks noGrp="1"/>
          </p:cNvSpPr>
          <p:nvPr>
            <p:ph type="ftr" sz="quarter" idx="3"/>
          </p:nvPr>
        </p:nvSpPr>
        <p:spPr bwMode="auto">
          <a:xfrm>
            <a:off x="6350558" y="6356350"/>
            <a:ext cx="18028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BAAB195-B577-5546-8349-9DDA93B6129E}"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3" r:id="rId10"/>
  </p:sldLayoutIdLst>
  <p:txStyles>
    <p:titleStyle>
      <a:lvl1pPr algn="l" defTabSz="914400">
        <a:lnSpc>
          <a:spcPct val="90000"/>
        </a:lnSpc>
        <a:spcBef>
          <a:spcPts val="0"/>
        </a:spcBef>
        <a:buNone/>
        <a:defRPr sz="3200" b="1">
          <a:solidFill>
            <a:srgbClr val="2E2D62"/>
          </a:solidFill>
          <a:latin typeface="Arial"/>
          <a:ea typeface="+mj-ea"/>
          <a:cs typeface="Arial"/>
        </a:defRPr>
      </a:lvl1pPr>
    </p:titleStyle>
    <p:bodyStyle>
      <a:lvl1pPr marL="228600" indent="-228600" algn="l" defTabSz="914400">
        <a:lnSpc>
          <a:spcPct val="90000"/>
        </a:lnSpc>
        <a:spcBef>
          <a:spcPts val="1000"/>
        </a:spcBef>
        <a:buClr>
          <a:schemeClr val="tx1"/>
        </a:buClr>
        <a:buFont typeface="Wingdings"/>
        <a:buChar char="§"/>
        <a:defRPr sz="2400">
          <a:solidFill>
            <a:srgbClr val="676767"/>
          </a:solidFill>
          <a:latin typeface="Arial"/>
          <a:ea typeface="+mn-ea"/>
          <a:cs typeface="Arial"/>
        </a:defRPr>
      </a:lvl1pPr>
      <a:lvl2pPr marL="685800" indent="-228600" algn="l" defTabSz="914400">
        <a:lnSpc>
          <a:spcPct val="90000"/>
        </a:lnSpc>
        <a:spcBef>
          <a:spcPts val="500"/>
        </a:spcBef>
        <a:buClr>
          <a:schemeClr val="tx1"/>
        </a:buClr>
        <a:buFont typeface="Wingdings"/>
        <a:buChar char="§"/>
        <a:defRPr sz="1800">
          <a:solidFill>
            <a:srgbClr val="676767"/>
          </a:solidFill>
          <a:latin typeface="Arial"/>
          <a:ea typeface="+mn-ea"/>
          <a:cs typeface="Arial"/>
        </a:defRPr>
      </a:lvl2pPr>
      <a:lvl3pPr marL="1143000" indent="-228600" algn="l" defTabSz="914400">
        <a:lnSpc>
          <a:spcPct val="90000"/>
        </a:lnSpc>
        <a:spcBef>
          <a:spcPts val="500"/>
        </a:spcBef>
        <a:buClr>
          <a:schemeClr val="tx1"/>
        </a:buClr>
        <a:buFont typeface="Wingdings"/>
        <a:buChar char="§"/>
        <a:defRPr sz="1600">
          <a:solidFill>
            <a:srgbClr val="676767"/>
          </a:solidFill>
          <a:latin typeface="Arial"/>
          <a:ea typeface="+mn-ea"/>
          <a:cs typeface="Arial"/>
        </a:defRPr>
      </a:lvl3pPr>
      <a:lvl4pPr marL="1600200" indent="-228600" algn="l" defTabSz="914400">
        <a:lnSpc>
          <a:spcPct val="90000"/>
        </a:lnSpc>
        <a:spcBef>
          <a:spcPts val="500"/>
        </a:spcBef>
        <a:buClr>
          <a:schemeClr val="tx1"/>
        </a:buClr>
        <a:buFont typeface="Wingdings"/>
        <a:buChar char="§"/>
        <a:defRPr sz="1600">
          <a:solidFill>
            <a:srgbClr val="676767"/>
          </a:solidFill>
          <a:latin typeface="Arial"/>
          <a:ea typeface="+mn-ea"/>
          <a:cs typeface="Arial"/>
        </a:defRPr>
      </a:lvl4pPr>
      <a:lvl5pPr marL="2057400" indent="-228600" algn="l" defTabSz="914400">
        <a:lnSpc>
          <a:spcPct val="90000"/>
        </a:lnSpc>
        <a:spcBef>
          <a:spcPts val="500"/>
        </a:spcBef>
        <a:buClr>
          <a:schemeClr val="tx1"/>
        </a:buClr>
        <a:buFont typeface="Wingdings"/>
        <a:buChar char="§"/>
        <a:defRPr sz="1600">
          <a:solidFill>
            <a:srgbClr val="676767"/>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GB"/>
              <a:t>Click to edit Master title style</a:t>
            </a:r>
            <a:endParaRPr lang="en-US"/>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lang="en-US"/>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4BD68BC-1AD8-B640-8B1E-602BF3073AFD}" type="datetimeFigureOut">
              <a:rPr lang="en-US"/>
              <a:t>12/2/2025</a:t>
            </a:fld>
            <a:endParaRPr lang="en-US"/>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BAAB195-B577-5546-8349-9DDA93B6129E}"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xStyles>
    <p:titleStyle>
      <a:lvl1pPr algn="l" defTabSz="914400">
        <a:lnSpc>
          <a:spcPct val="90000"/>
        </a:lnSpc>
        <a:spcBef>
          <a:spcPts val="0"/>
        </a:spcBef>
        <a:buNone/>
        <a:defRPr sz="4400" b="1">
          <a:solidFill>
            <a:schemeClr val="tx1"/>
          </a:solidFill>
          <a:latin typeface="Arial"/>
          <a:ea typeface="+mj-ea"/>
          <a:cs typeface="Arial"/>
        </a:defRPr>
      </a:lvl1pPr>
    </p:titleStyle>
    <p:bodyStyle>
      <a:lvl1pPr marL="228600" indent="-228600" algn="l" defTabSz="914400">
        <a:lnSpc>
          <a:spcPct val="90000"/>
        </a:lnSpc>
        <a:spcBef>
          <a:spcPts val="1000"/>
        </a:spcBef>
        <a:buClr>
          <a:schemeClr val="tx1"/>
        </a:buClr>
        <a:buFont typeface="Wingdings"/>
        <a:buChar char="§"/>
        <a:defRPr sz="2800">
          <a:solidFill>
            <a:schemeClr val="accent4"/>
          </a:solidFill>
          <a:latin typeface="Arial"/>
          <a:ea typeface="+mn-ea"/>
          <a:cs typeface="Arial"/>
        </a:defRPr>
      </a:lvl1pPr>
      <a:lvl2pPr marL="685800" indent="-228600" algn="l" defTabSz="914400">
        <a:lnSpc>
          <a:spcPct val="90000"/>
        </a:lnSpc>
        <a:spcBef>
          <a:spcPts val="500"/>
        </a:spcBef>
        <a:buClr>
          <a:schemeClr val="tx1"/>
        </a:buClr>
        <a:buFont typeface="Wingdings"/>
        <a:buChar char="§"/>
        <a:defRPr sz="2400">
          <a:solidFill>
            <a:schemeClr val="accent4"/>
          </a:solidFill>
          <a:latin typeface="Arial"/>
          <a:ea typeface="+mn-ea"/>
          <a:cs typeface="Arial"/>
        </a:defRPr>
      </a:lvl2pPr>
      <a:lvl3pPr marL="1143000" indent="-228600" algn="l" defTabSz="914400">
        <a:lnSpc>
          <a:spcPct val="90000"/>
        </a:lnSpc>
        <a:spcBef>
          <a:spcPts val="500"/>
        </a:spcBef>
        <a:buClr>
          <a:schemeClr val="tx1"/>
        </a:buClr>
        <a:buFont typeface="Wingdings"/>
        <a:buChar char="§"/>
        <a:defRPr sz="2000">
          <a:solidFill>
            <a:schemeClr val="accent4"/>
          </a:solidFill>
          <a:latin typeface="Arial"/>
          <a:ea typeface="+mn-ea"/>
          <a:cs typeface="Arial"/>
        </a:defRPr>
      </a:lvl3pPr>
      <a:lvl4pPr marL="1600200" indent="-228600" algn="l" defTabSz="914400">
        <a:lnSpc>
          <a:spcPct val="90000"/>
        </a:lnSpc>
        <a:spcBef>
          <a:spcPts val="500"/>
        </a:spcBef>
        <a:buClr>
          <a:schemeClr val="tx1"/>
        </a:buClr>
        <a:buFont typeface="Wingdings"/>
        <a:buChar char="§"/>
        <a:defRPr sz="1800">
          <a:solidFill>
            <a:schemeClr val="accent4"/>
          </a:solidFill>
          <a:latin typeface="Arial"/>
          <a:ea typeface="+mn-ea"/>
          <a:cs typeface="Arial"/>
        </a:defRPr>
      </a:lvl4pPr>
      <a:lvl5pPr marL="2057400" indent="-228600" algn="l" defTabSz="914400">
        <a:lnSpc>
          <a:spcPct val="90000"/>
        </a:lnSpc>
        <a:spcBef>
          <a:spcPts val="500"/>
        </a:spcBef>
        <a:buClr>
          <a:schemeClr val="tx1"/>
        </a:buClr>
        <a:buFont typeface="Wingdings"/>
        <a:buChar char="§"/>
        <a:defRPr sz="1800">
          <a:solidFill>
            <a:schemeClr val="accent4"/>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arxiv.org/pdf/2509.19794"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gitlab.stfc.ac.uk/integrated-model/integrated-model"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gitlab.stfc.ac.uk/integrated-model-hackathon/integrated-model-hackathon-202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ISISNeutronMuon/poly-lithic"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hyperlink" Target="https://arxiv.org/pdf/2507.20493"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gitlab.stfc.ac.uk/xkc85723/nal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itlab.stfc.ac.uk/xkc85723/simba"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p:txBody>
          <a:bodyPr>
            <a:normAutofit/>
          </a:bodyPr>
          <a:lstStyle/>
          <a:p>
            <a:pPr>
              <a:defRPr/>
            </a:pPr>
            <a:r>
              <a:rPr lang="en-US" dirty="0"/>
              <a:t>Progress towards a digital shadow for CLARA &amp; ISIS</a:t>
            </a:r>
          </a:p>
        </p:txBody>
      </p:sp>
      <p:sp>
        <p:nvSpPr>
          <p:cNvPr id="3" name="Subtitle 2"/>
          <p:cNvSpPr>
            <a:spLocks noGrp="1"/>
          </p:cNvSpPr>
          <p:nvPr>
            <p:ph type="subTitle" idx="1"/>
          </p:nvPr>
        </p:nvSpPr>
        <p:spPr bwMode="auto">
          <a:xfrm>
            <a:off x="144740" y="3602037"/>
            <a:ext cx="11940360" cy="2171746"/>
          </a:xfrm>
        </p:spPr>
        <p:txBody>
          <a:bodyPr vert="horz" lIns="91440" tIns="45720" rIns="91440" bIns="45720" rtlCol="0" anchor="t">
            <a:noAutofit/>
          </a:bodyPr>
          <a:lstStyle/>
          <a:p>
            <a:pPr>
              <a:defRPr/>
            </a:pPr>
            <a:r>
              <a:rPr lang="en-GB" sz="2200" dirty="0">
                <a:latin typeface="Arial"/>
                <a:cs typeface="Arial"/>
              </a:rPr>
              <a:t>Alexander Brynes, UKRI-STFC</a:t>
            </a:r>
            <a:endParaRPr dirty="0"/>
          </a:p>
          <a:p>
            <a:pPr>
              <a:defRPr/>
            </a:pPr>
            <a:r>
              <a:rPr lang="en-US" sz="2200" dirty="0"/>
              <a:t>Accelerator Science and Technology Centre</a:t>
            </a:r>
            <a:endParaRPr dirty="0"/>
          </a:p>
          <a:p>
            <a:pPr>
              <a:defRPr/>
            </a:pPr>
            <a:endParaRPr/>
          </a:p>
          <a:p>
            <a:pPr>
              <a:defRPr/>
            </a:pPr>
            <a:r>
              <a:rPr lang="en-US" sz="2200" dirty="0"/>
              <a:t>Matt King, James Jones, Valentina </a:t>
            </a:r>
            <a:r>
              <a:rPr lang="en-US" sz="2200" dirty="0" err="1"/>
              <a:t>Malconi</a:t>
            </a:r>
            <a:r>
              <a:rPr lang="en-US" sz="2200" dirty="0"/>
              <a:t>, Amelia Pollard, Nasiq Ziyan (</a:t>
            </a:r>
            <a:r>
              <a:rPr lang="en-US" sz="2200" dirty="0" err="1"/>
              <a:t>ASTeC</a:t>
            </a:r>
            <a:r>
              <a:rPr lang="en-US" sz="2200" dirty="0"/>
              <a:t>),</a:t>
            </a:r>
            <a:br>
              <a:rPr lang="en-US" sz="2200" dirty="0"/>
            </a:br>
            <a:r>
              <a:rPr lang="en-US" sz="2200" dirty="0"/>
              <a:t>Kathryn Baker, </a:t>
            </a:r>
            <a:r>
              <a:rPr lang="en-US" sz="2200" dirty="0" err="1"/>
              <a:t>Raunakk</a:t>
            </a:r>
            <a:r>
              <a:rPr lang="en-US" sz="2200" dirty="0"/>
              <a:t> Banerjee, </a:t>
            </a:r>
            <a:r>
              <a:rPr lang="en-US" sz="2200" dirty="0" err="1"/>
              <a:t>Mateuz</a:t>
            </a:r>
            <a:r>
              <a:rPr lang="en-US" sz="2200" dirty="0"/>
              <a:t> </a:t>
            </a:r>
            <a:r>
              <a:rPr lang="en-US" sz="2200" dirty="0" err="1"/>
              <a:t>Leputa</a:t>
            </a:r>
            <a:r>
              <a:rPr lang="en-US" sz="2200" dirty="0"/>
              <a:t>, Mihnea, </a:t>
            </a:r>
            <a:r>
              <a:rPr lang="en-US" sz="2200" dirty="0" err="1"/>
              <a:t>Romanovschi</a:t>
            </a:r>
            <a:r>
              <a:rPr lang="en-US" sz="2200" dirty="0"/>
              <a:t> (ISIS)</a:t>
            </a:r>
          </a:p>
          <a:p>
            <a:pPr>
              <a:defRPr/>
            </a:pPr>
            <a:endParaRPr lang="en-US" sz="2200"/>
          </a:p>
          <a:p>
            <a:pPr>
              <a:defRPr/>
            </a:pPr>
            <a:r>
              <a:rPr lang="en-GB" sz="2200" dirty="0"/>
              <a:t>ML4Accelerators, Daresbury</a:t>
            </a:r>
          </a:p>
          <a:p>
            <a:pPr>
              <a:defRPr/>
            </a:pPr>
            <a:r>
              <a:rPr lang="en-GB" sz="2200" dirty="0"/>
              <a:t>2nd December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C91BE46-A1F6-98F3-5B23-1E3445E1FEA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97BFE5A-7C82-E244-83C3-A634D5C30E22}"/>
              </a:ext>
            </a:extLst>
          </p:cNvPr>
          <p:cNvSpPr/>
          <p:nvPr/>
        </p:nvSpPr>
        <p:spPr>
          <a:xfrm>
            <a:off x="337656" y="995583"/>
            <a:ext cx="5837002" cy="4493538"/>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en-US" sz="2200" dirty="0"/>
          </a:p>
          <a:p>
            <a:pPr>
              <a:defRPr/>
            </a:pPr>
            <a:r>
              <a:rPr lang="en-US" altLang="en-US" sz="2200" dirty="0"/>
              <a:t>The control system for CLARA uses EPICS (Experiment Physics and Industrial Control System) as an interface to its hardware components.</a:t>
            </a:r>
          </a:p>
          <a:p>
            <a:pPr marL="342900" indent="-342900">
              <a:buFont typeface="Arial" panose="020B0604020202020204" pitchFamily="34" charset="0"/>
              <a:buChar char="•"/>
              <a:defRPr/>
            </a:pPr>
            <a:endParaRPr lang="en-US" altLang="en-US" sz="2200" dirty="0"/>
          </a:p>
          <a:p>
            <a:pPr>
              <a:defRPr/>
            </a:pPr>
            <a:r>
              <a:rPr lang="en-US" altLang="en-US" sz="2200" dirty="0"/>
              <a:t>EPICS provides process variables (PVs) to communicate with those components and return data from them using Channel Access protocol.</a:t>
            </a:r>
          </a:p>
          <a:p>
            <a:pPr>
              <a:defRPr/>
            </a:pPr>
            <a:endParaRPr lang="en-US" altLang="en-US" sz="2200" dirty="0"/>
          </a:p>
          <a:p>
            <a:pPr>
              <a:defRPr/>
            </a:pPr>
            <a:r>
              <a:rPr lang="en-US" altLang="en-US" sz="2200" dirty="0"/>
              <a:t>These PVs are used when developing applications and procedures for operators.</a:t>
            </a:r>
          </a:p>
        </p:txBody>
      </p:sp>
      <p:pic>
        <p:nvPicPr>
          <p:cNvPr id="10" name="Picture 9">
            <a:extLst>
              <a:ext uri="{FF2B5EF4-FFF2-40B4-BE49-F238E27FC236}">
                <a16:creationId xmlns:a16="http://schemas.microsoft.com/office/drawing/2014/main" id="{60664E49-60AC-0D13-77F5-E57126ADF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147" y="864197"/>
            <a:ext cx="1909916" cy="2546555"/>
          </a:xfrm>
          <a:prstGeom prst="rect">
            <a:avLst/>
          </a:prstGeom>
        </p:spPr>
      </p:pic>
      <p:grpSp>
        <p:nvGrpSpPr>
          <p:cNvPr id="11" name="Group 10">
            <a:extLst>
              <a:ext uri="{FF2B5EF4-FFF2-40B4-BE49-F238E27FC236}">
                <a16:creationId xmlns:a16="http://schemas.microsoft.com/office/drawing/2014/main" id="{113C7323-EBB4-67D1-6D56-00CC9B04CE2C}"/>
              </a:ext>
            </a:extLst>
          </p:cNvPr>
          <p:cNvGrpSpPr/>
          <p:nvPr/>
        </p:nvGrpSpPr>
        <p:grpSpPr>
          <a:xfrm>
            <a:off x="9222654" y="2303453"/>
            <a:ext cx="2723537" cy="1304984"/>
            <a:chOff x="9222654" y="2303453"/>
            <a:chExt cx="2723537" cy="1304984"/>
          </a:xfrm>
        </p:grpSpPr>
        <p:sp>
          <p:nvSpPr>
            <p:cNvPr id="29" name="Rectangle 28">
              <a:extLst>
                <a:ext uri="{FF2B5EF4-FFF2-40B4-BE49-F238E27FC236}">
                  <a16:creationId xmlns:a16="http://schemas.microsoft.com/office/drawing/2014/main" id="{74317B42-E562-6D58-4093-7F1555637948}"/>
                </a:ext>
              </a:extLst>
            </p:cNvPr>
            <p:cNvSpPr/>
            <p:nvPr/>
          </p:nvSpPr>
          <p:spPr>
            <a:xfrm>
              <a:off x="9222655" y="2384320"/>
              <a:ext cx="2723536" cy="1203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EPICS Server</a:t>
              </a:r>
            </a:p>
          </p:txBody>
        </p:sp>
        <p:sp>
          <p:nvSpPr>
            <p:cNvPr id="30" name="Rectangle 29">
              <a:extLst>
                <a:ext uri="{FF2B5EF4-FFF2-40B4-BE49-F238E27FC236}">
                  <a16:creationId xmlns:a16="http://schemas.microsoft.com/office/drawing/2014/main" id="{4C0C2782-A60D-8525-8BC1-D374D68F2F78}"/>
                </a:ext>
              </a:extLst>
            </p:cNvPr>
            <p:cNvSpPr/>
            <p:nvPr/>
          </p:nvSpPr>
          <p:spPr>
            <a:xfrm>
              <a:off x="9222654" y="2303453"/>
              <a:ext cx="2723536" cy="3790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Input/output Controller</a:t>
              </a:r>
            </a:p>
          </p:txBody>
        </p:sp>
        <p:sp>
          <p:nvSpPr>
            <p:cNvPr id="31" name="Rectangle 30">
              <a:extLst>
                <a:ext uri="{FF2B5EF4-FFF2-40B4-BE49-F238E27FC236}">
                  <a16:creationId xmlns:a16="http://schemas.microsoft.com/office/drawing/2014/main" id="{A314912C-05D3-0EFB-1C4D-40BC5B3FF7A2}"/>
                </a:ext>
              </a:extLst>
            </p:cNvPr>
            <p:cNvSpPr/>
            <p:nvPr/>
          </p:nvSpPr>
          <p:spPr>
            <a:xfrm>
              <a:off x="9222654" y="3283973"/>
              <a:ext cx="2723536" cy="324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Process Variables</a:t>
              </a:r>
            </a:p>
          </p:txBody>
        </p:sp>
      </p:grpSp>
      <p:sp>
        <p:nvSpPr>
          <p:cNvPr id="13" name="Rounded Rectangle 11">
            <a:extLst>
              <a:ext uri="{FF2B5EF4-FFF2-40B4-BE49-F238E27FC236}">
                <a16:creationId xmlns:a16="http://schemas.microsoft.com/office/drawing/2014/main" id="{71A7EF6E-91A0-814A-A849-05FA2A12CCEB}"/>
              </a:ext>
            </a:extLst>
          </p:cNvPr>
          <p:cNvSpPr/>
          <p:nvPr/>
        </p:nvSpPr>
        <p:spPr>
          <a:xfrm>
            <a:off x="6752985" y="4855600"/>
            <a:ext cx="3313471" cy="10717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Client Computer (Application/Script)</a:t>
            </a:r>
          </a:p>
        </p:txBody>
      </p:sp>
      <p:cxnSp>
        <p:nvCxnSpPr>
          <p:cNvPr id="14" name="Elbow Connector 13">
            <a:extLst>
              <a:ext uri="{FF2B5EF4-FFF2-40B4-BE49-F238E27FC236}">
                <a16:creationId xmlns:a16="http://schemas.microsoft.com/office/drawing/2014/main" id="{91B2BDD7-0272-DB29-8F1C-00DEDD04DA67}"/>
              </a:ext>
            </a:extLst>
          </p:cNvPr>
          <p:cNvCxnSpPr>
            <a:endCxn id="10" idx="0"/>
          </p:cNvCxnSpPr>
          <p:nvPr/>
        </p:nvCxnSpPr>
        <p:spPr>
          <a:xfrm>
            <a:off x="7902063" y="1345236"/>
            <a:ext cx="2682359" cy="95821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6" name="Elbow Connector 16">
            <a:extLst>
              <a:ext uri="{FF2B5EF4-FFF2-40B4-BE49-F238E27FC236}">
                <a16:creationId xmlns:a16="http://schemas.microsoft.com/office/drawing/2014/main" id="{3E7DC5C1-24C1-54C0-3F5B-180BA0425D85}"/>
              </a:ext>
            </a:extLst>
          </p:cNvPr>
          <p:cNvCxnSpPr>
            <a:stCxn id="10" idx="1"/>
            <a:endCxn id="8" idx="3"/>
          </p:cNvCxnSpPr>
          <p:nvPr/>
        </p:nvCxnSpPr>
        <p:spPr>
          <a:xfrm rot="10800000">
            <a:off x="7902064" y="2137475"/>
            <a:ext cx="1320591" cy="355496"/>
          </a:xfrm>
          <a:prstGeom prst="bent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Elbow Connector 22">
            <a:extLst>
              <a:ext uri="{FF2B5EF4-FFF2-40B4-BE49-F238E27FC236}">
                <a16:creationId xmlns:a16="http://schemas.microsoft.com/office/drawing/2014/main" id="{C2A748D7-E2B0-267F-2107-6EB9591C9C70}"/>
              </a:ext>
            </a:extLst>
          </p:cNvPr>
          <p:cNvCxnSpPr>
            <a:stCxn id="11" idx="1"/>
            <a:endCxn id="12" idx="0"/>
          </p:cNvCxnSpPr>
          <p:nvPr/>
        </p:nvCxnSpPr>
        <p:spPr>
          <a:xfrm rot="10800000" flipV="1">
            <a:off x="8409722" y="3446204"/>
            <a:ext cx="812933" cy="140939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8" name="Elbow Connector 25">
            <a:extLst>
              <a:ext uri="{FF2B5EF4-FFF2-40B4-BE49-F238E27FC236}">
                <a16:creationId xmlns:a16="http://schemas.microsoft.com/office/drawing/2014/main" id="{21E78899-0FC2-1407-5832-FD753ED61AE3}"/>
              </a:ext>
            </a:extLst>
          </p:cNvPr>
          <p:cNvCxnSpPr>
            <a:stCxn id="12" idx="3"/>
            <a:endCxn id="11" idx="2"/>
          </p:cNvCxnSpPr>
          <p:nvPr/>
        </p:nvCxnSpPr>
        <p:spPr>
          <a:xfrm flipV="1">
            <a:off x="10066456" y="3608437"/>
            <a:ext cx="517966" cy="1783021"/>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9AF5B15E-3966-388D-2D46-4F4B4AEC9D15}"/>
              </a:ext>
            </a:extLst>
          </p:cNvPr>
          <p:cNvSpPr/>
          <p:nvPr/>
        </p:nvSpPr>
        <p:spPr>
          <a:xfrm>
            <a:off x="8023123" y="4150901"/>
            <a:ext cx="3087329" cy="440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2"/>
                </a:solidFill>
              </a:rPr>
              <a:t>EPICS Channel Access</a:t>
            </a:r>
          </a:p>
        </p:txBody>
      </p:sp>
      <p:sp>
        <p:nvSpPr>
          <p:cNvPr id="25" name="Rectangle 24">
            <a:extLst>
              <a:ext uri="{FF2B5EF4-FFF2-40B4-BE49-F238E27FC236}">
                <a16:creationId xmlns:a16="http://schemas.microsoft.com/office/drawing/2014/main" id="{D3473BD9-65DA-CC39-8DEF-FDE538B100A3}"/>
              </a:ext>
            </a:extLst>
          </p:cNvPr>
          <p:cNvSpPr/>
          <p:nvPr/>
        </p:nvSpPr>
        <p:spPr>
          <a:xfrm>
            <a:off x="8023123" y="1573096"/>
            <a:ext cx="2846721" cy="34843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Hardware/EPICS Drivers</a:t>
            </a:r>
          </a:p>
        </p:txBody>
      </p:sp>
      <p:sp>
        <p:nvSpPr>
          <p:cNvPr id="28" name="TextBox 31">
            <a:extLst>
              <a:ext uri="{FF2B5EF4-FFF2-40B4-BE49-F238E27FC236}">
                <a16:creationId xmlns:a16="http://schemas.microsoft.com/office/drawing/2014/main" id="{DB3E05A1-DCA7-FB6F-9495-0E971508AB72}"/>
              </a:ext>
            </a:extLst>
          </p:cNvPr>
          <p:cNvSpPr txBox="1"/>
          <p:nvPr/>
        </p:nvSpPr>
        <p:spPr>
          <a:xfrm>
            <a:off x="5992147" y="3446204"/>
            <a:ext cx="1909916"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CLARA Quadrupole Magnet</a:t>
            </a:r>
          </a:p>
        </p:txBody>
      </p:sp>
      <p:sp>
        <p:nvSpPr>
          <p:cNvPr id="33" name="TextBox 32">
            <a:extLst>
              <a:ext uri="{FF2B5EF4-FFF2-40B4-BE49-F238E27FC236}">
                <a16:creationId xmlns:a16="http://schemas.microsoft.com/office/drawing/2014/main" id="{14FDB7E8-BCA3-939C-2736-6A4E7C41A43B}"/>
              </a:ext>
            </a:extLst>
          </p:cNvPr>
          <p:cNvSpPr txBox="1"/>
          <p:nvPr/>
        </p:nvSpPr>
        <p:spPr>
          <a:xfrm>
            <a:off x="403340" y="345182"/>
            <a:ext cx="11684581" cy="769441"/>
          </a:xfrm>
          <a:prstGeom prst="rect">
            <a:avLst/>
          </a:prstGeom>
          <a:noFill/>
        </p:spPr>
        <p:txBody>
          <a:bodyPr wrap="square" lIns="91440" tIns="45720" rIns="91440" bIns="45720" rtlCol="0" anchor="t">
            <a:spAutoFit/>
          </a:bodyPr>
          <a:lstStyle/>
          <a:p>
            <a:r>
              <a:rPr lang="en-US" sz="4400" b="1" spc="-150" dirty="0">
                <a:solidFill>
                  <a:srgbClr val="2E2D62"/>
                </a:solidFill>
                <a:latin typeface="Arial"/>
                <a:cs typeface="Arial"/>
              </a:rPr>
              <a:t>Control System</a:t>
            </a:r>
            <a:endParaRPr lang="en-US" dirty="0"/>
          </a:p>
        </p:txBody>
      </p:sp>
    </p:spTree>
    <p:extLst>
      <p:ext uri="{BB962C8B-B14F-4D97-AF65-F5344CB8AC3E}">
        <p14:creationId xmlns:p14="http://schemas.microsoft.com/office/powerpoint/2010/main" val="3918039724"/>
      </p:ext>
    </p:extLst>
  </p:cSld>
  <p:clrMapOvr>
    <a:masterClrMapping/>
  </p:clrMapOvr>
  <mc:AlternateContent xmlns:mc="http://schemas.openxmlformats.org/markup-compatibility/2006" xmlns:p14="http://schemas.microsoft.com/office/powerpoint/2010/main">
    <mc:Choice Requires="p14">
      <p:transition spd="slow" p14:dur="2000" advTm="60454"/>
    </mc:Choice>
    <mc:Fallback xmlns="">
      <p:transition spd="slow" advTm="604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5843367-AE50-C094-A792-B441D5E459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47FFD2-95AE-6B21-AB4A-18F23B8F8163}"/>
              </a:ext>
            </a:extLst>
          </p:cNvPr>
          <p:cNvSpPr/>
          <p:nvPr/>
        </p:nvSpPr>
        <p:spPr>
          <a:xfrm>
            <a:off x="337656" y="995583"/>
            <a:ext cx="7546617" cy="347787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en-US" sz="2200" dirty="0"/>
          </a:p>
          <a:p>
            <a:pPr>
              <a:defRPr/>
            </a:pPr>
            <a:r>
              <a:rPr lang="en-US" altLang="en-US" sz="2200" dirty="0"/>
              <a:t>A middle layer is an abstraction layer between the control system and the control room that simplifies the ways in which operators interact with the machine.</a:t>
            </a:r>
            <a:endParaRPr lang="en-US"/>
          </a:p>
          <a:p>
            <a:pPr>
              <a:defRPr/>
            </a:pPr>
            <a:endParaRPr lang="en-US" altLang="en-US" sz="2200" dirty="0"/>
          </a:p>
          <a:p>
            <a:pPr>
              <a:defRPr/>
            </a:pPr>
            <a:r>
              <a:rPr lang="en-US" altLang="en-US" sz="2200" dirty="0"/>
              <a:t>Since the NALA structure defines the control </a:t>
            </a:r>
            <a:endParaRPr lang="en-US" dirty="0"/>
          </a:p>
          <a:p>
            <a:pPr>
              <a:defRPr/>
            </a:pPr>
            <a:r>
              <a:rPr lang="en-US" altLang="en-US" sz="2200" dirty="0"/>
              <a:t>system variables for an element, we can:</a:t>
            </a:r>
            <a:endParaRPr lang="en-US" dirty="0"/>
          </a:p>
          <a:p>
            <a:pPr marL="457200" indent="-457200">
              <a:buAutoNum type="arabicPeriod"/>
              <a:defRPr/>
            </a:pPr>
            <a:r>
              <a:rPr lang="en-US" altLang="en-US" sz="2200" dirty="0"/>
              <a:t>Create virtual accelerator elements from the same source of truth as the simulation model.</a:t>
            </a:r>
          </a:p>
          <a:p>
            <a:pPr marL="457200" indent="-457200">
              <a:buAutoNum type="arabicPeriod"/>
              <a:defRPr/>
            </a:pPr>
            <a:r>
              <a:rPr lang="en-US" altLang="en-US" sz="2200" dirty="0"/>
              <a:t>Programmatically construct an entire virtual accelerator.</a:t>
            </a:r>
          </a:p>
        </p:txBody>
      </p:sp>
      <p:sp>
        <p:nvSpPr>
          <p:cNvPr id="6" name="TextBox 5">
            <a:extLst>
              <a:ext uri="{FF2B5EF4-FFF2-40B4-BE49-F238E27FC236}">
                <a16:creationId xmlns:a16="http://schemas.microsoft.com/office/drawing/2014/main" id="{B08E1BCD-F55D-FF9B-5447-6340D1A56093}"/>
              </a:ext>
            </a:extLst>
          </p:cNvPr>
          <p:cNvSpPr txBox="1"/>
          <p:nvPr/>
        </p:nvSpPr>
        <p:spPr>
          <a:xfrm>
            <a:off x="403340" y="345182"/>
            <a:ext cx="11684581" cy="769441"/>
          </a:xfrm>
          <a:prstGeom prst="rect">
            <a:avLst/>
          </a:prstGeom>
          <a:noFill/>
        </p:spPr>
        <p:txBody>
          <a:bodyPr wrap="square" lIns="91440" tIns="45720" rIns="91440" bIns="45720" rtlCol="0" anchor="t">
            <a:spAutoFit/>
          </a:bodyPr>
          <a:lstStyle/>
          <a:p>
            <a:r>
              <a:rPr lang="en-US" sz="4400" b="1" spc="-150" dirty="0">
                <a:solidFill>
                  <a:srgbClr val="2E2D62"/>
                </a:solidFill>
                <a:latin typeface="Arial"/>
                <a:cs typeface="Arial"/>
              </a:rPr>
              <a:t>Middle Layer</a:t>
            </a:r>
            <a:endParaRPr lang="en-US" dirty="0"/>
          </a:p>
        </p:txBody>
      </p:sp>
      <p:sp>
        <p:nvSpPr>
          <p:cNvPr id="12" name="TextBox 11">
            <a:extLst>
              <a:ext uri="{FF2B5EF4-FFF2-40B4-BE49-F238E27FC236}">
                <a16:creationId xmlns:a16="http://schemas.microsoft.com/office/drawing/2014/main" id="{0C5F6BC4-FD71-38E9-3DE6-57636B292007}"/>
              </a:ext>
            </a:extLst>
          </p:cNvPr>
          <p:cNvSpPr txBox="1"/>
          <p:nvPr/>
        </p:nvSpPr>
        <p:spPr>
          <a:xfrm>
            <a:off x="4243281" y="5772651"/>
            <a:ext cx="3197665" cy="923330"/>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Controlling LCLS magnets using </a:t>
            </a:r>
            <a:r>
              <a:rPr lang="en-US" b="1" dirty="0">
                <a:hlinkClick r:id="rId3"/>
              </a:rPr>
              <a:t>CATAP middle layer</a:t>
            </a:r>
            <a:r>
              <a:rPr lang="en-US" dirty="0"/>
              <a:t>, </a:t>
            </a:r>
            <a:r>
              <a:rPr lang="en-US" b="1" dirty="0"/>
              <a:t>arXiv.2509.19794</a:t>
            </a:r>
          </a:p>
        </p:txBody>
      </p:sp>
      <p:pic>
        <p:nvPicPr>
          <p:cNvPr id="55" name="Picture 54" descr="A computer code with text&#10;&#10;AI-generated content may be incorrect.">
            <a:extLst>
              <a:ext uri="{FF2B5EF4-FFF2-40B4-BE49-F238E27FC236}">
                <a16:creationId xmlns:a16="http://schemas.microsoft.com/office/drawing/2014/main" id="{A7F31809-4CC5-0660-672C-6D0BF45B9C2A}"/>
              </a:ext>
            </a:extLst>
          </p:cNvPr>
          <p:cNvPicPr>
            <a:picLocks noChangeAspect="1"/>
          </p:cNvPicPr>
          <p:nvPr/>
        </p:nvPicPr>
        <p:blipFill>
          <a:blip r:embed="rId4"/>
          <a:stretch>
            <a:fillRect/>
          </a:stretch>
        </p:blipFill>
        <p:spPr>
          <a:xfrm>
            <a:off x="201613" y="5360865"/>
            <a:ext cx="3914775" cy="1333500"/>
          </a:xfrm>
          <a:prstGeom prst="rect">
            <a:avLst/>
          </a:prstGeom>
        </p:spPr>
      </p:pic>
      <p:grpSp>
        <p:nvGrpSpPr>
          <p:cNvPr id="56" name="Group 55">
            <a:extLst>
              <a:ext uri="{FF2B5EF4-FFF2-40B4-BE49-F238E27FC236}">
                <a16:creationId xmlns:a16="http://schemas.microsoft.com/office/drawing/2014/main" id="{0D20E8F7-F92A-D20A-C541-D8785758420F}"/>
              </a:ext>
            </a:extLst>
          </p:cNvPr>
          <p:cNvGrpSpPr/>
          <p:nvPr/>
        </p:nvGrpSpPr>
        <p:grpSpPr>
          <a:xfrm>
            <a:off x="7810524" y="11518"/>
            <a:ext cx="4103864" cy="6631462"/>
            <a:chOff x="2769601" y="187364"/>
            <a:chExt cx="4103864" cy="6631462"/>
          </a:xfrm>
        </p:grpSpPr>
        <p:grpSp>
          <p:nvGrpSpPr>
            <p:cNvPr id="58" name="Group 57">
              <a:extLst>
                <a:ext uri="{FF2B5EF4-FFF2-40B4-BE49-F238E27FC236}">
                  <a16:creationId xmlns:a16="http://schemas.microsoft.com/office/drawing/2014/main" id="{3E1E4C96-03E5-5DCC-CA37-48EAFD8F3984}"/>
                </a:ext>
              </a:extLst>
            </p:cNvPr>
            <p:cNvGrpSpPr/>
            <p:nvPr/>
          </p:nvGrpSpPr>
          <p:grpSpPr>
            <a:xfrm>
              <a:off x="2769601" y="187364"/>
              <a:ext cx="4103864" cy="6631462"/>
              <a:chOff x="2769601" y="187364"/>
              <a:chExt cx="4905937" cy="6055701"/>
            </a:xfrm>
          </p:grpSpPr>
          <p:sp>
            <p:nvSpPr>
              <p:cNvPr id="67" name="Rectangle 66">
                <a:extLst>
                  <a:ext uri="{FF2B5EF4-FFF2-40B4-BE49-F238E27FC236}">
                    <a16:creationId xmlns:a16="http://schemas.microsoft.com/office/drawing/2014/main" id="{5EA8A702-7245-FA9A-0DD2-7BCCA685E5CF}"/>
                  </a:ext>
                </a:extLst>
              </p:cNvPr>
              <p:cNvSpPr/>
              <p:nvPr/>
            </p:nvSpPr>
            <p:spPr>
              <a:xfrm>
                <a:off x="2931544" y="187364"/>
                <a:ext cx="1785257" cy="1048770"/>
              </a:xfrm>
              <a:prstGeom prst="rect">
                <a:avLst/>
              </a:prstGeom>
              <a:ln>
                <a:solidFill>
                  <a:srgbClr val="626262"/>
                </a:solidFill>
              </a:ln>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Control Room Application</a:t>
                </a:r>
              </a:p>
            </p:txBody>
          </p:sp>
          <p:sp>
            <p:nvSpPr>
              <p:cNvPr id="68" name="Rectangle 67">
                <a:extLst>
                  <a:ext uri="{FF2B5EF4-FFF2-40B4-BE49-F238E27FC236}">
                    <a16:creationId xmlns:a16="http://schemas.microsoft.com/office/drawing/2014/main" id="{360D3410-19B2-F1A0-4B04-E92186F8A820}"/>
                  </a:ext>
                </a:extLst>
              </p:cNvPr>
              <p:cNvSpPr/>
              <p:nvPr/>
            </p:nvSpPr>
            <p:spPr>
              <a:xfrm>
                <a:off x="5753121" y="187364"/>
                <a:ext cx="1772195" cy="1048770"/>
              </a:xfrm>
              <a:prstGeom prst="rect">
                <a:avLst/>
              </a:prstGeom>
              <a:ln>
                <a:solidFill>
                  <a:srgbClr val="626262"/>
                </a:solidFill>
              </a:ln>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Control Room Script</a:t>
                </a:r>
              </a:p>
            </p:txBody>
          </p:sp>
          <p:sp>
            <p:nvSpPr>
              <p:cNvPr id="69" name="Rectangle 68">
                <a:extLst>
                  <a:ext uri="{FF2B5EF4-FFF2-40B4-BE49-F238E27FC236}">
                    <a16:creationId xmlns:a16="http://schemas.microsoft.com/office/drawing/2014/main" id="{4359916A-C789-856B-2619-61ABF5E0D5DF}"/>
                  </a:ext>
                </a:extLst>
              </p:cNvPr>
              <p:cNvSpPr/>
              <p:nvPr/>
            </p:nvSpPr>
            <p:spPr>
              <a:xfrm>
                <a:off x="2771229" y="1535930"/>
                <a:ext cx="3320185" cy="705394"/>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CATAP Python Modules</a:t>
                </a:r>
              </a:p>
            </p:txBody>
          </p:sp>
          <p:sp>
            <p:nvSpPr>
              <p:cNvPr id="70" name="Rectangle 69">
                <a:extLst>
                  <a:ext uri="{FF2B5EF4-FFF2-40B4-BE49-F238E27FC236}">
                    <a16:creationId xmlns:a16="http://schemas.microsoft.com/office/drawing/2014/main" id="{829F5F56-021C-F2E2-3A8A-47C56A902ED5}"/>
                  </a:ext>
                </a:extLst>
              </p:cNvPr>
              <p:cNvSpPr/>
              <p:nvPr/>
            </p:nvSpPr>
            <p:spPr>
              <a:xfrm>
                <a:off x="2769601" y="2407134"/>
                <a:ext cx="3320186" cy="705394"/>
              </a:xfrm>
              <a:prstGeom prst="rect">
                <a:avLst/>
              </a:prstGeom>
              <a:ln>
                <a:solidFill>
                  <a:schemeClr val="tx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CATAP C++ Libraries</a:t>
                </a:r>
              </a:p>
            </p:txBody>
          </p:sp>
          <p:sp>
            <p:nvSpPr>
              <p:cNvPr id="71" name="Rectangle 70">
                <a:extLst>
                  <a:ext uri="{FF2B5EF4-FFF2-40B4-BE49-F238E27FC236}">
                    <a16:creationId xmlns:a16="http://schemas.microsoft.com/office/drawing/2014/main" id="{7694E66B-D141-13B9-1340-CEE00C127125}"/>
                  </a:ext>
                </a:extLst>
              </p:cNvPr>
              <p:cNvSpPr/>
              <p:nvPr/>
            </p:nvSpPr>
            <p:spPr>
              <a:xfrm>
                <a:off x="2931542" y="3475008"/>
                <a:ext cx="4593772" cy="418011"/>
              </a:xfrm>
              <a:prstGeom prst="rect">
                <a:avLst/>
              </a:prstGeom>
              <a:ln>
                <a:solidFill>
                  <a:schemeClr val="tx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EPICS </a:t>
                </a:r>
                <a:r>
                  <a:rPr lang="en-GB"/>
                  <a:t>Channel Access</a:t>
                </a:r>
                <a:endParaRPr lang="en-GB" dirty="0"/>
              </a:p>
            </p:txBody>
          </p:sp>
          <p:sp>
            <p:nvSpPr>
              <p:cNvPr id="72" name="Rectangle 71">
                <a:extLst>
                  <a:ext uri="{FF2B5EF4-FFF2-40B4-BE49-F238E27FC236}">
                    <a16:creationId xmlns:a16="http://schemas.microsoft.com/office/drawing/2014/main" id="{3766F984-E70F-856E-2E91-C985C7540413}"/>
                  </a:ext>
                </a:extLst>
              </p:cNvPr>
              <p:cNvSpPr/>
              <p:nvPr/>
            </p:nvSpPr>
            <p:spPr>
              <a:xfrm>
                <a:off x="2931542" y="4348678"/>
                <a:ext cx="4593772" cy="677320"/>
              </a:xfrm>
              <a:prstGeom prst="rect">
                <a:avLst/>
              </a:prstGeom>
              <a:solidFill>
                <a:schemeClr val="accent4">
                  <a:lumMod val="60000"/>
                  <a:lumOff val="40000"/>
                </a:schemeClr>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Virtual CLARA Controls Network</a:t>
                </a:r>
              </a:p>
            </p:txBody>
          </p:sp>
          <p:sp>
            <p:nvSpPr>
              <p:cNvPr id="73" name="Rectangle 72">
                <a:extLst>
                  <a:ext uri="{FF2B5EF4-FFF2-40B4-BE49-F238E27FC236}">
                    <a16:creationId xmlns:a16="http://schemas.microsoft.com/office/drawing/2014/main" id="{94C0B486-3EE8-221F-A2CD-5D79985A98AF}"/>
                  </a:ext>
                </a:extLst>
              </p:cNvPr>
              <p:cNvSpPr/>
              <p:nvPr/>
            </p:nvSpPr>
            <p:spPr>
              <a:xfrm>
                <a:off x="2931543" y="5409175"/>
                <a:ext cx="769915" cy="60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VIOC</a:t>
                </a:r>
              </a:p>
            </p:txBody>
          </p:sp>
          <p:sp>
            <p:nvSpPr>
              <p:cNvPr id="74" name="Rectangle 73">
                <a:extLst>
                  <a:ext uri="{FF2B5EF4-FFF2-40B4-BE49-F238E27FC236}">
                    <a16:creationId xmlns:a16="http://schemas.microsoft.com/office/drawing/2014/main" id="{A9938917-86DF-374B-52EF-DACE18EF73B4}"/>
                  </a:ext>
                </a:extLst>
              </p:cNvPr>
              <p:cNvSpPr/>
              <p:nvPr/>
            </p:nvSpPr>
            <p:spPr>
              <a:xfrm>
                <a:off x="3693361" y="5409175"/>
                <a:ext cx="769915" cy="60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VIOC</a:t>
                </a:r>
              </a:p>
            </p:txBody>
          </p:sp>
          <p:sp>
            <p:nvSpPr>
              <p:cNvPr id="75" name="Rectangle 74">
                <a:extLst>
                  <a:ext uri="{FF2B5EF4-FFF2-40B4-BE49-F238E27FC236}">
                    <a16:creationId xmlns:a16="http://schemas.microsoft.com/office/drawing/2014/main" id="{C701A4A3-4519-8221-B182-461849DFF687}"/>
                  </a:ext>
                </a:extLst>
              </p:cNvPr>
              <p:cNvSpPr/>
              <p:nvPr/>
            </p:nvSpPr>
            <p:spPr>
              <a:xfrm>
                <a:off x="4455179" y="5409175"/>
                <a:ext cx="773247" cy="60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VIOC</a:t>
                </a:r>
              </a:p>
            </p:txBody>
          </p:sp>
          <p:cxnSp>
            <p:nvCxnSpPr>
              <p:cNvPr id="76" name="Elbow Connector 20">
                <a:extLst>
                  <a:ext uri="{FF2B5EF4-FFF2-40B4-BE49-F238E27FC236}">
                    <a16:creationId xmlns:a16="http://schemas.microsoft.com/office/drawing/2014/main" id="{308C9A36-F5FC-413D-66CC-DE68D6BDDDA2}"/>
                  </a:ext>
                </a:extLst>
              </p:cNvPr>
              <p:cNvCxnSpPr>
                <a:stCxn id="12" idx="2"/>
                <a:endCxn id="14" idx="0"/>
              </p:cNvCxnSpPr>
              <p:nvPr/>
            </p:nvCxnSpPr>
            <p:spPr>
              <a:xfrm rot="16200000" flipH="1">
                <a:off x="3977850" y="1082458"/>
                <a:ext cx="299796" cy="607149"/>
              </a:xfrm>
              <a:prstGeom prst="bentConnector3">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77" name="Elbow Connector 21">
                <a:extLst>
                  <a:ext uri="{FF2B5EF4-FFF2-40B4-BE49-F238E27FC236}">
                    <a16:creationId xmlns:a16="http://schemas.microsoft.com/office/drawing/2014/main" id="{84BA51C6-E0A6-E0A2-C871-43CC6164E43E}"/>
                  </a:ext>
                </a:extLst>
              </p:cNvPr>
              <p:cNvCxnSpPr>
                <a:stCxn id="13" idx="2"/>
                <a:endCxn id="14" idx="0"/>
              </p:cNvCxnSpPr>
              <p:nvPr/>
            </p:nvCxnSpPr>
            <p:spPr>
              <a:xfrm rot="5400000">
                <a:off x="5385373" y="282084"/>
                <a:ext cx="299796" cy="2207897"/>
              </a:xfrm>
              <a:prstGeom prst="bentConnector3">
                <a:avLst>
                  <a:gd name="adj1" fmla="val 50000"/>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ED39156F-708A-3E29-08B3-DAF00A0AFCCC}"/>
                  </a:ext>
                </a:extLst>
              </p:cNvPr>
              <p:cNvCxnSpPr>
                <a:stCxn id="14" idx="2"/>
                <a:endCxn id="15" idx="0"/>
              </p:cNvCxnSpPr>
              <p:nvPr/>
            </p:nvCxnSpPr>
            <p:spPr>
              <a:xfrm flipH="1">
                <a:off x="4429694" y="2241325"/>
                <a:ext cx="1628" cy="16580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A3C3BB0C-07E5-9AAC-3066-8ECB4CF76499}"/>
                  </a:ext>
                </a:extLst>
              </p:cNvPr>
              <p:cNvCxnSpPr/>
              <p:nvPr/>
            </p:nvCxnSpPr>
            <p:spPr>
              <a:xfrm>
                <a:off x="2863143" y="4187759"/>
                <a:ext cx="0" cy="1964058"/>
              </a:xfrm>
              <a:prstGeom prst="line">
                <a:avLst/>
              </a:prstGeom>
              <a:ln w="571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a:extLst>
                  <a:ext uri="{FF2B5EF4-FFF2-40B4-BE49-F238E27FC236}">
                    <a16:creationId xmlns:a16="http://schemas.microsoft.com/office/drawing/2014/main" id="{C6B8038C-1C74-7AD4-7E7F-AC10914CDF61}"/>
                  </a:ext>
                </a:extLst>
              </p:cNvPr>
              <p:cNvCxnSpPr/>
              <p:nvPr/>
            </p:nvCxnSpPr>
            <p:spPr>
              <a:xfrm>
                <a:off x="7655945" y="4173025"/>
                <a:ext cx="0" cy="1978791"/>
              </a:xfrm>
              <a:prstGeom prst="line">
                <a:avLst/>
              </a:prstGeom>
              <a:ln w="571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Connector 80">
                <a:extLst>
                  <a:ext uri="{FF2B5EF4-FFF2-40B4-BE49-F238E27FC236}">
                    <a16:creationId xmlns:a16="http://schemas.microsoft.com/office/drawing/2014/main" id="{1193F22D-8B63-A81E-1BC9-854D35C6D310}"/>
                  </a:ext>
                </a:extLst>
              </p:cNvPr>
              <p:cNvCxnSpPr/>
              <p:nvPr/>
            </p:nvCxnSpPr>
            <p:spPr>
              <a:xfrm flipH="1">
                <a:off x="2863143" y="6238986"/>
                <a:ext cx="4812395" cy="4079"/>
              </a:xfrm>
              <a:prstGeom prst="line">
                <a:avLst/>
              </a:prstGeom>
              <a:ln w="571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Elbow Connector 26">
                <a:extLst>
                  <a:ext uri="{FF2B5EF4-FFF2-40B4-BE49-F238E27FC236}">
                    <a16:creationId xmlns:a16="http://schemas.microsoft.com/office/drawing/2014/main" id="{CDE9EB63-8425-F405-FEBF-165BFDF3C388}"/>
                  </a:ext>
                </a:extLst>
              </p:cNvPr>
              <p:cNvCxnSpPr>
                <a:stCxn id="16" idx="2"/>
                <a:endCxn id="17" idx="0"/>
              </p:cNvCxnSpPr>
              <p:nvPr/>
            </p:nvCxnSpPr>
            <p:spPr>
              <a:xfrm rot="5400000">
                <a:off x="5000599" y="4119056"/>
                <a:ext cx="455659" cy="15182"/>
              </a:xfrm>
              <a:prstGeom prst="bentConnector3">
                <a:avLst>
                  <a:gd name="adj1" fmla="val 50000"/>
                </a:avLst>
              </a:prstGeom>
              <a:ln w="19050">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83" name="Elbow Connector 27">
                <a:extLst>
                  <a:ext uri="{FF2B5EF4-FFF2-40B4-BE49-F238E27FC236}">
                    <a16:creationId xmlns:a16="http://schemas.microsoft.com/office/drawing/2014/main" id="{2A954D9C-980B-3AA5-31AE-C36B932BB5D4}"/>
                  </a:ext>
                </a:extLst>
              </p:cNvPr>
              <p:cNvCxnSpPr>
                <a:stCxn id="17" idx="2"/>
                <a:endCxn id="18" idx="0"/>
              </p:cNvCxnSpPr>
              <p:nvPr/>
            </p:nvCxnSpPr>
            <p:spPr>
              <a:xfrm rot="5400000">
                <a:off x="4080876" y="4261623"/>
                <a:ext cx="383177" cy="1911928"/>
              </a:xfrm>
              <a:prstGeom prst="bentConnector3">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4" name="Elbow Connector 28">
                <a:extLst>
                  <a:ext uri="{FF2B5EF4-FFF2-40B4-BE49-F238E27FC236}">
                    <a16:creationId xmlns:a16="http://schemas.microsoft.com/office/drawing/2014/main" id="{9AC991CB-1AFA-AF32-BCEE-3728D277D923}"/>
                  </a:ext>
                </a:extLst>
              </p:cNvPr>
              <p:cNvCxnSpPr>
                <a:stCxn id="17" idx="2"/>
                <a:endCxn id="19" idx="0"/>
              </p:cNvCxnSpPr>
              <p:nvPr/>
            </p:nvCxnSpPr>
            <p:spPr>
              <a:xfrm rot="5400000">
                <a:off x="4461785" y="4642532"/>
                <a:ext cx="383177" cy="1150110"/>
              </a:xfrm>
              <a:prstGeom prst="bentConnector3">
                <a:avLst>
                  <a:gd name="adj1" fmla="val 50000"/>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5" name="Elbow Connector 29">
                <a:extLst>
                  <a:ext uri="{FF2B5EF4-FFF2-40B4-BE49-F238E27FC236}">
                    <a16:creationId xmlns:a16="http://schemas.microsoft.com/office/drawing/2014/main" id="{C6940A2E-7963-CC1F-5832-EC136BC8B30F}"/>
                  </a:ext>
                </a:extLst>
              </p:cNvPr>
              <p:cNvCxnSpPr>
                <a:stCxn id="17" idx="2"/>
                <a:endCxn id="20" idx="0"/>
              </p:cNvCxnSpPr>
              <p:nvPr/>
            </p:nvCxnSpPr>
            <p:spPr>
              <a:xfrm rot="5400000">
                <a:off x="4843527" y="5024274"/>
                <a:ext cx="383177" cy="386626"/>
              </a:xfrm>
              <a:prstGeom prst="bentConnector3">
                <a:avLst>
                  <a:gd name="adj1" fmla="val 50000"/>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F1C2A987-1AD4-6E03-7FA4-BCDA0F73B11C}"/>
                  </a:ext>
                </a:extLst>
              </p:cNvPr>
              <p:cNvCxnSpPr/>
              <p:nvPr/>
            </p:nvCxnSpPr>
            <p:spPr>
              <a:xfrm flipH="1">
                <a:off x="2850081" y="4119759"/>
                <a:ext cx="4805864" cy="2039"/>
              </a:xfrm>
              <a:prstGeom prst="line">
                <a:avLst/>
              </a:prstGeom>
              <a:ln w="571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cxnSp>
          <p:nvCxnSpPr>
            <p:cNvPr id="59" name="Elbow Connector 3">
              <a:extLst>
                <a:ext uri="{FF2B5EF4-FFF2-40B4-BE49-F238E27FC236}">
                  <a16:creationId xmlns:a16="http://schemas.microsoft.com/office/drawing/2014/main" id="{3B06112C-D383-F44E-B277-973312AFCE0B}"/>
                </a:ext>
              </a:extLst>
            </p:cNvPr>
            <p:cNvCxnSpPr>
              <a:stCxn id="15" idx="2"/>
              <a:endCxn id="16" idx="0"/>
            </p:cNvCxnSpPr>
            <p:nvPr/>
          </p:nvCxnSpPr>
          <p:spPr>
            <a:xfrm rot="16200000" flipH="1">
              <a:off x="4293888" y="3255040"/>
              <a:ext cx="396943" cy="668149"/>
            </a:xfrm>
            <a:prstGeom prst="bentConnector3">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60" name="Elbow Connector 4">
              <a:extLst>
                <a:ext uri="{FF2B5EF4-FFF2-40B4-BE49-F238E27FC236}">
                  <a16:creationId xmlns:a16="http://schemas.microsoft.com/office/drawing/2014/main" id="{8F169569-AA81-70C5-F958-A70F8BEE70D7}"/>
                </a:ext>
              </a:extLst>
            </p:cNvPr>
            <p:cNvCxnSpPr>
              <a:endCxn id="16" idx="0"/>
            </p:cNvCxnSpPr>
            <p:nvPr/>
          </p:nvCxnSpPr>
          <p:spPr>
            <a:xfrm rot="5400000">
              <a:off x="4151417" y="2183397"/>
              <a:ext cx="2279208" cy="929173"/>
            </a:xfrm>
            <a:prstGeom prst="bentConnector3">
              <a:avLst>
                <a:gd name="adj1" fmla="val 91204"/>
              </a:avLst>
            </a:prstGeom>
            <a:ln>
              <a:tailEnd type="triangle"/>
            </a:ln>
          </p:spPr>
          <p:style>
            <a:lnRef idx="3">
              <a:schemeClr val="dk1"/>
            </a:lnRef>
            <a:fillRef idx="0">
              <a:schemeClr val="dk1"/>
            </a:fillRef>
            <a:effectRef idx="2">
              <a:schemeClr val="dk1"/>
            </a:effectRef>
            <a:fontRef idx="minor">
              <a:schemeClr val="tx1"/>
            </a:fontRef>
          </p:style>
        </p:cxnSp>
        <p:sp>
          <p:nvSpPr>
            <p:cNvPr id="61" name="Rectangle 60">
              <a:extLst>
                <a:ext uri="{FF2B5EF4-FFF2-40B4-BE49-F238E27FC236}">
                  <a16:creationId xmlns:a16="http://schemas.microsoft.com/office/drawing/2014/main" id="{3038B100-30D0-0067-B045-3BA2B5E51A7D}"/>
                </a:ext>
              </a:extLst>
            </p:cNvPr>
            <p:cNvSpPr/>
            <p:nvPr/>
          </p:nvSpPr>
          <p:spPr>
            <a:xfrm>
              <a:off x="4819661" y="5905649"/>
              <a:ext cx="650813" cy="65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VIOC</a:t>
              </a:r>
            </a:p>
          </p:txBody>
        </p:sp>
        <p:sp>
          <p:nvSpPr>
            <p:cNvPr id="62" name="Rectangle 61">
              <a:extLst>
                <a:ext uri="{FF2B5EF4-FFF2-40B4-BE49-F238E27FC236}">
                  <a16:creationId xmlns:a16="http://schemas.microsoft.com/office/drawing/2014/main" id="{16CD0FC8-5F1D-24FA-5BEA-EADF51ECBF55}"/>
                </a:ext>
              </a:extLst>
            </p:cNvPr>
            <p:cNvSpPr/>
            <p:nvPr/>
          </p:nvSpPr>
          <p:spPr>
            <a:xfrm>
              <a:off x="5456930" y="5905649"/>
              <a:ext cx="645432" cy="65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VIOC</a:t>
              </a:r>
            </a:p>
          </p:txBody>
        </p:sp>
        <p:sp>
          <p:nvSpPr>
            <p:cNvPr id="63" name="Rectangle 62">
              <a:extLst>
                <a:ext uri="{FF2B5EF4-FFF2-40B4-BE49-F238E27FC236}">
                  <a16:creationId xmlns:a16="http://schemas.microsoft.com/office/drawing/2014/main" id="{1BF14181-52BB-8006-D0F6-6D5574480254}"/>
                </a:ext>
              </a:extLst>
            </p:cNvPr>
            <p:cNvSpPr/>
            <p:nvPr/>
          </p:nvSpPr>
          <p:spPr>
            <a:xfrm>
              <a:off x="6094197" y="5905649"/>
              <a:ext cx="653603" cy="65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VIOC</a:t>
              </a:r>
            </a:p>
          </p:txBody>
        </p:sp>
        <p:cxnSp>
          <p:nvCxnSpPr>
            <p:cNvPr id="64" name="Elbow Connector 8">
              <a:extLst>
                <a:ext uri="{FF2B5EF4-FFF2-40B4-BE49-F238E27FC236}">
                  <a16:creationId xmlns:a16="http://schemas.microsoft.com/office/drawing/2014/main" id="{32140BB5-8749-3EA8-112D-8F3D2607963A}"/>
                </a:ext>
              </a:extLst>
            </p:cNvPr>
            <p:cNvCxnSpPr>
              <a:stCxn id="17" idx="2"/>
              <a:endCxn id="7" idx="0"/>
            </p:cNvCxnSpPr>
            <p:nvPr/>
          </p:nvCxnSpPr>
          <p:spPr>
            <a:xfrm rot="16200000" flipH="1">
              <a:off x="5093236" y="5219239"/>
              <a:ext cx="419608" cy="953212"/>
            </a:xfrm>
            <a:prstGeom prst="bentConnector3">
              <a:avLst>
                <a:gd name="adj1" fmla="val 50000"/>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65" name="Elbow Connector 9">
              <a:extLst>
                <a:ext uri="{FF2B5EF4-FFF2-40B4-BE49-F238E27FC236}">
                  <a16:creationId xmlns:a16="http://schemas.microsoft.com/office/drawing/2014/main" id="{4C812105-5BD3-20E0-1755-2CE3E27E6E68}"/>
                </a:ext>
              </a:extLst>
            </p:cNvPr>
            <p:cNvCxnSpPr>
              <a:stCxn id="17" idx="2"/>
              <a:endCxn id="8" idx="0"/>
            </p:cNvCxnSpPr>
            <p:nvPr/>
          </p:nvCxnSpPr>
          <p:spPr>
            <a:xfrm rot="16200000" flipH="1">
              <a:off x="5413912" y="4898562"/>
              <a:ext cx="419608" cy="1594565"/>
            </a:xfrm>
            <a:prstGeom prst="bentConnector3">
              <a:avLst>
                <a:gd name="adj1" fmla="val 50000"/>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66" name="Elbow Connector 10">
              <a:extLst>
                <a:ext uri="{FF2B5EF4-FFF2-40B4-BE49-F238E27FC236}">
                  <a16:creationId xmlns:a16="http://schemas.microsoft.com/office/drawing/2014/main" id="{9899F02C-2F11-643B-3B05-100376C035D0}"/>
                </a:ext>
              </a:extLst>
            </p:cNvPr>
            <p:cNvCxnSpPr>
              <a:stCxn id="17" idx="2"/>
              <a:endCxn id="6" idx="0"/>
            </p:cNvCxnSpPr>
            <p:nvPr/>
          </p:nvCxnSpPr>
          <p:spPr>
            <a:xfrm rot="16200000" flipH="1">
              <a:off x="4775947" y="5536528"/>
              <a:ext cx="419608" cy="318634"/>
            </a:xfrm>
            <a:prstGeom prst="bentConnector3">
              <a:avLst>
                <a:gd name="adj1" fmla="val 50000"/>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83774056"/>
      </p:ext>
    </p:extLst>
  </p:cSld>
  <p:clrMapOvr>
    <a:masterClrMapping/>
  </p:clrMapOvr>
  <mc:AlternateContent xmlns:mc="http://schemas.openxmlformats.org/markup-compatibility/2006" xmlns:p14="http://schemas.microsoft.com/office/powerpoint/2010/main">
    <mc:Choice Requires="p14">
      <p:transition spd="slow" p14:dur="2000" advTm="60454"/>
    </mc:Choice>
    <mc:Fallback xmlns="">
      <p:transition spd="slow" advTm="60454"/>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9524A21-8739-9517-88EB-138C02EEA97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9D10FCB-3AA8-8045-DE16-0C402EEFD065}"/>
              </a:ext>
            </a:extLst>
          </p:cNvPr>
          <p:cNvSpPr/>
          <p:nvPr/>
        </p:nvSpPr>
        <p:spPr>
          <a:xfrm>
            <a:off x="1277496" y="3296255"/>
            <a:ext cx="7138917" cy="1077218"/>
          </a:xfrm>
          <a:prstGeom prst="rect">
            <a:avLst/>
          </a:prstGeom>
        </p:spPr>
        <p:txBody>
          <a:bodyPr wrap="square" lIns="91440" tIns="45720" rIns="91440" bIns="45720" anchor="t">
            <a:spAutoFit/>
          </a:bodyPr>
          <a:lstStyle/>
          <a:p>
            <a:pPr marL="228600" lvl="1"/>
            <a:r>
              <a:rPr lang="en-GB" sz="2000" dirty="0">
                <a:solidFill>
                  <a:srgbClr val="626262"/>
                </a:solidFill>
                <a:latin typeface="Arial"/>
                <a:cs typeface="Arial"/>
              </a:rPr>
              <a:t>Interfacing between the virtual accelerator and simulation codes</a:t>
            </a:r>
            <a:endParaRPr lang="en-US" sz="2000" dirty="0">
              <a:solidFill>
                <a:srgbClr val="626262"/>
              </a:solidFill>
              <a:latin typeface="Arial"/>
              <a:cs typeface="Arial"/>
            </a:endParaRPr>
          </a:p>
          <a:p>
            <a:endParaRPr lang="en-GB" sz="2400" dirty="0">
              <a:solidFill>
                <a:srgbClr val="626262"/>
              </a:solidFill>
              <a:latin typeface="Arial"/>
              <a:cs typeface="Arial"/>
            </a:endParaRPr>
          </a:p>
        </p:txBody>
      </p:sp>
      <p:pic>
        <p:nvPicPr>
          <p:cNvPr id="4" name="Picture 3">
            <a:extLst>
              <a:ext uri="{FF2B5EF4-FFF2-40B4-BE49-F238E27FC236}">
                <a16:creationId xmlns:a16="http://schemas.microsoft.com/office/drawing/2014/main" id="{8773E4EF-CD10-75F8-49A0-744FBD8B4D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F25538C1-941C-70A6-3ABB-7251ABC56081}"/>
              </a:ext>
            </a:extLst>
          </p:cNvPr>
          <p:cNvSpPr txBox="1"/>
          <p:nvPr/>
        </p:nvSpPr>
        <p:spPr>
          <a:xfrm>
            <a:off x="1275637" y="2160730"/>
            <a:ext cx="9905640" cy="830997"/>
          </a:xfrm>
          <a:prstGeom prst="rect">
            <a:avLst/>
          </a:prstGeom>
          <a:noFill/>
        </p:spPr>
        <p:txBody>
          <a:bodyPr wrap="square" lIns="91440" tIns="45720" rIns="91440" bIns="45720" rtlCol="0" anchor="t">
            <a:spAutoFit/>
          </a:bodyPr>
          <a:lstStyle/>
          <a:p>
            <a:r>
              <a:rPr lang="en-US" sz="4800" b="1" spc="-160" dirty="0">
                <a:solidFill>
                  <a:srgbClr val="2E2D62"/>
                </a:solidFill>
                <a:latin typeface="Arial"/>
                <a:cs typeface="Arial"/>
              </a:rPr>
              <a:t>Integrated Model</a:t>
            </a:r>
            <a:endParaRPr lang="en-US" dirty="0"/>
          </a:p>
        </p:txBody>
      </p:sp>
      <p:pic>
        <p:nvPicPr>
          <p:cNvPr id="7" name="Picture 6">
            <a:extLst>
              <a:ext uri="{FF2B5EF4-FFF2-40B4-BE49-F238E27FC236}">
                <a16:creationId xmlns:a16="http://schemas.microsoft.com/office/drawing/2014/main" id="{B99F2A60-D03B-13AA-845E-699FECF130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416498829"/>
      </p:ext>
    </p:extLst>
  </p:cSld>
  <p:clrMapOvr>
    <a:masterClrMapping/>
  </p:clrMapOvr>
  <mc:AlternateContent xmlns:mc="http://schemas.openxmlformats.org/markup-compatibility/2006" xmlns:p14="http://schemas.microsoft.com/office/powerpoint/2010/main">
    <mc:Choice Requires="p14">
      <p:transition spd="slow" p14:dur="2000" advTm="6359"/>
    </mc:Choice>
    <mc:Fallback xmlns="">
      <p:transition spd="slow" advTm="635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1BF9D-7312-D146-A098-1393906DE9CF}"/>
              </a:ext>
            </a:extLst>
          </p:cNvPr>
          <p:cNvSpPr txBox="1"/>
          <p:nvPr/>
        </p:nvSpPr>
        <p:spPr>
          <a:xfrm>
            <a:off x="403340" y="13410"/>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Integrated Model: Design</a:t>
            </a:r>
          </a:p>
        </p:txBody>
      </p:sp>
      <p:sp>
        <p:nvSpPr>
          <p:cNvPr id="6" name="Content Placeholder 2"/>
          <p:cNvSpPr txBox="1">
            <a:spLocks/>
          </p:cNvSpPr>
          <p:nvPr/>
        </p:nvSpPr>
        <p:spPr>
          <a:xfrm>
            <a:off x="403340" y="790158"/>
            <a:ext cx="853194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200" dirty="0">
                <a:latin typeface="Arial"/>
                <a:cs typeface="Arial"/>
              </a:rPr>
              <a:t>Users interact with the virtual control system in the same way as on the physical machine</a:t>
            </a:r>
            <a:br>
              <a:rPr lang="en-GB" sz="2200" dirty="0"/>
            </a:br>
            <a:endParaRPr lang="en-GB" sz="2200" dirty="0"/>
          </a:p>
          <a:p>
            <a:pPr marL="285750" indent="-285750">
              <a:buFont typeface="Arial" panose="020B0604020202020204" pitchFamily="34" charset="0"/>
              <a:buChar char="•"/>
            </a:pPr>
            <a:r>
              <a:rPr lang="en-GB" sz="2200" dirty="0">
                <a:latin typeface="Arial"/>
                <a:cs typeface="Arial"/>
              </a:rPr>
              <a:t>In the background, changes are detected, triggering a simulation to run with those settings</a:t>
            </a:r>
            <a:endParaRPr lang="en-GB" sz="2200" dirty="0"/>
          </a:p>
          <a:p>
            <a:pPr marL="285750" indent="-285750">
              <a:buFont typeface="Arial" panose="020B0604020202020204" pitchFamily="34" charset="0"/>
              <a:buChar char="•"/>
            </a:pPr>
            <a:endParaRPr lang="en-GB" sz="2200" dirty="0">
              <a:latin typeface="Arial"/>
              <a:cs typeface="Arial"/>
            </a:endParaRPr>
          </a:p>
          <a:p>
            <a:pPr marL="285750" indent="-285750">
              <a:buFont typeface="Arial" panose="020B0604020202020204" pitchFamily="34" charset="0"/>
              <a:buChar char="•"/>
            </a:pPr>
            <a:r>
              <a:rPr lang="en-GB" sz="2200" dirty="0">
                <a:latin typeface="Arial"/>
                <a:cs typeface="Arial"/>
              </a:rPr>
              <a:t>Simulation results (beam distributions, BPM readings, etc.) are communicated back to the virtual control system via a Simulation-to-Control conversion layer.</a:t>
            </a:r>
            <a:br>
              <a:rPr lang="en-GB" sz="2200" dirty="0"/>
            </a:br>
            <a:endParaRPr lang="en-GB" sz="2200" dirty="0"/>
          </a:p>
          <a:p>
            <a:pPr marL="285750" indent="-285750">
              <a:buFont typeface="Arial" panose="020B0604020202020204" pitchFamily="34" charset="0"/>
              <a:buChar char="•"/>
            </a:pPr>
            <a:r>
              <a:rPr lang="en-GB" sz="2200" dirty="0">
                <a:latin typeface="Arial"/>
                <a:cs typeface="Arial"/>
              </a:rPr>
              <a:t>The conversion layer also lets physical control system settings to be passed to the simulation layer.</a:t>
            </a:r>
            <a:br>
              <a:rPr lang="en-GB" sz="2200" dirty="0"/>
            </a:br>
            <a:endParaRPr lang="en-GB" sz="2200" dirty="0"/>
          </a:p>
          <a:p>
            <a:pPr marL="285750" indent="-285750">
              <a:buFont typeface="Arial" panose="020B0604020202020204" pitchFamily="34" charset="0"/>
              <a:buChar char="•"/>
            </a:pPr>
            <a:r>
              <a:rPr lang="en-GB" sz="2200" dirty="0">
                <a:latin typeface="Arial"/>
                <a:cs typeface="Arial"/>
              </a:rPr>
              <a:t>This can enable model matching, optimisation and virtual diagnostics.</a:t>
            </a:r>
            <a:endParaRPr lang="en-GB" sz="2200" dirty="0"/>
          </a:p>
        </p:txBody>
      </p:sp>
      <p:sp>
        <p:nvSpPr>
          <p:cNvPr id="2" name="Rounded Rectangle 1"/>
          <p:cNvSpPr/>
          <p:nvPr/>
        </p:nvSpPr>
        <p:spPr>
          <a:xfrm>
            <a:off x="8954537" y="194549"/>
            <a:ext cx="3060073" cy="776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User/Application</a:t>
            </a:r>
          </a:p>
        </p:txBody>
      </p:sp>
      <p:sp>
        <p:nvSpPr>
          <p:cNvPr id="3" name="Rectangle 2"/>
          <p:cNvSpPr/>
          <p:nvPr/>
        </p:nvSpPr>
        <p:spPr>
          <a:xfrm>
            <a:off x="8988950" y="1441158"/>
            <a:ext cx="2991247" cy="8153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Virtual Control System</a:t>
            </a:r>
          </a:p>
        </p:txBody>
      </p:sp>
      <p:sp>
        <p:nvSpPr>
          <p:cNvPr id="7" name="Rectangle 6"/>
          <p:cNvSpPr/>
          <p:nvPr/>
        </p:nvSpPr>
        <p:spPr>
          <a:xfrm>
            <a:off x="8984853" y="2620361"/>
            <a:ext cx="2991247" cy="908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Simulation-to-Control Conversion</a:t>
            </a:r>
          </a:p>
        </p:txBody>
      </p:sp>
      <p:sp>
        <p:nvSpPr>
          <p:cNvPr id="8" name="Rectangle 7"/>
          <p:cNvSpPr/>
          <p:nvPr/>
        </p:nvSpPr>
        <p:spPr>
          <a:xfrm>
            <a:off x="8984853" y="5365954"/>
            <a:ext cx="2991247" cy="10127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Particle Simulation Framework</a:t>
            </a:r>
          </a:p>
        </p:txBody>
      </p:sp>
      <p:sp>
        <p:nvSpPr>
          <p:cNvPr id="9" name="Rectangle 8"/>
          <p:cNvSpPr/>
          <p:nvPr/>
        </p:nvSpPr>
        <p:spPr>
          <a:xfrm>
            <a:off x="8984853" y="3946843"/>
            <a:ext cx="2991247" cy="10422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Simulation Database</a:t>
            </a:r>
          </a:p>
        </p:txBody>
      </p:sp>
      <p:cxnSp>
        <p:nvCxnSpPr>
          <p:cNvPr id="21" name="Straight Arrow Connector 20"/>
          <p:cNvCxnSpPr>
            <a:stCxn id="9" idx="2"/>
            <a:endCxn id="8" idx="0"/>
          </p:cNvCxnSpPr>
          <p:nvPr/>
        </p:nvCxnSpPr>
        <p:spPr>
          <a:xfrm>
            <a:off x="10480477" y="4989062"/>
            <a:ext cx="0" cy="376892"/>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a:stCxn id="9" idx="0"/>
            <a:endCxn id="7" idx="2"/>
          </p:cNvCxnSpPr>
          <p:nvPr/>
        </p:nvCxnSpPr>
        <p:spPr>
          <a:xfrm flipV="1">
            <a:off x="10480477" y="3528443"/>
            <a:ext cx="0" cy="41840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a:stCxn id="7" idx="0"/>
            <a:endCxn id="3" idx="2"/>
          </p:cNvCxnSpPr>
          <p:nvPr/>
        </p:nvCxnSpPr>
        <p:spPr>
          <a:xfrm flipV="1">
            <a:off x="10480477" y="2256461"/>
            <a:ext cx="4097" cy="36390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a:stCxn id="3" idx="0"/>
            <a:endCxn id="2" idx="2"/>
          </p:cNvCxnSpPr>
          <p:nvPr/>
        </p:nvCxnSpPr>
        <p:spPr>
          <a:xfrm flipV="1">
            <a:off x="10484574" y="971297"/>
            <a:ext cx="0" cy="46986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10" name="TextBox 9">
            <a:extLst>
              <a:ext uri="{FF2B5EF4-FFF2-40B4-BE49-F238E27FC236}">
                <a16:creationId xmlns:a16="http://schemas.microsoft.com/office/drawing/2014/main" id="{462B7A01-26BA-3FC6-3176-5020634087B5}"/>
              </a:ext>
            </a:extLst>
          </p:cNvPr>
          <p:cNvSpPr txBox="1"/>
          <p:nvPr/>
        </p:nvSpPr>
        <p:spPr>
          <a:xfrm>
            <a:off x="3288013" y="5873193"/>
            <a:ext cx="4806331" cy="64633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Integrated model </a:t>
            </a:r>
            <a:r>
              <a:rPr lang="en-US" b="1" dirty="0">
                <a:hlinkClick r:id="rId3"/>
              </a:rPr>
              <a:t>repo</a:t>
            </a:r>
            <a:r>
              <a:rPr lang="en-US" b="1" dirty="0"/>
              <a:t> + </a:t>
            </a:r>
            <a:r>
              <a:rPr lang="en-US" b="1" dirty="0">
                <a:hlinkClick r:id="rId4"/>
              </a:rPr>
              <a:t>ISIS collaboration version</a:t>
            </a:r>
            <a:r>
              <a:rPr lang="en-US" b="1" dirty="0"/>
              <a:t> (to be merged)</a:t>
            </a:r>
          </a:p>
        </p:txBody>
      </p:sp>
      <p:cxnSp>
        <p:nvCxnSpPr>
          <p:cNvPr id="4" name="Straight Arrow Connector 3">
            <a:extLst>
              <a:ext uri="{FF2B5EF4-FFF2-40B4-BE49-F238E27FC236}">
                <a16:creationId xmlns:a16="http://schemas.microsoft.com/office/drawing/2014/main" id="{F0594CCE-CB4B-0594-A36E-966C51FD0390}"/>
              </a:ext>
            </a:extLst>
          </p:cNvPr>
          <p:cNvCxnSpPr>
            <a:stCxn id="9" idx="2"/>
            <a:endCxn id="8" idx="0"/>
          </p:cNvCxnSpPr>
          <p:nvPr/>
        </p:nvCxnSpPr>
        <p:spPr>
          <a:xfrm>
            <a:off x="10480477" y="4989062"/>
            <a:ext cx="0" cy="376892"/>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1A0DFB07-C3FD-1BF0-797B-8ABD53C7CA7A}"/>
              </a:ext>
            </a:extLst>
          </p:cNvPr>
          <p:cNvCxnSpPr>
            <a:stCxn id="9" idx="0"/>
            <a:endCxn id="7" idx="2"/>
          </p:cNvCxnSpPr>
          <p:nvPr/>
        </p:nvCxnSpPr>
        <p:spPr>
          <a:xfrm flipV="1">
            <a:off x="10480477" y="3528443"/>
            <a:ext cx="0" cy="41840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B63AE859-DBD9-5AAD-AD66-3656929A9A29}"/>
              </a:ext>
            </a:extLst>
          </p:cNvPr>
          <p:cNvCxnSpPr>
            <a:stCxn id="7" idx="0"/>
            <a:endCxn id="3" idx="2"/>
          </p:cNvCxnSpPr>
          <p:nvPr/>
        </p:nvCxnSpPr>
        <p:spPr>
          <a:xfrm flipV="1">
            <a:off x="10480477" y="2256461"/>
            <a:ext cx="4097" cy="36390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id="{C7B0ABE7-AF2D-78B4-6B72-3892F32AE6B3}"/>
              </a:ext>
            </a:extLst>
          </p:cNvPr>
          <p:cNvCxnSpPr>
            <a:stCxn id="3" idx="0"/>
            <a:endCxn id="2" idx="2"/>
          </p:cNvCxnSpPr>
          <p:nvPr/>
        </p:nvCxnSpPr>
        <p:spPr>
          <a:xfrm flipV="1">
            <a:off x="10484574" y="971297"/>
            <a:ext cx="0" cy="46986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50119301"/>
      </p:ext>
    </p:extLst>
  </p:cSld>
  <p:clrMapOvr>
    <a:masterClrMapping/>
  </p:clrMapOvr>
  <mc:AlternateContent xmlns:mc="http://schemas.openxmlformats.org/markup-compatibility/2006" xmlns:p14="http://schemas.microsoft.com/office/powerpoint/2010/main">
    <mc:Choice Requires="p14">
      <p:transition spd="slow" p14:dur="2000" advTm="56838"/>
    </mc:Choice>
    <mc:Fallback xmlns="">
      <p:transition spd="slow" advTm="568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1BF9D-7312-D146-A098-1393906DE9CF}"/>
              </a:ext>
            </a:extLst>
          </p:cNvPr>
          <p:cNvSpPr txBox="1"/>
          <p:nvPr/>
        </p:nvSpPr>
        <p:spPr>
          <a:xfrm>
            <a:off x="0" y="35795"/>
            <a:ext cx="6525245" cy="523220"/>
          </a:xfrm>
          <a:prstGeom prst="rect">
            <a:avLst/>
          </a:prstGeom>
          <a:noFill/>
        </p:spPr>
        <p:txBody>
          <a:bodyPr wrap="square" rtlCol="0" anchor="t">
            <a:spAutoFit/>
          </a:bodyPr>
          <a:lstStyle/>
          <a:p>
            <a:r>
              <a:rPr lang="en-US" sz="2800" b="1" spc="-150" dirty="0">
                <a:solidFill>
                  <a:srgbClr val="2E2D62"/>
                </a:solidFill>
                <a:latin typeface="Arial" panose="020B0604020202020204" pitchFamily="34" charset="0"/>
                <a:cs typeface="Arial" panose="020B0604020202020204" pitchFamily="34" charset="0"/>
              </a:rPr>
              <a:t>Integrated Model: Services</a:t>
            </a:r>
          </a:p>
        </p:txBody>
      </p:sp>
      <p:grpSp>
        <p:nvGrpSpPr>
          <p:cNvPr id="4" name="Group 3"/>
          <p:cNvGrpSpPr/>
          <p:nvPr/>
        </p:nvGrpSpPr>
        <p:grpSpPr>
          <a:xfrm>
            <a:off x="8595607" y="2463979"/>
            <a:ext cx="3441175" cy="2159290"/>
            <a:chOff x="6422726" y="5440863"/>
            <a:chExt cx="4854086" cy="2190640"/>
          </a:xfrm>
        </p:grpSpPr>
        <p:sp>
          <p:nvSpPr>
            <p:cNvPr id="11" name="Rectangle 10"/>
            <p:cNvSpPr/>
            <p:nvPr/>
          </p:nvSpPr>
          <p:spPr>
            <a:xfrm>
              <a:off x="7023739" y="5652799"/>
              <a:ext cx="3759952" cy="677320"/>
            </a:xfrm>
            <a:prstGeom prst="rect">
              <a:avLst/>
            </a:prstGeom>
            <a:solidFill>
              <a:schemeClr val="accent4">
                <a:lumMod val="60000"/>
                <a:lumOff val="40000"/>
              </a:schemeClr>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CLARA Controls Network</a:t>
              </a:r>
            </a:p>
          </p:txBody>
        </p:sp>
        <p:sp>
          <p:nvSpPr>
            <p:cNvPr id="12" name="Rectangle 11"/>
            <p:cNvSpPr/>
            <p:nvPr/>
          </p:nvSpPr>
          <p:spPr>
            <a:xfrm>
              <a:off x="6542890" y="6638028"/>
              <a:ext cx="4733922" cy="6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VIOC</a:t>
              </a:r>
            </a:p>
          </p:txBody>
        </p:sp>
        <p:cxnSp>
          <p:nvCxnSpPr>
            <p:cNvPr id="15" name="Straight Connector 14"/>
            <p:cNvCxnSpPr/>
            <p:nvPr/>
          </p:nvCxnSpPr>
          <p:spPr>
            <a:xfrm>
              <a:off x="6470948" y="5472174"/>
              <a:ext cx="0" cy="2159329"/>
            </a:xfrm>
            <a:prstGeom prst="line">
              <a:avLst/>
            </a:prstGeom>
            <a:ln w="571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p:cNvCxnSpPr/>
            <p:nvPr/>
          </p:nvCxnSpPr>
          <p:spPr>
            <a:xfrm>
              <a:off x="11264538" y="5470135"/>
              <a:ext cx="0" cy="2157289"/>
            </a:xfrm>
            <a:prstGeom prst="line">
              <a:avLst/>
            </a:prstGeom>
            <a:ln w="571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flipH="1">
              <a:off x="6422726" y="7627424"/>
              <a:ext cx="4812395" cy="4079"/>
            </a:xfrm>
            <a:prstGeom prst="line">
              <a:avLst/>
            </a:prstGeom>
            <a:ln w="571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p:cNvCxnSpPr/>
            <p:nvPr/>
          </p:nvCxnSpPr>
          <p:spPr>
            <a:xfrm flipH="1">
              <a:off x="6470948" y="5440863"/>
              <a:ext cx="4805864" cy="2039"/>
            </a:xfrm>
            <a:prstGeom prst="line">
              <a:avLst/>
            </a:prstGeom>
            <a:ln w="57150" cap="flat" cmpd="sng" algn="ctr">
              <a:solidFill>
                <a:srgbClr val="00206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2" name="Rectangle 21"/>
          <p:cNvSpPr/>
          <p:nvPr/>
        </p:nvSpPr>
        <p:spPr>
          <a:xfrm>
            <a:off x="4304770" y="681490"/>
            <a:ext cx="1325063" cy="1035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t>Comms to RESTFrame</a:t>
            </a:r>
          </a:p>
        </p:txBody>
      </p:sp>
      <p:sp>
        <p:nvSpPr>
          <p:cNvPr id="23" name="Rectangle 22"/>
          <p:cNvSpPr/>
          <p:nvPr/>
        </p:nvSpPr>
        <p:spPr>
          <a:xfrm>
            <a:off x="4305393" y="3697487"/>
            <a:ext cx="1325062" cy="1084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t>RESTFrame to</a:t>
            </a:r>
            <a:br>
              <a:rPr lang="en-GB" sz="1600" dirty="0"/>
            </a:br>
            <a:r>
              <a:rPr lang="en-GB" sz="1600" dirty="0"/>
              <a:t>Comms</a:t>
            </a:r>
          </a:p>
        </p:txBody>
      </p:sp>
      <p:sp>
        <p:nvSpPr>
          <p:cNvPr id="24" name="Rectangle 23"/>
          <p:cNvSpPr/>
          <p:nvPr/>
        </p:nvSpPr>
        <p:spPr>
          <a:xfrm>
            <a:off x="6773967" y="3707256"/>
            <a:ext cx="1246909" cy="102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t>Comms to EPICS</a:t>
            </a:r>
          </a:p>
        </p:txBody>
      </p:sp>
      <p:sp>
        <p:nvSpPr>
          <p:cNvPr id="25" name="Rectangle 24"/>
          <p:cNvSpPr/>
          <p:nvPr/>
        </p:nvSpPr>
        <p:spPr>
          <a:xfrm>
            <a:off x="6776041" y="681490"/>
            <a:ext cx="1246909" cy="102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t>EPICS to Comms</a:t>
            </a:r>
          </a:p>
        </p:txBody>
      </p:sp>
      <p:sp>
        <p:nvSpPr>
          <p:cNvPr id="26" name="Rounded Rectangle 25"/>
          <p:cNvSpPr/>
          <p:nvPr/>
        </p:nvSpPr>
        <p:spPr>
          <a:xfrm>
            <a:off x="5731424" y="336738"/>
            <a:ext cx="756207" cy="4627632"/>
          </a:xfrm>
          <a:prstGeom prst="roundRect">
            <a:avLst/>
          </a:prstGeom>
          <a:solidFill>
            <a:schemeClr val="bg2">
              <a:lumMod val="6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rot="16200000">
            <a:off x="4553341" y="2386395"/>
            <a:ext cx="3086165" cy="584775"/>
          </a:xfrm>
          <a:prstGeom prst="rect">
            <a:avLst/>
          </a:prstGeom>
          <a:noFill/>
        </p:spPr>
        <p:txBody>
          <a:bodyPr wrap="square" rtlCol="0">
            <a:spAutoFit/>
          </a:bodyPr>
          <a:lstStyle/>
          <a:p>
            <a:r>
              <a:rPr lang="en-GB" sz="3200" dirty="0" err="1">
                <a:solidFill>
                  <a:schemeClr val="tx2">
                    <a:lumMod val="50000"/>
                  </a:schemeClr>
                </a:solidFill>
              </a:rPr>
              <a:t>Comms</a:t>
            </a:r>
            <a:r>
              <a:rPr lang="en-GB" sz="3200" dirty="0">
                <a:solidFill>
                  <a:schemeClr val="tx2">
                    <a:lumMod val="50000"/>
                  </a:schemeClr>
                </a:solidFill>
              </a:rPr>
              <a:t> Layer</a:t>
            </a:r>
          </a:p>
        </p:txBody>
      </p:sp>
      <p:cxnSp>
        <p:nvCxnSpPr>
          <p:cNvPr id="28" name="Elbow Connector 27"/>
          <p:cNvCxnSpPr>
            <a:stCxn id="25" idx="0"/>
            <a:endCxn id="26" idx="0"/>
          </p:cNvCxnSpPr>
          <p:nvPr/>
        </p:nvCxnSpPr>
        <p:spPr>
          <a:xfrm rot="16200000" flipV="1">
            <a:off x="6582136" y="-135870"/>
            <a:ext cx="344752" cy="1289968"/>
          </a:xfrm>
          <a:prstGeom prst="bentConnector3">
            <a:avLst>
              <a:gd name="adj1" fmla="val 166309"/>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6" idx="0"/>
            <a:endCxn id="22" idx="0"/>
          </p:cNvCxnSpPr>
          <p:nvPr/>
        </p:nvCxnSpPr>
        <p:spPr>
          <a:xfrm rot="16200000" flipH="1" flipV="1">
            <a:off x="5366039" y="-61999"/>
            <a:ext cx="344752" cy="1142226"/>
          </a:xfrm>
          <a:prstGeom prst="bentConnector3">
            <a:avLst>
              <a:gd name="adj1" fmla="val -66309"/>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3" idx="2"/>
            <a:endCxn id="26" idx="2"/>
          </p:cNvCxnSpPr>
          <p:nvPr/>
        </p:nvCxnSpPr>
        <p:spPr>
          <a:xfrm rot="16200000" flipH="1">
            <a:off x="5447666" y="4302508"/>
            <a:ext cx="182120" cy="1141604"/>
          </a:xfrm>
          <a:prstGeom prst="bentConnector3">
            <a:avLst>
              <a:gd name="adj1" fmla="val 225522"/>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6" idx="2"/>
            <a:endCxn id="24" idx="2"/>
          </p:cNvCxnSpPr>
          <p:nvPr/>
        </p:nvCxnSpPr>
        <p:spPr>
          <a:xfrm rot="5400000" flipH="1" flipV="1">
            <a:off x="6637992" y="4204940"/>
            <a:ext cx="230966" cy="1287894"/>
          </a:xfrm>
          <a:prstGeom prst="bentConnector3">
            <a:avLst>
              <a:gd name="adj1" fmla="val -98976"/>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Can 31"/>
          <p:cNvSpPr/>
          <p:nvPr/>
        </p:nvSpPr>
        <p:spPr>
          <a:xfrm>
            <a:off x="4927274" y="5599031"/>
            <a:ext cx="2364509" cy="112221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Comms</a:t>
            </a:r>
            <a:r>
              <a:rPr lang="en-GB" dirty="0"/>
              <a:t> Layer DB</a:t>
            </a:r>
          </a:p>
        </p:txBody>
      </p:sp>
      <p:cxnSp>
        <p:nvCxnSpPr>
          <p:cNvPr id="33" name="Straight Arrow Connector 32"/>
          <p:cNvCxnSpPr>
            <a:endCxn id="32" idx="0"/>
          </p:cNvCxnSpPr>
          <p:nvPr/>
        </p:nvCxnSpPr>
        <p:spPr>
          <a:xfrm>
            <a:off x="6109529" y="5279889"/>
            <a:ext cx="0" cy="599697"/>
          </a:xfrm>
          <a:prstGeom prst="straightConnector1">
            <a:avLst/>
          </a:prstGeom>
          <a:ln w="28575">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205618" y="5279889"/>
            <a:ext cx="1361099" cy="338554"/>
          </a:xfrm>
          <a:prstGeom prst="rect">
            <a:avLst/>
          </a:prstGeom>
          <a:noFill/>
        </p:spPr>
        <p:txBody>
          <a:bodyPr wrap="square" lIns="91440" tIns="45720" rIns="91440" bIns="45720" rtlCol="0" anchor="t">
            <a:spAutoFit/>
          </a:bodyPr>
          <a:lstStyle/>
          <a:p>
            <a:r>
              <a:rPr lang="en-GB" sz="1600" dirty="0">
                <a:solidFill>
                  <a:srgbClr val="626262"/>
                </a:solidFill>
              </a:rPr>
              <a:t>SQL</a:t>
            </a:r>
          </a:p>
        </p:txBody>
      </p:sp>
      <p:sp>
        <p:nvSpPr>
          <p:cNvPr id="35" name="TextBox 34"/>
          <p:cNvSpPr txBox="1"/>
          <p:nvPr/>
        </p:nvSpPr>
        <p:spPr>
          <a:xfrm>
            <a:off x="6249555" y="4842965"/>
            <a:ext cx="1615104" cy="338554"/>
          </a:xfrm>
          <a:prstGeom prst="rect">
            <a:avLst/>
          </a:prstGeom>
          <a:noFill/>
        </p:spPr>
        <p:txBody>
          <a:bodyPr wrap="square" lIns="91440" tIns="45720" rIns="91440" bIns="45720" rtlCol="0" anchor="t">
            <a:spAutoFit/>
          </a:bodyPr>
          <a:lstStyle/>
          <a:p>
            <a:pPr algn="ctr"/>
            <a:r>
              <a:rPr lang="en-GB" sz="1600" dirty="0">
                <a:solidFill>
                  <a:srgbClr val="626262"/>
                </a:solidFill>
              </a:rPr>
              <a:t>HTTP</a:t>
            </a:r>
          </a:p>
        </p:txBody>
      </p:sp>
      <p:sp>
        <p:nvSpPr>
          <p:cNvPr id="36" name="TextBox 35"/>
          <p:cNvSpPr txBox="1"/>
          <p:nvPr/>
        </p:nvSpPr>
        <p:spPr>
          <a:xfrm>
            <a:off x="4407166" y="4843917"/>
            <a:ext cx="1615104" cy="338554"/>
          </a:xfrm>
          <a:prstGeom prst="rect">
            <a:avLst/>
          </a:prstGeom>
          <a:noFill/>
        </p:spPr>
        <p:txBody>
          <a:bodyPr wrap="square" lIns="91440" tIns="45720" rIns="91440" bIns="45720" rtlCol="0" anchor="t">
            <a:spAutoFit/>
          </a:bodyPr>
          <a:lstStyle/>
          <a:p>
            <a:pPr algn="ctr"/>
            <a:r>
              <a:rPr lang="en-GB" sz="1600" dirty="0">
                <a:solidFill>
                  <a:srgbClr val="626262"/>
                </a:solidFill>
              </a:rPr>
              <a:t>HTTP</a:t>
            </a:r>
          </a:p>
        </p:txBody>
      </p:sp>
      <p:sp>
        <p:nvSpPr>
          <p:cNvPr id="37" name="TextBox 36"/>
          <p:cNvSpPr txBox="1"/>
          <p:nvPr/>
        </p:nvSpPr>
        <p:spPr>
          <a:xfrm>
            <a:off x="6263940" y="73930"/>
            <a:ext cx="1615104" cy="338554"/>
          </a:xfrm>
          <a:prstGeom prst="rect">
            <a:avLst/>
          </a:prstGeom>
          <a:noFill/>
        </p:spPr>
        <p:txBody>
          <a:bodyPr wrap="square" lIns="91440" tIns="45720" rIns="91440" bIns="45720" rtlCol="0" anchor="t">
            <a:spAutoFit/>
          </a:bodyPr>
          <a:lstStyle/>
          <a:p>
            <a:pPr algn="ctr"/>
            <a:r>
              <a:rPr lang="en-GB" sz="1600" dirty="0">
                <a:solidFill>
                  <a:srgbClr val="626262"/>
                </a:solidFill>
              </a:rPr>
              <a:t>HTTP</a:t>
            </a:r>
          </a:p>
        </p:txBody>
      </p:sp>
      <p:sp>
        <p:nvSpPr>
          <p:cNvPr id="38" name="TextBox 37"/>
          <p:cNvSpPr txBox="1"/>
          <p:nvPr/>
        </p:nvSpPr>
        <p:spPr>
          <a:xfrm>
            <a:off x="4430599" y="96815"/>
            <a:ext cx="1615104" cy="338554"/>
          </a:xfrm>
          <a:prstGeom prst="rect">
            <a:avLst/>
          </a:prstGeom>
          <a:noFill/>
        </p:spPr>
        <p:txBody>
          <a:bodyPr wrap="square" lIns="91440" tIns="45720" rIns="91440" bIns="45720" rtlCol="0" anchor="t">
            <a:spAutoFit/>
          </a:bodyPr>
          <a:lstStyle/>
          <a:p>
            <a:pPr algn="ctr"/>
            <a:r>
              <a:rPr lang="en-GB" sz="1600" dirty="0">
                <a:solidFill>
                  <a:srgbClr val="626262"/>
                </a:solidFill>
              </a:rPr>
              <a:t>HTTP</a:t>
            </a:r>
          </a:p>
        </p:txBody>
      </p:sp>
      <p:grpSp>
        <p:nvGrpSpPr>
          <p:cNvPr id="39" name="Group 38"/>
          <p:cNvGrpSpPr/>
          <p:nvPr/>
        </p:nvGrpSpPr>
        <p:grpSpPr>
          <a:xfrm>
            <a:off x="84672" y="837939"/>
            <a:ext cx="3538776" cy="5217065"/>
            <a:chOff x="434108" y="707066"/>
            <a:chExt cx="3538776" cy="5217065"/>
          </a:xfrm>
        </p:grpSpPr>
        <p:grpSp>
          <p:nvGrpSpPr>
            <p:cNvPr id="40" name="Group 39"/>
            <p:cNvGrpSpPr/>
            <p:nvPr/>
          </p:nvGrpSpPr>
          <p:grpSpPr>
            <a:xfrm>
              <a:off x="434108" y="840509"/>
              <a:ext cx="2262909" cy="3020291"/>
              <a:chOff x="905163" y="775854"/>
              <a:chExt cx="2262909" cy="3020291"/>
            </a:xfrm>
          </p:grpSpPr>
          <p:sp>
            <p:nvSpPr>
              <p:cNvPr id="47" name="Rectangle 46"/>
              <p:cNvSpPr/>
              <p:nvPr/>
            </p:nvSpPr>
            <p:spPr>
              <a:xfrm>
                <a:off x="905163" y="775854"/>
                <a:ext cx="2262909" cy="30202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TextBox 47"/>
              <p:cNvSpPr txBox="1"/>
              <p:nvPr/>
            </p:nvSpPr>
            <p:spPr>
              <a:xfrm>
                <a:off x="1085271" y="840509"/>
                <a:ext cx="1902691" cy="369332"/>
              </a:xfrm>
              <a:prstGeom prst="rect">
                <a:avLst/>
              </a:prstGeom>
              <a:noFill/>
            </p:spPr>
            <p:txBody>
              <a:bodyPr wrap="square" lIns="91440" tIns="45720" rIns="91440" bIns="45720" rtlCol="0" anchor="t">
                <a:spAutoFit/>
              </a:bodyPr>
              <a:lstStyle/>
              <a:p>
                <a:pPr algn="ctr"/>
                <a:r>
                  <a:rPr lang="en-GB" dirty="0">
                    <a:solidFill>
                      <a:schemeClr val="bg1"/>
                    </a:solidFill>
                  </a:rPr>
                  <a:t>SIMBA</a:t>
                </a:r>
                <a:endParaRPr lang="en-US" dirty="0">
                  <a:solidFill>
                    <a:schemeClr val="bg1"/>
                  </a:solidFill>
                </a:endParaRPr>
              </a:p>
            </p:txBody>
          </p:sp>
          <p:sp>
            <p:nvSpPr>
              <p:cNvPr id="49" name="Rectangle 48"/>
              <p:cNvSpPr/>
              <p:nvPr/>
            </p:nvSpPr>
            <p:spPr>
              <a:xfrm>
                <a:off x="1011380" y="1828799"/>
                <a:ext cx="951346" cy="775855"/>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t>ASTRA</a:t>
                </a:r>
              </a:p>
            </p:txBody>
          </p:sp>
          <p:sp>
            <p:nvSpPr>
              <p:cNvPr id="50" name="Rectangle 49"/>
              <p:cNvSpPr/>
              <p:nvPr/>
            </p:nvSpPr>
            <p:spPr>
              <a:xfrm>
                <a:off x="2122052" y="1828799"/>
                <a:ext cx="951346" cy="775855"/>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t>GPT</a:t>
                </a:r>
              </a:p>
            </p:txBody>
          </p:sp>
          <p:sp>
            <p:nvSpPr>
              <p:cNvPr id="51" name="Rectangle 50"/>
              <p:cNvSpPr/>
              <p:nvPr/>
            </p:nvSpPr>
            <p:spPr>
              <a:xfrm>
                <a:off x="1011380" y="2757054"/>
                <a:ext cx="951346" cy="775855"/>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t>Elegant</a:t>
                </a:r>
              </a:p>
            </p:txBody>
          </p:sp>
          <p:sp>
            <p:nvSpPr>
              <p:cNvPr id="52" name="Rectangle 51"/>
              <p:cNvSpPr/>
              <p:nvPr/>
            </p:nvSpPr>
            <p:spPr>
              <a:xfrm>
                <a:off x="2115126" y="2761672"/>
                <a:ext cx="951346" cy="775855"/>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t>Cheetah</a:t>
                </a:r>
                <a:endParaRPr lang="en-US" dirty="0"/>
              </a:p>
            </p:txBody>
          </p:sp>
        </p:grpSp>
        <p:sp>
          <p:nvSpPr>
            <p:cNvPr id="41" name="Can 40"/>
            <p:cNvSpPr/>
            <p:nvPr/>
          </p:nvSpPr>
          <p:spPr>
            <a:xfrm>
              <a:off x="524162" y="4219136"/>
              <a:ext cx="2082801" cy="1246909"/>
            </a:xfrm>
            <a:prstGeom prst="can">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Simulation DB</a:t>
              </a:r>
            </a:p>
          </p:txBody>
        </p:sp>
        <p:grpSp>
          <p:nvGrpSpPr>
            <p:cNvPr id="42" name="Group 41"/>
            <p:cNvGrpSpPr/>
            <p:nvPr/>
          </p:nvGrpSpPr>
          <p:grpSpPr>
            <a:xfrm>
              <a:off x="3216677" y="707066"/>
              <a:ext cx="756207" cy="4627632"/>
              <a:chOff x="2800751" y="679571"/>
              <a:chExt cx="756207" cy="4627632"/>
            </a:xfrm>
          </p:grpSpPr>
          <p:sp>
            <p:nvSpPr>
              <p:cNvPr id="45" name="Rounded Rectangle 44"/>
              <p:cNvSpPr/>
              <p:nvPr/>
            </p:nvSpPr>
            <p:spPr>
              <a:xfrm>
                <a:off x="2800751" y="679571"/>
                <a:ext cx="756207" cy="4627632"/>
              </a:xfrm>
              <a:prstGeom prst="roundRect">
                <a:avLst/>
              </a:prstGeom>
              <a:solidFill>
                <a:schemeClr val="bg2">
                  <a:lumMod val="6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rot="16200000">
                <a:off x="1874097" y="2366470"/>
                <a:ext cx="2582407" cy="579762"/>
              </a:xfrm>
              <a:prstGeom prst="rect">
                <a:avLst/>
              </a:prstGeom>
              <a:noFill/>
            </p:spPr>
            <p:txBody>
              <a:bodyPr wrap="square" rtlCol="0">
                <a:spAutoFit/>
              </a:bodyPr>
              <a:lstStyle/>
              <a:p>
                <a:r>
                  <a:rPr lang="en-GB" sz="3200" dirty="0">
                    <a:solidFill>
                      <a:schemeClr val="tx2">
                        <a:lumMod val="50000"/>
                      </a:schemeClr>
                    </a:solidFill>
                  </a:rPr>
                  <a:t>RESTFrame</a:t>
                </a:r>
              </a:p>
            </p:txBody>
          </p:sp>
        </p:grpSp>
        <p:sp>
          <p:nvSpPr>
            <p:cNvPr id="43" name="TextBox 42"/>
            <p:cNvSpPr txBox="1"/>
            <p:nvPr/>
          </p:nvSpPr>
          <p:spPr>
            <a:xfrm>
              <a:off x="2926362" y="5585577"/>
              <a:ext cx="729964" cy="338554"/>
            </a:xfrm>
            <a:prstGeom prst="rect">
              <a:avLst/>
            </a:prstGeom>
            <a:noFill/>
          </p:spPr>
          <p:txBody>
            <a:bodyPr wrap="square" lIns="91440" tIns="45720" rIns="91440" bIns="45720" rtlCol="0" anchor="t">
              <a:spAutoFit/>
            </a:bodyPr>
            <a:lstStyle/>
            <a:p>
              <a:r>
                <a:rPr lang="en-GB" sz="1600" dirty="0">
                  <a:solidFill>
                    <a:srgbClr val="626262"/>
                  </a:solidFill>
                </a:rPr>
                <a:t>HTTP</a:t>
              </a:r>
            </a:p>
          </p:txBody>
        </p:sp>
        <p:cxnSp>
          <p:nvCxnSpPr>
            <p:cNvPr id="44" name="Straight Arrow Connector 43"/>
            <p:cNvCxnSpPr>
              <a:stCxn id="47" idx="2"/>
              <a:endCxn id="41" idx="0"/>
            </p:cNvCxnSpPr>
            <p:nvPr/>
          </p:nvCxnSpPr>
          <p:spPr>
            <a:xfrm>
              <a:off x="1565563" y="3860800"/>
              <a:ext cx="0" cy="670063"/>
            </a:xfrm>
            <a:prstGeom prst="straightConnector1">
              <a:avLst/>
            </a:prstGeom>
            <a:ln w="28575">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53" name="Elbow Connector 52"/>
          <p:cNvCxnSpPr>
            <a:stCxn id="45" idx="0"/>
            <a:endCxn id="47" idx="3"/>
          </p:cNvCxnSpPr>
          <p:nvPr/>
        </p:nvCxnSpPr>
        <p:spPr>
          <a:xfrm rot="16200000" flipH="1" flipV="1">
            <a:off x="1974668" y="1210851"/>
            <a:ext cx="1643589" cy="897764"/>
          </a:xfrm>
          <a:prstGeom prst="bentConnector4">
            <a:avLst>
              <a:gd name="adj1" fmla="val -13909"/>
              <a:gd name="adj2" fmla="val 71058"/>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7" idx="3"/>
            <a:endCxn id="45" idx="2"/>
          </p:cNvCxnSpPr>
          <p:nvPr/>
        </p:nvCxnSpPr>
        <p:spPr>
          <a:xfrm>
            <a:off x="2347581" y="2481528"/>
            <a:ext cx="897764" cy="2984043"/>
          </a:xfrm>
          <a:prstGeom prst="bentConnector4">
            <a:avLst>
              <a:gd name="adj1" fmla="val 28942"/>
              <a:gd name="adj2" fmla="val 10766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935058" y="466147"/>
            <a:ext cx="729964" cy="338554"/>
          </a:xfrm>
          <a:prstGeom prst="rect">
            <a:avLst/>
          </a:prstGeom>
          <a:noFill/>
        </p:spPr>
        <p:txBody>
          <a:bodyPr wrap="square" lIns="91440" tIns="45720" rIns="91440" bIns="45720" rtlCol="0" anchor="t">
            <a:spAutoFit/>
          </a:bodyPr>
          <a:lstStyle/>
          <a:p>
            <a:r>
              <a:rPr lang="en-GB" sz="1600" dirty="0">
                <a:solidFill>
                  <a:srgbClr val="626262"/>
                </a:solidFill>
              </a:rPr>
              <a:t>HTTP</a:t>
            </a:r>
          </a:p>
        </p:txBody>
      </p:sp>
      <p:cxnSp>
        <p:nvCxnSpPr>
          <p:cNvPr id="61" name="Straight Arrow Connector 60"/>
          <p:cNvCxnSpPr>
            <a:stCxn id="11" idx="2"/>
            <a:endCxn id="12" idx="0"/>
          </p:cNvCxnSpPr>
          <p:nvPr/>
        </p:nvCxnSpPr>
        <p:spPr>
          <a:xfrm>
            <a:off x="10354438" y="3340509"/>
            <a:ext cx="4350" cy="303503"/>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11" idx="0"/>
            <a:endCxn id="25" idx="3"/>
          </p:cNvCxnSpPr>
          <p:nvPr/>
        </p:nvCxnSpPr>
        <p:spPr>
          <a:xfrm rot="16200000" flipV="1">
            <a:off x="8449535" y="767979"/>
            <a:ext cx="1478318" cy="2331488"/>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24" idx="3"/>
            <a:endCxn id="11" idx="1"/>
          </p:cNvCxnSpPr>
          <p:nvPr/>
        </p:nvCxnSpPr>
        <p:spPr>
          <a:xfrm flipV="1">
            <a:off x="8020876" y="3006696"/>
            <a:ext cx="1000803" cy="1213634"/>
          </a:xfrm>
          <a:prstGeom prst="bentConnector3">
            <a:avLst>
              <a:gd name="adj1" fmla="val 19725"/>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221383" y="826651"/>
            <a:ext cx="2096951" cy="584775"/>
          </a:xfrm>
          <a:prstGeom prst="rect">
            <a:avLst/>
          </a:prstGeom>
          <a:noFill/>
        </p:spPr>
        <p:txBody>
          <a:bodyPr wrap="square" lIns="91440" tIns="45720" rIns="91440" bIns="45720" rtlCol="0" anchor="t">
            <a:spAutoFit/>
          </a:bodyPr>
          <a:lstStyle/>
          <a:p>
            <a:r>
              <a:rPr lang="en-GB" sz="1600" dirty="0">
                <a:solidFill>
                  <a:schemeClr val="bg1">
                    <a:lumMod val="50000"/>
                  </a:schemeClr>
                </a:solidFill>
              </a:rPr>
              <a:t>Channel Access (CA)</a:t>
            </a:r>
            <a:endParaRPr lang="en-US" sz="1600">
              <a:solidFill>
                <a:schemeClr val="bg1">
                  <a:lumMod val="50000"/>
                </a:schemeClr>
              </a:solidFill>
            </a:endParaRPr>
          </a:p>
        </p:txBody>
      </p:sp>
      <p:sp>
        <p:nvSpPr>
          <p:cNvPr id="71" name="TextBox 70"/>
          <p:cNvSpPr txBox="1"/>
          <p:nvPr/>
        </p:nvSpPr>
        <p:spPr>
          <a:xfrm rot="16200000">
            <a:off x="7517253" y="3001290"/>
            <a:ext cx="1694032" cy="369332"/>
          </a:xfrm>
          <a:prstGeom prst="rect">
            <a:avLst/>
          </a:prstGeom>
          <a:noFill/>
        </p:spPr>
        <p:txBody>
          <a:bodyPr wrap="square" rtlCol="0">
            <a:spAutoFit/>
          </a:bodyPr>
          <a:lstStyle/>
          <a:p>
            <a:r>
              <a:rPr lang="en-GB" dirty="0">
                <a:solidFill>
                  <a:schemeClr val="bg1">
                    <a:lumMod val="50000"/>
                  </a:schemeClr>
                </a:solidFill>
              </a:rPr>
              <a:t>CA/PVA</a:t>
            </a:r>
          </a:p>
        </p:txBody>
      </p:sp>
      <p:cxnSp>
        <p:nvCxnSpPr>
          <p:cNvPr id="73" name="Elbow Connector 72"/>
          <p:cNvCxnSpPr>
            <a:stCxn id="22" idx="1"/>
            <a:endCxn id="46" idx="2"/>
          </p:cNvCxnSpPr>
          <p:nvPr/>
        </p:nvCxnSpPr>
        <p:spPr>
          <a:xfrm rot="10800000" flipV="1">
            <a:off x="3521672" y="1199449"/>
            <a:ext cx="783098" cy="1615270"/>
          </a:xfrm>
          <a:prstGeom prst="bentConnector5">
            <a:avLst>
              <a:gd name="adj1" fmla="val 29192"/>
              <a:gd name="adj2" fmla="val 57060"/>
              <a:gd name="adj3" fmla="val 70808"/>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cxnSpLocks/>
            <a:stCxn id="45" idx="3"/>
            <a:endCxn id="23" idx="1"/>
          </p:cNvCxnSpPr>
          <p:nvPr/>
        </p:nvCxnSpPr>
        <p:spPr>
          <a:xfrm>
            <a:off x="3623448" y="3151755"/>
            <a:ext cx="681945" cy="1088114"/>
          </a:xfrm>
          <a:prstGeom prst="bentConnector3">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16200000">
            <a:off x="3548663" y="1540272"/>
            <a:ext cx="718466" cy="338554"/>
          </a:xfrm>
          <a:prstGeom prst="rect">
            <a:avLst/>
          </a:prstGeom>
          <a:noFill/>
        </p:spPr>
        <p:txBody>
          <a:bodyPr wrap="none" lIns="91440" tIns="45720" rIns="91440" bIns="45720" rtlCol="0" anchor="t">
            <a:spAutoFit/>
          </a:bodyPr>
          <a:lstStyle/>
          <a:p>
            <a:r>
              <a:rPr lang="en-GB" sz="1600" dirty="0">
                <a:solidFill>
                  <a:schemeClr val="bg1">
                    <a:lumMod val="50000"/>
                  </a:schemeClr>
                </a:solidFill>
              </a:rPr>
              <a:t>HTTP</a:t>
            </a:r>
          </a:p>
        </p:txBody>
      </p:sp>
      <p:sp>
        <p:nvSpPr>
          <p:cNvPr id="81" name="TextBox 80"/>
          <p:cNvSpPr txBox="1"/>
          <p:nvPr/>
        </p:nvSpPr>
        <p:spPr>
          <a:xfrm rot="16200000">
            <a:off x="3377094" y="3537319"/>
            <a:ext cx="718466" cy="338554"/>
          </a:xfrm>
          <a:prstGeom prst="rect">
            <a:avLst/>
          </a:prstGeom>
          <a:noFill/>
        </p:spPr>
        <p:txBody>
          <a:bodyPr wrap="none" lIns="91440" tIns="45720" rIns="91440" bIns="45720" rtlCol="0" anchor="t">
            <a:spAutoFit/>
          </a:bodyPr>
          <a:lstStyle/>
          <a:p>
            <a:r>
              <a:rPr lang="en-GB" sz="1600" dirty="0">
                <a:solidFill>
                  <a:schemeClr val="bg1">
                    <a:lumMod val="50000"/>
                  </a:schemeClr>
                </a:solidFill>
              </a:rPr>
              <a:t>HTTP</a:t>
            </a:r>
            <a:endParaRPr lang="en-US" sz="1600">
              <a:solidFill>
                <a:schemeClr val="bg1">
                  <a:lumMod val="50000"/>
                </a:schemeClr>
              </a:solidFill>
            </a:endParaRPr>
          </a:p>
        </p:txBody>
      </p:sp>
      <p:sp>
        <p:nvSpPr>
          <p:cNvPr id="3" name="TextBox 2"/>
          <p:cNvSpPr txBox="1"/>
          <p:nvPr/>
        </p:nvSpPr>
        <p:spPr>
          <a:xfrm>
            <a:off x="8127853" y="4795192"/>
            <a:ext cx="4019057" cy="181588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t>Now all connections are running:</a:t>
            </a:r>
          </a:p>
          <a:p>
            <a:pPr marL="742950" lvl="1" indent="-285750">
              <a:buFont typeface="Arial" panose="020B0604020202020204" pitchFamily="34" charset="0"/>
              <a:buChar char="•"/>
            </a:pPr>
            <a:r>
              <a:rPr lang="en-GB" sz="1600" dirty="0"/>
              <a:t> A simulation is triggered by setting a virtual trigger PV  </a:t>
            </a:r>
          </a:p>
          <a:p>
            <a:pPr marL="742950" lvl="1" indent="-285750">
              <a:buFont typeface="Arial" panose="020B0604020202020204" pitchFamily="34" charset="0"/>
              <a:buChar char="•"/>
            </a:pPr>
            <a:r>
              <a:rPr lang="en-GB" sz="1600" dirty="0"/>
              <a:t>The results (BPM readings, phase spaces etc.) can be seen  etc.) can be seen via the virtual control system</a:t>
            </a:r>
          </a:p>
        </p:txBody>
      </p:sp>
    </p:spTree>
    <p:extLst>
      <p:ext uri="{BB962C8B-B14F-4D97-AF65-F5344CB8AC3E}">
        <p14:creationId xmlns:p14="http://schemas.microsoft.com/office/powerpoint/2010/main" val="246095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3098258" y="719550"/>
            <a:ext cx="6853974" cy="5674453"/>
          </a:xfrm>
          <a:prstGeom prst="rect">
            <a:avLst/>
          </a:prstGeom>
        </p:spPr>
      </p:pic>
      <p:sp>
        <p:nvSpPr>
          <p:cNvPr id="2" name="TextBox 1">
            <a:extLst>
              <a:ext uri="{FF2B5EF4-FFF2-40B4-BE49-F238E27FC236}">
                <a16:creationId xmlns:a16="http://schemas.microsoft.com/office/drawing/2014/main" id="{A121BF9D-7312-D146-A098-1393906DE9CF}"/>
              </a:ext>
            </a:extLst>
          </p:cNvPr>
          <p:cNvSpPr txBox="1"/>
          <p:nvPr/>
        </p:nvSpPr>
        <p:spPr>
          <a:xfrm>
            <a:off x="0" y="35795"/>
            <a:ext cx="9261446" cy="523220"/>
          </a:xfrm>
          <a:prstGeom prst="rect">
            <a:avLst/>
          </a:prstGeom>
          <a:noFill/>
        </p:spPr>
        <p:txBody>
          <a:bodyPr wrap="square" rtlCol="0" anchor="t">
            <a:spAutoFit/>
          </a:bodyPr>
          <a:lstStyle/>
          <a:p>
            <a:r>
              <a:rPr lang="en-US" sz="2800" b="1" spc="-150" dirty="0">
                <a:solidFill>
                  <a:srgbClr val="2E2D62"/>
                </a:solidFill>
                <a:latin typeface="Arial" panose="020B0604020202020204" pitchFamily="34" charset="0"/>
                <a:cs typeface="Arial" panose="020B0604020202020204" pitchFamily="34" charset="0"/>
              </a:rPr>
              <a:t>Integrated Model: Example Application (Machine Sections)</a:t>
            </a:r>
          </a:p>
        </p:txBody>
      </p:sp>
      <p:sp>
        <p:nvSpPr>
          <p:cNvPr id="4" name="Rectangle 3"/>
          <p:cNvSpPr/>
          <p:nvPr/>
        </p:nvSpPr>
        <p:spPr>
          <a:xfrm>
            <a:off x="3262622" y="1115736"/>
            <a:ext cx="1586215" cy="50333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stCxn id="4" idx="1"/>
          </p:cNvCxnSpPr>
          <p:nvPr/>
        </p:nvCxnSpPr>
        <p:spPr>
          <a:xfrm flipH="1" flipV="1">
            <a:off x="1719743" y="1367405"/>
            <a:ext cx="1542879" cy="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9115" y="719550"/>
            <a:ext cx="1560353" cy="1200329"/>
          </a:xfrm>
          <a:prstGeom prst="rect">
            <a:avLst/>
          </a:prstGeom>
          <a:noFill/>
        </p:spPr>
        <p:txBody>
          <a:bodyPr wrap="square" rtlCol="0">
            <a:spAutoFit/>
          </a:bodyPr>
          <a:lstStyle/>
          <a:p>
            <a:r>
              <a:rPr lang="en-GB" dirty="0"/>
              <a:t>Magnet Setting can be adjusted and send to EPICS</a:t>
            </a:r>
          </a:p>
        </p:txBody>
      </p:sp>
      <p:sp>
        <p:nvSpPr>
          <p:cNvPr id="8" name="Rectangle 7"/>
          <p:cNvSpPr/>
          <p:nvPr/>
        </p:nvSpPr>
        <p:spPr>
          <a:xfrm>
            <a:off x="3145922" y="2266930"/>
            <a:ext cx="6642987" cy="41106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a:stCxn id="8" idx="1"/>
          </p:cNvCxnSpPr>
          <p:nvPr/>
        </p:nvCxnSpPr>
        <p:spPr>
          <a:xfrm flipH="1">
            <a:off x="2181138" y="2472460"/>
            <a:ext cx="964784" cy="229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3065" y="2038525"/>
            <a:ext cx="1702965" cy="923330"/>
          </a:xfrm>
          <a:prstGeom prst="rect">
            <a:avLst/>
          </a:prstGeom>
          <a:noFill/>
        </p:spPr>
        <p:txBody>
          <a:bodyPr wrap="square" rtlCol="0">
            <a:spAutoFit/>
          </a:bodyPr>
          <a:lstStyle/>
          <a:p>
            <a:r>
              <a:rPr lang="en-GB" dirty="0"/>
              <a:t>Choice of camera to get beam image</a:t>
            </a:r>
          </a:p>
        </p:txBody>
      </p:sp>
      <p:sp>
        <p:nvSpPr>
          <p:cNvPr id="13" name="Rectangle 12"/>
          <p:cNvSpPr/>
          <p:nvPr/>
        </p:nvSpPr>
        <p:spPr>
          <a:xfrm>
            <a:off x="3145922" y="2690184"/>
            <a:ext cx="1442856" cy="635661"/>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3" idx="1"/>
          </p:cNvCxnSpPr>
          <p:nvPr/>
        </p:nvCxnSpPr>
        <p:spPr>
          <a:xfrm flipH="1">
            <a:off x="1786855" y="3008015"/>
            <a:ext cx="1359067" cy="61602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63310" y="3399468"/>
            <a:ext cx="1384184" cy="1200329"/>
          </a:xfrm>
          <a:prstGeom prst="rect">
            <a:avLst/>
          </a:prstGeom>
          <a:noFill/>
        </p:spPr>
        <p:txBody>
          <a:bodyPr wrap="square" rtlCol="0">
            <a:spAutoFit/>
          </a:bodyPr>
          <a:lstStyle/>
          <a:p>
            <a:r>
              <a:rPr lang="en-GB" dirty="0"/>
              <a:t>Beam position and size from model</a:t>
            </a:r>
          </a:p>
        </p:txBody>
      </p:sp>
      <p:sp>
        <p:nvSpPr>
          <p:cNvPr id="18" name="Rectangle 17"/>
          <p:cNvSpPr/>
          <p:nvPr/>
        </p:nvSpPr>
        <p:spPr>
          <a:xfrm>
            <a:off x="5033394" y="3624044"/>
            <a:ext cx="3322041" cy="2080470"/>
          </a:xfrm>
          <a:prstGeom prst="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a:stCxn id="18" idx="3"/>
          </p:cNvCxnSpPr>
          <p:nvPr/>
        </p:nvCxnSpPr>
        <p:spPr>
          <a:xfrm>
            <a:off x="8355435" y="4664279"/>
            <a:ext cx="1719743"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075178" y="3316029"/>
            <a:ext cx="1979802" cy="2862322"/>
          </a:xfrm>
          <a:prstGeom prst="rect">
            <a:avLst/>
          </a:prstGeom>
          <a:noFill/>
        </p:spPr>
        <p:txBody>
          <a:bodyPr wrap="square" rtlCol="0">
            <a:spAutoFit/>
          </a:bodyPr>
          <a:lstStyle/>
          <a:p>
            <a:r>
              <a:rPr lang="en-GB" dirty="0"/>
              <a:t>Beam distribution from model turned into an image using Kernel Density Estimator and sent to EPICS as waveform</a:t>
            </a:r>
            <a:br>
              <a:rPr lang="en-GB" dirty="0"/>
            </a:br>
            <a:br>
              <a:rPr lang="en-GB" dirty="0"/>
            </a:br>
            <a:r>
              <a:rPr lang="en-GB" dirty="0"/>
              <a:t>(Image Rotation is not correct!)</a:t>
            </a:r>
          </a:p>
        </p:txBody>
      </p:sp>
    </p:spTree>
    <p:extLst>
      <p:ext uri="{BB962C8B-B14F-4D97-AF65-F5344CB8AC3E}">
        <p14:creationId xmlns:p14="http://schemas.microsoft.com/office/powerpoint/2010/main" val="304930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1BF9D-7312-D146-A098-1393906DE9CF}"/>
              </a:ext>
            </a:extLst>
          </p:cNvPr>
          <p:cNvSpPr txBox="1"/>
          <p:nvPr/>
        </p:nvSpPr>
        <p:spPr>
          <a:xfrm>
            <a:off x="0" y="35795"/>
            <a:ext cx="9303391" cy="523220"/>
          </a:xfrm>
          <a:prstGeom prst="rect">
            <a:avLst/>
          </a:prstGeom>
          <a:noFill/>
        </p:spPr>
        <p:txBody>
          <a:bodyPr wrap="square" rtlCol="0" anchor="t">
            <a:spAutoFit/>
          </a:bodyPr>
          <a:lstStyle/>
          <a:p>
            <a:r>
              <a:rPr lang="en-US" sz="2800" b="1" spc="-150" dirty="0">
                <a:solidFill>
                  <a:srgbClr val="2E2D62"/>
                </a:solidFill>
                <a:latin typeface="Arial" panose="020B0604020202020204" pitchFamily="34" charset="0"/>
                <a:cs typeface="Arial" panose="020B0604020202020204" pitchFamily="34" charset="0"/>
              </a:rPr>
              <a:t>Integrated Model: Example Application (Beam Summary)</a:t>
            </a:r>
          </a:p>
        </p:txBody>
      </p:sp>
      <p:pic>
        <p:nvPicPr>
          <p:cNvPr id="3" name="Picture 2"/>
          <p:cNvPicPr>
            <a:picLocks noChangeAspect="1"/>
          </p:cNvPicPr>
          <p:nvPr/>
        </p:nvPicPr>
        <p:blipFill>
          <a:blip r:embed="rId2"/>
          <a:stretch>
            <a:fillRect/>
          </a:stretch>
        </p:blipFill>
        <p:spPr>
          <a:xfrm>
            <a:off x="129611" y="654004"/>
            <a:ext cx="9752620" cy="5022831"/>
          </a:xfrm>
          <a:prstGeom prst="rect">
            <a:avLst/>
          </a:prstGeom>
        </p:spPr>
      </p:pic>
      <p:cxnSp>
        <p:nvCxnSpPr>
          <p:cNvPr id="14" name="Straight Arrow Connector 13"/>
          <p:cNvCxnSpPr/>
          <p:nvPr/>
        </p:nvCxnSpPr>
        <p:spPr>
          <a:xfrm flipH="1" flipV="1">
            <a:off x="6098796" y="5511567"/>
            <a:ext cx="426449" cy="679508"/>
          </a:xfrm>
          <a:prstGeom prst="straightConnector1">
            <a:avLst/>
          </a:prstGeom>
          <a:ln w="381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25245" y="5771824"/>
            <a:ext cx="2870016" cy="923330"/>
          </a:xfrm>
          <a:prstGeom prst="rect">
            <a:avLst/>
          </a:prstGeom>
          <a:noFill/>
        </p:spPr>
        <p:txBody>
          <a:bodyPr wrap="none" rtlCol="0">
            <a:spAutoFit/>
          </a:bodyPr>
          <a:lstStyle/>
          <a:p>
            <a:r>
              <a:rPr lang="en-GB" dirty="0"/>
              <a:t>Beamline schematic:</a:t>
            </a:r>
            <a:br>
              <a:rPr lang="en-GB" dirty="0"/>
            </a:br>
            <a:r>
              <a:rPr lang="en-GB" dirty="0"/>
              <a:t>Quads (Red), Cavity (Yellow),</a:t>
            </a:r>
            <a:br>
              <a:rPr lang="en-GB" dirty="0"/>
            </a:br>
            <a:r>
              <a:rPr lang="en-GB" dirty="0"/>
              <a:t>Screen (Green), BPM (Pink)</a:t>
            </a:r>
          </a:p>
        </p:txBody>
      </p:sp>
      <p:sp>
        <p:nvSpPr>
          <p:cNvPr id="21" name="TextBox 20"/>
          <p:cNvSpPr txBox="1"/>
          <p:nvPr/>
        </p:nvSpPr>
        <p:spPr>
          <a:xfrm>
            <a:off x="9966121" y="864066"/>
            <a:ext cx="1904301" cy="1200329"/>
          </a:xfrm>
          <a:prstGeom prst="rect">
            <a:avLst/>
          </a:prstGeom>
          <a:noFill/>
        </p:spPr>
        <p:txBody>
          <a:bodyPr wrap="square" rtlCol="0">
            <a:spAutoFit/>
          </a:bodyPr>
          <a:lstStyle/>
          <a:p>
            <a:r>
              <a:rPr lang="en-GB" dirty="0"/>
              <a:t>X/Y Position along the machine with measurement markers</a:t>
            </a:r>
          </a:p>
        </p:txBody>
      </p:sp>
      <p:sp>
        <p:nvSpPr>
          <p:cNvPr id="23" name="TextBox 22"/>
          <p:cNvSpPr txBox="1"/>
          <p:nvPr/>
        </p:nvSpPr>
        <p:spPr>
          <a:xfrm>
            <a:off x="9966121" y="3165419"/>
            <a:ext cx="1904301" cy="1477328"/>
          </a:xfrm>
          <a:prstGeom prst="rect">
            <a:avLst/>
          </a:prstGeom>
          <a:noFill/>
        </p:spPr>
        <p:txBody>
          <a:bodyPr wrap="square" rtlCol="0">
            <a:spAutoFit/>
          </a:bodyPr>
          <a:lstStyle/>
          <a:p>
            <a:r>
              <a:rPr lang="en-GB" dirty="0"/>
              <a:t>X/Y Sigma with XY Covariance along the machine with measurement markers</a:t>
            </a:r>
          </a:p>
        </p:txBody>
      </p:sp>
      <p:cxnSp>
        <p:nvCxnSpPr>
          <p:cNvPr id="25" name="Straight Arrow Connector 24"/>
          <p:cNvCxnSpPr>
            <a:stCxn id="23" idx="1"/>
          </p:cNvCxnSpPr>
          <p:nvPr/>
        </p:nvCxnSpPr>
        <p:spPr>
          <a:xfrm flipH="1" flipV="1">
            <a:off x="9638950" y="3254928"/>
            <a:ext cx="327171" cy="649155"/>
          </a:xfrm>
          <a:prstGeom prst="straightConnector1">
            <a:avLst/>
          </a:prstGeom>
          <a:ln w="3810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9150990" y="4014012"/>
            <a:ext cx="815131" cy="518806"/>
          </a:xfrm>
          <a:prstGeom prst="straightConnector1">
            <a:avLst/>
          </a:prstGeom>
          <a:ln w="3810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1" idx="1"/>
          </p:cNvCxnSpPr>
          <p:nvPr/>
        </p:nvCxnSpPr>
        <p:spPr>
          <a:xfrm flipH="1">
            <a:off x="9303391" y="1464231"/>
            <a:ext cx="662730" cy="28067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64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029830" y="2207525"/>
            <a:ext cx="7475073" cy="1569660"/>
          </a:xfrm>
          <a:prstGeom prst="rect">
            <a:avLst/>
          </a:prstGeom>
          <a:noFill/>
        </p:spPr>
        <p:txBody>
          <a:bodyPr wrap="square" lIns="91440" tIns="45720" rIns="91440" bIns="45720" rtlCol="0" anchor="t">
            <a:spAutoFit/>
          </a:bodyPr>
          <a:lstStyle/>
          <a:p>
            <a:r>
              <a:rPr lang="en-US" sz="4800" b="1" spc="-160" dirty="0">
                <a:solidFill>
                  <a:srgbClr val="2E2D62"/>
                </a:solidFill>
                <a:latin typeface="Arial"/>
                <a:cs typeface="Arial"/>
              </a:rPr>
              <a:t>Applications for ML (finally!)</a:t>
            </a:r>
            <a:endParaRPr lang="en-US" dirty="0"/>
          </a:p>
        </p:txBody>
      </p:sp>
      <p:sp>
        <p:nvSpPr>
          <p:cNvPr id="9" name="Rectangle 8">
            <a:extLst>
              <a:ext uri="{FF2B5EF4-FFF2-40B4-BE49-F238E27FC236}">
                <a16:creationId xmlns:a16="http://schemas.microsoft.com/office/drawing/2014/main" id="{1CBAF2C3-EC07-3149-9606-B755707208BA}"/>
              </a:ext>
            </a:extLst>
          </p:cNvPr>
          <p:cNvSpPr/>
          <p:nvPr/>
        </p:nvSpPr>
        <p:spPr>
          <a:xfrm>
            <a:off x="1029830" y="3683760"/>
            <a:ext cx="7138917" cy="769441"/>
          </a:xfrm>
          <a:prstGeom prst="rect">
            <a:avLst/>
          </a:prstGeom>
        </p:spPr>
        <p:txBody>
          <a:bodyPr wrap="square" lIns="91440" tIns="45720" rIns="91440" bIns="45720" anchor="t">
            <a:spAutoFit/>
          </a:bodyPr>
          <a:lstStyle/>
          <a:p>
            <a:pPr marL="228600" lvl="1"/>
            <a:r>
              <a:rPr lang="en-GB" sz="2000" dirty="0">
                <a:solidFill>
                  <a:srgbClr val="626262"/>
                </a:solidFill>
                <a:latin typeface="Arial"/>
                <a:cs typeface="Arial"/>
              </a:rPr>
              <a:t>Future plans for including ML in software framework</a:t>
            </a:r>
            <a:endParaRPr lang="en-US" sz="2000" dirty="0">
              <a:solidFill>
                <a:srgbClr val="626262"/>
              </a:solidFill>
              <a:latin typeface="Arial"/>
              <a:cs typeface="Arial"/>
            </a:endParaRPr>
          </a:p>
          <a:p>
            <a:endParaRPr lang="en-GB" sz="2400" dirty="0">
              <a:solidFill>
                <a:srgbClr val="626262"/>
              </a:solidFill>
              <a:latin typeface="Arial"/>
              <a:cs typeface="Arial"/>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957491148"/>
      </p:ext>
    </p:extLst>
  </p:cSld>
  <p:clrMapOvr>
    <a:masterClrMapping/>
  </p:clrMapOvr>
  <mc:AlternateContent xmlns:mc="http://schemas.openxmlformats.org/markup-compatibility/2006" xmlns:p14="http://schemas.microsoft.com/office/powerpoint/2010/main">
    <mc:Choice Requires="p14">
      <p:transition spd="slow" p14:dur="2000" advTm="7525"/>
    </mc:Choice>
    <mc:Fallback xmlns="">
      <p:transition spd="slow" advTm="752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1BF9D-7312-D146-A098-1393906DE9CF}"/>
              </a:ext>
            </a:extLst>
          </p:cNvPr>
          <p:cNvSpPr txBox="1"/>
          <p:nvPr/>
        </p:nvSpPr>
        <p:spPr>
          <a:xfrm>
            <a:off x="403340" y="345182"/>
            <a:ext cx="11684581" cy="769441"/>
          </a:xfrm>
          <a:prstGeom prst="rect">
            <a:avLst/>
          </a:prstGeom>
          <a:noFill/>
        </p:spPr>
        <p:txBody>
          <a:bodyPr wrap="square" lIns="91440" tIns="45720" rIns="91440" bIns="45720" rtlCol="0" anchor="t">
            <a:spAutoFit/>
          </a:bodyPr>
          <a:lstStyle/>
          <a:p>
            <a:r>
              <a:rPr lang="en-US" sz="4400" b="1" spc="-150" dirty="0">
                <a:solidFill>
                  <a:srgbClr val="2E2D62"/>
                </a:solidFill>
                <a:latin typeface="Arial"/>
                <a:cs typeface="Arial"/>
              </a:rPr>
              <a:t>Preparing for ML</a:t>
            </a:r>
          </a:p>
        </p:txBody>
      </p:sp>
      <p:sp>
        <p:nvSpPr>
          <p:cNvPr id="3" name="Rectangle 2">
            <a:extLst>
              <a:ext uri="{FF2B5EF4-FFF2-40B4-BE49-F238E27FC236}">
                <a16:creationId xmlns:a16="http://schemas.microsoft.com/office/drawing/2014/main" id="{2669E680-787C-2795-E5EF-07BA32B3AB90}"/>
              </a:ext>
            </a:extLst>
          </p:cNvPr>
          <p:cNvSpPr/>
          <p:nvPr/>
        </p:nvSpPr>
        <p:spPr>
          <a:xfrm>
            <a:off x="337656" y="995583"/>
            <a:ext cx="7546617" cy="31393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en-US" sz="2200" dirty="0"/>
          </a:p>
          <a:p>
            <a:pPr>
              <a:defRPr/>
            </a:pPr>
            <a:r>
              <a:rPr lang="en-US" altLang="en-US" sz="2200" dirty="0"/>
              <a:t>Currently, we only have a "digital shadow":</a:t>
            </a:r>
          </a:p>
          <a:p>
            <a:pPr>
              <a:defRPr/>
            </a:pPr>
            <a:r>
              <a:rPr lang="en-US" altLang="en-US" sz="2200" dirty="0"/>
              <a:t>The integrated model relies on using beam tracking codes which run at &lt;&lt; machine repetition rate.</a:t>
            </a:r>
          </a:p>
          <a:p>
            <a:pPr>
              <a:defRPr/>
            </a:pPr>
            <a:endParaRPr lang="en-US" altLang="en-US" sz="2200" dirty="0"/>
          </a:p>
          <a:p>
            <a:pPr>
              <a:defRPr/>
            </a:pPr>
            <a:r>
              <a:rPr lang="en-US" altLang="en-US" sz="2200" dirty="0"/>
              <a:t>To enable the integrated model to access ML methods, we need:</a:t>
            </a:r>
          </a:p>
          <a:p>
            <a:pPr marL="457200" indent="-457200">
              <a:buAutoNum type="arabicPeriod"/>
              <a:defRPr/>
            </a:pPr>
            <a:r>
              <a:rPr lang="en-US" altLang="en-US" sz="2200" dirty="0"/>
              <a:t>An interface in SIMBA for ML models.</a:t>
            </a:r>
          </a:p>
          <a:p>
            <a:pPr marL="457200" indent="-457200">
              <a:buAutoNum type="arabicPeriod"/>
              <a:defRPr/>
            </a:pPr>
            <a:r>
              <a:rPr lang="en-US" altLang="en-US" sz="2200" dirty="0"/>
              <a:t>To train some models!</a:t>
            </a:r>
          </a:p>
        </p:txBody>
      </p:sp>
      <p:sp>
        <p:nvSpPr>
          <p:cNvPr id="7" name="Rounded Rectangle 1">
            <a:extLst>
              <a:ext uri="{FF2B5EF4-FFF2-40B4-BE49-F238E27FC236}">
                <a16:creationId xmlns:a16="http://schemas.microsoft.com/office/drawing/2014/main" id="{EC7175C1-BB99-D060-C81E-9BEB55F42BF0}"/>
              </a:ext>
            </a:extLst>
          </p:cNvPr>
          <p:cNvSpPr/>
          <p:nvPr/>
        </p:nvSpPr>
        <p:spPr>
          <a:xfrm>
            <a:off x="-3848" y="4307394"/>
            <a:ext cx="6352303" cy="2447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gn="ctr">
              <a:buAutoNum type="arabicPeriod"/>
            </a:pPr>
            <a:r>
              <a:rPr lang="en-GB" b="1" dirty="0">
                <a:ln w="10160">
                  <a:solidFill>
                    <a:srgbClr val="008AAD"/>
                  </a:solidFill>
                  <a:prstDash val="solid"/>
                </a:ln>
                <a:effectLst>
                  <a:outerShdw blurRad="38100" dist="22860" dir="5400000" algn="tl" rotWithShape="0">
                    <a:srgbClr val="000000">
                      <a:alpha val="30000"/>
                    </a:srgbClr>
                  </a:outerShdw>
                </a:effectLst>
                <a:hlinkClick r:id="rId3"/>
              </a:rPr>
              <a:t>Poly-lithic</a:t>
            </a:r>
            <a:endParaRPr lang="en-GB" b="1" dirty="0">
              <a:ln w="10160">
                <a:solidFill>
                  <a:srgbClr val="008AAD"/>
                </a:solidFill>
                <a:prstDash val="solid"/>
              </a:ln>
              <a:effectLst>
                <a:outerShdw blurRad="38100" dist="22860" dir="5400000" algn="tl" rotWithShape="0">
                  <a:srgbClr val="000000">
                    <a:alpha val="30000"/>
                  </a:srgbClr>
                </a:outerShdw>
              </a:effectLst>
            </a:endParaRPr>
          </a:p>
          <a:p>
            <a:pPr algn="ctr"/>
            <a:endParaRPr lang="en-GB" b="1" dirty="0">
              <a:ln w="10160">
                <a:solidFill>
                  <a:srgbClr val="008AAD"/>
                </a:solidFill>
                <a:prstDash val="solid"/>
              </a:ln>
              <a:effectLst>
                <a:outerShdw blurRad="38100" dist="22860" dir="5400000" algn="tl" rotWithShape="0">
                  <a:srgbClr val="000000">
                    <a:alpha val="30000"/>
                  </a:srgbClr>
                </a:outerShdw>
              </a:effectLst>
            </a:endParaRPr>
          </a:p>
          <a:p>
            <a:pPr algn="ctr"/>
            <a:r>
              <a:rPr lang="en-GB" b="1" dirty="0">
                <a:ln w="10160">
                  <a:solidFill>
                    <a:srgbClr val="008AAD"/>
                  </a:solidFill>
                  <a:prstDash val="solid"/>
                </a:ln>
                <a:effectLst>
                  <a:outerShdw blurRad="38100" dist="22860" dir="5400000" algn="tl" rotWithShape="0">
                    <a:srgbClr val="000000">
                      <a:alpha val="30000"/>
                    </a:srgbClr>
                  </a:outerShdw>
                </a:effectLst>
              </a:rPr>
              <a:t>Allows deployment of models with arbitrary I/O.</a:t>
            </a:r>
          </a:p>
          <a:p>
            <a:pPr algn="ctr"/>
            <a:r>
              <a:rPr lang="en-GB" b="1" dirty="0">
                <a:ln w="10160">
                  <a:solidFill>
                    <a:srgbClr val="008AAD"/>
                  </a:solidFill>
                  <a:prstDash val="solid"/>
                </a:ln>
                <a:effectLst>
                  <a:outerShdw blurRad="38100" dist="22860" dir="5400000" algn="tl" rotWithShape="0">
                    <a:srgbClr val="000000">
                      <a:alpha val="30000"/>
                    </a:srgbClr>
                  </a:outerShdw>
                </a:effectLst>
              </a:rPr>
              <a:t>Given a model trained on an accelerator lattice &amp; range of input beams, we need to be able to predict output distributions &amp; beam evolution.</a:t>
            </a:r>
          </a:p>
        </p:txBody>
      </p:sp>
      <p:sp>
        <p:nvSpPr>
          <p:cNvPr id="8" name="Rounded Rectangle 1">
            <a:extLst>
              <a:ext uri="{FF2B5EF4-FFF2-40B4-BE49-F238E27FC236}">
                <a16:creationId xmlns:a16="http://schemas.microsoft.com/office/drawing/2014/main" id="{EBCE88F2-7F24-BC60-FF0D-E6B62B192D85}"/>
              </a:ext>
            </a:extLst>
          </p:cNvPr>
          <p:cNvSpPr/>
          <p:nvPr/>
        </p:nvSpPr>
        <p:spPr>
          <a:xfrm>
            <a:off x="6337293" y="4307394"/>
            <a:ext cx="5737750" cy="244796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ln w="10160">
                  <a:solidFill>
                    <a:srgbClr val="008AAD"/>
                  </a:solidFill>
                  <a:prstDash val="solid"/>
                </a:ln>
                <a:effectLst>
                  <a:outerShdw blurRad="38100" dist="22860" dir="5400000" algn="tl" rotWithShape="0">
                    <a:srgbClr val="000000">
                      <a:alpha val="30000"/>
                    </a:srgbClr>
                  </a:outerShdw>
                </a:effectLst>
              </a:rPr>
              <a:t>2. Model training</a:t>
            </a:r>
          </a:p>
          <a:p>
            <a:pPr algn="ctr"/>
            <a:endParaRPr lang="en-GB" b="1" dirty="0">
              <a:ln w="10160">
                <a:solidFill>
                  <a:srgbClr val="008AAD"/>
                </a:solidFill>
                <a:prstDash val="solid"/>
              </a:ln>
              <a:effectLst>
                <a:outerShdw blurRad="38100" dist="22860" dir="5400000" algn="tl" rotWithShape="0">
                  <a:srgbClr val="000000">
                    <a:alpha val="30000"/>
                  </a:srgbClr>
                </a:outerShdw>
              </a:effectLst>
            </a:endParaRPr>
          </a:p>
          <a:p>
            <a:pPr algn="ctr"/>
            <a:r>
              <a:rPr lang="en-GB" b="1" dirty="0">
                <a:ln w="10160">
                  <a:solidFill>
                    <a:srgbClr val="008AAD"/>
                  </a:solidFill>
                  <a:prstDash val="solid"/>
                </a:ln>
                <a:effectLst>
                  <a:outerShdw blurRad="38100" dist="22860" dir="5400000" algn="tl" rotWithShape="0">
                    <a:srgbClr val="000000">
                      <a:alpha val="30000"/>
                    </a:srgbClr>
                  </a:outerShdw>
                </a:effectLst>
              </a:rPr>
              <a:t>Requires defining a </a:t>
            </a:r>
            <a:r>
              <a:rPr lang="en-GB" b="1" err="1">
                <a:ln w="10160">
                  <a:solidFill>
                    <a:srgbClr val="008AAD"/>
                  </a:solidFill>
                  <a:prstDash val="solid"/>
                </a:ln>
                <a:effectLst>
                  <a:outerShdw blurRad="38100" dist="22860" dir="5400000" algn="tl" rotWithShape="0">
                    <a:srgbClr val="000000">
                      <a:alpha val="30000"/>
                    </a:srgbClr>
                  </a:outerShdw>
                </a:effectLst>
              </a:rPr>
              <a:t>standarised</a:t>
            </a:r>
            <a:r>
              <a:rPr lang="en-GB" b="1" dirty="0">
                <a:ln w="10160">
                  <a:solidFill>
                    <a:srgbClr val="008AAD"/>
                  </a:solidFill>
                  <a:prstDash val="solid"/>
                </a:ln>
                <a:effectLst>
                  <a:outerShdw blurRad="38100" dist="22860" dir="5400000" algn="tl" rotWithShape="0">
                    <a:srgbClr val="000000">
                      <a:alpha val="30000"/>
                    </a:srgbClr>
                  </a:outerShdw>
                </a:effectLst>
              </a:rPr>
              <a:t> structure for data from the accelerator with a sufficiently deep representation of the beam properties at defined </a:t>
            </a:r>
            <a:r>
              <a:rPr lang="en-GB" b="1">
                <a:ln w="10160">
                  <a:solidFill>
                    <a:srgbClr val="008AAD"/>
                  </a:solidFill>
                  <a:prstDash val="solid"/>
                </a:ln>
                <a:effectLst>
                  <a:outerShdw blurRad="38100" dist="22860" dir="5400000" algn="tl" rotWithShape="0">
                    <a:srgbClr val="000000">
                      <a:alpha val="30000"/>
                    </a:srgbClr>
                  </a:outerShdw>
                </a:effectLst>
              </a:rPr>
              <a:t>locations.</a:t>
            </a:r>
          </a:p>
          <a:p>
            <a:pPr algn="ctr"/>
            <a:r>
              <a:rPr lang="en-GB" b="1" dirty="0">
                <a:ln w="10160">
                  <a:solidFill>
                    <a:srgbClr val="008AAD"/>
                  </a:solidFill>
                  <a:prstDash val="solid"/>
                </a:ln>
                <a:effectLst>
                  <a:outerShdw blurRad="38100" dist="22860" dir="5400000" algn="tl" rotWithShape="0">
                    <a:srgbClr val="000000">
                      <a:alpha val="30000"/>
                    </a:srgbClr>
                  </a:outerShdw>
                </a:effectLst>
              </a:rPr>
              <a:t>Could be agnostic to </a:t>
            </a:r>
            <a:r>
              <a:rPr lang="en-GB" b="1">
                <a:ln w="10160">
                  <a:solidFill>
                    <a:srgbClr val="008AAD"/>
                  </a:solidFill>
                  <a:prstDash val="solid"/>
                </a:ln>
                <a:effectLst>
                  <a:outerShdw blurRad="38100" dist="22860" dir="5400000" algn="tl" rotWithShape="0">
                    <a:srgbClr val="000000">
                      <a:alpha val="30000"/>
                    </a:srgbClr>
                  </a:outerShdw>
                </a:effectLst>
              </a:rPr>
              <a:t>physical</a:t>
            </a:r>
            <a:r>
              <a:rPr lang="en-GB" b="1" dirty="0">
                <a:ln w="10160">
                  <a:solidFill>
                    <a:srgbClr val="008AAD"/>
                  </a:solidFill>
                  <a:prstDash val="solid"/>
                </a:ln>
                <a:effectLst>
                  <a:outerShdw blurRad="38100" dist="22860" dir="5400000" algn="tl" rotWithShape="0">
                    <a:srgbClr val="000000">
                      <a:alpha val="30000"/>
                    </a:srgbClr>
                  </a:outerShdw>
                </a:effectLst>
              </a:rPr>
              <a:t>/simulated data?</a:t>
            </a:r>
          </a:p>
        </p:txBody>
      </p:sp>
    </p:spTree>
    <p:extLst>
      <p:ext uri="{BB962C8B-B14F-4D97-AF65-F5344CB8AC3E}">
        <p14:creationId xmlns:p14="http://schemas.microsoft.com/office/powerpoint/2010/main" val="3076318996"/>
      </p:ext>
    </p:extLst>
  </p:cSld>
  <p:clrMapOvr>
    <a:masterClrMapping/>
  </p:clrMapOvr>
  <mc:AlternateContent xmlns:mc="http://schemas.openxmlformats.org/markup-compatibility/2006" xmlns:p14="http://schemas.microsoft.com/office/powerpoint/2010/main">
    <mc:Choice Requires="p14">
      <p:transition spd="slow" p14:dur="2000" advTm="67283"/>
    </mc:Choice>
    <mc:Fallback xmlns="">
      <p:transition spd="slow" advTm="6728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7BF3E4B-5583-5974-388D-9EB26520720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C215F87-2D81-7006-2559-5A43FB1688E7}"/>
              </a:ext>
            </a:extLst>
          </p:cNvPr>
          <p:cNvSpPr txBox="1"/>
          <p:nvPr/>
        </p:nvSpPr>
        <p:spPr>
          <a:xfrm>
            <a:off x="403340" y="345182"/>
            <a:ext cx="11684581" cy="769441"/>
          </a:xfrm>
          <a:prstGeom prst="rect">
            <a:avLst/>
          </a:prstGeom>
          <a:noFill/>
        </p:spPr>
        <p:txBody>
          <a:bodyPr wrap="square" lIns="91440" tIns="45720" rIns="91440" bIns="45720" rtlCol="0" anchor="t">
            <a:spAutoFit/>
          </a:bodyPr>
          <a:lstStyle/>
          <a:p>
            <a:r>
              <a:rPr lang="en-US" sz="4400" b="1" spc="-150" dirty="0">
                <a:solidFill>
                  <a:srgbClr val="2E2D62"/>
                </a:solidFill>
                <a:latin typeface="Arial"/>
                <a:cs typeface="Arial"/>
              </a:rPr>
              <a:t>Model Training Plans / Thoughts</a:t>
            </a:r>
            <a:endParaRPr lang="en-US" dirty="0"/>
          </a:p>
        </p:txBody>
      </p:sp>
      <p:sp>
        <p:nvSpPr>
          <p:cNvPr id="3" name="Rectangle 2">
            <a:extLst>
              <a:ext uri="{FF2B5EF4-FFF2-40B4-BE49-F238E27FC236}">
                <a16:creationId xmlns:a16="http://schemas.microsoft.com/office/drawing/2014/main" id="{D7FA0DB6-07CF-4460-0EEC-06E1C70548D6}"/>
              </a:ext>
            </a:extLst>
          </p:cNvPr>
          <p:cNvSpPr/>
          <p:nvPr/>
        </p:nvSpPr>
        <p:spPr>
          <a:xfrm>
            <a:off x="337656" y="995583"/>
            <a:ext cx="7546617" cy="76944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en-US" sz="2200" dirty="0"/>
          </a:p>
          <a:p>
            <a:pPr>
              <a:defRPr/>
            </a:pPr>
            <a:endParaRPr lang="en-US" altLang="en-US" sz="2200" dirty="0"/>
          </a:p>
        </p:txBody>
      </p:sp>
      <p:grpSp>
        <p:nvGrpSpPr>
          <p:cNvPr id="10" name="Group 9">
            <a:extLst>
              <a:ext uri="{FF2B5EF4-FFF2-40B4-BE49-F238E27FC236}">
                <a16:creationId xmlns:a16="http://schemas.microsoft.com/office/drawing/2014/main" id="{BEA752BA-457D-671E-757D-7E4C0284D73A}"/>
              </a:ext>
            </a:extLst>
          </p:cNvPr>
          <p:cNvGrpSpPr/>
          <p:nvPr/>
        </p:nvGrpSpPr>
        <p:grpSpPr>
          <a:xfrm>
            <a:off x="334053" y="1382258"/>
            <a:ext cx="5042213" cy="2902989"/>
            <a:chOff x="6228944" y="3923490"/>
            <a:chExt cx="4169924" cy="2902989"/>
          </a:xfrm>
        </p:grpSpPr>
        <p:sp>
          <p:nvSpPr>
            <p:cNvPr id="4" name="Rectangle: Diagonal Corners Rounded 3">
              <a:extLst>
                <a:ext uri="{FF2B5EF4-FFF2-40B4-BE49-F238E27FC236}">
                  <a16:creationId xmlns:a16="http://schemas.microsoft.com/office/drawing/2014/main" id="{E90C9694-D0CD-EA12-02E1-ED006BA25A73}"/>
                </a:ext>
              </a:extLst>
            </p:cNvPr>
            <p:cNvSpPr/>
            <p:nvPr/>
          </p:nvSpPr>
          <p:spPr>
            <a:xfrm flipH="1">
              <a:off x="6228944" y="3923490"/>
              <a:ext cx="4169924" cy="2902989"/>
            </a:xfrm>
            <a:prstGeom prst="round2DiagRect">
              <a:avLst/>
            </a:prstGeom>
            <a:solidFill>
              <a:schemeClr val="bg2">
                <a:lumMod val="8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7">
              <a:extLst>
                <a:ext uri="{FF2B5EF4-FFF2-40B4-BE49-F238E27FC236}">
                  <a16:creationId xmlns:a16="http://schemas.microsoft.com/office/drawing/2014/main" id="{45E44E5C-7729-5298-C322-AC7279C4E6CA}"/>
                </a:ext>
              </a:extLst>
            </p:cNvPr>
            <p:cNvSpPr txBox="1"/>
            <p:nvPr/>
          </p:nvSpPr>
          <p:spPr>
            <a:xfrm>
              <a:off x="7683926" y="4033737"/>
              <a:ext cx="1531435" cy="369332"/>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t>Simulated Data</a:t>
              </a:r>
            </a:p>
          </p:txBody>
        </p:sp>
        <p:sp>
          <p:nvSpPr>
            <p:cNvPr id="9" name="TextBox 9">
              <a:extLst>
                <a:ext uri="{FF2B5EF4-FFF2-40B4-BE49-F238E27FC236}">
                  <a16:creationId xmlns:a16="http://schemas.microsoft.com/office/drawing/2014/main" id="{A4CE529C-85E7-5BFD-0042-E42832757196}"/>
                </a:ext>
              </a:extLst>
            </p:cNvPr>
            <p:cNvSpPr txBox="1"/>
            <p:nvPr/>
          </p:nvSpPr>
          <p:spPr>
            <a:xfrm>
              <a:off x="6393152" y="4441981"/>
              <a:ext cx="3841508"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solidFill>
                    <a:schemeClr val="accent2">
                      <a:lumMod val="60000"/>
                      <a:lumOff val="40000"/>
                    </a:schemeClr>
                  </a:solidFill>
                </a:rPr>
                <a:t>Easy to generate</a:t>
              </a:r>
            </a:p>
            <a:p>
              <a:pPr marL="285750" indent="-285750">
                <a:buFont typeface="Arial" panose="020B0604020202020204" pitchFamily="34" charset="0"/>
                <a:buChar char="•"/>
              </a:pPr>
              <a:r>
                <a:rPr lang="en-GB" dirty="0">
                  <a:solidFill>
                    <a:schemeClr val="accent2">
                      <a:lumMod val="60000"/>
                      <a:lumOff val="40000"/>
                    </a:schemeClr>
                  </a:solidFill>
                </a:rPr>
                <a:t>Inputs/outputs standardised via SIMBA &amp; Integrated Model</a:t>
              </a:r>
            </a:p>
            <a:p>
              <a:pPr marL="285750" indent="-285750">
                <a:buFont typeface="Arial" panose="020B0604020202020204" pitchFamily="34" charset="0"/>
                <a:buChar char="•"/>
              </a:pPr>
              <a:r>
                <a:rPr lang="en-GB" dirty="0">
                  <a:solidFill>
                    <a:schemeClr val="accent2">
                      <a:lumMod val="60000"/>
                      <a:lumOff val="40000"/>
                    </a:schemeClr>
                  </a:solidFill>
                </a:rPr>
                <a:t>Produces all required output data (phase spaces, Twiss parameters, etc.)</a:t>
              </a:r>
            </a:p>
            <a:p>
              <a:pPr marL="285750" indent="-285750">
                <a:buFont typeface="Arial" panose="020B0604020202020204" pitchFamily="34" charset="0"/>
                <a:buChar char="•"/>
              </a:pPr>
              <a:r>
                <a:rPr lang="en-GB" dirty="0">
                  <a:solidFill>
                    <a:schemeClr val="tx2"/>
                  </a:solidFill>
                </a:rPr>
                <a:t>Not trivial to get good agreement between model and experiment.</a:t>
              </a:r>
            </a:p>
            <a:p>
              <a:pPr marL="285750" indent="-285750">
                <a:buFont typeface="Arial" panose="020B0604020202020204" pitchFamily="34" charset="0"/>
                <a:buChar char="•"/>
              </a:pPr>
              <a:r>
                <a:rPr lang="en-GB" dirty="0">
                  <a:solidFill>
                    <a:schemeClr val="tx2"/>
                  </a:solidFill>
                </a:rPr>
                <a:t>Does not capture all relevant information.</a:t>
              </a:r>
            </a:p>
          </p:txBody>
        </p:sp>
      </p:grpSp>
      <p:grpSp>
        <p:nvGrpSpPr>
          <p:cNvPr id="11" name="Group 10">
            <a:extLst>
              <a:ext uri="{FF2B5EF4-FFF2-40B4-BE49-F238E27FC236}">
                <a16:creationId xmlns:a16="http://schemas.microsoft.com/office/drawing/2014/main" id="{B30DF757-B806-818E-1B7C-D55CA36F8A15}"/>
              </a:ext>
            </a:extLst>
          </p:cNvPr>
          <p:cNvGrpSpPr/>
          <p:nvPr/>
        </p:nvGrpSpPr>
        <p:grpSpPr>
          <a:xfrm>
            <a:off x="6819913" y="1382258"/>
            <a:ext cx="5042213" cy="2902989"/>
            <a:chOff x="6228944" y="3923490"/>
            <a:chExt cx="4169924" cy="2902989"/>
          </a:xfrm>
        </p:grpSpPr>
        <p:sp>
          <p:nvSpPr>
            <p:cNvPr id="12" name="Rectangle: Diagonal Corners Rounded 11">
              <a:extLst>
                <a:ext uri="{FF2B5EF4-FFF2-40B4-BE49-F238E27FC236}">
                  <a16:creationId xmlns:a16="http://schemas.microsoft.com/office/drawing/2014/main" id="{5FC63B7D-A08E-9189-2BFF-2ED9605E6BF6}"/>
                </a:ext>
              </a:extLst>
            </p:cNvPr>
            <p:cNvSpPr/>
            <p:nvPr/>
          </p:nvSpPr>
          <p:spPr>
            <a:xfrm flipH="1">
              <a:off x="6228944" y="3923490"/>
              <a:ext cx="4169924" cy="2902989"/>
            </a:xfrm>
            <a:prstGeom prst="round2DiagRect">
              <a:avLst/>
            </a:prstGeom>
            <a:solidFill>
              <a:schemeClr val="bg2">
                <a:lumMod val="8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extBox 7">
              <a:extLst>
                <a:ext uri="{FF2B5EF4-FFF2-40B4-BE49-F238E27FC236}">
                  <a16:creationId xmlns:a16="http://schemas.microsoft.com/office/drawing/2014/main" id="{C73B9101-6020-C036-E45D-5008892189E2}"/>
                </a:ext>
              </a:extLst>
            </p:cNvPr>
            <p:cNvSpPr txBox="1"/>
            <p:nvPr/>
          </p:nvSpPr>
          <p:spPr>
            <a:xfrm>
              <a:off x="7683926" y="4033737"/>
              <a:ext cx="1531435" cy="369332"/>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t>Measured Data</a:t>
              </a:r>
            </a:p>
          </p:txBody>
        </p:sp>
        <p:sp>
          <p:nvSpPr>
            <p:cNvPr id="14" name="TextBox 9">
              <a:extLst>
                <a:ext uri="{FF2B5EF4-FFF2-40B4-BE49-F238E27FC236}">
                  <a16:creationId xmlns:a16="http://schemas.microsoft.com/office/drawing/2014/main" id="{1C47D238-5A1A-BC66-0B17-37CCD10BB324}"/>
                </a:ext>
              </a:extLst>
            </p:cNvPr>
            <p:cNvSpPr txBox="1"/>
            <p:nvPr/>
          </p:nvSpPr>
          <p:spPr>
            <a:xfrm>
              <a:off x="6393152" y="4441981"/>
              <a:ext cx="3841508"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solidFill>
                    <a:schemeClr val="accent2">
                      <a:lumMod val="60000"/>
                      <a:lumOff val="40000"/>
                    </a:schemeClr>
                  </a:solidFill>
                </a:rPr>
                <a:t>Is real</a:t>
              </a:r>
              <a:endParaRPr lang="en-US" dirty="0">
                <a:solidFill>
                  <a:schemeClr val="accent2">
                    <a:lumMod val="60000"/>
                    <a:lumOff val="40000"/>
                  </a:schemeClr>
                </a:solidFill>
              </a:endParaRPr>
            </a:p>
            <a:p>
              <a:pPr marL="285750" indent="-285750">
                <a:buFont typeface="Arial" panose="020B0604020202020204" pitchFamily="34" charset="0"/>
                <a:buChar char="•"/>
              </a:pPr>
              <a:r>
                <a:rPr lang="en-GB" dirty="0">
                  <a:solidFill>
                    <a:schemeClr val="accent2">
                      <a:lumMod val="60000"/>
                      <a:lumOff val="40000"/>
                    </a:schemeClr>
                  </a:solidFill>
                </a:rPr>
                <a:t>Lots of data available (especially using archived data).</a:t>
              </a:r>
            </a:p>
            <a:p>
              <a:pPr marL="285750" indent="-285750">
                <a:buFont typeface="Arial" panose="020B0604020202020204" pitchFamily="34" charset="0"/>
                <a:buChar char="•"/>
              </a:pPr>
              <a:r>
                <a:rPr lang="en-GB" dirty="0">
                  <a:solidFill>
                    <a:schemeClr val="tx2"/>
                  </a:solidFill>
                </a:rPr>
                <a:t>Not all relevant information may be saved.</a:t>
              </a:r>
            </a:p>
            <a:p>
              <a:pPr marL="285750" indent="-285750">
                <a:buFont typeface="Arial" panose="020B0604020202020204" pitchFamily="34" charset="0"/>
                <a:buChar char="•"/>
              </a:pPr>
              <a:r>
                <a:rPr lang="en-GB" dirty="0">
                  <a:solidFill>
                    <a:schemeClr val="tx2"/>
                  </a:solidFill>
                </a:rPr>
                <a:t>Invasive diagnostics prevent capturing the full machine.</a:t>
              </a:r>
            </a:p>
            <a:p>
              <a:pPr marL="285750" indent="-285750">
                <a:buFont typeface="Arial" panose="020B0604020202020204" pitchFamily="34" charset="0"/>
                <a:buChar char="•"/>
              </a:pPr>
              <a:r>
                <a:rPr lang="en-GB" dirty="0">
                  <a:solidFill>
                    <a:schemeClr val="tx2"/>
                  </a:solidFill>
                </a:rPr>
                <a:t>Difficult to measure certain parameters.</a:t>
              </a:r>
            </a:p>
          </p:txBody>
        </p:sp>
      </p:grpSp>
      <p:sp>
        <p:nvSpPr>
          <p:cNvPr id="16" name="Rounded Rectangle 11">
            <a:extLst>
              <a:ext uri="{FF2B5EF4-FFF2-40B4-BE49-F238E27FC236}">
                <a16:creationId xmlns:a16="http://schemas.microsoft.com/office/drawing/2014/main" id="{93435449-72B1-9023-BFE4-0D49B43A2700}"/>
              </a:ext>
            </a:extLst>
          </p:cNvPr>
          <p:cNvSpPr/>
          <p:nvPr/>
        </p:nvSpPr>
        <p:spPr>
          <a:xfrm>
            <a:off x="914190" y="4633435"/>
            <a:ext cx="10596670" cy="1774515"/>
          </a:xfrm>
          <a:prstGeom prst="roundRect">
            <a:avLst/>
          </a:prstGeom>
          <a:noFill/>
          <a:ln w="57150">
            <a:solidFill>
              <a:schemeClr val="tx1">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1" indent="-285750">
              <a:buFont typeface="Arial"/>
              <a:buChar char="•"/>
            </a:pPr>
            <a:r>
              <a:rPr lang="en-GB" dirty="0">
                <a:solidFill>
                  <a:schemeClr val="tx1"/>
                </a:solidFill>
              </a:rPr>
              <a:t>How best to bring these disparate forms of data to produce robust ML models? </a:t>
            </a:r>
            <a:endParaRPr lang="en-US"/>
          </a:p>
          <a:p>
            <a:pPr marL="285750" lvl="1" indent="-285750">
              <a:buFont typeface="Arial"/>
              <a:buChar char="•"/>
            </a:pPr>
            <a:r>
              <a:rPr lang="en-GB" dirty="0">
                <a:solidFill>
                  <a:schemeClr val="tx1"/>
                </a:solidFill>
              </a:rPr>
              <a:t>Should we aim to produce separate models that are optimised for different tasks? (Which algorithms are best suited for doing different tasks such as phase space prediction, virtual </a:t>
            </a:r>
            <a:r>
              <a:rPr lang="en-GB">
                <a:solidFill>
                  <a:schemeClr val="tx1"/>
                </a:solidFill>
              </a:rPr>
              <a:t>diagnostics, anomaly detection, ….)</a:t>
            </a:r>
          </a:p>
          <a:p>
            <a:pPr marL="285750" lvl="1" indent="-285750">
              <a:buFont typeface="Arial"/>
              <a:buChar char="•"/>
            </a:pPr>
            <a:r>
              <a:rPr lang="en-GB" dirty="0">
                <a:solidFill>
                  <a:schemeClr val="tx1"/>
                </a:solidFill>
              </a:rPr>
              <a:t>What are the low-hanging fruits?</a:t>
            </a:r>
          </a:p>
        </p:txBody>
      </p:sp>
    </p:spTree>
    <p:extLst>
      <p:ext uri="{BB962C8B-B14F-4D97-AF65-F5344CB8AC3E}">
        <p14:creationId xmlns:p14="http://schemas.microsoft.com/office/powerpoint/2010/main" val="941472958"/>
      </p:ext>
    </p:extLst>
  </p:cSld>
  <p:clrMapOvr>
    <a:masterClrMapping/>
  </p:clrMapOvr>
  <mc:AlternateContent xmlns:mc="http://schemas.openxmlformats.org/markup-compatibility/2006" xmlns:p14="http://schemas.microsoft.com/office/powerpoint/2010/main">
    <mc:Choice Requires="p14">
      <p:transition spd="slow" p14:dur="2000" advTm="67283"/>
    </mc:Choice>
    <mc:Fallback xmlns="">
      <p:transition spd="slow" advTm="6728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81" y="1004224"/>
            <a:ext cx="7095532" cy="4978799"/>
          </a:xfrm>
          <a:prstGeom prst="rect">
            <a:avLst/>
          </a:prstGeom>
        </p:spPr>
        <p:txBody>
          <a:bodyPr wrap="square" lIns="91440" tIns="45720" rIns="91440" bIns="45720" anchor="t">
            <a:spAutoFit/>
          </a:bodyPr>
          <a:lstStyle/>
          <a:p>
            <a:pPr marL="285750" indent="-285750">
              <a:lnSpc>
                <a:spcPct val="90000"/>
              </a:lnSpc>
              <a:spcBef>
                <a:spcPts val="1000"/>
              </a:spcBef>
              <a:buFont typeface="Arial,Sans-Serif" panose="020B0604020202020204" pitchFamily="34" charset="0"/>
              <a:buChar char="•"/>
              <a:defRPr/>
            </a:pPr>
            <a:r>
              <a:rPr lang="en-GB" err="1">
                <a:solidFill>
                  <a:srgbClr val="16978A"/>
                </a:solidFill>
              </a:rPr>
              <a:t>ASTeC</a:t>
            </a:r>
            <a:r>
              <a:rPr lang="en-GB" dirty="0">
                <a:solidFill>
                  <a:srgbClr val="16978A"/>
                </a:solidFill>
              </a:rPr>
              <a:t> have developed a suite of software tools for beam physics simulations and accelerator control systems, primarily for use on the CLARA accelerator at Daresbury.</a:t>
            </a:r>
          </a:p>
          <a:p>
            <a:pPr marL="285750" indent="-285750">
              <a:lnSpc>
                <a:spcPct val="90000"/>
              </a:lnSpc>
              <a:spcBef>
                <a:spcPts val="1000"/>
              </a:spcBef>
              <a:buFont typeface="Arial,Sans-Serif" panose="020B0604020202020204" pitchFamily="34" charset="0"/>
              <a:buChar char="•"/>
              <a:defRPr/>
            </a:pPr>
            <a:endParaRPr lang="en-GB" dirty="0">
              <a:solidFill>
                <a:srgbClr val="16978A"/>
              </a:solidFill>
            </a:endParaRPr>
          </a:p>
          <a:p>
            <a:pPr marL="285750" indent="-285750">
              <a:lnSpc>
                <a:spcPct val="90000"/>
              </a:lnSpc>
              <a:spcBef>
                <a:spcPts val="1000"/>
              </a:spcBef>
              <a:buFont typeface="Arial,Sans-Serif" panose="020B0604020202020204" pitchFamily="34" charset="0"/>
              <a:buChar char="•"/>
              <a:defRPr/>
            </a:pPr>
            <a:r>
              <a:rPr lang="en-GB" dirty="0">
                <a:solidFill>
                  <a:srgbClr val="16978A"/>
                </a:solidFill>
              </a:rPr>
              <a:t>A virtual accelerator + simulation model is under development, to pave the way for a digital twin of CLARA.</a:t>
            </a:r>
          </a:p>
          <a:p>
            <a:pPr marL="742950" lvl="1" indent="-285750">
              <a:lnSpc>
                <a:spcPct val="90000"/>
              </a:lnSpc>
              <a:spcBef>
                <a:spcPts val="1000"/>
              </a:spcBef>
              <a:buFont typeface="Arial,Sans-Serif" panose="020B0604020202020204" pitchFamily="34" charset="0"/>
              <a:buChar char="•"/>
              <a:defRPr/>
            </a:pPr>
            <a:r>
              <a:rPr lang="en-GB" dirty="0">
                <a:solidFill>
                  <a:srgbClr val="16978A"/>
                </a:solidFill>
              </a:rPr>
              <a:t>Collaboration with ISIS is underway for developing their virtual injector model.</a:t>
            </a:r>
          </a:p>
          <a:p>
            <a:pPr marL="742950" lvl="1" indent="-285750">
              <a:lnSpc>
                <a:spcPct val="90000"/>
              </a:lnSpc>
              <a:spcBef>
                <a:spcPts val="1000"/>
              </a:spcBef>
              <a:buFont typeface="Arial,Sans-Serif" panose="020B0604020202020204" pitchFamily="34" charset="0"/>
              <a:buChar char="•"/>
              <a:defRPr/>
            </a:pPr>
            <a:endParaRPr lang="en-GB" dirty="0">
              <a:solidFill>
                <a:srgbClr val="16978A"/>
              </a:solidFill>
            </a:endParaRPr>
          </a:p>
          <a:p>
            <a:pPr marL="285750" indent="-285750">
              <a:lnSpc>
                <a:spcPct val="90000"/>
              </a:lnSpc>
              <a:spcBef>
                <a:spcPts val="1000"/>
              </a:spcBef>
              <a:buFont typeface="Arial,Sans-Serif" panose="020B0604020202020204" pitchFamily="34" charset="0"/>
              <a:buChar char="•"/>
              <a:defRPr/>
            </a:pPr>
            <a:r>
              <a:rPr lang="en-GB" dirty="0">
                <a:solidFill>
                  <a:srgbClr val="16978A"/>
                </a:solidFill>
              </a:rPr>
              <a:t>This work lays the foundations for the integration of ML models into our virtual accelerator to enable fast virtual diagnostics and optimisation routines.</a:t>
            </a:r>
          </a:p>
          <a:p>
            <a:pPr marL="285750" indent="-285750">
              <a:lnSpc>
                <a:spcPct val="90000"/>
              </a:lnSpc>
              <a:spcBef>
                <a:spcPts val="1000"/>
              </a:spcBef>
              <a:buFont typeface="Arial,Sans-Serif" panose="020B0604020202020204" pitchFamily="34" charset="0"/>
              <a:buChar char="•"/>
              <a:defRPr/>
            </a:pPr>
            <a:endParaRPr lang="en-GB" dirty="0">
              <a:solidFill>
                <a:srgbClr val="16978A"/>
              </a:solidFill>
            </a:endParaRPr>
          </a:p>
          <a:p>
            <a:pPr marL="285750" indent="-285750">
              <a:lnSpc>
                <a:spcPct val="90000"/>
              </a:lnSpc>
              <a:spcBef>
                <a:spcPts val="1000"/>
              </a:spcBef>
              <a:buFont typeface="Arial,Sans-Serif" panose="020B0604020202020204" pitchFamily="34" charset="0"/>
              <a:buChar char="•"/>
              <a:defRPr/>
            </a:pPr>
            <a:r>
              <a:rPr lang="en-GB" i="1" dirty="0">
                <a:solidFill>
                  <a:srgbClr val="16978A"/>
                </a:solidFill>
              </a:rPr>
              <a:t>Disclaimer: Much of this talk will not focus on ML methods; we aim to show instead the structure required for paving the way towards a digital twin that can make use of ML.</a:t>
            </a:r>
          </a:p>
        </p:txBody>
      </p:sp>
      <p:sp>
        <p:nvSpPr>
          <p:cNvPr id="7" name="TextBox 6">
            <a:extLst>
              <a:ext uri="{FF2B5EF4-FFF2-40B4-BE49-F238E27FC236}">
                <a16:creationId xmlns:a16="http://schemas.microsoft.com/office/drawing/2014/main" id="{67B54F19-1212-9345-95FF-9D2815FD6E96}"/>
              </a:ext>
            </a:extLst>
          </p:cNvPr>
          <p:cNvSpPr txBox="1"/>
          <p:nvPr/>
        </p:nvSpPr>
        <p:spPr>
          <a:xfrm>
            <a:off x="200003" y="0"/>
            <a:ext cx="7993407" cy="769441"/>
          </a:xfrm>
          <a:prstGeom prst="rect">
            <a:avLst/>
          </a:prstGeom>
          <a:noFill/>
        </p:spPr>
        <p:txBody>
          <a:bodyPr wrap="square" lIns="91440" tIns="45720" rIns="91440" bIns="45720" rtlCol="0" anchor="t">
            <a:spAutoFit/>
          </a:bodyPr>
          <a:lstStyle/>
          <a:p>
            <a:r>
              <a:rPr lang="en-US" sz="4400" b="1" spc="-150" dirty="0">
                <a:solidFill>
                  <a:srgbClr val="2E2D62"/>
                </a:solidFill>
                <a:latin typeface="Arial"/>
                <a:cs typeface="Arial"/>
              </a:rPr>
              <a:t>Introduction</a:t>
            </a:r>
            <a:endParaRPr lang="en-US" sz="4400" b="1" spc="-150" dirty="0">
              <a:solidFill>
                <a:srgbClr val="2E2D6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6281" r="26281"/>
          <a:stretch/>
        </p:blipFill>
        <p:spPr>
          <a:xfrm>
            <a:off x="7048500" y="0"/>
            <a:ext cx="5143500" cy="685800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188650222"/>
      </p:ext>
    </p:extLst>
  </p:cSld>
  <p:clrMapOvr>
    <a:masterClrMapping/>
  </p:clrMapOvr>
  <mc:AlternateContent xmlns:mc="http://schemas.openxmlformats.org/markup-compatibility/2006" xmlns:p14="http://schemas.microsoft.com/office/powerpoint/2010/main">
    <mc:Choice Requires="p14">
      <p:transition spd="slow" p14:dur="2000" advTm="50302"/>
    </mc:Choice>
    <mc:Fallback xmlns="">
      <p:transition spd="slow" advTm="50302"/>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8F1A3-1B4F-6AC8-A5F9-B7881A51308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5C9B9D7-39A6-94CF-D7E4-DE5816DB0CC0}"/>
              </a:ext>
            </a:extLst>
          </p:cNvPr>
          <p:cNvSpPr txBox="1"/>
          <p:nvPr/>
        </p:nvSpPr>
        <p:spPr>
          <a:xfrm>
            <a:off x="200003" y="0"/>
            <a:ext cx="7993407" cy="1446550"/>
          </a:xfrm>
          <a:prstGeom prst="rect">
            <a:avLst/>
          </a:prstGeom>
          <a:noFill/>
        </p:spPr>
        <p:txBody>
          <a:bodyPr wrap="square" lIns="91440" tIns="45720" rIns="91440" bIns="45720" rtlCol="0" anchor="t">
            <a:spAutoFit/>
          </a:bodyPr>
          <a:lstStyle/>
          <a:p>
            <a:r>
              <a:rPr lang="en-US" sz="4400" b="1" spc="-150" dirty="0">
                <a:solidFill>
                  <a:srgbClr val="2E2D62"/>
                </a:solidFill>
                <a:latin typeface="Arial"/>
                <a:cs typeface="Arial"/>
              </a:rPr>
              <a:t>Digital Twin Structure:</a:t>
            </a:r>
            <a:endParaRPr lang="en-US" sz="4400" b="1" spc="-150" dirty="0">
              <a:solidFill>
                <a:srgbClr val="2E2D62"/>
              </a:solidFill>
              <a:latin typeface="Arial" panose="020B0604020202020204" pitchFamily="34" charset="0"/>
              <a:cs typeface="Arial" panose="020B0604020202020204" pitchFamily="34" charset="0"/>
            </a:endParaRPr>
          </a:p>
          <a:p>
            <a:r>
              <a:rPr lang="en-US" sz="4400" b="1" spc="-150" dirty="0">
                <a:solidFill>
                  <a:srgbClr val="2E2D62"/>
                </a:solidFill>
                <a:latin typeface="Arial"/>
                <a:cs typeface="Arial"/>
              </a:rPr>
              <a:t>How and Why</a:t>
            </a:r>
          </a:p>
        </p:txBody>
      </p:sp>
      <p:pic>
        <p:nvPicPr>
          <p:cNvPr id="6" name="Audio 5">
            <a:hlinkClick r:id="" action="ppaction://media"/>
            <a:extLst>
              <a:ext uri="{FF2B5EF4-FFF2-40B4-BE49-F238E27FC236}">
                <a16:creationId xmlns:a16="http://schemas.microsoft.com/office/drawing/2014/main" id="{60787043-1335-FD5A-B5DE-943F89047E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pic>
        <p:nvPicPr>
          <p:cNvPr id="2" name="Picture 1" descr="A diagram of a system&#10;&#10;AI-generated content may be incorrect.">
            <a:extLst>
              <a:ext uri="{FF2B5EF4-FFF2-40B4-BE49-F238E27FC236}">
                <a16:creationId xmlns:a16="http://schemas.microsoft.com/office/drawing/2014/main" id="{97F51275-1861-880C-2A31-CF97C94BB746}"/>
              </a:ext>
            </a:extLst>
          </p:cNvPr>
          <p:cNvPicPr>
            <a:picLocks noChangeAspect="1"/>
          </p:cNvPicPr>
          <p:nvPr/>
        </p:nvPicPr>
        <p:blipFill>
          <a:blip r:embed="rId6"/>
          <a:stretch>
            <a:fillRect/>
          </a:stretch>
        </p:blipFill>
        <p:spPr>
          <a:xfrm>
            <a:off x="7234237" y="361950"/>
            <a:ext cx="4538662" cy="2705100"/>
          </a:xfrm>
          <a:prstGeom prst="rect">
            <a:avLst/>
          </a:prstGeom>
        </p:spPr>
      </p:pic>
      <p:sp>
        <p:nvSpPr>
          <p:cNvPr id="8" name="Rounded Rectangle 11">
            <a:extLst>
              <a:ext uri="{FF2B5EF4-FFF2-40B4-BE49-F238E27FC236}">
                <a16:creationId xmlns:a16="http://schemas.microsoft.com/office/drawing/2014/main" id="{D37DE94B-2B78-F313-8B49-CCBF3C49D49E}"/>
              </a:ext>
            </a:extLst>
          </p:cNvPr>
          <p:cNvSpPr/>
          <p:nvPr/>
        </p:nvSpPr>
        <p:spPr>
          <a:xfrm>
            <a:off x="7112427" y="3996846"/>
            <a:ext cx="4780574" cy="18467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GB" u="sng" dirty="0"/>
              <a:t>Definition:</a:t>
            </a:r>
            <a:endParaRPr lang="en-US" dirty="0"/>
          </a:p>
          <a:p>
            <a:pPr lvl="1"/>
            <a:r>
              <a:rPr lang="en-GB" dirty="0"/>
              <a:t>A digital model of a physical product, system or process that serves as a digital counterpart for simulation, testing, integration, monitoring and maintenance</a:t>
            </a:r>
          </a:p>
        </p:txBody>
      </p:sp>
      <p:sp>
        <p:nvSpPr>
          <p:cNvPr id="10" name="TextBox 9">
            <a:extLst>
              <a:ext uri="{FF2B5EF4-FFF2-40B4-BE49-F238E27FC236}">
                <a16:creationId xmlns:a16="http://schemas.microsoft.com/office/drawing/2014/main" id="{0709D354-1748-CF0C-4B76-EB5D6B41B3FB}"/>
              </a:ext>
            </a:extLst>
          </p:cNvPr>
          <p:cNvSpPr txBox="1"/>
          <p:nvPr/>
        </p:nvSpPr>
        <p:spPr>
          <a:xfrm>
            <a:off x="8111896" y="3105651"/>
            <a:ext cx="3197665" cy="64633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Figure from </a:t>
            </a:r>
            <a:r>
              <a:rPr lang="en-US" b="1" dirty="0">
                <a:hlinkClick r:id="rId7"/>
              </a:rPr>
              <a:t>Twinac paper</a:t>
            </a:r>
            <a:r>
              <a:rPr lang="en-US" dirty="0"/>
              <a:t>, </a:t>
            </a:r>
            <a:r>
              <a:rPr lang="en-US" b="1" dirty="0"/>
              <a:t>arXiv.2507.24093</a:t>
            </a:r>
          </a:p>
        </p:txBody>
      </p:sp>
      <p:grpSp>
        <p:nvGrpSpPr>
          <p:cNvPr id="15" name="Group 14">
            <a:extLst>
              <a:ext uri="{FF2B5EF4-FFF2-40B4-BE49-F238E27FC236}">
                <a16:creationId xmlns:a16="http://schemas.microsoft.com/office/drawing/2014/main" id="{50B6C3F1-565B-7549-7232-FECB43BD68CE}"/>
              </a:ext>
            </a:extLst>
          </p:cNvPr>
          <p:cNvGrpSpPr/>
          <p:nvPr/>
        </p:nvGrpSpPr>
        <p:grpSpPr>
          <a:xfrm>
            <a:off x="198740" y="1448245"/>
            <a:ext cx="6664471" cy="2635786"/>
            <a:chOff x="1225685" y="3918886"/>
            <a:chExt cx="4169924" cy="2548271"/>
          </a:xfrm>
        </p:grpSpPr>
        <p:sp>
          <p:nvSpPr>
            <p:cNvPr id="12" name="Rectangle: Diagonal Corners Rounded 11">
              <a:extLst>
                <a:ext uri="{FF2B5EF4-FFF2-40B4-BE49-F238E27FC236}">
                  <a16:creationId xmlns:a16="http://schemas.microsoft.com/office/drawing/2014/main" id="{7CAB955C-BB27-B07E-F2E7-564176941074}"/>
                </a:ext>
              </a:extLst>
            </p:cNvPr>
            <p:cNvSpPr/>
            <p:nvPr/>
          </p:nvSpPr>
          <p:spPr>
            <a:xfrm>
              <a:off x="1225685" y="3918886"/>
              <a:ext cx="4169924" cy="2540601"/>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3" name="TextBox 6">
              <a:extLst>
                <a:ext uri="{FF2B5EF4-FFF2-40B4-BE49-F238E27FC236}">
                  <a16:creationId xmlns:a16="http://schemas.microsoft.com/office/drawing/2014/main" id="{7D945472-CD2F-1C70-BEB3-6850DBAFA092}"/>
                </a:ext>
              </a:extLst>
            </p:cNvPr>
            <p:cNvSpPr txBox="1"/>
            <p:nvPr/>
          </p:nvSpPr>
          <p:spPr>
            <a:xfrm>
              <a:off x="1554379" y="3991270"/>
              <a:ext cx="3509665" cy="367035"/>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t>Why is a digital twin desirable for an accelerator?</a:t>
              </a:r>
              <a:endParaRPr lang="en-US" dirty="0"/>
            </a:p>
          </p:txBody>
        </p:sp>
        <p:sp>
          <p:nvSpPr>
            <p:cNvPr id="14" name="TextBox 8">
              <a:extLst>
                <a:ext uri="{FF2B5EF4-FFF2-40B4-BE49-F238E27FC236}">
                  <a16:creationId xmlns:a16="http://schemas.microsoft.com/office/drawing/2014/main" id="{5B856056-BFE9-779F-E699-DCB6A33FCF51}"/>
                </a:ext>
              </a:extLst>
            </p:cNvPr>
            <p:cNvSpPr txBox="1"/>
            <p:nvPr/>
          </p:nvSpPr>
          <p:spPr>
            <a:xfrm>
              <a:off x="1379004" y="4448466"/>
              <a:ext cx="3841508" cy="201869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A wide range of machine and environmental factors influence the properties of beams in accelerators.</a:t>
              </a:r>
            </a:p>
            <a:p>
              <a:pPr marL="285750" indent="-285750">
                <a:buFont typeface="Arial" panose="020B0604020202020204" pitchFamily="34" charset="0"/>
                <a:buChar char="•"/>
              </a:pPr>
              <a:r>
                <a:rPr lang="en-GB" dirty="0"/>
                <a:t>A digital twin can be used for:</a:t>
              </a:r>
            </a:p>
            <a:p>
              <a:pPr marL="742950" lvl="1" indent="-285750">
                <a:buFont typeface="Courier New" panose="020B0604020202020204" pitchFamily="34" charset="0"/>
                <a:buChar char="o"/>
              </a:pPr>
              <a:r>
                <a:rPr lang="en-GB" dirty="0"/>
                <a:t>Predictive maintenance;</a:t>
              </a:r>
            </a:p>
            <a:p>
              <a:pPr marL="742950" lvl="1" indent="-285750">
                <a:buFont typeface="Courier New" panose="020B0604020202020204" pitchFamily="34" charset="0"/>
                <a:buChar char="o"/>
              </a:pPr>
              <a:r>
                <a:rPr lang="en-GB" dirty="0"/>
                <a:t>Anomaly detection;</a:t>
              </a:r>
            </a:p>
            <a:p>
              <a:pPr marL="742950" lvl="1" indent="-285750">
                <a:buFont typeface="Courier New" panose="020B0604020202020204" pitchFamily="34" charset="0"/>
                <a:buChar char="o"/>
              </a:pPr>
              <a:r>
                <a:rPr lang="en-GB" dirty="0"/>
                <a:t>Virtual diagnostics;</a:t>
              </a:r>
            </a:p>
            <a:p>
              <a:pPr marL="742950" lvl="1" indent="-285750">
                <a:buFont typeface="Courier New" panose="020B0604020202020204" pitchFamily="34" charset="0"/>
                <a:buChar char="o"/>
              </a:pPr>
              <a:r>
                <a:rPr lang="en-GB" dirty="0"/>
                <a:t>Automated tuning.</a:t>
              </a:r>
            </a:p>
          </p:txBody>
        </p:sp>
      </p:grpSp>
      <p:grpSp>
        <p:nvGrpSpPr>
          <p:cNvPr id="16" name="Group 15">
            <a:extLst>
              <a:ext uri="{FF2B5EF4-FFF2-40B4-BE49-F238E27FC236}">
                <a16:creationId xmlns:a16="http://schemas.microsoft.com/office/drawing/2014/main" id="{7CDEA171-F431-999A-26E9-C04CEBE53177}"/>
              </a:ext>
            </a:extLst>
          </p:cNvPr>
          <p:cNvGrpSpPr/>
          <p:nvPr/>
        </p:nvGrpSpPr>
        <p:grpSpPr>
          <a:xfrm>
            <a:off x="198739" y="4086671"/>
            <a:ext cx="6664471" cy="2627853"/>
            <a:chOff x="1225685" y="3918886"/>
            <a:chExt cx="4169924" cy="2540601"/>
          </a:xfrm>
        </p:grpSpPr>
        <p:sp>
          <p:nvSpPr>
            <p:cNvPr id="17" name="Rectangle: Diagonal Corners Rounded 16">
              <a:extLst>
                <a:ext uri="{FF2B5EF4-FFF2-40B4-BE49-F238E27FC236}">
                  <a16:creationId xmlns:a16="http://schemas.microsoft.com/office/drawing/2014/main" id="{6BFFCF59-2F73-DEF8-7B73-B881A04B9035}"/>
                </a:ext>
              </a:extLst>
            </p:cNvPr>
            <p:cNvSpPr/>
            <p:nvPr/>
          </p:nvSpPr>
          <p:spPr>
            <a:xfrm>
              <a:off x="1225685" y="3918886"/>
              <a:ext cx="4169924" cy="2540601"/>
            </a:xfrm>
            <a:prstGeom prst="round2Diag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8" name="TextBox 6">
              <a:extLst>
                <a:ext uri="{FF2B5EF4-FFF2-40B4-BE49-F238E27FC236}">
                  <a16:creationId xmlns:a16="http://schemas.microsoft.com/office/drawing/2014/main" id="{FD18E642-72A3-2853-63AD-13456926BA13}"/>
                </a:ext>
              </a:extLst>
            </p:cNvPr>
            <p:cNvSpPr txBox="1"/>
            <p:nvPr/>
          </p:nvSpPr>
          <p:spPr>
            <a:xfrm>
              <a:off x="1435184" y="4014291"/>
              <a:ext cx="2442482" cy="357069"/>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t>How can we realise a digital twin?</a:t>
              </a:r>
              <a:endParaRPr lang="en-US" dirty="0"/>
            </a:p>
          </p:txBody>
        </p:sp>
        <p:sp>
          <p:nvSpPr>
            <p:cNvPr id="19" name="TextBox 8">
              <a:extLst>
                <a:ext uri="{FF2B5EF4-FFF2-40B4-BE49-F238E27FC236}">
                  <a16:creationId xmlns:a16="http://schemas.microsoft.com/office/drawing/2014/main" id="{6615B8BF-7A77-4ECC-8B47-65CE9A449B00}"/>
                </a:ext>
              </a:extLst>
            </p:cNvPr>
            <p:cNvSpPr txBox="1"/>
            <p:nvPr/>
          </p:nvSpPr>
          <p:spPr>
            <a:xfrm>
              <a:off x="1379004" y="4448466"/>
              <a:ext cx="3841508" cy="16960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Generate a virtual copy of the physical accelerator (within reasonable limits).</a:t>
              </a:r>
            </a:p>
            <a:p>
              <a:pPr marL="285750" indent="-285750">
                <a:buFont typeface="Arial" panose="020B0604020202020204" pitchFamily="34" charset="0"/>
                <a:buChar char="•"/>
              </a:pPr>
              <a:r>
                <a:rPr lang="en-GB" dirty="0"/>
                <a:t>Use a configurable simulation model to read in the </a:t>
              </a:r>
              <a:r>
                <a:rPr lang="en-GB"/>
                <a:t>status of the accelerator and model the evolution of the beam.</a:t>
              </a:r>
            </a:p>
            <a:p>
              <a:pPr marL="285750" indent="-285750">
                <a:buFont typeface="Arial" panose="020B0604020202020204" pitchFamily="34" charset="0"/>
                <a:buChar char="•"/>
              </a:pPr>
              <a:r>
                <a:rPr lang="en-GB" dirty="0"/>
                <a:t>Write the simulated outputs to the virtual accelerator.</a:t>
              </a:r>
            </a:p>
          </p:txBody>
        </p:sp>
      </p:grpSp>
    </p:spTree>
    <p:extLst>
      <p:ext uri="{BB962C8B-B14F-4D97-AF65-F5344CB8AC3E}">
        <p14:creationId xmlns:p14="http://schemas.microsoft.com/office/powerpoint/2010/main" val="3963072335"/>
      </p:ext>
    </p:extLst>
  </p:cSld>
  <p:clrMapOvr>
    <a:masterClrMapping/>
  </p:clrMapOvr>
  <mc:AlternateContent xmlns:mc="http://schemas.openxmlformats.org/markup-compatibility/2006" xmlns:p14="http://schemas.microsoft.com/office/powerpoint/2010/main">
    <mc:Choice Requires="p14">
      <p:transition spd="slow" p14:dur="2000" advTm="50302"/>
    </mc:Choice>
    <mc:Fallback xmlns="">
      <p:transition spd="slow" advTm="50302"/>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63E93-8ADA-7849-A1F1-A16817F4E1F8}"/>
              </a:ext>
            </a:extLst>
          </p:cNvPr>
          <p:cNvPicPr>
            <a:picLocks noChangeAspect="1"/>
          </p:cNvPicPr>
          <p:nvPr/>
        </p:nvPicPr>
        <p:blipFill rotWithShape="1">
          <a:blip r:embed="rId3"/>
          <a:srcRect l="28931"/>
          <a:stretch/>
        </p:blipFill>
        <p:spPr>
          <a:xfrm>
            <a:off x="6096000" y="0"/>
            <a:ext cx="6096000" cy="6858000"/>
          </a:xfrm>
          <a:prstGeom prst="rect">
            <a:avLst/>
          </a:prstGeom>
        </p:spPr>
      </p:pic>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rotWithShape="1">
          <a:blip r:embed="rId4"/>
          <a:srcRect l="47007"/>
          <a:stretch/>
        </p:blipFill>
        <p:spPr>
          <a:xfrm>
            <a:off x="5731098" y="0"/>
            <a:ext cx="6460901"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423748" y="1380700"/>
            <a:ext cx="5668666" cy="1102866"/>
          </a:xfrm>
          <a:prstGeom prst="rect">
            <a:avLst/>
          </a:prstGeom>
          <a:noFill/>
        </p:spPr>
        <p:txBody>
          <a:bodyPr wrap="square" lIns="91440" tIns="45720" rIns="91440" bIns="45720" rtlCol="0" anchor="t">
            <a:spAutoFit/>
          </a:bodyPr>
          <a:lstStyle/>
          <a:p>
            <a:pPr>
              <a:spcAft>
                <a:spcPts val="200"/>
              </a:spcAft>
            </a:pPr>
            <a:r>
              <a:rPr lang="en-US" sz="2400" b="1" spc="-100" dirty="0">
                <a:solidFill>
                  <a:srgbClr val="1E5DF8"/>
                </a:solidFill>
                <a:latin typeface="Arial"/>
                <a:cs typeface="Arial"/>
              </a:rPr>
              <a:t>1</a:t>
            </a:r>
            <a:r>
              <a:rPr lang="en-US" sz="2400" b="1" spc="-100" dirty="0">
                <a:solidFill>
                  <a:srgbClr val="2E2D62"/>
                </a:solidFill>
                <a:latin typeface="Arial"/>
                <a:cs typeface="Arial"/>
              </a:rPr>
              <a:t> Simulation Software</a:t>
            </a:r>
            <a:endParaRPr lang="en-US" sz="2400" b="1" spc="-100" dirty="0">
              <a:solidFill>
                <a:srgbClr val="2E2D62"/>
              </a:solidFill>
              <a:latin typeface="Arial" panose="020B0604020202020204" pitchFamily="34" charset="0"/>
              <a:cs typeface="Arial" panose="020B0604020202020204" pitchFamily="34" charset="0"/>
            </a:endParaRPr>
          </a:p>
          <a:p>
            <a:pPr marL="228600" lvl="1"/>
            <a:r>
              <a:rPr lang="en-GB" sz="2000" dirty="0">
                <a:solidFill>
                  <a:srgbClr val="626262"/>
                </a:solidFill>
                <a:latin typeface="Arial"/>
                <a:cs typeface="Arial"/>
              </a:rPr>
              <a:t>Seamless handshaking between codes, standard lattices and optimisation</a:t>
            </a:r>
          </a:p>
        </p:txBody>
      </p:sp>
      <p:sp>
        <p:nvSpPr>
          <p:cNvPr id="4" name="TextBox 3">
            <a:extLst>
              <a:ext uri="{FF2B5EF4-FFF2-40B4-BE49-F238E27FC236}">
                <a16:creationId xmlns:a16="http://schemas.microsoft.com/office/drawing/2014/main" id="{A6EBDC0C-5E44-914B-85A5-07AF5BC1B9B6}"/>
              </a:ext>
            </a:extLst>
          </p:cNvPr>
          <p:cNvSpPr txBox="1"/>
          <p:nvPr/>
        </p:nvSpPr>
        <p:spPr>
          <a:xfrm>
            <a:off x="423748" y="3513847"/>
            <a:ext cx="5101814" cy="1102866"/>
          </a:xfrm>
          <a:prstGeom prst="rect">
            <a:avLst/>
          </a:prstGeom>
          <a:noFill/>
        </p:spPr>
        <p:txBody>
          <a:bodyPr wrap="square" lIns="91440" tIns="45720" rIns="91440" bIns="45720" rtlCol="0" anchor="t">
            <a:spAutoFit/>
          </a:bodyPr>
          <a:lstStyle/>
          <a:p>
            <a:pPr>
              <a:spcAft>
                <a:spcPts val="200"/>
              </a:spcAft>
            </a:pPr>
            <a:r>
              <a:rPr lang="en-US" sz="2400" b="1" spc="-100" dirty="0">
                <a:solidFill>
                  <a:srgbClr val="1E5DF8"/>
                </a:solidFill>
                <a:latin typeface="Arial"/>
                <a:cs typeface="Arial"/>
              </a:rPr>
              <a:t>3</a:t>
            </a:r>
            <a:r>
              <a:rPr lang="en-US" sz="2400" b="1" spc="-100" dirty="0">
                <a:solidFill>
                  <a:srgbClr val="2E2D62"/>
                </a:solidFill>
                <a:latin typeface="Arial"/>
                <a:cs typeface="Arial"/>
              </a:rPr>
              <a:t> Integrated Model</a:t>
            </a:r>
            <a:endParaRPr lang="en-US" sz="2400" b="1" spc="-100">
              <a:solidFill>
                <a:srgbClr val="2E2D62"/>
              </a:solidFill>
              <a:latin typeface="Arial" panose="020B0604020202020204" pitchFamily="34" charset="0"/>
              <a:cs typeface="Arial" panose="020B0604020202020204" pitchFamily="34" charset="0"/>
            </a:endParaRPr>
          </a:p>
          <a:p>
            <a:pPr marL="228600" lvl="1"/>
            <a:r>
              <a:rPr lang="en-GB" sz="2000" dirty="0">
                <a:solidFill>
                  <a:srgbClr val="626262"/>
                </a:solidFill>
                <a:latin typeface="Arial"/>
                <a:cs typeface="Arial"/>
              </a:rPr>
              <a:t>Interfacing between the virtual accelerator and simulation codes</a:t>
            </a:r>
          </a:p>
        </p:txBody>
      </p:sp>
      <p:sp>
        <p:nvSpPr>
          <p:cNvPr id="6" name="TextBox 5">
            <a:extLst>
              <a:ext uri="{FF2B5EF4-FFF2-40B4-BE49-F238E27FC236}">
                <a16:creationId xmlns:a16="http://schemas.microsoft.com/office/drawing/2014/main" id="{1FFD7155-AB0C-D84C-8261-743120695688}"/>
              </a:ext>
            </a:extLst>
          </p:cNvPr>
          <p:cNvSpPr txBox="1"/>
          <p:nvPr/>
        </p:nvSpPr>
        <p:spPr>
          <a:xfrm>
            <a:off x="423748" y="4613531"/>
            <a:ext cx="5101814" cy="1102866"/>
          </a:xfrm>
          <a:prstGeom prst="rect">
            <a:avLst/>
          </a:prstGeom>
          <a:noFill/>
        </p:spPr>
        <p:txBody>
          <a:bodyPr wrap="square" lIns="91440" tIns="45720" rIns="91440" bIns="45720" rtlCol="0" anchor="t">
            <a:spAutoFit/>
          </a:bodyPr>
          <a:lstStyle/>
          <a:p>
            <a:pPr>
              <a:spcAft>
                <a:spcPts val="200"/>
              </a:spcAft>
            </a:pPr>
            <a:r>
              <a:rPr lang="en-US" sz="2400" b="1" spc="-100" dirty="0">
                <a:solidFill>
                  <a:srgbClr val="1E5DF8"/>
                </a:solidFill>
                <a:latin typeface="Arial"/>
                <a:cs typeface="Arial"/>
              </a:rPr>
              <a:t>4</a:t>
            </a:r>
            <a:r>
              <a:rPr lang="en-US" sz="2400" b="1" spc="-100" dirty="0">
                <a:solidFill>
                  <a:srgbClr val="2E2D62"/>
                </a:solidFill>
                <a:latin typeface="Arial"/>
                <a:cs typeface="Arial"/>
              </a:rPr>
              <a:t> Applications for ML</a:t>
            </a:r>
            <a:endParaRPr lang="en-US" sz="2400" b="1" spc="-100" dirty="0">
              <a:solidFill>
                <a:srgbClr val="2E2D62"/>
              </a:solidFill>
              <a:latin typeface="Arial" panose="020B0604020202020204" pitchFamily="34" charset="0"/>
              <a:cs typeface="Arial" panose="020B0604020202020204" pitchFamily="34" charset="0"/>
            </a:endParaRPr>
          </a:p>
          <a:p>
            <a:pPr marL="228600" lvl="1"/>
            <a:r>
              <a:rPr lang="en-GB" sz="2000" dirty="0">
                <a:solidFill>
                  <a:srgbClr val="626262"/>
                </a:solidFill>
                <a:latin typeface="Arial"/>
                <a:cs typeface="Arial"/>
              </a:rPr>
              <a:t>Future plans for including ML in software framework</a:t>
            </a: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Agenda</a:t>
            </a: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705611" y="4816820"/>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sp>
        <p:nvSpPr>
          <p:cNvPr id="2" name="TextBox 1">
            <a:extLst>
              <a:ext uri="{FF2B5EF4-FFF2-40B4-BE49-F238E27FC236}">
                <a16:creationId xmlns:a16="http://schemas.microsoft.com/office/drawing/2014/main" id="{DE3978CA-C6B2-694E-C60E-AC05C5156E46}"/>
              </a:ext>
            </a:extLst>
          </p:cNvPr>
          <p:cNvSpPr txBox="1"/>
          <p:nvPr/>
        </p:nvSpPr>
        <p:spPr>
          <a:xfrm>
            <a:off x="414223" y="2480383"/>
            <a:ext cx="5406614" cy="1102866"/>
          </a:xfrm>
          <a:prstGeom prst="rect">
            <a:avLst/>
          </a:prstGeom>
          <a:noFill/>
        </p:spPr>
        <p:txBody>
          <a:bodyPr wrap="square" lIns="91440" tIns="45720" rIns="91440" bIns="45720" rtlCol="0" anchor="t">
            <a:spAutoFit/>
          </a:bodyPr>
          <a:lstStyle/>
          <a:p>
            <a:pPr>
              <a:spcAft>
                <a:spcPts val="200"/>
              </a:spcAft>
            </a:pPr>
            <a:r>
              <a:rPr lang="en-US" sz="2400" b="1" spc="-100" dirty="0">
                <a:solidFill>
                  <a:srgbClr val="1E5DF8"/>
                </a:solidFill>
                <a:latin typeface="Arial"/>
                <a:cs typeface="Arial"/>
              </a:rPr>
              <a:t>2 </a:t>
            </a:r>
            <a:r>
              <a:rPr lang="en-US" sz="2400" b="1" spc="-100" dirty="0">
                <a:solidFill>
                  <a:srgbClr val="2E2D62"/>
                </a:solidFill>
                <a:latin typeface="Arial"/>
                <a:cs typeface="Arial"/>
              </a:rPr>
              <a:t>Virtual Accelerator and Middle Layer</a:t>
            </a:r>
            <a:endParaRPr lang="en-US" sz="2400" b="1" spc="-100" dirty="0">
              <a:solidFill>
                <a:srgbClr val="2E2D62"/>
              </a:solidFill>
              <a:latin typeface="Arial" panose="020B0604020202020204" pitchFamily="34" charset="0"/>
              <a:cs typeface="Arial" panose="020B0604020202020204" pitchFamily="34" charset="0"/>
            </a:endParaRPr>
          </a:p>
          <a:p>
            <a:pPr marL="228600" lvl="1"/>
            <a:r>
              <a:rPr lang="en-GB" sz="2000" dirty="0">
                <a:solidFill>
                  <a:srgbClr val="626262"/>
                </a:solidFill>
              </a:rPr>
              <a:t>Simplified control system interfaces and virtual integration.</a:t>
            </a:r>
          </a:p>
        </p:txBody>
      </p:sp>
    </p:spTree>
    <p:extLst>
      <p:ext uri="{BB962C8B-B14F-4D97-AF65-F5344CB8AC3E}">
        <p14:creationId xmlns:p14="http://schemas.microsoft.com/office/powerpoint/2010/main" val="2185692126"/>
      </p:ext>
    </p:extLst>
  </p:cSld>
  <p:clrMapOvr>
    <a:masterClrMapping/>
  </p:clrMapOvr>
  <mc:AlternateContent xmlns:mc="http://schemas.openxmlformats.org/markup-compatibility/2006" xmlns:p14="http://schemas.microsoft.com/office/powerpoint/2010/main">
    <mc:Choice Requires="p14">
      <p:transition spd="slow" p14:dur="2000" advTm="22901"/>
    </mc:Choice>
    <mc:Fallback xmlns="">
      <p:transition spd="slow" advTm="2290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BAF2C3-EC07-3149-9606-B755707208BA}"/>
              </a:ext>
            </a:extLst>
          </p:cNvPr>
          <p:cNvSpPr/>
          <p:nvPr/>
        </p:nvSpPr>
        <p:spPr>
          <a:xfrm>
            <a:off x="1277496" y="3296255"/>
            <a:ext cx="7138917" cy="1077218"/>
          </a:xfrm>
          <a:prstGeom prst="rect">
            <a:avLst/>
          </a:prstGeom>
        </p:spPr>
        <p:txBody>
          <a:bodyPr wrap="square" lIns="91440" tIns="45720" rIns="91440" bIns="45720" anchor="t">
            <a:spAutoFit/>
          </a:bodyPr>
          <a:lstStyle/>
          <a:p>
            <a:pPr marL="228600" lvl="1"/>
            <a:r>
              <a:rPr lang="en-GB" sz="2000">
                <a:solidFill>
                  <a:srgbClr val="626262"/>
                </a:solidFill>
                <a:latin typeface="Arial"/>
                <a:cs typeface="Arial"/>
              </a:rPr>
              <a:t>Seamless handshaking between codes, standard lattices and optimisation</a:t>
            </a:r>
            <a:endParaRPr lang="en-US" sz="2000">
              <a:solidFill>
                <a:srgbClr val="626262"/>
              </a:solidFill>
              <a:latin typeface="Arial"/>
              <a:cs typeface="Arial"/>
            </a:endParaRPr>
          </a:p>
          <a:p>
            <a:endParaRPr lang="en-GB" sz="2400" dirty="0">
              <a:solidFill>
                <a:srgbClr val="626262"/>
              </a:solidFill>
              <a:latin typeface="Arial"/>
              <a:cs typeface="Arial"/>
            </a:endParaRPr>
          </a:p>
        </p:txBody>
      </p:sp>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75637" y="2160730"/>
            <a:ext cx="9905640" cy="830997"/>
          </a:xfrm>
          <a:prstGeom prst="rect">
            <a:avLst/>
          </a:prstGeom>
          <a:noFill/>
        </p:spPr>
        <p:txBody>
          <a:bodyPr wrap="square" lIns="91440" tIns="45720" rIns="91440" bIns="45720" rtlCol="0" anchor="t">
            <a:spAutoFit/>
          </a:bodyPr>
          <a:lstStyle/>
          <a:p>
            <a:r>
              <a:rPr lang="en-US" sz="4800" b="1" spc="-160" dirty="0">
                <a:solidFill>
                  <a:srgbClr val="2E2D62"/>
                </a:solidFill>
                <a:latin typeface="Arial"/>
                <a:cs typeface="Arial"/>
              </a:rPr>
              <a:t>Simulation Software</a:t>
            </a:r>
            <a:endParaRPr lang="en-US" dirty="0"/>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44100406"/>
      </p:ext>
    </p:extLst>
  </p:cSld>
  <p:clrMapOvr>
    <a:masterClrMapping/>
  </p:clrMapOvr>
  <mc:AlternateContent xmlns:mc="http://schemas.openxmlformats.org/markup-compatibility/2006" xmlns:p14="http://schemas.microsoft.com/office/powerpoint/2010/main">
    <mc:Choice Requires="p14">
      <p:transition spd="slow" p14:dur="2000" advTm="6359"/>
    </mc:Choice>
    <mc:Fallback xmlns="">
      <p:transition spd="slow" advTm="63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1BF9D-7312-D146-A098-1393906DE9CF}"/>
              </a:ext>
            </a:extLst>
          </p:cNvPr>
          <p:cNvSpPr txBox="1"/>
          <p:nvPr/>
        </p:nvSpPr>
        <p:spPr>
          <a:xfrm>
            <a:off x="403340" y="345182"/>
            <a:ext cx="11684581" cy="769441"/>
          </a:xfrm>
          <a:prstGeom prst="rect">
            <a:avLst/>
          </a:prstGeom>
          <a:noFill/>
        </p:spPr>
        <p:txBody>
          <a:bodyPr wrap="square" lIns="91440" tIns="45720" rIns="91440" bIns="45720" rtlCol="0" anchor="t">
            <a:spAutoFit/>
          </a:bodyPr>
          <a:lstStyle/>
          <a:p>
            <a:r>
              <a:rPr lang="en-US" sz="4400" b="1" spc="-150" dirty="0">
                <a:solidFill>
                  <a:srgbClr val="2E2D62"/>
                </a:solidFill>
                <a:latin typeface="Arial"/>
                <a:cs typeface="Arial"/>
              </a:rPr>
              <a:t>Lattice Description</a:t>
            </a:r>
            <a:endParaRPr lang="en-US" dirty="0"/>
          </a:p>
        </p:txBody>
      </p:sp>
      <p:sp>
        <p:nvSpPr>
          <p:cNvPr id="15" name="TextBox 14">
            <a:extLst>
              <a:ext uri="{FF2B5EF4-FFF2-40B4-BE49-F238E27FC236}">
                <a16:creationId xmlns:a16="http://schemas.microsoft.com/office/drawing/2014/main" id="{63EA26D6-7AA6-1DFE-6AA4-2F2B1C22CE4A}"/>
              </a:ext>
            </a:extLst>
          </p:cNvPr>
          <p:cNvSpPr txBox="1"/>
          <p:nvPr/>
        </p:nvSpPr>
        <p:spPr>
          <a:xfrm>
            <a:off x="599768" y="1337187"/>
            <a:ext cx="7413458" cy="769441"/>
          </a:xfrm>
          <a:prstGeom prst="rect">
            <a:avLst/>
          </a:prstGeom>
          <a:noFill/>
        </p:spPr>
        <p:txBody>
          <a:bodyPr wrap="square" lIns="91440" tIns="45720" rIns="91440" bIns="45720" rtlCol="0" anchor="t">
            <a:spAutoFit/>
          </a:bodyPr>
          <a:lstStyle/>
          <a:p>
            <a:r>
              <a:rPr lang="en-GB" sz="2200" b="1" dirty="0"/>
              <a:t>How do you describe an accelerator lattice?</a:t>
            </a:r>
          </a:p>
          <a:p>
            <a:r>
              <a:rPr lang="en-GB" sz="2200" i="1" dirty="0"/>
              <a:t>It depends who you ask!</a:t>
            </a:r>
          </a:p>
        </p:txBody>
      </p:sp>
      <p:sp>
        <p:nvSpPr>
          <p:cNvPr id="17" name="Rectangle 16">
            <a:extLst>
              <a:ext uri="{FF2B5EF4-FFF2-40B4-BE49-F238E27FC236}">
                <a16:creationId xmlns:a16="http://schemas.microsoft.com/office/drawing/2014/main" id="{A195AA97-DAB3-D163-6DD6-F3EBF13B4939}"/>
              </a:ext>
            </a:extLst>
          </p:cNvPr>
          <p:cNvSpPr/>
          <p:nvPr/>
        </p:nvSpPr>
        <p:spPr>
          <a:xfrm>
            <a:off x="964138" y="2222208"/>
            <a:ext cx="2553097" cy="3377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b="1" u="sng" dirty="0"/>
              <a:t>Physicist:</a:t>
            </a:r>
          </a:p>
          <a:p>
            <a:pPr algn="ctr"/>
            <a:r>
              <a:rPr lang="en-GB" dirty="0"/>
              <a:t>Components that use EM fields to direct, steer and focus beams of particles.</a:t>
            </a:r>
          </a:p>
          <a:p>
            <a:pPr algn="ctr"/>
            <a:endParaRPr lang="en-GB" dirty="0"/>
          </a:p>
          <a:p>
            <a:pPr algn="ctr"/>
            <a:r>
              <a:rPr lang="en-GB" b="1" i="1" u="sng"/>
              <a:t>Description format:</a:t>
            </a:r>
          </a:p>
          <a:p>
            <a:pPr algn="ctr"/>
            <a:r>
              <a:rPr lang="en-GB" dirty="0"/>
              <a:t>Simulation code lattice files</a:t>
            </a:r>
          </a:p>
        </p:txBody>
      </p:sp>
      <p:sp>
        <p:nvSpPr>
          <p:cNvPr id="18" name="Rectangle 17">
            <a:extLst>
              <a:ext uri="{FF2B5EF4-FFF2-40B4-BE49-F238E27FC236}">
                <a16:creationId xmlns:a16="http://schemas.microsoft.com/office/drawing/2014/main" id="{75BD3389-BE85-D8C1-8046-59EC65D11CE7}"/>
              </a:ext>
            </a:extLst>
          </p:cNvPr>
          <p:cNvSpPr/>
          <p:nvPr/>
        </p:nvSpPr>
        <p:spPr>
          <a:xfrm>
            <a:off x="3645424" y="2222207"/>
            <a:ext cx="2438797" cy="3368003"/>
          </a:xfrm>
          <a:prstGeom prst="rect">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b="1" u="sng" dirty="0"/>
              <a:t>Controls Engineer:</a:t>
            </a:r>
            <a:endParaRPr lang="en-US" dirty="0"/>
          </a:p>
          <a:p>
            <a:pPr algn="ctr"/>
            <a:r>
              <a:rPr lang="en-GB" dirty="0"/>
              <a:t>Elements that can be used to change or monitor the beam using setpoints, currents and voltages</a:t>
            </a:r>
          </a:p>
          <a:p>
            <a:pPr algn="ctr"/>
            <a:endParaRPr lang="en-GB" dirty="0"/>
          </a:p>
          <a:p>
            <a:pPr algn="ctr"/>
            <a:r>
              <a:rPr lang="en-GB" b="1" i="1" u="sng" dirty="0"/>
              <a:t>Description format:</a:t>
            </a:r>
          </a:p>
          <a:p>
            <a:pPr algn="ctr"/>
            <a:r>
              <a:rPr lang="en-GB" dirty="0"/>
              <a:t>Control system configuration files (i.e. EPICS database)</a:t>
            </a:r>
          </a:p>
        </p:txBody>
      </p:sp>
      <p:sp>
        <p:nvSpPr>
          <p:cNvPr id="19" name="Rectangle 18">
            <a:extLst>
              <a:ext uri="{FF2B5EF4-FFF2-40B4-BE49-F238E27FC236}">
                <a16:creationId xmlns:a16="http://schemas.microsoft.com/office/drawing/2014/main" id="{D5EFD950-518D-20A0-F68C-2BC4EAE35D25}"/>
              </a:ext>
            </a:extLst>
          </p:cNvPr>
          <p:cNvSpPr/>
          <p:nvPr/>
        </p:nvSpPr>
        <p:spPr>
          <a:xfrm>
            <a:off x="6231462" y="2222207"/>
            <a:ext cx="2419747" cy="3372765"/>
          </a:xfrm>
          <a:prstGeom prst="rect">
            <a:avLst/>
          </a:prstGeom>
          <a:solidFill>
            <a:schemeClr val="tx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b="1" u="sng" dirty="0"/>
              <a:t>RF / Magnet / Diagnostics expert:</a:t>
            </a:r>
          </a:p>
          <a:p>
            <a:pPr algn="ctr"/>
            <a:r>
              <a:rPr lang="en-GB" dirty="0"/>
              <a:t>In-depth knowledge of the physics and design of specific components.</a:t>
            </a:r>
          </a:p>
          <a:p>
            <a:pPr algn="ctr"/>
            <a:endParaRPr lang="en-GB" dirty="0"/>
          </a:p>
          <a:p>
            <a:pPr algn="ctr"/>
            <a:r>
              <a:rPr lang="en-GB" b="1" i="1" u="sng" dirty="0"/>
              <a:t>Description format:</a:t>
            </a:r>
          </a:p>
          <a:p>
            <a:pPr algn="ctr"/>
            <a:r>
              <a:rPr lang="en-GB" dirty="0"/>
              <a:t>Simulated models of components and their fields</a:t>
            </a:r>
          </a:p>
        </p:txBody>
      </p:sp>
      <p:sp>
        <p:nvSpPr>
          <p:cNvPr id="20" name="Rectangle 19">
            <a:extLst>
              <a:ext uri="{FF2B5EF4-FFF2-40B4-BE49-F238E27FC236}">
                <a16:creationId xmlns:a16="http://schemas.microsoft.com/office/drawing/2014/main" id="{E33511AC-B79B-EBA2-640E-2040AB5136A4}"/>
              </a:ext>
            </a:extLst>
          </p:cNvPr>
          <p:cNvSpPr/>
          <p:nvPr/>
        </p:nvSpPr>
        <p:spPr>
          <a:xfrm>
            <a:off x="8850836" y="2222206"/>
            <a:ext cx="2338784" cy="3363240"/>
          </a:xfrm>
          <a:prstGeom prst="rect">
            <a:avLst/>
          </a:prstGeom>
          <a:solidFill>
            <a:schemeClr val="tx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b="1" u="sng" dirty="0"/>
              <a:t>Mechanical Engineer:</a:t>
            </a:r>
          </a:p>
          <a:p>
            <a:pPr algn="ctr"/>
            <a:r>
              <a:rPr lang="en-GB" dirty="0"/>
              <a:t>Elements physically connected, aligned and placed on girders.</a:t>
            </a:r>
          </a:p>
          <a:p>
            <a:pPr algn="ctr"/>
            <a:endParaRPr lang="en-GB" dirty="0"/>
          </a:p>
          <a:p>
            <a:pPr algn="ctr"/>
            <a:r>
              <a:rPr lang="en-GB" b="1" i="1" u="sng" dirty="0"/>
              <a:t>Description format:</a:t>
            </a:r>
          </a:p>
          <a:p>
            <a:pPr algn="ctr"/>
            <a:r>
              <a:rPr lang="en-GB" dirty="0"/>
              <a:t>CAD models and drawings</a:t>
            </a:r>
          </a:p>
        </p:txBody>
      </p:sp>
      <p:sp>
        <p:nvSpPr>
          <p:cNvPr id="22" name="Rounded Rectangle 11">
            <a:extLst>
              <a:ext uri="{FF2B5EF4-FFF2-40B4-BE49-F238E27FC236}">
                <a16:creationId xmlns:a16="http://schemas.microsoft.com/office/drawing/2014/main" id="{16A14D74-28D0-0753-71E7-E64AAF013FF7}"/>
              </a:ext>
            </a:extLst>
          </p:cNvPr>
          <p:cNvSpPr/>
          <p:nvPr/>
        </p:nvSpPr>
        <p:spPr>
          <a:xfrm>
            <a:off x="402065" y="5701821"/>
            <a:ext cx="10490811" cy="8228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i="1"/>
              <a:t>Can there be an all-encompassing description of a lattice that will satisfy everyone?</a:t>
            </a:r>
          </a:p>
          <a:p>
            <a:pPr algn="ctr"/>
            <a:r>
              <a:rPr lang="en-GB" i="1" dirty="0"/>
              <a:t>(Perhaps not, but for a digital twin we at least need to unify the control system and simulation descriptions.)</a:t>
            </a:r>
          </a:p>
        </p:txBody>
      </p:sp>
    </p:spTree>
    <p:extLst>
      <p:ext uri="{BB962C8B-B14F-4D97-AF65-F5344CB8AC3E}">
        <p14:creationId xmlns:p14="http://schemas.microsoft.com/office/powerpoint/2010/main" val="1243358367"/>
      </p:ext>
    </p:extLst>
  </p:cSld>
  <p:clrMapOvr>
    <a:masterClrMapping/>
  </p:clrMapOvr>
  <mc:AlternateContent xmlns:mc="http://schemas.openxmlformats.org/markup-compatibility/2006" xmlns:p14="http://schemas.microsoft.com/office/powerpoint/2010/main">
    <mc:Choice Requires="p14">
      <p:transition spd="slow" p14:dur="2000" advTm="60454"/>
    </mc:Choice>
    <mc:Fallback xmlns="">
      <p:transition spd="slow" advTm="604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71C681E-055B-B75C-D4BD-E825244BEC9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9860701-EC5C-E50B-78A7-FC0CBE2226D4}"/>
              </a:ext>
            </a:extLst>
          </p:cNvPr>
          <p:cNvSpPr txBox="1"/>
          <p:nvPr/>
        </p:nvSpPr>
        <p:spPr>
          <a:xfrm>
            <a:off x="403340" y="345182"/>
            <a:ext cx="11684581" cy="769441"/>
          </a:xfrm>
          <a:prstGeom prst="rect">
            <a:avLst/>
          </a:prstGeom>
          <a:noFill/>
        </p:spPr>
        <p:txBody>
          <a:bodyPr wrap="square" lIns="91440" tIns="45720" rIns="91440" bIns="45720" rtlCol="0" anchor="t">
            <a:spAutoFit/>
          </a:bodyPr>
          <a:lstStyle/>
          <a:p>
            <a:r>
              <a:rPr lang="en-US" sz="4400" b="1" spc="-150" dirty="0">
                <a:solidFill>
                  <a:srgbClr val="2E2D62"/>
                </a:solidFill>
                <a:latin typeface="Arial"/>
                <a:cs typeface="Arial"/>
              </a:rPr>
              <a:t>NALA (Not Another Lattice Architecture)</a:t>
            </a:r>
            <a:endParaRPr lang="en-US" dirty="0"/>
          </a:p>
        </p:txBody>
      </p:sp>
      <p:pic>
        <p:nvPicPr>
          <p:cNvPr id="3" name="Picture 2" descr="A diagram of a computer&#10;&#10;AI-generated content may be incorrect.">
            <a:extLst>
              <a:ext uri="{FF2B5EF4-FFF2-40B4-BE49-F238E27FC236}">
                <a16:creationId xmlns:a16="http://schemas.microsoft.com/office/drawing/2014/main" id="{1918F830-8E6C-C350-BA6E-BAF1522AD6A1}"/>
              </a:ext>
            </a:extLst>
          </p:cNvPr>
          <p:cNvPicPr>
            <a:picLocks noChangeAspect="1"/>
          </p:cNvPicPr>
          <p:nvPr/>
        </p:nvPicPr>
        <p:blipFill>
          <a:blip r:embed="rId3"/>
          <a:stretch>
            <a:fillRect/>
          </a:stretch>
        </p:blipFill>
        <p:spPr>
          <a:xfrm>
            <a:off x="400538" y="1118141"/>
            <a:ext cx="10326077" cy="5735410"/>
          </a:xfrm>
          <a:prstGeom prst="rect">
            <a:avLst/>
          </a:prstGeom>
        </p:spPr>
      </p:pic>
      <p:sp>
        <p:nvSpPr>
          <p:cNvPr id="12" name="TextBox 11">
            <a:extLst>
              <a:ext uri="{FF2B5EF4-FFF2-40B4-BE49-F238E27FC236}">
                <a16:creationId xmlns:a16="http://schemas.microsoft.com/office/drawing/2014/main" id="{3D9949B5-7BF3-5B79-BFEA-CC80CA77F683}"/>
              </a:ext>
            </a:extLst>
          </p:cNvPr>
          <p:cNvSpPr txBox="1"/>
          <p:nvPr/>
        </p:nvSpPr>
        <p:spPr>
          <a:xfrm>
            <a:off x="8896365" y="6091373"/>
            <a:ext cx="3197665" cy="64633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NALA </a:t>
            </a:r>
            <a:r>
              <a:rPr lang="en-US" b="1" dirty="0">
                <a:hlinkClick r:id="rId4"/>
              </a:rPr>
              <a:t>repo</a:t>
            </a:r>
            <a:r>
              <a:rPr lang="en-US" b="1" dirty="0"/>
              <a:t> (STFC </a:t>
            </a:r>
            <a:r>
              <a:rPr lang="en-US" b="1" dirty="0" err="1"/>
              <a:t>gitlab</a:t>
            </a:r>
            <a:r>
              <a:rPr lang="en-US" b="1" dirty="0"/>
              <a:t> required)</a:t>
            </a:r>
          </a:p>
        </p:txBody>
      </p:sp>
    </p:spTree>
    <p:extLst>
      <p:ext uri="{BB962C8B-B14F-4D97-AF65-F5344CB8AC3E}">
        <p14:creationId xmlns:p14="http://schemas.microsoft.com/office/powerpoint/2010/main" val="2903543379"/>
      </p:ext>
    </p:extLst>
  </p:cSld>
  <p:clrMapOvr>
    <a:masterClrMapping/>
  </p:clrMapOvr>
  <mc:AlternateContent xmlns:mc="http://schemas.openxmlformats.org/markup-compatibility/2006" xmlns:p14="http://schemas.microsoft.com/office/powerpoint/2010/main">
    <mc:Choice Requires="p14">
      <p:transition spd="slow" p14:dur="2000" advTm="60454"/>
    </mc:Choice>
    <mc:Fallback xmlns="">
      <p:transition spd="slow" advTm="604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E366A26-8B25-DF66-B556-9B3EE188C48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6B96EB-CCE1-CE8D-9A9A-1AA4169933EC}"/>
              </a:ext>
            </a:extLst>
          </p:cNvPr>
          <p:cNvSpPr txBox="1"/>
          <p:nvPr/>
        </p:nvSpPr>
        <p:spPr>
          <a:xfrm>
            <a:off x="403340" y="345182"/>
            <a:ext cx="11684581" cy="769441"/>
          </a:xfrm>
          <a:prstGeom prst="rect">
            <a:avLst/>
          </a:prstGeom>
          <a:noFill/>
        </p:spPr>
        <p:txBody>
          <a:bodyPr wrap="square" lIns="91440" tIns="45720" rIns="91440" bIns="45720" rtlCol="0" anchor="t">
            <a:spAutoFit/>
          </a:bodyPr>
          <a:lstStyle/>
          <a:p>
            <a:r>
              <a:rPr lang="en-US" sz="4400" b="1" spc="-150" dirty="0">
                <a:solidFill>
                  <a:srgbClr val="2E2D62"/>
                </a:solidFill>
                <a:latin typeface="Arial"/>
                <a:cs typeface="Arial"/>
              </a:rPr>
              <a:t>Simulation Framework</a:t>
            </a:r>
            <a:endParaRPr lang="en-US" dirty="0"/>
          </a:p>
        </p:txBody>
      </p:sp>
      <p:sp>
        <p:nvSpPr>
          <p:cNvPr id="2" name="TextBox 1">
            <a:extLst>
              <a:ext uri="{FF2B5EF4-FFF2-40B4-BE49-F238E27FC236}">
                <a16:creationId xmlns:a16="http://schemas.microsoft.com/office/drawing/2014/main" id="{3DF6DBE4-A3E8-7EAF-379A-B250638AF93F}"/>
              </a:ext>
            </a:extLst>
          </p:cNvPr>
          <p:cNvSpPr txBox="1"/>
          <p:nvPr/>
        </p:nvSpPr>
        <p:spPr>
          <a:xfrm>
            <a:off x="599768" y="1337187"/>
            <a:ext cx="7413458" cy="3816429"/>
          </a:xfrm>
          <a:prstGeom prst="rect">
            <a:avLst/>
          </a:prstGeom>
          <a:noFill/>
        </p:spPr>
        <p:txBody>
          <a:bodyPr wrap="square" lIns="91440" tIns="45720" rIns="91440" bIns="45720" rtlCol="0" anchor="t">
            <a:spAutoFit/>
          </a:bodyPr>
          <a:lstStyle/>
          <a:p>
            <a:r>
              <a:rPr lang="en-GB" sz="2200" b="1" dirty="0"/>
              <a:t>SIMBA </a:t>
            </a:r>
            <a:r>
              <a:rPr lang="en-GB" sz="2200" dirty="0"/>
              <a:t>is a python package to enable simulations of (linear) particle accelerators.</a:t>
            </a:r>
            <a:endParaRPr lang="en-US" dirty="0"/>
          </a:p>
          <a:p>
            <a:r>
              <a:rPr lang="en-GB" sz="2200" dirty="0"/>
              <a:t>The lattice is derived from the NALA structure.</a:t>
            </a:r>
          </a:p>
          <a:p>
            <a:endParaRPr lang="en-GB" sz="2200" dirty="0"/>
          </a:p>
          <a:p>
            <a:r>
              <a:rPr lang="en-GB" sz="2200" i="1" dirty="0"/>
              <a:t>Abstract away </a:t>
            </a:r>
            <a:r>
              <a:rPr lang="en-GB" sz="2200" dirty="0"/>
              <a:t>the details of underlying tracking codes:</a:t>
            </a:r>
          </a:p>
          <a:p>
            <a:pPr marL="342900" indent="-342900">
              <a:buFont typeface="Arial"/>
              <a:buChar char="•"/>
            </a:pPr>
            <a:r>
              <a:rPr lang="en-GB" sz="2200" dirty="0"/>
              <a:t>Consistent beam tracking across multiple beam physics modalities (i.e. RF gun, linac, FEL, plasma...).</a:t>
            </a:r>
          </a:p>
          <a:p>
            <a:pPr marL="342900" indent="-342900">
              <a:buFont typeface="Arial"/>
              <a:buChar char="•"/>
            </a:pPr>
            <a:r>
              <a:rPr lang="en-GB" sz="2200" dirty="0"/>
              <a:t>Does not require expertise in multiple codes!</a:t>
            </a:r>
          </a:p>
          <a:p>
            <a:endParaRPr lang="en-GB" sz="2200" dirty="0"/>
          </a:p>
          <a:p>
            <a:endParaRPr lang="en-GB" sz="2200" dirty="0"/>
          </a:p>
          <a:p>
            <a:pPr marL="457200" indent="-457200">
              <a:buFont typeface="Arial"/>
              <a:buChar char="•"/>
            </a:pPr>
            <a:endParaRPr lang="en-GB" sz="2200" dirty="0"/>
          </a:p>
        </p:txBody>
      </p:sp>
      <p:grpSp>
        <p:nvGrpSpPr>
          <p:cNvPr id="4" name="Group 3">
            <a:extLst>
              <a:ext uri="{FF2B5EF4-FFF2-40B4-BE49-F238E27FC236}">
                <a16:creationId xmlns:a16="http://schemas.microsoft.com/office/drawing/2014/main" id="{7159CC35-5FFE-FDCB-6652-016EC286F43A}"/>
              </a:ext>
            </a:extLst>
          </p:cNvPr>
          <p:cNvGrpSpPr/>
          <p:nvPr/>
        </p:nvGrpSpPr>
        <p:grpSpPr>
          <a:xfrm>
            <a:off x="528983" y="4483421"/>
            <a:ext cx="5042213" cy="2282757"/>
            <a:chOff x="6228944" y="3923490"/>
            <a:chExt cx="4169924" cy="2282757"/>
          </a:xfrm>
        </p:grpSpPr>
        <p:sp>
          <p:nvSpPr>
            <p:cNvPr id="6" name="Rectangle: Diagonal Corners Rounded 5">
              <a:extLst>
                <a:ext uri="{FF2B5EF4-FFF2-40B4-BE49-F238E27FC236}">
                  <a16:creationId xmlns:a16="http://schemas.microsoft.com/office/drawing/2014/main" id="{8A7F6990-73C4-4D48-7F0C-526521ACA67D}"/>
                </a:ext>
              </a:extLst>
            </p:cNvPr>
            <p:cNvSpPr/>
            <p:nvPr/>
          </p:nvSpPr>
          <p:spPr>
            <a:xfrm flipH="1">
              <a:off x="6228944" y="3923490"/>
              <a:ext cx="4169924" cy="2282757"/>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extBox 7">
              <a:extLst>
                <a:ext uri="{FF2B5EF4-FFF2-40B4-BE49-F238E27FC236}">
                  <a16:creationId xmlns:a16="http://schemas.microsoft.com/office/drawing/2014/main" id="{4DC7C5A0-51DC-3703-FEA9-8A15500B35D2}"/>
                </a:ext>
              </a:extLst>
            </p:cNvPr>
            <p:cNvSpPr txBox="1"/>
            <p:nvPr/>
          </p:nvSpPr>
          <p:spPr>
            <a:xfrm>
              <a:off x="7683926" y="4033737"/>
              <a:ext cx="767838" cy="369332"/>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u="sng" dirty="0"/>
                <a:t>SIMBA</a:t>
              </a:r>
            </a:p>
          </p:txBody>
        </p:sp>
        <p:sp>
          <p:nvSpPr>
            <p:cNvPr id="8" name="TextBox 9">
              <a:extLst>
                <a:ext uri="{FF2B5EF4-FFF2-40B4-BE49-F238E27FC236}">
                  <a16:creationId xmlns:a16="http://schemas.microsoft.com/office/drawing/2014/main" id="{A42687D5-3044-184A-86B9-7607A6D03671}"/>
                </a:ext>
              </a:extLst>
            </p:cNvPr>
            <p:cNvSpPr txBox="1"/>
            <p:nvPr/>
          </p:nvSpPr>
          <p:spPr>
            <a:xfrm>
              <a:off x="6393152" y="4441981"/>
              <a:ext cx="384150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Abstract input files away</a:t>
              </a:r>
            </a:p>
            <a:p>
              <a:pPr marL="285750" indent="-285750">
                <a:buFont typeface="Arial" panose="020B0604020202020204" pitchFamily="34" charset="0"/>
                <a:buChar char="•"/>
              </a:pPr>
              <a:r>
                <a:rPr lang="en-GB" dirty="0"/>
                <a:t>Interact only with python methods</a:t>
              </a:r>
            </a:p>
            <a:p>
              <a:pPr marL="285750" indent="-285750">
                <a:buFont typeface="Arial" panose="020B0604020202020204" pitchFamily="34" charset="0"/>
                <a:buChar char="•"/>
              </a:pPr>
              <a:r>
                <a:rPr lang="en-GB" dirty="0"/>
                <a:t>Code-agnostic input/output</a:t>
              </a:r>
            </a:p>
            <a:p>
              <a:pPr marL="285750" indent="-285750">
                <a:buFont typeface="Arial" panose="020B0604020202020204" pitchFamily="34" charset="0"/>
                <a:buChar char="•"/>
              </a:pPr>
              <a:r>
                <a:rPr lang="en-GB" dirty="0"/>
                <a:t>Convert input/output data to standard formats</a:t>
              </a:r>
            </a:p>
            <a:p>
              <a:pPr marL="285750" indent="-285750">
                <a:buFont typeface="Arial" panose="020B0604020202020204" pitchFamily="34" charset="0"/>
                <a:buChar char="•"/>
              </a:pPr>
              <a:r>
                <a:rPr lang="en-GB" i="1" dirty="0"/>
                <a:t>Learn new “abstract” code</a:t>
              </a:r>
            </a:p>
          </p:txBody>
        </p:sp>
      </p:grpSp>
      <p:sp>
        <p:nvSpPr>
          <p:cNvPr id="12" name="TextBox 11">
            <a:extLst>
              <a:ext uri="{FF2B5EF4-FFF2-40B4-BE49-F238E27FC236}">
                <a16:creationId xmlns:a16="http://schemas.microsoft.com/office/drawing/2014/main" id="{C1086156-74BC-6036-7135-23235A8F8A3C}"/>
              </a:ext>
            </a:extLst>
          </p:cNvPr>
          <p:cNvSpPr txBox="1"/>
          <p:nvPr/>
        </p:nvSpPr>
        <p:spPr>
          <a:xfrm>
            <a:off x="8759596" y="200526"/>
            <a:ext cx="3197665" cy="64633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SIMBA </a:t>
            </a:r>
            <a:r>
              <a:rPr lang="en-US" b="1" dirty="0">
                <a:hlinkClick r:id="rId3"/>
              </a:rPr>
              <a:t>repo</a:t>
            </a:r>
            <a:r>
              <a:rPr lang="en-US" b="1" dirty="0"/>
              <a:t> (STFC </a:t>
            </a:r>
            <a:r>
              <a:rPr lang="en-US" b="1" dirty="0" err="1"/>
              <a:t>gitlab</a:t>
            </a:r>
            <a:r>
              <a:rPr lang="en-US" b="1" dirty="0"/>
              <a:t> required)</a:t>
            </a:r>
          </a:p>
        </p:txBody>
      </p:sp>
      <p:sp>
        <p:nvSpPr>
          <p:cNvPr id="15" name="Rounded Rectangle 11">
            <a:extLst>
              <a:ext uri="{FF2B5EF4-FFF2-40B4-BE49-F238E27FC236}">
                <a16:creationId xmlns:a16="http://schemas.microsoft.com/office/drawing/2014/main" id="{A6EBED2B-C6DB-82FC-D778-35B56828F45B}"/>
              </a:ext>
            </a:extLst>
          </p:cNvPr>
          <p:cNvSpPr/>
          <p:nvPr/>
        </p:nvSpPr>
        <p:spPr>
          <a:xfrm>
            <a:off x="8685272" y="1114923"/>
            <a:ext cx="2533652" cy="430226"/>
          </a:xfrm>
          <a:prstGeom prst="round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r>
              <a:rPr lang="en-GB" b="1" dirty="0"/>
              <a:t>Define lattice </a:t>
            </a:r>
            <a:endParaRPr lang="en-US" b="1" dirty="0"/>
          </a:p>
        </p:txBody>
      </p:sp>
      <p:sp>
        <p:nvSpPr>
          <p:cNvPr id="20" name="Rounded Rectangle 11">
            <a:extLst>
              <a:ext uri="{FF2B5EF4-FFF2-40B4-BE49-F238E27FC236}">
                <a16:creationId xmlns:a16="http://schemas.microsoft.com/office/drawing/2014/main" id="{4BB61051-F44C-01FF-AF89-D7BD437D27F0}"/>
              </a:ext>
            </a:extLst>
          </p:cNvPr>
          <p:cNvSpPr/>
          <p:nvPr/>
        </p:nvSpPr>
        <p:spPr>
          <a:xfrm>
            <a:off x="7825579" y="1828076"/>
            <a:ext cx="4262805" cy="625610"/>
          </a:xfrm>
          <a:prstGeom prst="roundRect">
            <a:avLst/>
          </a:prstGeom>
          <a:solidFill>
            <a:schemeClr val="tx1">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r>
              <a:rPr lang="en-GB" b="1" dirty="0"/>
              <a:t>Specify subsections and codes to be used</a:t>
            </a:r>
            <a:endParaRPr lang="en-US" dirty="0"/>
          </a:p>
        </p:txBody>
      </p:sp>
      <p:sp>
        <p:nvSpPr>
          <p:cNvPr id="21" name="Rounded Rectangle 11">
            <a:extLst>
              <a:ext uri="{FF2B5EF4-FFF2-40B4-BE49-F238E27FC236}">
                <a16:creationId xmlns:a16="http://schemas.microsoft.com/office/drawing/2014/main" id="{6F128C41-6893-DD3E-D85D-7D25B68E9EA5}"/>
              </a:ext>
            </a:extLst>
          </p:cNvPr>
          <p:cNvSpPr/>
          <p:nvPr/>
        </p:nvSpPr>
        <p:spPr>
          <a:xfrm>
            <a:off x="8577809" y="2687768"/>
            <a:ext cx="2748575" cy="459534"/>
          </a:xfrm>
          <a:prstGeom prst="roundRect">
            <a:avLst/>
          </a:prstGeom>
          <a:solidFill>
            <a:schemeClr val="tx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r>
              <a:rPr lang="en-GB" b="1" dirty="0"/>
              <a:t>Define input beam</a:t>
            </a:r>
            <a:endParaRPr lang="en-US" dirty="0"/>
          </a:p>
        </p:txBody>
      </p:sp>
      <p:sp>
        <p:nvSpPr>
          <p:cNvPr id="22" name="Rounded Rectangle 11">
            <a:extLst>
              <a:ext uri="{FF2B5EF4-FFF2-40B4-BE49-F238E27FC236}">
                <a16:creationId xmlns:a16="http://schemas.microsoft.com/office/drawing/2014/main" id="{48AC6FA5-D9CB-D236-D8B4-8A69A7DB666A}"/>
              </a:ext>
            </a:extLst>
          </p:cNvPr>
          <p:cNvSpPr/>
          <p:nvPr/>
        </p:nvSpPr>
        <p:spPr>
          <a:xfrm>
            <a:off x="8489886" y="3410691"/>
            <a:ext cx="2914650" cy="2784608"/>
          </a:xfrm>
          <a:prstGeom prst="round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r>
              <a:rPr lang="en-GB" b="1" dirty="0"/>
              <a:t>Track:</a:t>
            </a:r>
            <a:endParaRPr lang="en-US" dirty="0"/>
          </a:p>
          <a:p>
            <a:pPr marL="285750" lvl="1" indent="-285750">
              <a:buFont typeface="Arial"/>
              <a:buChar char="•"/>
            </a:pPr>
            <a:r>
              <a:rPr lang="en-GB" b="1" dirty="0"/>
              <a:t>Preprocess (generate code-specific inputs)</a:t>
            </a:r>
          </a:p>
          <a:p>
            <a:pPr marL="285750" lvl="1" indent="-285750">
              <a:buFont typeface="Arial"/>
              <a:buChar char="•"/>
            </a:pPr>
            <a:r>
              <a:rPr lang="en-GB" b="1" dirty="0"/>
              <a:t>Write lattice file</a:t>
            </a:r>
          </a:p>
          <a:p>
            <a:pPr marL="285750" lvl="1" indent="-285750">
              <a:buFont typeface="Arial"/>
              <a:buChar char="•"/>
            </a:pPr>
            <a:r>
              <a:rPr lang="en-GB" b="1" dirty="0"/>
              <a:t>Run tracking code</a:t>
            </a:r>
          </a:p>
          <a:p>
            <a:pPr marL="285750" lvl="1" indent="-285750">
              <a:buFont typeface="Arial"/>
              <a:buChar char="•"/>
            </a:pPr>
            <a:r>
              <a:rPr lang="en-GB" b="1" dirty="0"/>
              <a:t>Postprocess (standardise outputs)</a:t>
            </a:r>
          </a:p>
        </p:txBody>
      </p:sp>
      <p:sp>
        <p:nvSpPr>
          <p:cNvPr id="23" name="Rounded Rectangle 11">
            <a:extLst>
              <a:ext uri="{FF2B5EF4-FFF2-40B4-BE49-F238E27FC236}">
                <a16:creationId xmlns:a16="http://schemas.microsoft.com/office/drawing/2014/main" id="{AAC7EA48-4200-5583-385B-A91B0E9AB22F}"/>
              </a:ext>
            </a:extLst>
          </p:cNvPr>
          <p:cNvSpPr/>
          <p:nvPr/>
        </p:nvSpPr>
        <p:spPr>
          <a:xfrm>
            <a:off x="5930802" y="4696367"/>
            <a:ext cx="2748575" cy="459534"/>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r>
              <a:rPr lang="en-GB" b="1" dirty="0"/>
              <a:t>Optimise</a:t>
            </a:r>
            <a:endParaRPr lang="en-US" dirty="0"/>
          </a:p>
        </p:txBody>
      </p:sp>
      <p:sp>
        <p:nvSpPr>
          <p:cNvPr id="24" name="Arrow: Down 23">
            <a:extLst>
              <a:ext uri="{FF2B5EF4-FFF2-40B4-BE49-F238E27FC236}">
                <a16:creationId xmlns:a16="http://schemas.microsoft.com/office/drawing/2014/main" id="{CDBD7C3E-516C-5DA2-6C9E-58B5FAB6B399}"/>
              </a:ext>
            </a:extLst>
          </p:cNvPr>
          <p:cNvSpPr/>
          <p:nvPr/>
        </p:nvSpPr>
        <p:spPr>
          <a:xfrm>
            <a:off x="9837615" y="1543538"/>
            <a:ext cx="244230" cy="2833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6A92138E-4720-41E9-89E3-E370FD544763}"/>
              </a:ext>
            </a:extLst>
          </p:cNvPr>
          <p:cNvSpPr/>
          <p:nvPr/>
        </p:nvSpPr>
        <p:spPr>
          <a:xfrm>
            <a:off x="9837614" y="2452076"/>
            <a:ext cx="244230" cy="2344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35FD4EA2-06D8-CC2F-5110-FEBFEFCD553E}"/>
              </a:ext>
            </a:extLst>
          </p:cNvPr>
          <p:cNvSpPr/>
          <p:nvPr/>
        </p:nvSpPr>
        <p:spPr>
          <a:xfrm>
            <a:off x="9837613" y="3145691"/>
            <a:ext cx="244230" cy="2833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0925585"/>
      </p:ext>
    </p:extLst>
  </p:cSld>
  <p:clrMapOvr>
    <a:masterClrMapping/>
  </p:clrMapOvr>
  <mc:AlternateContent xmlns:mc="http://schemas.openxmlformats.org/markup-compatibility/2006" xmlns:p14="http://schemas.microsoft.com/office/powerpoint/2010/main">
    <mc:Choice Requires="p14">
      <p:transition spd="slow" p14:dur="2000" advTm="60454"/>
    </mc:Choice>
    <mc:Fallback xmlns="">
      <p:transition spd="slow" advTm="60454"/>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316D48C-123A-B283-A32F-F844BF17930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5E77238-B9DA-2F35-5B99-B62D467B8448}"/>
              </a:ext>
            </a:extLst>
          </p:cNvPr>
          <p:cNvSpPr/>
          <p:nvPr/>
        </p:nvSpPr>
        <p:spPr>
          <a:xfrm>
            <a:off x="1277496" y="3657717"/>
            <a:ext cx="7138917" cy="1384995"/>
          </a:xfrm>
          <a:prstGeom prst="rect">
            <a:avLst/>
          </a:prstGeom>
        </p:spPr>
        <p:txBody>
          <a:bodyPr wrap="square" lIns="91440" tIns="45720" rIns="91440" bIns="45720" anchor="t">
            <a:spAutoFit/>
          </a:bodyPr>
          <a:lstStyle/>
          <a:p>
            <a:pPr marL="228600" lvl="1"/>
            <a:r>
              <a:rPr lang="en-GB" sz="2000" dirty="0">
                <a:solidFill>
                  <a:srgbClr val="626262"/>
                </a:solidFill>
                <a:latin typeface="Arial"/>
                <a:cs typeface="Arial"/>
              </a:rPr>
              <a:t>Simplified control system interfaces and </a:t>
            </a:r>
            <a:br>
              <a:rPr lang="en-GB" sz="2000" dirty="0">
                <a:solidFill>
                  <a:srgbClr val="626262"/>
                </a:solidFill>
                <a:latin typeface="Arial"/>
                <a:cs typeface="Arial"/>
              </a:rPr>
            </a:br>
            <a:r>
              <a:rPr lang="en-GB" sz="2000" dirty="0">
                <a:solidFill>
                  <a:srgbClr val="626262"/>
                </a:solidFill>
                <a:latin typeface="Arial"/>
                <a:cs typeface="Arial"/>
              </a:rPr>
              <a:t>virtual integration.</a:t>
            </a:r>
            <a:endParaRPr lang="en-US" sz="2000" dirty="0">
              <a:solidFill>
                <a:srgbClr val="626262"/>
              </a:solidFill>
              <a:latin typeface="Arial"/>
              <a:cs typeface="Arial"/>
            </a:endParaRPr>
          </a:p>
          <a:p>
            <a:pPr marL="228600" lvl="1"/>
            <a:endParaRPr lang="en-GB" sz="2000" dirty="0">
              <a:solidFill>
                <a:srgbClr val="626262"/>
              </a:solidFill>
              <a:latin typeface="Arial"/>
              <a:cs typeface="Arial"/>
            </a:endParaRPr>
          </a:p>
          <a:p>
            <a:endParaRPr lang="en-GB" sz="2400" dirty="0">
              <a:solidFill>
                <a:srgbClr val="626262"/>
              </a:solidFill>
              <a:latin typeface="Arial"/>
              <a:cs typeface="Arial"/>
            </a:endParaRPr>
          </a:p>
        </p:txBody>
      </p:sp>
      <p:pic>
        <p:nvPicPr>
          <p:cNvPr id="4" name="Picture 3">
            <a:extLst>
              <a:ext uri="{FF2B5EF4-FFF2-40B4-BE49-F238E27FC236}">
                <a16:creationId xmlns:a16="http://schemas.microsoft.com/office/drawing/2014/main" id="{70270F7E-843F-7C91-EE23-A47DB8C444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7BD002BF-DA87-AB2E-EBFD-6DB388EE8CF8}"/>
              </a:ext>
            </a:extLst>
          </p:cNvPr>
          <p:cNvSpPr txBox="1"/>
          <p:nvPr/>
        </p:nvSpPr>
        <p:spPr>
          <a:xfrm>
            <a:off x="1275637" y="2160730"/>
            <a:ext cx="9905640" cy="1569660"/>
          </a:xfrm>
          <a:prstGeom prst="rect">
            <a:avLst/>
          </a:prstGeom>
          <a:noFill/>
        </p:spPr>
        <p:txBody>
          <a:bodyPr wrap="square" lIns="91440" tIns="45720" rIns="91440" bIns="45720" rtlCol="0" anchor="t">
            <a:spAutoFit/>
          </a:bodyPr>
          <a:lstStyle/>
          <a:p>
            <a:r>
              <a:rPr lang="en-US" sz="4800" b="1" spc="-160" dirty="0">
                <a:solidFill>
                  <a:srgbClr val="2E2D62"/>
                </a:solidFill>
                <a:latin typeface="Arial"/>
                <a:cs typeface="Arial"/>
              </a:rPr>
              <a:t>Virtual Accelerator &amp;</a:t>
            </a:r>
          </a:p>
          <a:p>
            <a:r>
              <a:rPr lang="en-US" sz="4800" b="1" spc="-160" dirty="0"/>
              <a:t>Middle Layer</a:t>
            </a:r>
          </a:p>
        </p:txBody>
      </p:sp>
      <p:pic>
        <p:nvPicPr>
          <p:cNvPr id="7" name="Picture 6">
            <a:extLst>
              <a:ext uri="{FF2B5EF4-FFF2-40B4-BE49-F238E27FC236}">
                <a16:creationId xmlns:a16="http://schemas.microsoft.com/office/drawing/2014/main" id="{06114B9C-7D54-8671-34C7-2CF86ED859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1133579281"/>
      </p:ext>
    </p:extLst>
  </p:cSld>
  <p:clrMapOvr>
    <a:masterClrMapping/>
  </p:clrMapOvr>
  <mc:AlternateContent xmlns:mc="http://schemas.openxmlformats.org/markup-compatibility/2006" xmlns:p14="http://schemas.microsoft.com/office/powerpoint/2010/main">
    <mc:Choice Requires="p14">
      <p:transition spd="slow" p14:dur="2000" advTm="6359"/>
    </mc:Choice>
    <mc:Fallback xmlns="">
      <p:transition spd="slow" advTm="6359"/>
    </mc:Fallback>
  </mc:AlternateContent>
</p:sld>
</file>

<file path=ppt/theme/theme1.xml><?xml version="1.0" encoding="utf-8"?>
<a:theme xmlns:a="http://schemas.openxmlformats.org/drawingml/2006/main" name="Font and logo master">
  <a:themeElements>
    <a:clrScheme name="UKRI-STFC">
      <a:dk1>
        <a:srgbClr val="2E2D62"/>
      </a:dk1>
      <a:lt1>
        <a:srgbClr val="FFFFFF"/>
      </a:lt1>
      <a:dk2>
        <a:srgbClr val="C13D33"/>
      </a:dk2>
      <a:lt2>
        <a:srgbClr val="FFFFFF"/>
      </a:lt2>
      <a:accent1>
        <a:srgbClr val="D77900"/>
      </a:accent1>
      <a:accent2>
        <a:srgbClr val="3E863E"/>
      </a:accent2>
      <a:accent3>
        <a:srgbClr val="005E54"/>
      </a:accent3>
      <a:accent4>
        <a:srgbClr val="16978A"/>
      </a:accent4>
      <a:accent5>
        <a:srgbClr val="008AAD"/>
      </a:accent5>
      <a:accent6>
        <a:srgbClr val="003088"/>
      </a:accent6>
      <a:hlink>
        <a:srgbClr val="8A1A9B"/>
      </a:hlink>
      <a:folHlink>
        <a:srgbClr val="923D9D"/>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16</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Font and logo master</vt:lpstr>
      <vt:lpstr>Font WITHOUT logo master</vt:lpstr>
      <vt:lpstr>Progress towards a digital shadow for CLARA &amp; 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Philip Millard</dc:creator>
  <cp:keywords/>
  <dc:description/>
  <cp:revision>942</cp:revision>
  <dcterms:created xsi:type="dcterms:W3CDTF">2019-09-17T08:04:08Z</dcterms:created>
  <dcterms:modified xsi:type="dcterms:W3CDTF">2025-12-02T13:45:15Z</dcterms:modified>
  <cp:category/>
  <dc:identifier/>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0x0101006445508C348CAA4E997CE89F0BAF614B</vt:lpwstr>
  </property>
</Properties>
</file>