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7" r:id="rId3"/>
    <p:sldId id="283" r:id="rId4"/>
    <p:sldId id="261" r:id="rId5"/>
    <p:sldId id="262" r:id="rId6"/>
    <p:sldId id="263" r:id="rId7"/>
    <p:sldId id="265" r:id="rId8"/>
    <p:sldId id="269" r:id="rId9"/>
    <p:sldId id="272" r:id="rId10"/>
    <p:sldId id="274" r:id="rId11"/>
    <p:sldId id="276" r:id="rId12"/>
    <p:sldId id="277" r:id="rId13"/>
    <p:sldId id="278" r:id="rId14"/>
    <p:sldId id="279" r:id="rId15"/>
    <p:sldId id="266" r:id="rId16"/>
    <p:sldId id="280" r:id="rId17"/>
    <p:sldId id="281" r:id="rId18"/>
    <p:sldId id="268" r:id="rId19"/>
    <p:sldId id="275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67DE5D-6FEF-47C0-8321-6F570E1D4873}" v="4" dt="2026-06-15T07:07:28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Lenane" userId="5e029db5198b310b" providerId="LiveId" clId="{24D520F1-C0BB-486E-A4E7-34F89D550FB6}"/>
    <pc:docChg chg="undo redo custSel addSld delSld modSld sldOrd">
      <pc:chgData name="Tom Lenane" userId="5e029db5198b310b" providerId="LiveId" clId="{24D520F1-C0BB-486E-A4E7-34F89D550FB6}" dt="2026-06-15T09:45:15.933" v="16764" actId="1076"/>
      <pc:docMkLst>
        <pc:docMk/>
      </pc:docMkLst>
      <pc:sldChg chg="addSp delSp modSp new add del mod">
        <pc:chgData name="Tom Lenane" userId="5e029db5198b310b" providerId="LiveId" clId="{24D520F1-C0BB-486E-A4E7-34F89D550FB6}" dt="2026-06-12T13:56:53.877" v="16297" actId="1076"/>
        <pc:sldMkLst>
          <pc:docMk/>
          <pc:sldMk cId="2076281821" sldId="257"/>
        </pc:sldMkLst>
        <pc:spChg chg="add mod">
          <ac:chgData name="Tom Lenane" userId="5e029db5198b310b" providerId="LiveId" clId="{24D520F1-C0BB-486E-A4E7-34F89D550FB6}" dt="2026-06-09T10:55:29.240" v="448"/>
          <ac:spMkLst>
            <pc:docMk/>
            <pc:sldMk cId="2076281821" sldId="257"/>
            <ac:spMk id="4" creationId="{1B32AA7F-B2E8-31AB-FB9A-08A5FC721E65}"/>
          </ac:spMkLst>
        </pc:spChg>
        <pc:spChg chg="add mod">
          <ac:chgData name="Tom Lenane" userId="5e029db5198b310b" providerId="LiveId" clId="{24D520F1-C0BB-486E-A4E7-34F89D550FB6}" dt="2026-06-12T13:53:20.545" v="16254" actId="20577"/>
          <ac:spMkLst>
            <pc:docMk/>
            <pc:sldMk cId="2076281821" sldId="257"/>
            <ac:spMk id="5" creationId="{A30B5E68-DBD1-A229-370C-68FAE9CD6663}"/>
          </ac:spMkLst>
        </pc:spChg>
        <pc:spChg chg="add mod">
          <ac:chgData name="Tom Lenane" userId="5e029db5198b310b" providerId="LiveId" clId="{24D520F1-C0BB-486E-A4E7-34F89D550FB6}" dt="2026-06-12T13:56:01.833" v="16289" actId="1076"/>
          <ac:spMkLst>
            <pc:docMk/>
            <pc:sldMk cId="2076281821" sldId="257"/>
            <ac:spMk id="7" creationId="{938440A3-9352-19F8-61E8-9CF2A435591B}"/>
          </ac:spMkLst>
        </pc:spChg>
        <pc:picChg chg="add mod">
          <ac:chgData name="Tom Lenane" userId="5e029db5198b310b" providerId="LiveId" clId="{24D520F1-C0BB-486E-A4E7-34F89D550FB6}" dt="2026-06-09T10:56:17.823" v="477" actId="1076"/>
          <ac:picMkLst>
            <pc:docMk/>
            <pc:sldMk cId="2076281821" sldId="257"/>
            <ac:picMk id="6" creationId="{8528B7A4-755B-4F99-B14A-8D494117E0B2}"/>
          </ac:picMkLst>
        </pc:picChg>
        <pc:picChg chg="add mod">
          <ac:chgData name="Tom Lenane" userId="5e029db5198b310b" providerId="LiveId" clId="{24D520F1-C0BB-486E-A4E7-34F89D550FB6}" dt="2026-06-12T13:56:26.175" v="16295" actId="1076"/>
          <ac:picMkLst>
            <pc:docMk/>
            <pc:sldMk cId="2076281821" sldId="257"/>
            <ac:picMk id="14" creationId="{46DE63FA-AEFD-7216-207C-0C300F740558}"/>
          </ac:picMkLst>
        </pc:picChg>
        <pc:picChg chg="add mod">
          <ac:chgData name="Tom Lenane" userId="5e029db5198b310b" providerId="LiveId" clId="{24D520F1-C0BB-486E-A4E7-34F89D550FB6}" dt="2026-06-12T13:56:53.877" v="16297" actId="1076"/>
          <ac:picMkLst>
            <pc:docMk/>
            <pc:sldMk cId="2076281821" sldId="257"/>
            <ac:picMk id="15" creationId="{9C399863-CE63-04F1-1A7D-F2461797AEA3}"/>
          </ac:picMkLst>
        </pc:picChg>
      </pc:sldChg>
      <pc:sldChg chg="addSp delSp modSp new mod ord setBg addAnim delAnim setClrOvrMap">
        <pc:chgData name="Tom Lenane" userId="5e029db5198b310b" providerId="LiveId" clId="{24D520F1-C0BB-486E-A4E7-34F89D550FB6}" dt="2026-06-15T07:08:03.772" v="16762" actId="1076"/>
        <pc:sldMkLst>
          <pc:docMk/>
          <pc:sldMk cId="3061296594" sldId="258"/>
        </pc:sldMkLst>
        <pc:spChg chg="add mod ord">
          <ac:chgData name="Tom Lenane" userId="5e029db5198b310b" providerId="LiveId" clId="{24D520F1-C0BB-486E-A4E7-34F89D550FB6}" dt="2026-06-09T10:51:21.341" v="253" actId="167"/>
          <ac:spMkLst>
            <pc:docMk/>
            <pc:sldMk cId="3061296594" sldId="258"/>
            <ac:spMk id="6" creationId="{392F1B4E-D1DA-D51E-CEFA-7632D54E1A71}"/>
          </ac:spMkLst>
        </pc:spChg>
        <pc:spChg chg="add mod">
          <ac:chgData name="Tom Lenane" userId="5e029db5198b310b" providerId="LiveId" clId="{24D520F1-C0BB-486E-A4E7-34F89D550FB6}" dt="2026-06-09T10:54:05.755" v="434" actId="1076"/>
          <ac:spMkLst>
            <pc:docMk/>
            <pc:sldMk cId="3061296594" sldId="258"/>
            <ac:spMk id="56" creationId="{83027A9B-239C-0AE8-42DC-69A34DEDE613}"/>
          </ac:spMkLst>
        </pc:spChg>
        <pc:spChg chg="add del mod">
          <ac:chgData name="Tom Lenane" userId="5e029db5198b310b" providerId="LiveId" clId="{24D520F1-C0BB-486E-A4E7-34F89D550FB6}" dt="2026-06-15T07:07:53.840" v="16760" actId="1076"/>
          <ac:spMkLst>
            <pc:docMk/>
            <pc:sldMk cId="3061296594" sldId="258"/>
            <ac:spMk id="81" creationId="{115F5754-FB01-C3FA-60AB-66B889C92BEA}"/>
          </ac:spMkLst>
        </pc:spChg>
        <pc:picChg chg="add mod ord">
          <ac:chgData name="Tom Lenane" userId="5e029db5198b310b" providerId="LiveId" clId="{24D520F1-C0BB-486E-A4E7-34F89D550FB6}" dt="2026-06-15T07:08:03.772" v="16762" actId="1076"/>
          <ac:picMkLst>
            <pc:docMk/>
            <pc:sldMk cId="3061296594" sldId="258"/>
            <ac:picMk id="4" creationId="{D534BF09-8103-BB14-B07D-DC2DA9F5AEE6}"/>
          </ac:picMkLst>
        </pc:picChg>
        <pc:picChg chg="add mod ord">
          <ac:chgData name="Tom Lenane" userId="5e029db5198b310b" providerId="LiveId" clId="{24D520F1-C0BB-486E-A4E7-34F89D550FB6}" dt="2026-06-15T07:08:00.956" v="16761" actId="1076"/>
          <ac:picMkLst>
            <pc:docMk/>
            <pc:sldMk cId="3061296594" sldId="258"/>
            <ac:picMk id="5" creationId="{62257F16-7022-3333-13AE-DC8020F0BC7C}"/>
          </ac:picMkLst>
        </pc:picChg>
      </pc:sldChg>
      <pc:sldChg chg="addSp delSp modSp new mod">
        <pc:chgData name="Tom Lenane" userId="5e029db5198b310b" providerId="LiveId" clId="{24D520F1-C0BB-486E-A4E7-34F89D550FB6}" dt="2026-06-15T07:51:28.043" v="16763" actId="20577"/>
        <pc:sldMkLst>
          <pc:docMk/>
          <pc:sldMk cId="2818842969" sldId="261"/>
        </pc:sldMkLst>
        <pc:spChg chg="add mod">
          <ac:chgData name="Tom Lenane" userId="5e029db5198b310b" providerId="LiveId" clId="{24D520F1-C0BB-486E-A4E7-34F89D550FB6}" dt="2026-06-09T14:41:29.672" v="2689"/>
          <ac:spMkLst>
            <pc:docMk/>
            <pc:sldMk cId="2818842969" sldId="261"/>
            <ac:spMk id="4" creationId="{2C50E7D0-A771-43C9-776B-2635CA40FADD}"/>
          </ac:spMkLst>
        </pc:spChg>
        <pc:spChg chg="add mod">
          <ac:chgData name="Tom Lenane" userId="5e029db5198b310b" providerId="LiveId" clId="{24D520F1-C0BB-486E-A4E7-34F89D550FB6}" dt="2026-06-09T14:41:42.460" v="2714" actId="20577"/>
          <ac:spMkLst>
            <pc:docMk/>
            <pc:sldMk cId="2818842969" sldId="261"/>
            <ac:spMk id="5" creationId="{B63C0453-0899-1F3D-8422-6894F770B55F}"/>
          </ac:spMkLst>
        </pc:spChg>
        <pc:spChg chg="add mod">
          <ac:chgData name="Tom Lenane" userId="5e029db5198b310b" providerId="LiveId" clId="{24D520F1-C0BB-486E-A4E7-34F89D550FB6}" dt="2026-06-15T07:51:28.043" v="16763" actId="20577"/>
          <ac:spMkLst>
            <pc:docMk/>
            <pc:sldMk cId="2818842969" sldId="261"/>
            <ac:spMk id="6" creationId="{64470908-6499-7C50-E274-580EB1809140}"/>
          </ac:spMkLst>
        </pc:spChg>
        <pc:picChg chg="add mod">
          <ac:chgData name="Tom Lenane" userId="5e029db5198b310b" providerId="LiveId" clId="{24D520F1-C0BB-486E-A4E7-34F89D550FB6}" dt="2026-06-09T14:46:55.270" v="3238" actId="1076"/>
          <ac:picMkLst>
            <pc:docMk/>
            <pc:sldMk cId="2818842969" sldId="261"/>
            <ac:picMk id="7" creationId="{476F542D-4CD5-DB0F-A9C8-572D3D058B42}"/>
          </ac:picMkLst>
        </pc:picChg>
        <pc:picChg chg="add mod">
          <ac:chgData name="Tom Lenane" userId="5e029db5198b310b" providerId="LiveId" clId="{24D520F1-C0BB-486E-A4E7-34F89D550FB6}" dt="2026-06-10T19:15:22.205" v="7849"/>
          <ac:picMkLst>
            <pc:docMk/>
            <pc:sldMk cId="2818842969" sldId="261"/>
            <ac:picMk id="8" creationId="{B49892D2-C567-B0D6-AE41-0669D94A027F}"/>
          </ac:picMkLst>
        </pc:picChg>
      </pc:sldChg>
      <pc:sldChg chg="addSp delSp modSp new mod">
        <pc:chgData name="Tom Lenane" userId="5e029db5198b310b" providerId="LiveId" clId="{24D520F1-C0BB-486E-A4E7-34F89D550FB6}" dt="2026-06-15T09:45:15.933" v="16764" actId="1076"/>
        <pc:sldMkLst>
          <pc:docMk/>
          <pc:sldMk cId="2190658093" sldId="262"/>
        </pc:sldMkLst>
        <pc:spChg chg="add mod">
          <ac:chgData name="Tom Lenane" userId="5e029db5198b310b" providerId="LiveId" clId="{24D520F1-C0BB-486E-A4E7-34F89D550FB6}" dt="2026-06-09T21:07:12.298" v="3299"/>
          <ac:spMkLst>
            <pc:docMk/>
            <pc:sldMk cId="2190658093" sldId="262"/>
            <ac:spMk id="4" creationId="{F94A7962-A3FD-1AE4-768B-9154FC82154B}"/>
          </ac:spMkLst>
        </pc:spChg>
        <pc:spChg chg="add mod">
          <ac:chgData name="Tom Lenane" userId="5e029db5198b310b" providerId="LiveId" clId="{24D520F1-C0BB-486E-A4E7-34F89D550FB6}" dt="2026-06-10T13:43:04.055" v="4186" actId="20577"/>
          <ac:spMkLst>
            <pc:docMk/>
            <pc:sldMk cId="2190658093" sldId="262"/>
            <ac:spMk id="5" creationId="{B7B4AB12-AB94-EB89-F919-C6C5084F4191}"/>
          </ac:spMkLst>
        </pc:spChg>
        <pc:spChg chg="add mod">
          <ac:chgData name="Tom Lenane" userId="5e029db5198b310b" providerId="LiveId" clId="{24D520F1-C0BB-486E-A4E7-34F89D550FB6}" dt="2026-06-12T14:06:21.238" v="16536" actId="14100"/>
          <ac:spMkLst>
            <pc:docMk/>
            <pc:sldMk cId="2190658093" sldId="262"/>
            <ac:spMk id="6" creationId="{121B9CC0-1D07-776A-630F-99F0427FB123}"/>
          </ac:spMkLst>
        </pc:spChg>
        <pc:spChg chg="add mod">
          <ac:chgData name="Tom Lenane" userId="5e029db5198b310b" providerId="LiveId" clId="{24D520F1-C0BB-486E-A4E7-34F89D550FB6}" dt="2026-06-13T12:38:15.469" v="16545" actId="20577"/>
          <ac:spMkLst>
            <pc:docMk/>
            <pc:sldMk cId="2190658093" sldId="262"/>
            <ac:spMk id="12" creationId="{400C5DC0-03E3-982E-783D-5ADDE8A03947}"/>
          </ac:spMkLst>
        </pc:spChg>
        <pc:picChg chg="add mod">
          <ac:chgData name="Tom Lenane" userId="5e029db5198b310b" providerId="LiveId" clId="{24D520F1-C0BB-486E-A4E7-34F89D550FB6}" dt="2026-06-12T14:06:36.299" v="16539" actId="1076"/>
          <ac:picMkLst>
            <pc:docMk/>
            <pc:sldMk cId="2190658093" sldId="262"/>
            <ac:picMk id="8" creationId="{46168531-A97B-F06E-EC36-911E2E528BE6}"/>
          </ac:picMkLst>
        </pc:picChg>
        <pc:picChg chg="add mod">
          <ac:chgData name="Tom Lenane" userId="5e029db5198b310b" providerId="LiveId" clId="{24D520F1-C0BB-486E-A4E7-34F89D550FB6}" dt="2026-06-15T09:45:15.933" v="16764" actId="1076"/>
          <ac:picMkLst>
            <pc:docMk/>
            <pc:sldMk cId="2190658093" sldId="262"/>
            <ac:picMk id="10" creationId="{C0ACC4C0-927D-8FB8-3DC3-134CC6750268}"/>
          </ac:picMkLst>
        </pc:picChg>
        <pc:picChg chg="add mod">
          <ac:chgData name="Tom Lenane" userId="5e029db5198b310b" providerId="LiveId" clId="{24D520F1-C0BB-486E-A4E7-34F89D550FB6}" dt="2026-06-10T19:15:23.942" v="7850"/>
          <ac:picMkLst>
            <pc:docMk/>
            <pc:sldMk cId="2190658093" sldId="262"/>
            <ac:picMk id="11" creationId="{273CD5CB-BB5A-F6C7-1AF3-68EEE4A3B131}"/>
          </ac:picMkLst>
        </pc:picChg>
      </pc:sldChg>
      <pc:sldChg chg="addSp delSp modSp new mod">
        <pc:chgData name="Tom Lenane" userId="5e029db5198b310b" providerId="LiveId" clId="{24D520F1-C0BB-486E-A4E7-34F89D550FB6}" dt="2026-06-12T14:07:26.111" v="16543" actId="114"/>
        <pc:sldMkLst>
          <pc:docMk/>
          <pc:sldMk cId="2950802924" sldId="263"/>
        </pc:sldMkLst>
        <pc:spChg chg="add mod">
          <ac:chgData name="Tom Lenane" userId="5e029db5198b310b" providerId="LiveId" clId="{24D520F1-C0BB-486E-A4E7-34F89D550FB6}" dt="2026-06-10T13:41:36.020" v="4062"/>
          <ac:spMkLst>
            <pc:docMk/>
            <pc:sldMk cId="2950802924" sldId="263"/>
            <ac:spMk id="4" creationId="{9DEBB7D2-93EE-F2E3-A237-63675F7831E1}"/>
          </ac:spMkLst>
        </pc:spChg>
        <pc:spChg chg="add mod">
          <ac:chgData name="Tom Lenane" userId="5e029db5198b310b" providerId="LiveId" clId="{24D520F1-C0BB-486E-A4E7-34F89D550FB6}" dt="2026-06-10T15:12:56.876" v="4829" actId="1076"/>
          <ac:spMkLst>
            <pc:docMk/>
            <pc:sldMk cId="2950802924" sldId="263"/>
            <ac:spMk id="5" creationId="{52FD2A70-7774-2AC8-C79E-DC2CD6F1128D}"/>
          </ac:spMkLst>
        </pc:spChg>
        <pc:spChg chg="add mod">
          <ac:chgData name="Tom Lenane" userId="5e029db5198b310b" providerId="LiveId" clId="{24D520F1-C0BB-486E-A4E7-34F89D550FB6}" dt="2026-06-12T14:07:26.111" v="16543" actId="114"/>
          <ac:spMkLst>
            <pc:docMk/>
            <pc:sldMk cId="2950802924" sldId="263"/>
            <ac:spMk id="7" creationId="{D6398C35-5950-71F7-46F4-33492E689818}"/>
          </ac:spMkLst>
        </pc:spChg>
        <pc:picChg chg="add mod">
          <ac:chgData name="Tom Lenane" userId="5e029db5198b310b" providerId="LiveId" clId="{24D520F1-C0BB-486E-A4E7-34F89D550FB6}" dt="2026-06-11T15:04:41.562" v="14921" actId="1076"/>
          <ac:picMkLst>
            <pc:docMk/>
            <pc:sldMk cId="2950802924" sldId="263"/>
            <ac:picMk id="9" creationId="{6E18B5B5-5513-CB83-E889-4B28A489D48E}"/>
          </ac:picMkLst>
        </pc:picChg>
        <pc:picChg chg="add mod">
          <ac:chgData name="Tom Lenane" userId="5e029db5198b310b" providerId="LiveId" clId="{24D520F1-C0BB-486E-A4E7-34F89D550FB6}" dt="2026-06-11T15:05:04.281" v="14930" actId="1076"/>
          <ac:picMkLst>
            <pc:docMk/>
            <pc:sldMk cId="2950802924" sldId="263"/>
            <ac:picMk id="11" creationId="{6502C8A3-AC44-A65A-42D3-7808232B2697}"/>
          </ac:picMkLst>
        </pc:picChg>
        <pc:picChg chg="add mod">
          <ac:chgData name="Tom Lenane" userId="5e029db5198b310b" providerId="LiveId" clId="{24D520F1-C0BB-486E-A4E7-34F89D550FB6}" dt="2026-06-10T19:15:25.474" v="7851"/>
          <ac:picMkLst>
            <pc:docMk/>
            <pc:sldMk cId="2950802924" sldId="263"/>
            <ac:picMk id="12" creationId="{4BF5B8BD-FFA6-2695-7DF8-AE79581C93D1}"/>
          </ac:picMkLst>
        </pc:picChg>
        <pc:picChg chg="add mod">
          <ac:chgData name="Tom Lenane" userId="5e029db5198b310b" providerId="LiveId" clId="{24D520F1-C0BB-486E-A4E7-34F89D550FB6}" dt="2026-06-11T15:05:07.273" v="14931" actId="1076"/>
          <ac:picMkLst>
            <pc:docMk/>
            <pc:sldMk cId="2950802924" sldId="263"/>
            <ac:picMk id="13" creationId="{66B91D2B-D0CA-3130-DD4B-98171BE98921}"/>
          </ac:picMkLst>
        </pc:picChg>
      </pc:sldChg>
      <pc:sldChg chg="addSp delSp modSp new mod">
        <pc:chgData name="Tom Lenane" userId="5e029db5198b310b" providerId="LiveId" clId="{24D520F1-C0BB-486E-A4E7-34F89D550FB6}" dt="2026-06-14T11:29:51.437" v="16549" actId="1076"/>
        <pc:sldMkLst>
          <pc:docMk/>
          <pc:sldMk cId="298535394" sldId="265"/>
        </pc:sldMkLst>
        <pc:spChg chg="add mod">
          <ac:chgData name="Tom Lenane" userId="5e029db5198b310b" providerId="LiveId" clId="{24D520F1-C0BB-486E-A4E7-34F89D550FB6}" dt="2026-06-14T11:29:51.437" v="16549" actId="1076"/>
          <ac:spMkLst>
            <pc:docMk/>
            <pc:sldMk cId="298535394" sldId="265"/>
            <ac:spMk id="3" creationId="{8D290FFC-050C-5600-1B06-F546B172DFF9}"/>
          </ac:spMkLst>
        </pc:spChg>
        <pc:spChg chg="add mod">
          <ac:chgData name="Tom Lenane" userId="5e029db5198b310b" providerId="LiveId" clId="{24D520F1-C0BB-486E-A4E7-34F89D550FB6}" dt="2026-06-10T15:24:35.738" v="5372"/>
          <ac:spMkLst>
            <pc:docMk/>
            <pc:sldMk cId="298535394" sldId="265"/>
            <ac:spMk id="4" creationId="{EBA719CC-F7E8-F144-6637-65AE8D9AA7E9}"/>
          </ac:spMkLst>
        </pc:spChg>
        <pc:spChg chg="add mod">
          <ac:chgData name="Tom Lenane" userId="5e029db5198b310b" providerId="LiveId" clId="{24D520F1-C0BB-486E-A4E7-34F89D550FB6}" dt="2026-06-10T15:25:49.679" v="5450" actId="20577"/>
          <ac:spMkLst>
            <pc:docMk/>
            <pc:sldMk cId="298535394" sldId="265"/>
            <ac:spMk id="6" creationId="{763E826C-F842-9595-8B02-2B5BFE571808}"/>
          </ac:spMkLst>
        </pc:spChg>
        <pc:spChg chg="add mod">
          <ac:chgData name="Tom Lenane" userId="5e029db5198b310b" providerId="LiveId" clId="{24D520F1-C0BB-486E-A4E7-34F89D550FB6}" dt="2026-06-12T14:07:17.079" v="16542" actId="113"/>
          <ac:spMkLst>
            <pc:docMk/>
            <pc:sldMk cId="298535394" sldId="265"/>
            <ac:spMk id="7" creationId="{45505BBB-ED4D-EFC0-6A38-01E03E7EF162}"/>
          </ac:spMkLst>
        </pc:spChg>
        <pc:picChg chg="add mod">
          <ac:chgData name="Tom Lenane" userId="5e029db5198b310b" providerId="LiveId" clId="{24D520F1-C0BB-486E-A4E7-34F89D550FB6}" dt="2026-06-10T19:15:31.981" v="7853"/>
          <ac:picMkLst>
            <pc:docMk/>
            <pc:sldMk cId="298535394" sldId="265"/>
            <ac:picMk id="8" creationId="{3BBB6606-43DF-F7FD-51FC-2425831129FA}"/>
          </ac:picMkLst>
        </pc:picChg>
        <pc:picChg chg="add mod">
          <ac:chgData name="Tom Lenane" userId="5e029db5198b310b" providerId="LiveId" clId="{24D520F1-C0BB-486E-A4E7-34F89D550FB6}" dt="2026-06-11T15:16:34.621" v="15260" actId="1076"/>
          <ac:picMkLst>
            <pc:docMk/>
            <pc:sldMk cId="298535394" sldId="265"/>
            <ac:picMk id="9" creationId="{1C120D7A-0826-4004-94B6-B83C3B26E21B}"/>
          </ac:picMkLst>
        </pc:picChg>
      </pc:sldChg>
      <pc:sldChg chg="addSp delSp modSp new add del mod">
        <pc:chgData name="Tom Lenane" userId="5e029db5198b310b" providerId="LiveId" clId="{24D520F1-C0BB-486E-A4E7-34F89D550FB6}" dt="2026-06-10T19:15:37.343" v="7856"/>
        <pc:sldMkLst>
          <pc:docMk/>
          <pc:sldMk cId="2992836624" sldId="266"/>
        </pc:sldMkLst>
        <pc:spChg chg="add mod">
          <ac:chgData name="Tom Lenane" userId="5e029db5198b310b" providerId="LiveId" clId="{24D520F1-C0BB-486E-A4E7-34F89D550FB6}" dt="2026-06-10T15:28:03.345" v="5494"/>
          <ac:spMkLst>
            <pc:docMk/>
            <pc:sldMk cId="2992836624" sldId="266"/>
            <ac:spMk id="4" creationId="{F1DD71E8-C5BA-36C1-BA0D-0B91011BEFB2}"/>
          </ac:spMkLst>
        </pc:spChg>
        <pc:spChg chg="add mod">
          <ac:chgData name="Tom Lenane" userId="5e029db5198b310b" providerId="LiveId" clId="{24D520F1-C0BB-486E-A4E7-34F89D550FB6}" dt="2026-06-10T15:32:26.997" v="5660" actId="20577"/>
          <ac:spMkLst>
            <pc:docMk/>
            <pc:sldMk cId="2992836624" sldId="266"/>
            <ac:spMk id="6" creationId="{B18E360F-9CF8-6946-37C8-B4E09DE19DA5}"/>
          </ac:spMkLst>
        </pc:spChg>
        <pc:spChg chg="add mod">
          <ac:chgData name="Tom Lenane" userId="5e029db5198b310b" providerId="LiveId" clId="{24D520F1-C0BB-486E-A4E7-34F89D550FB6}" dt="2026-06-10T15:31:38.932" v="5615" actId="113"/>
          <ac:spMkLst>
            <pc:docMk/>
            <pc:sldMk cId="2992836624" sldId="266"/>
            <ac:spMk id="11" creationId="{1EE083A0-57CA-B5ED-7ED3-D4F7B913BEF4}"/>
          </ac:spMkLst>
        </pc:spChg>
        <pc:spChg chg="add mod">
          <ac:chgData name="Tom Lenane" userId="5e029db5198b310b" providerId="LiveId" clId="{24D520F1-C0BB-486E-A4E7-34F89D550FB6}" dt="2026-06-10T15:32:11.393" v="5637" actId="1076"/>
          <ac:spMkLst>
            <pc:docMk/>
            <pc:sldMk cId="2992836624" sldId="266"/>
            <ac:spMk id="12" creationId="{26AA8E2D-201D-7255-3161-15FBF53E8188}"/>
          </ac:spMkLst>
        </pc:spChg>
        <pc:picChg chg="add mod">
          <ac:chgData name="Tom Lenane" userId="5e029db5198b310b" providerId="LiveId" clId="{24D520F1-C0BB-486E-A4E7-34F89D550FB6}" dt="2026-06-10T15:28:56.278" v="5531" actId="1076"/>
          <ac:picMkLst>
            <pc:docMk/>
            <pc:sldMk cId="2992836624" sldId="266"/>
            <ac:picMk id="8" creationId="{4725484B-37A8-C142-7E76-6FA301619156}"/>
          </ac:picMkLst>
        </pc:picChg>
        <pc:picChg chg="add mod">
          <ac:chgData name="Tom Lenane" userId="5e029db5198b310b" providerId="LiveId" clId="{24D520F1-C0BB-486E-A4E7-34F89D550FB6}" dt="2026-06-10T15:31:52.700" v="5618" actId="14100"/>
          <ac:picMkLst>
            <pc:docMk/>
            <pc:sldMk cId="2992836624" sldId="266"/>
            <ac:picMk id="10" creationId="{04B1B35B-93FE-B431-2C3B-19D8932FA46E}"/>
          </ac:picMkLst>
        </pc:picChg>
        <pc:picChg chg="add mod">
          <ac:chgData name="Tom Lenane" userId="5e029db5198b310b" providerId="LiveId" clId="{24D520F1-C0BB-486E-A4E7-34F89D550FB6}" dt="2026-06-10T19:15:37.343" v="7856"/>
          <ac:picMkLst>
            <pc:docMk/>
            <pc:sldMk cId="2992836624" sldId="266"/>
            <ac:picMk id="13" creationId="{DFCB9323-2D2D-6865-EC13-846652881AAF}"/>
          </ac:picMkLst>
        </pc:picChg>
      </pc:sldChg>
      <pc:sldChg chg="addSp delSp modSp new mod">
        <pc:chgData name="Tom Lenane" userId="5e029db5198b310b" providerId="LiveId" clId="{24D520F1-C0BB-486E-A4E7-34F89D550FB6}" dt="2026-06-10T19:15:38.714" v="7857"/>
        <pc:sldMkLst>
          <pc:docMk/>
          <pc:sldMk cId="660206395" sldId="268"/>
        </pc:sldMkLst>
        <pc:spChg chg="add mod">
          <ac:chgData name="Tom Lenane" userId="5e029db5198b310b" providerId="LiveId" clId="{24D520F1-C0BB-486E-A4E7-34F89D550FB6}" dt="2026-06-10T19:11:38.392" v="7810"/>
          <ac:spMkLst>
            <pc:docMk/>
            <pc:sldMk cId="660206395" sldId="268"/>
            <ac:spMk id="4" creationId="{D40023D3-163B-EF0B-263B-ABE5DC33C240}"/>
          </ac:spMkLst>
        </pc:spChg>
        <pc:spChg chg="add mod">
          <ac:chgData name="Tom Lenane" userId="5e029db5198b310b" providerId="LiveId" clId="{24D520F1-C0BB-486E-A4E7-34F89D550FB6}" dt="2026-06-10T19:11:49.813" v="7815" actId="20577"/>
          <ac:spMkLst>
            <pc:docMk/>
            <pc:sldMk cId="660206395" sldId="268"/>
            <ac:spMk id="5" creationId="{A558F826-BD5A-BF7B-27AE-26E69091C266}"/>
          </ac:spMkLst>
        </pc:spChg>
        <pc:spChg chg="add mod">
          <ac:chgData name="Tom Lenane" userId="5e029db5198b310b" providerId="LiveId" clId="{24D520F1-C0BB-486E-A4E7-34F89D550FB6}" dt="2026-06-10T19:12:58.164" v="7827" actId="1076"/>
          <ac:spMkLst>
            <pc:docMk/>
            <pc:sldMk cId="660206395" sldId="268"/>
            <ac:spMk id="8" creationId="{DE525EC1-DA34-FF9E-B573-DF6DB50FB33F}"/>
          </ac:spMkLst>
        </pc:spChg>
        <pc:picChg chg="add mod">
          <ac:chgData name="Tom Lenane" userId="5e029db5198b310b" providerId="LiveId" clId="{24D520F1-C0BB-486E-A4E7-34F89D550FB6}" dt="2026-06-10T19:12:53.860" v="7826" actId="1076"/>
          <ac:picMkLst>
            <pc:docMk/>
            <pc:sldMk cId="660206395" sldId="268"/>
            <ac:picMk id="7" creationId="{94411FCF-8172-9F9D-01DE-CDD19268C282}"/>
          </ac:picMkLst>
        </pc:picChg>
        <pc:picChg chg="add mod">
          <ac:chgData name="Tom Lenane" userId="5e029db5198b310b" providerId="LiveId" clId="{24D520F1-C0BB-486E-A4E7-34F89D550FB6}" dt="2026-06-10T19:15:38.714" v="7857"/>
          <ac:picMkLst>
            <pc:docMk/>
            <pc:sldMk cId="660206395" sldId="268"/>
            <ac:picMk id="9" creationId="{19512BD2-1403-2933-6791-8B05277B8440}"/>
          </ac:picMkLst>
        </pc:picChg>
      </pc:sldChg>
      <pc:sldChg chg="addSp delSp modSp new mod">
        <pc:chgData name="Tom Lenane" userId="5e029db5198b310b" providerId="LiveId" clId="{24D520F1-C0BB-486E-A4E7-34F89D550FB6}" dt="2026-06-14T11:30:51.604" v="16551" actId="1076"/>
        <pc:sldMkLst>
          <pc:docMk/>
          <pc:sldMk cId="195066993" sldId="269"/>
        </pc:sldMkLst>
        <pc:spChg chg="add mod">
          <ac:chgData name="Tom Lenane" userId="5e029db5198b310b" providerId="LiveId" clId="{24D520F1-C0BB-486E-A4E7-34F89D550FB6}" dt="2026-06-10T19:14:22.832" v="7831"/>
          <ac:spMkLst>
            <pc:docMk/>
            <pc:sldMk cId="195066993" sldId="269"/>
            <ac:spMk id="4" creationId="{9AD6A4DE-8AB9-BBA4-7FD7-7CEC95F13535}"/>
          </ac:spMkLst>
        </pc:spChg>
        <pc:spChg chg="add mod">
          <ac:chgData name="Tom Lenane" userId="5e029db5198b310b" providerId="LiveId" clId="{24D520F1-C0BB-486E-A4E7-34F89D550FB6}" dt="2026-06-10T19:14:40.968" v="7848" actId="20577"/>
          <ac:spMkLst>
            <pc:docMk/>
            <pc:sldMk cId="195066993" sldId="269"/>
            <ac:spMk id="6" creationId="{755A1C97-6141-1BDF-48D7-8E60910E5DDA}"/>
          </ac:spMkLst>
        </pc:spChg>
        <pc:spChg chg="add mod">
          <ac:chgData name="Tom Lenane" userId="5e029db5198b310b" providerId="LiveId" clId="{24D520F1-C0BB-486E-A4E7-34F89D550FB6}" dt="2026-06-14T11:30:47.182" v="16550" actId="14100"/>
          <ac:spMkLst>
            <pc:docMk/>
            <pc:sldMk cId="195066993" sldId="269"/>
            <ac:spMk id="8" creationId="{361EC6E1-1819-DC6D-1120-6ED445860F5B}"/>
          </ac:spMkLst>
        </pc:spChg>
        <pc:picChg chg="add mod">
          <ac:chgData name="Tom Lenane" userId="5e029db5198b310b" providerId="LiveId" clId="{24D520F1-C0BB-486E-A4E7-34F89D550FB6}" dt="2026-06-12T11:45:08.422" v="15665" actId="1076"/>
          <ac:picMkLst>
            <pc:docMk/>
            <pc:sldMk cId="195066993" sldId="269"/>
            <ac:picMk id="2" creationId="{D5E3718A-4DA4-8C7F-A695-87DFFE5124E2}"/>
          </ac:picMkLst>
        </pc:picChg>
        <pc:picChg chg="add mod">
          <ac:chgData name="Tom Lenane" userId="5e029db5198b310b" providerId="LiveId" clId="{24D520F1-C0BB-486E-A4E7-34F89D550FB6}" dt="2026-06-12T11:45:25.952" v="15674" actId="1035"/>
          <ac:picMkLst>
            <pc:docMk/>
            <pc:sldMk cId="195066993" sldId="269"/>
            <ac:picMk id="3" creationId="{E627DAE4-73A5-7789-333E-E4C5A827EAAF}"/>
          </ac:picMkLst>
        </pc:picChg>
        <pc:picChg chg="add mod">
          <ac:chgData name="Tom Lenane" userId="5e029db5198b310b" providerId="LiveId" clId="{24D520F1-C0BB-486E-A4E7-34F89D550FB6}" dt="2026-06-10T19:15:36.160" v="7855"/>
          <ac:picMkLst>
            <pc:docMk/>
            <pc:sldMk cId="195066993" sldId="269"/>
            <ac:picMk id="7" creationId="{A06392C8-8267-6632-24E7-B44B6F98169E}"/>
          </ac:picMkLst>
        </pc:picChg>
        <pc:picChg chg="add mod">
          <ac:chgData name="Tom Lenane" userId="5e029db5198b310b" providerId="LiveId" clId="{24D520F1-C0BB-486E-A4E7-34F89D550FB6}" dt="2026-06-14T11:30:51.604" v="16551" actId="1076"/>
          <ac:picMkLst>
            <pc:docMk/>
            <pc:sldMk cId="195066993" sldId="269"/>
            <ac:picMk id="10" creationId="{BD33D4D5-07E2-4F94-BDE7-46F4F1DFA549}"/>
          </ac:picMkLst>
        </pc:picChg>
      </pc:sldChg>
      <pc:sldChg chg="addSp delSp modSp new mod">
        <pc:chgData name="Tom Lenane" userId="5e029db5198b310b" providerId="LiveId" clId="{24D520F1-C0BB-486E-A4E7-34F89D550FB6}" dt="2026-06-14T11:38:29.239" v="16614" actId="114"/>
        <pc:sldMkLst>
          <pc:docMk/>
          <pc:sldMk cId="891002413" sldId="272"/>
        </pc:sldMkLst>
        <pc:spChg chg="add mod">
          <ac:chgData name="Tom Lenane" userId="5e029db5198b310b" providerId="LiveId" clId="{24D520F1-C0BB-486E-A4E7-34F89D550FB6}" dt="2026-06-10T20:07:12.743" v="10164"/>
          <ac:spMkLst>
            <pc:docMk/>
            <pc:sldMk cId="891002413" sldId="272"/>
            <ac:spMk id="4" creationId="{27C5AFFA-DDC4-E875-9C29-3E612C94C979}"/>
          </ac:spMkLst>
        </pc:spChg>
        <pc:spChg chg="add mod">
          <ac:chgData name="Tom Lenane" userId="5e029db5198b310b" providerId="LiveId" clId="{24D520F1-C0BB-486E-A4E7-34F89D550FB6}" dt="2026-06-10T20:08:00.274" v="10227" actId="20577"/>
          <ac:spMkLst>
            <pc:docMk/>
            <pc:sldMk cId="891002413" sldId="272"/>
            <ac:spMk id="5" creationId="{FB704B84-392C-A699-1776-629BE78C7998}"/>
          </ac:spMkLst>
        </pc:spChg>
        <pc:spChg chg="add mod">
          <ac:chgData name="Tom Lenane" userId="5e029db5198b310b" providerId="LiveId" clId="{24D520F1-C0BB-486E-A4E7-34F89D550FB6}" dt="2026-06-14T11:31:23.200" v="16563" actId="20577"/>
          <ac:spMkLst>
            <pc:docMk/>
            <pc:sldMk cId="891002413" sldId="272"/>
            <ac:spMk id="8" creationId="{57FB2CEB-B0A9-46C8-40ED-97A450040C84}"/>
          </ac:spMkLst>
        </pc:spChg>
        <pc:spChg chg="add mod">
          <ac:chgData name="Tom Lenane" userId="5e029db5198b310b" providerId="LiveId" clId="{24D520F1-C0BB-486E-A4E7-34F89D550FB6}" dt="2026-06-14T11:38:29.239" v="16614" actId="114"/>
          <ac:spMkLst>
            <pc:docMk/>
            <pc:sldMk cId="891002413" sldId="272"/>
            <ac:spMk id="9" creationId="{7AB35B4B-6BA3-4A39-9C24-CAD2C93E4993}"/>
          </ac:spMkLst>
        </pc:spChg>
        <pc:picChg chg="add del mod">
          <ac:chgData name="Tom Lenane" userId="5e029db5198b310b" providerId="LiveId" clId="{24D520F1-C0BB-486E-A4E7-34F89D550FB6}" dt="2026-06-14T11:33:46.249" v="16583" actId="478"/>
          <ac:picMkLst>
            <pc:docMk/>
            <pc:sldMk cId="891002413" sldId="272"/>
            <ac:picMk id="2" creationId="{D8B020E8-6B38-2F3A-ED89-190BFA68B795}"/>
          </ac:picMkLst>
        </pc:picChg>
        <pc:picChg chg="add mod">
          <ac:chgData name="Tom Lenane" userId="5e029db5198b310b" providerId="LiveId" clId="{24D520F1-C0BB-486E-A4E7-34F89D550FB6}" dt="2026-06-10T20:07:26.426" v="10166"/>
          <ac:picMkLst>
            <pc:docMk/>
            <pc:sldMk cId="891002413" sldId="272"/>
            <ac:picMk id="6" creationId="{E8DA037C-370A-D485-DF62-A46A22ED2032}"/>
          </ac:picMkLst>
        </pc:picChg>
        <pc:picChg chg="add mod">
          <ac:chgData name="Tom Lenane" userId="5e029db5198b310b" providerId="LiveId" clId="{24D520F1-C0BB-486E-A4E7-34F89D550FB6}" dt="2026-06-14T11:33:53.159" v="16585" actId="1076"/>
          <ac:picMkLst>
            <pc:docMk/>
            <pc:sldMk cId="891002413" sldId="272"/>
            <ac:picMk id="7" creationId="{E2F2B599-EEFE-52FF-3203-1D5F8E4D0A5E}"/>
          </ac:picMkLst>
        </pc:picChg>
        <pc:picChg chg="add mod">
          <ac:chgData name="Tom Lenane" userId="5e029db5198b310b" providerId="LiveId" clId="{24D520F1-C0BB-486E-A4E7-34F89D550FB6}" dt="2026-06-14T11:34:12.344" v="16589" actId="1076"/>
          <ac:picMkLst>
            <pc:docMk/>
            <pc:sldMk cId="891002413" sldId="272"/>
            <ac:picMk id="11" creationId="{0B91B7CD-3D67-5A35-07D9-B3DBF08018BC}"/>
          </ac:picMkLst>
        </pc:picChg>
        <pc:picChg chg="add mod">
          <ac:chgData name="Tom Lenane" userId="5e029db5198b310b" providerId="LiveId" clId="{24D520F1-C0BB-486E-A4E7-34F89D550FB6}" dt="2026-06-14T11:38:00.886" v="16612" actId="1076"/>
          <ac:picMkLst>
            <pc:docMk/>
            <pc:sldMk cId="891002413" sldId="272"/>
            <ac:picMk id="13" creationId="{D948EB3E-EA32-3C7A-7904-92DB50251D86}"/>
          </ac:picMkLst>
        </pc:picChg>
        <pc:picChg chg="add mod">
          <ac:chgData name="Tom Lenane" userId="5e029db5198b310b" providerId="LiveId" clId="{24D520F1-C0BB-486E-A4E7-34F89D550FB6}" dt="2026-06-14T11:38:03.093" v="16613" actId="1076"/>
          <ac:picMkLst>
            <pc:docMk/>
            <pc:sldMk cId="891002413" sldId="272"/>
            <ac:picMk id="15" creationId="{3CB1AFCF-E00E-A5DE-CF09-EF1AE51CD0CC}"/>
          </ac:picMkLst>
        </pc:picChg>
        <pc:cxnChg chg="add del mod">
          <ac:chgData name="Tom Lenane" userId="5e029db5198b310b" providerId="LiveId" clId="{24D520F1-C0BB-486E-A4E7-34F89D550FB6}" dt="2026-06-14T11:35:56.715" v="16609" actId="478"/>
          <ac:cxnSpMkLst>
            <pc:docMk/>
            <pc:sldMk cId="891002413" sldId="272"/>
            <ac:cxnSpMk id="17" creationId="{4F66AE09-7F53-7E72-2754-51882D19CA90}"/>
          </ac:cxnSpMkLst>
        </pc:cxnChg>
        <pc:cxnChg chg="add del mod">
          <ac:chgData name="Tom Lenane" userId="5e029db5198b310b" providerId="LiveId" clId="{24D520F1-C0BB-486E-A4E7-34F89D550FB6}" dt="2026-06-14T11:35:58.788" v="16610" actId="478"/>
          <ac:cxnSpMkLst>
            <pc:docMk/>
            <pc:sldMk cId="891002413" sldId="272"/>
            <ac:cxnSpMk id="18" creationId="{147F35A7-893B-F56D-9805-12D0A26870B5}"/>
          </ac:cxnSpMkLst>
        </pc:cxnChg>
        <pc:cxnChg chg="add del mod">
          <ac:chgData name="Tom Lenane" userId="5e029db5198b310b" providerId="LiveId" clId="{24D520F1-C0BB-486E-A4E7-34F89D550FB6}" dt="2026-06-14T11:36:00.636" v="16611" actId="478"/>
          <ac:cxnSpMkLst>
            <pc:docMk/>
            <pc:sldMk cId="891002413" sldId="272"/>
            <ac:cxnSpMk id="27" creationId="{71A6A44A-F006-8A28-0C57-C09876462091}"/>
          </ac:cxnSpMkLst>
        </pc:cxnChg>
      </pc:sldChg>
      <pc:sldChg chg="addSp delSp modSp new mod">
        <pc:chgData name="Tom Lenane" userId="5e029db5198b310b" providerId="LiveId" clId="{24D520F1-C0BB-486E-A4E7-34F89D550FB6}" dt="2026-06-14T11:41:46.427" v="16758" actId="20577"/>
        <pc:sldMkLst>
          <pc:docMk/>
          <pc:sldMk cId="2718697810" sldId="274"/>
        </pc:sldMkLst>
        <pc:spChg chg="add mod">
          <ac:chgData name="Tom Lenane" userId="5e029db5198b310b" providerId="LiveId" clId="{24D520F1-C0BB-486E-A4E7-34F89D550FB6}" dt="2026-06-10T20:24:21.283" v="11002"/>
          <ac:spMkLst>
            <pc:docMk/>
            <pc:sldMk cId="2718697810" sldId="274"/>
            <ac:spMk id="4" creationId="{1B73A3FC-7569-5733-05FF-02DA2832B94B}"/>
          </ac:spMkLst>
        </pc:spChg>
        <pc:spChg chg="add mod">
          <ac:chgData name="Tom Lenane" userId="5e029db5198b310b" providerId="LiveId" clId="{24D520F1-C0BB-486E-A4E7-34F89D550FB6}" dt="2026-06-10T20:24:55.519" v="11056" actId="20577"/>
          <ac:spMkLst>
            <pc:docMk/>
            <pc:sldMk cId="2718697810" sldId="274"/>
            <ac:spMk id="5" creationId="{F484EE7D-FE55-D28A-6A60-537186E649FE}"/>
          </ac:spMkLst>
        </pc:spChg>
        <pc:spChg chg="add mod">
          <ac:chgData name="Tom Lenane" userId="5e029db5198b310b" providerId="LiveId" clId="{24D520F1-C0BB-486E-A4E7-34F89D550FB6}" dt="2026-06-14T11:41:46.427" v="16758" actId="20577"/>
          <ac:spMkLst>
            <pc:docMk/>
            <pc:sldMk cId="2718697810" sldId="274"/>
            <ac:spMk id="7" creationId="{E0061C79-7AFF-35A0-7FD2-1EA238198DAF}"/>
          </ac:spMkLst>
        </pc:spChg>
        <pc:picChg chg="add mod">
          <ac:chgData name="Tom Lenane" userId="5e029db5198b310b" providerId="LiveId" clId="{24D520F1-C0BB-486E-A4E7-34F89D550FB6}" dt="2026-06-10T20:24:31.337" v="11004"/>
          <ac:picMkLst>
            <pc:docMk/>
            <pc:sldMk cId="2718697810" sldId="274"/>
            <ac:picMk id="6" creationId="{13A9A8B8-37C7-5D62-CE71-22EA010254CD}"/>
          </ac:picMkLst>
        </pc:picChg>
      </pc:sldChg>
      <pc:sldChg chg="addSp delSp modSp new mod">
        <pc:chgData name="Tom Lenane" userId="5e029db5198b310b" providerId="LiveId" clId="{24D520F1-C0BB-486E-A4E7-34F89D550FB6}" dt="2026-06-12T11:57:16.696" v="16175" actId="1076"/>
        <pc:sldMkLst>
          <pc:docMk/>
          <pc:sldMk cId="2459758207" sldId="275"/>
        </pc:sldMkLst>
        <pc:spChg chg="add mod">
          <ac:chgData name="Tom Lenane" userId="5e029db5198b310b" providerId="LiveId" clId="{24D520F1-C0BB-486E-A4E7-34F89D550FB6}" dt="2026-06-10T20:34:13.078" v="12141"/>
          <ac:spMkLst>
            <pc:docMk/>
            <pc:sldMk cId="2459758207" sldId="275"/>
            <ac:spMk id="4" creationId="{569E7386-59F0-6693-F2BF-AB8F73AF9ECD}"/>
          </ac:spMkLst>
        </pc:spChg>
        <pc:spChg chg="add mod">
          <ac:chgData name="Tom Lenane" userId="5e029db5198b310b" providerId="LiveId" clId="{24D520F1-C0BB-486E-A4E7-34F89D550FB6}" dt="2026-06-10T20:34:38.536" v="12174" actId="20577"/>
          <ac:spMkLst>
            <pc:docMk/>
            <pc:sldMk cId="2459758207" sldId="275"/>
            <ac:spMk id="7" creationId="{63FF0413-3939-0A0E-8901-6B3F864D0997}"/>
          </ac:spMkLst>
        </pc:spChg>
        <pc:spChg chg="add mod">
          <ac:chgData name="Tom Lenane" userId="5e029db5198b310b" providerId="LiveId" clId="{24D520F1-C0BB-486E-A4E7-34F89D550FB6}" dt="2026-06-12T11:57:16.696" v="16175" actId="1076"/>
          <ac:spMkLst>
            <pc:docMk/>
            <pc:sldMk cId="2459758207" sldId="275"/>
            <ac:spMk id="12" creationId="{DBE180D2-BF3E-66CF-D3C3-3B9DA88FB23A}"/>
          </ac:spMkLst>
        </pc:spChg>
        <pc:spChg chg="add del mod">
          <ac:chgData name="Tom Lenane" userId="5e029db5198b310b" providerId="LiveId" clId="{24D520F1-C0BB-486E-A4E7-34F89D550FB6}" dt="2026-06-12T11:57:05.533" v="16171" actId="1076"/>
          <ac:spMkLst>
            <pc:docMk/>
            <pc:sldMk cId="2459758207" sldId="275"/>
            <ac:spMk id="13" creationId="{318FF025-5066-9993-C678-02F8B3E4F03C}"/>
          </ac:spMkLst>
        </pc:spChg>
        <pc:picChg chg="add mod">
          <ac:chgData name="Tom Lenane" userId="5e029db5198b310b" providerId="LiveId" clId="{24D520F1-C0BB-486E-A4E7-34F89D550FB6}" dt="2026-06-10T20:34:20.903" v="12144"/>
          <ac:picMkLst>
            <pc:docMk/>
            <pc:sldMk cId="2459758207" sldId="275"/>
            <ac:picMk id="5" creationId="{ED19B33B-061A-08DA-8B47-1BB869EA1751}"/>
          </ac:picMkLst>
        </pc:picChg>
        <pc:picChg chg="add mod modCrop">
          <ac:chgData name="Tom Lenane" userId="5e029db5198b310b" providerId="LiveId" clId="{24D520F1-C0BB-486E-A4E7-34F89D550FB6}" dt="2026-06-12T11:57:13.465" v="16174" actId="1076"/>
          <ac:picMkLst>
            <pc:docMk/>
            <pc:sldMk cId="2459758207" sldId="275"/>
            <ac:picMk id="9" creationId="{5156722C-42B7-9977-D948-999F02071CB4}"/>
          </ac:picMkLst>
        </pc:picChg>
        <pc:picChg chg="add mod modCrop">
          <ac:chgData name="Tom Lenane" userId="5e029db5198b310b" providerId="LiveId" clId="{24D520F1-C0BB-486E-A4E7-34F89D550FB6}" dt="2026-06-12T11:57:05.367" v="16170" actId="1076"/>
          <ac:picMkLst>
            <pc:docMk/>
            <pc:sldMk cId="2459758207" sldId="275"/>
            <ac:picMk id="11" creationId="{4EB59424-647C-0D4E-16BC-2FEF82621B23}"/>
          </ac:picMkLst>
        </pc:picChg>
      </pc:sldChg>
      <pc:sldChg chg="addSp delSp modSp new mod">
        <pc:chgData name="Tom Lenane" userId="5e029db5198b310b" providerId="LiveId" clId="{24D520F1-C0BB-486E-A4E7-34F89D550FB6}" dt="2026-06-11T14:12:15.430" v="14034" actId="1076"/>
        <pc:sldMkLst>
          <pc:docMk/>
          <pc:sldMk cId="1693434183" sldId="276"/>
        </pc:sldMkLst>
        <pc:spChg chg="add mod">
          <ac:chgData name="Tom Lenane" userId="5e029db5198b310b" providerId="LiveId" clId="{24D520F1-C0BB-486E-A4E7-34F89D550FB6}" dt="2026-06-11T14:09:08.334" v="13937"/>
          <ac:spMkLst>
            <pc:docMk/>
            <pc:sldMk cId="1693434183" sldId="276"/>
            <ac:spMk id="4" creationId="{4E6D740D-1B01-523E-FBBD-E2C54BF29B90}"/>
          </ac:spMkLst>
        </pc:spChg>
        <pc:spChg chg="add mod">
          <ac:chgData name="Tom Lenane" userId="5e029db5198b310b" providerId="LiveId" clId="{24D520F1-C0BB-486E-A4E7-34F89D550FB6}" dt="2026-06-11T14:09:31.712" v="13962" actId="20577"/>
          <ac:spMkLst>
            <pc:docMk/>
            <pc:sldMk cId="1693434183" sldId="276"/>
            <ac:spMk id="6" creationId="{012F795B-BD95-75D5-2842-C8D5B23C8D97}"/>
          </ac:spMkLst>
        </pc:spChg>
        <pc:spChg chg="add mod">
          <ac:chgData name="Tom Lenane" userId="5e029db5198b310b" providerId="LiveId" clId="{24D520F1-C0BB-486E-A4E7-34F89D550FB6}" dt="2026-06-11T14:11:52.303" v="14027" actId="20577"/>
          <ac:spMkLst>
            <pc:docMk/>
            <pc:sldMk cId="1693434183" sldId="276"/>
            <ac:spMk id="7" creationId="{E6D18181-E0C0-B13E-B262-E44FB101E8DC}"/>
          </ac:spMkLst>
        </pc:spChg>
        <pc:spChg chg="add mod">
          <ac:chgData name="Tom Lenane" userId="5e029db5198b310b" providerId="LiveId" clId="{24D520F1-C0BB-486E-A4E7-34F89D550FB6}" dt="2026-06-11T14:09:58.161" v="13967" actId="20577"/>
          <ac:spMkLst>
            <pc:docMk/>
            <pc:sldMk cId="1693434183" sldId="276"/>
            <ac:spMk id="8" creationId="{C333ABCE-08D4-1E13-63DF-E3DF13359A61}"/>
          </ac:spMkLst>
        </pc:spChg>
        <pc:picChg chg="add mod">
          <ac:chgData name="Tom Lenane" userId="5e029db5198b310b" providerId="LiveId" clId="{24D520F1-C0BB-486E-A4E7-34F89D550FB6}" dt="2026-06-11T14:09:12.629" v="13938"/>
          <ac:picMkLst>
            <pc:docMk/>
            <pc:sldMk cId="1693434183" sldId="276"/>
            <ac:picMk id="5" creationId="{97FF9D57-009D-CA32-03E3-89E278FA308C}"/>
          </ac:picMkLst>
        </pc:picChg>
        <pc:picChg chg="add mod">
          <ac:chgData name="Tom Lenane" userId="5e029db5198b310b" providerId="LiveId" clId="{24D520F1-C0BB-486E-A4E7-34F89D550FB6}" dt="2026-06-11T14:12:15.430" v="14034" actId="1076"/>
          <ac:picMkLst>
            <pc:docMk/>
            <pc:sldMk cId="1693434183" sldId="276"/>
            <ac:picMk id="9" creationId="{15B2D8C9-5175-FA1D-C3A9-3CCD64E7B4AD}"/>
          </ac:picMkLst>
        </pc:picChg>
        <pc:picChg chg="add mod">
          <ac:chgData name="Tom Lenane" userId="5e029db5198b310b" providerId="LiveId" clId="{24D520F1-C0BB-486E-A4E7-34F89D550FB6}" dt="2026-06-11T14:10:11.741" v="13970" actId="1076"/>
          <ac:picMkLst>
            <pc:docMk/>
            <pc:sldMk cId="1693434183" sldId="276"/>
            <ac:picMk id="12" creationId="{E0D07EFE-C69A-947B-74C4-791F09C58A5F}"/>
          </ac:picMkLst>
        </pc:picChg>
      </pc:sldChg>
      <pc:sldChg chg="addSp delSp modSp new mod">
        <pc:chgData name="Tom Lenane" userId="5e029db5198b310b" providerId="LiveId" clId="{24D520F1-C0BB-486E-A4E7-34F89D550FB6}" dt="2026-06-11T14:25:31.882" v="14318" actId="1076"/>
        <pc:sldMkLst>
          <pc:docMk/>
          <pc:sldMk cId="2791532408" sldId="277"/>
        </pc:sldMkLst>
        <pc:spChg chg="add mod">
          <ac:chgData name="Tom Lenane" userId="5e029db5198b310b" providerId="LiveId" clId="{24D520F1-C0BB-486E-A4E7-34F89D550FB6}" dt="2026-06-11T14:16:57.739" v="14056"/>
          <ac:spMkLst>
            <pc:docMk/>
            <pc:sldMk cId="2791532408" sldId="277"/>
            <ac:spMk id="4" creationId="{6C40A09E-CB5D-6883-029A-86207442F74F}"/>
          </ac:spMkLst>
        </pc:spChg>
        <pc:spChg chg="add mod">
          <ac:chgData name="Tom Lenane" userId="5e029db5198b310b" providerId="LiveId" clId="{24D520F1-C0BB-486E-A4E7-34F89D550FB6}" dt="2026-06-11T14:17:11.342" v="14070" actId="20577"/>
          <ac:spMkLst>
            <pc:docMk/>
            <pc:sldMk cId="2791532408" sldId="277"/>
            <ac:spMk id="5" creationId="{D6A3364F-144F-F1C3-D795-A976E50DFF0E}"/>
          </ac:spMkLst>
        </pc:spChg>
        <pc:spChg chg="add mod">
          <ac:chgData name="Tom Lenane" userId="5e029db5198b310b" providerId="LiveId" clId="{24D520F1-C0BB-486E-A4E7-34F89D550FB6}" dt="2026-06-11T14:25:31.882" v="14318" actId="1076"/>
          <ac:spMkLst>
            <pc:docMk/>
            <pc:sldMk cId="2791532408" sldId="277"/>
            <ac:spMk id="8" creationId="{59770E45-95C4-B9B9-EE7C-39C772CC17B7}"/>
          </ac:spMkLst>
        </pc:spChg>
        <pc:picChg chg="add mod">
          <ac:chgData name="Tom Lenane" userId="5e029db5198b310b" providerId="LiveId" clId="{24D520F1-C0BB-486E-A4E7-34F89D550FB6}" dt="2026-06-11T14:17:15.984" v="14071"/>
          <ac:picMkLst>
            <pc:docMk/>
            <pc:sldMk cId="2791532408" sldId="277"/>
            <ac:picMk id="6" creationId="{7434AACC-BDB3-B1D3-DEEB-DE5C7EDE55F2}"/>
          </ac:picMkLst>
        </pc:picChg>
        <pc:picChg chg="add mod">
          <ac:chgData name="Tom Lenane" userId="5e029db5198b310b" providerId="LiveId" clId="{24D520F1-C0BB-486E-A4E7-34F89D550FB6}" dt="2026-06-11T14:24:59.010" v="14312"/>
          <ac:picMkLst>
            <pc:docMk/>
            <pc:sldMk cId="2791532408" sldId="277"/>
            <ac:picMk id="9" creationId="{3101DDF3-2E2E-CF31-9772-C1702D785AE6}"/>
          </ac:picMkLst>
        </pc:picChg>
        <pc:picChg chg="add mod">
          <ac:chgData name="Tom Lenane" userId="5e029db5198b310b" providerId="LiveId" clId="{24D520F1-C0BB-486E-A4E7-34F89D550FB6}" dt="2026-06-11T14:25:10.093" v="14313"/>
          <ac:picMkLst>
            <pc:docMk/>
            <pc:sldMk cId="2791532408" sldId="277"/>
            <ac:picMk id="10" creationId="{6E95385D-40A8-E564-A4E6-FDF877B25F44}"/>
          </ac:picMkLst>
        </pc:picChg>
        <pc:picChg chg="add mod">
          <ac:chgData name="Tom Lenane" userId="5e029db5198b310b" providerId="LiveId" clId="{24D520F1-C0BB-486E-A4E7-34F89D550FB6}" dt="2026-06-11T14:25:20.618" v="14314"/>
          <ac:picMkLst>
            <pc:docMk/>
            <pc:sldMk cId="2791532408" sldId="277"/>
            <ac:picMk id="11" creationId="{08654DB5-A2B5-334B-A33B-11F5A1889E2C}"/>
          </ac:picMkLst>
        </pc:picChg>
      </pc:sldChg>
      <pc:sldChg chg="addSp delSp modSp new mod">
        <pc:chgData name="Tom Lenane" userId="5e029db5198b310b" providerId="LiveId" clId="{24D520F1-C0BB-486E-A4E7-34F89D550FB6}" dt="2026-06-11T14:58:00.269" v="14527" actId="1076"/>
        <pc:sldMkLst>
          <pc:docMk/>
          <pc:sldMk cId="637580970" sldId="278"/>
        </pc:sldMkLst>
        <pc:spChg chg="add mod">
          <ac:chgData name="Tom Lenane" userId="5e029db5198b310b" providerId="LiveId" clId="{24D520F1-C0BB-486E-A4E7-34F89D550FB6}" dt="2026-06-11T14:55:32.398" v="14472"/>
          <ac:spMkLst>
            <pc:docMk/>
            <pc:sldMk cId="637580970" sldId="278"/>
            <ac:spMk id="4" creationId="{A2C125D8-024D-AA39-C271-0724C177B65D}"/>
          </ac:spMkLst>
        </pc:spChg>
        <pc:spChg chg="add mod">
          <ac:chgData name="Tom Lenane" userId="5e029db5198b310b" providerId="LiveId" clId="{24D520F1-C0BB-486E-A4E7-34F89D550FB6}" dt="2026-06-11T14:55:49.155" v="14502" actId="20577"/>
          <ac:spMkLst>
            <pc:docMk/>
            <pc:sldMk cId="637580970" sldId="278"/>
            <ac:spMk id="6" creationId="{355186FA-14C9-263D-D21E-9A5D86E78456}"/>
          </ac:spMkLst>
        </pc:spChg>
        <pc:spChg chg="add mod">
          <ac:chgData name="Tom Lenane" userId="5e029db5198b310b" providerId="LiveId" clId="{24D520F1-C0BB-486E-A4E7-34F89D550FB6}" dt="2026-06-11T14:58:00.269" v="14527" actId="1076"/>
          <ac:spMkLst>
            <pc:docMk/>
            <pc:sldMk cId="637580970" sldId="278"/>
            <ac:spMk id="8" creationId="{40120E9D-5CBC-742A-5A2F-0C567BFC7916}"/>
          </ac:spMkLst>
        </pc:spChg>
        <pc:picChg chg="add mod">
          <ac:chgData name="Tom Lenane" userId="5e029db5198b310b" providerId="LiveId" clId="{24D520F1-C0BB-486E-A4E7-34F89D550FB6}" dt="2026-06-11T14:55:35.954" v="14473"/>
          <ac:picMkLst>
            <pc:docMk/>
            <pc:sldMk cId="637580970" sldId="278"/>
            <ac:picMk id="5" creationId="{F22C4276-F6E9-CAC7-8B93-D9EB738A877A}"/>
          </ac:picMkLst>
        </pc:picChg>
        <pc:picChg chg="add mod">
          <ac:chgData name="Tom Lenane" userId="5e029db5198b310b" providerId="LiveId" clId="{24D520F1-C0BB-486E-A4E7-34F89D550FB6}" dt="2026-06-11T14:57:50.512" v="14523" actId="1076"/>
          <ac:picMkLst>
            <pc:docMk/>
            <pc:sldMk cId="637580970" sldId="278"/>
            <ac:picMk id="10" creationId="{6FCCE43F-F45F-BE6B-16C9-85A540B4C9F0}"/>
          </ac:picMkLst>
        </pc:picChg>
      </pc:sldChg>
      <pc:sldChg chg="addSp delSp modSp new mod">
        <pc:chgData name="Tom Lenane" userId="5e029db5198b310b" providerId="LiveId" clId="{24D520F1-C0BB-486E-A4E7-34F89D550FB6}" dt="2026-06-11T15:08:20.337" v="14977" actId="1076"/>
        <pc:sldMkLst>
          <pc:docMk/>
          <pc:sldMk cId="3300511537" sldId="279"/>
        </pc:sldMkLst>
        <pc:spChg chg="add mod">
          <ac:chgData name="Tom Lenane" userId="5e029db5198b310b" providerId="LiveId" clId="{24D520F1-C0BB-486E-A4E7-34F89D550FB6}" dt="2026-06-11T15:06:47.331" v="14933"/>
          <ac:spMkLst>
            <pc:docMk/>
            <pc:sldMk cId="3300511537" sldId="279"/>
            <ac:spMk id="4" creationId="{7E2B64CC-3163-567D-289E-5B95655EB15C}"/>
          </ac:spMkLst>
        </pc:spChg>
        <pc:spChg chg="add mod">
          <ac:chgData name="Tom Lenane" userId="5e029db5198b310b" providerId="LiveId" clId="{24D520F1-C0BB-486E-A4E7-34F89D550FB6}" dt="2026-06-11T15:07:35.023" v="14970" actId="20577"/>
          <ac:spMkLst>
            <pc:docMk/>
            <pc:sldMk cId="3300511537" sldId="279"/>
            <ac:spMk id="5" creationId="{5974831C-7E5A-5050-A7CC-4B9B47CFEFFB}"/>
          </ac:spMkLst>
        </pc:spChg>
        <pc:spChg chg="add mod">
          <ac:chgData name="Tom Lenane" userId="5e029db5198b310b" providerId="LiveId" clId="{24D520F1-C0BB-486E-A4E7-34F89D550FB6}" dt="2026-06-11T15:08:03.561" v="14975" actId="1076"/>
          <ac:spMkLst>
            <pc:docMk/>
            <pc:sldMk cId="3300511537" sldId="279"/>
            <ac:spMk id="8" creationId="{65CCEADD-2F0C-E34E-1DE8-C703237598E7}"/>
          </ac:spMkLst>
        </pc:spChg>
        <pc:picChg chg="add mod">
          <ac:chgData name="Tom Lenane" userId="5e029db5198b310b" providerId="LiveId" clId="{24D520F1-C0BB-486E-A4E7-34F89D550FB6}" dt="2026-06-11T15:07:05.679" v="14940"/>
          <ac:picMkLst>
            <pc:docMk/>
            <pc:sldMk cId="3300511537" sldId="279"/>
            <ac:picMk id="6" creationId="{1E829D12-01A5-8E03-8629-CAD18DCC5D0A}"/>
          </ac:picMkLst>
        </pc:picChg>
        <pc:picChg chg="add mod">
          <ac:chgData name="Tom Lenane" userId="5e029db5198b310b" providerId="LiveId" clId="{24D520F1-C0BB-486E-A4E7-34F89D550FB6}" dt="2026-06-11T15:08:20.337" v="14977" actId="1076"/>
          <ac:picMkLst>
            <pc:docMk/>
            <pc:sldMk cId="3300511537" sldId="279"/>
            <ac:picMk id="9" creationId="{1B290965-6ABC-3C5B-FC8C-E52FFF6B9FBA}"/>
          </ac:picMkLst>
        </pc:picChg>
      </pc:sldChg>
      <pc:sldChg chg="addSp delSp modSp new mod">
        <pc:chgData name="Tom Lenane" userId="5e029db5198b310b" providerId="LiveId" clId="{24D520F1-C0BB-486E-A4E7-34F89D550FB6}" dt="2026-06-11T15:13:43.387" v="15077" actId="20577"/>
        <pc:sldMkLst>
          <pc:docMk/>
          <pc:sldMk cId="1729567019" sldId="280"/>
        </pc:sldMkLst>
        <pc:spChg chg="add mod">
          <ac:chgData name="Tom Lenane" userId="5e029db5198b310b" providerId="LiveId" clId="{24D520F1-C0BB-486E-A4E7-34F89D550FB6}" dt="2026-06-11T15:09:29.160" v="14982"/>
          <ac:spMkLst>
            <pc:docMk/>
            <pc:sldMk cId="1729567019" sldId="280"/>
            <ac:spMk id="4" creationId="{D5BC3530-8E49-ACF2-6EC9-5C75D2961FDC}"/>
          </ac:spMkLst>
        </pc:spChg>
        <pc:spChg chg="add mod">
          <ac:chgData name="Tom Lenane" userId="5e029db5198b310b" providerId="LiveId" clId="{24D520F1-C0BB-486E-A4E7-34F89D550FB6}" dt="2026-06-11T15:11:30.115" v="15022" actId="20577"/>
          <ac:spMkLst>
            <pc:docMk/>
            <pc:sldMk cId="1729567019" sldId="280"/>
            <ac:spMk id="6" creationId="{B0E49A87-99F4-C469-15BB-F2DCBD62E9EA}"/>
          </ac:spMkLst>
        </pc:spChg>
        <pc:spChg chg="add mod">
          <ac:chgData name="Tom Lenane" userId="5e029db5198b310b" providerId="LiveId" clId="{24D520F1-C0BB-486E-A4E7-34F89D550FB6}" dt="2026-06-11T15:13:43.387" v="15077" actId="20577"/>
          <ac:spMkLst>
            <pc:docMk/>
            <pc:sldMk cId="1729567019" sldId="280"/>
            <ac:spMk id="8" creationId="{8CE1F49D-DABE-E61E-71ED-7439F684079C}"/>
          </ac:spMkLst>
        </pc:spChg>
        <pc:picChg chg="add mod">
          <ac:chgData name="Tom Lenane" userId="5e029db5198b310b" providerId="LiveId" clId="{24D520F1-C0BB-486E-A4E7-34F89D550FB6}" dt="2026-06-11T15:09:33.700" v="14983"/>
          <ac:picMkLst>
            <pc:docMk/>
            <pc:sldMk cId="1729567019" sldId="280"/>
            <ac:picMk id="5" creationId="{A817FACF-68D4-2E9B-B76B-AAD823C8252F}"/>
          </ac:picMkLst>
        </pc:picChg>
      </pc:sldChg>
      <pc:sldChg chg="addSp delSp modSp new mod">
        <pc:chgData name="Tom Lenane" userId="5e029db5198b310b" providerId="LiveId" clId="{24D520F1-C0BB-486E-A4E7-34F89D550FB6}" dt="2026-06-11T15:19:22.416" v="15291" actId="1076"/>
        <pc:sldMkLst>
          <pc:docMk/>
          <pc:sldMk cId="3020297648" sldId="281"/>
        </pc:sldMkLst>
        <pc:spChg chg="add mod">
          <ac:chgData name="Tom Lenane" userId="5e029db5198b310b" providerId="LiveId" clId="{24D520F1-C0BB-486E-A4E7-34F89D550FB6}" dt="2026-06-11T15:17:50.536" v="15264"/>
          <ac:spMkLst>
            <pc:docMk/>
            <pc:sldMk cId="3020297648" sldId="281"/>
            <ac:spMk id="4" creationId="{AFE07EE5-8201-B058-6748-E23BF4FF450A}"/>
          </ac:spMkLst>
        </pc:spChg>
        <pc:spChg chg="add mod">
          <ac:chgData name="Tom Lenane" userId="5e029db5198b310b" providerId="LiveId" clId="{24D520F1-C0BB-486E-A4E7-34F89D550FB6}" dt="2026-06-11T15:18:06.287" v="15275" actId="20577"/>
          <ac:spMkLst>
            <pc:docMk/>
            <pc:sldMk cId="3020297648" sldId="281"/>
            <ac:spMk id="5" creationId="{C225B1A9-30B9-ECEC-EA6F-22310861EBA8}"/>
          </ac:spMkLst>
        </pc:spChg>
        <pc:spChg chg="add mod">
          <ac:chgData name="Tom Lenane" userId="5e029db5198b310b" providerId="LiveId" clId="{24D520F1-C0BB-486E-A4E7-34F89D550FB6}" dt="2026-06-11T15:19:22.416" v="15291" actId="1076"/>
          <ac:spMkLst>
            <pc:docMk/>
            <pc:sldMk cId="3020297648" sldId="281"/>
            <ac:spMk id="8" creationId="{C737E958-2E2E-9489-BEB1-76AFF0D7C66D}"/>
          </ac:spMkLst>
        </pc:spChg>
        <pc:picChg chg="add mod">
          <ac:chgData name="Tom Lenane" userId="5e029db5198b310b" providerId="LiveId" clId="{24D520F1-C0BB-486E-A4E7-34F89D550FB6}" dt="2026-06-11T15:18:12.695" v="15276"/>
          <ac:picMkLst>
            <pc:docMk/>
            <pc:sldMk cId="3020297648" sldId="281"/>
            <ac:picMk id="6" creationId="{5B76C15F-3032-E7BE-A0C1-DB7E3C754212}"/>
          </ac:picMkLst>
        </pc:picChg>
        <pc:picChg chg="add mod">
          <ac:chgData name="Tom Lenane" userId="5e029db5198b310b" providerId="LiveId" clId="{24D520F1-C0BB-486E-A4E7-34F89D550FB6}" dt="2026-06-11T15:19:16.225" v="15290" actId="1076"/>
          <ac:picMkLst>
            <pc:docMk/>
            <pc:sldMk cId="3020297648" sldId="281"/>
            <ac:picMk id="9" creationId="{34D5ED7D-9280-5640-6D38-3F54AD447C4F}"/>
          </ac:picMkLst>
        </pc:picChg>
      </pc:sldChg>
      <pc:sldChg chg="addSp delSp modSp new mod">
        <pc:chgData name="Tom Lenane" userId="5e029db5198b310b" providerId="LiveId" clId="{24D520F1-C0BB-486E-A4E7-34F89D550FB6}" dt="2026-06-12T12:08:43.190" v="16177" actId="1076"/>
        <pc:sldMkLst>
          <pc:docMk/>
          <pc:sldMk cId="1267652774" sldId="282"/>
        </pc:sldMkLst>
        <pc:spChg chg="add mod">
          <ac:chgData name="Tom Lenane" userId="5e029db5198b310b" providerId="LiveId" clId="{24D520F1-C0BB-486E-A4E7-34F89D550FB6}" dt="2026-06-12T11:46:03.446" v="15679"/>
          <ac:spMkLst>
            <pc:docMk/>
            <pc:sldMk cId="1267652774" sldId="282"/>
            <ac:spMk id="4" creationId="{1BB08318-1DED-E4FC-6FB8-918184266403}"/>
          </ac:spMkLst>
        </pc:spChg>
        <pc:spChg chg="add mod">
          <ac:chgData name="Tom Lenane" userId="5e029db5198b310b" providerId="LiveId" clId="{24D520F1-C0BB-486E-A4E7-34F89D550FB6}" dt="2026-06-12T11:46:32.155" v="15718" actId="20577"/>
          <ac:spMkLst>
            <pc:docMk/>
            <pc:sldMk cId="1267652774" sldId="282"/>
            <ac:spMk id="6" creationId="{8B7BF166-2235-C5D3-7D44-9DBA27B5130D}"/>
          </ac:spMkLst>
        </pc:spChg>
        <pc:spChg chg="add mod">
          <ac:chgData name="Tom Lenane" userId="5e029db5198b310b" providerId="LiveId" clId="{24D520F1-C0BB-486E-A4E7-34F89D550FB6}" dt="2026-06-12T12:08:43.190" v="16177" actId="1076"/>
          <ac:spMkLst>
            <pc:docMk/>
            <pc:sldMk cId="1267652774" sldId="282"/>
            <ac:spMk id="8" creationId="{F6FE228F-5174-4447-0A16-0C6C61D94CCE}"/>
          </ac:spMkLst>
        </pc:spChg>
        <pc:picChg chg="add mod">
          <ac:chgData name="Tom Lenane" userId="5e029db5198b310b" providerId="LiveId" clId="{24D520F1-C0BB-486E-A4E7-34F89D550FB6}" dt="2026-06-12T11:47:26.684" v="15733" actId="1076"/>
          <ac:picMkLst>
            <pc:docMk/>
            <pc:sldMk cId="1267652774" sldId="282"/>
            <ac:picMk id="9" creationId="{36FCE944-05FD-A46D-8A65-37C8D8A3A5CF}"/>
          </ac:picMkLst>
        </pc:picChg>
      </pc:sldChg>
      <pc:sldChg chg="addSp delSp modSp new mod">
        <pc:chgData name="Tom Lenane" userId="5e029db5198b310b" providerId="LiveId" clId="{24D520F1-C0BB-486E-A4E7-34F89D550FB6}" dt="2026-06-12T14:02:05.111" v="16488" actId="20577"/>
        <pc:sldMkLst>
          <pc:docMk/>
          <pc:sldMk cId="3944443489" sldId="283"/>
        </pc:sldMkLst>
        <pc:spChg chg="add mod">
          <ac:chgData name="Tom Lenane" userId="5e029db5198b310b" providerId="LiveId" clId="{24D520F1-C0BB-486E-A4E7-34F89D550FB6}" dt="2026-06-12T13:52:49.260" v="16203"/>
          <ac:spMkLst>
            <pc:docMk/>
            <pc:sldMk cId="3944443489" sldId="283"/>
            <ac:spMk id="4" creationId="{0B73B3B9-5E56-6602-611D-D681723A155B}"/>
          </ac:spMkLst>
        </pc:spChg>
        <pc:spChg chg="add mod">
          <ac:chgData name="Tom Lenane" userId="5e029db5198b310b" providerId="LiveId" clId="{24D520F1-C0BB-486E-A4E7-34F89D550FB6}" dt="2026-06-12T13:53:14.997" v="16245" actId="20577"/>
          <ac:spMkLst>
            <pc:docMk/>
            <pc:sldMk cId="3944443489" sldId="283"/>
            <ac:spMk id="6" creationId="{320094E0-2258-292B-8FC3-912B66AA4A63}"/>
          </ac:spMkLst>
        </pc:spChg>
        <pc:spChg chg="add mod">
          <ac:chgData name="Tom Lenane" userId="5e029db5198b310b" providerId="LiveId" clId="{24D520F1-C0BB-486E-A4E7-34F89D550FB6}" dt="2026-06-12T14:02:05.111" v="16488" actId="20577"/>
          <ac:spMkLst>
            <pc:docMk/>
            <pc:sldMk cId="3944443489" sldId="283"/>
            <ac:spMk id="7" creationId="{C9A6E1BE-CEBB-AFAD-8E5D-7AAA122FD54A}"/>
          </ac:spMkLst>
        </pc:spChg>
        <pc:picChg chg="add mod">
          <ac:chgData name="Tom Lenane" userId="5e029db5198b310b" providerId="LiveId" clId="{24D520F1-C0BB-486E-A4E7-34F89D550FB6}" dt="2026-06-12T13:52:53.649" v="16204"/>
          <ac:picMkLst>
            <pc:docMk/>
            <pc:sldMk cId="3944443489" sldId="283"/>
            <ac:picMk id="5" creationId="{B5CC1E4E-8CCD-BFA2-DE10-81D89668ABF8}"/>
          </ac:picMkLst>
        </pc:picChg>
        <pc:picChg chg="add mod">
          <ac:chgData name="Tom Lenane" userId="5e029db5198b310b" providerId="LiveId" clId="{24D520F1-C0BB-486E-A4E7-34F89D550FB6}" dt="2026-06-12T13:54:48.620" v="16271" actId="1076"/>
          <ac:picMkLst>
            <pc:docMk/>
            <pc:sldMk cId="3944443489" sldId="283"/>
            <ac:picMk id="8" creationId="{4528FA2C-E094-1600-6FCD-670AD6D45032}"/>
          </ac:picMkLst>
        </pc:picChg>
        <pc:picChg chg="add mod">
          <ac:chgData name="Tom Lenane" userId="5e029db5198b310b" providerId="LiveId" clId="{24D520F1-C0BB-486E-A4E7-34F89D550FB6}" dt="2026-06-12T13:54:44.486" v="16270" actId="1076"/>
          <ac:picMkLst>
            <pc:docMk/>
            <pc:sldMk cId="3944443489" sldId="283"/>
            <ac:picMk id="9" creationId="{E3099340-4B3A-8A4A-97B5-A6F8447D3F39}"/>
          </ac:picMkLst>
        </pc:picChg>
        <pc:picChg chg="add mod">
          <ac:chgData name="Tom Lenane" userId="5e029db5198b310b" providerId="LiveId" clId="{24D520F1-C0BB-486E-A4E7-34F89D550FB6}" dt="2026-06-12T13:54:39.787" v="16269" actId="1076"/>
          <ac:picMkLst>
            <pc:docMk/>
            <pc:sldMk cId="3944443489" sldId="283"/>
            <ac:picMk id="10" creationId="{8EA3060C-01DA-5A00-C85C-AFFB9D61DA6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33071-5658-4E48-910A-1B864593F909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9442F-9151-48CC-92FA-068821C41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3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D210-D7DB-EECB-76E3-E08BF76A9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5FFD7-537D-4F0A-05C9-A031D281D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23A41-F39C-6CD2-D015-770E2EAE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04E6-6524-4D77-87F0-A187390765D9}" type="datetime1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1A637-4AB3-6A84-1E41-1F5B451B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2F3E1-7D90-7596-9AD8-4B648A59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63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99362-87EB-FDBC-9BBA-46CC4703F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F8FB3-1F85-22A7-7752-5D678D25A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6D8CF-5563-9BB2-9479-92A8B356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EC93-60C1-4386-B384-1EA50AB95C3B}" type="datetime1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3B8FD-9E6C-F0B7-CDA9-EF92DF0F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73C48-E7E3-F2EF-CCA6-9EC24E55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37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5F4A43-097C-A5D2-11DF-6E9AAE410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BB8EE-E75E-6EB5-E495-EC01593BC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C16F9-CFD5-60C3-57F7-9DF2C5FF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E0BE-8D9D-4DA8-96D2-0FDAE044D1F6}" type="datetime1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48927-57D5-02EF-2A0F-7F8AE55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341B9-756B-7897-3B1E-A98B2068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27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46E5-049E-6510-D2CC-C54477FB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A1643-8511-86D1-FCBF-F95D38583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5468-D66C-D819-E2CF-11EC506B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57FC-33A5-478F-88DC-E52C27EDB6D6}" type="datetime1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B998C-A2E6-97E3-A37F-8395008A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669F2-211B-2500-EC2D-FE7C67E6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20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0EF9C-ABB0-0CA6-D2FE-723707AD7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A1498-EA4E-1FF9-E5CF-A952E4FBC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3F154-655C-4379-9677-70A45751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3750-9273-4309-A848-35246296F0C7}" type="datetime1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049C7-7295-403A-5D29-109D3AE95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75675-2C01-B480-4DB4-2AE82CEC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88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C289-74CB-A808-8C1C-254C7F735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142BE-BCB0-D17A-FB8A-DB82AD0C9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9BD21-1801-F755-5734-E91E0971E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835B5-5CD3-2CFA-B288-991728C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1FF7-EB99-4076-BA5B-774D9A0B2E01}" type="datetime1">
              <a:rPr lang="en-GB" smtClean="0"/>
              <a:t>15/06/2026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DB773-2C92-7227-0EF8-CDB8123B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1D923-B189-E50C-AA46-DC11F7C5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01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09770-AD3C-DAF7-17C1-DB31A0C6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86B0D-B3B0-EA36-45E5-CDF8A0155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D4AF8-F0FC-A492-E8CE-D548DA818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119DE7-E927-7364-5B4E-42672036A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0E47F-0372-9253-AFCF-8FF46B805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56C724-EEC8-0885-DEB1-241F8EA0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82629-2A88-436E-81DA-0B6CB41D32C9}" type="datetime1">
              <a:rPr lang="en-GB" smtClean="0"/>
              <a:t>15/06/2026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8CF554-2FF1-846F-FCCB-17758B38F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F5DCF1-966D-59BE-A067-060A1AA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08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9956-C58B-19A5-A6B3-CC67633F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3574C-416D-970C-10B4-35AA1A8C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E8F3-6F70-4C30-918F-BF997E28B448}" type="datetime1">
              <a:rPr lang="en-GB" smtClean="0"/>
              <a:t>15/06/2026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5D3BF-88A1-9437-E4C9-7EAE53507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78EC7-0CD2-CC6A-E6E4-6C356367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1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8A09AA-CFBC-2E3D-198B-A95EAE9D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9347-C0C2-4A6B-9933-8395D3427270}" type="datetime1">
              <a:rPr lang="en-GB" smtClean="0"/>
              <a:t>15/06/2026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69C5A-5D23-6D83-ED74-A282B14D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38E09-6D16-9A5E-D236-26A677C9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0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D62B-8DAE-69B8-86DD-51448693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B96A-3C79-214B-4205-95DBAC680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F9315-6000-1815-6621-F3183CA4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04325-1C8D-FB19-F0F0-EA498269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3C7B-E943-4249-8BB7-44DCCA5115EE}" type="datetime1">
              <a:rPr lang="en-GB" smtClean="0"/>
              <a:t>15/06/2026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7DEB5-03E1-B1FB-96D3-DB77F389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3D961-0EC9-5890-DCF4-23334489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30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0A587-F80B-3C52-3428-B06FC035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62CD09-7A19-3668-A415-2BB2A0B3E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FF7D8-3DDA-105A-AF09-8802AB720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E600A-7E6E-25CC-5416-ECF83CAA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2545-0FA0-41BB-BA09-436726380EDB}" type="datetime1">
              <a:rPr lang="en-GB" smtClean="0"/>
              <a:t>15/06/2026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73C2A-BDDF-F6F6-F562-FE729A9EA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B16EC-C8D9-AB1D-99C3-5775C6F3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88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D795D-B150-749B-619F-DDB4E1F7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6AFFC-9C6A-518D-1CE1-04086675C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AF423-880E-EC78-758A-395C44275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EEFB98-3F6F-41CE-B957-0B64C0AF8E5F}" type="datetime1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EE2D8-30F7-34EA-CA87-43AD24B3B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26F76-7EBE-BE4C-3B8D-80C2CFFB8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54068D-E903-41AD-A49A-D9520159B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15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2F1B4E-D1DA-D51E-CEFA-7632D54E1A71}"/>
              </a:ext>
            </a:extLst>
          </p:cNvPr>
          <p:cNvSpPr/>
          <p:nvPr/>
        </p:nvSpPr>
        <p:spPr>
          <a:xfrm>
            <a:off x="0" y="-1"/>
            <a:ext cx="12192000" cy="1347097"/>
          </a:xfrm>
          <a:prstGeom prst="rect">
            <a:avLst/>
          </a:prstGeom>
          <a:solidFill>
            <a:srgbClr val="082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logo with white blue orange and yellow letters&#10;&#10;AI-generated content may be incorrect.">
            <a:extLst>
              <a:ext uri="{FF2B5EF4-FFF2-40B4-BE49-F238E27FC236}">
                <a16:creationId xmlns:a16="http://schemas.microsoft.com/office/drawing/2014/main" id="{D534BF09-8103-BB14-B07D-DC2DA9F5A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05" y="2812206"/>
            <a:ext cx="3771012" cy="2079033"/>
          </a:xfrm>
          <a:prstGeom prst="rect">
            <a:avLst/>
          </a:prstGeom>
        </p:spPr>
      </p:pic>
      <p:pic>
        <p:nvPicPr>
          <p:cNvPr id="5" name="Picture 4" descr="A drawing of a machine&#10;&#10;AI-generated content may be incorrect.">
            <a:extLst>
              <a:ext uri="{FF2B5EF4-FFF2-40B4-BE49-F238E27FC236}">
                <a16:creationId xmlns:a16="http://schemas.microsoft.com/office/drawing/2014/main" id="{62257F16-7022-3333-13AE-DC8020F0B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0" y="2582935"/>
            <a:ext cx="5528677" cy="2537576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83027A9B-239C-0AE8-42DC-69A34DEDE613}"/>
              </a:ext>
            </a:extLst>
          </p:cNvPr>
          <p:cNvSpPr txBox="1"/>
          <p:nvPr/>
        </p:nvSpPr>
        <p:spPr>
          <a:xfrm>
            <a:off x="99236" y="196493"/>
            <a:ext cx="11033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Determination of the muon beam energy at the </a:t>
            </a:r>
            <a:r>
              <a:rPr lang="en-GB" sz="2800" b="1" dirty="0" err="1">
                <a:solidFill>
                  <a:schemeClr val="bg1"/>
                </a:solidFill>
              </a:rPr>
              <a:t>MUonE</a:t>
            </a:r>
            <a:r>
              <a:rPr lang="en-GB" sz="2800" b="1" dirty="0">
                <a:solidFill>
                  <a:schemeClr val="bg1"/>
                </a:solidFill>
              </a:rPr>
              <a:t> experiment</a:t>
            </a:r>
          </a:p>
          <a:p>
            <a:r>
              <a:rPr lang="en-GB" sz="2800" dirty="0">
                <a:solidFill>
                  <a:schemeClr val="bg1"/>
                </a:solidFill>
              </a:rPr>
              <a:t>Tom Lenane | University of Liverpool</a:t>
            </a:r>
          </a:p>
        </p:txBody>
      </p:sp>
      <p:sp>
        <p:nvSpPr>
          <p:cNvPr id="81" name="Subtitle 80">
            <a:extLst>
              <a:ext uri="{FF2B5EF4-FFF2-40B4-BE49-F238E27FC236}">
                <a16:creationId xmlns:a16="http://schemas.microsoft.com/office/drawing/2014/main" id="{115F5754-FB01-C3FA-60AB-66B889C92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38200" y="1391249"/>
            <a:ext cx="9144000" cy="1655762"/>
          </a:xfrm>
        </p:spPr>
        <p:txBody>
          <a:bodyPr/>
          <a:lstStyle/>
          <a:p>
            <a:r>
              <a:rPr lang="en-GB" sz="2000" dirty="0"/>
              <a:t>Supervisors: Saskia Charity, Riccardo Pilato, Graziano </a:t>
            </a:r>
            <a:r>
              <a:rPr lang="en-GB" sz="2000" dirty="0" err="1"/>
              <a:t>Venanzoni</a:t>
            </a:r>
            <a:endParaRPr lang="en-GB" sz="2000" dirty="0"/>
          </a:p>
          <a:p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074814-FBDB-51B2-08FD-305A4B8E6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AB46-D0C5-4BB9-A51D-7A19AE02DC4D}" type="datetime1">
              <a:rPr lang="en-GB" smtClean="0"/>
              <a:t>15/06/2026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7CF8A6-8EFB-2B94-8450-1E629231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296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73A3FC-7569-5733-05FF-02DA2832B94B}"/>
              </a:ext>
            </a:extLst>
          </p:cNvPr>
          <p:cNvSpPr/>
          <p:nvPr/>
        </p:nvSpPr>
        <p:spPr>
          <a:xfrm>
            <a:off x="0" y="-1"/>
            <a:ext cx="12192000" cy="1347097"/>
          </a:xfrm>
          <a:prstGeom prst="rect">
            <a:avLst/>
          </a:prstGeom>
          <a:solidFill>
            <a:srgbClr val="082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4EE7D-FE55-D28A-6A60-537186E649FE}"/>
              </a:ext>
            </a:extLst>
          </p:cNvPr>
          <p:cNvSpPr txBox="1"/>
          <p:nvPr/>
        </p:nvSpPr>
        <p:spPr>
          <a:xfrm>
            <a:off x="77971" y="411937"/>
            <a:ext cx="11033051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Conclusions and Future Work</a:t>
            </a:r>
          </a:p>
        </p:txBody>
      </p:sp>
      <p:pic>
        <p:nvPicPr>
          <p:cNvPr id="6" name="Picture 5" descr="A logo with white blue orange and yellow letters&#10;&#10;AI-generated content may be incorrect.">
            <a:extLst>
              <a:ext uri="{FF2B5EF4-FFF2-40B4-BE49-F238E27FC236}">
                <a16:creationId xmlns:a16="http://schemas.microsoft.com/office/drawing/2014/main" id="{13A9A8B8-37C7-5D62-CE71-22EA01025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8" y="6666"/>
            <a:ext cx="2431312" cy="1340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061C79-7AFF-35A0-7FD2-1EA238198DAF}"/>
                  </a:ext>
                </a:extLst>
              </p:cNvPr>
              <p:cNvSpPr txBox="1"/>
              <p:nvPr/>
            </p:nvSpPr>
            <p:spPr>
              <a:xfrm>
                <a:off x="221105" y="1662097"/>
                <a:ext cx="11623565" cy="5044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The beam energy is the most important systematic to be understood in </a:t>
                </a:r>
                <a:r>
                  <a:rPr lang="en-GB" sz="2000" dirty="0" err="1"/>
                  <a:t>MUonE</a:t>
                </a:r>
                <a:r>
                  <a:rPr lang="en-GB" sz="2000" dirty="0"/>
                  <a:t>. Three methods are being developed (template fit, CNF, equal angle) to accurately measure the energy.</a:t>
                </a:r>
              </a:p>
              <a:p>
                <a:endParaRPr lang="en-GB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Template fit and CNF methods: robust in extracting the beam energy from the scattering angle correlation. Further work needed to understand how far the precision of these methods can be pushed.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Work in progress: using the CNF to extract the mean of a gaussian toy MC beam energy and a more realistic beam profile (see backup slides).</a:t>
                </a:r>
              </a:p>
              <a:p>
                <a:endParaRPr lang="en-GB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Equal angle method: not yet successful for toy MC data, further work is needed to assign a systematic uncertainty to this method. </a:t>
                </a:r>
              </a:p>
              <a:p>
                <a:endParaRPr lang="en-GB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The goal of this work is to be able to use these methods with the 2025 data to provide an energy measurement for the upcoming proof-of-principle measurement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lep</m:t>
                        </m:r>
                      </m:sub>
                    </m:sSub>
                  </m:oMath>
                </a14:m>
                <a:r>
                  <a:rPr lang="en-GB" sz="2000" dirty="0"/>
                  <a:t>.</a:t>
                </a: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061C79-7AFF-35A0-7FD2-1EA238198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05" y="1662097"/>
                <a:ext cx="11623565" cy="5044073"/>
              </a:xfrm>
              <a:prstGeom prst="rect">
                <a:avLst/>
              </a:prstGeom>
              <a:blipFill>
                <a:blip r:embed="rId3"/>
                <a:stretch>
                  <a:fillRect l="-472" t="-726" r="-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90BA59-C2BA-E050-819A-251E094C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22F5-F4BA-43C2-A6D0-16C33E70694F}" type="datetime1">
              <a:rPr lang="en-GB" smtClean="0"/>
              <a:t>15/06/2026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12DE24-241A-A375-5435-0316BBF5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69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6D740D-1B01-523E-FBBD-E2C54BF29B90}"/>
              </a:ext>
            </a:extLst>
          </p:cNvPr>
          <p:cNvSpPr/>
          <p:nvPr/>
        </p:nvSpPr>
        <p:spPr>
          <a:xfrm>
            <a:off x="0" y="-1"/>
            <a:ext cx="12192000" cy="1347097"/>
          </a:xfrm>
          <a:prstGeom prst="rect">
            <a:avLst/>
          </a:prstGeom>
          <a:solidFill>
            <a:srgbClr val="082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logo with white blue orange and yellow letters&#10;&#10;AI-generated content may be incorrect.">
            <a:extLst>
              <a:ext uri="{FF2B5EF4-FFF2-40B4-BE49-F238E27FC236}">
                <a16:creationId xmlns:a16="http://schemas.microsoft.com/office/drawing/2014/main" id="{97FF9D57-009D-CA32-03E3-89E278FA3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8" y="6666"/>
            <a:ext cx="2431312" cy="1340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2F795B-BD95-75D5-2842-C8D5B23C8D97}"/>
              </a:ext>
            </a:extLst>
          </p:cNvPr>
          <p:cNvSpPr txBox="1"/>
          <p:nvPr/>
        </p:nvSpPr>
        <p:spPr>
          <a:xfrm>
            <a:off x="77971" y="411937"/>
            <a:ext cx="11033051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Backup: </a:t>
            </a:r>
            <a:r>
              <a:rPr lang="en-GB" sz="2800" dirty="0" err="1">
                <a:solidFill>
                  <a:schemeClr val="bg1"/>
                </a:solidFill>
              </a:rPr>
              <a:t>MUonE</a:t>
            </a:r>
            <a:r>
              <a:rPr lang="en-GB" sz="2800" dirty="0">
                <a:solidFill>
                  <a:schemeClr val="bg1"/>
                </a:solidFill>
              </a:rPr>
              <a:t> Advantage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33ABCE-08D4-1E13-63DF-E3DF13359A61}"/>
              </a:ext>
            </a:extLst>
          </p:cNvPr>
          <p:cNvSpPr txBox="1"/>
          <p:nvPr/>
        </p:nvSpPr>
        <p:spPr>
          <a:xfrm>
            <a:off x="762000" y="1752367"/>
            <a:ext cx="43487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Difficulty with theory calculations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R-ratio plots from data-driven methods has resonant peaks.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Resonances are hard to integrate.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Systematics introduced when combining all channels. 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D07EFE-C69A-947B-74C4-791F09C58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7" y="4132299"/>
            <a:ext cx="5091462" cy="23137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D18181-E0C0-B13E-B262-E44FB101E8DC}"/>
              </a:ext>
            </a:extLst>
          </p:cNvPr>
          <p:cNvSpPr txBox="1"/>
          <p:nvPr/>
        </p:nvSpPr>
        <p:spPr>
          <a:xfrm>
            <a:off x="7081283" y="1770201"/>
            <a:ext cx="43487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err="1"/>
              <a:t>MUonE</a:t>
            </a:r>
            <a:r>
              <a:rPr lang="en-GB" sz="2000" b="1" u="sng" dirty="0"/>
              <a:t> Advantage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Space-like integrand is smooth and free of resonances meaning it is easier to compute than the time-like dispersive integrals.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One measurement.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B2D8C9-5175-FA1D-C3A9-3CCD64E7B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82163"/>
            <a:ext cx="2471431" cy="25639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52D199-9016-94DB-3483-43C661910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E801-7CFE-4793-BB34-09A00725E33C}" type="datetime1">
              <a:rPr lang="en-GB" smtClean="0"/>
              <a:t>15/06/2026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BF0C72-E745-5334-FC93-63DFCC658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434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40A09E-CB5D-6883-029A-86207442F74F}"/>
              </a:ext>
            </a:extLst>
          </p:cNvPr>
          <p:cNvSpPr/>
          <p:nvPr/>
        </p:nvSpPr>
        <p:spPr>
          <a:xfrm>
            <a:off x="0" y="-1"/>
            <a:ext cx="12192000" cy="1347097"/>
          </a:xfrm>
          <a:prstGeom prst="rect">
            <a:avLst/>
          </a:prstGeom>
          <a:solidFill>
            <a:srgbClr val="082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3364F-144F-F1C3-D795-A976E50DFF0E}"/>
              </a:ext>
            </a:extLst>
          </p:cNvPr>
          <p:cNvSpPr txBox="1"/>
          <p:nvPr/>
        </p:nvSpPr>
        <p:spPr>
          <a:xfrm>
            <a:off x="77971" y="411937"/>
            <a:ext cx="11033051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Backup: </a:t>
            </a:r>
            <a:r>
              <a:rPr lang="en-GB" sz="2800" dirty="0" err="1">
                <a:solidFill>
                  <a:schemeClr val="bg1"/>
                </a:solidFill>
              </a:rPr>
              <a:t>MUonE</a:t>
            </a:r>
            <a:r>
              <a:rPr lang="en-GB" sz="2800" dirty="0">
                <a:solidFill>
                  <a:schemeClr val="bg1"/>
                </a:solidFill>
              </a:rPr>
              <a:t> Calculation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A logo with white blue orange and yellow letters&#10;&#10;AI-generated content may be incorrect.">
            <a:extLst>
              <a:ext uri="{FF2B5EF4-FFF2-40B4-BE49-F238E27FC236}">
                <a16:creationId xmlns:a16="http://schemas.microsoft.com/office/drawing/2014/main" id="{7434AACC-BDB3-B1D3-DEEB-DE5C7EDE5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8" y="6666"/>
            <a:ext cx="2431312" cy="1340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770E45-95C4-B9B9-EE7C-39C772CC17B7}"/>
                  </a:ext>
                </a:extLst>
              </p:cNvPr>
              <p:cNvSpPr txBox="1"/>
              <p:nvPr/>
            </p:nvSpPr>
            <p:spPr>
              <a:xfrm>
                <a:off x="414669" y="1935751"/>
                <a:ext cx="4816549" cy="2392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b="1" u="sng" dirty="0" err="1">
                    <a:solidFill>
                      <a:schemeClr val="tx1"/>
                    </a:solidFill>
                  </a:rPr>
                  <a:t>MUonE</a:t>
                </a:r>
                <a:r>
                  <a:rPr lang="en-GB" sz="2400" b="1" u="sng" dirty="0">
                    <a:solidFill>
                      <a:schemeClr val="tx1"/>
                    </a:solidFill>
                  </a:rPr>
                  <a:t> calculation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chemeClr val="tx1"/>
                    </a:solidFill>
                  </a:rPr>
                  <a:t>At LO the running of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can be factored out of the differential cross section and from this we can calculate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HVP</m:t>
                        </m:r>
                        <m: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</m:t>
                        </m:r>
                      </m:sup>
                    </m:sSubSup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with the space-like integral.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770E45-95C4-B9B9-EE7C-39C772CC1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" y="1935751"/>
                <a:ext cx="4816549" cy="2392643"/>
              </a:xfrm>
              <a:prstGeom prst="rect">
                <a:avLst/>
              </a:prstGeom>
              <a:blipFill>
                <a:blip r:embed="rId3"/>
                <a:stretch>
                  <a:fillRect l="-1899" t="-2041" b="-51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101DDF3-2E2E-CF31-9772-C1702D785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560" y="2185824"/>
            <a:ext cx="2362880" cy="9685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95385D-40A8-E564-A4E6-FDF877B25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59888"/>
            <a:ext cx="4974597" cy="9685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654DB5-A2B5-334B-A33B-11F5A1889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1276" y="4674985"/>
            <a:ext cx="5424044" cy="103475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F5AB02-42F8-B2DA-3979-2372449D6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2DA3-1FFA-412F-BF08-714120B9F3F4}" type="datetime1">
              <a:rPr lang="en-GB" smtClean="0"/>
              <a:t>15/06/2026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C59AAF-90F4-9B44-E925-46AFFFAE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532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C125D8-024D-AA39-C271-0724C177B65D}"/>
              </a:ext>
            </a:extLst>
          </p:cNvPr>
          <p:cNvSpPr/>
          <p:nvPr/>
        </p:nvSpPr>
        <p:spPr>
          <a:xfrm>
            <a:off x="0" y="-1"/>
            <a:ext cx="12192000" cy="1347097"/>
          </a:xfrm>
          <a:prstGeom prst="rect">
            <a:avLst/>
          </a:prstGeom>
          <a:solidFill>
            <a:srgbClr val="082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logo with white blue orange and yellow letters&#10;&#10;AI-generated content may be incorrect.">
            <a:extLst>
              <a:ext uri="{FF2B5EF4-FFF2-40B4-BE49-F238E27FC236}">
                <a16:creationId xmlns:a16="http://schemas.microsoft.com/office/drawing/2014/main" id="{F22C4276-F6E9-CAC7-8B93-D9EB738A8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8" y="6666"/>
            <a:ext cx="2431312" cy="1340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5186FA-14C9-263D-D21E-9A5D86E78456}"/>
              </a:ext>
            </a:extLst>
          </p:cNvPr>
          <p:cNvSpPr txBox="1"/>
          <p:nvPr/>
        </p:nvSpPr>
        <p:spPr>
          <a:xfrm>
            <a:off x="77971" y="411937"/>
            <a:ext cx="11033051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Backup: </a:t>
            </a:r>
            <a:r>
              <a:rPr lang="en-GB" sz="2800" dirty="0">
                <a:solidFill>
                  <a:schemeClr val="bg1"/>
                </a:solidFill>
              </a:rPr>
              <a:t>Toy MC event generation.</a:t>
            </a:r>
            <a:endParaRPr lang="en-GB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120E9D-5CBC-742A-5A2F-0C567BFC7916}"/>
                  </a:ext>
                </a:extLst>
              </p:cNvPr>
              <p:cNvSpPr txBox="1"/>
              <p:nvPr/>
            </p:nvSpPr>
            <p:spPr>
              <a:xfrm>
                <a:off x="539934" y="2260052"/>
                <a:ext cx="5675128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chemeClr val="tx1"/>
                    </a:solidFill>
                  </a:rPr>
                  <a:t>Evaluates cross-section as a function of electron scattering angle,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over an angular grid up to 32mrad.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chemeClr val="tx1"/>
                    </a:solidFill>
                  </a:rPr>
                  <a:t>Random samples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are generated by sampling from the differential cross section.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calculated analytically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120E9D-5CBC-742A-5A2F-0C567BFC7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34" y="2260052"/>
                <a:ext cx="5675128" cy="2800767"/>
              </a:xfrm>
              <a:prstGeom prst="rect">
                <a:avLst/>
              </a:prstGeom>
              <a:blipFill>
                <a:blip r:embed="rId3"/>
                <a:stretch>
                  <a:fillRect l="-1504" t="-1743" r="-322" b="-6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FCCE43F-F45F-BE6B-16C9-85A540B4C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042" y="3139076"/>
            <a:ext cx="4911024" cy="104272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F0FCD9-B0DA-9881-BA5D-2BEA9B2AE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A990-AD1E-4837-B628-EC2595A7AD0E}" type="datetime1">
              <a:rPr lang="en-GB" smtClean="0"/>
              <a:t>15/06/2026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59C953-55EF-671C-C2B8-8A18E5DE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580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2B64CC-3163-567D-289E-5B95655EB15C}"/>
              </a:ext>
            </a:extLst>
          </p:cNvPr>
          <p:cNvSpPr/>
          <p:nvPr/>
        </p:nvSpPr>
        <p:spPr>
          <a:xfrm>
            <a:off x="0" y="-1"/>
            <a:ext cx="12192000" cy="1347097"/>
          </a:xfrm>
          <a:prstGeom prst="rect">
            <a:avLst/>
          </a:prstGeom>
          <a:solidFill>
            <a:srgbClr val="082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74831C-7E5A-5050-A7CC-4B9B47CFEFFB}"/>
              </a:ext>
            </a:extLst>
          </p:cNvPr>
          <p:cNvSpPr txBox="1"/>
          <p:nvPr/>
        </p:nvSpPr>
        <p:spPr>
          <a:xfrm>
            <a:off x="77971" y="411937"/>
            <a:ext cx="11033051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Backup: </a:t>
            </a:r>
            <a:r>
              <a:rPr lang="en-GB" sz="2800" dirty="0">
                <a:solidFill>
                  <a:schemeClr val="bg1"/>
                </a:solidFill>
              </a:rPr>
              <a:t>Template fit further analysis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A logo with white blue orange and yellow letters&#10;&#10;AI-generated content may be incorrect.">
            <a:extLst>
              <a:ext uri="{FF2B5EF4-FFF2-40B4-BE49-F238E27FC236}">
                <a16:creationId xmlns:a16="http://schemas.microsoft.com/office/drawing/2014/main" id="{1E829D12-01A5-8E03-8629-CAD18DCC5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8" y="6666"/>
            <a:ext cx="2431312" cy="1340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CCEADD-2F0C-E34E-1DE8-C703237598E7}"/>
              </a:ext>
            </a:extLst>
          </p:cNvPr>
          <p:cNvSpPr txBox="1"/>
          <p:nvPr/>
        </p:nvSpPr>
        <p:spPr>
          <a:xfrm>
            <a:off x="569728" y="2653121"/>
            <a:ext cx="55262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Results for 9 datasets with true beam energy between 159-161GeV shown to lie on expected diagonal 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Running 80 different pseudo experiments at the same beam energy resulted in a mean bias of +0.02 GeV and RMS of biases of 0.04 GeV.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290965-6ABC-3C5B-FC8C-E52FFF6B9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11" y="2436323"/>
            <a:ext cx="3793433" cy="268036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6E8A6-ED7A-7B83-C76D-F1CD9D2D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479F-8954-4A1B-86B9-0E78B85DA80C}" type="datetime1">
              <a:rPr lang="en-GB" smtClean="0"/>
              <a:t>15/06/2026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9C0618-4609-E6EC-7533-CC15F86E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511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DD71E8-C5BA-36C1-BA0D-0B91011BEFB2}"/>
              </a:ext>
            </a:extLst>
          </p:cNvPr>
          <p:cNvSpPr/>
          <p:nvPr/>
        </p:nvSpPr>
        <p:spPr>
          <a:xfrm>
            <a:off x="0" y="-1"/>
            <a:ext cx="12192000" cy="1347097"/>
          </a:xfrm>
          <a:prstGeom prst="rect">
            <a:avLst/>
          </a:prstGeom>
          <a:solidFill>
            <a:srgbClr val="082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E360F-9CF8-6946-37C8-B4E09DE19DA5}"/>
              </a:ext>
            </a:extLst>
          </p:cNvPr>
          <p:cNvSpPr txBox="1"/>
          <p:nvPr/>
        </p:nvSpPr>
        <p:spPr>
          <a:xfrm>
            <a:off x="77971" y="411937"/>
            <a:ext cx="11033051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Backup: </a:t>
            </a:r>
            <a:r>
              <a:rPr lang="en-GB" sz="2800" dirty="0">
                <a:solidFill>
                  <a:schemeClr val="bg1"/>
                </a:solidFill>
              </a:rPr>
              <a:t>Template Fit Precision Scaling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25484B-37A8-C142-7E76-6FA301619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32" y="2419731"/>
            <a:ext cx="4515413" cy="3227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B1B35B-93FE-B431-2C3B-19D8932FA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55" y="2362817"/>
            <a:ext cx="4515413" cy="32959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E083A0-57CA-B5ED-7ED3-D4F7B913BEF4}"/>
              </a:ext>
            </a:extLst>
          </p:cNvPr>
          <p:cNvSpPr txBox="1"/>
          <p:nvPr/>
        </p:nvSpPr>
        <p:spPr>
          <a:xfrm>
            <a:off x="1850065" y="1832872"/>
            <a:ext cx="288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Bias  vs number of events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AA8E2D-201D-7255-3161-15FBF53E8188}"/>
              </a:ext>
            </a:extLst>
          </p:cNvPr>
          <p:cNvSpPr txBox="1"/>
          <p:nvPr/>
        </p:nvSpPr>
        <p:spPr>
          <a:xfrm>
            <a:off x="7378995" y="1832872"/>
            <a:ext cx="363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Uncertainties  vs number of events</a:t>
            </a:r>
          </a:p>
        </p:txBody>
      </p:sp>
      <p:pic>
        <p:nvPicPr>
          <p:cNvPr id="13" name="Picture 12" descr="A logo with white blue orange and yellow letters&#10;&#10;AI-generated content may be incorrect.">
            <a:extLst>
              <a:ext uri="{FF2B5EF4-FFF2-40B4-BE49-F238E27FC236}">
                <a16:creationId xmlns:a16="http://schemas.microsoft.com/office/drawing/2014/main" id="{DFCB9323-2D2D-6865-EC13-846652881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8" y="6666"/>
            <a:ext cx="2431312" cy="134043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6A043-5094-6F3E-1B88-406D6FE07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0715-226F-454A-A5A7-54D36F07DD05}" type="datetime1">
              <a:rPr lang="en-GB" smtClean="0"/>
              <a:t>15/06/2026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319209-D2FA-16B2-688E-B98B4E52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836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BC3530-8E49-ACF2-6EC9-5C75D2961FDC}"/>
              </a:ext>
            </a:extLst>
          </p:cNvPr>
          <p:cNvSpPr/>
          <p:nvPr/>
        </p:nvSpPr>
        <p:spPr>
          <a:xfrm>
            <a:off x="0" y="-1"/>
            <a:ext cx="12192000" cy="1347097"/>
          </a:xfrm>
          <a:prstGeom prst="rect">
            <a:avLst/>
          </a:prstGeom>
          <a:solidFill>
            <a:srgbClr val="082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logo with white blue orange and yellow letters&#10;&#10;AI-generated content may be incorrect.">
            <a:extLst>
              <a:ext uri="{FF2B5EF4-FFF2-40B4-BE49-F238E27FC236}">
                <a16:creationId xmlns:a16="http://schemas.microsoft.com/office/drawing/2014/main" id="{A817FACF-68D4-2E9B-B76B-AAD823C82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8" y="6666"/>
            <a:ext cx="2431312" cy="1340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E49A87-99F4-C469-15BB-F2DCBD62E9EA}"/>
              </a:ext>
            </a:extLst>
          </p:cNvPr>
          <p:cNvSpPr txBox="1"/>
          <p:nvPr/>
        </p:nvSpPr>
        <p:spPr>
          <a:xfrm>
            <a:off x="77971" y="411937"/>
            <a:ext cx="11033051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Backup: </a:t>
            </a:r>
            <a:r>
              <a:rPr lang="en-GB" sz="2800" dirty="0">
                <a:solidFill>
                  <a:schemeClr val="bg1"/>
                </a:solidFill>
              </a:rPr>
              <a:t>CNF Method </a:t>
            </a:r>
            <a:r>
              <a:rPr lang="en-GB" sz="2800" dirty="0" err="1">
                <a:solidFill>
                  <a:schemeClr val="bg1"/>
                </a:solidFill>
              </a:rPr>
              <a:t>Futher</a:t>
            </a:r>
            <a:r>
              <a:rPr lang="en-GB" sz="2800" dirty="0">
                <a:solidFill>
                  <a:schemeClr val="bg1"/>
                </a:solidFill>
              </a:rPr>
              <a:t> Detail</a:t>
            </a:r>
            <a:endParaRPr lang="en-GB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E1F49D-DABE-E61E-71ED-7439F684079C}"/>
                  </a:ext>
                </a:extLst>
              </p:cNvPr>
              <p:cNvSpPr txBox="1"/>
              <p:nvPr/>
            </p:nvSpPr>
            <p:spPr>
              <a:xfrm>
                <a:off x="705292" y="1752367"/>
                <a:ext cx="10271052" cy="4497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b="1" u="sng" dirty="0"/>
                  <a:t>CNF Method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tx1"/>
                    </a:solidFill>
                  </a:rPr>
                  <a:t>The CNF aims to learn the posterior probability density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beam</m:t>
                        </m:r>
                      </m:sub>
                    </m:sSub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tx1"/>
                    </a:solidFill>
                  </a:rPr>
                  <a:t>The flow defines an invertible mapping between a variable from a simple normal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to the beam energy parameter,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beam</m:t>
                        </m:r>
                      </m:sub>
                    </m:sSub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b="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tx1"/>
                    </a:solidFill>
                  </a:rPr>
                  <a:t>The transformation is conditioned on the vector 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b="0" dirty="0">
                    <a:solidFill>
                      <a:schemeClr val="tx1"/>
                    </a:solidFill>
                  </a:rPr>
                  <a:t>Using the i</a:t>
                </a:r>
                <a:r>
                  <a:rPr lang="en-GB" sz="2000" dirty="0">
                    <a:solidFill>
                      <a:schemeClr val="tx1"/>
                    </a:solidFill>
                  </a:rPr>
                  <a:t>nverse transformation and change of variables formula we can define the conditional density: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beam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beam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beam</m:t>
                                  </m:r>
                                </m:sub>
                              </m:s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GB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beam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sz="2000" b="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tx1"/>
                    </a:solidFill>
                  </a:rPr>
                  <a:t>Taking logs simplifies to an addition and the flow is optimised by minimising the negative log likelihood over a set of toy MC experiments: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GB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  <m:r>
                            <a:rPr lang="en-GB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beam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m:rPr>
                                  <m:sty m:val="p"/>
                                </m:r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E1F49D-DABE-E61E-71ED-7439F6840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92" y="1752367"/>
                <a:ext cx="10271052" cy="4497513"/>
              </a:xfrm>
              <a:prstGeom prst="rect">
                <a:avLst/>
              </a:prstGeom>
              <a:blipFill>
                <a:blip r:embed="rId3"/>
                <a:stretch>
                  <a:fillRect l="-653" t="-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1D7CDA-0460-71BB-EE63-691403318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B639-C674-43CE-8C91-9E190E8D72FB}" type="datetime1">
              <a:rPr lang="en-GB" smtClean="0"/>
              <a:t>15/06/2026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39D44-288E-90AD-95A6-C398C1D74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567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E07EE5-8201-B058-6748-E23BF4FF450A}"/>
              </a:ext>
            </a:extLst>
          </p:cNvPr>
          <p:cNvSpPr/>
          <p:nvPr/>
        </p:nvSpPr>
        <p:spPr>
          <a:xfrm>
            <a:off x="0" y="-1"/>
            <a:ext cx="12192000" cy="1347097"/>
          </a:xfrm>
          <a:prstGeom prst="rect">
            <a:avLst/>
          </a:prstGeom>
          <a:solidFill>
            <a:srgbClr val="082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5B1A9-30B9-ECEC-EA6F-22310861EBA8}"/>
              </a:ext>
            </a:extLst>
          </p:cNvPr>
          <p:cNvSpPr txBox="1"/>
          <p:nvPr/>
        </p:nvSpPr>
        <p:spPr>
          <a:xfrm>
            <a:off x="77971" y="411937"/>
            <a:ext cx="11033051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Backup: </a:t>
            </a:r>
            <a:r>
              <a:rPr lang="en-GB" sz="2800" dirty="0">
                <a:solidFill>
                  <a:schemeClr val="bg1"/>
                </a:solidFill>
              </a:rPr>
              <a:t>CNF Method </a:t>
            </a:r>
            <a:r>
              <a:rPr lang="en-GB" sz="2800" dirty="0" err="1">
                <a:solidFill>
                  <a:schemeClr val="bg1"/>
                </a:solidFill>
              </a:rPr>
              <a:t>Futher</a:t>
            </a:r>
            <a:r>
              <a:rPr lang="en-GB" sz="2800" dirty="0">
                <a:solidFill>
                  <a:schemeClr val="bg1"/>
                </a:solidFill>
              </a:rPr>
              <a:t> Analysis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A logo with white blue orange and yellow letters&#10;&#10;AI-generated content may be incorrect.">
            <a:extLst>
              <a:ext uri="{FF2B5EF4-FFF2-40B4-BE49-F238E27FC236}">
                <a16:creationId xmlns:a16="http://schemas.microsoft.com/office/drawing/2014/main" id="{5B76C15F-3032-E7BE-A0C1-DB7E3C754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8" y="6666"/>
            <a:ext cx="2431312" cy="1340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37E958-2E2E-9489-BEB1-76AFF0D7C66D}"/>
              </a:ext>
            </a:extLst>
          </p:cNvPr>
          <p:cNvSpPr txBox="1"/>
          <p:nvPr/>
        </p:nvSpPr>
        <p:spPr>
          <a:xfrm>
            <a:off x="715437" y="2432910"/>
            <a:ext cx="48883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Results for many different toy MC experiments with beam energy between 159-161 shown to lie on the expected diagonal 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Running 100 different experiments at the same beam energy resulted in a mean bias of +3.9MeV and RMS of biases of 0.02 GeV.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D5ED7D-9280-5640-6D38-3F54AD447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45" y="2306107"/>
            <a:ext cx="4684435" cy="327598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FCB63E-6773-3DE5-6A47-C52B7D93E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8534-FAFF-46FC-B1B7-AFB9AED027BF}" type="datetime1">
              <a:rPr lang="en-GB" smtClean="0"/>
              <a:t>15/06/2026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463D1E-E4D9-9E1E-2720-832BB538D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297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0023D3-163B-EF0B-263B-ABE5DC33C240}"/>
              </a:ext>
            </a:extLst>
          </p:cNvPr>
          <p:cNvSpPr/>
          <p:nvPr/>
        </p:nvSpPr>
        <p:spPr>
          <a:xfrm>
            <a:off x="0" y="-1"/>
            <a:ext cx="12192000" cy="1347097"/>
          </a:xfrm>
          <a:prstGeom prst="rect">
            <a:avLst/>
          </a:prstGeom>
          <a:solidFill>
            <a:srgbClr val="082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8F826-BD5A-BF7B-27AE-26E69091C266}"/>
              </a:ext>
            </a:extLst>
          </p:cNvPr>
          <p:cNvSpPr txBox="1"/>
          <p:nvPr/>
        </p:nvSpPr>
        <p:spPr>
          <a:xfrm>
            <a:off x="77971" y="411937"/>
            <a:ext cx="11033051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Backup: </a:t>
            </a:r>
            <a:r>
              <a:rPr lang="en-GB" sz="2800" dirty="0">
                <a:solidFill>
                  <a:schemeClr val="bg1"/>
                </a:solidFill>
              </a:rPr>
              <a:t>CNF Precision Scaling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411FCF-8172-9F9D-01DE-CDD19268C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04" y="2325253"/>
            <a:ext cx="5609071" cy="40004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525EC1-DA34-FF9E-B573-DF6DB50FB33F}"/>
              </a:ext>
            </a:extLst>
          </p:cNvPr>
          <p:cNvSpPr txBox="1"/>
          <p:nvPr/>
        </p:nvSpPr>
        <p:spPr>
          <a:xfrm>
            <a:off x="4157328" y="1636119"/>
            <a:ext cx="414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/>
              <a:t>Uncertainties  vs number of events</a:t>
            </a:r>
          </a:p>
        </p:txBody>
      </p:sp>
      <p:pic>
        <p:nvPicPr>
          <p:cNvPr id="9" name="Picture 8" descr="A logo with white blue orange and yellow letters&#10;&#10;AI-generated content may be incorrect.">
            <a:extLst>
              <a:ext uri="{FF2B5EF4-FFF2-40B4-BE49-F238E27FC236}">
                <a16:creationId xmlns:a16="http://schemas.microsoft.com/office/drawing/2014/main" id="{19512BD2-1403-2933-6791-8B05277B8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8" y="6666"/>
            <a:ext cx="2431312" cy="134043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82B56-ABF1-59D3-129A-8172C502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5A1A-2CF6-486E-AB34-2D8DE9CC103E}" type="datetime1">
              <a:rPr lang="en-GB" smtClean="0"/>
              <a:t>15/06/2026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C8E397-571D-E0D9-D7E7-B03B72DA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206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9E7386-59F0-6693-F2BF-AB8F73AF9ECD}"/>
              </a:ext>
            </a:extLst>
          </p:cNvPr>
          <p:cNvSpPr/>
          <p:nvPr/>
        </p:nvSpPr>
        <p:spPr>
          <a:xfrm>
            <a:off x="0" y="-1"/>
            <a:ext cx="12192000" cy="1347097"/>
          </a:xfrm>
          <a:prstGeom prst="rect">
            <a:avLst/>
          </a:prstGeom>
          <a:solidFill>
            <a:srgbClr val="082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logo with white blue orange and yellow letters&#10;&#10;AI-generated content may be incorrect.">
            <a:extLst>
              <a:ext uri="{FF2B5EF4-FFF2-40B4-BE49-F238E27FC236}">
                <a16:creationId xmlns:a16="http://schemas.microsoft.com/office/drawing/2014/main" id="{ED19B33B-061A-08DA-8B47-1BB869EA1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8" y="6666"/>
            <a:ext cx="2431312" cy="13404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FF0413-3939-0A0E-8901-6B3F864D0997}"/>
              </a:ext>
            </a:extLst>
          </p:cNvPr>
          <p:cNvSpPr txBox="1"/>
          <p:nvPr/>
        </p:nvSpPr>
        <p:spPr>
          <a:xfrm>
            <a:off x="77971" y="411937"/>
            <a:ext cx="11033051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Backup: </a:t>
            </a:r>
            <a:r>
              <a:rPr lang="en-GB" sz="2800" dirty="0">
                <a:solidFill>
                  <a:schemeClr val="bg1"/>
                </a:solidFill>
              </a:rPr>
              <a:t>Gaussian Beam Energy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56722C-42B7-9977-D948-999F02071C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96"/>
          <a:stretch>
            <a:fillRect/>
          </a:stretch>
        </p:blipFill>
        <p:spPr>
          <a:xfrm>
            <a:off x="531629" y="2430614"/>
            <a:ext cx="5166514" cy="3481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B59424-647C-0D4E-16BC-2FEF82621B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518"/>
          <a:stretch>
            <a:fillRect/>
          </a:stretch>
        </p:blipFill>
        <p:spPr>
          <a:xfrm>
            <a:off x="6323739" y="2430614"/>
            <a:ext cx="4991436" cy="34810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E180D2-BF3E-66CF-D3C3-3B9DA88FB23A}"/>
              </a:ext>
            </a:extLst>
          </p:cNvPr>
          <p:cNvSpPr txBox="1"/>
          <p:nvPr/>
        </p:nvSpPr>
        <p:spPr>
          <a:xfrm>
            <a:off x="1215656" y="1759034"/>
            <a:ext cx="376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Posterior for Gaussian beam mean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8FF025-5066-9993-C678-02F8B3E4F03C}"/>
              </a:ext>
            </a:extLst>
          </p:cNvPr>
          <p:cNvSpPr txBox="1"/>
          <p:nvPr/>
        </p:nvSpPr>
        <p:spPr>
          <a:xfrm>
            <a:off x="6873587" y="1705255"/>
            <a:ext cx="4102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Beam mean extracted for 159-161 GeV true beam means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E7B88D-6689-92EA-29B4-45EABDB0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CEC8-D9EB-4CAF-B291-64423714235E}" type="datetime1">
              <a:rPr lang="en-GB" smtClean="0"/>
              <a:t>15/06/2026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949EA-A7BC-4474-0CE6-F2898932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75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32AA7F-B2E8-31AB-FB9A-08A5FC721E65}"/>
              </a:ext>
            </a:extLst>
          </p:cNvPr>
          <p:cNvSpPr/>
          <p:nvPr/>
        </p:nvSpPr>
        <p:spPr>
          <a:xfrm>
            <a:off x="0" y="-1"/>
            <a:ext cx="12192000" cy="1347097"/>
          </a:xfrm>
          <a:prstGeom prst="rect">
            <a:avLst/>
          </a:prstGeom>
          <a:solidFill>
            <a:srgbClr val="082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B5E68-DBD1-A229-370C-68FAE9CD6663}"/>
              </a:ext>
            </a:extLst>
          </p:cNvPr>
          <p:cNvSpPr txBox="1"/>
          <p:nvPr/>
        </p:nvSpPr>
        <p:spPr>
          <a:xfrm>
            <a:off x="77971" y="411937"/>
            <a:ext cx="1103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</a:rPr>
              <a:t>MUonE</a:t>
            </a:r>
            <a:r>
              <a:rPr lang="en-GB" sz="2800" b="1" dirty="0">
                <a:solidFill>
                  <a:schemeClr val="bg1"/>
                </a:solidFill>
              </a:rPr>
              <a:t>: </a:t>
            </a:r>
            <a:r>
              <a:rPr lang="en-GB" sz="2800" dirty="0">
                <a:solidFill>
                  <a:schemeClr val="bg1"/>
                </a:solidFill>
              </a:rPr>
              <a:t>Motivation</a:t>
            </a:r>
          </a:p>
        </p:txBody>
      </p:sp>
      <p:pic>
        <p:nvPicPr>
          <p:cNvPr id="6" name="Picture 5" descr="A logo with white blue orange and yellow letters&#10;&#10;AI-generated content may be incorrect.">
            <a:extLst>
              <a:ext uri="{FF2B5EF4-FFF2-40B4-BE49-F238E27FC236}">
                <a16:creationId xmlns:a16="http://schemas.microsoft.com/office/drawing/2014/main" id="{8528B7A4-755B-4F99-B14A-8D494117E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8" y="6666"/>
            <a:ext cx="2431312" cy="1340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8440A3-9352-19F8-61E8-9CF2A435591B}"/>
                  </a:ext>
                </a:extLst>
              </p:cNvPr>
              <p:cNvSpPr txBox="1"/>
              <p:nvPr/>
            </p:nvSpPr>
            <p:spPr>
              <a:xfrm>
                <a:off x="382765" y="1993677"/>
                <a:ext cx="5996766" cy="2707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u="sng" dirty="0"/>
                  <a:t>Tension in theory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HVP contribution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non perturbative.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Tension between lattice QCD and data-driven dispersive methods.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Also a tension between different dispersive groups (KLOE/</a:t>
                </a:r>
                <a:r>
                  <a:rPr lang="en-GB" sz="2400" dirty="0" err="1"/>
                  <a:t>BaBAR</a:t>
                </a:r>
                <a:r>
                  <a:rPr lang="en-GB" sz="2400" dirty="0"/>
                  <a:t>/CMD3) calculating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sz="2400" dirty="0"/>
                  <a:t> channel.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8440A3-9352-19F8-61E8-9CF2A4355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65" y="1993677"/>
                <a:ext cx="5996766" cy="2707408"/>
              </a:xfrm>
              <a:prstGeom prst="rect">
                <a:avLst/>
              </a:prstGeom>
              <a:blipFill>
                <a:blip r:embed="rId3"/>
                <a:stretch>
                  <a:fillRect l="-1626" t="-1802" b="-4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46DE63FA-AEFD-7216-207C-0C300F740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052" y="1976618"/>
            <a:ext cx="4989607" cy="29047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399863-CE63-04F1-1A7D-F2461797AE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r="3846"/>
          <a:stretch>
            <a:fillRect/>
          </a:stretch>
        </p:blipFill>
        <p:spPr>
          <a:xfrm>
            <a:off x="300341" y="4701085"/>
            <a:ext cx="1698579" cy="2087023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05AE35F-B594-1BB8-9C69-D950B815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8D5C-30C8-4E44-BFE4-49607B1EC466}" type="datetime1">
              <a:rPr lang="en-GB" smtClean="0"/>
              <a:t>15/06/2026</a:t>
            </a:fld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BC83C-F8F4-5098-BAC9-D125A954E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281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B08318-1DED-E4FC-6FB8-918184266403}"/>
              </a:ext>
            </a:extLst>
          </p:cNvPr>
          <p:cNvSpPr/>
          <p:nvPr/>
        </p:nvSpPr>
        <p:spPr>
          <a:xfrm>
            <a:off x="0" y="-1"/>
            <a:ext cx="12192000" cy="1347097"/>
          </a:xfrm>
          <a:prstGeom prst="rect">
            <a:avLst/>
          </a:prstGeom>
          <a:solidFill>
            <a:srgbClr val="082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BF166-2235-C5D3-7D44-9DBA27B5130D}"/>
              </a:ext>
            </a:extLst>
          </p:cNvPr>
          <p:cNvSpPr txBox="1"/>
          <p:nvPr/>
        </p:nvSpPr>
        <p:spPr>
          <a:xfrm>
            <a:off x="77971" y="411937"/>
            <a:ext cx="11033051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Backup: </a:t>
            </a:r>
            <a:r>
              <a:rPr lang="en-GB" sz="2800" dirty="0">
                <a:solidFill>
                  <a:schemeClr val="bg1"/>
                </a:solidFill>
              </a:rPr>
              <a:t>Equal angle cut inefficiency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E228F-5174-4447-0A16-0C6C61D94CCE}"/>
              </a:ext>
            </a:extLst>
          </p:cNvPr>
          <p:cNvSpPr txBox="1"/>
          <p:nvPr/>
        </p:nvSpPr>
        <p:spPr>
          <a:xfrm>
            <a:off x="704407" y="2695375"/>
            <a:ext cx="61296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Plotting the spread of the value in each bin shows that the tails from the low electron angles increase the spread despite the V-shaped cut.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Further work is needed to reduce the increase in spread in these areas which effects the fit and therefore the inferred beam energy.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FCE944-05FD-A46D-8A65-37C8D8A3A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50" y="2399717"/>
            <a:ext cx="4060866" cy="2770944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6B95034-D3FD-CCAA-7BE9-1D1683F4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7F1-677C-4620-861C-E3A884162E76}" type="datetime1">
              <a:rPr lang="en-GB" smtClean="0"/>
              <a:t>15/06/2026</a:t>
            </a:fld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124E54-D1F4-9821-79C6-877C3709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5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73B3B9-5E56-6602-611D-D681723A155B}"/>
              </a:ext>
            </a:extLst>
          </p:cNvPr>
          <p:cNvSpPr/>
          <p:nvPr/>
        </p:nvSpPr>
        <p:spPr>
          <a:xfrm>
            <a:off x="0" y="-1"/>
            <a:ext cx="12192000" cy="1347097"/>
          </a:xfrm>
          <a:prstGeom prst="rect">
            <a:avLst/>
          </a:prstGeom>
          <a:solidFill>
            <a:srgbClr val="082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logo with white blue orange and yellow letters&#10;&#10;AI-generated content may be incorrect.">
            <a:extLst>
              <a:ext uri="{FF2B5EF4-FFF2-40B4-BE49-F238E27FC236}">
                <a16:creationId xmlns:a16="http://schemas.microsoft.com/office/drawing/2014/main" id="{B5CC1E4E-8CCD-BFA2-DE10-81D89668A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8" y="6666"/>
            <a:ext cx="2431312" cy="1340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0094E0-2258-292B-8FC3-912B66AA4A63}"/>
              </a:ext>
            </a:extLst>
          </p:cNvPr>
          <p:cNvSpPr txBox="1"/>
          <p:nvPr/>
        </p:nvSpPr>
        <p:spPr>
          <a:xfrm>
            <a:off x="77971" y="411937"/>
            <a:ext cx="1103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</a:rPr>
              <a:t>MUonE</a:t>
            </a:r>
            <a:r>
              <a:rPr lang="en-GB" sz="2800" b="1" dirty="0">
                <a:solidFill>
                  <a:schemeClr val="bg1"/>
                </a:solidFill>
              </a:rPr>
              <a:t>: </a:t>
            </a:r>
            <a:r>
              <a:rPr lang="en-GB" sz="2800" dirty="0">
                <a:solidFill>
                  <a:schemeClr val="bg1"/>
                </a:solidFill>
              </a:rPr>
              <a:t>Experimental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A6E1BE-CEBB-AFAD-8E5D-7AAA122FD54A}"/>
                  </a:ext>
                </a:extLst>
              </p:cNvPr>
              <p:cNvSpPr txBox="1"/>
              <p:nvPr/>
            </p:nvSpPr>
            <p:spPr>
              <a:xfrm>
                <a:off x="217068" y="1953329"/>
                <a:ext cx="9381710" cy="3609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u="sng" dirty="0" err="1"/>
                  <a:t>MUonE</a:t>
                </a:r>
                <a:r>
                  <a:rPr lang="en-GB" sz="2000" b="1" u="sng" dirty="0"/>
                  <a:t> Goal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Calculate the LO HVP contribution in the space-like region.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Completely different systematics to lattice/dispersive methods. Provides an independent calculation of LO HVP contribution.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Measure elastic scattering of 160GeV muons on atomic electrons.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From scattering angles we determine the differential cross-section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had</m:t>
                        </m:r>
                      </m:sub>
                    </m:sSub>
                  </m:oMath>
                </a14:m>
                <a:r>
                  <a:rPr lang="en-GB" sz="20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err="1"/>
                  <a:t>MUonE</a:t>
                </a:r>
                <a:r>
                  <a:rPr lang="en-GB" sz="2000" dirty="0"/>
                  <a:t> requires 0.3% precision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HVP</m:t>
                        </m:r>
                        <m:r>
                          <a:rPr lang="en-GB" sz="200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LO</m:t>
                        </m:r>
                      </m:sup>
                    </m:sSubSup>
                  </m:oMath>
                </a14:m>
                <a:r>
                  <a:rPr lang="en-GB" sz="20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Need to control shape of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GB" sz="2000" dirty="0"/>
                  <a:t> differential cross section with 10ppm systematic error to achieve this.</a:t>
                </a:r>
              </a:p>
              <a:p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A6E1BE-CEBB-AFAD-8E5D-7AAA122FD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68" y="1953329"/>
                <a:ext cx="9381710" cy="3609643"/>
              </a:xfrm>
              <a:prstGeom prst="rect">
                <a:avLst/>
              </a:prstGeom>
              <a:blipFill>
                <a:blip r:embed="rId3"/>
                <a:stretch>
                  <a:fillRect l="-715" t="-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528FA2C-E094-1600-6FCD-670AD6D45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43" y="5296992"/>
            <a:ext cx="5259573" cy="10033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099340-4B3A-8A4A-97B5-A6F8447D3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16" y="4694749"/>
            <a:ext cx="5095241" cy="1605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3060C-01DA-5A00-C85C-AFFB9D61DA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6628" y="1705212"/>
            <a:ext cx="1839432" cy="2383304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BEF5061-FE3F-71FD-6318-F933B7AF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AC6A-F4AB-4A37-9180-6E00797D2564}" type="datetime1">
              <a:rPr lang="en-GB" smtClean="0"/>
              <a:t>15/06/2026</a:t>
            </a:fld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4B1FADA-0198-D17D-C08D-05637DA3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44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50E7D0-A771-43C9-776B-2635CA40FADD}"/>
              </a:ext>
            </a:extLst>
          </p:cNvPr>
          <p:cNvSpPr/>
          <p:nvPr/>
        </p:nvSpPr>
        <p:spPr>
          <a:xfrm>
            <a:off x="0" y="-1"/>
            <a:ext cx="12192000" cy="1347097"/>
          </a:xfrm>
          <a:prstGeom prst="rect">
            <a:avLst/>
          </a:prstGeom>
          <a:solidFill>
            <a:srgbClr val="082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3C0453-0899-1F3D-8422-6894F770B55F}"/>
              </a:ext>
            </a:extLst>
          </p:cNvPr>
          <p:cNvSpPr txBox="1"/>
          <p:nvPr/>
        </p:nvSpPr>
        <p:spPr>
          <a:xfrm>
            <a:off x="77971" y="411937"/>
            <a:ext cx="1103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Beam Energy Requirements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70908-6499-7C50-E274-580EB1809140}"/>
              </a:ext>
            </a:extLst>
          </p:cNvPr>
          <p:cNvSpPr txBox="1"/>
          <p:nvPr/>
        </p:nvSpPr>
        <p:spPr>
          <a:xfrm>
            <a:off x="458567" y="1816320"/>
            <a:ext cx="54107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Beam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We need knowledge of the beam energy to ~5MeV for a 160 GeV muon beam.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shape of the differential cross section is dependent on the shape of the elastic scattering correlation curve.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elastic scattering curve changes with the </a:t>
            </a:r>
            <a:r>
              <a:rPr lang="en-GB" sz="2400" dirty="0" err="1"/>
              <a:t>the</a:t>
            </a:r>
            <a:r>
              <a:rPr lang="en-GB" sz="2400" dirty="0"/>
              <a:t> incoming beam energy.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6F542D-4CD5-DB0F-A9C8-572D3D058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336" y="2277985"/>
            <a:ext cx="5600318" cy="3240311"/>
          </a:xfrm>
          <a:prstGeom prst="rect">
            <a:avLst/>
          </a:prstGeom>
        </p:spPr>
      </p:pic>
      <p:pic>
        <p:nvPicPr>
          <p:cNvPr id="8" name="Picture 7" descr="A logo with white blue orange and yellow letters&#10;&#10;AI-generated content may be incorrect.">
            <a:extLst>
              <a:ext uri="{FF2B5EF4-FFF2-40B4-BE49-F238E27FC236}">
                <a16:creationId xmlns:a16="http://schemas.microsoft.com/office/drawing/2014/main" id="{B49892D2-C567-B0D6-AE41-0669D94A0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8" y="6666"/>
            <a:ext cx="2431312" cy="134043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9F6D1-9876-E0AB-26ED-D44546D06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BCBC-63D7-41F9-A9CD-0C380B60E4E1}" type="datetime1">
              <a:rPr lang="en-GB" smtClean="0"/>
              <a:t>15/06/2026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3918E3-6BCB-B1BD-2DFB-F45E326D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84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4A7962-A3FD-1AE4-768B-9154FC82154B}"/>
              </a:ext>
            </a:extLst>
          </p:cNvPr>
          <p:cNvSpPr/>
          <p:nvPr/>
        </p:nvSpPr>
        <p:spPr>
          <a:xfrm>
            <a:off x="0" y="-1"/>
            <a:ext cx="12192000" cy="1347097"/>
          </a:xfrm>
          <a:prstGeom prst="rect">
            <a:avLst/>
          </a:prstGeom>
          <a:solidFill>
            <a:srgbClr val="082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4AB12-AB94-EB89-F919-C6C5084F4191}"/>
              </a:ext>
            </a:extLst>
          </p:cNvPr>
          <p:cNvSpPr txBox="1"/>
          <p:nvPr/>
        </p:nvSpPr>
        <p:spPr>
          <a:xfrm>
            <a:off x="77971" y="411937"/>
            <a:ext cx="1103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Toy MC for Investigating Beam Energy Extraction 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1B9CC0-1D07-776A-630F-99F0427FB123}"/>
              </a:ext>
            </a:extLst>
          </p:cNvPr>
          <p:cNvSpPr txBox="1"/>
          <p:nvPr/>
        </p:nvSpPr>
        <p:spPr>
          <a:xfrm>
            <a:off x="479831" y="1499209"/>
            <a:ext cx="6441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Event Generation from toy MC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For a monoenergetic or gaussian beam energy, events are generated from the LO differential cross section.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Angles are smeared to account for detector resolution and multiple scattering in the target.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168531-A97B-F06E-EC36-911E2E528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15" y="1588909"/>
            <a:ext cx="3508743" cy="2494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ACC4C0-927D-8FB8-3DC3-134CC6750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216" y="4408667"/>
            <a:ext cx="8335070" cy="2275325"/>
          </a:xfrm>
          <a:prstGeom prst="rect">
            <a:avLst/>
          </a:prstGeom>
        </p:spPr>
      </p:pic>
      <p:pic>
        <p:nvPicPr>
          <p:cNvPr id="11" name="Picture 10" descr="A logo with white blue orange and yellow letters&#10;&#10;AI-generated content may be incorrect.">
            <a:extLst>
              <a:ext uri="{FF2B5EF4-FFF2-40B4-BE49-F238E27FC236}">
                <a16:creationId xmlns:a16="http://schemas.microsoft.com/office/drawing/2014/main" id="{273CD5CB-BB5A-F6C7-1AF3-68EEE4A3B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8" y="6666"/>
            <a:ext cx="2431312" cy="13404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0C5DC0-03E3-982E-783D-5ADDE8A03947}"/>
              </a:ext>
            </a:extLst>
          </p:cNvPr>
          <p:cNvSpPr txBox="1"/>
          <p:nvPr/>
        </p:nvSpPr>
        <p:spPr>
          <a:xfrm>
            <a:off x="479831" y="3105093"/>
            <a:ext cx="5421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Energy Extraction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Toy MC pseudo-data used to develop methods for extracting beam energy.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Template fit, CNF, equal angle methods</a:t>
            </a:r>
            <a:r>
              <a:rPr lang="en-GB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C2B9F-D714-B68A-7B03-8BFDFC6D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E074-2A40-4898-9D40-3B93240B8B09}" type="datetime1">
              <a:rPr lang="en-GB" smtClean="0"/>
              <a:t>15/06/2026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0499DD-61B3-3385-8729-850777C4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65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EBB7D2-93EE-F2E3-A237-63675F7831E1}"/>
              </a:ext>
            </a:extLst>
          </p:cNvPr>
          <p:cNvSpPr/>
          <p:nvPr/>
        </p:nvSpPr>
        <p:spPr>
          <a:xfrm>
            <a:off x="0" y="-1"/>
            <a:ext cx="12192000" cy="1347097"/>
          </a:xfrm>
          <a:prstGeom prst="rect">
            <a:avLst/>
          </a:prstGeom>
          <a:solidFill>
            <a:srgbClr val="082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FD2A70-7774-2AC8-C79E-DC2CD6F1128D}"/>
                  </a:ext>
                </a:extLst>
              </p:cNvPr>
              <p:cNvSpPr txBox="1"/>
              <p:nvPr/>
            </p:nvSpPr>
            <p:spPr>
              <a:xfrm>
                <a:off x="77971" y="411937"/>
                <a:ext cx="11033051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GB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800" b="1" dirty="0">
                    <a:solidFill>
                      <a:schemeClr val="bg1"/>
                    </a:solidFill>
                  </a:rPr>
                  <a:t> Template Fit Method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FD2A70-7774-2AC8-C79E-DC2CD6F11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1" y="411937"/>
                <a:ext cx="11033051" cy="532966"/>
              </a:xfrm>
              <a:prstGeom prst="rect">
                <a:avLst/>
              </a:prstGeom>
              <a:blipFill>
                <a:blip r:embed="rId2"/>
                <a:stretch>
                  <a:fillRect t="-10345" b="-321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98C35-5950-71F7-46F4-33492E689818}"/>
                  </a:ext>
                </a:extLst>
              </p:cNvPr>
              <p:cNvSpPr txBox="1"/>
              <p:nvPr/>
            </p:nvSpPr>
            <p:spPr>
              <a:xfrm>
                <a:off x="362872" y="1529476"/>
                <a:ext cx="5421238" cy="4425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u="sng" dirty="0"/>
                  <a:t>Template Fit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2D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 histogram at a known true beam energy of 160 GeV.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Toy MC generates template datasets from a range of energies (154-166 GeV).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Binned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statistic plotted as a function of the template energy.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Beam energy taken as minimum of parabolic fit.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vs template energy plot with fitted parabola from 500k events. Results for monoenergetic 160 GeV beam energy were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𝟏𝟓𝟗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𝟗𝟗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𝟎𝟓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𝐆𝐞𝐕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98C35-5950-71F7-46F4-33492E689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72" y="1529476"/>
                <a:ext cx="5421238" cy="4425892"/>
              </a:xfrm>
              <a:prstGeom prst="rect">
                <a:avLst/>
              </a:prstGeom>
              <a:blipFill>
                <a:blip r:embed="rId3"/>
                <a:stretch>
                  <a:fillRect l="-1237" t="-826" r="-12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E18B5B5-5513-CB83-E889-4B28A489D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65" y="5635207"/>
            <a:ext cx="4633359" cy="11554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02C8A3-AC44-A65A-42D3-7808232B26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40" y="1438286"/>
            <a:ext cx="3068329" cy="2616677"/>
          </a:xfrm>
          <a:prstGeom prst="rect">
            <a:avLst/>
          </a:prstGeom>
        </p:spPr>
      </p:pic>
      <p:pic>
        <p:nvPicPr>
          <p:cNvPr id="12" name="Picture 11" descr="A logo with white blue orange and yellow letters&#10;&#10;AI-generated content may be incorrect.">
            <a:extLst>
              <a:ext uri="{FF2B5EF4-FFF2-40B4-BE49-F238E27FC236}">
                <a16:creationId xmlns:a16="http://schemas.microsoft.com/office/drawing/2014/main" id="{4BF5B8BD-FFA6-2695-7DF8-AE79581C9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8" y="6666"/>
            <a:ext cx="2431312" cy="13404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B91D2B-D0CA-3130-DD4B-98171BE989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11" y="4146153"/>
            <a:ext cx="3793433" cy="264449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E3EC7-431C-668F-E741-54398376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FA1C-AFAF-4863-BE36-8C30AA8565DB}" type="datetime1">
              <a:rPr lang="en-GB" smtClean="0"/>
              <a:t>15/06/2026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EABB28-E62B-F54F-8544-78E9D80D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80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A719CC-F7E8-F144-6637-65AE8D9AA7E9}"/>
              </a:ext>
            </a:extLst>
          </p:cNvPr>
          <p:cNvSpPr/>
          <p:nvPr/>
        </p:nvSpPr>
        <p:spPr>
          <a:xfrm>
            <a:off x="0" y="-1"/>
            <a:ext cx="12192000" cy="1347097"/>
          </a:xfrm>
          <a:prstGeom prst="rect">
            <a:avLst/>
          </a:prstGeom>
          <a:solidFill>
            <a:srgbClr val="082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3E826C-F842-9595-8B02-2B5BFE571808}"/>
              </a:ext>
            </a:extLst>
          </p:cNvPr>
          <p:cNvSpPr txBox="1"/>
          <p:nvPr/>
        </p:nvSpPr>
        <p:spPr>
          <a:xfrm>
            <a:off x="77971" y="411937"/>
            <a:ext cx="11033051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Conditional Normalising Flow (CNF)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505BBB-ED4D-EFC0-6A38-01E03E7EF162}"/>
                  </a:ext>
                </a:extLst>
              </p:cNvPr>
              <p:cNvSpPr txBox="1"/>
              <p:nvPr/>
            </p:nvSpPr>
            <p:spPr>
              <a:xfrm>
                <a:off x="462111" y="2237499"/>
                <a:ext cx="6342727" cy="3194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u="sng" dirty="0"/>
                  <a:t>CNF Method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The CNF aims to learn the posterior probability density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1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1" smtClean="0">
                            <a:latin typeface="Cambria Math" panose="02040503050406030204" pitchFamily="18" charset="0"/>
                          </a:rPr>
                          <m:t>beam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Trained flow produces posterior. Inferred beam energy is mean of posterior and uncertainty is the width.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Posterior for 500k events from a monoenergetic 160 GeV beam energy gives a measured beam energy of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𝟏𝟔𝟎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𝟎𝟐</m:t>
                    </m:r>
                    <m:r>
                      <a:rPr lang="en-GB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𝐆𝐞𝐕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505BBB-ED4D-EFC0-6A38-01E03E7EF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1" y="2237499"/>
                <a:ext cx="6342727" cy="3194785"/>
              </a:xfrm>
              <a:prstGeom prst="rect">
                <a:avLst/>
              </a:prstGeom>
              <a:blipFill>
                <a:blip r:embed="rId2"/>
                <a:stretch>
                  <a:fillRect l="-1058" t="-9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logo with white blue orange and yellow letters&#10;&#10;AI-generated content may be incorrect.">
            <a:extLst>
              <a:ext uri="{FF2B5EF4-FFF2-40B4-BE49-F238E27FC236}">
                <a16:creationId xmlns:a16="http://schemas.microsoft.com/office/drawing/2014/main" id="{3BBB6606-43DF-F7FD-51FC-242583112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8" y="6666"/>
            <a:ext cx="2431312" cy="13404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120D7A-0826-4004-94B6-B83C3B26E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31" y="2343974"/>
            <a:ext cx="4603692" cy="3194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290FFC-050C-5600-1B06-F546B172DFF9}"/>
                  </a:ext>
                </a:extLst>
              </p:cNvPr>
              <p:cNvSpPr txBox="1"/>
              <p:nvPr/>
            </p:nvSpPr>
            <p:spPr>
              <a:xfrm>
                <a:off x="462111" y="5632849"/>
                <a:ext cx="6793023" cy="724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GB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beam</m:t>
                          </m:r>
                        </m:sub>
                      </m:sSub>
                      <m:r>
                        <a:rPr lang="en-GB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GB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GB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  <m:r>
                        <a:rPr lang="en-GB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beam</m:t>
                          </m:r>
                        </m:sub>
                      </m:sSub>
                      <m:r>
                        <a:rPr lang="en-GB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GB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GB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  <m:f>
                            <m:fPr>
                              <m:ctrlP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beam</m:t>
                                  </m:r>
                                </m:sub>
                              </m:sSub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GB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beam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290FFC-050C-5600-1B06-F546B172D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1" y="5632849"/>
                <a:ext cx="6793023" cy="7246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6ECEC-4EC5-D0AD-50F8-6B04EC9C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1D46-01C5-419F-987C-4A91C8C66437}" type="datetime1">
              <a:rPr lang="en-GB" smtClean="0"/>
              <a:t>15/06/2026</a:t>
            </a:fld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4B77BD0-28FC-5A3A-F124-CC187112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3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D6A4DE-8AB9-BBA4-7FD7-7CEC95F13535}"/>
              </a:ext>
            </a:extLst>
          </p:cNvPr>
          <p:cNvSpPr/>
          <p:nvPr/>
        </p:nvSpPr>
        <p:spPr>
          <a:xfrm>
            <a:off x="0" y="-1"/>
            <a:ext cx="12192000" cy="1347097"/>
          </a:xfrm>
          <a:prstGeom prst="rect">
            <a:avLst/>
          </a:prstGeom>
          <a:solidFill>
            <a:srgbClr val="082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A1C97-6141-1BDF-48D7-8E60910E5DDA}"/>
              </a:ext>
            </a:extLst>
          </p:cNvPr>
          <p:cNvSpPr txBox="1"/>
          <p:nvPr/>
        </p:nvSpPr>
        <p:spPr>
          <a:xfrm>
            <a:off x="77971" y="411937"/>
            <a:ext cx="11033051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Equal Angles Method</a:t>
            </a:r>
          </a:p>
        </p:txBody>
      </p:sp>
      <p:pic>
        <p:nvPicPr>
          <p:cNvPr id="7" name="Picture 6" descr="A logo with white blue orange and yellow letters&#10;&#10;AI-generated content may be incorrect.">
            <a:extLst>
              <a:ext uri="{FF2B5EF4-FFF2-40B4-BE49-F238E27FC236}">
                <a16:creationId xmlns:a16="http://schemas.microsoft.com/office/drawing/2014/main" id="{A06392C8-8267-6632-24E7-B44B6F981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8" y="6666"/>
            <a:ext cx="2431312" cy="1340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1EC6E1-1819-DC6D-1120-6ED445860F5B}"/>
                  </a:ext>
                </a:extLst>
              </p:cNvPr>
              <p:cNvSpPr txBox="1"/>
              <p:nvPr/>
            </p:nvSpPr>
            <p:spPr>
              <a:xfrm>
                <a:off x="189209" y="1630449"/>
                <a:ext cx="6605291" cy="4483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u="sng" dirty="0"/>
                  <a:t>Equal Angles Method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1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1" smtClean="0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</m:oMath>
                </a14:m>
                <a:r>
                  <a:rPr lang="en-GB" sz="2000" dirty="0"/>
                  <a:t> region.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Uses relation between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1" smtClean="0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</m:oMath>
                </a14:m>
                <a:r>
                  <a:rPr lang="en-GB" sz="2000" dirty="0"/>
                  <a:t> and the beam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1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GB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Plot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/>
                  <a:t>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/>
                  <a:t> (PID not needed), bin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/>
                  <a:t> and make profile histogram.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The minimum point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1" smtClean="0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</m:oMath>
                </a14:m>
                <a:r>
                  <a:rPr lang="en-GB" sz="2000" dirty="0"/>
                  <a:t> from which the energy can be extracted.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To make profile plot we need to cut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i="1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GB" sz="2000" dirty="0"/>
                  <a:t> tails.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Profile for 1M events from a monoenergetic 160 GeV beam energy gave a beam energy of </a:t>
                </a:r>
                <a:r>
                  <a:rPr lang="en-GB" sz="2000" b="1" dirty="0"/>
                  <a:t>159.157 GeV</a:t>
                </a:r>
                <a:r>
                  <a:rPr lang="en-GB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Work in progress to assign a systematic uncertainty to this method and improve robustness.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1EC6E1-1819-DC6D-1120-6ED445860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09" y="1630449"/>
                <a:ext cx="6605291" cy="4483150"/>
              </a:xfrm>
              <a:prstGeom prst="rect">
                <a:avLst/>
              </a:prstGeom>
              <a:blipFill>
                <a:blip r:embed="rId3"/>
                <a:stretch>
                  <a:fillRect l="-923" t="-679" r="-1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D33D4D5-07E2-4F94-BDE7-46F4F1DFA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56" y="5546201"/>
            <a:ext cx="3083442" cy="8998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E3718A-4DA4-8C7F-A695-87DFFE51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"/>
          <a:stretch>
            <a:fillRect/>
          </a:stretch>
        </p:blipFill>
        <p:spPr>
          <a:xfrm>
            <a:off x="7024593" y="1543238"/>
            <a:ext cx="4338084" cy="2638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27DAE4-73A5-7789-333E-E4C5A827E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638" y="4211735"/>
            <a:ext cx="3618613" cy="246917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495D1-57E6-4C0E-4CD8-F0324B0F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A978-BB4D-4BFA-96C5-84AEA9CD2715}" type="datetime1">
              <a:rPr lang="en-GB" smtClean="0"/>
              <a:t>15/06/2026</a:t>
            </a:fld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1BD6B-AEBB-9B09-6C5A-85A02AF2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6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C5AFFA-DDC4-E875-9C29-3E612C94C979}"/>
              </a:ext>
            </a:extLst>
          </p:cNvPr>
          <p:cNvSpPr/>
          <p:nvPr/>
        </p:nvSpPr>
        <p:spPr>
          <a:xfrm>
            <a:off x="0" y="-1"/>
            <a:ext cx="12192000" cy="1347097"/>
          </a:xfrm>
          <a:prstGeom prst="rect">
            <a:avLst/>
          </a:prstGeom>
          <a:solidFill>
            <a:srgbClr val="082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04B84-392C-A699-1776-629BE78C7998}"/>
              </a:ext>
            </a:extLst>
          </p:cNvPr>
          <p:cNvSpPr txBox="1"/>
          <p:nvPr/>
        </p:nvSpPr>
        <p:spPr>
          <a:xfrm>
            <a:off x="77971" y="411937"/>
            <a:ext cx="11033051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Elastic Event Selection Cuts on 2025 data</a:t>
            </a:r>
          </a:p>
        </p:txBody>
      </p:sp>
      <p:pic>
        <p:nvPicPr>
          <p:cNvPr id="6" name="Picture 5" descr="A logo with white blue orange and yellow letters&#10;&#10;AI-generated content may be incorrect.">
            <a:extLst>
              <a:ext uri="{FF2B5EF4-FFF2-40B4-BE49-F238E27FC236}">
                <a16:creationId xmlns:a16="http://schemas.microsoft.com/office/drawing/2014/main" id="{E8DA037C-370A-D485-DF62-A46A22ED2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8" y="6666"/>
            <a:ext cx="2431312" cy="1340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FB2CEB-B0A9-46C8-40ED-97A450040C84}"/>
              </a:ext>
            </a:extLst>
          </p:cNvPr>
          <p:cNvSpPr txBox="1"/>
          <p:nvPr/>
        </p:nvSpPr>
        <p:spPr>
          <a:xfrm>
            <a:off x="281362" y="1495074"/>
            <a:ext cx="54885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Event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Beam energy extraction methods will be applied to data and full MC.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Work has been done on elastic event selection to remove backgrounds.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B35B4B-6BA3-4A39-9C24-CAD2C93E4993}"/>
                  </a:ext>
                </a:extLst>
              </p:cNvPr>
              <p:cNvSpPr txBox="1"/>
              <p:nvPr/>
            </p:nvSpPr>
            <p:spPr>
              <a:xfrm>
                <a:off x="281362" y="3429000"/>
                <a:ext cx="5488577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u="sng" dirty="0"/>
                  <a:t>Cuts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000" dirty="0"/>
                  <a:t>Electron and muon angle range.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000" dirty="0"/>
                  <a:t>Number of hits in the trackers.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000" dirty="0"/>
                  <a:t>Acoplanarity.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000" dirty="0"/>
                  <a:t>Interaction position along beam axis.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n-GB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vertex cut.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000" dirty="0"/>
                  <a:t>Fiducial region on target.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000" dirty="0"/>
                  <a:t>Elastic cut.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GB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B35B4B-6BA3-4A39-9C24-CAD2C93E4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62" y="3429000"/>
                <a:ext cx="5488577" cy="2862322"/>
              </a:xfrm>
              <a:prstGeom prst="rect">
                <a:avLst/>
              </a:prstGeom>
              <a:blipFill>
                <a:blip r:embed="rId3"/>
                <a:stretch>
                  <a:fillRect l="-1221" t="-1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2F2B599-EEFE-52FF-3203-1D5F8E4D0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96" y="1495074"/>
            <a:ext cx="2957672" cy="2380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91B7CD-3D67-5A35-07D9-B3DBF0801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966" y="1475270"/>
            <a:ext cx="2957672" cy="23998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48EB3E-EA32-3C7A-7904-92DB50251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96" y="4023054"/>
            <a:ext cx="2957673" cy="2380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B1AFCF-E00E-A5DE-CF09-EF1AE51CD0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220" y="4003250"/>
            <a:ext cx="2945418" cy="2380003"/>
          </a:xfrm>
          <a:prstGeom prst="rect">
            <a:avLst/>
          </a:prstGeom>
        </p:spPr>
      </p:pic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94762FEF-E3C9-7125-AD50-875423791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6C0F-C65E-44B2-B23E-8231C9288C45}" type="datetime1">
              <a:rPr lang="en-GB" smtClean="0"/>
              <a:t>15/06/2026</a:t>
            </a:fld>
            <a:endParaRPr lang="en-GB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08B017D-EBF0-32C6-2EC1-9056301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68D-E903-41AD-A49A-D9520159BF7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00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8526</TotalTime>
  <Words>1294</Words>
  <Application>Microsoft Office PowerPoint</Application>
  <PresentationFormat>Widescreen</PresentationFormat>
  <Paragraphs>153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Lenane</dc:creator>
  <cp:lastModifiedBy>Tom Lenane</cp:lastModifiedBy>
  <cp:revision>1</cp:revision>
  <dcterms:created xsi:type="dcterms:W3CDTF">2026-06-08T13:36:30Z</dcterms:created>
  <dcterms:modified xsi:type="dcterms:W3CDTF">2026-06-15T09:45:20Z</dcterms:modified>
</cp:coreProperties>
</file>