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42" r:id="rId2"/>
    <p:sldId id="449" r:id="rId3"/>
    <p:sldId id="447" r:id="rId4"/>
    <p:sldId id="440" r:id="rId5"/>
    <p:sldId id="408" r:id="rId6"/>
    <p:sldId id="451" r:id="rId7"/>
    <p:sldId id="443" r:id="rId8"/>
    <p:sldId id="445" r:id="rId9"/>
    <p:sldId id="439" r:id="rId10"/>
    <p:sldId id="446" r:id="rId11"/>
    <p:sldId id="437" r:id="rId12"/>
    <p:sldId id="441" r:id="rId13"/>
    <p:sldId id="425" r:id="rId14"/>
    <p:sldId id="444" r:id="rId15"/>
    <p:sldId id="450" r:id="rId16"/>
    <p:sldId id="448" r:id="rId1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18068B"/>
    <a:srgbClr val="370498"/>
    <a:srgbClr val="CE7702"/>
    <a:srgbClr val="FFC000"/>
    <a:srgbClr val="CDDEFF"/>
    <a:srgbClr val="002626"/>
    <a:srgbClr val="A69C82"/>
    <a:srgbClr val="BFB8A6"/>
    <a:srgbClr val="406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EE7D8-66CE-4466-B999-D6C13B0A5189}" v="2084" dt="2025-10-13T20:58:57.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0" autoAdjust="0"/>
    <p:restoredTop sz="96210" autoAdjust="0"/>
  </p:normalViewPr>
  <p:slideViewPr>
    <p:cSldViewPr snapToGrid="0" showGuides="1">
      <p:cViewPr>
        <p:scale>
          <a:sx n="125" d="100"/>
          <a:sy n="125" d="100"/>
        </p:scale>
        <p:origin x="-378"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sao Betancur, Ana Maria" userId="5d132ca8-eea2-48a4-9cc4-8a27b739f380" providerId="ADAL" clId="{37918942-1EDD-41A8-8C27-22B5AB3984A4}"/>
    <pc:docChg chg="undo custSel addSld delSld modSld sldOrd">
      <pc:chgData name="Guisao Betancur, Ana Maria" userId="5d132ca8-eea2-48a4-9cc4-8a27b739f380" providerId="ADAL" clId="{37918942-1EDD-41A8-8C27-22B5AB3984A4}" dt="2025-04-03T12:45:53.882" v="3194"/>
      <pc:docMkLst>
        <pc:docMk/>
      </pc:docMkLst>
      <pc:sldChg chg="del">
        <pc:chgData name="Guisao Betancur, Ana Maria" userId="5d132ca8-eea2-48a4-9cc4-8a27b739f380" providerId="ADAL" clId="{37918942-1EDD-41A8-8C27-22B5AB3984A4}" dt="2025-04-02T12:45:50.630" v="269" actId="47"/>
        <pc:sldMkLst>
          <pc:docMk/>
          <pc:sldMk cId="1660317782" sldId="310"/>
        </pc:sldMkLst>
      </pc:sldChg>
      <pc:sldChg chg="del">
        <pc:chgData name="Guisao Betancur, Ana Maria" userId="5d132ca8-eea2-48a4-9cc4-8a27b739f380" providerId="ADAL" clId="{37918942-1EDD-41A8-8C27-22B5AB3984A4}" dt="2025-04-02T12:45:50.630" v="269" actId="47"/>
        <pc:sldMkLst>
          <pc:docMk/>
          <pc:sldMk cId="1745380563" sldId="314"/>
        </pc:sldMkLst>
      </pc:sldChg>
      <pc:sldChg chg="modSp mod modAnim">
        <pc:chgData name="Guisao Betancur, Ana Maria" userId="5d132ca8-eea2-48a4-9cc4-8a27b739f380" providerId="ADAL" clId="{37918942-1EDD-41A8-8C27-22B5AB3984A4}" dt="2025-04-02T14:08:54.504" v="3116" actId="20577"/>
        <pc:sldMkLst>
          <pc:docMk/>
          <pc:sldMk cId="3186555668" sldId="349"/>
        </pc:sldMkLst>
      </pc:sldChg>
      <pc:sldChg chg="del">
        <pc:chgData name="Guisao Betancur, Ana Maria" userId="5d132ca8-eea2-48a4-9cc4-8a27b739f380" providerId="ADAL" clId="{37918942-1EDD-41A8-8C27-22B5AB3984A4}" dt="2025-04-02T12:45:50.630" v="269" actId="47"/>
        <pc:sldMkLst>
          <pc:docMk/>
          <pc:sldMk cId="353768461" sldId="351"/>
        </pc:sldMkLst>
      </pc:sldChg>
      <pc:sldChg chg="del">
        <pc:chgData name="Guisao Betancur, Ana Maria" userId="5d132ca8-eea2-48a4-9cc4-8a27b739f380" providerId="ADAL" clId="{37918942-1EDD-41A8-8C27-22B5AB3984A4}" dt="2025-04-02T12:45:50.630" v="269" actId="47"/>
        <pc:sldMkLst>
          <pc:docMk/>
          <pc:sldMk cId="2098156269" sldId="357"/>
        </pc:sldMkLst>
      </pc:sldChg>
      <pc:sldChg chg="del">
        <pc:chgData name="Guisao Betancur, Ana Maria" userId="5d132ca8-eea2-48a4-9cc4-8a27b739f380" providerId="ADAL" clId="{37918942-1EDD-41A8-8C27-22B5AB3984A4}" dt="2025-04-02T12:45:50.630" v="269" actId="47"/>
        <pc:sldMkLst>
          <pc:docMk/>
          <pc:sldMk cId="4228323649" sldId="375"/>
        </pc:sldMkLst>
      </pc:sldChg>
      <pc:sldChg chg="modSp mod ord modAnim">
        <pc:chgData name="Guisao Betancur, Ana Maria" userId="5d132ca8-eea2-48a4-9cc4-8a27b739f380" providerId="ADAL" clId="{37918942-1EDD-41A8-8C27-22B5AB3984A4}" dt="2025-04-02T12:46:22.406" v="273"/>
        <pc:sldMkLst>
          <pc:docMk/>
          <pc:sldMk cId="1819816354" sldId="380"/>
        </pc:sldMkLst>
      </pc:sldChg>
      <pc:sldChg chg="del">
        <pc:chgData name="Guisao Betancur, Ana Maria" userId="5d132ca8-eea2-48a4-9cc4-8a27b739f380" providerId="ADAL" clId="{37918942-1EDD-41A8-8C27-22B5AB3984A4}" dt="2025-04-02T12:45:50.630" v="269" actId="47"/>
        <pc:sldMkLst>
          <pc:docMk/>
          <pc:sldMk cId="214725719" sldId="384"/>
        </pc:sldMkLst>
      </pc:sldChg>
      <pc:sldChg chg="del">
        <pc:chgData name="Guisao Betancur, Ana Maria" userId="5d132ca8-eea2-48a4-9cc4-8a27b739f380" providerId="ADAL" clId="{37918942-1EDD-41A8-8C27-22B5AB3984A4}" dt="2025-04-02T12:45:50.630" v="269" actId="47"/>
        <pc:sldMkLst>
          <pc:docMk/>
          <pc:sldMk cId="2547961604" sldId="385"/>
        </pc:sldMkLst>
      </pc:sldChg>
      <pc:sldChg chg="del">
        <pc:chgData name="Guisao Betancur, Ana Maria" userId="5d132ca8-eea2-48a4-9cc4-8a27b739f380" providerId="ADAL" clId="{37918942-1EDD-41A8-8C27-22B5AB3984A4}" dt="2025-04-02T12:45:50.630" v="269" actId="47"/>
        <pc:sldMkLst>
          <pc:docMk/>
          <pc:sldMk cId="2150521817" sldId="386"/>
        </pc:sldMkLst>
      </pc:sldChg>
      <pc:sldChg chg="del">
        <pc:chgData name="Guisao Betancur, Ana Maria" userId="5d132ca8-eea2-48a4-9cc4-8a27b739f380" providerId="ADAL" clId="{37918942-1EDD-41A8-8C27-22B5AB3984A4}" dt="2025-04-02T12:45:50.630" v="269" actId="47"/>
        <pc:sldMkLst>
          <pc:docMk/>
          <pc:sldMk cId="349267726" sldId="387"/>
        </pc:sldMkLst>
      </pc:sldChg>
      <pc:sldChg chg="modSp mod ord modAnim">
        <pc:chgData name="Guisao Betancur, Ana Maria" userId="5d132ca8-eea2-48a4-9cc4-8a27b739f380" providerId="ADAL" clId="{37918942-1EDD-41A8-8C27-22B5AB3984A4}" dt="2025-04-02T12:46:25.890" v="274"/>
        <pc:sldMkLst>
          <pc:docMk/>
          <pc:sldMk cId="2830746250" sldId="389"/>
        </pc:sldMkLst>
      </pc:sldChg>
      <pc:sldChg chg="del">
        <pc:chgData name="Guisao Betancur, Ana Maria" userId="5d132ca8-eea2-48a4-9cc4-8a27b739f380" providerId="ADAL" clId="{37918942-1EDD-41A8-8C27-22B5AB3984A4}" dt="2025-04-02T12:45:50.630" v="269" actId="47"/>
        <pc:sldMkLst>
          <pc:docMk/>
          <pc:sldMk cId="4233957771" sldId="390"/>
        </pc:sldMkLst>
      </pc:sldChg>
      <pc:sldChg chg="del">
        <pc:chgData name="Guisao Betancur, Ana Maria" userId="5d132ca8-eea2-48a4-9cc4-8a27b739f380" providerId="ADAL" clId="{37918942-1EDD-41A8-8C27-22B5AB3984A4}" dt="2025-04-02T12:45:50.630" v="269" actId="47"/>
        <pc:sldMkLst>
          <pc:docMk/>
          <pc:sldMk cId="1313276650" sldId="391"/>
        </pc:sldMkLst>
      </pc:sldChg>
      <pc:sldChg chg="del">
        <pc:chgData name="Guisao Betancur, Ana Maria" userId="5d132ca8-eea2-48a4-9cc4-8a27b739f380" providerId="ADAL" clId="{37918942-1EDD-41A8-8C27-22B5AB3984A4}" dt="2025-04-02T12:45:50.630" v="269" actId="47"/>
        <pc:sldMkLst>
          <pc:docMk/>
          <pc:sldMk cId="1814107834" sldId="392"/>
        </pc:sldMkLst>
      </pc:sldChg>
      <pc:sldChg chg="del">
        <pc:chgData name="Guisao Betancur, Ana Maria" userId="5d132ca8-eea2-48a4-9cc4-8a27b739f380" providerId="ADAL" clId="{37918942-1EDD-41A8-8C27-22B5AB3984A4}" dt="2025-04-02T12:45:50.630" v="269" actId="47"/>
        <pc:sldMkLst>
          <pc:docMk/>
          <pc:sldMk cId="1791564602" sldId="394"/>
        </pc:sldMkLst>
      </pc:sldChg>
      <pc:sldChg chg="modSp mod">
        <pc:chgData name="Guisao Betancur, Ana Maria" userId="5d132ca8-eea2-48a4-9cc4-8a27b739f380" providerId="ADAL" clId="{37918942-1EDD-41A8-8C27-22B5AB3984A4}" dt="2025-04-02T14:09:04.895" v="3121" actId="20577"/>
        <pc:sldMkLst>
          <pc:docMk/>
          <pc:sldMk cId="863238409" sldId="395"/>
        </pc:sldMkLst>
      </pc:sldChg>
      <pc:sldChg chg="del">
        <pc:chgData name="Guisao Betancur, Ana Maria" userId="5d132ca8-eea2-48a4-9cc4-8a27b739f380" providerId="ADAL" clId="{37918942-1EDD-41A8-8C27-22B5AB3984A4}" dt="2025-04-02T12:45:50.630" v="269" actId="47"/>
        <pc:sldMkLst>
          <pc:docMk/>
          <pc:sldMk cId="1865284013" sldId="396"/>
        </pc:sldMkLst>
      </pc:sldChg>
      <pc:sldChg chg="addSp delSp modSp mod">
        <pc:chgData name="Guisao Betancur, Ana Maria" userId="5d132ca8-eea2-48a4-9cc4-8a27b739f380" providerId="ADAL" clId="{37918942-1EDD-41A8-8C27-22B5AB3984A4}" dt="2025-04-02T14:03:45.108" v="3072" actId="6549"/>
        <pc:sldMkLst>
          <pc:docMk/>
          <pc:sldMk cId="214444639" sldId="397"/>
        </pc:sldMkLst>
      </pc:sldChg>
      <pc:sldChg chg="modSp mod">
        <pc:chgData name="Guisao Betancur, Ana Maria" userId="5d132ca8-eea2-48a4-9cc4-8a27b739f380" providerId="ADAL" clId="{37918942-1EDD-41A8-8C27-22B5AB3984A4}" dt="2025-04-02T14:01:20.660" v="3037" actId="20577"/>
        <pc:sldMkLst>
          <pc:docMk/>
          <pc:sldMk cId="972647060" sldId="398"/>
        </pc:sldMkLst>
      </pc:sldChg>
      <pc:sldChg chg="addSp delSp modSp mod modClrScheme modAnim chgLayout">
        <pc:chgData name="Guisao Betancur, Ana Maria" userId="5d132ca8-eea2-48a4-9cc4-8a27b739f380" providerId="ADAL" clId="{37918942-1EDD-41A8-8C27-22B5AB3984A4}" dt="2025-04-03T12:45:53.882" v="3194"/>
        <pc:sldMkLst>
          <pc:docMk/>
          <pc:sldMk cId="2683249439" sldId="401"/>
        </pc:sldMkLst>
      </pc:sldChg>
      <pc:sldChg chg="modSp mod modAnim">
        <pc:chgData name="Guisao Betancur, Ana Maria" userId="5d132ca8-eea2-48a4-9cc4-8a27b739f380" providerId="ADAL" clId="{37918942-1EDD-41A8-8C27-22B5AB3984A4}" dt="2025-04-02T14:03:18.867" v="3069"/>
        <pc:sldMkLst>
          <pc:docMk/>
          <pc:sldMk cId="2328956064" sldId="402"/>
        </pc:sldMkLst>
      </pc:sldChg>
      <pc:sldChg chg="addSp delSp modSp mod modAnim">
        <pc:chgData name="Guisao Betancur, Ana Maria" userId="5d132ca8-eea2-48a4-9cc4-8a27b739f380" providerId="ADAL" clId="{37918942-1EDD-41A8-8C27-22B5AB3984A4}" dt="2025-04-02T13:31:56.169" v="1460" actId="20577"/>
        <pc:sldMkLst>
          <pc:docMk/>
          <pc:sldMk cId="3178278320" sldId="403"/>
        </pc:sldMkLst>
      </pc:sldChg>
      <pc:sldChg chg="addSp delSp modSp del mod delAnim modAnim chgLayout">
        <pc:chgData name="Guisao Betancur, Ana Maria" userId="5d132ca8-eea2-48a4-9cc4-8a27b739f380" providerId="ADAL" clId="{37918942-1EDD-41A8-8C27-22B5AB3984A4}" dt="2025-04-02T13:25:13.075" v="1223" actId="47"/>
        <pc:sldMkLst>
          <pc:docMk/>
          <pc:sldMk cId="1085536773" sldId="404"/>
        </pc:sldMkLst>
      </pc:sldChg>
      <pc:sldChg chg="addSp delSp modSp mod modAnim chgLayout">
        <pc:chgData name="Guisao Betancur, Ana Maria" userId="5d132ca8-eea2-48a4-9cc4-8a27b739f380" providerId="ADAL" clId="{37918942-1EDD-41A8-8C27-22B5AB3984A4}" dt="2025-04-03T12:19:04.474" v="3135" actId="1076"/>
        <pc:sldMkLst>
          <pc:docMk/>
          <pc:sldMk cId="1533887557" sldId="405"/>
        </pc:sldMkLst>
      </pc:sldChg>
      <pc:sldChg chg="modSp mod modAnim">
        <pc:chgData name="Guisao Betancur, Ana Maria" userId="5d132ca8-eea2-48a4-9cc4-8a27b739f380" providerId="ADAL" clId="{37918942-1EDD-41A8-8C27-22B5AB3984A4}" dt="2025-04-02T14:09:00.423" v="3118" actId="20577"/>
        <pc:sldMkLst>
          <pc:docMk/>
          <pc:sldMk cId="2951357451" sldId="406"/>
        </pc:sldMkLst>
      </pc:sldChg>
      <pc:sldChg chg="modAnim">
        <pc:chgData name="Guisao Betancur, Ana Maria" userId="5d132ca8-eea2-48a4-9cc4-8a27b739f380" providerId="ADAL" clId="{37918942-1EDD-41A8-8C27-22B5AB3984A4}" dt="2025-04-02T12:46:14.648" v="272"/>
        <pc:sldMkLst>
          <pc:docMk/>
          <pc:sldMk cId="2207154700" sldId="407"/>
        </pc:sldMkLst>
      </pc:sldChg>
      <pc:sldChg chg="modSp mod">
        <pc:chgData name="Guisao Betancur, Ana Maria" userId="5d132ca8-eea2-48a4-9cc4-8a27b739f380" providerId="ADAL" clId="{37918942-1EDD-41A8-8C27-22B5AB3984A4}" dt="2025-04-02T14:02:34.424" v="3053" actId="404"/>
        <pc:sldMkLst>
          <pc:docMk/>
          <pc:sldMk cId="2058921128" sldId="408"/>
        </pc:sldMkLst>
      </pc:sldChg>
      <pc:sldChg chg="modSp mod">
        <pc:chgData name="Guisao Betancur, Ana Maria" userId="5d132ca8-eea2-48a4-9cc4-8a27b739f380" providerId="ADAL" clId="{37918942-1EDD-41A8-8C27-22B5AB3984A4}" dt="2025-04-02T14:07:47.828" v="3097" actId="20577"/>
        <pc:sldMkLst>
          <pc:docMk/>
          <pc:sldMk cId="3831915796" sldId="409"/>
        </pc:sldMkLst>
      </pc:sldChg>
      <pc:sldChg chg="del">
        <pc:chgData name="Guisao Betancur, Ana Maria" userId="5d132ca8-eea2-48a4-9cc4-8a27b739f380" providerId="ADAL" clId="{37918942-1EDD-41A8-8C27-22B5AB3984A4}" dt="2025-04-02T13:25:14.171" v="1224" actId="47"/>
        <pc:sldMkLst>
          <pc:docMk/>
          <pc:sldMk cId="3863195275" sldId="410"/>
        </pc:sldMkLst>
      </pc:sldChg>
      <pc:sldChg chg="addSp delSp modSp mod modAnim">
        <pc:chgData name="Guisao Betancur, Ana Maria" userId="5d132ca8-eea2-48a4-9cc4-8a27b739f380" providerId="ADAL" clId="{37918942-1EDD-41A8-8C27-22B5AB3984A4}" dt="2025-04-02T14:03:21.513" v="3070"/>
        <pc:sldMkLst>
          <pc:docMk/>
          <pc:sldMk cId="4055059469" sldId="412"/>
        </pc:sldMkLst>
      </pc:sldChg>
      <pc:sldChg chg="modSp mod">
        <pc:chgData name="Guisao Betancur, Ana Maria" userId="5d132ca8-eea2-48a4-9cc4-8a27b739f380" providerId="ADAL" clId="{37918942-1EDD-41A8-8C27-22B5AB3984A4}" dt="2025-04-02T14:07:13.257" v="3087" actId="20577"/>
        <pc:sldMkLst>
          <pc:docMk/>
          <pc:sldMk cId="3149252891" sldId="413"/>
        </pc:sldMkLst>
      </pc:sldChg>
      <pc:sldChg chg="addSp delSp modSp mod delAnim modAnim chgLayout">
        <pc:chgData name="Guisao Betancur, Ana Maria" userId="5d132ca8-eea2-48a4-9cc4-8a27b739f380" providerId="ADAL" clId="{37918942-1EDD-41A8-8C27-22B5AB3984A4}" dt="2025-04-02T14:08:42.785" v="3110" actId="20577"/>
        <pc:sldMkLst>
          <pc:docMk/>
          <pc:sldMk cId="4132913476" sldId="414"/>
        </pc:sldMkLst>
      </pc:sldChg>
      <pc:sldChg chg="modSp mod">
        <pc:chgData name="Guisao Betancur, Ana Maria" userId="5d132ca8-eea2-48a4-9cc4-8a27b739f380" providerId="ADAL" clId="{37918942-1EDD-41A8-8C27-22B5AB3984A4}" dt="2025-04-02T14:01:17.524" v="3034" actId="20577"/>
        <pc:sldMkLst>
          <pc:docMk/>
          <pc:sldMk cId="1047692320" sldId="418"/>
        </pc:sldMkLst>
      </pc:sldChg>
      <pc:sldChg chg="modSp mod">
        <pc:chgData name="Guisao Betancur, Ana Maria" userId="5d132ca8-eea2-48a4-9cc4-8a27b739f380" providerId="ADAL" clId="{37918942-1EDD-41A8-8C27-22B5AB3984A4}" dt="2025-04-02T14:06:29.878" v="3080" actId="114"/>
        <pc:sldMkLst>
          <pc:docMk/>
          <pc:sldMk cId="2145473088" sldId="419"/>
        </pc:sldMkLst>
      </pc:sldChg>
      <pc:sldChg chg="modSp mod">
        <pc:chgData name="Guisao Betancur, Ana Maria" userId="5d132ca8-eea2-48a4-9cc4-8a27b739f380" providerId="ADAL" clId="{37918942-1EDD-41A8-8C27-22B5AB3984A4}" dt="2025-04-02T14:01:32.114" v="3040" actId="20577"/>
        <pc:sldMkLst>
          <pc:docMk/>
          <pc:sldMk cId="3080350877" sldId="420"/>
        </pc:sldMkLst>
      </pc:sldChg>
      <pc:sldChg chg="addSp modSp mod modAnim">
        <pc:chgData name="Guisao Betancur, Ana Maria" userId="5d132ca8-eea2-48a4-9cc4-8a27b739f380" providerId="ADAL" clId="{37918942-1EDD-41A8-8C27-22B5AB3984A4}" dt="2025-04-02T14:07:20.706" v="3089" actId="20577"/>
        <pc:sldMkLst>
          <pc:docMk/>
          <pc:sldMk cId="377256664" sldId="423"/>
        </pc:sldMkLst>
      </pc:sldChg>
      <pc:sldChg chg="modSp mod">
        <pc:chgData name="Guisao Betancur, Ana Maria" userId="5d132ca8-eea2-48a4-9cc4-8a27b739f380" providerId="ADAL" clId="{37918942-1EDD-41A8-8C27-22B5AB3984A4}" dt="2025-04-02T14:07:07.617" v="3086" actId="20577"/>
        <pc:sldMkLst>
          <pc:docMk/>
          <pc:sldMk cId="3909373706" sldId="425"/>
        </pc:sldMkLst>
      </pc:sldChg>
      <pc:sldChg chg="modSp mod">
        <pc:chgData name="Guisao Betancur, Ana Maria" userId="5d132ca8-eea2-48a4-9cc4-8a27b739f380" providerId="ADAL" clId="{37918942-1EDD-41A8-8C27-22B5AB3984A4}" dt="2025-04-02T14:07:56.673" v="3098" actId="20577"/>
        <pc:sldMkLst>
          <pc:docMk/>
          <pc:sldMk cId="2447423378" sldId="426"/>
        </pc:sldMkLst>
      </pc:sldChg>
      <pc:sldChg chg="addSp delSp modSp mod modAnim">
        <pc:chgData name="Guisao Betancur, Ana Maria" userId="5d132ca8-eea2-48a4-9cc4-8a27b739f380" providerId="ADAL" clId="{37918942-1EDD-41A8-8C27-22B5AB3984A4}" dt="2025-04-02T14:07:36.056" v="3092" actId="20577"/>
        <pc:sldMkLst>
          <pc:docMk/>
          <pc:sldMk cId="2031599772" sldId="428"/>
        </pc:sldMkLst>
      </pc:sldChg>
      <pc:sldChg chg="addSp delSp modSp mod addAnim delAnim modAnim">
        <pc:chgData name="Guisao Betancur, Ana Maria" userId="5d132ca8-eea2-48a4-9cc4-8a27b739f380" providerId="ADAL" clId="{37918942-1EDD-41A8-8C27-22B5AB3984A4}" dt="2025-04-02T14:02:45.300" v="3057" actId="20577"/>
        <pc:sldMkLst>
          <pc:docMk/>
          <pc:sldMk cId="40487374" sldId="429"/>
        </pc:sldMkLst>
      </pc:sldChg>
      <pc:sldChg chg="modSp new mod">
        <pc:chgData name="Guisao Betancur, Ana Maria" userId="5d132ca8-eea2-48a4-9cc4-8a27b739f380" providerId="ADAL" clId="{37918942-1EDD-41A8-8C27-22B5AB3984A4}" dt="2025-04-02T13:49:35.430" v="2556" actId="20577"/>
        <pc:sldMkLst>
          <pc:docMk/>
          <pc:sldMk cId="3571416631" sldId="430"/>
        </pc:sldMkLst>
      </pc:sldChg>
      <pc:sldChg chg="del">
        <pc:chgData name="Guisao Betancur, Ana Maria" userId="5d132ca8-eea2-48a4-9cc4-8a27b739f380" providerId="ADAL" clId="{37918942-1EDD-41A8-8C27-22B5AB3984A4}" dt="2025-04-02T12:33:11.530" v="260" actId="2696"/>
        <pc:sldMkLst>
          <pc:docMk/>
          <pc:sldMk cId="3734335667" sldId="430"/>
        </pc:sldMkLst>
      </pc:sldChg>
      <pc:sldChg chg="add del">
        <pc:chgData name="Guisao Betancur, Ana Maria" userId="5d132ca8-eea2-48a4-9cc4-8a27b739f380" providerId="ADAL" clId="{37918942-1EDD-41A8-8C27-22B5AB3984A4}" dt="2025-04-02T13:45:07.947" v="2389" actId="47"/>
        <pc:sldMkLst>
          <pc:docMk/>
          <pc:sldMk cId="4212996679" sldId="430"/>
        </pc:sldMkLst>
      </pc:sldChg>
      <pc:sldChg chg="modSp add mod ord">
        <pc:chgData name="Guisao Betancur, Ana Maria" userId="5d132ca8-eea2-48a4-9cc4-8a27b739f380" providerId="ADAL" clId="{37918942-1EDD-41A8-8C27-22B5AB3984A4}" dt="2025-04-02T14:01:24.707" v="3038" actId="20577"/>
        <pc:sldMkLst>
          <pc:docMk/>
          <pc:sldMk cId="4194249257" sldId="431"/>
        </pc:sldMkLst>
      </pc:sldChg>
      <pc:sldChg chg="modSp add mod">
        <pc:chgData name="Guisao Betancur, Ana Maria" userId="5d132ca8-eea2-48a4-9cc4-8a27b739f380" providerId="ADAL" clId="{37918942-1EDD-41A8-8C27-22B5AB3984A4}" dt="2025-04-02T14:02:04.183" v="3041" actId="20577"/>
        <pc:sldMkLst>
          <pc:docMk/>
          <pc:sldMk cId="3239419827" sldId="432"/>
        </pc:sldMkLst>
      </pc:sldChg>
      <pc:sldChg chg="modSp add mod">
        <pc:chgData name="Guisao Betancur, Ana Maria" userId="5d132ca8-eea2-48a4-9cc4-8a27b739f380" providerId="ADAL" clId="{37918942-1EDD-41A8-8C27-22B5AB3984A4}" dt="2025-04-02T14:02:19.841" v="3049" actId="20577"/>
        <pc:sldMkLst>
          <pc:docMk/>
          <pc:sldMk cId="11991061" sldId="433"/>
        </pc:sldMkLst>
      </pc:sldChg>
      <pc:sldChg chg="modSp add mod">
        <pc:chgData name="Guisao Betancur, Ana Maria" userId="5d132ca8-eea2-48a4-9cc4-8a27b739f380" providerId="ADAL" clId="{37918942-1EDD-41A8-8C27-22B5AB3984A4}" dt="2025-04-02T14:02:41.386" v="3054" actId="20577"/>
        <pc:sldMkLst>
          <pc:docMk/>
          <pc:sldMk cId="4046700462" sldId="434"/>
        </pc:sldMkLst>
      </pc:sldChg>
      <pc:sldChg chg="modSp add mod">
        <pc:chgData name="Guisao Betancur, Ana Maria" userId="5d132ca8-eea2-48a4-9cc4-8a27b739f380" providerId="ADAL" clId="{37918942-1EDD-41A8-8C27-22B5AB3984A4}" dt="2025-04-02T14:03:01.164" v="3061" actId="20577"/>
        <pc:sldMkLst>
          <pc:docMk/>
          <pc:sldMk cId="3696763076" sldId="435"/>
        </pc:sldMkLst>
      </pc:sldChg>
      <pc:sldChg chg="modSp add mod">
        <pc:chgData name="Guisao Betancur, Ana Maria" userId="5d132ca8-eea2-48a4-9cc4-8a27b739f380" providerId="ADAL" clId="{37918942-1EDD-41A8-8C27-22B5AB3984A4}" dt="2025-04-02T13:52:00.445" v="2803" actId="20577"/>
        <pc:sldMkLst>
          <pc:docMk/>
          <pc:sldMk cId="2006679421" sldId="436"/>
        </pc:sldMkLst>
      </pc:sldChg>
    </pc:docChg>
  </pc:docChgLst>
  <pc:docChgLst>
    <pc:chgData name="Guisao Betancur, Ana Maria" userId="5d132ca8-eea2-48a4-9cc4-8a27b739f380" providerId="ADAL" clId="{E66DAA2A-192F-4547-B552-51D6B48ED53A}"/>
    <pc:docChg chg="undo custSel addSld modSld sldOrd modMainMaster">
      <pc:chgData name="Guisao Betancur, Ana Maria" userId="5d132ca8-eea2-48a4-9cc4-8a27b739f380" providerId="ADAL" clId="{E66DAA2A-192F-4547-B552-51D6B48ED53A}" dt="2025-10-02T08:22:31.748" v="1589" actId="478"/>
      <pc:docMkLst>
        <pc:docMk/>
      </pc:docMkLst>
      <pc:sldChg chg="addSp delSp modSp mod">
        <pc:chgData name="Guisao Betancur, Ana Maria" userId="5d132ca8-eea2-48a4-9cc4-8a27b739f380" providerId="ADAL" clId="{E66DAA2A-192F-4547-B552-51D6B48ED53A}" dt="2025-09-24T12:22:15.985" v="73" actId="1076"/>
        <pc:sldMkLst>
          <pc:docMk/>
          <pc:sldMk cId="2328956064" sldId="402"/>
        </pc:sldMkLst>
      </pc:sldChg>
      <pc:sldChg chg="addSp delSp modSp mod ord modAnim">
        <pc:chgData name="Guisao Betancur, Ana Maria" userId="5d132ca8-eea2-48a4-9cc4-8a27b739f380" providerId="ADAL" clId="{E66DAA2A-192F-4547-B552-51D6B48ED53A}" dt="2025-09-24T15:32:17.119" v="1578"/>
        <pc:sldMkLst>
          <pc:docMk/>
          <pc:sldMk cId="2058921128" sldId="408"/>
        </pc:sldMkLst>
        <pc:spChg chg="mod">
          <ac:chgData name="Guisao Betancur, Ana Maria" userId="5d132ca8-eea2-48a4-9cc4-8a27b739f380" providerId="ADAL" clId="{E66DAA2A-192F-4547-B552-51D6B48ED53A}" dt="2025-09-24T14:41:45.048" v="891"/>
          <ac:spMkLst>
            <pc:docMk/>
            <pc:sldMk cId="2058921128" sldId="408"/>
            <ac:spMk id="2" creationId="{88EBB0E4-EFB1-C951-AA9A-16CD36C84172}"/>
          </ac:spMkLst>
        </pc:spChg>
        <pc:spChg chg="add mod">
          <ac:chgData name="Guisao Betancur, Ana Maria" userId="5d132ca8-eea2-48a4-9cc4-8a27b739f380" providerId="ADAL" clId="{E66DAA2A-192F-4547-B552-51D6B48ED53A}" dt="2025-09-24T14:58:23.552" v="1414" actId="1037"/>
          <ac:spMkLst>
            <pc:docMk/>
            <pc:sldMk cId="2058921128" sldId="408"/>
            <ac:spMk id="5" creationId="{03F32863-1EDA-AED2-6F47-76A545BA38A7}"/>
          </ac:spMkLst>
        </pc:spChg>
        <pc:spChg chg="mod">
          <ac:chgData name="Guisao Betancur, Ana Maria" userId="5d132ca8-eea2-48a4-9cc4-8a27b739f380" providerId="ADAL" clId="{E66DAA2A-192F-4547-B552-51D6B48ED53A}" dt="2025-09-24T15:04:40.873" v="1441" actId="1037"/>
          <ac:spMkLst>
            <pc:docMk/>
            <pc:sldMk cId="2058921128" sldId="408"/>
            <ac:spMk id="12" creationId="{6FBAF267-EAC3-F430-EA8A-9D3762C155CA}"/>
          </ac:spMkLst>
        </pc:spChg>
        <pc:spChg chg="mod">
          <ac:chgData name="Guisao Betancur, Ana Maria" userId="5d132ca8-eea2-48a4-9cc4-8a27b739f380" providerId="ADAL" clId="{E66DAA2A-192F-4547-B552-51D6B48ED53A}" dt="2025-09-24T15:04:40.873" v="1441" actId="1037"/>
          <ac:spMkLst>
            <pc:docMk/>
            <pc:sldMk cId="2058921128" sldId="408"/>
            <ac:spMk id="13" creationId="{B98F2A73-9D06-A698-B508-20A344FD145D}"/>
          </ac:spMkLst>
        </pc:spChg>
        <pc:spChg chg="mod">
          <ac:chgData name="Guisao Betancur, Ana Maria" userId="5d132ca8-eea2-48a4-9cc4-8a27b739f380" providerId="ADAL" clId="{E66DAA2A-192F-4547-B552-51D6B48ED53A}" dt="2025-09-24T15:04:40.873" v="1441" actId="1037"/>
          <ac:spMkLst>
            <pc:docMk/>
            <pc:sldMk cId="2058921128" sldId="408"/>
            <ac:spMk id="14" creationId="{5D24FC5D-93D4-D13A-A377-75C65E726D12}"/>
          </ac:spMkLst>
        </pc:spChg>
        <pc:spChg chg="mod">
          <ac:chgData name="Guisao Betancur, Ana Maria" userId="5d132ca8-eea2-48a4-9cc4-8a27b739f380" providerId="ADAL" clId="{E66DAA2A-192F-4547-B552-51D6B48ED53A}" dt="2025-09-24T15:04:40.873" v="1441" actId="1037"/>
          <ac:spMkLst>
            <pc:docMk/>
            <pc:sldMk cId="2058921128" sldId="408"/>
            <ac:spMk id="15" creationId="{46F166F7-7D2F-0DFD-5E4D-BE94F09695DA}"/>
          </ac:spMkLst>
        </pc:spChg>
        <pc:spChg chg="mod">
          <ac:chgData name="Guisao Betancur, Ana Maria" userId="5d132ca8-eea2-48a4-9cc4-8a27b739f380" providerId="ADAL" clId="{E66DAA2A-192F-4547-B552-51D6B48ED53A}" dt="2025-09-24T15:04:27.259" v="1425" actId="1038"/>
          <ac:spMkLst>
            <pc:docMk/>
            <pc:sldMk cId="2058921128" sldId="408"/>
            <ac:spMk id="16" creationId="{FF008CC2-DD2B-0F13-7E8A-B95A179E9D2C}"/>
          </ac:spMkLst>
        </pc:spChg>
        <pc:spChg chg="mod">
          <ac:chgData name="Guisao Betancur, Ana Maria" userId="5d132ca8-eea2-48a4-9cc4-8a27b739f380" providerId="ADAL" clId="{E66DAA2A-192F-4547-B552-51D6B48ED53A}" dt="2025-09-24T14:55:28.786" v="1354" actId="14100"/>
          <ac:spMkLst>
            <pc:docMk/>
            <pc:sldMk cId="2058921128" sldId="408"/>
            <ac:spMk id="17" creationId="{FF1E4023-0E48-F15B-3F3B-D8D97FEF547B}"/>
          </ac:spMkLst>
        </pc:spChg>
        <pc:spChg chg="mod">
          <ac:chgData name="Guisao Betancur, Ana Maria" userId="5d132ca8-eea2-48a4-9cc4-8a27b739f380" providerId="ADAL" clId="{E66DAA2A-192F-4547-B552-51D6B48ED53A}" dt="2025-09-24T14:58:23.552" v="1414" actId="1037"/>
          <ac:spMkLst>
            <pc:docMk/>
            <pc:sldMk cId="2058921128" sldId="408"/>
            <ac:spMk id="18" creationId="{1E367477-A0B3-B095-621C-2BDA5FE87F2E}"/>
          </ac:spMkLst>
        </pc:spChg>
        <pc:spChg chg="mod">
          <ac:chgData name="Guisao Betancur, Ana Maria" userId="5d132ca8-eea2-48a4-9cc4-8a27b739f380" providerId="ADAL" clId="{E66DAA2A-192F-4547-B552-51D6B48ED53A}" dt="2025-09-24T14:58:23.552" v="1414" actId="1037"/>
          <ac:spMkLst>
            <pc:docMk/>
            <pc:sldMk cId="2058921128" sldId="408"/>
            <ac:spMk id="19" creationId="{BE4CD084-DFE4-C712-C986-192CF59B2355}"/>
          </ac:spMkLst>
        </pc:spChg>
        <pc:spChg chg="mod">
          <ac:chgData name="Guisao Betancur, Ana Maria" userId="5d132ca8-eea2-48a4-9cc4-8a27b739f380" providerId="ADAL" clId="{E66DAA2A-192F-4547-B552-51D6B48ED53A}" dt="2025-09-24T14:58:23.552" v="1414" actId="1037"/>
          <ac:spMkLst>
            <pc:docMk/>
            <pc:sldMk cId="2058921128" sldId="408"/>
            <ac:spMk id="20" creationId="{2FE39E2C-9A73-EBF4-8F96-6BD83240258E}"/>
          </ac:spMkLst>
        </pc:spChg>
        <pc:spChg chg="mod">
          <ac:chgData name="Guisao Betancur, Ana Maria" userId="5d132ca8-eea2-48a4-9cc4-8a27b739f380" providerId="ADAL" clId="{E66DAA2A-192F-4547-B552-51D6B48ED53A}" dt="2025-09-24T15:29:12.638" v="1573" actId="14100"/>
          <ac:spMkLst>
            <pc:docMk/>
            <pc:sldMk cId="2058921128" sldId="408"/>
            <ac:spMk id="21" creationId="{2CD943F4-555A-EE0D-DB29-9B7E8530ACEC}"/>
          </ac:spMkLst>
        </pc:spChg>
        <pc:spChg chg="mod">
          <ac:chgData name="Guisao Betancur, Ana Maria" userId="5d132ca8-eea2-48a4-9cc4-8a27b739f380" providerId="ADAL" clId="{E66DAA2A-192F-4547-B552-51D6B48ED53A}" dt="2025-09-24T15:04:14.631" v="1419"/>
          <ac:spMkLst>
            <pc:docMk/>
            <pc:sldMk cId="2058921128" sldId="408"/>
            <ac:spMk id="24" creationId="{F91A8150-880C-85EA-9D62-62929268EEEA}"/>
          </ac:spMkLst>
        </pc:spChg>
        <pc:spChg chg="add mod">
          <ac:chgData name="Guisao Betancur, Ana Maria" userId="5d132ca8-eea2-48a4-9cc4-8a27b739f380" providerId="ADAL" clId="{E66DAA2A-192F-4547-B552-51D6B48ED53A}" dt="2025-09-24T15:19:25.280" v="1524" actId="113"/>
          <ac:spMkLst>
            <pc:docMk/>
            <pc:sldMk cId="2058921128" sldId="408"/>
            <ac:spMk id="29" creationId="{A5B216B8-A53A-E62A-2190-410913EED9B2}"/>
          </ac:spMkLst>
        </pc:spChg>
        <pc:spChg chg="mod">
          <ac:chgData name="Guisao Betancur, Ana Maria" userId="5d132ca8-eea2-48a4-9cc4-8a27b739f380" providerId="ADAL" clId="{E66DAA2A-192F-4547-B552-51D6B48ED53A}" dt="2025-09-24T14:41:48.752" v="908" actId="20577"/>
          <ac:spMkLst>
            <pc:docMk/>
            <pc:sldMk cId="2058921128" sldId="408"/>
            <ac:spMk id="30" creationId="{41E30013-5F46-7F02-745C-E7145554BAB3}"/>
          </ac:spMkLst>
        </pc:spChg>
        <pc:spChg chg="mod">
          <ac:chgData name="Guisao Betancur, Ana Maria" userId="5d132ca8-eea2-48a4-9cc4-8a27b739f380" providerId="ADAL" clId="{E66DAA2A-192F-4547-B552-51D6B48ED53A}" dt="2025-09-24T14:55:12.096" v="1319" actId="1035"/>
          <ac:spMkLst>
            <pc:docMk/>
            <pc:sldMk cId="2058921128" sldId="408"/>
            <ac:spMk id="33" creationId="{0648FC8F-E327-1AFD-39F7-E349362C881F}"/>
          </ac:spMkLst>
        </pc:spChg>
        <pc:spChg chg="add mod">
          <ac:chgData name="Guisao Betancur, Ana Maria" userId="5d132ca8-eea2-48a4-9cc4-8a27b739f380" providerId="ADAL" clId="{E66DAA2A-192F-4547-B552-51D6B48ED53A}" dt="2025-09-24T14:58:23.552" v="1414" actId="1037"/>
          <ac:spMkLst>
            <pc:docMk/>
            <pc:sldMk cId="2058921128" sldId="408"/>
            <ac:spMk id="36" creationId="{04172F3D-507B-6580-83BA-A2BFB910A71E}"/>
          </ac:spMkLst>
        </pc:spChg>
        <pc:spChg chg="add mod">
          <ac:chgData name="Guisao Betancur, Ana Maria" userId="5d132ca8-eea2-48a4-9cc4-8a27b739f380" providerId="ADAL" clId="{E66DAA2A-192F-4547-B552-51D6B48ED53A}" dt="2025-09-24T14:58:23.552" v="1414" actId="1037"/>
          <ac:spMkLst>
            <pc:docMk/>
            <pc:sldMk cId="2058921128" sldId="408"/>
            <ac:spMk id="38" creationId="{E2865A47-AFEB-BF6B-F5D0-13DB1E7046F1}"/>
          </ac:spMkLst>
        </pc:spChg>
        <pc:spChg chg="add mod">
          <ac:chgData name="Guisao Betancur, Ana Maria" userId="5d132ca8-eea2-48a4-9cc4-8a27b739f380" providerId="ADAL" clId="{E66DAA2A-192F-4547-B552-51D6B48ED53A}" dt="2025-09-24T14:58:23.552" v="1414" actId="1037"/>
          <ac:spMkLst>
            <pc:docMk/>
            <pc:sldMk cId="2058921128" sldId="408"/>
            <ac:spMk id="40" creationId="{66FA213F-136B-B11A-4DF1-2F0DA5F7AE24}"/>
          </ac:spMkLst>
        </pc:spChg>
        <pc:spChg chg="add mod">
          <ac:chgData name="Guisao Betancur, Ana Maria" userId="5d132ca8-eea2-48a4-9cc4-8a27b739f380" providerId="ADAL" clId="{E66DAA2A-192F-4547-B552-51D6B48ED53A}" dt="2025-09-24T15:19:19.117" v="1523" actId="113"/>
          <ac:spMkLst>
            <pc:docMk/>
            <pc:sldMk cId="2058921128" sldId="408"/>
            <ac:spMk id="42" creationId="{205AA78F-0B01-C89A-F9B8-5FBFDA73F803}"/>
          </ac:spMkLst>
        </pc:spChg>
        <pc:spChg chg="add mod">
          <ac:chgData name="Guisao Betancur, Ana Maria" userId="5d132ca8-eea2-48a4-9cc4-8a27b739f380" providerId="ADAL" clId="{E66DAA2A-192F-4547-B552-51D6B48ED53A}" dt="2025-09-24T15:28:36.135" v="1552" actId="1076"/>
          <ac:spMkLst>
            <pc:docMk/>
            <pc:sldMk cId="2058921128" sldId="408"/>
            <ac:spMk id="45" creationId="{870FF599-ED42-43A6-FFD8-278B78064EFA}"/>
          </ac:spMkLst>
        </pc:spChg>
        <pc:picChg chg="mod">
          <ac:chgData name="Guisao Betancur, Ana Maria" userId="5d132ca8-eea2-48a4-9cc4-8a27b739f380" providerId="ADAL" clId="{E66DAA2A-192F-4547-B552-51D6B48ED53A}" dt="2025-09-24T14:55:03.608" v="1286" actId="1037"/>
          <ac:picMkLst>
            <pc:docMk/>
            <pc:sldMk cId="2058921128" sldId="408"/>
            <ac:picMk id="32" creationId="{4EE220D3-F332-199A-0B12-41523C64B61A}"/>
          </ac:picMkLst>
        </pc:picChg>
      </pc:sldChg>
      <pc:sldChg chg="addSp delSp modSp mod ord delAnim modAnim">
        <pc:chgData name="Guisao Betancur, Ana Maria" userId="5d132ca8-eea2-48a4-9cc4-8a27b739f380" providerId="ADAL" clId="{E66DAA2A-192F-4547-B552-51D6B48ED53A}" dt="2025-09-24T12:53:57.498" v="260" actId="478"/>
        <pc:sldMkLst>
          <pc:docMk/>
          <pc:sldMk cId="3909373706" sldId="425"/>
        </pc:sldMkLst>
        <pc:spChg chg="mod">
          <ac:chgData name="Guisao Betancur, Ana Maria" userId="5d132ca8-eea2-48a4-9cc4-8a27b739f380" providerId="ADAL" clId="{E66DAA2A-192F-4547-B552-51D6B48ED53A}" dt="2025-09-24T12:53:44.729" v="244" actId="20577"/>
          <ac:spMkLst>
            <pc:docMk/>
            <pc:sldMk cId="3909373706" sldId="425"/>
            <ac:spMk id="2" creationId="{56A5C21E-870E-1F13-3D66-F928684ACF8D}"/>
          </ac:spMkLst>
        </pc:spChg>
      </pc:sldChg>
      <pc:sldChg chg="addSp delSp modSp add mod">
        <pc:chgData name="Guisao Betancur, Ana Maria" userId="5d132ca8-eea2-48a4-9cc4-8a27b739f380" providerId="ADAL" clId="{E66DAA2A-192F-4547-B552-51D6B48ED53A}" dt="2025-09-24T14:40:04.087" v="800" actId="1076"/>
        <pc:sldMkLst>
          <pc:docMk/>
          <pc:sldMk cId="2943293572" sldId="437"/>
        </pc:sldMkLst>
        <pc:spChg chg="mod">
          <ac:chgData name="Guisao Betancur, Ana Maria" userId="5d132ca8-eea2-48a4-9cc4-8a27b739f380" providerId="ADAL" clId="{E66DAA2A-192F-4547-B552-51D6B48ED53A}" dt="2025-09-24T14:21:25.306" v="311"/>
          <ac:spMkLst>
            <pc:docMk/>
            <pc:sldMk cId="2943293572" sldId="437"/>
            <ac:spMk id="2" creationId="{14014188-91D9-3F25-4DCE-C8F51370D07C}"/>
          </ac:spMkLst>
        </pc:spChg>
        <pc:spChg chg="add mod">
          <ac:chgData name="Guisao Betancur, Ana Maria" userId="5d132ca8-eea2-48a4-9cc4-8a27b739f380" providerId="ADAL" clId="{E66DAA2A-192F-4547-B552-51D6B48ED53A}" dt="2025-09-24T14:39:16.504" v="794" actId="1076"/>
          <ac:spMkLst>
            <pc:docMk/>
            <pc:sldMk cId="2943293572" sldId="437"/>
            <ac:spMk id="23" creationId="{8668CC86-3924-C6C5-BE74-F41F7CA4B86C}"/>
          </ac:spMkLst>
        </pc:spChg>
        <pc:cxnChg chg="add mod">
          <ac:chgData name="Guisao Betancur, Ana Maria" userId="5d132ca8-eea2-48a4-9cc4-8a27b739f380" providerId="ADAL" clId="{E66DAA2A-192F-4547-B552-51D6B48ED53A}" dt="2025-09-24T14:39:16.504" v="794" actId="1076"/>
          <ac:cxnSpMkLst>
            <pc:docMk/>
            <pc:sldMk cId="2943293572" sldId="437"/>
            <ac:cxnSpMk id="25" creationId="{B91CFA32-0E04-361E-C6CD-24909B8C431F}"/>
          </ac:cxnSpMkLst>
        </pc:cxnChg>
      </pc:sldChg>
      <pc:sldChg chg="add">
        <pc:chgData name="Guisao Betancur, Ana Maria" userId="5d132ca8-eea2-48a4-9cc4-8a27b739f380" providerId="ADAL" clId="{E66DAA2A-192F-4547-B552-51D6B48ED53A}" dt="2025-09-24T12:23:57.504" v="75" actId="2890"/>
        <pc:sldMkLst>
          <pc:docMk/>
          <pc:sldMk cId="1294584848" sldId="438"/>
        </pc:sldMkLst>
      </pc:sldChg>
      <pc:sldChg chg="addSp delSp modSp add mod delAnim">
        <pc:chgData name="Guisao Betancur, Ana Maria" userId="5d132ca8-eea2-48a4-9cc4-8a27b739f380" providerId="ADAL" clId="{E66DAA2A-192F-4547-B552-51D6B48ED53A}" dt="2025-09-24T14:35:22.550" v="713" actId="1076"/>
        <pc:sldMkLst>
          <pc:docMk/>
          <pc:sldMk cId="2402602804" sldId="439"/>
        </pc:sldMkLst>
        <pc:spChg chg="mod">
          <ac:chgData name="Guisao Betancur, Ana Maria" userId="5d132ca8-eea2-48a4-9cc4-8a27b739f380" providerId="ADAL" clId="{E66DAA2A-192F-4547-B552-51D6B48ED53A}" dt="2025-09-24T12:54:27.955" v="309" actId="20577"/>
          <ac:spMkLst>
            <pc:docMk/>
            <pc:sldMk cId="2402602804" sldId="439"/>
            <ac:spMk id="8" creationId="{A24E13AD-8E57-C5D1-CDB7-4E622B903A4C}"/>
          </ac:spMkLst>
        </pc:spChg>
        <pc:picChg chg="add mod">
          <ac:chgData name="Guisao Betancur, Ana Maria" userId="5d132ca8-eea2-48a4-9cc4-8a27b739f380" providerId="ADAL" clId="{E66DAA2A-192F-4547-B552-51D6B48ED53A}" dt="2025-09-24T14:35:06.535" v="709" actId="1076"/>
          <ac:picMkLst>
            <pc:docMk/>
            <pc:sldMk cId="2402602804" sldId="439"/>
            <ac:picMk id="54" creationId="{14D8AD79-FF98-331C-65B8-F075250D2D57}"/>
          </ac:picMkLst>
        </pc:picChg>
      </pc:sldChg>
      <pc:sldChg chg="delSp modSp add mod ord">
        <pc:chgData name="Guisao Betancur, Ana Maria" userId="5d132ca8-eea2-48a4-9cc4-8a27b739f380" providerId="ADAL" clId="{E66DAA2A-192F-4547-B552-51D6B48ED53A}" dt="2025-09-24T12:52:18.085" v="233" actId="14826"/>
        <pc:sldMkLst>
          <pc:docMk/>
          <pc:sldMk cId="2422905838" sldId="440"/>
        </pc:sldMkLst>
        <pc:spChg chg="mod">
          <ac:chgData name="Guisao Betancur, Ana Maria" userId="5d132ca8-eea2-48a4-9cc4-8a27b739f380" providerId="ADAL" clId="{E66DAA2A-192F-4547-B552-51D6B48ED53A}" dt="2025-09-24T12:48:52.091" v="230" actId="1076"/>
          <ac:spMkLst>
            <pc:docMk/>
            <pc:sldMk cId="2422905838" sldId="440"/>
            <ac:spMk id="35" creationId="{9A9E4CB3-D48F-D6AB-F6C1-E7033C37DFC0}"/>
          </ac:spMkLst>
        </pc:spChg>
      </pc:sldChg>
      <pc:sldChg chg="addSp delSp modSp add mod">
        <pc:chgData name="Guisao Betancur, Ana Maria" userId="5d132ca8-eea2-48a4-9cc4-8a27b739f380" providerId="ADAL" clId="{E66DAA2A-192F-4547-B552-51D6B48ED53A}" dt="2025-09-24T15:33:53.062" v="1581" actId="1076"/>
        <pc:sldMkLst>
          <pc:docMk/>
          <pc:sldMk cId="905049734" sldId="441"/>
        </pc:sldMkLst>
        <pc:spChg chg="mod">
          <ac:chgData name="Guisao Betancur, Ana Maria" userId="5d132ca8-eea2-48a4-9cc4-8a27b739f380" providerId="ADAL" clId="{E66DAA2A-192F-4547-B552-51D6B48ED53A}" dt="2025-09-24T14:22:04.040" v="433" actId="20577"/>
          <ac:spMkLst>
            <pc:docMk/>
            <pc:sldMk cId="905049734" sldId="441"/>
            <ac:spMk id="2" creationId="{D5CD93F5-8D2F-9101-82F7-BB3E760262FF}"/>
          </ac:spMkLst>
        </pc:spChg>
        <pc:spChg chg="mod">
          <ac:chgData name="Guisao Betancur, Ana Maria" userId="5d132ca8-eea2-48a4-9cc4-8a27b739f380" providerId="ADAL" clId="{E66DAA2A-192F-4547-B552-51D6B48ED53A}" dt="2025-09-24T14:22:27.462" v="504" actId="20577"/>
          <ac:spMkLst>
            <pc:docMk/>
            <pc:sldMk cId="905049734" sldId="441"/>
            <ac:spMk id="9" creationId="{2EB7D0E4-4BAD-E954-AF39-E81551B17DC2}"/>
          </ac:spMkLst>
        </pc:spChg>
      </pc:sldChg>
      <pc:sldChg chg="addSp delSp modSp add ord modAnim">
        <pc:chgData name="Guisao Betancur, Ana Maria" userId="5d132ca8-eea2-48a4-9cc4-8a27b739f380" providerId="ADAL" clId="{E66DAA2A-192F-4547-B552-51D6B48ED53A}" dt="2025-09-24T14:48:03.302" v="1065" actId="478"/>
        <pc:sldMkLst>
          <pc:docMk/>
          <pc:sldMk cId="1917441222" sldId="442"/>
        </pc:sldMkLst>
      </pc:sldChg>
      <pc:sldMasterChg chg="addSp delSp modSp mod">
        <pc:chgData name="Guisao Betancur, Ana Maria" userId="5d132ca8-eea2-48a4-9cc4-8a27b739f380" providerId="ADAL" clId="{E66DAA2A-192F-4547-B552-51D6B48ED53A}" dt="2025-10-02T08:22:31.748" v="1589" actId="478"/>
        <pc:sldMasterMkLst>
          <pc:docMk/>
          <pc:sldMasterMk cId="2460954070" sldId="2147483660"/>
        </pc:sldMasterMkLst>
        <pc:spChg chg="mod">
          <ac:chgData name="Guisao Betancur, Ana Maria" userId="5d132ca8-eea2-48a4-9cc4-8a27b739f380" providerId="ADAL" clId="{E66DAA2A-192F-4547-B552-51D6B48ED53A}" dt="2025-10-02T08:22:30.181" v="1587" actId="242"/>
          <ac:spMkLst>
            <pc:docMk/>
            <pc:sldMasterMk cId="2460954070" sldId="2147483660"/>
            <ac:spMk id="8" creationId="{C8F1CC99-BD6D-EB16-D4C4-11B46A7A62C4}"/>
          </ac:spMkLst>
        </pc:spChg>
      </pc:sldMasterChg>
    </pc:docChg>
  </pc:docChgLst>
  <pc:docChgLst>
    <pc:chgData name="Guisao Betancur, Ana Maria" userId="5d132ca8-eea2-48a4-9cc4-8a27b739f380" providerId="ADAL" clId="{03138920-F2FF-42EC-BDF4-985C1169A172}"/>
    <pc:docChg chg="undo redo custSel addSld delSld modSld sldOrd modMainMaster">
      <pc:chgData name="Guisao Betancur, Ana Maria" userId="5d132ca8-eea2-48a4-9cc4-8a27b739f380" providerId="ADAL" clId="{03138920-F2FF-42EC-BDF4-985C1169A172}" dt="2025-10-13T21:02:20.363" v="11678" actId="113"/>
      <pc:docMkLst>
        <pc:docMk/>
      </pc:docMkLst>
      <pc:sldChg chg="del">
        <pc:chgData name="Guisao Betancur, Ana Maria" userId="5d132ca8-eea2-48a4-9cc4-8a27b739f380" providerId="ADAL" clId="{03138920-F2FF-42EC-BDF4-985C1169A172}" dt="2025-09-24T21:09:00.098" v="3154" actId="47"/>
        <pc:sldMkLst>
          <pc:docMk/>
          <pc:sldMk cId="109857222" sldId="256"/>
        </pc:sldMkLst>
      </pc:sldChg>
      <pc:sldChg chg="del">
        <pc:chgData name="Guisao Betancur, Ana Maria" userId="5d132ca8-eea2-48a4-9cc4-8a27b739f380" providerId="ADAL" clId="{03138920-F2FF-42EC-BDF4-985C1169A172}" dt="2025-09-24T21:09:00.098" v="3154" actId="47"/>
        <pc:sldMkLst>
          <pc:docMk/>
          <pc:sldMk cId="2284048242" sldId="308"/>
        </pc:sldMkLst>
      </pc:sldChg>
      <pc:sldChg chg="del">
        <pc:chgData name="Guisao Betancur, Ana Maria" userId="5d132ca8-eea2-48a4-9cc4-8a27b739f380" providerId="ADAL" clId="{03138920-F2FF-42EC-BDF4-985C1169A172}" dt="2025-09-24T21:09:00.098" v="3154" actId="47"/>
        <pc:sldMkLst>
          <pc:docMk/>
          <pc:sldMk cId="3186555668" sldId="349"/>
        </pc:sldMkLst>
      </pc:sldChg>
      <pc:sldChg chg="del">
        <pc:chgData name="Guisao Betancur, Ana Maria" userId="5d132ca8-eea2-48a4-9cc4-8a27b739f380" providerId="ADAL" clId="{03138920-F2FF-42EC-BDF4-985C1169A172}" dt="2025-09-24T21:09:00.098" v="3154" actId="47"/>
        <pc:sldMkLst>
          <pc:docMk/>
          <pc:sldMk cId="1819816354" sldId="380"/>
        </pc:sldMkLst>
      </pc:sldChg>
      <pc:sldChg chg="del">
        <pc:chgData name="Guisao Betancur, Ana Maria" userId="5d132ca8-eea2-48a4-9cc4-8a27b739f380" providerId="ADAL" clId="{03138920-F2FF-42EC-BDF4-985C1169A172}" dt="2025-09-24T21:09:00.098" v="3154" actId="47"/>
        <pc:sldMkLst>
          <pc:docMk/>
          <pc:sldMk cId="2830746250" sldId="389"/>
        </pc:sldMkLst>
      </pc:sldChg>
      <pc:sldChg chg="del">
        <pc:chgData name="Guisao Betancur, Ana Maria" userId="5d132ca8-eea2-48a4-9cc4-8a27b739f380" providerId="ADAL" clId="{03138920-F2FF-42EC-BDF4-985C1169A172}" dt="2025-09-24T21:09:00.098" v="3154" actId="47"/>
        <pc:sldMkLst>
          <pc:docMk/>
          <pc:sldMk cId="863238409" sldId="395"/>
        </pc:sldMkLst>
      </pc:sldChg>
      <pc:sldChg chg="del">
        <pc:chgData name="Guisao Betancur, Ana Maria" userId="5d132ca8-eea2-48a4-9cc4-8a27b739f380" providerId="ADAL" clId="{03138920-F2FF-42EC-BDF4-985C1169A172}" dt="2025-09-24T21:09:00.098" v="3154" actId="47"/>
        <pc:sldMkLst>
          <pc:docMk/>
          <pc:sldMk cId="214444639" sldId="397"/>
        </pc:sldMkLst>
      </pc:sldChg>
      <pc:sldChg chg="del">
        <pc:chgData name="Guisao Betancur, Ana Maria" userId="5d132ca8-eea2-48a4-9cc4-8a27b739f380" providerId="ADAL" clId="{03138920-F2FF-42EC-BDF4-985C1169A172}" dt="2025-09-24T21:09:00.098" v="3154" actId="47"/>
        <pc:sldMkLst>
          <pc:docMk/>
          <pc:sldMk cId="972647060" sldId="398"/>
        </pc:sldMkLst>
      </pc:sldChg>
      <pc:sldChg chg="del">
        <pc:chgData name="Guisao Betancur, Ana Maria" userId="5d132ca8-eea2-48a4-9cc4-8a27b739f380" providerId="ADAL" clId="{03138920-F2FF-42EC-BDF4-985C1169A172}" dt="2025-09-24T21:09:00.098" v="3154" actId="47"/>
        <pc:sldMkLst>
          <pc:docMk/>
          <pc:sldMk cId="2683249439" sldId="401"/>
        </pc:sldMkLst>
      </pc:sldChg>
      <pc:sldChg chg="del">
        <pc:chgData name="Guisao Betancur, Ana Maria" userId="5d132ca8-eea2-48a4-9cc4-8a27b739f380" providerId="ADAL" clId="{03138920-F2FF-42EC-BDF4-985C1169A172}" dt="2025-09-24T21:09:00.098" v="3154" actId="47"/>
        <pc:sldMkLst>
          <pc:docMk/>
          <pc:sldMk cId="2328956064" sldId="402"/>
        </pc:sldMkLst>
      </pc:sldChg>
      <pc:sldChg chg="del">
        <pc:chgData name="Guisao Betancur, Ana Maria" userId="5d132ca8-eea2-48a4-9cc4-8a27b739f380" providerId="ADAL" clId="{03138920-F2FF-42EC-BDF4-985C1169A172}" dt="2025-09-24T21:09:00.098" v="3154" actId="47"/>
        <pc:sldMkLst>
          <pc:docMk/>
          <pc:sldMk cId="3178278320" sldId="403"/>
        </pc:sldMkLst>
      </pc:sldChg>
      <pc:sldChg chg="del">
        <pc:chgData name="Guisao Betancur, Ana Maria" userId="5d132ca8-eea2-48a4-9cc4-8a27b739f380" providerId="ADAL" clId="{03138920-F2FF-42EC-BDF4-985C1169A172}" dt="2025-09-24T21:09:00.098" v="3154" actId="47"/>
        <pc:sldMkLst>
          <pc:docMk/>
          <pc:sldMk cId="1533887557" sldId="405"/>
        </pc:sldMkLst>
      </pc:sldChg>
      <pc:sldChg chg="del">
        <pc:chgData name="Guisao Betancur, Ana Maria" userId="5d132ca8-eea2-48a4-9cc4-8a27b739f380" providerId="ADAL" clId="{03138920-F2FF-42EC-BDF4-985C1169A172}" dt="2025-09-24T21:09:00.098" v="3154" actId="47"/>
        <pc:sldMkLst>
          <pc:docMk/>
          <pc:sldMk cId="2951357451" sldId="406"/>
        </pc:sldMkLst>
      </pc:sldChg>
      <pc:sldChg chg="del">
        <pc:chgData name="Guisao Betancur, Ana Maria" userId="5d132ca8-eea2-48a4-9cc4-8a27b739f380" providerId="ADAL" clId="{03138920-F2FF-42EC-BDF4-985C1169A172}" dt="2025-09-24T21:09:00.098" v="3154" actId="47"/>
        <pc:sldMkLst>
          <pc:docMk/>
          <pc:sldMk cId="2207154700" sldId="407"/>
        </pc:sldMkLst>
      </pc:sldChg>
      <pc:sldChg chg="addSp delSp modSp mod modClrScheme delAnim modAnim chgLayout modNotesTx">
        <pc:chgData name="Guisao Betancur, Ana Maria" userId="5d132ca8-eea2-48a4-9cc4-8a27b739f380" providerId="ADAL" clId="{03138920-F2FF-42EC-BDF4-985C1169A172}" dt="2025-10-13T12:08:10.016" v="11553" actId="1076"/>
        <pc:sldMkLst>
          <pc:docMk/>
          <pc:sldMk cId="2058921128" sldId="408"/>
        </pc:sldMkLst>
        <pc:spChg chg="mod ord">
          <ac:chgData name="Guisao Betancur, Ana Maria" userId="5d132ca8-eea2-48a4-9cc4-8a27b739f380" providerId="ADAL" clId="{03138920-F2FF-42EC-BDF4-985C1169A172}" dt="2025-10-11T21:14:21.190" v="8885"/>
          <ac:spMkLst>
            <pc:docMk/>
            <pc:sldMk cId="2058921128" sldId="408"/>
            <ac:spMk id="2" creationId="{88EBB0E4-EFB1-C951-AA9A-16CD36C84172}"/>
          </ac:spMkLst>
        </pc:spChg>
        <pc:spChg chg="mod ord">
          <ac:chgData name="Guisao Betancur, Ana Maria" userId="5d132ca8-eea2-48a4-9cc4-8a27b739f380" providerId="ADAL" clId="{03138920-F2FF-42EC-BDF4-985C1169A172}" dt="2025-10-09T18:27:23.984" v="4287" actId="700"/>
          <ac:spMkLst>
            <pc:docMk/>
            <pc:sldMk cId="2058921128" sldId="408"/>
            <ac:spMk id="3" creationId="{9C257242-F53A-1CDB-992C-2B07260F8A3F}"/>
          </ac:spMkLst>
        </pc:spChg>
        <pc:spChg chg="mod ord">
          <ac:chgData name="Guisao Betancur, Ana Maria" userId="5d132ca8-eea2-48a4-9cc4-8a27b739f380" providerId="ADAL" clId="{03138920-F2FF-42EC-BDF4-985C1169A172}" dt="2025-10-09T18:27:23.984" v="4287" actId="700"/>
          <ac:spMkLst>
            <pc:docMk/>
            <pc:sldMk cId="2058921128" sldId="408"/>
            <ac:spMk id="4" creationId="{B09B8A7B-FABC-AAA5-F853-5FE8711F795A}"/>
          </ac:spMkLst>
        </pc:spChg>
        <pc:spChg chg="mod">
          <ac:chgData name="Guisao Betancur, Ana Maria" userId="5d132ca8-eea2-48a4-9cc4-8a27b739f380" providerId="ADAL" clId="{03138920-F2FF-42EC-BDF4-985C1169A172}" dt="2025-10-13T12:03:22.366" v="11511" actId="1076"/>
          <ac:spMkLst>
            <pc:docMk/>
            <pc:sldMk cId="2058921128" sldId="408"/>
            <ac:spMk id="5" creationId="{03F32863-1EDA-AED2-6F47-76A545BA38A7}"/>
          </ac:spMkLst>
        </pc:spChg>
        <pc:spChg chg="mod ord">
          <ac:chgData name="Guisao Betancur, Ana Maria" userId="5d132ca8-eea2-48a4-9cc4-8a27b739f380" providerId="ADAL" clId="{03138920-F2FF-42EC-BDF4-985C1169A172}" dt="2025-10-09T18:27:23.984" v="4287" actId="700"/>
          <ac:spMkLst>
            <pc:docMk/>
            <pc:sldMk cId="2058921128" sldId="408"/>
            <ac:spMk id="6" creationId="{D292A412-5988-3562-85C6-5ACF673CE635}"/>
          </ac:spMkLst>
        </pc:spChg>
        <pc:spChg chg="add del mod">
          <ac:chgData name="Guisao Betancur, Ana Maria" userId="5d132ca8-eea2-48a4-9cc4-8a27b739f380" providerId="ADAL" clId="{03138920-F2FF-42EC-BDF4-985C1169A172}" dt="2025-10-13T10:11:55.538" v="10395" actId="478"/>
          <ac:spMkLst>
            <pc:docMk/>
            <pc:sldMk cId="2058921128" sldId="408"/>
            <ac:spMk id="7" creationId="{93CDDEFD-709E-B3B8-C7E6-1519E463DF83}"/>
          </ac:spMkLst>
        </pc:spChg>
        <pc:spChg chg="mod ord">
          <ac:chgData name="Guisao Betancur, Ana Maria" userId="5d132ca8-eea2-48a4-9cc4-8a27b739f380" providerId="ADAL" clId="{03138920-F2FF-42EC-BDF4-985C1169A172}" dt="2025-10-13T10:54:42.712" v="10926" actId="1076"/>
          <ac:spMkLst>
            <pc:docMk/>
            <pc:sldMk cId="2058921128" sldId="408"/>
            <ac:spMk id="12" creationId="{6FBAF267-EAC3-F430-EA8A-9D3762C155CA}"/>
          </ac:spMkLst>
        </pc:spChg>
        <pc:spChg chg="mod ord">
          <ac:chgData name="Guisao Betancur, Ana Maria" userId="5d132ca8-eea2-48a4-9cc4-8a27b739f380" providerId="ADAL" clId="{03138920-F2FF-42EC-BDF4-985C1169A172}" dt="2025-10-13T10:54:42.712" v="10926" actId="1076"/>
          <ac:spMkLst>
            <pc:docMk/>
            <pc:sldMk cId="2058921128" sldId="408"/>
            <ac:spMk id="13" creationId="{B98F2A73-9D06-A698-B508-20A344FD145D}"/>
          </ac:spMkLst>
        </pc:spChg>
        <pc:spChg chg="mod ord">
          <ac:chgData name="Guisao Betancur, Ana Maria" userId="5d132ca8-eea2-48a4-9cc4-8a27b739f380" providerId="ADAL" clId="{03138920-F2FF-42EC-BDF4-985C1169A172}" dt="2025-10-13T10:54:42.712" v="10926" actId="1076"/>
          <ac:spMkLst>
            <pc:docMk/>
            <pc:sldMk cId="2058921128" sldId="408"/>
            <ac:spMk id="14" creationId="{5D24FC5D-93D4-D13A-A377-75C65E726D12}"/>
          </ac:spMkLst>
        </pc:spChg>
        <pc:spChg chg="mod ord">
          <ac:chgData name="Guisao Betancur, Ana Maria" userId="5d132ca8-eea2-48a4-9cc4-8a27b739f380" providerId="ADAL" clId="{03138920-F2FF-42EC-BDF4-985C1169A172}" dt="2025-10-13T10:54:42.712" v="10926" actId="1076"/>
          <ac:spMkLst>
            <pc:docMk/>
            <pc:sldMk cId="2058921128" sldId="408"/>
            <ac:spMk id="15" creationId="{46F166F7-7D2F-0DFD-5E4D-BE94F09695DA}"/>
          </ac:spMkLst>
        </pc:spChg>
        <pc:spChg chg="mod ord">
          <ac:chgData name="Guisao Betancur, Ana Maria" userId="5d132ca8-eea2-48a4-9cc4-8a27b739f380" providerId="ADAL" clId="{03138920-F2FF-42EC-BDF4-985C1169A172}" dt="2025-10-13T10:54:42.712" v="10926" actId="1076"/>
          <ac:spMkLst>
            <pc:docMk/>
            <pc:sldMk cId="2058921128" sldId="408"/>
            <ac:spMk id="16" creationId="{FF008CC2-DD2B-0F13-7E8A-B95A179E9D2C}"/>
          </ac:spMkLst>
        </pc:spChg>
        <pc:spChg chg="mod">
          <ac:chgData name="Guisao Betancur, Ana Maria" userId="5d132ca8-eea2-48a4-9cc4-8a27b739f380" providerId="ADAL" clId="{03138920-F2FF-42EC-BDF4-985C1169A172}" dt="2025-10-13T10:54:00.495" v="10912" actId="1076"/>
          <ac:spMkLst>
            <pc:docMk/>
            <pc:sldMk cId="2058921128" sldId="408"/>
            <ac:spMk id="17" creationId="{FF1E4023-0E48-F15B-3F3B-D8D97FEF547B}"/>
          </ac:spMkLst>
        </pc:spChg>
        <pc:spChg chg="mod">
          <ac:chgData name="Guisao Betancur, Ana Maria" userId="5d132ca8-eea2-48a4-9cc4-8a27b739f380" providerId="ADAL" clId="{03138920-F2FF-42EC-BDF4-985C1169A172}" dt="2025-10-13T12:03:22.366" v="11511" actId="1076"/>
          <ac:spMkLst>
            <pc:docMk/>
            <pc:sldMk cId="2058921128" sldId="408"/>
            <ac:spMk id="18" creationId="{1E367477-A0B3-B095-621C-2BDA5FE87F2E}"/>
          </ac:spMkLst>
        </pc:spChg>
        <pc:spChg chg="mod">
          <ac:chgData name="Guisao Betancur, Ana Maria" userId="5d132ca8-eea2-48a4-9cc4-8a27b739f380" providerId="ADAL" clId="{03138920-F2FF-42EC-BDF4-985C1169A172}" dt="2025-10-13T12:03:22.366" v="11511" actId="1076"/>
          <ac:spMkLst>
            <pc:docMk/>
            <pc:sldMk cId="2058921128" sldId="408"/>
            <ac:spMk id="19" creationId="{BE4CD084-DFE4-C712-C986-192CF59B2355}"/>
          </ac:spMkLst>
        </pc:spChg>
        <pc:spChg chg="mod">
          <ac:chgData name="Guisao Betancur, Ana Maria" userId="5d132ca8-eea2-48a4-9cc4-8a27b739f380" providerId="ADAL" clId="{03138920-F2FF-42EC-BDF4-985C1169A172}" dt="2025-10-13T12:03:22.366" v="11511" actId="1076"/>
          <ac:spMkLst>
            <pc:docMk/>
            <pc:sldMk cId="2058921128" sldId="408"/>
            <ac:spMk id="20" creationId="{2FE39E2C-9A73-EBF4-8F96-6BD83240258E}"/>
          </ac:spMkLst>
        </pc:spChg>
        <pc:spChg chg="mod">
          <ac:chgData name="Guisao Betancur, Ana Maria" userId="5d132ca8-eea2-48a4-9cc4-8a27b739f380" providerId="ADAL" clId="{03138920-F2FF-42EC-BDF4-985C1169A172}" dt="2025-10-13T12:03:22.366" v="11511" actId="1076"/>
          <ac:spMkLst>
            <pc:docMk/>
            <pc:sldMk cId="2058921128" sldId="408"/>
            <ac:spMk id="21" creationId="{2CD943F4-555A-EE0D-DB29-9B7E8530ACEC}"/>
          </ac:spMkLst>
        </pc:spChg>
        <pc:spChg chg="del mod ord">
          <ac:chgData name="Guisao Betancur, Ana Maria" userId="5d132ca8-eea2-48a4-9cc4-8a27b739f380" providerId="ADAL" clId="{03138920-F2FF-42EC-BDF4-985C1169A172}" dt="2025-10-13T10:19:20.773" v="10500" actId="478"/>
          <ac:spMkLst>
            <pc:docMk/>
            <pc:sldMk cId="2058921128" sldId="408"/>
            <ac:spMk id="22" creationId="{DBED0D5F-DF12-5C32-8ADE-46AA5C57723F}"/>
          </ac:spMkLst>
        </pc:spChg>
        <pc:spChg chg="add del mod">
          <ac:chgData name="Guisao Betancur, Ana Maria" userId="5d132ca8-eea2-48a4-9cc4-8a27b739f380" providerId="ADAL" clId="{03138920-F2FF-42EC-BDF4-985C1169A172}" dt="2025-10-13T10:46:15.172" v="10856" actId="478"/>
          <ac:spMkLst>
            <pc:docMk/>
            <pc:sldMk cId="2058921128" sldId="408"/>
            <ac:spMk id="23" creationId="{CE1D7D80-528D-289D-3C08-079FACE0E005}"/>
          </ac:spMkLst>
        </pc:spChg>
        <pc:spChg chg="mod">
          <ac:chgData name="Guisao Betancur, Ana Maria" userId="5d132ca8-eea2-48a4-9cc4-8a27b739f380" providerId="ADAL" clId="{03138920-F2FF-42EC-BDF4-985C1169A172}" dt="2025-10-13T10:54:42.712" v="10926" actId="1076"/>
          <ac:spMkLst>
            <pc:docMk/>
            <pc:sldMk cId="2058921128" sldId="408"/>
            <ac:spMk id="24" creationId="{F91A8150-880C-85EA-9D62-62929268EEEA}"/>
          </ac:spMkLst>
        </pc:spChg>
        <pc:spChg chg="mod">
          <ac:chgData name="Guisao Betancur, Ana Maria" userId="5d132ca8-eea2-48a4-9cc4-8a27b739f380" providerId="ADAL" clId="{03138920-F2FF-42EC-BDF4-985C1169A172}" dt="2025-10-13T12:03:22.366" v="11511" actId="1076"/>
          <ac:spMkLst>
            <pc:docMk/>
            <pc:sldMk cId="2058921128" sldId="408"/>
            <ac:spMk id="29" creationId="{A5B216B8-A53A-E62A-2190-410913EED9B2}"/>
          </ac:spMkLst>
        </pc:spChg>
        <pc:spChg chg="mod ord">
          <ac:chgData name="Guisao Betancur, Ana Maria" userId="5d132ca8-eea2-48a4-9cc4-8a27b739f380" providerId="ADAL" clId="{03138920-F2FF-42EC-BDF4-985C1169A172}" dt="2025-10-11T21:03:44.172" v="8265" actId="20577"/>
          <ac:spMkLst>
            <pc:docMk/>
            <pc:sldMk cId="2058921128" sldId="408"/>
            <ac:spMk id="30" creationId="{41E30013-5F46-7F02-745C-E7145554BAB3}"/>
          </ac:spMkLst>
        </pc:spChg>
        <pc:spChg chg="del mod ord">
          <ac:chgData name="Guisao Betancur, Ana Maria" userId="5d132ca8-eea2-48a4-9cc4-8a27b739f380" providerId="ADAL" clId="{03138920-F2FF-42EC-BDF4-985C1169A172}" dt="2025-10-13T10:46:15.172" v="10856" actId="478"/>
          <ac:spMkLst>
            <pc:docMk/>
            <pc:sldMk cId="2058921128" sldId="408"/>
            <ac:spMk id="31" creationId="{C1959376-704D-E926-E978-E0FB06C600A4}"/>
          </ac:spMkLst>
        </pc:spChg>
        <pc:spChg chg="mod">
          <ac:chgData name="Guisao Betancur, Ana Maria" userId="5d132ca8-eea2-48a4-9cc4-8a27b739f380" providerId="ADAL" clId="{03138920-F2FF-42EC-BDF4-985C1169A172}" dt="2025-10-13T10:53:52.094" v="10911" actId="1076"/>
          <ac:spMkLst>
            <pc:docMk/>
            <pc:sldMk cId="2058921128" sldId="408"/>
            <ac:spMk id="33" creationId="{0648FC8F-E327-1AFD-39F7-E349362C881F}"/>
          </ac:spMkLst>
        </pc:spChg>
        <pc:spChg chg="del mod ord">
          <ac:chgData name="Guisao Betancur, Ana Maria" userId="5d132ca8-eea2-48a4-9cc4-8a27b739f380" providerId="ADAL" clId="{03138920-F2FF-42EC-BDF4-985C1169A172}" dt="2025-10-13T10:46:15.172" v="10856" actId="478"/>
          <ac:spMkLst>
            <pc:docMk/>
            <pc:sldMk cId="2058921128" sldId="408"/>
            <ac:spMk id="34" creationId="{F53B2847-81F3-3BBD-71AC-DA8C2AF27AFA}"/>
          </ac:spMkLst>
        </pc:spChg>
        <pc:spChg chg="mod">
          <ac:chgData name="Guisao Betancur, Ana Maria" userId="5d132ca8-eea2-48a4-9cc4-8a27b739f380" providerId="ADAL" clId="{03138920-F2FF-42EC-BDF4-985C1169A172}" dt="2025-10-13T12:03:22.366" v="11511" actId="1076"/>
          <ac:spMkLst>
            <pc:docMk/>
            <pc:sldMk cId="2058921128" sldId="408"/>
            <ac:spMk id="36" creationId="{04172F3D-507B-6580-83BA-A2BFB910A71E}"/>
          </ac:spMkLst>
        </pc:spChg>
        <pc:spChg chg="mod">
          <ac:chgData name="Guisao Betancur, Ana Maria" userId="5d132ca8-eea2-48a4-9cc4-8a27b739f380" providerId="ADAL" clId="{03138920-F2FF-42EC-BDF4-985C1169A172}" dt="2025-10-13T12:03:22.366" v="11511" actId="1076"/>
          <ac:spMkLst>
            <pc:docMk/>
            <pc:sldMk cId="2058921128" sldId="408"/>
            <ac:spMk id="38" creationId="{E2865A47-AFEB-BF6B-F5D0-13DB1E7046F1}"/>
          </ac:spMkLst>
        </pc:spChg>
        <pc:spChg chg="add del mod">
          <ac:chgData name="Guisao Betancur, Ana Maria" userId="5d132ca8-eea2-48a4-9cc4-8a27b739f380" providerId="ADAL" clId="{03138920-F2FF-42EC-BDF4-985C1169A172}" dt="2025-10-13T10:46:15.172" v="10856" actId="478"/>
          <ac:spMkLst>
            <pc:docMk/>
            <pc:sldMk cId="2058921128" sldId="408"/>
            <ac:spMk id="39" creationId="{389D5085-1E25-8E01-D759-B59352FFAE83}"/>
          </ac:spMkLst>
        </pc:spChg>
        <pc:spChg chg="mod">
          <ac:chgData name="Guisao Betancur, Ana Maria" userId="5d132ca8-eea2-48a4-9cc4-8a27b739f380" providerId="ADAL" clId="{03138920-F2FF-42EC-BDF4-985C1169A172}" dt="2025-10-13T12:03:22.366" v="11511" actId="1076"/>
          <ac:spMkLst>
            <pc:docMk/>
            <pc:sldMk cId="2058921128" sldId="408"/>
            <ac:spMk id="40" creationId="{66FA213F-136B-B11A-4DF1-2F0DA5F7AE24}"/>
          </ac:spMkLst>
        </pc:spChg>
        <pc:spChg chg="add del mod">
          <ac:chgData name="Guisao Betancur, Ana Maria" userId="5d132ca8-eea2-48a4-9cc4-8a27b739f380" providerId="ADAL" clId="{03138920-F2FF-42EC-BDF4-985C1169A172}" dt="2025-10-13T10:46:15.172" v="10856" actId="478"/>
          <ac:spMkLst>
            <pc:docMk/>
            <pc:sldMk cId="2058921128" sldId="408"/>
            <ac:spMk id="41" creationId="{2E3C7003-A7A3-3963-DDC2-27A0C05350CA}"/>
          </ac:spMkLst>
        </pc:spChg>
        <pc:spChg chg="mod">
          <ac:chgData name="Guisao Betancur, Ana Maria" userId="5d132ca8-eea2-48a4-9cc4-8a27b739f380" providerId="ADAL" clId="{03138920-F2FF-42EC-BDF4-985C1169A172}" dt="2025-10-13T12:03:22.366" v="11511" actId="1076"/>
          <ac:spMkLst>
            <pc:docMk/>
            <pc:sldMk cId="2058921128" sldId="408"/>
            <ac:spMk id="42" creationId="{205AA78F-0B01-C89A-F9B8-5FBFDA73F803}"/>
          </ac:spMkLst>
        </pc:spChg>
        <pc:spChg chg="add del mod">
          <ac:chgData name="Guisao Betancur, Ana Maria" userId="5d132ca8-eea2-48a4-9cc4-8a27b739f380" providerId="ADAL" clId="{03138920-F2FF-42EC-BDF4-985C1169A172}" dt="2025-10-13T10:46:15.172" v="10856" actId="478"/>
          <ac:spMkLst>
            <pc:docMk/>
            <pc:sldMk cId="2058921128" sldId="408"/>
            <ac:spMk id="44" creationId="{13EB4D51-A724-15EB-A7B9-FF35E6FB321A}"/>
          </ac:spMkLst>
        </pc:spChg>
        <pc:spChg chg="mod">
          <ac:chgData name="Guisao Betancur, Ana Maria" userId="5d132ca8-eea2-48a4-9cc4-8a27b739f380" providerId="ADAL" clId="{03138920-F2FF-42EC-BDF4-985C1169A172}" dt="2025-10-13T10:54:29.821" v="10925" actId="1076"/>
          <ac:spMkLst>
            <pc:docMk/>
            <pc:sldMk cId="2058921128" sldId="408"/>
            <ac:spMk id="45" creationId="{870FF599-ED42-43A6-FFD8-278B78064EFA}"/>
          </ac:spMkLst>
        </pc:spChg>
        <pc:spChg chg="add del mod">
          <ac:chgData name="Guisao Betancur, Ana Maria" userId="5d132ca8-eea2-48a4-9cc4-8a27b739f380" providerId="ADAL" clId="{03138920-F2FF-42EC-BDF4-985C1169A172}" dt="2025-10-13T10:33:03.969" v="10771" actId="478"/>
          <ac:spMkLst>
            <pc:docMk/>
            <pc:sldMk cId="2058921128" sldId="408"/>
            <ac:spMk id="46" creationId="{B2492DC5-7B8D-8E03-5090-40F009A1158E}"/>
          </ac:spMkLst>
        </pc:spChg>
        <pc:spChg chg="add del mod">
          <ac:chgData name="Guisao Betancur, Ana Maria" userId="5d132ca8-eea2-48a4-9cc4-8a27b739f380" providerId="ADAL" clId="{03138920-F2FF-42EC-BDF4-985C1169A172}" dt="2025-10-13T10:33:33.308" v="10776" actId="478"/>
          <ac:spMkLst>
            <pc:docMk/>
            <pc:sldMk cId="2058921128" sldId="408"/>
            <ac:spMk id="48" creationId="{457CCC73-2923-F600-C940-0DA537552A86}"/>
          </ac:spMkLst>
        </pc:spChg>
        <pc:spChg chg="add del mod">
          <ac:chgData name="Guisao Betancur, Ana Maria" userId="5d132ca8-eea2-48a4-9cc4-8a27b739f380" providerId="ADAL" clId="{03138920-F2FF-42EC-BDF4-985C1169A172}" dt="2025-10-13T10:46:15.172" v="10856" actId="478"/>
          <ac:spMkLst>
            <pc:docMk/>
            <pc:sldMk cId="2058921128" sldId="408"/>
            <ac:spMk id="49" creationId="{38C88BA2-9B45-F475-3835-F8FA3C719DE0}"/>
          </ac:spMkLst>
        </pc:spChg>
        <pc:spChg chg="add del">
          <ac:chgData name="Guisao Betancur, Ana Maria" userId="5d132ca8-eea2-48a4-9cc4-8a27b739f380" providerId="ADAL" clId="{03138920-F2FF-42EC-BDF4-985C1169A172}" dt="2025-10-13T10:36:12.173" v="10823" actId="22"/>
          <ac:spMkLst>
            <pc:docMk/>
            <pc:sldMk cId="2058921128" sldId="408"/>
            <ac:spMk id="51" creationId="{0A590777-1F92-BBBE-1D50-5A84C5DE1304}"/>
          </ac:spMkLst>
        </pc:spChg>
        <pc:spChg chg="add mod">
          <ac:chgData name="Guisao Betancur, Ana Maria" userId="5d132ca8-eea2-48a4-9cc4-8a27b739f380" providerId="ADAL" clId="{03138920-F2FF-42EC-BDF4-985C1169A172}" dt="2025-10-13T12:08:00.146" v="11551" actId="1076"/>
          <ac:spMkLst>
            <pc:docMk/>
            <pc:sldMk cId="2058921128" sldId="408"/>
            <ac:spMk id="53" creationId="{64B5598F-C6F2-635B-2B44-EA13F7F22253}"/>
          </ac:spMkLst>
        </pc:spChg>
        <pc:spChg chg="add mod">
          <ac:chgData name="Guisao Betancur, Ana Maria" userId="5d132ca8-eea2-48a4-9cc4-8a27b739f380" providerId="ADAL" clId="{03138920-F2FF-42EC-BDF4-985C1169A172}" dt="2025-10-13T12:08:10.016" v="11553" actId="1076"/>
          <ac:spMkLst>
            <pc:docMk/>
            <pc:sldMk cId="2058921128" sldId="408"/>
            <ac:spMk id="54" creationId="{1B563DAF-3852-959E-A47D-FCE6156C39F4}"/>
          </ac:spMkLst>
        </pc:spChg>
        <pc:picChg chg="add del mod">
          <ac:chgData name="Guisao Betancur, Ana Maria" userId="5d132ca8-eea2-48a4-9cc4-8a27b739f380" providerId="ADAL" clId="{03138920-F2FF-42EC-BDF4-985C1169A172}" dt="2025-10-13T10:46:15.172" v="10856" actId="478"/>
          <ac:picMkLst>
            <pc:docMk/>
            <pc:sldMk cId="2058921128" sldId="408"/>
            <ac:picMk id="9" creationId="{F22F5CE8-C646-66B2-EBC0-790B8C3AE379}"/>
          </ac:picMkLst>
        </pc:picChg>
        <pc:picChg chg="del mod">
          <ac:chgData name="Guisao Betancur, Ana Maria" userId="5d132ca8-eea2-48a4-9cc4-8a27b739f380" providerId="ADAL" clId="{03138920-F2FF-42EC-BDF4-985C1169A172}" dt="2025-10-13T10:13:49.289" v="10406" actId="478"/>
          <ac:picMkLst>
            <pc:docMk/>
            <pc:sldMk cId="2058921128" sldId="408"/>
            <ac:picMk id="10" creationId="{BD7BC6DB-FB49-FB19-BFB1-C7751E824B31}"/>
          </ac:picMkLst>
        </pc:picChg>
        <pc:picChg chg="del mod">
          <ac:chgData name="Guisao Betancur, Ana Maria" userId="5d132ca8-eea2-48a4-9cc4-8a27b739f380" providerId="ADAL" clId="{03138920-F2FF-42EC-BDF4-985C1169A172}" dt="2025-10-13T10:11:52.604" v="10394" actId="478"/>
          <ac:picMkLst>
            <pc:docMk/>
            <pc:sldMk cId="2058921128" sldId="408"/>
            <ac:picMk id="11" creationId="{3C0570A1-9DEB-ECA7-BDBD-E1474E09EE8D}"/>
          </ac:picMkLst>
        </pc:picChg>
        <pc:picChg chg="add del mod">
          <ac:chgData name="Guisao Betancur, Ana Maria" userId="5d132ca8-eea2-48a4-9cc4-8a27b739f380" providerId="ADAL" clId="{03138920-F2FF-42EC-BDF4-985C1169A172}" dt="2025-10-13T10:46:15.172" v="10856" actId="478"/>
          <ac:picMkLst>
            <pc:docMk/>
            <pc:sldMk cId="2058921128" sldId="408"/>
            <ac:picMk id="26" creationId="{5384E93C-68B0-C860-823F-88B9A12C9751}"/>
          </ac:picMkLst>
        </pc:picChg>
        <pc:picChg chg="del mod">
          <ac:chgData name="Guisao Betancur, Ana Maria" userId="5d132ca8-eea2-48a4-9cc4-8a27b739f380" providerId="ADAL" clId="{03138920-F2FF-42EC-BDF4-985C1169A172}" dt="2025-10-13T10:13:51.196" v="10407" actId="478"/>
          <ac:picMkLst>
            <pc:docMk/>
            <pc:sldMk cId="2058921128" sldId="408"/>
            <ac:picMk id="27" creationId="{BDAEE064-4F39-874C-37EE-3CFA533ECC06}"/>
          </ac:picMkLst>
        </pc:picChg>
        <pc:picChg chg="mod">
          <ac:chgData name="Guisao Betancur, Ana Maria" userId="5d132ca8-eea2-48a4-9cc4-8a27b739f380" providerId="ADAL" clId="{03138920-F2FF-42EC-BDF4-985C1169A172}" dt="2025-10-13T10:53:41.835" v="10906" actId="1076"/>
          <ac:picMkLst>
            <pc:docMk/>
            <pc:sldMk cId="2058921128" sldId="408"/>
            <ac:picMk id="32" creationId="{4EE220D3-F332-199A-0B12-41523C64B61A}"/>
          </ac:picMkLst>
        </pc:picChg>
        <pc:picChg chg="add del mod">
          <ac:chgData name="Guisao Betancur, Ana Maria" userId="5d132ca8-eea2-48a4-9cc4-8a27b739f380" providerId="ADAL" clId="{03138920-F2FF-42EC-BDF4-985C1169A172}" dt="2025-10-13T10:46:15.172" v="10856" actId="478"/>
          <ac:picMkLst>
            <pc:docMk/>
            <pc:sldMk cId="2058921128" sldId="408"/>
            <ac:picMk id="35" creationId="{38DC7490-A95E-5FCE-FBEB-6F4005774EAE}"/>
          </ac:picMkLst>
        </pc:picChg>
      </pc:sldChg>
      <pc:sldChg chg="del">
        <pc:chgData name="Guisao Betancur, Ana Maria" userId="5d132ca8-eea2-48a4-9cc4-8a27b739f380" providerId="ADAL" clId="{03138920-F2FF-42EC-BDF4-985C1169A172}" dt="2025-09-24T21:09:00.098" v="3154" actId="47"/>
        <pc:sldMkLst>
          <pc:docMk/>
          <pc:sldMk cId="3831915796" sldId="409"/>
        </pc:sldMkLst>
      </pc:sldChg>
      <pc:sldChg chg="del">
        <pc:chgData name="Guisao Betancur, Ana Maria" userId="5d132ca8-eea2-48a4-9cc4-8a27b739f380" providerId="ADAL" clId="{03138920-F2FF-42EC-BDF4-985C1169A172}" dt="2025-09-24T21:09:00.098" v="3154" actId="47"/>
        <pc:sldMkLst>
          <pc:docMk/>
          <pc:sldMk cId="4055059469" sldId="412"/>
        </pc:sldMkLst>
      </pc:sldChg>
      <pc:sldChg chg="del">
        <pc:chgData name="Guisao Betancur, Ana Maria" userId="5d132ca8-eea2-48a4-9cc4-8a27b739f380" providerId="ADAL" clId="{03138920-F2FF-42EC-BDF4-985C1169A172}" dt="2025-09-24T21:09:00.098" v="3154" actId="47"/>
        <pc:sldMkLst>
          <pc:docMk/>
          <pc:sldMk cId="3149252891" sldId="413"/>
        </pc:sldMkLst>
      </pc:sldChg>
      <pc:sldChg chg="del">
        <pc:chgData name="Guisao Betancur, Ana Maria" userId="5d132ca8-eea2-48a4-9cc4-8a27b739f380" providerId="ADAL" clId="{03138920-F2FF-42EC-BDF4-985C1169A172}" dt="2025-09-24T21:09:00.098" v="3154" actId="47"/>
        <pc:sldMkLst>
          <pc:docMk/>
          <pc:sldMk cId="4132913476" sldId="414"/>
        </pc:sldMkLst>
      </pc:sldChg>
      <pc:sldChg chg="del">
        <pc:chgData name="Guisao Betancur, Ana Maria" userId="5d132ca8-eea2-48a4-9cc4-8a27b739f380" providerId="ADAL" clId="{03138920-F2FF-42EC-BDF4-985C1169A172}" dt="2025-09-24T21:09:00.098" v="3154" actId="47"/>
        <pc:sldMkLst>
          <pc:docMk/>
          <pc:sldMk cId="1125683660" sldId="415"/>
        </pc:sldMkLst>
      </pc:sldChg>
      <pc:sldChg chg="del">
        <pc:chgData name="Guisao Betancur, Ana Maria" userId="5d132ca8-eea2-48a4-9cc4-8a27b739f380" providerId="ADAL" clId="{03138920-F2FF-42EC-BDF4-985C1169A172}" dt="2025-09-24T21:09:00.098" v="3154" actId="47"/>
        <pc:sldMkLst>
          <pc:docMk/>
          <pc:sldMk cId="1047692320" sldId="418"/>
        </pc:sldMkLst>
      </pc:sldChg>
      <pc:sldChg chg="del">
        <pc:chgData name="Guisao Betancur, Ana Maria" userId="5d132ca8-eea2-48a4-9cc4-8a27b739f380" providerId="ADAL" clId="{03138920-F2FF-42EC-BDF4-985C1169A172}" dt="2025-09-24T21:09:00.098" v="3154" actId="47"/>
        <pc:sldMkLst>
          <pc:docMk/>
          <pc:sldMk cId="2145473088" sldId="419"/>
        </pc:sldMkLst>
      </pc:sldChg>
      <pc:sldChg chg="del">
        <pc:chgData name="Guisao Betancur, Ana Maria" userId="5d132ca8-eea2-48a4-9cc4-8a27b739f380" providerId="ADAL" clId="{03138920-F2FF-42EC-BDF4-985C1169A172}" dt="2025-09-24T21:09:00.098" v="3154" actId="47"/>
        <pc:sldMkLst>
          <pc:docMk/>
          <pc:sldMk cId="3080350877" sldId="420"/>
        </pc:sldMkLst>
      </pc:sldChg>
      <pc:sldChg chg="del">
        <pc:chgData name="Guisao Betancur, Ana Maria" userId="5d132ca8-eea2-48a4-9cc4-8a27b739f380" providerId="ADAL" clId="{03138920-F2FF-42EC-BDF4-985C1169A172}" dt="2025-09-24T21:09:00.098" v="3154" actId="47"/>
        <pc:sldMkLst>
          <pc:docMk/>
          <pc:sldMk cId="377256664" sldId="423"/>
        </pc:sldMkLst>
      </pc:sldChg>
      <pc:sldChg chg="addSp delSp modSp mod ord modClrScheme addAnim delAnim modAnim chgLayout modNotesTx">
        <pc:chgData name="Guisao Betancur, Ana Maria" userId="5d132ca8-eea2-48a4-9cc4-8a27b739f380" providerId="ADAL" clId="{03138920-F2FF-42EC-BDF4-985C1169A172}" dt="2025-10-13T11:57:34.705" v="11398" actId="20577"/>
        <pc:sldMkLst>
          <pc:docMk/>
          <pc:sldMk cId="3909373706" sldId="425"/>
        </pc:sldMkLst>
        <pc:spChg chg="mod ord">
          <ac:chgData name="Guisao Betancur, Ana Maria" userId="5d132ca8-eea2-48a4-9cc4-8a27b739f380" providerId="ADAL" clId="{03138920-F2FF-42EC-BDF4-985C1169A172}" dt="2025-10-11T22:00:38.563" v="9529" actId="403"/>
          <ac:spMkLst>
            <pc:docMk/>
            <pc:sldMk cId="3909373706" sldId="425"/>
            <ac:spMk id="2" creationId="{56A5C21E-870E-1F13-3D66-F928684ACF8D}"/>
          </ac:spMkLst>
        </pc:spChg>
        <pc:spChg chg="mod ord">
          <ac:chgData name="Guisao Betancur, Ana Maria" userId="5d132ca8-eea2-48a4-9cc4-8a27b739f380" providerId="ADAL" clId="{03138920-F2FF-42EC-BDF4-985C1169A172}" dt="2025-10-09T18:27:52.589" v="4291" actId="700"/>
          <ac:spMkLst>
            <pc:docMk/>
            <pc:sldMk cId="3909373706" sldId="425"/>
            <ac:spMk id="3" creationId="{3A000328-AEA7-21F1-B223-50E1627036E6}"/>
          </ac:spMkLst>
        </pc:spChg>
        <pc:spChg chg="mod ord">
          <ac:chgData name="Guisao Betancur, Ana Maria" userId="5d132ca8-eea2-48a4-9cc4-8a27b739f380" providerId="ADAL" clId="{03138920-F2FF-42EC-BDF4-985C1169A172}" dt="2025-10-09T18:27:52.589" v="4291" actId="700"/>
          <ac:spMkLst>
            <pc:docMk/>
            <pc:sldMk cId="3909373706" sldId="425"/>
            <ac:spMk id="5" creationId="{A3813514-6BCC-F5BA-35CB-CFA9B1002188}"/>
          </ac:spMkLst>
        </pc:spChg>
        <pc:spChg chg="add mod ord">
          <ac:chgData name="Guisao Betancur, Ana Maria" userId="5d132ca8-eea2-48a4-9cc4-8a27b739f380" providerId="ADAL" clId="{03138920-F2FF-42EC-BDF4-985C1169A172}" dt="2025-10-11T22:01:42.053" v="9595" actId="790"/>
          <ac:spMkLst>
            <pc:docMk/>
            <pc:sldMk cId="3909373706" sldId="425"/>
            <ac:spMk id="6" creationId="{95283E8C-E582-596D-E87F-677597350CDA}"/>
          </ac:spMkLst>
        </pc:spChg>
        <pc:spChg chg="mod ord">
          <ac:chgData name="Guisao Betancur, Ana Maria" userId="5d132ca8-eea2-48a4-9cc4-8a27b739f380" providerId="ADAL" clId="{03138920-F2FF-42EC-BDF4-985C1169A172}" dt="2025-10-09T18:27:52.589" v="4291" actId="700"/>
          <ac:spMkLst>
            <pc:docMk/>
            <pc:sldMk cId="3909373706" sldId="425"/>
            <ac:spMk id="7" creationId="{06AE3416-4A0D-4710-C4A7-066E1F308C64}"/>
          </ac:spMkLst>
        </pc:spChg>
        <pc:spChg chg="add mod ord">
          <ac:chgData name="Guisao Betancur, Ana Maria" userId="5d132ca8-eea2-48a4-9cc4-8a27b739f380" providerId="ADAL" clId="{03138920-F2FF-42EC-BDF4-985C1169A172}" dt="2025-10-11T21:46:31.197" v="9259" actId="14100"/>
          <ac:spMkLst>
            <pc:docMk/>
            <pc:sldMk cId="3909373706" sldId="425"/>
            <ac:spMk id="8" creationId="{6A3CE7B8-EF02-5A5F-2E44-734F309B1273}"/>
          </ac:spMkLst>
        </pc:spChg>
        <pc:spChg chg="add mod">
          <ac:chgData name="Guisao Betancur, Ana Maria" userId="5d132ca8-eea2-48a4-9cc4-8a27b739f380" providerId="ADAL" clId="{03138920-F2FF-42EC-BDF4-985C1169A172}" dt="2025-10-13T10:23:14.530" v="10614" actId="1035"/>
          <ac:spMkLst>
            <pc:docMk/>
            <pc:sldMk cId="3909373706" sldId="425"/>
            <ac:spMk id="9" creationId="{CB88B01F-7462-CFCE-D5C2-BE44CECE6964}"/>
          </ac:spMkLst>
        </pc:spChg>
        <pc:spChg chg="add mod">
          <ac:chgData name="Guisao Betancur, Ana Maria" userId="5d132ca8-eea2-48a4-9cc4-8a27b739f380" providerId="ADAL" clId="{03138920-F2FF-42EC-BDF4-985C1169A172}" dt="2025-10-13T11:57:34.705" v="11398" actId="20577"/>
          <ac:spMkLst>
            <pc:docMk/>
            <pc:sldMk cId="3909373706" sldId="425"/>
            <ac:spMk id="13" creationId="{3D320297-78C9-84CD-A368-E0FE58A660B9}"/>
          </ac:spMkLst>
        </pc:spChg>
        <pc:spChg chg="add mod ord">
          <ac:chgData name="Guisao Betancur, Ana Maria" userId="5d132ca8-eea2-48a4-9cc4-8a27b739f380" providerId="ADAL" clId="{03138920-F2FF-42EC-BDF4-985C1169A172}" dt="2025-10-11T22:22:07.516" v="10359" actId="1076"/>
          <ac:spMkLst>
            <pc:docMk/>
            <pc:sldMk cId="3909373706" sldId="425"/>
            <ac:spMk id="14" creationId="{12841DF9-526E-2B51-A246-187A32A9F2E9}"/>
          </ac:spMkLst>
        </pc:spChg>
        <pc:spChg chg="add mod">
          <ac:chgData name="Guisao Betancur, Ana Maria" userId="5d132ca8-eea2-48a4-9cc4-8a27b739f380" providerId="ADAL" clId="{03138920-F2FF-42EC-BDF4-985C1169A172}" dt="2025-10-11T21:52:29.238" v="9412" actId="164"/>
          <ac:spMkLst>
            <pc:docMk/>
            <pc:sldMk cId="3909373706" sldId="425"/>
            <ac:spMk id="45" creationId="{F4B98390-FC81-512B-1D89-E160E6C595BD}"/>
          </ac:spMkLst>
        </pc:spChg>
        <pc:spChg chg="add mod">
          <ac:chgData name="Guisao Betancur, Ana Maria" userId="5d132ca8-eea2-48a4-9cc4-8a27b739f380" providerId="ADAL" clId="{03138920-F2FF-42EC-BDF4-985C1169A172}" dt="2025-10-11T21:52:29.238" v="9412" actId="164"/>
          <ac:spMkLst>
            <pc:docMk/>
            <pc:sldMk cId="3909373706" sldId="425"/>
            <ac:spMk id="46" creationId="{1DBCAE1F-7526-6664-B49D-1EA5E1EB2743}"/>
          </ac:spMkLst>
        </pc:spChg>
        <pc:spChg chg="add mod">
          <ac:chgData name="Guisao Betancur, Ana Maria" userId="5d132ca8-eea2-48a4-9cc4-8a27b739f380" providerId="ADAL" clId="{03138920-F2FF-42EC-BDF4-985C1169A172}" dt="2025-10-11T21:52:29.238" v="9412" actId="164"/>
          <ac:spMkLst>
            <pc:docMk/>
            <pc:sldMk cId="3909373706" sldId="425"/>
            <ac:spMk id="47" creationId="{CE67B8B5-DAC6-10B8-1D69-96B29710C271}"/>
          </ac:spMkLst>
        </pc:spChg>
        <pc:spChg chg="add mod">
          <ac:chgData name="Guisao Betancur, Ana Maria" userId="5d132ca8-eea2-48a4-9cc4-8a27b739f380" providerId="ADAL" clId="{03138920-F2FF-42EC-BDF4-985C1169A172}" dt="2025-10-11T21:52:29.238" v="9412" actId="164"/>
          <ac:spMkLst>
            <pc:docMk/>
            <pc:sldMk cId="3909373706" sldId="425"/>
            <ac:spMk id="48" creationId="{B18A5D4D-1DE4-DCA3-13A0-16932CFDFC97}"/>
          </ac:spMkLst>
        </pc:spChg>
        <pc:spChg chg="add mod">
          <ac:chgData name="Guisao Betancur, Ana Maria" userId="5d132ca8-eea2-48a4-9cc4-8a27b739f380" providerId="ADAL" clId="{03138920-F2FF-42EC-BDF4-985C1169A172}" dt="2025-10-11T21:52:29.238" v="9412" actId="164"/>
          <ac:spMkLst>
            <pc:docMk/>
            <pc:sldMk cId="3909373706" sldId="425"/>
            <ac:spMk id="49" creationId="{4A833083-11AB-76E3-F48A-228B0D1FA686}"/>
          </ac:spMkLst>
        </pc:spChg>
        <pc:spChg chg="add mod">
          <ac:chgData name="Guisao Betancur, Ana Maria" userId="5d132ca8-eea2-48a4-9cc4-8a27b739f380" providerId="ADAL" clId="{03138920-F2FF-42EC-BDF4-985C1169A172}" dt="2025-10-11T22:22:07.516" v="10359" actId="1076"/>
          <ac:spMkLst>
            <pc:docMk/>
            <pc:sldMk cId="3909373706" sldId="425"/>
            <ac:spMk id="59" creationId="{E9905AC3-FA6E-AF68-8577-4F217510F1DC}"/>
          </ac:spMkLst>
        </pc:spChg>
        <pc:grpChg chg="add mod">
          <ac:chgData name="Guisao Betancur, Ana Maria" userId="5d132ca8-eea2-48a4-9cc4-8a27b739f380" providerId="ADAL" clId="{03138920-F2FF-42EC-BDF4-985C1169A172}" dt="2025-10-11T21:58:24.501" v="9495" actId="1076"/>
          <ac:grpSpMkLst>
            <pc:docMk/>
            <pc:sldMk cId="3909373706" sldId="425"/>
            <ac:grpSpMk id="34" creationId="{4D60324F-F243-18A3-9AA9-11986AA22323}"/>
          </ac:grpSpMkLst>
        </pc:grpChg>
        <pc:grpChg chg="add mod">
          <ac:chgData name="Guisao Betancur, Ana Maria" userId="5d132ca8-eea2-48a4-9cc4-8a27b739f380" providerId="ADAL" clId="{03138920-F2FF-42EC-BDF4-985C1169A172}" dt="2025-10-11T22:22:14.631" v="10360" actId="1076"/>
          <ac:grpSpMkLst>
            <pc:docMk/>
            <pc:sldMk cId="3909373706" sldId="425"/>
            <ac:grpSpMk id="50" creationId="{DCE861BD-F472-B912-E7AE-2665139C3A6D}"/>
          </ac:grpSpMkLst>
        </pc:grpChg>
        <pc:picChg chg="add mod">
          <ac:chgData name="Guisao Betancur, Ana Maria" userId="5d132ca8-eea2-48a4-9cc4-8a27b739f380" providerId="ADAL" clId="{03138920-F2FF-42EC-BDF4-985C1169A172}" dt="2025-10-11T22:22:07.516" v="10359" actId="1076"/>
          <ac:picMkLst>
            <pc:docMk/>
            <pc:sldMk cId="3909373706" sldId="425"/>
            <ac:picMk id="12" creationId="{0E02EDDC-9A36-F13A-DA08-D02C7E72A312}"/>
          </ac:picMkLst>
        </pc:picChg>
        <pc:picChg chg="add mod">
          <ac:chgData name="Guisao Betancur, Ana Maria" userId="5d132ca8-eea2-48a4-9cc4-8a27b739f380" providerId="ADAL" clId="{03138920-F2FF-42EC-BDF4-985C1169A172}" dt="2025-10-11T21:42:40.935" v="9224" actId="164"/>
          <ac:picMkLst>
            <pc:docMk/>
            <pc:sldMk cId="3909373706" sldId="425"/>
            <ac:picMk id="31" creationId="{615BE409-AFB3-E2E8-19B9-D36E8B8AF504}"/>
          </ac:picMkLst>
        </pc:picChg>
        <pc:picChg chg="add mod modCrop">
          <ac:chgData name="Guisao Betancur, Ana Maria" userId="5d132ca8-eea2-48a4-9cc4-8a27b739f380" providerId="ADAL" clId="{03138920-F2FF-42EC-BDF4-985C1169A172}" dt="2025-10-11T21:54:15.072" v="9456" actId="1037"/>
          <ac:picMkLst>
            <pc:docMk/>
            <pc:sldMk cId="3909373706" sldId="425"/>
            <ac:picMk id="33" creationId="{682EDE27-5ABE-498D-FB1F-66BA012CE8B4}"/>
          </ac:picMkLst>
        </pc:picChg>
      </pc:sldChg>
      <pc:sldChg chg="del">
        <pc:chgData name="Guisao Betancur, Ana Maria" userId="5d132ca8-eea2-48a4-9cc4-8a27b739f380" providerId="ADAL" clId="{03138920-F2FF-42EC-BDF4-985C1169A172}" dt="2025-09-24T21:09:00.098" v="3154" actId="47"/>
        <pc:sldMkLst>
          <pc:docMk/>
          <pc:sldMk cId="2447423378" sldId="426"/>
        </pc:sldMkLst>
      </pc:sldChg>
      <pc:sldChg chg="del">
        <pc:chgData name="Guisao Betancur, Ana Maria" userId="5d132ca8-eea2-48a4-9cc4-8a27b739f380" providerId="ADAL" clId="{03138920-F2FF-42EC-BDF4-985C1169A172}" dt="2025-09-24T21:09:00.098" v="3154" actId="47"/>
        <pc:sldMkLst>
          <pc:docMk/>
          <pc:sldMk cId="2031599772" sldId="428"/>
        </pc:sldMkLst>
      </pc:sldChg>
      <pc:sldChg chg="del">
        <pc:chgData name="Guisao Betancur, Ana Maria" userId="5d132ca8-eea2-48a4-9cc4-8a27b739f380" providerId="ADAL" clId="{03138920-F2FF-42EC-BDF4-985C1169A172}" dt="2025-09-24T21:09:00.098" v="3154" actId="47"/>
        <pc:sldMkLst>
          <pc:docMk/>
          <pc:sldMk cId="40487374" sldId="429"/>
        </pc:sldMkLst>
      </pc:sldChg>
      <pc:sldChg chg="del">
        <pc:chgData name="Guisao Betancur, Ana Maria" userId="5d132ca8-eea2-48a4-9cc4-8a27b739f380" providerId="ADAL" clId="{03138920-F2FF-42EC-BDF4-985C1169A172}" dt="2025-09-24T21:09:00.098" v="3154" actId="47"/>
        <pc:sldMkLst>
          <pc:docMk/>
          <pc:sldMk cId="3571416631" sldId="430"/>
        </pc:sldMkLst>
      </pc:sldChg>
      <pc:sldChg chg="del">
        <pc:chgData name="Guisao Betancur, Ana Maria" userId="5d132ca8-eea2-48a4-9cc4-8a27b739f380" providerId="ADAL" clId="{03138920-F2FF-42EC-BDF4-985C1169A172}" dt="2025-09-24T21:09:00.098" v="3154" actId="47"/>
        <pc:sldMkLst>
          <pc:docMk/>
          <pc:sldMk cId="4194249257" sldId="431"/>
        </pc:sldMkLst>
      </pc:sldChg>
      <pc:sldChg chg="del">
        <pc:chgData name="Guisao Betancur, Ana Maria" userId="5d132ca8-eea2-48a4-9cc4-8a27b739f380" providerId="ADAL" clId="{03138920-F2FF-42EC-BDF4-985C1169A172}" dt="2025-09-24T21:09:00.098" v="3154" actId="47"/>
        <pc:sldMkLst>
          <pc:docMk/>
          <pc:sldMk cId="3239419827" sldId="432"/>
        </pc:sldMkLst>
      </pc:sldChg>
      <pc:sldChg chg="del">
        <pc:chgData name="Guisao Betancur, Ana Maria" userId="5d132ca8-eea2-48a4-9cc4-8a27b739f380" providerId="ADAL" clId="{03138920-F2FF-42EC-BDF4-985C1169A172}" dt="2025-09-24T21:09:00.098" v="3154" actId="47"/>
        <pc:sldMkLst>
          <pc:docMk/>
          <pc:sldMk cId="11991061" sldId="433"/>
        </pc:sldMkLst>
      </pc:sldChg>
      <pc:sldChg chg="del">
        <pc:chgData name="Guisao Betancur, Ana Maria" userId="5d132ca8-eea2-48a4-9cc4-8a27b739f380" providerId="ADAL" clId="{03138920-F2FF-42EC-BDF4-985C1169A172}" dt="2025-09-24T21:09:00.098" v="3154" actId="47"/>
        <pc:sldMkLst>
          <pc:docMk/>
          <pc:sldMk cId="4046700462" sldId="434"/>
        </pc:sldMkLst>
      </pc:sldChg>
      <pc:sldChg chg="del">
        <pc:chgData name="Guisao Betancur, Ana Maria" userId="5d132ca8-eea2-48a4-9cc4-8a27b739f380" providerId="ADAL" clId="{03138920-F2FF-42EC-BDF4-985C1169A172}" dt="2025-09-24T21:09:00.098" v="3154" actId="47"/>
        <pc:sldMkLst>
          <pc:docMk/>
          <pc:sldMk cId="3696763076" sldId="435"/>
        </pc:sldMkLst>
      </pc:sldChg>
      <pc:sldChg chg="del">
        <pc:chgData name="Guisao Betancur, Ana Maria" userId="5d132ca8-eea2-48a4-9cc4-8a27b739f380" providerId="ADAL" clId="{03138920-F2FF-42EC-BDF4-985C1169A172}" dt="2025-09-24T21:09:00.098" v="3154" actId="47"/>
        <pc:sldMkLst>
          <pc:docMk/>
          <pc:sldMk cId="2006679421" sldId="436"/>
        </pc:sldMkLst>
      </pc:sldChg>
      <pc:sldChg chg="addSp delSp modSp mod modClrScheme addAnim delAnim modAnim chgLayout">
        <pc:chgData name="Guisao Betancur, Ana Maria" userId="5d132ca8-eea2-48a4-9cc4-8a27b739f380" providerId="ADAL" clId="{03138920-F2FF-42EC-BDF4-985C1169A172}" dt="2025-10-13T20:50:01.352" v="11633"/>
        <pc:sldMkLst>
          <pc:docMk/>
          <pc:sldMk cId="2943293572" sldId="437"/>
        </pc:sldMkLst>
        <pc:spChg chg="mod ord">
          <ac:chgData name="Guisao Betancur, Ana Maria" userId="5d132ca8-eea2-48a4-9cc4-8a27b739f380" providerId="ADAL" clId="{03138920-F2FF-42EC-BDF4-985C1169A172}" dt="2025-10-11T21:18:22.694" v="9004"/>
          <ac:spMkLst>
            <pc:docMk/>
            <pc:sldMk cId="2943293572" sldId="437"/>
            <ac:spMk id="2" creationId="{14014188-91D9-3F25-4DCE-C8F51370D07C}"/>
          </ac:spMkLst>
        </pc:spChg>
        <pc:spChg chg="mod ord">
          <ac:chgData name="Guisao Betancur, Ana Maria" userId="5d132ca8-eea2-48a4-9cc4-8a27b739f380" providerId="ADAL" clId="{03138920-F2FF-42EC-BDF4-985C1169A172}" dt="2025-10-09T18:27:38.064" v="4289" actId="700"/>
          <ac:spMkLst>
            <pc:docMk/>
            <pc:sldMk cId="2943293572" sldId="437"/>
            <ac:spMk id="4" creationId="{7E8FE1CB-0631-BE1B-79D6-6F804D37B727}"/>
          </ac:spMkLst>
        </pc:spChg>
        <pc:spChg chg="mod ord">
          <ac:chgData name="Guisao Betancur, Ana Maria" userId="5d132ca8-eea2-48a4-9cc4-8a27b739f380" providerId="ADAL" clId="{03138920-F2FF-42EC-BDF4-985C1169A172}" dt="2025-10-09T18:27:38.064" v="4289" actId="700"/>
          <ac:spMkLst>
            <pc:docMk/>
            <pc:sldMk cId="2943293572" sldId="437"/>
            <ac:spMk id="5" creationId="{638D2B05-33A2-06C4-8F69-B9F928FD308D}"/>
          </ac:spMkLst>
        </pc:spChg>
        <pc:spChg chg="mod ord">
          <ac:chgData name="Guisao Betancur, Ana Maria" userId="5d132ca8-eea2-48a4-9cc4-8a27b739f380" providerId="ADAL" clId="{03138920-F2FF-42EC-BDF4-985C1169A172}" dt="2025-10-09T18:27:38.064" v="4289" actId="700"/>
          <ac:spMkLst>
            <pc:docMk/>
            <pc:sldMk cId="2943293572" sldId="437"/>
            <ac:spMk id="7" creationId="{68A9249D-F99C-563A-9F34-6DB993E065BD}"/>
          </ac:spMkLst>
        </pc:spChg>
        <pc:spChg chg="mod">
          <ac:chgData name="Guisao Betancur, Ana Maria" userId="5d132ca8-eea2-48a4-9cc4-8a27b739f380" providerId="ADAL" clId="{03138920-F2FF-42EC-BDF4-985C1169A172}" dt="2025-10-11T19:25:56.052" v="6875" actId="1076"/>
          <ac:spMkLst>
            <pc:docMk/>
            <pc:sldMk cId="2943293572" sldId="437"/>
            <ac:spMk id="8" creationId="{775EAD8E-C4D6-3313-7D18-DE0C92C341FF}"/>
          </ac:spMkLst>
        </pc:spChg>
        <pc:spChg chg="mod ord">
          <ac:chgData name="Guisao Betancur, Ana Maria" userId="5d132ca8-eea2-48a4-9cc4-8a27b739f380" providerId="ADAL" clId="{03138920-F2FF-42EC-BDF4-985C1169A172}" dt="2025-10-11T21:17:10.717" v="8960"/>
          <ac:spMkLst>
            <pc:docMk/>
            <pc:sldMk cId="2943293572" sldId="437"/>
            <ac:spMk id="9" creationId="{3B26B893-E130-FF1C-6EA3-DC0B5A2F8348}"/>
          </ac:spMkLst>
        </pc:spChg>
        <pc:spChg chg="add mod">
          <ac:chgData name="Guisao Betancur, Ana Maria" userId="5d132ca8-eea2-48a4-9cc4-8a27b739f380" providerId="ADAL" clId="{03138920-F2FF-42EC-BDF4-985C1169A172}" dt="2025-10-13T11:57:21.567" v="11392" actId="14100"/>
          <ac:spMkLst>
            <pc:docMk/>
            <pc:sldMk cId="2943293572" sldId="437"/>
            <ac:spMk id="11" creationId="{E8BF05FA-7B2E-9640-2215-3748A8C82184}"/>
          </ac:spMkLst>
        </pc:spChg>
        <pc:spChg chg="add mod ord">
          <ac:chgData name="Guisao Betancur, Ana Maria" userId="5d132ca8-eea2-48a4-9cc4-8a27b739f380" providerId="ADAL" clId="{03138920-F2FF-42EC-BDF4-985C1169A172}" dt="2025-10-11T19:26:20.832" v="6881" actId="1076"/>
          <ac:spMkLst>
            <pc:docMk/>
            <pc:sldMk cId="2943293572" sldId="437"/>
            <ac:spMk id="14" creationId="{7DE578F7-64EE-42E6-3489-7E92D974523B}"/>
          </ac:spMkLst>
        </pc:spChg>
        <pc:spChg chg="mod ord">
          <ac:chgData name="Guisao Betancur, Ana Maria" userId="5d132ca8-eea2-48a4-9cc4-8a27b739f380" providerId="ADAL" clId="{03138920-F2FF-42EC-BDF4-985C1169A172}" dt="2025-10-11T19:25:56.052" v="6875" actId="1076"/>
          <ac:spMkLst>
            <pc:docMk/>
            <pc:sldMk cId="2943293572" sldId="437"/>
            <ac:spMk id="23" creationId="{8668CC86-3924-C6C5-BE74-F41F7CA4B86C}"/>
          </ac:spMkLst>
        </pc:spChg>
        <pc:picChg chg="add mod">
          <ac:chgData name="Guisao Betancur, Ana Maria" userId="5d132ca8-eea2-48a4-9cc4-8a27b739f380" providerId="ADAL" clId="{03138920-F2FF-42EC-BDF4-985C1169A172}" dt="2025-10-11T19:25:56.052" v="6875" actId="1076"/>
          <ac:picMkLst>
            <pc:docMk/>
            <pc:sldMk cId="2943293572" sldId="437"/>
            <ac:picMk id="6" creationId="{1974E3AE-3C1F-E9A7-96F2-EC3F0F0A208B}"/>
          </ac:picMkLst>
        </pc:picChg>
        <pc:picChg chg="add mod">
          <ac:chgData name="Guisao Betancur, Ana Maria" userId="5d132ca8-eea2-48a4-9cc4-8a27b739f380" providerId="ADAL" clId="{03138920-F2FF-42EC-BDF4-985C1169A172}" dt="2025-10-11T19:25:56.052" v="6875" actId="1076"/>
          <ac:picMkLst>
            <pc:docMk/>
            <pc:sldMk cId="2943293572" sldId="437"/>
            <ac:picMk id="12" creationId="{92883FF1-BC92-022D-8983-20A9E47ED558}"/>
          </ac:picMkLst>
        </pc:picChg>
        <pc:picChg chg="add mod">
          <ac:chgData name="Guisao Betancur, Ana Maria" userId="5d132ca8-eea2-48a4-9cc4-8a27b739f380" providerId="ADAL" clId="{03138920-F2FF-42EC-BDF4-985C1169A172}" dt="2025-10-11T19:25:56.052" v="6875" actId="1076"/>
          <ac:picMkLst>
            <pc:docMk/>
            <pc:sldMk cId="2943293572" sldId="437"/>
            <ac:picMk id="16" creationId="{CBAA31A7-2BB2-1938-D2C6-76CB11FD6AC0}"/>
          </ac:picMkLst>
        </pc:picChg>
        <pc:cxnChg chg="mod ord">
          <ac:chgData name="Guisao Betancur, Ana Maria" userId="5d132ca8-eea2-48a4-9cc4-8a27b739f380" providerId="ADAL" clId="{03138920-F2FF-42EC-BDF4-985C1169A172}" dt="2025-10-11T19:25:56.052" v="6875" actId="1076"/>
          <ac:cxnSpMkLst>
            <pc:docMk/>
            <pc:sldMk cId="2943293572" sldId="437"/>
            <ac:cxnSpMk id="25" creationId="{B91CFA32-0E04-361E-C6CD-24909B8C431F}"/>
          </ac:cxnSpMkLst>
        </pc:cxnChg>
      </pc:sldChg>
      <pc:sldChg chg="del">
        <pc:chgData name="Guisao Betancur, Ana Maria" userId="5d132ca8-eea2-48a4-9cc4-8a27b739f380" providerId="ADAL" clId="{03138920-F2FF-42EC-BDF4-985C1169A172}" dt="2025-09-24T21:09:00.098" v="3154" actId="47"/>
        <pc:sldMkLst>
          <pc:docMk/>
          <pc:sldMk cId="1294584848" sldId="438"/>
        </pc:sldMkLst>
      </pc:sldChg>
      <pc:sldChg chg="addSp delSp modSp mod ord modClrScheme modAnim chgLayout modNotesTx">
        <pc:chgData name="Guisao Betancur, Ana Maria" userId="5d132ca8-eea2-48a4-9cc4-8a27b739f380" providerId="ADAL" clId="{03138920-F2FF-42EC-BDF4-985C1169A172}" dt="2025-10-13T11:56:51.127" v="11382" actId="20577"/>
        <pc:sldMkLst>
          <pc:docMk/>
          <pc:sldMk cId="2402602804" sldId="439"/>
        </pc:sldMkLst>
        <pc:spChg chg="mod ord">
          <ac:chgData name="Guisao Betancur, Ana Maria" userId="5d132ca8-eea2-48a4-9cc4-8a27b739f380" providerId="ADAL" clId="{03138920-F2FF-42EC-BDF4-985C1169A172}" dt="2025-10-11T21:18:14.283" v="9002" actId="20577"/>
          <ac:spMkLst>
            <pc:docMk/>
            <pc:sldMk cId="2402602804" sldId="439"/>
            <ac:spMk id="2" creationId="{7C6782BA-ED3B-A254-5CBB-935D8E03FFC8}"/>
          </ac:spMkLst>
        </pc:spChg>
        <pc:spChg chg="mod ord">
          <ac:chgData name="Guisao Betancur, Ana Maria" userId="5d132ca8-eea2-48a4-9cc4-8a27b739f380" providerId="ADAL" clId="{03138920-F2FF-42EC-BDF4-985C1169A172}" dt="2025-10-09T18:27:32.115" v="4288" actId="700"/>
          <ac:spMkLst>
            <pc:docMk/>
            <pc:sldMk cId="2402602804" sldId="439"/>
            <ac:spMk id="5" creationId="{4A2B4AE8-250B-7AEF-0D63-78655671AFD7}"/>
          </ac:spMkLst>
        </pc:spChg>
        <pc:spChg chg="mod ord">
          <ac:chgData name="Guisao Betancur, Ana Maria" userId="5d132ca8-eea2-48a4-9cc4-8a27b739f380" providerId="ADAL" clId="{03138920-F2FF-42EC-BDF4-985C1169A172}" dt="2025-10-09T18:27:32.115" v="4288" actId="700"/>
          <ac:spMkLst>
            <pc:docMk/>
            <pc:sldMk cId="2402602804" sldId="439"/>
            <ac:spMk id="6" creationId="{81D82892-F336-28FA-BD9A-72B846104BA8}"/>
          </ac:spMkLst>
        </pc:spChg>
        <pc:spChg chg="mod ord">
          <ac:chgData name="Guisao Betancur, Ana Maria" userId="5d132ca8-eea2-48a4-9cc4-8a27b739f380" providerId="ADAL" clId="{03138920-F2FF-42EC-BDF4-985C1169A172}" dt="2025-10-09T18:27:32.115" v="4288" actId="700"/>
          <ac:spMkLst>
            <pc:docMk/>
            <pc:sldMk cId="2402602804" sldId="439"/>
            <ac:spMk id="7" creationId="{C0E7FB0A-709A-0008-DEC8-A35CC6AE6EFE}"/>
          </ac:spMkLst>
        </pc:spChg>
        <pc:spChg chg="mod ord">
          <ac:chgData name="Guisao Betancur, Ana Maria" userId="5d132ca8-eea2-48a4-9cc4-8a27b739f380" providerId="ADAL" clId="{03138920-F2FF-42EC-BDF4-985C1169A172}" dt="2025-10-11T21:10:22.098" v="8676" actId="20577"/>
          <ac:spMkLst>
            <pc:docMk/>
            <pc:sldMk cId="2402602804" sldId="439"/>
            <ac:spMk id="8" creationId="{A24E13AD-8E57-C5D1-CDB7-4E622B903A4C}"/>
          </ac:spMkLst>
        </pc:spChg>
        <pc:spChg chg="add mod">
          <ac:chgData name="Guisao Betancur, Ana Maria" userId="5d132ca8-eea2-48a4-9cc4-8a27b739f380" providerId="ADAL" clId="{03138920-F2FF-42EC-BDF4-985C1169A172}" dt="2025-10-13T11:56:51.127" v="11382" actId="20577"/>
          <ac:spMkLst>
            <pc:docMk/>
            <pc:sldMk cId="2402602804" sldId="439"/>
            <ac:spMk id="14" creationId="{9580C84F-A278-D35D-F2D8-85E7811F97D0}"/>
          </ac:spMkLst>
        </pc:spChg>
        <pc:spChg chg="add mod">
          <ac:chgData name="Guisao Betancur, Ana Maria" userId="5d132ca8-eea2-48a4-9cc4-8a27b739f380" providerId="ADAL" clId="{03138920-F2FF-42EC-BDF4-985C1169A172}" dt="2025-10-11T20:25:46.302" v="7665" actId="1076"/>
          <ac:spMkLst>
            <pc:docMk/>
            <pc:sldMk cId="2402602804" sldId="439"/>
            <ac:spMk id="17" creationId="{D411A537-D79A-AAEE-B536-890E072EF779}"/>
          </ac:spMkLst>
        </pc:spChg>
        <pc:spChg chg="add mod">
          <ac:chgData name="Guisao Betancur, Ana Maria" userId="5d132ca8-eea2-48a4-9cc4-8a27b739f380" providerId="ADAL" clId="{03138920-F2FF-42EC-BDF4-985C1169A172}" dt="2025-10-13T11:56:11.893" v="11379" actId="20577"/>
          <ac:spMkLst>
            <pc:docMk/>
            <pc:sldMk cId="2402602804" sldId="439"/>
            <ac:spMk id="88" creationId="{A4CF0C06-4003-058B-E4D3-AB6A54FDC4AB}"/>
          </ac:spMkLst>
        </pc:spChg>
        <pc:spChg chg="add mod">
          <ac:chgData name="Guisao Betancur, Ana Maria" userId="5d132ca8-eea2-48a4-9cc4-8a27b739f380" providerId="ADAL" clId="{03138920-F2FF-42EC-BDF4-985C1169A172}" dt="2025-10-11T20:25:09.736" v="7662" actId="164"/>
          <ac:spMkLst>
            <pc:docMk/>
            <pc:sldMk cId="2402602804" sldId="439"/>
            <ac:spMk id="90" creationId="{9EEB085C-9CBF-C04D-9E4D-45272DD1CB7E}"/>
          </ac:spMkLst>
        </pc:spChg>
        <pc:spChg chg="add mod">
          <ac:chgData name="Guisao Betancur, Ana Maria" userId="5d132ca8-eea2-48a4-9cc4-8a27b739f380" providerId="ADAL" clId="{03138920-F2FF-42EC-BDF4-985C1169A172}" dt="2025-10-11T20:25:55.421" v="7666" actId="1076"/>
          <ac:spMkLst>
            <pc:docMk/>
            <pc:sldMk cId="2402602804" sldId="439"/>
            <ac:spMk id="92" creationId="{B98DFA00-CA1D-86D6-09FE-0ECACA94B285}"/>
          </ac:spMkLst>
        </pc:spChg>
        <pc:spChg chg="add mod">
          <ac:chgData name="Guisao Betancur, Ana Maria" userId="5d132ca8-eea2-48a4-9cc4-8a27b739f380" providerId="ADAL" clId="{03138920-F2FF-42EC-BDF4-985C1169A172}" dt="2025-10-11T20:25:03.831" v="7661" actId="164"/>
          <ac:spMkLst>
            <pc:docMk/>
            <pc:sldMk cId="2402602804" sldId="439"/>
            <ac:spMk id="96" creationId="{89A82B09-EF3E-97E8-248C-4CF90A35B7EE}"/>
          </ac:spMkLst>
        </pc:spChg>
        <pc:grpChg chg="add mod">
          <ac:chgData name="Guisao Betancur, Ana Maria" userId="5d132ca8-eea2-48a4-9cc4-8a27b739f380" providerId="ADAL" clId="{03138920-F2FF-42EC-BDF4-985C1169A172}" dt="2025-10-11T20:25:55.421" v="7666" actId="1076"/>
          <ac:grpSpMkLst>
            <pc:docMk/>
            <pc:sldMk cId="2402602804" sldId="439"/>
            <ac:grpSpMk id="102" creationId="{AF8870E1-8D0B-644A-49C0-D2AE97BDDB9D}"/>
          </ac:grpSpMkLst>
        </pc:grpChg>
        <pc:grpChg chg="add mod">
          <ac:chgData name="Guisao Betancur, Ana Maria" userId="5d132ca8-eea2-48a4-9cc4-8a27b739f380" providerId="ADAL" clId="{03138920-F2FF-42EC-BDF4-985C1169A172}" dt="2025-10-11T20:25:55.421" v="7666" actId="1076"/>
          <ac:grpSpMkLst>
            <pc:docMk/>
            <pc:sldMk cId="2402602804" sldId="439"/>
            <ac:grpSpMk id="103" creationId="{4500D6D3-906D-8357-D9D7-D2CB76067BB2}"/>
          </ac:grpSpMkLst>
        </pc:grpChg>
        <pc:picChg chg="add del mod">
          <ac:chgData name="Guisao Betancur, Ana Maria" userId="5d132ca8-eea2-48a4-9cc4-8a27b739f380" providerId="ADAL" clId="{03138920-F2FF-42EC-BDF4-985C1169A172}" dt="2025-10-11T20:25:46.302" v="7665" actId="1076"/>
          <ac:picMkLst>
            <pc:docMk/>
            <pc:sldMk cId="2402602804" sldId="439"/>
            <ac:picMk id="54" creationId="{14D8AD79-FF98-331C-65B8-F075250D2D57}"/>
          </ac:picMkLst>
        </pc:picChg>
        <pc:picChg chg="add mod modCrop">
          <ac:chgData name="Guisao Betancur, Ana Maria" userId="5d132ca8-eea2-48a4-9cc4-8a27b739f380" providerId="ADAL" clId="{03138920-F2FF-42EC-BDF4-985C1169A172}" dt="2025-10-11T20:25:55.421" v="7666" actId="1076"/>
          <ac:picMkLst>
            <pc:docMk/>
            <pc:sldMk cId="2402602804" sldId="439"/>
            <ac:picMk id="87" creationId="{643E1FFE-64CB-7186-1C95-BA4D27949751}"/>
          </ac:picMkLst>
        </pc:picChg>
        <pc:cxnChg chg="add mod ord">
          <ac:chgData name="Guisao Betancur, Ana Maria" userId="5d132ca8-eea2-48a4-9cc4-8a27b739f380" providerId="ADAL" clId="{03138920-F2FF-42EC-BDF4-985C1169A172}" dt="2025-10-11T20:25:09.736" v="7662" actId="164"/>
          <ac:cxnSpMkLst>
            <pc:docMk/>
            <pc:sldMk cId="2402602804" sldId="439"/>
            <ac:cxnSpMk id="89" creationId="{66C611A6-E609-C0A0-4BA5-0F78ED220D0D}"/>
          </ac:cxnSpMkLst>
        </pc:cxnChg>
        <pc:cxnChg chg="add mod">
          <ac:chgData name="Guisao Betancur, Ana Maria" userId="5d132ca8-eea2-48a4-9cc4-8a27b739f380" providerId="ADAL" clId="{03138920-F2FF-42EC-BDF4-985C1169A172}" dt="2025-10-11T20:25:03.831" v="7661" actId="164"/>
          <ac:cxnSpMkLst>
            <pc:docMk/>
            <pc:sldMk cId="2402602804" sldId="439"/>
            <ac:cxnSpMk id="97" creationId="{0962392F-AA84-550E-9CEA-726ADC0560F2}"/>
          </ac:cxnSpMkLst>
        </pc:cxnChg>
      </pc:sldChg>
      <pc:sldChg chg="addSp delSp modSp mod modClrScheme addAnim delAnim modAnim chgLayout modNotesTx">
        <pc:chgData name="Guisao Betancur, Ana Maria" userId="5d132ca8-eea2-48a4-9cc4-8a27b739f380" providerId="ADAL" clId="{03138920-F2FF-42EC-BDF4-985C1169A172}" dt="2025-10-13T11:13:23.564" v="11062" actId="1076"/>
        <pc:sldMkLst>
          <pc:docMk/>
          <pc:sldMk cId="2422905838" sldId="440"/>
        </pc:sldMkLst>
        <pc:spChg chg="mod ord">
          <ac:chgData name="Guisao Betancur, Ana Maria" userId="5d132ca8-eea2-48a4-9cc4-8a27b739f380" providerId="ADAL" clId="{03138920-F2FF-42EC-BDF4-985C1169A172}" dt="2025-10-11T21:12:29.071" v="8791" actId="20577"/>
          <ac:spMkLst>
            <pc:docMk/>
            <pc:sldMk cId="2422905838" sldId="440"/>
            <ac:spMk id="2" creationId="{0714601F-031D-235E-CF4D-B1E301D2C893}"/>
          </ac:spMkLst>
        </pc:spChg>
        <pc:spChg chg="mod ord">
          <ac:chgData name="Guisao Betancur, Ana Maria" userId="5d132ca8-eea2-48a4-9cc4-8a27b739f380" providerId="ADAL" clId="{03138920-F2FF-42EC-BDF4-985C1169A172}" dt="2025-10-09T18:27:17.572" v="4286" actId="700"/>
          <ac:spMkLst>
            <pc:docMk/>
            <pc:sldMk cId="2422905838" sldId="440"/>
            <ac:spMk id="5" creationId="{DA0C92B1-F7CA-B950-CC79-03637031BD94}"/>
          </ac:spMkLst>
        </pc:spChg>
        <pc:spChg chg="mod ord">
          <ac:chgData name="Guisao Betancur, Ana Maria" userId="5d132ca8-eea2-48a4-9cc4-8a27b739f380" providerId="ADAL" clId="{03138920-F2FF-42EC-BDF4-985C1169A172}" dt="2025-10-09T18:27:17.572" v="4286" actId="700"/>
          <ac:spMkLst>
            <pc:docMk/>
            <pc:sldMk cId="2422905838" sldId="440"/>
            <ac:spMk id="6" creationId="{3071610E-CBE2-0E9B-A2A6-49EA29ACA0CB}"/>
          </ac:spMkLst>
        </pc:spChg>
        <pc:spChg chg="mod ord">
          <ac:chgData name="Guisao Betancur, Ana Maria" userId="5d132ca8-eea2-48a4-9cc4-8a27b739f380" providerId="ADAL" clId="{03138920-F2FF-42EC-BDF4-985C1169A172}" dt="2025-10-09T18:27:17.572" v="4286" actId="700"/>
          <ac:spMkLst>
            <pc:docMk/>
            <pc:sldMk cId="2422905838" sldId="440"/>
            <ac:spMk id="7" creationId="{D716DFA7-A621-72AD-6C83-B76CB357C9F4}"/>
          </ac:spMkLst>
        </pc:spChg>
        <pc:spChg chg="add mod ord">
          <ac:chgData name="Guisao Betancur, Ana Maria" userId="5d132ca8-eea2-48a4-9cc4-8a27b739f380" providerId="ADAL" clId="{03138920-F2FF-42EC-BDF4-985C1169A172}" dt="2025-10-11T21:14:08.595" v="8884" actId="20577"/>
          <ac:spMkLst>
            <pc:docMk/>
            <pc:sldMk cId="2422905838" sldId="440"/>
            <ac:spMk id="11" creationId="{C757FD3C-31FC-35AD-59F0-101F409CE6B8}"/>
          </ac:spMkLst>
        </pc:spChg>
        <pc:spChg chg="add mod ord">
          <ac:chgData name="Guisao Betancur, Ana Maria" userId="5d132ca8-eea2-48a4-9cc4-8a27b739f380" providerId="ADAL" clId="{03138920-F2FF-42EC-BDF4-985C1169A172}" dt="2025-10-11T20:13:18.282" v="7383" actId="113"/>
          <ac:spMkLst>
            <pc:docMk/>
            <pc:sldMk cId="2422905838" sldId="440"/>
            <ac:spMk id="19" creationId="{9B63CC06-6044-6A5E-FFA3-6A99E6EA0959}"/>
          </ac:spMkLst>
        </pc:spChg>
        <pc:spChg chg="add mod">
          <ac:chgData name="Guisao Betancur, Ana Maria" userId="5d132ca8-eea2-48a4-9cc4-8a27b739f380" providerId="ADAL" clId="{03138920-F2FF-42EC-BDF4-985C1169A172}" dt="2025-10-11T15:45:23.481" v="5275" actId="14100"/>
          <ac:spMkLst>
            <pc:docMk/>
            <pc:sldMk cId="2422905838" sldId="440"/>
            <ac:spMk id="28" creationId="{AC4AB517-27CA-8212-F290-70131CC1FB7B}"/>
          </ac:spMkLst>
        </pc:spChg>
        <pc:spChg chg="mod ord">
          <ac:chgData name="Guisao Betancur, Ana Maria" userId="5d132ca8-eea2-48a4-9cc4-8a27b739f380" providerId="ADAL" clId="{03138920-F2FF-42EC-BDF4-985C1169A172}" dt="2025-10-13T10:10:20.330" v="10388" actId="20577"/>
          <ac:spMkLst>
            <pc:docMk/>
            <pc:sldMk cId="2422905838" sldId="440"/>
            <ac:spMk id="35" creationId="{9A9E4CB3-D48F-D6AB-F6C1-E7033C37DFC0}"/>
          </ac:spMkLst>
        </pc:spChg>
        <pc:spChg chg="add mod">
          <ac:chgData name="Guisao Betancur, Ana Maria" userId="5d132ca8-eea2-48a4-9cc4-8a27b739f380" providerId="ADAL" clId="{03138920-F2FF-42EC-BDF4-985C1169A172}" dt="2025-10-11T15:45:34.514" v="5276" actId="1076"/>
          <ac:spMkLst>
            <pc:docMk/>
            <pc:sldMk cId="2422905838" sldId="440"/>
            <ac:spMk id="45" creationId="{76D90C2E-EB53-1B24-7EC8-847D23659E8F}"/>
          </ac:spMkLst>
        </pc:spChg>
        <pc:spChg chg="add mod">
          <ac:chgData name="Guisao Betancur, Ana Maria" userId="5d132ca8-eea2-48a4-9cc4-8a27b739f380" providerId="ADAL" clId="{03138920-F2FF-42EC-BDF4-985C1169A172}" dt="2025-10-11T16:08:49.552" v="5447" actId="20577"/>
          <ac:spMkLst>
            <pc:docMk/>
            <pc:sldMk cId="2422905838" sldId="440"/>
            <ac:spMk id="57" creationId="{86CA2DAB-039C-926B-F352-8E71E07FC1A7}"/>
          </ac:spMkLst>
        </pc:spChg>
        <pc:spChg chg="add mod">
          <ac:chgData name="Guisao Betancur, Ana Maria" userId="5d132ca8-eea2-48a4-9cc4-8a27b739f380" providerId="ADAL" clId="{03138920-F2FF-42EC-BDF4-985C1169A172}" dt="2025-10-13T10:10:23.018" v="10390" actId="20577"/>
          <ac:spMkLst>
            <pc:docMk/>
            <pc:sldMk cId="2422905838" sldId="440"/>
            <ac:spMk id="61" creationId="{5B8226B5-0B89-0287-4644-3CAE101701D4}"/>
          </ac:spMkLst>
        </pc:spChg>
        <pc:spChg chg="add mod">
          <ac:chgData name="Guisao Betancur, Ana Maria" userId="5d132ca8-eea2-48a4-9cc4-8a27b739f380" providerId="ADAL" clId="{03138920-F2FF-42EC-BDF4-985C1169A172}" dt="2025-10-13T11:13:23.564" v="11062" actId="1076"/>
          <ac:spMkLst>
            <pc:docMk/>
            <pc:sldMk cId="2422905838" sldId="440"/>
            <ac:spMk id="67" creationId="{D6E92827-4B00-F57F-1CAD-881C277A46DB}"/>
          </ac:spMkLst>
        </pc:spChg>
        <pc:spChg chg="add mod">
          <ac:chgData name="Guisao Betancur, Ana Maria" userId="5d132ca8-eea2-48a4-9cc4-8a27b739f380" providerId="ADAL" clId="{03138920-F2FF-42EC-BDF4-985C1169A172}" dt="2025-10-11T15:22:56.972" v="5031" actId="164"/>
          <ac:spMkLst>
            <pc:docMk/>
            <pc:sldMk cId="2422905838" sldId="440"/>
            <ac:spMk id="68" creationId="{87E8513E-584A-3A55-BC55-001EDE84CD3A}"/>
          </ac:spMkLst>
        </pc:spChg>
        <pc:spChg chg="add mod">
          <ac:chgData name="Guisao Betancur, Ana Maria" userId="5d132ca8-eea2-48a4-9cc4-8a27b739f380" providerId="ADAL" clId="{03138920-F2FF-42EC-BDF4-985C1169A172}" dt="2025-10-11T15:22:56.972" v="5031" actId="164"/>
          <ac:spMkLst>
            <pc:docMk/>
            <pc:sldMk cId="2422905838" sldId="440"/>
            <ac:spMk id="69" creationId="{C95E57F9-1759-2767-8ADC-6C4C9CAD8C64}"/>
          </ac:spMkLst>
        </pc:spChg>
        <pc:spChg chg="add mod">
          <ac:chgData name="Guisao Betancur, Ana Maria" userId="5d132ca8-eea2-48a4-9cc4-8a27b739f380" providerId="ADAL" clId="{03138920-F2FF-42EC-BDF4-985C1169A172}" dt="2025-10-11T15:58:52.272" v="5376" actId="207"/>
          <ac:spMkLst>
            <pc:docMk/>
            <pc:sldMk cId="2422905838" sldId="440"/>
            <ac:spMk id="71" creationId="{1DA92CE4-E284-EB9F-6A82-B0F0E9C4B2F4}"/>
          </ac:spMkLst>
        </pc:spChg>
        <pc:spChg chg="add mod">
          <ac:chgData name="Guisao Betancur, Ana Maria" userId="5d132ca8-eea2-48a4-9cc4-8a27b739f380" providerId="ADAL" clId="{03138920-F2FF-42EC-BDF4-985C1169A172}" dt="2025-10-11T15:56:10.908" v="5365" actId="1036"/>
          <ac:spMkLst>
            <pc:docMk/>
            <pc:sldMk cId="2422905838" sldId="440"/>
            <ac:spMk id="73" creationId="{F84E5437-F32C-A07B-9C8F-F94BC8F34B4D}"/>
          </ac:spMkLst>
        </pc:spChg>
        <pc:spChg chg="add mod">
          <ac:chgData name="Guisao Betancur, Ana Maria" userId="5d132ca8-eea2-48a4-9cc4-8a27b739f380" providerId="ADAL" clId="{03138920-F2FF-42EC-BDF4-985C1169A172}" dt="2025-10-11T15:56:10.908" v="5365" actId="1036"/>
          <ac:spMkLst>
            <pc:docMk/>
            <pc:sldMk cId="2422905838" sldId="440"/>
            <ac:spMk id="74" creationId="{31E9105F-47C7-63BC-6F8C-E163ECA34DDB}"/>
          </ac:spMkLst>
        </pc:spChg>
        <pc:spChg chg="add mod">
          <ac:chgData name="Guisao Betancur, Ana Maria" userId="5d132ca8-eea2-48a4-9cc4-8a27b739f380" providerId="ADAL" clId="{03138920-F2FF-42EC-BDF4-985C1169A172}" dt="2025-10-11T15:56:10.908" v="5365" actId="1036"/>
          <ac:spMkLst>
            <pc:docMk/>
            <pc:sldMk cId="2422905838" sldId="440"/>
            <ac:spMk id="75" creationId="{4A250CF1-161A-385A-D547-A55592CB9023}"/>
          </ac:spMkLst>
        </pc:spChg>
        <pc:grpChg chg="add mod">
          <ac:chgData name="Guisao Betancur, Ana Maria" userId="5d132ca8-eea2-48a4-9cc4-8a27b739f380" providerId="ADAL" clId="{03138920-F2FF-42EC-BDF4-985C1169A172}" dt="2025-10-11T15:46:06.839" v="5283" actId="1036"/>
          <ac:grpSpMkLst>
            <pc:docMk/>
            <pc:sldMk cId="2422905838" sldId="440"/>
            <ac:grpSpMk id="70" creationId="{15AF8C06-D046-E9CB-3F1F-489A1D687ABE}"/>
          </ac:grpSpMkLst>
        </pc:grpChg>
        <pc:graphicFrameChg chg="add del mod modGraphic">
          <ac:chgData name="Guisao Betancur, Ana Maria" userId="5d132ca8-eea2-48a4-9cc4-8a27b739f380" providerId="ADAL" clId="{03138920-F2FF-42EC-BDF4-985C1169A172}" dt="2025-10-11T20:13:13.179" v="7382" actId="113"/>
          <ac:graphicFrameMkLst>
            <pc:docMk/>
            <pc:sldMk cId="2422905838" sldId="440"/>
            <ac:graphicFrameMk id="76" creationId="{1B926C23-6FFD-F001-D8E8-BA0D24C63D73}"/>
          </ac:graphicFrameMkLst>
        </pc:graphicFrameChg>
        <pc:graphicFrameChg chg="add mod ord modGraphic">
          <ac:chgData name="Guisao Betancur, Ana Maria" userId="5d132ca8-eea2-48a4-9cc4-8a27b739f380" providerId="ADAL" clId="{03138920-F2FF-42EC-BDF4-985C1169A172}" dt="2025-10-11T16:01:26.682" v="5399" actId="167"/>
          <ac:graphicFrameMkLst>
            <pc:docMk/>
            <pc:sldMk cId="2422905838" sldId="440"/>
            <ac:graphicFrameMk id="80" creationId="{BE8249EB-7E43-799A-135B-AC3D84D112AC}"/>
          </ac:graphicFrameMkLst>
        </pc:graphicFrameChg>
        <pc:picChg chg="add mod">
          <ac:chgData name="Guisao Betancur, Ana Maria" userId="5d132ca8-eea2-48a4-9cc4-8a27b739f380" providerId="ADAL" clId="{03138920-F2FF-42EC-BDF4-985C1169A172}" dt="2025-10-11T15:22:56.972" v="5031" actId="164"/>
          <ac:picMkLst>
            <pc:docMk/>
            <pc:sldMk cId="2422905838" sldId="440"/>
            <ac:picMk id="44" creationId="{BBE6AB4B-E2E6-2846-6D9B-02331AE30089}"/>
          </ac:picMkLst>
        </pc:picChg>
        <pc:picChg chg="add mod ord">
          <ac:chgData name="Guisao Betancur, Ana Maria" userId="5d132ca8-eea2-48a4-9cc4-8a27b739f380" providerId="ADAL" clId="{03138920-F2FF-42EC-BDF4-985C1169A172}" dt="2025-10-11T16:07:10.739" v="5434" actId="1036"/>
          <ac:picMkLst>
            <pc:docMk/>
            <pc:sldMk cId="2422905838" sldId="440"/>
            <ac:picMk id="77" creationId="{3FEEA424-8D6A-B19B-E5BD-414022FEB095}"/>
          </ac:picMkLst>
        </pc:picChg>
        <pc:picChg chg="add mod ord">
          <ac:chgData name="Guisao Betancur, Ana Maria" userId="5d132ca8-eea2-48a4-9cc4-8a27b739f380" providerId="ADAL" clId="{03138920-F2FF-42EC-BDF4-985C1169A172}" dt="2025-10-11T16:06:54.219" v="5424" actId="167"/>
          <ac:picMkLst>
            <pc:docMk/>
            <pc:sldMk cId="2422905838" sldId="440"/>
            <ac:picMk id="81" creationId="{C0213D49-5277-3EE1-FBE7-CF10379A1D89}"/>
          </ac:picMkLst>
        </pc:picChg>
        <pc:cxnChg chg="mod">
          <ac:chgData name="Guisao Betancur, Ana Maria" userId="5d132ca8-eea2-48a4-9cc4-8a27b739f380" providerId="ADAL" clId="{03138920-F2FF-42EC-BDF4-985C1169A172}" dt="2025-10-11T14:28:05.453" v="4735" actId="1076"/>
          <ac:cxnSpMkLst>
            <pc:docMk/>
            <pc:sldMk cId="2422905838" sldId="440"/>
            <ac:cxnSpMk id="20" creationId="{FD0E00B1-C392-A28A-D086-43152BC21807}"/>
          </ac:cxnSpMkLst>
        </pc:cxnChg>
      </pc:sldChg>
      <pc:sldChg chg="addSp delSp modSp mod addAnim delAnim modAnim chgLayout">
        <pc:chgData name="Guisao Betancur, Ana Maria" userId="5d132ca8-eea2-48a4-9cc4-8a27b739f380" providerId="ADAL" clId="{03138920-F2FF-42EC-BDF4-985C1169A172}" dt="2025-10-13T11:57:27.513" v="11395" actId="20577"/>
        <pc:sldMkLst>
          <pc:docMk/>
          <pc:sldMk cId="905049734" sldId="441"/>
        </pc:sldMkLst>
        <pc:spChg chg="mod ord">
          <ac:chgData name="Guisao Betancur, Ana Maria" userId="5d132ca8-eea2-48a4-9cc4-8a27b739f380" providerId="ADAL" clId="{03138920-F2FF-42EC-BDF4-985C1169A172}" dt="2025-10-11T21:18:25.902" v="9005"/>
          <ac:spMkLst>
            <pc:docMk/>
            <pc:sldMk cId="905049734" sldId="441"/>
            <ac:spMk id="2" creationId="{D5CD93F5-8D2F-9101-82F7-BB3E760262FF}"/>
          </ac:spMkLst>
        </pc:spChg>
        <pc:spChg chg="add mod ord">
          <ac:chgData name="Guisao Betancur, Ana Maria" userId="5d132ca8-eea2-48a4-9cc4-8a27b739f380" providerId="ADAL" clId="{03138920-F2FF-42EC-BDF4-985C1169A172}" dt="2025-10-13T11:57:27.513" v="11395" actId="20577"/>
          <ac:spMkLst>
            <pc:docMk/>
            <pc:sldMk cId="905049734" sldId="441"/>
            <ac:spMk id="3" creationId="{D3785504-9B28-4404-27BF-D36C5387CFE6}"/>
          </ac:spMkLst>
        </pc:spChg>
        <pc:spChg chg="mod ord">
          <ac:chgData name="Guisao Betancur, Ana Maria" userId="5d132ca8-eea2-48a4-9cc4-8a27b739f380" providerId="ADAL" clId="{03138920-F2FF-42EC-BDF4-985C1169A172}" dt="2025-10-09T18:27:48.213" v="4290" actId="700"/>
          <ac:spMkLst>
            <pc:docMk/>
            <pc:sldMk cId="905049734" sldId="441"/>
            <ac:spMk id="4" creationId="{50408A68-07B7-9051-CCE5-17C04D5C775F}"/>
          </ac:spMkLst>
        </pc:spChg>
        <pc:spChg chg="mod ord">
          <ac:chgData name="Guisao Betancur, Ana Maria" userId="5d132ca8-eea2-48a4-9cc4-8a27b739f380" providerId="ADAL" clId="{03138920-F2FF-42EC-BDF4-985C1169A172}" dt="2025-10-09T18:27:48.213" v="4290" actId="700"/>
          <ac:spMkLst>
            <pc:docMk/>
            <pc:sldMk cId="905049734" sldId="441"/>
            <ac:spMk id="5" creationId="{DCFA75E2-9D61-5618-6601-6B87E21E4FD9}"/>
          </ac:spMkLst>
        </pc:spChg>
        <pc:spChg chg="mod ord">
          <ac:chgData name="Guisao Betancur, Ana Maria" userId="5d132ca8-eea2-48a4-9cc4-8a27b739f380" providerId="ADAL" clId="{03138920-F2FF-42EC-BDF4-985C1169A172}" dt="2025-10-09T18:27:48.213" v="4290" actId="700"/>
          <ac:spMkLst>
            <pc:docMk/>
            <pc:sldMk cId="905049734" sldId="441"/>
            <ac:spMk id="7" creationId="{85FA338A-DCCF-5DD3-A6D2-242513C6C09D}"/>
          </ac:spMkLst>
        </pc:spChg>
        <pc:spChg chg="add mod ord">
          <ac:chgData name="Guisao Betancur, Ana Maria" userId="5d132ca8-eea2-48a4-9cc4-8a27b739f380" providerId="ADAL" clId="{03138920-F2FF-42EC-BDF4-985C1169A172}" dt="2025-10-11T19:28:56.987" v="6902" actId="1076"/>
          <ac:spMkLst>
            <pc:docMk/>
            <pc:sldMk cId="905049734" sldId="441"/>
            <ac:spMk id="8" creationId="{8F0961C8-1ADB-8CDE-A0CE-1EC1A3371B95}"/>
          </ac:spMkLst>
        </pc:spChg>
        <pc:spChg chg="mod ord">
          <ac:chgData name="Guisao Betancur, Ana Maria" userId="5d132ca8-eea2-48a4-9cc4-8a27b739f380" providerId="ADAL" clId="{03138920-F2FF-42EC-BDF4-985C1169A172}" dt="2025-10-09T18:27:48.213" v="4290" actId="700"/>
          <ac:spMkLst>
            <pc:docMk/>
            <pc:sldMk cId="905049734" sldId="441"/>
            <ac:spMk id="9" creationId="{2EB7D0E4-4BAD-E954-AF39-E81551B17DC2}"/>
          </ac:spMkLst>
        </pc:spChg>
        <pc:picChg chg="add mod">
          <ac:chgData name="Guisao Betancur, Ana Maria" userId="5d132ca8-eea2-48a4-9cc4-8a27b739f380" providerId="ADAL" clId="{03138920-F2FF-42EC-BDF4-985C1169A172}" dt="2025-10-11T19:28:49.886" v="6901" actId="1037"/>
          <ac:picMkLst>
            <pc:docMk/>
            <pc:sldMk cId="905049734" sldId="441"/>
            <ac:picMk id="10" creationId="{311E31B2-79E1-3E2B-8544-4135DC5462CC}"/>
          </ac:picMkLst>
        </pc:picChg>
        <pc:picChg chg="add mod">
          <ac:chgData name="Guisao Betancur, Ana Maria" userId="5d132ca8-eea2-48a4-9cc4-8a27b739f380" providerId="ADAL" clId="{03138920-F2FF-42EC-BDF4-985C1169A172}" dt="2025-10-11T19:28:49.886" v="6901" actId="1037"/>
          <ac:picMkLst>
            <pc:docMk/>
            <pc:sldMk cId="905049734" sldId="441"/>
            <ac:picMk id="12" creationId="{86372B4B-FC45-A7A6-4C4D-97ED0CA3F657}"/>
          </ac:picMkLst>
        </pc:picChg>
        <pc:picChg chg="add mod">
          <ac:chgData name="Guisao Betancur, Ana Maria" userId="5d132ca8-eea2-48a4-9cc4-8a27b739f380" providerId="ADAL" clId="{03138920-F2FF-42EC-BDF4-985C1169A172}" dt="2025-10-11T19:28:49.886" v="6901" actId="1037"/>
          <ac:picMkLst>
            <pc:docMk/>
            <pc:sldMk cId="905049734" sldId="441"/>
            <ac:picMk id="13" creationId="{497EE469-95DE-015B-A792-54DC506F597B}"/>
          </ac:picMkLst>
        </pc:picChg>
      </pc:sldChg>
      <pc:sldChg chg="addSp delSp modSp new mod ord">
        <pc:chgData name="Guisao Betancur, Ana Maria" userId="5d132ca8-eea2-48a4-9cc4-8a27b739f380" providerId="ADAL" clId="{03138920-F2FF-42EC-BDF4-985C1169A172}" dt="2025-10-11T13:10:32.982" v="4332" actId="27636"/>
        <pc:sldMkLst>
          <pc:docMk/>
          <pc:sldMk cId="752230793" sldId="442"/>
        </pc:sldMkLst>
        <pc:spChg chg="mod">
          <ac:chgData name="Guisao Betancur, Ana Maria" userId="5d132ca8-eea2-48a4-9cc4-8a27b739f380" providerId="ADAL" clId="{03138920-F2FF-42EC-BDF4-985C1169A172}" dt="2025-10-11T12:54:53.003" v="4328" actId="1076"/>
          <ac:spMkLst>
            <pc:docMk/>
            <pc:sldMk cId="752230793" sldId="442"/>
            <ac:spMk id="3" creationId="{910873AE-82AF-8CC4-5A5E-97EB4E57D2A5}"/>
          </ac:spMkLst>
        </pc:spChg>
        <pc:spChg chg="mod">
          <ac:chgData name="Guisao Betancur, Ana Maria" userId="5d132ca8-eea2-48a4-9cc4-8a27b739f380" providerId="ADAL" clId="{03138920-F2FF-42EC-BDF4-985C1169A172}" dt="2025-10-11T12:54:26.696" v="4326" actId="1076"/>
          <ac:spMkLst>
            <pc:docMk/>
            <pc:sldMk cId="752230793" sldId="442"/>
            <ac:spMk id="4" creationId="{3535E94B-D6CB-A0C4-1926-7FA339CE05EE}"/>
          </ac:spMkLst>
        </pc:spChg>
        <pc:spChg chg="mod">
          <ac:chgData name="Guisao Betancur, Ana Maria" userId="5d132ca8-eea2-48a4-9cc4-8a27b739f380" providerId="ADAL" clId="{03138920-F2FF-42EC-BDF4-985C1169A172}" dt="2025-10-11T12:54:11.795" v="4321" actId="1076"/>
          <ac:spMkLst>
            <pc:docMk/>
            <pc:sldMk cId="752230793" sldId="442"/>
            <ac:spMk id="5" creationId="{A8033C71-86DA-46BF-64AF-EFDC1C2FF456}"/>
          </ac:spMkLst>
        </pc:spChg>
        <pc:spChg chg="add mod">
          <ac:chgData name="Guisao Betancur, Ana Maria" userId="5d132ca8-eea2-48a4-9cc4-8a27b739f380" providerId="ADAL" clId="{03138920-F2FF-42EC-BDF4-985C1169A172}" dt="2025-10-11T12:53:59.851" v="4319"/>
          <ac:spMkLst>
            <pc:docMk/>
            <pc:sldMk cId="752230793" sldId="442"/>
            <ac:spMk id="9" creationId="{5B84AA63-3C5F-CD52-38E1-DEB9157DF54D}"/>
          </ac:spMkLst>
        </pc:spChg>
        <pc:spChg chg="add mod">
          <ac:chgData name="Guisao Betancur, Ana Maria" userId="5d132ca8-eea2-48a4-9cc4-8a27b739f380" providerId="ADAL" clId="{03138920-F2FF-42EC-BDF4-985C1169A172}" dt="2025-10-11T13:10:32.982" v="4332" actId="27636"/>
          <ac:spMkLst>
            <pc:docMk/>
            <pc:sldMk cId="752230793" sldId="442"/>
            <ac:spMk id="12" creationId="{DCC6DF68-6CF7-BB86-4874-C19C80200A26}"/>
          </ac:spMkLst>
        </pc:spChg>
      </pc:sldChg>
      <pc:sldChg chg="del">
        <pc:chgData name="Guisao Betancur, Ana Maria" userId="5d132ca8-eea2-48a4-9cc4-8a27b739f380" providerId="ADAL" clId="{03138920-F2FF-42EC-BDF4-985C1169A172}" dt="2025-09-24T21:09:03.014" v="3155" actId="47"/>
        <pc:sldMkLst>
          <pc:docMk/>
          <pc:sldMk cId="1917441222" sldId="442"/>
        </pc:sldMkLst>
      </pc:sldChg>
      <pc:sldChg chg="new del">
        <pc:chgData name="Guisao Betancur, Ana Maria" userId="5d132ca8-eea2-48a4-9cc4-8a27b739f380" providerId="ADAL" clId="{03138920-F2FF-42EC-BDF4-985C1169A172}" dt="2025-10-09T18:20:06.698" v="4220" actId="47"/>
        <pc:sldMkLst>
          <pc:docMk/>
          <pc:sldMk cId="3253694188" sldId="442"/>
        </pc:sldMkLst>
      </pc:sldChg>
      <pc:sldChg chg="addSp delSp modSp new mod ord modClrScheme modAnim chgLayout">
        <pc:chgData name="Guisao Betancur, Ana Maria" userId="5d132ca8-eea2-48a4-9cc4-8a27b739f380" providerId="ADAL" clId="{03138920-F2FF-42EC-BDF4-985C1169A172}" dt="2025-10-13T20:45:03.355" v="11613"/>
        <pc:sldMkLst>
          <pc:docMk/>
          <pc:sldMk cId="2847991455" sldId="443"/>
        </pc:sldMkLst>
        <pc:spChg chg="add mod">
          <ac:chgData name="Guisao Betancur, Ana Maria" userId="5d132ca8-eea2-48a4-9cc4-8a27b739f380" providerId="ADAL" clId="{03138920-F2FF-42EC-BDF4-985C1169A172}" dt="2025-10-13T20:44:30.449" v="11611" actId="164"/>
          <ac:spMkLst>
            <pc:docMk/>
            <pc:sldMk cId="2847991455" sldId="443"/>
            <ac:spMk id="2" creationId="{5049C2F2-1450-AF47-7AD3-69607B4AC87A}"/>
          </ac:spMkLst>
        </pc:spChg>
        <pc:spChg chg="mod ord">
          <ac:chgData name="Guisao Betancur, Ana Maria" userId="5d132ca8-eea2-48a4-9cc4-8a27b739f380" providerId="ADAL" clId="{03138920-F2FF-42EC-BDF4-985C1169A172}" dt="2025-10-11T13:23:17.393" v="4336" actId="700"/>
          <ac:spMkLst>
            <pc:docMk/>
            <pc:sldMk cId="2847991455" sldId="443"/>
            <ac:spMk id="5" creationId="{FA7485FD-8CAF-4A53-0DBB-B209158E8EFB}"/>
          </ac:spMkLst>
        </pc:spChg>
        <pc:spChg chg="mod ord">
          <ac:chgData name="Guisao Betancur, Ana Maria" userId="5d132ca8-eea2-48a4-9cc4-8a27b739f380" providerId="ADAL" clId="{03138920-F2FF-42EC-BDF4-985C1169A172}" dt="2025-10-11T13:23:17.393" v="4336" actId="700"/>
          <ac:spMkLst>
            <pc:docMk/>
            <pc:sldMk cId="2847991455" sldId="443"/>
            <ac:spMk id="7" creationId="{B368E163-0ECF-FFA6-3667-BA155C11D8DF}"/>
          </ac:spMkLst>
        </pc:spChg>
        <pc:spChg chg="mod ord">
          <ac:chgData name="Guisao Betancur, Ana Maria" userId="5d132ca8-eea2-48a4-9cc4-8a27b739f380" providerId="ADAL" clId="{03138920-F2FF-42EC-BDF4-985C1169A172}" dt="2025-10-11T13:23:17.393" v="4336" actId="700"/>
          <ac:spMkLst>
            <pc:docMk/>
            <pc:sldMk cId="2847991455" sldId="443"/>
            <ac:spMk id="8" creationId="{AB5DD5C7-6229-6A45-CCF1-F538FDBCB618}"/>
          </ac:spMkLst>
        </pc:spChg>
        <pc:spChg chg="add mod ord">
          <ac:chgData name="Guisao Betancur, Ana Maria" userId="5d132ca8-eea2-48a4-9cc4-8a27b739f380" providerId="ADAL" clId="{03138920-F2FF-42EC-BDF4-985C1169A172}" dt="2025-10-11T21:15:02.835" v="8895"/>
          <ac:spMkLst>
            <pc:docMk/>
            <pc:sldMk cId="2847991455" sldId="443"/>
            <ac:spMk id="11" creationId="{B779DE9D-CA0F-6AED-42AA-3F9A452D13E1}"/>
          </ac:spMkLst>
        </pc:spChg>
        <pc:spChg chg="add mod ord">
          <ac:chgData name="Guisao Betancur, Ana Maria" userId="5d132ca8-eea2-48a4-9cc4-8a27b739f380" providerId="ADAL" clId="{03138920-F2FF-42EC-BDF4-985C1169A172}" dt="2025-10-11T21:15:42.325" v="8905" actId="20577"/>
          <ac:spMkLst>
            <pc:docMk/>
            <pc:sldMk cId="2847991455" sldId="443"/>
            <ac:spMk id="12" creationId="{8D9A19C5-0A94-4E32-87C0-2994D92E5367}"/>
          </ac:spMkLst>
        </pc:spChg>
        <pc:spChg chg="add mod ord">
          <ac:chgData name="Guisao Betancur, Ana Maria" userId="5d132ca8-eea2-48a4-9cc4-8a27b739f380" providerId="ADAL" clId="{03138920-F2FF-42EC-BDF4-985C1169A172}" dt="2025-10-13T11:55:14.236" v="11354" actId="20577"/>
          <ac:spMkLst>
            <pc:docMk/>
            <pc:sldMk cId="2847991455" sldId="443"/>
            <ac:spMk id="15" creationId="{4F78D4D9-C857-FC47-B176-CB358FE01243}"/>
          </ac:spMkLst>
        </pc:spChg>
        <pc:spChg chg="add mod">
          <ac:chgData name="Guisao Betancur, Ana Maria" userId="5d132ca8-eea2-48a4-9cc4-8a27b739f380" providerId="ADAL" clId="{03138920-F2FF-42EC-BDF4-985C1169A172}" dt="2025-10-11T20:04:13.784" v="7346" actId="164"/>
          <ac:spMkLst>
            <pc:docMk/>
            <pc:sldMk cId="2847991455" sldId="443"/>
            <ac:spMk id="19" creationId="{BCF6FBD2-471B-8CD8-241E-A6873C622D65}"/>
          </ac:spMkLst>
        </pc:spChg>
        <pc:spChg chg="add mod">
          <ac:chgData name="Guisao Betancur, Ana Maria" userId="5d132ca8-eea2-48a4-9cc4-8a27b739f380" providerId="ADAL" clId="{03138920-F2FF-42EC-BDF4-985C1169A172}" dt="2025-10-11T20:04:13.784" v="7346" actId="164"/>
          <ac:spMkLst>
            <pc:docMk/>
            <pc:sldMk cId="2847991455" sldId="443"/>
            <ac:spMk id="21" creationId="{20903151-72A3-38EE-2E72-AF7833FF8328}"/>
          </ac:spMkLst>
        </pc:spChg>
        <pc:spChg chg="add mod">
          <ac:chgData name="Guisao Betancur, Ana Maria" userId="5d132ca8-eea2-48a4-9cc4-8a27b739f380" providerId="ADAL" clId="{03138920-F2FF-42EC-BDF4-985C1169A172}" dt="2025-10-13T20:43:33.930" v="11602" actId="20577"/>
          <ac:spMkLst>
            <pc:docMk/>
            <pc:sldMk cId="2847991455" sldId="443"/>
            <ac:spMk id="25" creationId="{2DAE964C-5CF4-0C58-DDC1-5AA24FD5CDF3}"/>
          </ac:spMkLst>
        </pc:spChg>
        <pc:spChg chg="add mod">
          <ac:chgData name="Guisao Betancur, Ana Maria" userId="5d132ca8-eea2-48a4-9cc4-8a27b739f380" providerId="ADAL" clId="{03138920-F2FF-42EC-BDF4-985C1169A172}" dt="2025-10-13T20:43:33.930" v="11602" actId="20577"/>
          <ac:spMkLst>
            <pc:docMk/>
            <pc:sldMk cId="2847991455" sldId="443"/>
            <ac:spMk id="27" creationId="{6C3CC836-6D13-62D9-AD20-12F2DA236817}"/>
          </ac:spMkLst>
        </pc:spChg>
        <pc:spChg chg="add mod">
          <ac:chgData name="Guisao Betancur, Ana Maria" userId="5d132ca8-eea2-48a4-9cc4-8a27b739f380" providerId="ADAL" clId="{03138920-F2FF-42EC-BDF4-985C1169A172}" dt="2025-10-13T20:43:33.930" v="11602" actId="20577"/>
          <ac:spMkLst>
            <pc:docMk/>
            <pc:sldMk cId="2847991455" sldId="443"/>
            <ac:spMk id="28" creationId="{D909F7C3-4E05-3BC7-01D3-6A77355CC5C4}"/>
          </ac:spMkLst>
        </pc:spChg>
        <pc:spChg chg="add mod">
          <ac:chgData name="Guisao Betancur, Ana Maria" userId="5d132ca8-eea2-48a4-9cc4-8a27b739f380" providerId="ADAL" clId="{03138920-F2FF-42EC-BDF4-985C1169A172}" dt="2025-10-11T20:11:52.580" v="7375" actId="164"/>
          <ac:spMkLst>
            <pc:docMk/>
            <pc:sldMk cId="2847991455" sldId="443"/>
            <ac:spMk id="38" creationId="{B8083B02-9BE8-FF51-E4D5-B03F4504283D}"/>
          </ac:spMkLst>
        </pc:spChg>
        <pc:spChg chg="add mod">
          <ac:chgData name="Guisao Betancur, Ana Maria" userId="5d132ca8-eea2-48a4-9cc4-8a27b739f380" providerId="ADAL" clId="{03138920-F2FF-42EC-BDF4-985C1169A172}" dt="2025-10-13T11:55:36.682" v="11372" actId="1037"/>
          <ac:spMkLst>
            <pc:docMk/>
            <pc:sldMk cId="2847991455" sldId="443"/>
            <ac:spMk id="41" creationId="{F459785F-F5EB-CB1F-A15C-573C3CFABD2C}"/>
          </ac:spMkLst>
        </pc:spChg>
        <pc:grpChg chg="add mod">
          <ac:chgData name="Guisao Betancur, Ana Maria" userId="5d132ca8-eea2-48a4-9cc4-8a27b739f380" providerId="ADAL" clId="{03138920-F2FF-42EC-BDF4-985C1169A172}" dt="2025-10-13T20:44:30.449" v="11611" actId="164"/>
          <ac:grpSpMkLst>
            <pc:docMk/>
            <pc:sldMk cId="2847991455" sldId="443"/>
            <ac:grpSpMk id="3" creationId="{9A131658-0961-A73E-4CCF-9AE0CBD9D626}"/>
          </ac:grpSpMkLst>
        </pc:grpChg>
        <pc:grpChg chg="add mod ord">
          <ac:chgData name="Guisao Betancur, Ana Maria" userId="5d132ca8-eea2-48a4-9cc4-8a27b739f380" providerId="ADAL" clId="{03138920-F2FF-42EC-BDF4-985C1169A172}" dt="2025-10-11T20:19:49.247" v="7438" actId="1038"/>
          <ac:grpSpMkLst>
            <pc:docMk/>
            <pc:sldMk cId="2847991455" sldId="443"/>
            <ac:grpSpMk id="36" creationId="{861F7C00-EDD6-F9E7-2907-0FA51D098B1D}"/>
          </ac:grpSpMkLst>
        </pc:grpChg>
        <pc:grpChg chg="add mod ord">
          <ac:chgData name="Guisao Betancur, Ana Maria" userId="5d132ca8-eea2-48a4-9cc4-8a27b739f380" providerId="ADAL" clId="{03138920-F2FF-42EC-BDF4-985C1169A172}" dt="2025-10-13T20:44:30.449" v="11611" actId="164"/>
          <ac:grpSpMkLst>
            <pc:docMk/>
            <pc:sldMk cId="2847991455" sldId="443"/>
            <ac:grpSpMk id="37" creationId="{D87A311A-6923-BECF-4F87-B06443CE9E1C}"/>
          </ac:grpSpMkLst>
        </pc:grpChg>
        <pc:grpChg chg="add mod">
          <ac:chgData name="Guisao Betancur, Ana Maria" userId="5d132ca8-eea2-48a4-9cc4-8a27b739f380" providerId="ADAL" clId="{03138920-F2FF-42EC-BDF4-985C1169A172}" dt="2025-10-11T21:07:19.469" v="8519" actId="1035"/>
          <ac:grpSpMkLst>
            <pc:docMk/>
            <pc:sldMk cId="2847991455" sldId="443"/>
            <ac:grpSpMk id="40" creationId="{3F432EF7-2FD5-3EE2-7BDA-5143B838C074}"/>
          </ac:grpSpMkLst>
        </pc:grpChg>
        <pc:graphicFrameChg chg="add mod ord modGraphic">
          <ac:chgData name="Guisao Betancur, Ana Maria" userId="5d132ca8-eea2-48a4-9cc4-8a27b739f380" providerId="ADAL" clId="{03138920-F2FF-42EC-BDF4-985C1169A172}" dt="2025-10-11T20:19:49.247" v="7438" actId="1038"/>
          <ac:graphicFrameMkLst>
            <pc:docMk/>
            <pc:sldMk cId="2847991455" sldId="443"/>
            <ac:graphicFrameMk id="17" creationId="{1E064264-2228-470F-B00D-6FC26B653ED4}"/>
          </ac:graphicFrameMkLst>
        </pc:graphicFrameChg>
        <pc:picChg chg="add mod modCrop">
          <ac:chgData name="Guisao Betancur, Ana Maria" userId="5d132ca8-eea2-48a4-9cc4-8a27b739f380" providerId="ADAL" clId="{03138920-F2FF-42EC-BDF4-985C1169A172}" dt="2025-10-11T21:05:54.925" v="8401" actId="1076"/>
          <ac:picMkLst>
            <pc:docMk/>
            <pc:sldMk cId="2847991455" sldId="443"/>
            <ac:picMk id="14" creationId="{CD102ECC-D2D2-9835-CE5B-315A95067E0B}"/>
          </ac:picMkLst>
        </pc:picChg>
        <pc:picChg chg="add mod modCrop">
          <ac:chgData name="Guisao Betancur, Ana Maria" userId="5d132ca8-eea2-48a4-9cc4-8a27b739f380" providerId="ADAL" clId="{03138920-F2FF-42EC-BDF4-985C1169A172}" dt="2025-10-11T20:11:52.580" v="7375" actId="164"/>
          <ac:picMkLst>
            <pc:docMk/>
            <pc:sldMk cId="2847991455" sldId="443"/>
            <ac:picMk id="39" creationId="{DAAFF81D-A939-AB8A-A204-097226D32E43}"/>
          </ac:picMkLst>
        </pc:picChg>
        <pc:cxnChg chg="add mod">
          <ac:chgData name="Guisao Betancur, Ana Maria" userId="5d132ca8-eea2-48a4-9cc4-8a27b739f380" providerId="ADAL" clId="{03138920-F2FF-42EC-BDF4-985C1169A172}" dt="2025-10-11T20:04:13.784" v="7346" actId="164"/>
          <ac:cxnSpMkLst>
            <pc:docMk/>
            <pc:sldMk cId="2847991455" sldId="443"/>
            <ac:cxnSpMk id="23" creationId="{AE9659DD-35B0-3B25-C17B-4FBC9E36EAB0}"/>
          </ac:cxnSpMkLst>
        </pc:cxnChg>
        <pc:cxnChg chg="add mod">
          <ac:chgData name="Guisao Betancur, Ana Maria" userId="5d132ca8-eea2-48a4-9cc4-8a27b739f380" providerId="ADAL" clId="{03138920-F2FF-42EC-BDF4-985C1169A172}" dt="2025-10-13T20:43:33.930" v="11602" actId="20577"/>
          <ac:cxnSpMkLst>
            <pc:docMk/>
            <pc:sldMk cId="2847991455" sldId="443"/>
            <ac:cxnSpMk id="31" creationId="{4C355237-47CA-4537-DD32-E0DC20DD9D03}"/>
          </ac:cxnSpMkLst>
        </pc:cxnChg>
      </pc:sldChg>
      <pc:sldChg chg="addSp delSp modSp add mod modNotesTx">
        <pc:chgData name="Guisao Betancur, Ana Maria" userId="5d132ca8-eea2-48a4-9cc4-8a27b739f380" providerId="ADAL" clId="{03138920-F2FF-42EC-BDF4-985C1169A172}" dt="2025-10-13T11:58:29.522" v="11487" actId="1036"/>
        <pc:sldMkLst>
          <pc:docMk/>
          <pc:sldMk cId="2233900632" sldId="444"/>
        </pc:sldMkLst>
        <pc:spChg chg="mod">
          <ac:chgData name="Guisao Betancur, Ana Maria" userId="5d132ca8-eea2-48a4-9cc4-8a27b739f380" providerId="ADAL" clId="{03138920-F2FF-42EC-BDF4-985C1169A172}" dt="2025-10-11T22:00:42.710" v="9530" actId="403"/>
          <ac:spMkLst>
            <pc:docMk/>
            <pc:sldMk cId="2233900632" sldId="444"/>
            <ac:spMk id="2" creationId="{0CF703A9-4070-A9F0-3DE1-4AB4F7099D54}"/>
          </ac:spMkLst>
        </pc:spChg>
        <pc:spChg chg="mod">
          <ac:chgData name="Guisao Betancur, Ana Maria" userId="5d132ca8-eea2-48a4-9cc4-8a27b739f380" providerId="ADAL" clId="{03138920-F2FF-42EC-BDF4-985C1169A172}" dt="2025-10-11T13:57:26.016" v="4457" actId="207"/>
          <ac:spMkLst>
            <pc:docMk/>
            <pc:sldMk cId="2233900632" sldId="444"/>
            <ac:spMk id="4" creationId="{05861CC6-33C4-B77C-D6EC-FA5B73FDE469}"/>
          </ac:spMkLst>
        </pc:spChg>
        <pc:spChg chg="mod">
          <ac:chgData name="Guisao Betancur, Ana Maria" userId="5d132ca8-eea2-48a4-9cc4-8a27b739f380" providerId="ADAL" clId="{03138920-F2FF-42EC-BDF4-985C1169A172}" dt="2025-10-11T22:00:19.513" v="9515"/>
          <ac:spMkLst>
            <pc:docMk/>
            <pc:sldMk cId="2233900632" sldId="444"/>
            <ac:spMk id="6" creationId="{5C1EF9FA-42E7-70CF-C42A-6E97677DC2B3}"/>
          </ac:spMkLst>
        </pc:spChg>
        <pc:spChg chg="add mod">
          <ac:chgData name="Guisao Betancur, Ana Maria" userId="5d132ca8-eea2-48a4-9cc4-8a27b739f380" providerId="ADAL" clId="{03138920-F2FF-42EC-BDF4-985C1169A172}" dt="2025-10-13T10:23:20.807" v="10616"/>
          <ac:spMkLst>
            <pc:docMk/>
            <pc:sldMk cId="2233900632" sldId="444"/>
            <ac:spMk id="8" creationId="{B94C7C23-4E06-09E7-14C6-9AB28A37375B}"/>
          </ac:spMkLst>
        </pc:spChg>
        <pc:spChg chg="del">
          <ac:chgData name="Guisao Betancur, Ana Maria" userId="5d132ca8-eea2-48a4-9cc4-8a27b739f380" providerId="ADAL" clId="{03138920-F2FF-42EC-BDF4-985C1169A172}" dt="2025-10-13T10:23:20.428" v="10615" actId="478"/>
          <ac:spMkLst>
            <pc:docMk/>
            <pc:sldMk cId="2233900632" sldId="444"/>
            <ac:spMk id="9" creationId="{32A91E7B-445B-E271-949C-17D5EAA9933C}"/>
          </ac:spMkLst>
        </pc:spChg>
        <pc:spChg chg="add mod">
          <ac:chgData name="Guisao Betancur, Ana Maria" userId="5d132ca8-eea2-48a4-9cc4-8a27b739f380" providerId="ADAL" clId="{03138920-F2FF-42EC-BDF4-985C1169A172}" dt="2025-10-13T11:58:21.408" v="11480" actId="1036"/>
          <ac:spMkLst>
            <pc:docMk/>
            <pc:sldMk cId="2233900632" sldId="444"/>
            <ac:spMk id="10" creationId="{F5E123ED-E04A-B918-1367-FEE5C48766B7}"/>
          </ac:spMkLst>
        </pc:spChg>
        <pc:spChg chg="mod">
          <ac:chgData name="Guisao Betancur, Ana Maria" userId="5d132ca8-eea2-48a4-9cc4-8a27b739f380" providerId="ADAL" clId="{03138920-F2FF-42EC-BDF4-985C1169A172}" dt="2025-10-13T11:58:29.522" v="11487" actId="1036"/>
          <ac:spMkLst>
            <pc:docMk/>
            <pc:sldMk cId="2233900632" sldId="444"/>
            <ac:spMk id="21" creationId="{C5EBBD00-87EB-C1CC-6C34-B03C102E0CA7}"/>
          </ac:spMkLst>
        </pc:spChg>
        <pc:grpChg chg="mod">
          <ac:chgData name="Guisao Betancur, Ana Maria" userId="5d132ca8-eea2-48a4-9cc4-8a27b739f380" providerId="ADAL" clId="{03138920-F2FF-42EC-BDF4-985C1169A172}" dt="2025-10-13T11:58:21.408" v="11480" actId="1036"/>
          <ac:grpSpMkLst>
            <pc:docMk/>
            <pc:sldMk cId="2233900632" sldId="444"/>
            <ac:grpSpMk id="18" creationId="{147D41F6-465C-9327-DF13-F211908CBC53}"/>
          </ac:grpSpMkLst>
        </pc:grpChg>
        <pc:picChg chg="mod">
          <ac:chgData name="Guisao Betancur, Ana Maria" userId="5d132ca8-eea2-48a4-9cc4-8a27b739f380" providerId="ADAL" clId="{03138920-F2FF-42EC-BDF4-985C1169A172}" dt="2025-10-11T21:22:03.596" v="9007" actId="14826"/>
          <ac:picMkLst>
            <pc:docMk/>
            <pc:sldMk cId="2233900632" sldId="444"/>
            <ac:picMk id="17" creationId="{EC2CFB64-2B12-E6E8-67EF-A987B46C24DE}"/>
          </ac:picMkLst>
        </pc:picChg>
      </pc:sldChg>
      <pc:sldChg chg="addSp delSp modSp new mod addAnim delAnim modAnim">
        <pc:chgData name="Guisao Betancur, Ana Maria" userId="5d132ca8-eea2-48a4-9cc4-8a27b739f380" providerId="ADAL" clId="{03138920-F2FF-42EC-BDF4-985C1169A172}" dt="2025-10-13T20:55:15.037" v="11634" actId="167"/>
        <pc:sldMkLst>
          <pc:docMk/>
          <pc:sldMk cId="956731852" sldId="445"/>
        </pc:sldMkLst>
        <pc:spChg chg="mod">
          <ac:chgData name="Guisao Betancur, Ana Maria" userId="5d132ca8-eea2-48a4-9cc4-8a27b739f380" providerId="ADAL" clId="{03138920-F2FF-42EC-BDF4-985C1169A172}" dt="2025-10-11T21:15:30.086" v="8904"/>
          <ac:spMkLst>
            <pc:docMk/>
            <pc:sldMk cId="956731852" sldId="445"/>
            <ac:spMk id="2" creationId="{D0094972-A514-B172-B4F6-C52E7B1279FC}"/>
          </ac:spMkLst>
        </pc:spChg>
        <pc:spChg chg="add del mod">
          <ac:chgData name="Guisao Betancur, Ana Maria" userId="5d132ca8-eea2-48a4-9cc4-8a27b739f380" providerId="ADAL" clId="{03138920-F2FF-42EC-BDF4-985C1169A172}" dt="2025-10-13T20:47:37.322" v="11622" actId="478"/>
          <ac:spMkLst>
            <pc:docMk/>
            <pc:sldMk cId="956731852" sldId="445"/>
            <ac:spMk id="3" creationId="{E32B5474-E650-EC6E-235E-C94CB9B204DC}"/>
          </ac:spMkLst>
        </pc:spChg>
        <pc:spChg chg="add mod">
          <ac:chgData name="Guisao Betancur, Ana Maria" userId="5d132ca8-eea2-48a4-9cc4-8a27b739f380" providerId="ADAL" clId="{03138920-F2FF-42EC-BDF4-985C1169A172}" dt="2025-10-13T20:48:39.556" v="11629" actId="207"/>
          <ac:spMkLst>
            <pc:docMk/>
            <pc:sldMk cId="956731852" sldId="445"/>
            <ac:spMk id="4" creationId="{C2D556A4-1CD1-D70D-91A3-79A12E1D60A5}"/>
          </ac:spMkLst>
        </pc:spChg>
        <pc:spChg chg="mod">
          <ac:chgData name="Guisao Betancur, Ana Maria" userId="5d132ca8-eea2-48a4-9cc4-8a27b739f380" providerId="ADAL" clId="{03138920-F2FF-42EC-BDF4-985C1169A172}" dt="2025-10-11T21:15:57.888" v="8931" actId="20577"/>
          <ac:spMkLst>
            <pc:docMk/>
            <pc:sldMk cId="956731852" sldId="445"/>
            <ac:spMk id="6" creationId="{5645E996-4FF9-83EB-B0A7-0C0B1A1C255D}"/>
          </ac:spMkLst>
        </pc:spChg>
        <pc:spChg chg="add mod">
          <ac:chgData name="Guisao Betancur, Ana Maria" userId="5d132ca8-eea2-48a4-9cc4-8a27b739f380" providerId="ADAL" clId="{03138920-F2FF-42EC-BDF4-985C1169A172}" dt="2025-10-13T11:55:52.719" v="11374" actId="20577"/>
          <ac:spMkLst>
            <pc:docMk/>
            <pc:sldMk cId="956731852" sldId="445"/>
            <ac:spMk id="53" creationId="{E1BFB2F1-3A26-F01B-6129-1C28567E922C}"/>
          </ac:spMkLst>
        </pc:spChg>
        <pc:spChg chg="mod topLvl">
          <ac:chgData name="Guisao Betancur, Ana Maria" userId="5d132ca8-eea2-48a4-9cc4-8a27b739f380" providerId="ADAL" clId="{03138920-F2FF-42EC-BDF4-985C1169A172}" dt="2025-10-11T18:54:25.569" v="6569" actId="1076"/>
          <ac:spMkLst>
            <pc:docMk/>
            <pc:sldMk cId="956731852" sldId="445"/>
            <ac:spMk id="56" creationId="{6903BBB9-560A-D423-1F2C-D576C5098442}"/>
          </ac:spMkLst>
        </pc:spChg>
        <pc:spChg chg="mod">
          <ac:chgData name="Guisao Betancur, Ana Maria" userId="5d132ca8-eea2-48a4-9cc4-8a27b739f380" providerId="ADAL" clId="{03138920-F2FF-42EC-BDF4-985C1169A172}" dt="2025-10-11T18:59:06.592" v="6627" actId="20577"/>
          <ac:spMkLst>
            <pc:docMk/>
            <pc:sldMk cId="956731852" sldId="445"/>
            <ac:spMk id="57" creationId="{75468289-360D-5B9A-D52A-84EB0C03EB74}"/>
          </ac:spMkLst>
        </pc:spChg>
        <pc:spChg chg="mod">
          <ac:chgData name="Guisao Betancur, Ana Maria" userId="5d132ca8-eea2-48a4-9cc4-8a27b739f380" providerId="ADAL" clId="{03138920-F2FF-42EC-BDF4-985C1169A172}" dt="2025-10-11T18:54:25.569" v="6569" actId="1076"/>
          <ac:spMkLst>
            <pc:docMk/>
            <pc:sldMk cId="956731852" sldId="445"/>
            <ac:spMk id="59" creationId="{0706F6FE-C413-99FD-69BA-6CE766E7EEF2}"/>
          </ac:spMkLst>
        </pc:spChg>
        <pc:spChg chg="mod topLvl">
          <ac:chgData name="Guisao Betancur, Ana Maria" userId="5d132ca8-eea2-48a4-9cc4-8a27b739f380" providerId="ADAL" clId="{03138920-F2FF-42EC-BDF4-985C1169A172}" dt="2025-10-11T18:54:25.569" v="6569" actId="1076"/>
          <ac:spMkLst>
            <pc:docMk/>
            <pc:sldMk cId="956731852" sldId="445"/>
            <ac:spMk id="60" creationId="{81E6DF9D-B436-B42A-DDCC-052A4AC7D8E2}"/>
          </ac:spMkLst>
        </pc:spChg>
        <pc:spChg chg="mod">
          <ac:chgData name="Guisao Betancur, Ana Maria" userId="5d132ca8-eea2-48a4-9cc4-8a27b739f380" providerId="ADAL" clId="{03138920-F2FF-42EC-BDF4-985C1169A172}" dt="2025-10-11T18:54:25.569" v="6569" actId="1076"/>
          <ac:spMkLst>
            <pc:docMk/>
            <pc:sldMk cId="956731852" sldId="445"/>
            <ac:spMk id="61" creationId="{76EB8B02-428C-08AD-D2E7-933E8036AA28}"/>
          </ac:spMkLst>
        </pc:spChg>
        <pc:spChg chg="mod">
          <ac:chgData name="Guisao Betancur, Ana Maria" userId="5d132ca8-eea2-48a4-9cc4-8a27b739f380" providerId="ADAL" clId="{03138920-F2FF-42EC-BDF4-985C1169A172}" dt="2025-10-11T18:54:25.569" v="6569" actId="1076"/>
          <ac:spMkLst>
            <pc:docMk/>
            <pc:sldMk cId="956731852" sldId="445"/>
            <ac:spMk id="62" creationId="{229A3769-E8C8-918C-8C21-3B4D220F13CB}"/>
          </ac:spMkLst>
        </pc:spChg>
        <pc:spChg chg="mod">
          <ac:chgData name="Guisao Betancur, Ana Maria" userId="5d132ca8-eea2-48a4-9cc4-8a27b739f380" providerId="ADAL" clId="{03138920-F2FF-42EC-BDF4-985C1169A172}" dt="2025-10-11T17:59:06.155" v="5775" actId="164"/>
          <ac:spMkLst>
            <pc:docMk/>
            <pc:sldMk cId="956731852" sldId="445"/>
            <ac:spMk id="63" creationId="{96B02E09-F48B-73A4-7EA9-811E1E5F473E}"/>
          </ac:spMkLst>
        </pc:spChg>
        <pc:spChg chg="mod topLvl">
          <ac:chgData name="Guisao Betancur, Ana Maria" userId="5d132ca8-eea2-48a4-9cc4-8a27b739f380" providerId="ADAL" clId="{03138920-F2FF-42EC-BDF4-985C1169A172}" dt="2025-10-11T18:54:25.569" v="6569" actId="1076"/>
          <ac:spMkLst>
            <pc:docMk/>
            <pc:sldMk cId="956731852" sldId="445"/>
            <ac:spMk id="64" creationId="{04932C5D-8DFB-2A10-F2E1-DA77C306E8C9}"/>
          </ac:spMkLst>
        </pc:spChg>
        <pc:spChg chg="mod topLvl">
          <ac:chgData name="Guisao Betancur, Ana Maria" userId="5d132ca8-eea2-48a4-9cc4-8a27b739f380" providerId="ADAL" clId="{03138920-F2FF-42EC-BDF4-985C1169A172}" dt="2025-10-11T18:03:32.298" v="5804" actId="164"/>
          <ac:spMkLst>
            <pc:docMk/>
            <pc:sldMk cId="956731852" sldId="445"/>
            <ac:spMk id="68" creationId="{138A4DDA-5661-4D2C-F949-CE776F116C74}"/>
          </ac:spMkLst>
        </pc:spChg>
        <pc:spChg chg="mod">
          <ac:chgData name="Guisao Betancur, Ana Maria" userId="5d132ca8-eea2-48a4-9cc4-8a27b739f380" providerId="ADAL" clId="{03138920-F2FF-42EC-BDF4-985C1169A172}" dt="2025-10-11T18:54:25.569" v="6569" actId="1076"/>
          <ac:spMkLst>
            <pc:docMk/>
            <pc:sldMk cId="956731852" sldId="445"/>
            <ac:spMk id="69" creationId="{87CDB226-7178-06C1-AA88-831F7F85824E}"/>
          </ac:spMkLst>
        </pc:spChg>
        <pc:spChg chg="mod topLvl">
          <ac:chgData name="Guisao Betancur, Ana Maria" userId="5d132ca8-eea2-48a4-9cc4-8a27b739f380" providerId="ADAL" clId="{03138920-F2FF-42EC-BDF4-985C1169A172}" dt="2025-10-11T18:39:53.461" v="6326" actId="1076"/>
          <ac:spMkLst>
            <pc:docMk/>
            <pc:sldMk cId="956731852" sldId="445"/>
            <ac:spMk id="71" creationId="{156E09E7-695B-6D79-5470-9941E37CC2B7}"/>
          </ac:spMkLst>
        </pc:spChg>
        <pc:spChg chg="mod topLvl">
          <ac:chgData name="Guisao Betancur, Ana Maria" userId="5d132ca8-eea2-48a4-9cc4-8a27b739f380" providerId="ADAL" clId="{03138920-F2FF-42EC-BDF4-985C1169A172}" dt="2025-10-11T18:54:25.569" v="6569" actId="1076"/>
          <ac:spMkLst>
            <pc:docMk/>
            <pc:sldMk cId="956731852" sldId="445"/>
            <ac:spMk id="77" creationId="{800D693F-F86B-8111-C3D7-B6B36C0F4755}"/>
          </ac:spMkLst>
        </pc:spChg>
        <pc:spChg chg="mod topLvl">
          <ac:chgData name="Guisao Betancur, Ana Maria" userId="5d132ca8-eea2-48a4-9cc4-8a27b739f380" providerId="ADAL" clId="{03138920-F2FF-42EC-BDF4-985C1169A172}" dt="2025-10-11T18:59:06.592" v="6627" actId="20577"/>
          <ac:spMkLst>
            <pc:docMk/>
            <pc:sldMk cId="956731852" sldId="445"/>
            <ac:spMk id="78" creationId="{121F7126-D5E5-C3AD-4A1B-9D7B0B8DAB46}"/>
          </ac:spMkLst>
        </pc:spChg>
        <pc:spChg chg="mod">
          <ac:chgData name="Guisao Betancur, Ana Maria" userId="5d132ca8-eea2-48a4-9cc4-8a27b739f380" providerId="ADAL" clId="{03138920-F2FF-42EC-BDF4-985C1169A172}" dt="2025-10-11T18:59:06.592" v="6627" actId="20577"/>
          <ac:spMkLst>
            <pc:docMk/>
            <pc:sldMk cId="956731852" sldId="445"/>
            <ac:spMk id="79" creationId="{4298DA96-709A-2784-0DF7-0DFC7DEEEB45}"/>
          </ac:spMkLst>
        </pc:spChg>
        <pc:spChg chg="mod topLvl">
          <ac:chgData name="Guisao Betancur, Ana Maria" userId="5d132ca8-eea2-48a4-9cc4-8a27b739f380" providerId="ADAL" clId="{03138920-F2FF-42EC-BDF4-985C1169A172}" dt="2025-10-11T18:59:06.592" v="6627" actId="20577"/>
          <ac:spMkLst>
            <pc:docMk/>
            <pc:sldMk cId="956731852" sldId="445"/>
            <ac:spMk id="85" creationId="{D79FE396-1386-21E7-8643-F15618925A11}"/>
          </ac:spMkLst>
        </pc:spChg>
        <pc:spChg chg="mod">
          <ac:chgData name="Guisao Betancur, Ana Maria" userId="5d132ca8-eea2-48a4-9cc4-8a27b739f380" providerId="ADAL" clId="{03138920-F2FF-42EC-BDF4-985C1169A172}" dt="2025-10-11T18:59:15.379" v="6629" actId="1076"/>
          <ac:spMkLst>
            <pc:docMk/>
            <pc:sldMk cId="956731852" sldId="445"/>
            <ac:spMk id="86" creationId="{EEB0828A-0B94-1C37-BC32-D7A28372C06B}"/>
          </ac:spMkLst>
        </pc:spChg>
        <pc:spChg chg="mod topLvl">
          <ac:chgData name="Guisao Betancur, Ana Maria" userId="5d132ca8-eea2-48a4-9cc4-8a27b739f380" providerId="ADAL" clId="{03138920-F2FF-42EC-BDF4-985C1169A172}" dt="2025-10-11T18:59:06.592" v="6627" actId="20577"/>
          <ac:spMkLst>
            <pc:docMk/>
            <pc:sldMk cId="956731852" sldId="445"/>
            <ac:spMk id="87" creationId="{6DE93E2D-279B-128B-CF66-FDD1F6625D0D}"/>
          </ac:spMkLst>
        </pc:spChg>
        <pc:spChg chg="mod topLvl">
          <ac:chgData name="Guisao Betancur, Ana Maria" userId="5d132ca8-eea2-48a4-9cc4-8a27b739f380" providerId="ADAL" clId="{03138920-F2FF-42EC-BDF4-985C1169A172}" dt="2025-10-11T18:59:06.592" v="6627" actId="20577"/>
          <ac:spMkLst>
            <pc:docMk/>
            <pc:sldMk cId="956731852" sldId="445"/>
            <ac:spMk id="88" creationId="{132806C8-1A57-9675-3560-7C5E0538B869}"/>
          </ac:spMkLst>
        </pc:spChg>
        <pc:spChg chg="mod topLvl">
          <ac:chgData name="Guisao Betancur, Ana Maria" userId="5d132ca8-eea2-48a4-9cc4-8a27b739f380" providerId="ADAL" clId="{03138920-F2FF-42EC-BDF4-985C1169A172}" dt="2025-10-11T18:57:20.933" v="6619" actId="207"/>
          <ac:spMkLst>
            <pc:docMk/>
            <pc:sldMk cId="956731852" sldId="445"/>
            <ac:spMk id="89" creationId="{34003609-35F3-418C-CC0C-12FDD220E54E}"/>
          </ac:spMkLst>
        </pc:spChg>
        <pc:spChg chg="mod">
          <ac:chgData name="Guisao Betancur, Ana Maria" userId="5d132ca8-eea2-48a4-9cc4-8a27b739f380" providerId="ADAL" clId="{03138920-F2FF-42EC-BDF4-985C1169A172}" dt="2025-10-11T18:57:17.653" v="6618" actId="207"/>
          <ac:spMkLst>
            <pc:docMk/>
            <pc:sldMk cId="956731852" sldId="445"/>
            <ac:spMk id="90" creationId="{CA26637C-7ABA-FD49-8C5E-C32089AEA0C9}"/>
          </ac:spMkLst>
        </pc:spChg>
        <pc:spChg chg="mod">
          <ac:chgData name="Guisao Betancur, Ana Maria" userId="5d132ca8-eea2-48a4-9cc4-8a27b739f380" providerId="ADAL" clId="{03138920-F2FF-42EC-BDF4-985C1169A172}" dt="2025-10-11T18:57:09.763" v="6616" actId="207"/>
          <ac:spMkLst>
            <pc:docMk/>
            <pc:sldMk cId="956731852" sldId="445"/>
            <ac:spMk id="91" creationId="{7CC1FBDB-A384-96FE-0D84-325E59FCBE52}"/>
          </ac:spMkLst>
        </pc:spChg>
        <pc:spChg chg="mod">
          <ac:chgData name="Guisao Betancur, Ana Maria" userId="5d132ca8-eea2-48a4-9cc4-8a27b739f380" providerId="ADAL" clId="{03138920-F2FF-42EC-BDF4-985C1169A172}" dt="2025-10-11T18:57:05.072" v="6615" actId="207"/>
          <ac:spMkLst>
            <pc:docMk/>
            <pc:sldMk cId="956731852" sldId="445"/>
            <ac:spMk id="92" creationId="{66B067BD-33B8-A061-4C48-A6558B2FCAF0}"/>
          </ac:spMkLst>
        </pc:spChg>
        <pc:spChg chg="mod">
          <ac:chgData name="Guisao Betancur, Ana Maria" userId="5d132ca8-eea2-48a4-9cc4-8a27b739f380" providerId="ADAL" clId="{03138920-F2FF-42EC-BDF4-985C1169A172}" dt="2025-10-11T18:59:06.592" v="6627" actId="20577"/>
          <ac:spMkLst>
            <pc:docMk/>
            <pc:sldMk cId="956731852" sldId="445"/>
            <ac:spMk id="93" creationId="{6ECC784B-BC12-6CDF-9CED-B7B9B66999DA}"/>
          </ac:spMkLst>
        </pc:spChg>
        <pc:spChg chg="add mod">
          <ac:chgData name="Guisao Betancur, Ana Maria" userId="5d132ca8-eea2-48a4-9cc4-8a27b739f380" providerId="ADAL" clId="{03138920-F2FF-42EC-BDF4-985C1169A172}" dt="2025-10-11T18:55:16.533" v="6576" actId="1076"/>
          <ac:spMkLst>
            <pc:docMk/>
            <pc:sldMk cId="956731852" sldId="445"/>
            <ac:spMk id="108" creationId="{76FB13E8-3D08-4010-7270-DAAE9CB7B431}"/>
          </ac:spMkLst>
        </pc:spChg>
        <pc:spChg chg="add mod ord">
          <ac:chgData name="Guisao Betancur, Ana Maria" userId="5d132ca8-eea2-48a4-9cc4-8a27b739f380" providerId="ADAL" clId="{03138920-F2FF-42EC-BDF4-985C1169A172}" dt="2025-10-13T20:45:24.397" v="11615" actId="1076"/>
          <ac:spMkLst>
            <pc:docMk/>
            <pc:sldMk cId="956731852" sldId="445"/>
            <ac:spMk id="110" creationId="{C83FB284-29C1-7117-8BF1-BBBB7C97E7C1}"/>
          </ac:spMkLst>
        </pc:spChg>
        <pc:spChg chg="add mod">
          <ac:chgData name="Guisao Betancur, Ana Maria" userId="5d132ca8-eea2-48a4-9cc4-8a27b739f380" providerId="ADAL" clId="{03138920-F2FF-42EC-BDF4-985C1169A172}" dt="2025-10-11T18:48:58.750" v="6508" actId="207"/>
          <ac:spMkLst>
            <pc:docMk/>
            <pc:sldMk cId="956731852" sldId="445"/>
            <ac:spMk id="124" creationId="{EA657135-13ED-DDCC-F9AE-899C94E4290B}"/>
          </ac:spMkLst>
        </pc:spChg>
        <pc:spChg chg="add mod">
          <ac:chgData name="Guisao Betancur, Ana Maria" userId="5d132ca8-eea2-48a4-9cc4-8a27b739f380" providerId="ADAL" clId="{03138920-F2FF-42EC-BDF4-985C1169A172}" dt="2025-10-11T19:00:10.801" v="6655" actId="1076"/>
          <ac:spMkLst>
            <pc:docMk/>
            <pc:sldMk cId="956731852" sldId="445"/>
            <ac:spMk id="127" creationId="{2BCA40FA-4FB0-165D-B092-6D07C0F30D69}"/>
          </ac:spMkLst>
        </pc:spChg>
        <pc:spChg chg="add mod">
          <ac:chgData name="Guisao Betancur, Ana Maria" userId="5d132ca8-eea2-48a4-9cc4-8a27b739f380" providerId="ADAL" clId="{03138920-F2FF-42EC-BDF4-985C1169A172}" dt="2025-10-11T18:56:11.548" v="6611" actId="164"/>
          <ac:spMkLst>
            <pc:docMk/>
            <pc:sldMk cId="956731852" sldId="445"/>
            <ac:spMk id="136" creationId="{48410EFB-AFD9-6ECA-121A-3D3DA0097897}"/>
          </ac:spMkLst>
        </pc:spChg>
        <pc:grpChg chg="add mod">
          <ac:chgData name="Guisao Betancur, Ana Maria" userId="5d132ca8-eea2-48a4-9cc4-8a27b739f380" providerId="ADAL" clId="{03138920-F2FF-42EC-BDF4-985C1169A172}" dt="2025-10-11T17:56:50.220" v="5769" actId="164"/>
          <ac:grpSpMkLst>
            <pc:docMk/>
            <pc:sldMk cId="956731852" sldId="445"/>
            <ac:grpSpMk id="97" creationId="{1CF971EE-8558-524F-EBD0-5246F1A49850}"/>
          </ac:grpSpMkLst>
        </pc:grpChg>
        <pc:grpChg chg="add mod ord">
          <ac:chgData name="Guisao Betancur, Ana Maria" userId="5d132ca8-eea2-48a4-9cc4-8a27b739f380" providerId="ADAL" clId="{03138920-F2FF-42EC-BDF4-985C1169A172}" dt="2025-10-13T20:55:15.037" v="11634" actId="167"/>
          <ac:grpSpMkLst>
            <pc:docMk/>
            <pc:sldMk cId="956731852" sldId="445"/>
            <ac:grpSpMk id="98" creationId="{A90FFD1D-9647-05F7-6C49-2632F619BDC3}"/>
          </ac:grpSpMkLst>
        </pc:grpChg>
        <pc:grpChg chg="add mod">
          <ac:chgData name="Guisao Betancur, Ana Maria" userId="5d132ca8-eea2-48a4-9cc4-8a27b739f380" providerId="ADAL" clId="{03138920-F2FF-42EC-BDF4-985C1169A172}" dt="2025-10-11T18:59:06.592" v="6627" actId="20577"/>
          <ac:grpSpMkLst>
            <pc:docMk/>
            <pc:sldMk cId="956731852" sldId="445"/>
            <ac:grpSpMk id="100" creationId="{38D254BB-46C6-E6E6-46DD-6AF012F96F2D}"/>
          </ac:grpSpMkLst>
        </pc:grpChg>
        <pc:grpChg chg="add mod">
          <ac:chgData name="Guisao Betancur, Ana Maria" userId="5d132ca8-eea2-48a4-9cc4-8a27b739f380" providerId="ADAL" clId="{03138920-F2FF-42EC-BDF4-985C1169A172}" dt="2025-10-11T18:03:32.298" v="5804" actId="164"/>
          <ac:grpSpMkLst>
            <pc:docMk/>
            <pc:sldMk cId="956731852" sldId="445"/>
            <ac:grpSpMk id="107" creationId="{F8762E0B-80E0-87E9-2CA2-13052C6F78CB}"/>
          </ac:grpSpMkLst>
        </pc:grpChg>
        <pc:grpChg chg="add mod">
          <ac:chgData name="Guisao Betancur, Ana Maria" userId="5d132ca8-eea2-48a4-9cc4-8a27b739f380" providerId="ADAL" clId="{03138920-F2FF-42EC-BDF4-985C1169A172}" dt="2025-10-11T18:55:42.909" v="6610" actId="1037"/>
          <ac:grpSpMkLst>
            <pc:docMk/>
            <pc:sldMk cId="956731852" sldId="445"/>
            <ac:grpSpMk id="130" creationId="{465A6801-5837-E2A7-36C5-8C4C438436B9}"/>
          </ac:grpSpMkLst>
        </pc:grpChg>
        <pc:grpChg chg="add mod">
          <ac:chgData name="Guisao Betancur, Ana Maria" userId="5d132ca8-eea2-48a4-9cc4-8a27b739f380" providerId="ADAL" clId="{03138920-F2FF-42EC-BDF4-985C1169A172}" dt="2025-10-11T19:02:47.474" v="6662" actId="1076"/>
          <ac:grpSpMkLst>
            <pc:docMk/>
            <pc:sldMk cId="956731852" sldId="445"/>
            <ac:grpSpMk id="137" creationId="{2D18ACBB-CFB0-0E14-90E1-67B53BDC8EBD}"/>
          </ac:grpSpMkLst>
        </pc:grpChg>
        <pc:picChg chg="mod">
          <ac:chgData name="Guisao Betancur, Ana Maria" userId="5d132ca8-eea2-48a4-9cc4-8a27b739f380" providerId="ADAL" clId="{03138920-F2FF-42EC-BDF4-985C1169A172}" dt="2025-10-11T18:59:06.592" v="6627" actId="20577"/>
          <ac:picMkLst>
            <pc:docMk/>
            <pc:sldMk cId="956731852" sldId="445"/>
            <ac:picMk id="55" creationId="{EDF5032B-EC6E-3A01-2CFE-CF1B981024B9}"/>
          </ac:picMkLst>
        </pc:picChg>
        <pc:picChg chg="mod">
          <ac:chgData name="Guisao Betancur, Ana Maria" userId="5d132ca8-eea2-48a4-9cc4-8a27b739f380" providerId="ADAL" clId="{03138920-F2FF-42EC-BDF4-985C1169A172}" dt="2025-10-11T17:59:06.155" v="5775" actId="164"/>
          <ac:picMkLst>
            <pc:docMk/>
            <pc:sldMk cId="956731852" sldId="445"/>
            <ac:picMk id="58" creationId="{ED9AD249-767A-58E9-6B72-5A6952F462F8}"/>
          </ac:picMkLst>
        </pc:picChg>
        <pc:picChg chg="add mod ord topLvl">
          <ac:chgData name="Guisao Betancur, Ana Maria" userId="5d132ca8-eea2-48a4-9cc4-8a27b739f380" providerId="ADAL" clId="{03138920-F2FF-42EC-BDF4-985C1169A172}" dt="2025-10-11T18:54:45.861" v="6571" actId="1076"/>
          <ac:picMkLst>
            <pc:docMk/>
            <pc:sldMk cId="956731852" sldId="445"/>
            <ac:picMk id="95" creationId="{E6BDBAEB-BF7F-C6EE-1EEB-3959F046CB35}"/>
          </ac:picMkLst>
        </pc:picChg>
        <pc:picChg chg="add mod ord">
          <ac:chgData name="Guisao Betancur, Ana Maria" userId="5d132ca8-eea2-48a4-9cc4-8a27b739f380" providerId="ADAL" clId="{03138920-F2FF-42EC-BDF4-985C1169A172}" dt="2025-10-11T19:02:47.474" v="6662" actId="1076"/>
          <ac:picMkLst>
            <pc:docMk/>
            <pc:sldMk cId="956731852" sldId="445"/>
            <ac:picMk id="114" creationId="{09D082F6-BC17-13E1-C0FD-32890FFBF724}"/>
          </ac:picMkLst>
        </pc:picChg>
        <pc:picChg chg="add del mod">
          <ac:chgData name="Guisao Betancur, Ana Maria" userId="5d132ca8-eea2-48a4-9cc4-8a27b739f380" providerId="ADAL" clId="{03138920-F2FF-42EC-BDF4-985C1169A172}" dt="2025-10-11T19:02:47.474" v="6662" actId="1076"/>
          <ac:picMkLst>
            <pc:docMk/>
            <pc:sldMk cId="956731852" sldId="445"/>
            <ac:picMk id="115" creationId="{AE6B0DB3-7647-A017-3734-794EA0E7964A}"/>
          </ac:picMkLst>
        </pc:picChg>
        <pc:picChg chg="add mod">
          <ac:chgData name="Guisao Betancur, Ana Maria" userId="5d132ca8-eea2-48a4-9cc4-8a27b739f380" providerId="ADAL" clId="{03138920-F2FF-42EC-BDF4-985C1169A172}" dt="2025-10-11T19:02:47.474" v="6662" actId="1076"/>
          <ac:picMkLst>
            <pc:docMk/>
            <pc:sldMk cId="956731852" sldId="445"/>
            <ac:picMk id="121" creationId="{0F831424-A0F0-67C0-CBF1-35546CCB9E2C}"/>
          </ac:picMkLst>
        </pc:picChg>
        <pc:cxnChg chg="mod">
          <ac:chgData name="Guisao Betancur, Ana Maria" userId="5d132ca8-eea2-48a4-9cc4-8a27b739f380" providerId="ADAL" clId="{03138920-F2FF-42EC-BDF4-985C1169A172}" dt="2025-10-11T18:02:54.659" v="5798" actId="208"/>
          <ac:cxnSpMkLst>
            <pc:docMk/>
            <pc:sldMk cId="956731852" sldId="445"/>
            <ac:cxnSpMk id="65" creationId="{A0E054A0-6562-6883-2444-6E9E15603A9F}"/>
          </ac:cxnSpMkLst>
        </pc:cxnChg>
        <pc:cxnChg chg="mod topLvl">
          <ac:chgData name="Guisao Betancur, Ana Maria" userId="5d132ca8-eea2-48a4-9cc4-8a27b739f380" providerId="ADAL" clId="{03138920-F2FF-42EC-BDF4-985C1169A172}" dt="2025-10-11T18:03:32.298" v="5804" actId="164"/>
          <ac:cxnSpMkLst>
            <pc:docMk/>
            <pc:sldMk cId="956731852" sldId="445"/>
            <ac:cxnSpMk id="67" creationId="{DE056105-59B6-A9BA-0143-DF6465EE4012}"/>
          </ac:cxnSpMkLst>
        </pc:cxnChg>
        <pc:cxnChg chg="mod">
          <ac:chgData name="Guisao Betancur, Ana Maria" userId="5d132ca8-eea2-48a4-9cc4-8a27b739f380" providerId="ADAL" clId="{03138920-F2FF-42EC-BDF4-985C1169A172}" dt="2025-10-11T18:40:33.387" v="6330" actId="14100"/>
          <ac:cxnSpMkLst>
            <pc:docMk/>
            <pc:sldMk cId="956731852" sldId="445"/>
            <ac:cxnSpMk id="70" creationId="{AA1FD987-0B2B-FE66-4BDD-44C2E4B72419}"/>
          </ac:cxnSpMkLst>
        </pc:cxnChg>
        <pc:cxnChg chg="mod topLvl">
          <ac:chgData name="Guisao Betancur, Ana Maria" userId="5d132ca8-eea2-48a4-9cc4-8a27b739f380" providerId="ADAL" clId="{03138920-F2FF-42EC-BDF4-985C1169A172}" dt="2025-10-11T18:03:32.298" v="5804" actId="164"/>
          <ac:cxnSpMkLst>
            <pc:docMk/>
            <pc:sldMk cId="956731852" sldId="445"/>
            <ac:cxnSpMk id="80" creationId="{E883A664-0908-729C-DD8D-2AB74ECB47EC}"/>
          </ac:cxnSpMkLst>
        </pc:cxnChg>
        <pc:cxnChg chg="mod">
          <ac:chgData name="Guisao Betancur, Ana Maria" userId="5d132ca8-eea2-48a4-9cc4-8a27b739f380" providerId="ADAL" clId="{03138920-F2FF-42EC-BDF4-985C1169A172}" dt="2025-10-11T17:59:06.155" v="5775" actId="164"/>
          <ac:cxnSpMkLst>
            <pc:docMk/>
            <pc:sldMk cId="956731852" sldId="445"/>
            <ac:cxnSpMk id="83" creationId="{5F11BDDC-EEA2-446E-358E-55D0B33BD5C7}"/>
          </ac:cxnSpMkLst>
        </pc:cxnChg>
        <pc:cxnChg chg="mod">
          <ac:chgData name="Guisao Betancur, Ana Maria" userId="5d132ca8-eea2-48a4-9cc4-8a27b739f380" providerId="ADAL" clId="{03138920-F2FF-42EC-BDF4-985C1169A172}" dt="2025-10-11T17:59:06.155" v="5775" actId="164"/>
          <ac:cxnSpMkLst>
            <pc:docMk/>
            <pc:sldMk cId="956731852" sldId="445"/>
            <ac:cxnSpMk id="84" creationId="{5E24D195-D594-A945-80F1-2F98279EBDFC}"/>
          </ac:cxnSpMkLst>
        </pc:cxnChg>
        <pc:cxnChg chg="add mod">
          <ac:chgData name="Guisao Betancur, Ana Maria" userId="5d132ca8-eea2-48a4-9cc4-8a27b739f380" providerId="ADAL" clId="{03138920-F2FF-42EC-BDF4-985C1169A172}" dt="2025-10-11T18:40:52.738" v="6334" actId="1038"/>
          <ac:cxnSpMkLst>
            <pc:docMk/>
            <pc:sldMk cId="956731852" sldId="445"/>
            <ac:cxnSpMk id="101" creationId="{F77A9043-18B0-FEF3-06F1-219F66935320}"/>
          </ac:cxnSpMkLst>
        </pc:cxnChg>
        <pc:cxnChg chg="add mod">
          <ac:chgData name="Guisao Betancur, Ana Maria" userId="5d132ca8-eea2-48a4-9cc4-8a27b739f380" providerId="ADAL" clId="{03138920-F2FF-42EC-BDF4-985C1169A172}" dt="2025-10-11T19:00:10.801" v="6655" actId="1076"/>
          <ac:cxnSpMkLst>
            <pc:docMk/>
            <pc:sldMk cId="956731852" sldId="445"/>
            <ac:cxnSpMk id="129" creationId="{C1026AEC-4122-EC3B-E134-DF76B4FDE94D}"/>
          </ac:cxnSpMkLst>
        </pc:cxnChg>
        <pc:cxnChg chg="add mod">
          <ac:chgData name="Guisao Betancur, Ana Maria" userId="5d132ca8-eea2-48a4-9cc4-8a27b739f380" providerId="ADAL" clId="{03138920-F2FF-42EC-BDF4-985C1169A172}" dt="2025-10-11T18:56:11.548" v="6611" actId="164"/>
          <ac:cxnSpMkLst>
            <pc:docMk/>
            <pc:sldMk cId="956731852" sldId="445"/>
            <ac:cxnSpMk id="132" creationId="{7E506FEE-11E3-6704-5E7C-313D521B55AD}"/>
          </ac:cxnSpMkLst>
        </pc:cxnChg>
      </pc:sldChg>
      <pc:sldChg chg="addSp delSp modSp add mod modAnim modNotesTx">
        <pc:chgData name="Guisao Betancur, Ana Maria" userId="5d132ca8-eea2-48a4-9cc4-8a27b739f380" providerId="ADAL" clId="{03138920-F2FF-42EC-BDF4-985C1169A172}" dt="2025-10-13T11:57:14.193" v="11388" actId="20577"/>
        <pc:sldMkLst>
          <pc:docMk/>
          <pc:sldMk cId="4111379865" sldId="446"/>
        </pc:sldMkLst>
        <pc:spChg chg="mod">
          <ac:chgData name="Guisao Betancur, Ana Maria" userId="5d132ca8-eea2-48a4-9cc4-8a27b739f380" providerId="ADAL" clId="{03138920-F2FF-42EC-BDF4-985C1169A172}" dt="2025-10-11T21:18:19.765" v="9003"/>
          <ac:spMkLst>
            <pc:docMk/>
            <pc:sldMk cId="4111379865" sldId="446"/>
            <ac:spMk id="2" creationId="{5FE26C75-0399-A806-E3F4-BC559EF68FE3}"/>
          </ac:spMkLst>
        </pc:spChg>
        <pc:spChg chg="mod">
          <ac:chgData name="Guisao Betancur, Ana Maria" userId="5d132ca8-eea2-48a4-9cc4-8a27b739f380" providerId="ADAL" clId="{03138920-F2FF-42EC-BDF4-985C1169A172}" dt="2025-10-11T21:12:02.174" v="8785" actId="20577"/>
          <ac:spMkLst>
            <pc:docMk/>
            <pc:sldMk cId="4111379865" sldId="446"/>
            <ac:spMk id="8" creationId="{228F23BC-2CEA-978A-C4E1-A072D08106AD}"/>
          </ac:spMkLst>
        </pc:spChg>
        <pc:spChg chg="add mod">
          <ac:chgData name="Guisao Betancur, Ana Maria" userId="5d132ca8-eea2-48a4-9cc4-8a27b739f380" providerId="ADAL" clId="{03138920-F2FF-42EC-BDF4-985C1169A172}" dt="2025-10-13T11:57:14.193" v="11388" actId="20577"/>
          <ac:spMkLst>
            <pc:docMk/>
            <pc:sldMk cId="4111379865" sldId="446"/>
            <ac:spMk id="11" creationId="{9CDCDD1B-99EF-9603-91F4-918E8B561085}"/>
          </ac:spMkLst>
        </pc:spChg>
        <pc:spChg chg="mod">
          <ac:chgData name="Guisao Betancur, Ana Maria" userId="5d132ca8-eea2-48a4-9cc4-8a27b739f380" providerId="ADAL" clId="{03138920-F2FF-42EC-BDF4-985C1169A172}" dt="2025-10-11T20:30:45.606" v="7718" actId="1076"/>
          <ac:spMkLst>
            <pc:docMk/>
            <pc:sldMk cId="4111379865" sldId="446"/>
            <ac:spMk id="65" creationId="{85DB4ADB-7583-0C70-F5E0-26CCE7B2E231}"/>
          </ac:spMkLst>
        </pc:spChg>
        <pc:spChg chg="mod">
          <ac:chgData name="Guisao Betancur, Ana Maria" userId="5d132ca8-eea2-48a4-9cc4-8a27b739f380" providerId="ADAL" clId="{03138920-F2FF-42EC-BDF4-985C1169A172}" dt="2025-10-13T11:57:06.428" v="11385" actId="20577"/>
          <ac:spMkLst>
            <pc:docMk/>
            <pc:sldMk cId="4111379865" sldId="446"/>
            <ac:spMk id="85" creationId="{5E6C1CB2-6BC5-4EE7-11C9-7130F64A97F4}"/>
          </ac:spMkLst>
        </pc:spChg>
        <pc:grpChg chg="mod">
          <ac:chgData name="Guisao Betancur, Ana Maria" userId="5d132ca8-eea2-48a4-9cc4-8a27b739f380" providerId="ADAL" clId="{03138920-F2FF-42EC-BDF4-985C1169A172}" dt="2025-10-11T20:30:45.606" v="7718" actId="1076"/>
          <ac:grpSpMkLst>
            <pc:docMk/>
            <pc:sldMk cId="4111379865" sldId="446"/>
            <ac:grpSpMk id="66" creationId="{FDD82E1D-2C89-6B3B-E44B-D1EC375607C1}"/>
          </ac:grpSpMkLst>
        </pc:grpChg>
        <pc:grpChg chg="mod">
          <ac:chgData name="Guisao Betancur, Ana Maria" userId="5d132ca8-eea2-48a4-9cc4-8a27b739f380" providerId="ADAL" clId="{03138920-F2FF-42EC-BDF4-985C1169A172}" dt="2025-10-11T20:30:45.606" v="7718" actId="1076"/>
          <ac:grpSpMkLst>
            <pc:docMk/>
            <pc:sldMk cId="4111379865" sldId="446"/>
            <ac:grpSpMk id="86" creationId="{CE3FF989-ACAF-96C1-B01D-EF33570604B4}"/>
          </ac:grpSpMkLst>
        </pc:grpChg>
        <pc:picChg chg="add mod">
          <ac:chgData name="Guisao Betancur, Ana Maria" userId="5d132ca8-eea2-48a4-9cc4-8a27b739f380" providerId="ADAL" clId="{03138920-F2FF-42EC-BDF4-985C1169A172}" dt="2025-10-11T20:37:33.559" v="7767" actId="1076"/>
          <ac:picMkLst>
            <pc:docMk/>
            <pc:sldMk cId="4111379865" sldId="446"/>
            <ac:picMk id="4" creationId="{5470E666-DBEB-2D52-28D8-187D417A4D8B}"/>
          </ac:picMkLst>
        </pc:picChg>
        <pc:picChg chg="mod">
          <ac:chgData name="Guisao Betancur, Ana Maria" userId="5d132ca8-eea2-48a4-9cc4-8a27b739f380" providerId="ADAL" clId="{03138920-F2FF-42EC-BDF4-985C1169A172}" dt="2025-10-11T20:30:45.606" v="7718" actId="1076"/>
          <ac:picMkLst>
            <pc:docMk/>
            <pc:sldMk cId="4111379865" sldId="446"/>
            <ac:picMk id="60" creationId="{4958B318-3F6E-0936-4391-E60549849B3E}"/>
          </ac:picMkLst>
        </pc:picChg>
        <pc:picChg chg="mod">
          <ac:chgData name="Guisao Betancur, Ana Maria" userId="5d132ca8-eea2-48a4-9cc4-8a27b739f380" providerId="ADAL" clId="{03138920-F2FF-42EC-BDF4-985C1169A172}" dt="2025-10-11T20:30:45.606" v="7718" actId="1076"/>
          <ac:picMkLst>
            <pc:docMk/>
            <pc:sldMk cId="4111379865" sldId="446"/>
            <ac:picMk id="61" creationId="{B2D9B3CC-FF38-7F63-3907-EEC807799FA7}"/>
          </ac:picMkLst>
        </pc:picChg>
        <pc:picChg chg="mod">
          <ac:chgData name="Guisao Betancur, Ana Maria" userId="5d132ca8-eea2-48a4-9cc4-8a27b739f380" providerId="ADAL" clId="{03138920-F2FF-42EC-BDF4-985C1169A172}" dt="2025-10-11T20:30:45.606" v="7718" actId="1076"/>
          <ac:picMkLst>
            <pc:docMk/>
            <pc:sldMk cId="4111379865" sldId="446"/>
            <ac:picMk id="63" creationId="{2D2E0C23-34D8-83D6-6DE7-3A9EDA1331FF}"/>
          </ac:picMkLst>
        </pc:picChg>
        <pc:picChg chg="mod">
          <ac:chgData name="Guisao Betancur, Ana Maria" userId="5d132ca8-eea2-48a4-9cc4-8a27b739f380" providerId="ADAL" clId="{03138920-F2FF-42EC-BDF4-985C1169A172}" dt="2025-10-11T20:30:45.606" v="7718" actId="1076"/>
          <ac:picMkLst>
            <pc:docMk/>
            <pc:sldMk cId="4111379865" sldId="446"/>
            <ac:picMk id="1026" creationId="{B32B3952-3507-AE0C-AE58-6E968CEA3938}"/>
          </ac:picMkLst>
        </pc:picChg>
        <pc:cxnChg chg="mod">
          <ac:chgData name="Guisao Betancur, Ana Maria" userId="5d132ca8-eea2-48a4-9cc4-8a27b739f380" providerId="ADAL" clId="{03138920-F2FF-42EC-BDF4-985C1169A172}" dt="2025-10-11T20:30:45.606" v="7718" actId="1076"/>
          <ac:cxnSpMkLst>
            <pc:docMk/>
            <pc:sldMk cId="4111379865" sldId="446"/>
            <ac:cxnSpMk id="68" creationId="{362E4C72-12FB-C7D8-0549-BAAA9A94FD81}"/>
          </ac:cxnSpMkLst>
        </pc:cxnChg>
        <pc:cxnChg chg="mod">
          <ac:chgData name="Guisao Betancur, Ana Maria" userId="5d132ca8-eea2-48a4-9cc4-8a27b739f380" providerId="ADAL" clId="{03138920-F2FF-42EC-BDF4-985C1169A172}" dt="2025-10-11T20:30:45.606" v="7718" actId="1076"/>
          <ac:cxnSpMkLst>
            <pc:docMk/>
            <pc:sldMk cId="4111379865" sldId="446"/>
            <ac:cxnSpMk id="79" creationId="{3383FF0D-7A5C-0356-2527-0E3E4981BCED}"/>
          </ac:cxnSpMkLst>
        </pc:cxnChg>
      </pc:sldChg>
      <pc:sldChg chg="addSp delSp modSp new mod delAnim modAnim">
        <pc:chgData name="Guisao Betancur, Ana Maria" userId="5d132ca8-eea2-48a4-9cc4-8a27b739f380" providerId="ADAL" clId="{03138920-F2FF-42EC-BDF4-985C1169A172}" dt="2025-10-13T12:16:12.723" v="11561" actId="20577"/>
        <pc:sldMkLst>
          <pc:docMk/>
          <pc:sldMk cId="244246916" sldId="447"/>
        </pc:sldMkLst>
        <pc:spChg chg="mod">
          <ac:chgData name="Guisao Betancur, Ana Maria" userId="5d132ca8-eea2-48a4-9cc4-8a27b739f380" providerId="ADAL" clId="{03138920-F2FF-42EC-BDF4-985C1169A172}" dt="2025-10-11T21:12:25.382" v="8788" actId="20577"/>
          <ac:spMkLst>
            <pc:docMk/>
            <pc:sldMk cId="244246916" sldId="447"/>
            <ac:spMk id="2" creationId="{4DC2F194-0D54-A20E-D7A8-590F5081A23C}"/>
          </ac:spMkLst>
        </pc:spChg>
        <pc:spChg chg="add del mod">
          <ac:chgData name="Guisao Betancur, Ana Maria" userId="5d132ca8-eea2-48a4-9cc4-8a27b739f380" providerId="ADAL" clId="{03138920-F2FF-42EC-BDF4-985C1169A172}" dt="2025-10-13T11:13:03.199" v="11058" actId="478"/>
          <ac:spMkLst>
            <pc:docMk/>
            <pc:sldMk cId="244246916" sldId="447"/>
            <ac:spMk id="3" creationId="{C14F0A21-BC9F-2698-451B-4813656DB95D}"/>
          </ac:spMkLst>
        </pc:spChg>
        <pc:spChg chg="add mod">
          <ac:chgData name="Guisao Betancur, Ana Maria" userId="5d132ca8-eea2-48a4-9cc4-8a27b739f380" providerId="ADAL" clId="{03138920-F2FF-42EC-BDF4-985C1169A172}" dt="2025-10-13T11:13:00.356" v="11057"/>
          <ac:spMkLst>
            <pc:docMk/>
            <pc:sldMk cId="244246916" sldId="447"/>
            <ac:spMk id="4" creationId="{2FDA6E53-91B1-710A-8C07-D60138C11829}"/>
          </ac:spMkLst>
        </pc:spChg>
        <pc:spChg chg="mod">
          <ac:chgData name="Guisao Betancur, Ana Maria" userId="5d132ca8-eea2-48a4-9cc4-8a27b739f380" providerId="ADAL" clId="{03138920-F2FF-42EC-BDF4-985C1169A172}" dt="2025-10-11T21:00:26.757" v="8111" actId="20577"/>
          <ac:spMkLst>
            <pc:docMk/>
            <pc:sldMk cId="244246916" sldId="447"/>
            <ac:spMk id="6" creationId="{0E2628F4-957F-2703-D998-41CF0D30567A}"/>
          </ac:spMkLst>
        </pc:spChg>
        <pc:spChg chg="add mod">
          <ac:chgData name="Guisao Betancur, Ana Maria" userId="5d132ca8-eea2-48a4-9cc4-8a27b739f380" providerId="ADAL" clId="{03138920-F2FF-42EC-BDF4-985C1169A172}" dt="2025-10-13T12:16:12.723" v="11561" actId="20577"/>
          <ac:spMkLst>
            <pc:docMk/>
            <pc:sldMk cId="244246916" sldId="447"/>
            <ac:spMk id="9" creationId="{A223939B-9DA5-66B8-01C1-B1122134085B}"/>
          </ac:spMkLst>
        </pc:spChg>
        <pc:spChg chg="add mod">
          <ac:chgData name="Guisao Betancur, Ana Maria" userId="5d132ca8-eea2-48a4-9cc4-8a27b739f380" providerId="ADAL" clId="{03138920-F2FF-42EC-BDF4-985C1169A172}" dt="2025-10-11T20:43:25.284" v="7793"/>
          <ac:spMkLst>
            <pc:docMk/>
            <pc:sldMk cId="244246916" sldId="447"/>
            <ac:spMk id="10" creationId="{8E733457-CF60-F995-E10E-552E43B88D9D}"/>
          </ac:spMkLst>
        </pc:spChg>
        <pc:spChg chg="add mod">
          <ac:chgData name="Guisao Betancur, Ana Maria" userId="5d132ca8-eea2-48a4-9cc4-8a27b739f380" providerId="ADAL" clId="{03138920-F2FF-42EC-BDF4-985C1169A172}" dt="2025-10-13T10:09:13.353" v="10377" actId="14100"/>
          <ac:spMkLst>
            <pc:docMk/>
            <pc:sldMk cId="244246916" sldId="447"/>
            <ac:spMk id="18" creationId="{2E79FDA0-9CEE-8C81-F4D4-D69E79BE8F86}"/>
          </ac:spMkLst>
        </pc:spChg>
        <pc:spChg chg="add del mod">
          <ac:chgData name="Guisao Betancur, Ana Maria" userId="5d132ca8-eea2-48a4-9cc4-8a27b739f380" providerId="ADAL" clId="{03138920-F2FF-42EC-BDF4-985C1169A172}" dt="2025-10-13T10:10:12.986" v="10386" actId="478"/>
          <ac:spMkLst>
            <pc:docMk/>
            <pc:sldMk cId="244246916" sldId="447"/>
            <ac:spMk id="20" creationId="{AEC643BB-2EAD-6BED-F1E1-B4A4C1A3F56F}"/>
          </ac:spMkLst>
        </pc:spChg>
        <pc:spChg chg="add mod">
          <ac:chgData name="Guisao Betancur, Ana Maria" userId="5d132ca8-eea2-48a4-9cc4-8a27b739f380" providerId="ADAL" clId="{03138920-F2FF-42EC-BDF4-985C1169A172}" dt="2025-10-13T12:16:08.436" v="11560" actId="1076"/>
          <ac:spMkLst>
            <pc:docMk/>
            <pc:sldMk cId="244246916" sldId="447"/>
            <ac:spMk id="22" creationId="{25CB443B-CC1E-C6EC-FE70-D3D4EE053648}"/>
          </ac:spMkLst>
        </pc:spChg>
        <pc:graphicFrameChg chg="add mod modGraphic">
          <ac:chgData name="Guisao Betancur, Ana Maria" userId="5d132ca8-eea2-48a4-9cc4-8a27b739f380" providerId="ADAL" clId="{03138920-F2FF-42EC-BDF4-985C1169A172}" dt="2025-10-13T12:16:08.436" v="11560" actId="1076"/>
          <ac:graphicFrameMkLst>
            <pc:docMk/>
            <pc:sldMk cId="244246916" sldId="447"/>
            <ac:graphicFrameMk id="21" creationId="{FDC727E6-5D3B-DCD0-CD79-4295B2818961}"/>
          </ac:graphicFrameMkLst>
        </pc:graphicFrameChg>
        <pc:picChg chg="add mod">
          <ac:chgData name="Guisao Betancur, Ana Maria" userId="5d132ca8-eea2-48a4-9cc4-8a27b739f380" providerId="ADAL" clId="{03138920-F2FF-42EC-BDF4-985C1169A172}" dt="2025-10-11T20:45:42.148" v="7813" actId="1076"/>
          <ac:picMkLst>
            <pc:docMk/>
            <pc:sldMk cId="244246916" sldId="447"/>
            <ac:picMk id="14" creationId="{34161EC4-D8EB-A018-7009-09F96BAE5ABA}"/>
          </ac:picMkLst>
        </pc:picChg>
      </pc:sldChg>
      <pc:sldChg chg="addSp delSp modSp new mod">
        <pc:chgData name="Guisao Betancur, Ana Maria" userId="5d132ca8-eea2-48a4-9cc4-8a27b739f380" providerId="ADAL" clId="{03138920-F2FF-42EC-BDF4-985C1169A172}" dt="2025-10-11T22:12:19.553" v="9683" actId="1076"/>
        <pc:sldMkLst>
          <pc:docMk/>
          <pc:sldMk cId="2508348734" sldId="448"/>
        </pc:sldMkLst>
        <pc:spChg chg="mod">
          <ac:chgData name="Guisao Betancur, Ana Maria" userId="5d132ca8-eea2-48a4-9cc4-8a27b739f380" providerId="ADAL" clId="{03138920-F2FF-42EC-BDF4-985C1169A172}" dt="2025-10-11T22:09:37.135" v="9658" actId="1036"/>
          <ac:spMkLst>
            <pc:docMk/>
            <pc:sldMk cId="2508348734" sldId="448"/>
            <ac:spMk id="3" creationId="{6CF9CA34-E606-0847-29D8-6D7E4FF78D6F}"/>
          </ac:spMkLst>
        </pc:spChg>
        <pc:spChg chg="mod">
          <ac:chgData name="Guisao Betancur, Ana Maria" userId="5d132ca8-eea2-48a4-9cc4-8a27b739f380" providerId="ADAL" clId="{03138920-F2FF-42EC-BDF4-985C1169A172}" dt="2025-10-11T22:09:37.135" v="9658" actId="1036"/>
          <ac:spMkLst>
            <pc:docMk/>
            <pc:sldMk cId="2508348734" sldId="448"/>
            <ac:spMk id="4" creationId="{AB231C79-108C-AA1E-18FE-79ABFB68D0B6}"/>
          </ac:spMkLst>
        </pc:spChg>
        <pc:spChg chg="add mod">
          <ac:chgData name="Guisao Betancur, Ana Maria" userId="5d132ca8-eea2-48a4-9cc4-8a27b739f380" providerId="ADAL" clId="{03138920-F2FF-42EC-BDF4-985C1169A172}" dt="2025-10-11T22:09:37.135" v="9658" actId="1036"/>
          <ac:spMkLst>
            <pc:docMk/>
            <pc:sldMk cId="2508348734" sldId="448"/>
            <ac:spMk id="6" creationId="{3CF68A71-4664-C4FA-357B-7F02B1FBAE64}"/>
          </ac:spMkLst>
        </pc:spChg>
        <pc:spChg chg="add mod">
          <ac:chgData name="Guisao Betancur, Ana Maria" userId="5d132ca8-eea2-48a4-9cc4-8a27b739f380" providerId="ADAL" clId="{03138920-F2FF-42EC-BDF4-985C1169A172}" dt="2025-10-11T22:09:37.135" v="9658" actId="1036"/>
          <ac:spMkLst>
            <pc:docMk/>
            <pc:sldMk cId="2508348734" sldId="448"/>
            <ac:spMk id="7" creationId="{BA31612D-8591-38B7-5EC5-4333704F9BBC}"/>
          </ac:spMkLst>
        </pc:spChg>
        <pc:spChg chg="add mod">
          <ac:chgData name="Guisao Betancur, Ana Maria" userId="5d132ca8-eea2-48a4-9cc4-8a27b739f380" providerId="ADAL" clId="{03138920-F2FF-42EC-BDF4-985C1169A172}" dt="2025-10-11T22:11:59.290" v="9680" actId="1076"/>
          <ac:spMkLst>
            <pc:docMk/>
            <pc:sldMk cId="2508348734" sldId="448"/>
            <ac:spMk id="10" creationId="{9A785200-F972-6467-E521-036A01E952B0}"/>
          </ac:spMkLst>
        </pc:spChg>
        <pc:spChg chg="add mod">
          <ac:chgData name="Guisao Betancur, Ana Maria" userId="5d132ca8-eea2-48a4-9cc4-8a27b739f380" providerId="ADAL" clId="{03138920-F2FF-42EC-BDF4-985C1169A172}" dt="2025-10-11T22:12:10.380" v="9682" actId="14100"/>
          <ac:spMkLst>
            <pc:docMk/>
            <pc:sldMk cId="2508348734" sldId="448"/>
            <ac:spMk id="11" creationId="{7932CC5E-CCDF-A177-200C-3BA8B19275B6}"/>
          </ac:spMkLst>
        </pc:spChg>
        <pc:picChg chg="add mod ord modCrop">
          <ac:chgData name="Guisao Betancur, Ana Maria" userId="5d132ca8-eea2-48a4-9cc4-8a27b739f380" providerId="ADAL" clId="{03138920-F2FF-42EC-BDF4-985C1169A172}" dt="2025-10-11T22:12:19.553" v="9683" actId="1076"/>
          <ac:picMkLst>
            <pc:docMk/>
            <pc:sldMk cId="2508348734" sldId="448"/>
            <ac:picMk id="12" creationId="{4EDF24C8-3339-D94A-3569-29397C92AAC2}"/>
          </ac:picMkLst>
        </pc:picChg>
      </pc:sldChg>
      <pc:sldChg chg="delSp modSp new mod">
        <pc:chgData name="Guisao Betancur, Ana Maria" userId="5d132ca8-eea2-48a4-9cc4-8a27b739f380" providerId="ADAL" clId="{03138920-F2FF-42EC-BDF4-985C1169A172}" dt="2025-10-11T22:19:47.916" v="10354" actId="207"/>
        <pc:sldMkLst>
          <pc:docMk/>
          <pc:sldMk cId="3139876373" sldId="449"/>
        </pc:sldMkLst>
        <pc:spChg chg="mod">
          <ac:chgData name="Guisao Betancur, Ana Maria" userId="5d132ca8-eea2-48a4-9cc4-8a27b739f380" providerId="ADAL" clId="{03138920-F2FF-42EC-BDF4-985C1169A172}" dt="2025-10-11T22:17:42.342" v="9912" actId="790"/>
          <ac:spMkLst>
            <pc:docMk/>
            <pc:sldMk cId="3139876373" sldId="449"/>
            <ac:spMk id="2" creationId="{DE4875D9-8B61-CF20-EB19-B37F4997F9BE}"/>
          </ac:spMkLst>
        </pc:spChg>
        <pc:spChg chg="mod">
          <ac:chgData name="Guisao Betancur, Ana Maria" userId="5d132ca8-eea2-48a4-9cc4-8a27b739f380" providerId="ADAL" clId="{03138920-F2FF-42EC-BDF4-985C1169A172}" dt="2025-10-11T22:17:34.658" v="9911" actId="20577"/>
          <ac:spMkLst>
            <pc:docMk/>
            <pc:sldMk cId="3139876373" sldId="449"/>
            <ac:spMk id="3" creationId="{B25976BA-3C60-0828-4D76-6E08BBF7B261}"/>
          </ac:spMkLst>
        </pc:spChg>
        <pc:spChg chg="mod">
          <ac:chgData name="Guisao Betancur, Ana Maria" userId="5d132ca8-eea2-48a4-9cc4-8a27b739f380" providerId="ADAL" clId="{03138920-F2FF-42EC-BDF4-985C1169A172}" dt="2025-10-11T22:19:47.916" v="10354" actId="207"/>
          <ac:spMkLst>
            <pc:docMk/>
            <pc:sldMk cId="3139876373" sldId="449"/>
            <ac:spMk id="6" creationId="{561B9B52-9525-9D87-29EF-C6E7D0E388DD}"/>
          </ac:spMkLst>
        </pc:spChg>
      </pc:sldChg>
      <pc:sldChg chg="addSp delSp modSp new mod">
        <pc:chgData name="Guisao Betancur, Ana Maria" userId="5d132ca8-eea2-48a4-9cc4-8a27b739f380" providerId="ADAL" clId="{03138920-F2FF-42EC-BDF4-985C1169A172}" dt="2025-10-11T22:29:31.483" v="10368" actId="20577"/>
        <pc:sldMkLst>
          <pc:docMk/>
          <pc:sldMk cId="2131890519" sldId="450"/>
        </pc:sldMkLst>
        <pc:spChg chg="mod">
          <ac:chgData name="Guisao Betancur, Ana Maria" userId="5d132ca8-eea2-48a4-9cc4-8a27b739f380" providerId="ADAL" clId="{03138920-F2FF-42EC-BDF4-985C1169A172}" dt="2025-10-11T22:18:06.938" v="9913" actId="790"/>
          <ac:spMkLst>
            <pc:docMk/>
            <pc:sldMk cId="2131890519" sldId="450"/>
            <ac:spMk id="2" creationId="{33859ECD-5E2D-F353-2F5A-A385A019ACBC}"/>
          </ac:spMkLst>
        </pc:spChg>
        <pc:spChg chg="mod">
          <ac:chgData name="Guisao Betancur, Ana Maria" userId="5d132ca8-eea2-48a4-9cc4-8a27b739f380" providerId="ADAL" clId="{03138920-F2FF-42EC-BDF4-985C1169A172}" dt="2025-10-11T22:19:59.844" v="10356" actId="207"/>
          <ac:spMkLst>
            <pc:docMk/>
            <pc:sldMk cId="2131890519" sldId="450"/>
            <ac:spMk id="6" creationId="{9E65B3FB-46FD-DCA0-69D3-ED77ACFEF9AA}"/>
          </ac:spMkLst>
        </pc:spChg>
        <pc:spChg chg="add mod">
          <ac:chgData name="Guisao Betancur, Ana Maria" userId="5d132ca8-eea2-48a4-9cc4-8a27b739f380" providerId="ADAL" clId="{03138920-F2FF-42EC-BDF4-985C1169A172}" dt="2025-10-11T22:18:23.280" v="9918" actId="27636"/>
          <ac:spMkLst>
            <pc:docMk/>
            <pc:sldMk cId="2131890519" sldId="450"/>
            <ac:spMk id="9" creationId="{F4B9162C-F457-C55F-93AF-60CD895752E8}"/>
          </ac:spMkLst>
        </pc:spChg>
        <pc:spChg chg="add mod">
          <ac:chgData name="Guisao Betancur, Ana Maria" userId="5d132ca8-eea2-48a4-9cc4-8a27b739f380" providerId="ADAL" clId="{03138920-F2FF-42EC-BDF4-985C1169A172}" dt="2025-10-11T22:29:31.483" v="10368" actId="20577"/>
          <ac:spMkLst>
            <pc:docMk/>
            <pc:sldMk cId="2131890519" sldId="450"/>
            <ac:spMk id="10" creationId="{6789EFC5-8A08-79F2-BF6E-30BABB94B17E}"/>
          </ac:spMkLst>
        </pc:spChg>
      </pc:sldChg>
      <pc:sldChg chg="addSp delSp modSp add mod delAnim modAnim">
        <pc:chgData name="Guisao Betancur, Ana Maria" userId="5d132ca8-eea2-48a4-9cc4-8a27b739f380" providerId="ADAL" clId="{03138920-F2FF-42EC-BDF4-985C1169A172}" dt="2025-10-13T21:02:20.363" v="11678" actId="113"/>
        <pc:sldMkLst>
          <pc:docMk/>
          <pc:sldMk cId="840221774" sldId="451"/>
        </pc:sldMkLst>
        <pc:spChg chg="add del mod">
          <ac:chgData name="Guisao Betancur, Ana Maria" userId="5d132ca8-eea2-48a4-9cc4-8a27b739f380" providerId="ADAL" clId="{03138920-F2FF-42EC-BDF4-985C1169A172}" dt="2025-10-13T12:29:14.632" v="11592" actId="478"/>
          <ac:spMkLst>
            <pc:docMk/>
            <pc:sldMk cId="840221774" sldId="451"/>
            <ac:spMk id="5" creationId="{80310270-5E21-1EBB-C360-870BA2B4F50A}"/>
          </ac:spMkLst>
        </pc:spChg>
        <pc:spChg chg="del">
          <ac:chgData name="Guisao Betancur, Ana Maria" userId="5d132ca8-eea2-48a4-9cc4-8a27b739f380" providerId="ADAL" clId="{03138920-F2FF-42EC-BDF4-985C1169A172}" dt="2025-10-13T11:10:06.861" v="11043" actId="478"/>
          <ac:spMkLst>
            <pc:docMk/>
            <pc:sldMk cId="840221774" sldId="451"/>
            <ac:spMk id="5" creationId="{FECCCB26-7F28-BDA8-C2CC-9C590A4ED480}"/>
          </ac:spMkLst>
        </pc:spChg>
        <pc:spChg chg="add del mod ord">
          <ac:chgData name="Guisao Betancur, Ana Maria" userId="5d132ca8-eea2-48a4-9cc4-8a27b739f380" providerId="ADAL" clId="{03138920-F2FF-42EC-BDF4-985C1169A172}" dt="2025-10-13T11:10:58.139" v="11052" actId="478"/>
          <ac:spMkLst>
            <pc:docMk/>
            <pc:sldMk cId="840221774" sldId="451"/>
            <ac:spMk id="7" creationId="{5932C4D2-96E7-B105-974C-D7E706ADF393}"/>
          </ac:spMkLst>
        </pc:spChg>
        <pc:spChg chg="add mod">
          <ac:chgData name="Guisao Betancur, Ana Maria" userId="5d132ca8-eea2-48a4-9cc4-8a27b739f380" providerId="ADAL" clId="{03138920-F2FF-42EC-BDF4-985C1169A172}" dt="2025-10-13T11:49:46.357" v="11303" actId="1076"/>
          <ac:spMkLst>
            <pc:docMk/>
            <pc:sldMk cId="840221774" sldId="451"/>
            <ac:spMk id="8" creationId="{F0F285FE-D6AC-45C7-85EC-1509514FC42D}"/>
          </ac:spMkLst>
        </pc:spChg>
        <pc:spChg chg="add mod ord">
          <ac:chgData name="Guisao Betancur, Ana Maria" userId="5d132ca8-eea2-48a4-9cc4-8a27b739f380" providerId="ADAL" clId="{03138920-F2FF-42EC-BDF4-985C1169A172}" dt="2025-10-13T11:48:25.978" v="11290" actId="1076"/>
          <ac:spMkLst>
            <pc:docMk/>
            <pc:sldMk cId="840221774" sldId="451"/>
            <ac:spMk id="10" creationId="{43FD4800-A451-7645-9CC3-1C371D4A9D27}"/>
          </ac:spMkLst>
        </pc:spChg>
        <pc:spChg chg="del">
          <ac:chgData name="Guisao Betancur, Ana Maria" userId="5d132ca8-eea2-48a4-9cc4-8a27b739f380" providerId="ADAL" clId="{03138920-F2FF-42EC-BDF4-985C1169A172}" dt="2025-10-13T11:10:00.351" v="11041" actId="478"/>
          <ac:spMkLst>
            <pc:docMk/>
            <pc:sldMk cId="840221774" sldId="451"/>
            <ac:spMk id="12" creationId="{74464B0E-D45F-6E03-EE04-B876074292D1}"/>
          </ac:spMkLst>
        </pc:spChg>
        <pc:spChg chg="del">
          <ac:chgData name="Guisao Betancur, Ana Maria" userId="5d132ca8-eea2-48a4-9cc4-8a27b739f380" providerId="ADAL" clId="{03138920-F2FF-42EC-BDF4-985C1169A172}" dt="2025-10-13T11:10:00.351" v="11041" actId="478"/>
          <ac:spMkLst>
            <pc:docMk/>
            <pc:sldMk cId="840221774" sldId="451"/>
            <ac:spMk id="13" creationId="{5BC37A59-BD9C-5B63-AFA8-5DAEED35236E}"/>
          </ac:spMkLst>
        </pc:spChg>
        <pc:spChg chg="del">
          <ac:chgData name="Guisao Betancur, Ana Maria" userId="5d132ca8-eea2-48a4-9cc4-8a27b739f380" providerId="ADAL" clId="{03138920-F2FF-42EC-BDF4-985C1169A172}" dt="2025-10-13T11:10:00.351" v="11041" actId="478"/>
          <ac:spMkLst>
            <pc:docMk/>
            <pc:sldMk cId="840221774" sldId="451"/>
            <ac:spMk id="14" creationId="{6CBA0AB8-0687-CAB4-5B46-A696167B93AF}"/>
          </ac:spMkLst>
        </pc:spChg>
        <pc:spChg chg="del">
          <ac:chgData name="Guisao Betancur, Ana Maria" userId="5d132ca8-eea2-48a4-9cc4-8a27b739f380" providerId="ADAL" clId="{03138920-F2FF-42EC-BDF4-985C1169A172}" dt="2025-10-13T11:10:00.351" v="11041" actId="478"/>
          <ac:spMkLst>
            <pc:docMk/>
            <pc:sldMk cId="840221774" sldId="451"/>
            <ac:spMk id="15" creationId="{021A5780-18C2-0B7F-9FE4-88FFAE4BA355}"/>
          </ac:spMkLst>
        </pc:spChg>
        <pc:spChg chg="del">
          <ac:chgData name="Guisao Betancur, Ana Maria" userId="5d132ca8-eea2-48a4-9cc4-8a27b739f380" providerId="ADAL" clId="{03138920-F2FF-42EC-BDF4-985C1169A172}" dt="2025-10-13T11:10:00.351" v="11041" actId="478"/>
          <ac:spMkLst>
            <pc:docMk/>
            <pc:sldMk cId="840221774" sldId="451"/>
            <ac:spMk id="16" creationId="{26BC2876-A69B-7D9F-4D81-313738F6B496}"/>
          </ac:spMkLst>
        </pc:spChg>
        <pc:spChg chg="del">
          <ac:chgData name="Guisao Betancur, Ana Maria" userId="5d132ca8-eea2-48a4-9cc4-8a27b739f380" providerId="ADAL" clId="{03138920-F2FF-42EC-BDF4-985C1169A172}" dt="2025-10-13T11:09:56.298" v="11040" actId="478"/>
          <ac:spMkLst>
            <pc:docMk/>
            <pc:sldMk cId="840221774" sldId="451"/>
            <ac:spMk id="17" creationId="{1453B64B-91C8-C52C-0650-1802F875D399}"/>
          </ac:spMkLst>
        </pc:spChg>
        <pc:spChg chg="del">
          <ac:chgData name="Guisao Betancur, Ana Maria" userId="5d132ca8-eea2-48a4-9cc4-8a27b739f380" providerId="ADAL" clId="{03138920-F2FF-42EC-BDF4-985C1169A172}" dt="2025-10-13T11:09:56.298" v="11040" actId="478"/>
          <ac:spMkLst>
            <pc:docMk/>
            <pc:sldMk cId="840221774" sldId="451"/>
            <ac:spMk id="18" creationId="{4FE07642-0AC9-54AF-D645-D7F89B595B1D}"/>
          </ac:spMkLst>
        </pc:spChg>
        <pc:spChg chg="del">
          <ac:chgData name="Guisao Betancur, Ana Maria" userId="5d132ca8-eea2-48a4-9cc4-8a27b739f380" providerId="ADAL" clId="{03138920-F2FF-42EC-BDF4-985C1169A172}" dt="2025-10-13T11:10:00.351" v="11041" actId="478"/>
          <ac:spMkLst>
            <pc:docMk/>
            <pc:sldMk cId="840221774" sldId="451"/>
            <ac:spMk id="19" creationId="{1D96E6EC-2B85-191B-D92D-CAAB2E985E00}"/>
          </ac:spMkLst>
        </pc:spChg>
        <pc:spChg chg="del">
          <ac:chgData name="Guisao Betancur, Ana Maria" userId="5d132ca8-eea2-48a4-9cc4-8a27b739f380" providerId="ADAL" clId="{03138920-F2FF-42EC-BDF4-985C1169A172}" dt="2025-10-13T11:09:56.298" v="11040" actId="478"/>
          <ac:spMkLst>
            <pc:docMk/>
            <pc:sldMk cId="840221774" sldId="451"/>
            <ac:spMk id="20" creationId="{B100DAC4-FD74-6FDD-D432-E13DF81A5287}"/>
          </ac:spMkLst>
        </pc:spChg>
        <pc:spChg chg="del">
          <ac:chgData name="Guisao Betancur, Ana Maria" userId="5d132ca8-eea2-48a4-9cc4-8a27b739f380" providerId="ADAL" clId="{03138920-F2FF-42EC-BDF4-985C1169A172}" dt="2025-10-13T11:10:00.351" v="11041" actId="478"/>
          <ac:spMkLst>
            <pc:docMk/>
            <pc:sldMk cId="840221774" sldId="451"/>
            <ac:spMk id="21" creationId="{0CAD1A4C-C16B-230F-5C7E-B9B7439D999D}"/>
          </ac:spMkLst>
        </pc:spChg>
        <pc:spChg chg="mod">
          <ac:chgData name="Guisao Betancur, Ana Maria" userId="5d132ca8-eea2-48a4-9cc4-8a27b739f380" providerId="ADAL" clId="{03138920-F2FF-42EC-BDF4-985C1169A172}" dt="2025-10-13T11:18:47.319" v="11126" actId="1038"/>
          <ac:spMkLst>
            <pc:docMk/>
            <pc:sldMk cId="840221774" sldId="451"/>
            <ac:spMk id="23" creationId="{7509FA85-6801-AD6A-D309-FC8F049A3E44}"/>
          </ac:spMkLst>
        </pc:spChg>
        <pc:spChg chg="del">
          <ac:chgData name="Guisao Betancur, Ana Maria" userId="5d132ca8-eea2-48a4-9cc4-8a27b739f380" providerId="ADAL" clId="{03138920-F2FF-42EC-BDF4-985C1169A172}" dt="2025-10-13T11:10:02.867" v="11042" actId="478"/>
          <ac:spMkLst>
            <pc:docMk/>
            <pc:sldMk cId="840221774" sldId="451"/>
            <ac:spMk id="24" creationId="{2C481F97-1F37-502B-444E-4CBE40F2AFA0}"/>
          </ac:spMkLst>
        </pc:spChg>
        <pc:spChg chg="add mod">
          <ac:chgData name="Guisao Betancur, Ana Maria" userId="5d132ca8-eea2-48a4-9cc4-8a27b739f380" providerId="ADAL" clId="{03138920-F2FF-42EC-BDF4-985C1169A172}" dt="2025-10-13T11:53:33.824" v="11348" actId="20577"/>
          <ac:spMkLst>
            <pc:docMk/>
            <pc:sldMk cId="840221774" sldId="451"/>
            <ac:spMk id="28" creationId="{50D39ADB-308A-2A13-551E-13EB446891B1}"/>
          </ac:spMkLst>
        </pc:spChg>
        <pc:spChg chg="mod">
          <ac:chgData name="Guisao Betancur, Ana Maria" userId="5d132ca8-eea2-48a4-9cc4-8a27b739f380" providerId="ADAL" clId="{03138920-F2FF-42EC-BDF4-985C1169A172}" dt="2025-10-13T11:09:42.439" v="11038" actId="20577"/>
          <ac:spMkLst>
            <pc:docMk/>
            <pc:sldMk cId="840221774" sldId="451"/>
            <ac:spMk id="30" creationId="{6CACD22F-997C-8D50-C896-2410F22C442F}"/>
          </ac:spMkLst>
        </pc:spChg>
        <pc:spChg chg="mod">
          <ac:chgData name="Guisao Betancur, Ana Maria" userId="5d132ca8-eea2-48a4-9cc4-8a27b739f380" providerId="ADAL" clId="{03138920-F2FF-42EC-BDF4-985C1169A172}" dt="2025-10-13T11:18:10.951" v="11116" actId="688"/>
          <ac:spMkLst>
            <pc:docMk/>
            <pc:sldMk cId="840221774" sldId="451"/>
            <ac:spMk id="31" creationId="{A2F4D036-FEBD-B58C-0700-1DAE93206EEA}"/>
          </ac:spMkLst>
        </pc:spChg>
        <pc:spChg chg="mod">
          <ac:chgData name="Guisao Betancur, Ana Maria" userId="5d132ca8-eea2-48a4-9cc4-8a27b739f380" providerId="ADAL" clId="{03138920-F2FF-42EC-BDF4-985C1169A172}" dt="2025-10-13T11:49:44.151" v="11302" actId="1076"/>
          <ac:spMkLst>
            <pc:docMk/>
            <pc:sldMk cId="840221774" sldId="451"/>
            <ac:spMk id="33" creationId="{11CC03CE-4801-0CFE-E5C4-EC9D5D4A1B3F}"/>
          </ac:spMkLst>
        </pc:spChg>
        <pc:spChg chg="mod">
          <ac:chgData name="Guisao Betancur, Ana Maria" userId="5d132ca8-eea2-48a4-9cc4-8a27b739f380" providerId="ADAL" clId="{03138920-F2FF-42EC-BDF4-985C1169A172}" dt="2025-10-13T21:02:20.363" v="11678" actId="113"/>
          <ac:spMkLst>
            <pc:docMk/>
            <pc:sldMk cId="840221774" sldId="451"/>
            <ac:spMk id="34" creationId="{ED71A723-874A-79AC-2EBD-1F4D86172768}"/>
          </ac:spMkLst>
        </pc:spChg>
        <pc:spChg chg="del">
          <ac:chgData name="Guisao Betancur, Ana Maria" userId="5d132ca8-eea2-48a4-9cc4-8a27b739f380" providerId="ADAL" clId="{03138920-F2FF-42EC-BDF4-985C1169A172}" dt="2025-10-13T11:09:56.298" v="11040" actId="478"/>
          <ac:spMkLst>
            <pc:docMk/>
            <pc:sldMk cId="840221774" sldId="451"/>
            <ac:spMk id="36" creationId="{98E0063D-1EC0-4C13-F7CB-3BBF4D082224}"/>
          </ac:spMkLst>
        </pc:spChg>
        <pc:spChg chg="del">
          <ac:chgData name="Guisao Betancur, Ana Maria" userId="5d132ca8-eea2-48a4-9cc4-8a27b739f380" providerId="ADAL" clId="{03138920-F2FF-42EC-BDF4-985C1169A172}" dt="2025-10-13T11:10:00.351" v="11041" actId="478"/>
          <ac:spMkLst>
            <pc:docMk/>
            <pc:sldMk cId="840221774" sldId="451"/>
            <ac:spMk id="38" creationId="{E4450FF1-DC2A-0E20-655C-FAC9986D26C8}"/>
          </ac:spMkLst>
        </pc:spChg>
        <pc:spChg chg="mod ord">
          <ac:chgData name="Guisao Betancur, Ana Maria" userId="5d132ca8-eea2-48a4-9cc4-8a27b739f380" providerId="ADAL" clId="{03138920-F2FF-42EC-BDF4-985C1169A172}" dt="2025-10-13T12:29:09.424" v="11591" actId="1035"/>
          <ac:spMkLst>
            <pc:docMk/>
            <pc:sldMk cId="840221774" sldId="451"/>
            <ac:spMk id="39" creationId="{BC34A935-AECE-1DD9-9C5D-4623E2081C24}"/>
          </ac:spMkLst>
        </pc:spChg>
        <pc:spChg chg="del">
          <ac:chgData name="Guisao Betancur, Ana Maria" userId="5d132ca8-eea2-48a4-9cc4-8a27b739f380" providerId="ADAL" clId="{03138920-F2FF-42EC-BDF4-985C1169A172}" dt="2025-10-13T11:10:00.351" v="11041" actId="478"/>
          <ac:spMkLst>
            <pc:docMk/>
            <pc:sldMk cId="840221774" sldId="451"/>
            <ac:spMk id="40" creationId="{C1458EF9-5FEF-CA3A-6EC6-FC030A89E299}"/>
          </ac:spMkLst>
        </pc:spChg>
        <pc:spChg chg="del">
          <ac:chgData name="Guisao Betancur, Ana Maria" userId="5d132ca8-eea2-48a4-9cc4-8a27b739f380" providerId="ADAL" clId="{03138920-F2FF-42EC-BDF4-985C1169A172}" dt="2025-10-13T11:09:46.942" v="11039" actId="478"/>
          <ac:spMkLst>
            <pc:docMk/>
            <pc:sldMk cId="840221774" sldId="451"/>
            <ac:spMk id="41" creationId="{64AE6F20-D4B5-A336-F9FE-1C5F1A2109F9}"/>
          </ac:spMkLst>
        </pc:spChg>
        <pc:spChg chg="del">
          <ac:chgData name="Guisao Betancur, Ana Maria" userId="5d132ca8-eea2-48a4-9cc4-8a27b739f380" providerId="ADAL" clId="{03138920-F2FF-42EC-BDF4-985C1169A172}" dt="2025-10-13T11:10:00.351" v="11041" actId="478"/>
          <ac:spMkLst>
            <pc:docMk/>
            <pc:sldMk cId="840221774" sldId="451"/>
            <ac:spMk id="42" creationId="{89B89D20-FFF4-EF31-6010-CC851522CC58}"/>
          </ac:spMkLst>
        </pc:spChg>
        <pc:spChg chg="add mod">
          <ac:chgData name="Guisao Betancur, Ana Maria" userId="5d132ca8-eea2-48a4-9cc4-8a27b739f380" providerId="ADAL" clId="{03138920-F2FF-42EC-BDF4-985C1169A172}" dt="2025-10-13T11:52:59.672" v="11341" actId="1076"/>
          <ac:spMkLst>
            <pc:docMk/>
            <pc:sldMk cId="840221774" sldId="451"/>
            <ac:spMk id="43" creationId="{3092F34B-A0EB-2556-3291-5DD9E7C99034}"/>
          </ac:spMkLst>
        </pc:spChg>
        <pc:spChg chg="add del mod">
          <ac:chgData name="Guisao Betancur, Ana Maria" userId="5d132ca8-eea2-48a4-9cc4-8a27b739f380" providerId="ADAL" clId="{03138920-F2FF-42EC-BDF4-985C1169A172}" dt="2025-10-13T11:49:38.354" v="11300" actId="1076"/>
          <ac:spMkLst>
            <pc:docMk/>
            <pc:sldMk cId="840221774" sldId="451"/>
            <ac:spMk id="44" creationId="{EB8970F7-2D25-98E2-A9D5-D7992B5C2B1B}"/>
          </ac:spMkLst>
        </pc:spChg>
        <pc:spChg chg="del">
          <ac:chgData name="Guisao Betancur, Ana Maria" userId="5d132ca8-eea2-48a4-9cc4-8a27b739f380" providerId="ADAL" clId="{03138920-F2FF-42EC-BDF4-985C1169A172}" dt="2025-10-13T11:09:56.298" v="11040" actId="478"/>
          <ac:spMkLst>
            <pc:docMk/>
            <pc:sldMk cId="840221774" sldId="451"/>
            <ac:spMk id="45" creationId="{99016FA7-D4C7-291E-BE35-9CDB6211AC7D}"/>
          </ac:spMkLst>
        </pc:spChg>
        <pc:spChg chg="mod">
          <ac:chgData name="Guisao Betancur, Ana Maria" userId="5d132ca8-eea2-48a4-9cc4-8a27b739f380" providerId="ADAL" clId="{03138920-F2FF-42EC-BDF4-985C1169A172}" dt="2025-10-13T11:17:45.721" v="11109" actId="1076"/>
          <ac:spMkLst>
            <pc:docMk/>
            <pc:sldMk cId="840221774" sldId="451"/>
            <ac:spMk id="49" creationId="{59218099-32E4-C12C-FD21-44CF14B25876}"/>
          </ac:spMkLst>
        </pc:spChg>
        <pc:picChg chg="mod">
          <ac:chgData name="Guisao Betancur, Ana Maria" userId="5d132ca8-eea2-48a4-9cc4-8a27b739f380" providerId="ADAL" clId="{03138920-F2FF-42EC-BDF4-985C1169A172}" dt="2025-10-13T11:18:47.319" v="11126" actId="1038"/>
          <ac:picMkLst>
            <pc:docMk/>
            <pc:sldMk cId="840221774" sldId="451"/>
            <ac:picMk id="9" creationId="{DBA14C2B-49EF-721D-1346-5A0099184113}"/>
          </ac:picMkLst>
        </pc:picChg>
        <pc:picChg chg="add mod">
          <ac:chgData name="Guisao Betancur, Ana Maria" userId="5d132ca8-eea2-48a4-9cc4-8a27b739f380" providerId="ADAL" clId="{03138920-F2FF-42EC-BDF4-985C1169A172}" dt="2025-10-13T11:49:54.158" v="11305" actId="1076"/>
          <ac:picMkLst>
            <pc:docMk/>
            <pc:sldMk cId="840221774" sldId="451"/>
            <ac:picMk id="22" creationId="{FE06DF77-5839-550C-0088-6D92CCED03BF}"/>
          </ac:picMkLst>
        </pc:picChg>
        <pc:picChg chg="mod">
          <ac:chgData name="Guisao Betancur, Ana Maria" userId="5d132ca8-eea2-48a4-9cc4-8a27b739f380" providerId="ADAL" clId="{03138920-F2FF-42EC-BDF4-985C1169A172}" dt="2025-10-13T11:13:39.449" v="11063" actId="1076"/>
          <ac:picMkLst>
            <pc:docMk/>
            <pc:sldMk cId="840221774" sldId="451"/>
            <ac:picMk id="26" creationId="{4CBF6F47-86BC-A6DC-EBC1-5B026E6C46B4}"/>
          </ac:picMkLst>
        </pc:picChg>
        <pc:picChg chg="add mod">
          <ac:chgData name="Guisao Betancur, Ana Maria" userId="5d132ca8-eea2-48a4-9cc4-8a27b739f380" providerId="ADAL" clId="{03138920-F2FF-42EC-BDF4-985C1169A172}" dt="2025-10-13T11:53:06.571" v="11343" actId="1076"/>
          <ac:picMkLst>
            <pc:docMk/>
            <pc:sldMk cId="840221774" sldId="451"/>
            <ac:picMk id="27" creationId="{883AB56F-1FF4-CAC0-9040-B337B017C088}"/>
          </ac:picMkLst>
        </pc:picChg>
        <pc:picChg chg="mod ord">
          <ac:chgData name="Guisao Betancur, Ana Maria" userId="5d132ca8-eea2-48a4-9cc4-8a27b739f380" providerId="ADAL" clId="{03138920-F2FF-42EC-BDF4-985C1169A172}" dt="2025-10-13T11:49:40.245" v="11301" actId="1076"/>
          <ac:picMkLst>
            <pc:docMk/>
            <pc:sldMk cId="840221774" sldId="451"/>
            <ac:picMk id="32" creationId="{30860339-7FB2-92B8-B3EA-1ACE0BD766AA}"/>
          </ac:picMkLst>
        </pc:picChg>
        <pc:picChg chg="mod">
          <ac:chgData name="Guisao Betancur, Ana Maria" userId="5d132ca8-eea2-48a4-9cc4-8a27b739f380" providerId="ADAL" clId="{03138920-F2FF-42EC-BDF4-985C1169A172}" dt="2025-10-13T11:13:39.449" v="11063" actId="1076"/>
          <ac:picMkLst>
            <pc:docMk/>
            <pc:sldMk cId="840221774" sldId="451"/>
            <ac:picMk id="35" creationId="{49F629EF-923A-58EE-A8EC-8827AC0CAC8B}"/>
          </ac:picMkLst>
        </pc:picChg>
      </pc:sldChg>
      <pc:sldChg chg="addSp modSp new del mod">
        <pc:chgData name="Guisao Betancur, Ana Maria" userId="5d132ca8-eea2-48a4-9cc4-8a27b739f380" providerId="ADAL" clId="{03138920-F2FF-42EC-BDF4-985C1169A172}" dt="2025-10-13T11:36:04.913" v="11207" actId="2696"/>
        <pc:sldMkLst>
          <pc:docMk/>
          <pc:sldMk cId="1555824775" sldId="452"/>
        </pc:sldMkLst>
        <pc:picChg chg="add mod">
          <ac:chgData name="Guisao Betancur, Ana Maria" userId="5d132ca8-eea2-48a4-9cc4-8a27b739f380" providerId="ADAL" clId="{03138920-F2FF-42EC-BDF4-985C1169A172}" dt="2025-10-13T11:35:52.985" v="11202" actId="1076"/>
          <ac:picMkLst>
            <pc:docMk/>
            <pc:sldMk cId="1555824775" sldId="452"/>
            <ac:picMk id="8" creationId="{E18FD58B-E3E9-EFF1-7EEF-DBAD667FCCBA}"/>
          </ac:picMkLst>
        </pc:picChg>
        <pc:picChg chg="add mod">
          <ac:chgData name="Guisao Betancur, Ana Maria" userId="5d132ca8-eea2-48a4-9cc4-8a27b739f380" providerId="ADAL" clId="{03138920-F2FF-42EC-BDF4-985C1169A172}" dt="2025-10-13T11:35:47.771" v="11201" actId="1076"/>
          <ac:picMkLst>
            <pc:docMk/>
            <pc:sldMk cId="1555824775" sldId="452"/>
            <ac:picMk id="10" creationId="{C5977CE5-D74B-F6A8-DECE-281815E63DF8}"/>
          </ac:picMkLst>
        </pc:picChg>
        <pc:picChg chg="add mod">
          <ac:chgData name="Guisao Betancur, Ana Maria" userId="5d132ca8-eea2-48a4-9cc4-8a27b739f380" providerId="ADAL" clId="{03138920-F2FF-42EC-BDF4-985C1169A172}" dt="2025-10-13T11:35:45.649" v="11200" actId="1076"/>
          <ac:picMkLst>
            <pc:docMk/>
            <pc:sldMk cId="1555824775" sldId="452"/>
            <ac:picMk id="12" creationId="{90703B36-D561-A47E-DCFC-631D210FAF35}"/>
          </ac:picMkLst>
        </pc:picChg>
      </pc:sldChg>
      <pc:sldChg chg="addSp modSp add del mod">
        <pc:chgData name="Guisao Betancur, Ana Maria" userId="5d132ca8-eea2-48a4-9cc4-8a27b739f380" providerId="ADAL" clId="{03138920-F2FF-42EC-BDF4-985C1169A172}" dt="2025-10-13T11:51:42.848" v="11316" actId="2696"/>
        <pc:sldMkLst>
          <pc:docMk/>
          <pc:sldMk cId="1938595422" sldId="453"/>
        </pc:sldMkLst>
        <pc:spChg chg="add mod">
          <ac:chgData name="Guisao Betancur, Ana Maria" userId="5d132ca8-eea2-48a4-9cc4-8a27b739f380" providerId="ADAL" clId="{03138920-F2FF-42EC-BDF4-985C1169A172}" dt="2025-10-13T11:44:20.839" v="11267" actId="1076"/>
          <ac:spMkLst>
            <pc:docMk/>
            <pc:sldMk cId="1938595422" sldId="453"/>
            <ac:spMk id="7" creationId="{C5FDEDB9-69B7-4188-1842-89A2DE7A921B}"/>
          </ac:spMkLst>
        </pc:spChg>
        <pc:spChg chg="add mod">
          <ac:chgData name="Guisao Betancur, Ana Maria" userId="5d132ca8-eea2-48a4-9cc4-8a27b739f380" providerId="ADAL" clId="{03138920-F2FF-42EC-BDF4-985C1169A172}" dt="2025-10-13T11:44:43.849" v="11269" actId="1076"/>
          <ac:spMkLst>
            <pc:docMk/>
            <pc:sldMk cId="1938595422" sldId="453"/>
            <ac:spMk id="9" creationId="{3F008B0B-8989-7D23-5492-0B33B19D3770}"/>
          </ac:spMkLst>
        </pc:spChg>
        <pc:spChg chg="add mod">
          <ac:chgData name="Guisao Betancur, Ana Maria" userId="5d132ca8-eea2-48a4-9cc4-8a27b739f380" providerId="ADAL" clId="{03138920-F2FF-42EC-BDF4-985C1169A172}" dt="2025-10-13T11:44:35.629" v="11268" actId="1076"/>
          <ac:spMkLst>
            <pc:docMk/>
            <pc:sldMk cId="1938595422" sldId="453"/>
            <ac:spMk id="11" creationId="{CB34875A-86A7-45F8-4071-F03C968F0C81}"/>
          </ac:spMkLst>
        </pc:spChg>
        <pc:picChg chg="mod">
          <ac:chgData name="Guisao Betancur, Ana Maria" userId="5d132ca8-eea2-48a4-9cc4-8a27b739f380" providerId="ADAL" clId="{03138920-F2FF-42EC-BDF4-985C1169A172}" dt="2025-10-13T11:37:17.991" v="11216" actId="1076"/>
          <ac:picMkLst>
            <pc:docMk/>
            <pc:sldMk cId="1938595422" sldId="453"/>
            <ac:picMk id="8" creationId="{71D2CF6D-995E-F6BA-994F-3C1CCBA4DAFC}"/>
          </ac:picMkLst>
        </pc:picChg>
        <pc:picChg chg="mod">
          <ac:chgData name="Guisao Betancur, Ana Maria" userId="5d132ca8-eea2-48a4-9cc4-8a27b739f380" providerId="ADAL" clId="{03138920-F2FF-42EC-BDF4-985C1169A172}" dt="2025-10-13T11:37:14.273" v="11215" actId="1076"/>
          <ac:picMkLst>
            <pc:docMk/>
            <pc:sldMk cId="1938595422" sldId="453"/>
            <ac:picMk id="10" creationId="{92C778CF-F7AB-8E87-A4CA-9CD3F2DB4107}"/>
          </ac:picMkLst>
        </pc:picChg>
        <pc:picChg chg="mod">
          <ac:chgData name="Guisao Betancur, Ana Maria" userId="5d132ca8-eea2-48a4-9cc4-8a27b739f380" providerId="ADAL" clId="{03138920-F2FF-42EC-BDF4-985C1169A172}" dt="2025-10-13T11:37:07.940" v="11214" actId="1076"/>
          <ac:picMkLst>
            <pc:docMk/>
            <pc:sldMk cId="1938595422" sldId="453"/>
            <ac:picMk id="12" creationId="{C61C9704-AD30-4110-EABA-3CE64370A901}"/>
          </ac:picMkLst>
        </pc:picChg>
      </pc:sldChg>
      <pc:sldMasterChg chg="addSp delSp modSp mod modSldLayout">
        <pc:chgData name="Guisao Betancur, Ana Maria" userId="5d132ca8-eea2-48a4-9cc4-8a27b739f380" providerId="ADAL" clId="{03138920-F2FF-42EC-BDF4-985C1169A172}" dt="2025-10-09T18:26:52.684" v="4283" actId="113"/>
        <pc:sldMasterMkLst>
          <pc:docMk/>
          <pc:sldMasterMk cId="2460954070" sldId="2147483660"/>
        </pc:sldMasterMkLst>
        <pc:spChg chg="mod">
          <ac:chgData name="Guisao Betancur, Ana Maria" userId="5d132ca8-eea2-48a4-9cc4-8a27b739f380" providerId="ADAL" clId="{03138920-F2FF-42EC-BDF4-985C1169A172}" dt="2025-09-24T21:27:35.177" v="3275" actId="1035"/>
          <ac:spMkLst>
            <pc:docMk/>
            <pc:sldMasterMk cId="2460954070" sldId="2147483660"/>
            <ac:spMk id="2" creationId="{00000000-0000-0000-0000-000000000000}"/>
          </ac:spMkLst>
        </pc:spChg>
        <pc:spChg chg="add mod">
          <ac:chgData name="Guisao Betancur, Ana Maria" userId="5d132ca8-eea2-48a4-9cc4-8a27b739f380" providerId="ADAL" clId="{03138920-F2FF-42EC-BDF4-985C1169A172}" dt="2025-10-09T18:26:52.684" v="4283" actId="113"/>
          <ac:spMkLst>
            <pc:docMk/>
            <pc:sldMasterMk cId="2460954070" sldId="2147483660"/>
            <ac:spMk id="4" creationId="{046701E9-EEC1-7A1F-564D-E922F051BE26}"/>
          </ac:spMkLst>
        </pc:spChg>
        <pc:spChg chg="add mod">
          <ac:chgData name="Guisao Betancur, Ana Maria" userId="5d132ca8-eea2-48a4-9cc4-8a27b739f380" providerId="ADAL" clId="{03138920-F2FF-42EC-BDF4-985C1169A172}" dt="2025-10-09T18:22:52.719" v="4248" actId="404"/>
          <ac:spMkLst>
            <pc:docMk/>
            <pc:sldMasterMk cId="2460954070" sldId="2147483660"/>
            <ac:spMk id="5" creationId="{383478D6-542B-2F03-0E35-5A24C01B5C79}"/>
          </ac:spMkLst>
        </pc:spChg>
        <pc:spChg chg="mod">
          <ac:chgData name="Guisao Betancur, Ana Maria" userId="5d132ca8-eea2-48a4-9cc4-8a27b739f380" providerId="ADAL" clId="{03138920-F2FF-42EC-BDF4-985C1169A172}" dt="2025-10-09T18:17:14.221" v="4215" actId="1035"/>
          <ac:spMkLst>
            <pc:docMk/>
            <pc:sldMasterMk cId="2460954070" sldId="2147483660"/>
            <ac:spMk id="8" creationId="{C8F1CC99-BD6D-EB16-D4C4-11B46A7A62C4}"/>
          </ac:spMkLst>
        </pc:spChg>
        <pc:spChg chg="mod">
          <ac:chgData name="Guisao Betancur, Ana Maria" userId="5d132ca8-eea2-48a4-9cc4-8a27b739f380" providerId="ADAL" clId="{03138920-F2FF-42EC-BDF4-985C1169A172}" dt="2025-09-24T21:23:19.905" v="3241" actId="1076"/>
          <ac:spMkLst>
            <pc:docMk/>
            <pc:sldMasterMk cId="2460954070" sldId="2147483660"/>
            <ac:spMk id="9" creationId="{DE852146-30E0-C033-6BE1-501277DA4038}"/>
          </ac:spMkLst>
        </pc:spChg>
        <pc:spChg chg="add mod">
          <ac:chgData name="Guisao Betancur, Ana Maria" userId="5d132ca8-eea2-48a4-9cc4-8a27b739f380" providerId="ADAL" clId="{03138920-F2FF-42EC-BDF4-985C1169A172}" dt="2025-09-24T21:24:02.597" v="3243"/>
          <ac:spMkLst>
            <pc:docMk/>
            <pc:sldMasterMk cId="2460954070" sldId="2147483660"/>
            <ac:spMk id="17" creationId="{00000000-0000-0000-0000-000000000000}"/>
          </ac:spMkLst>
        </pc:spChg>
        <pc:sldLayoutChg chg="modSp mod">
          <pc:chgData name="Guisao Betancur, Ana Maria" userId="5d132ca8-eea2-48a4-9cc4-8a27b739f380" providerId="ADAL" clId="{03138920-F2FF-42EC-BDF4-985C1169A172}" dt="2025-10-09T18:23:23.060" v="4255" actId="1076"/>
          <pc:sldLayoutMkLst>
            <pc:docMk/>
            <pc:sldMasterMk cId="2460954070" sldId="2147483660"/>
            <pc:sldLayoutMk cId="2385387890" sldId="2147483661"/>
          </pc:sldLayoutMkLst>
          <pc:spChg chg="mod">
            <ac:chgData name="Guisao Betancur, Ana Maria" userId="5d132ca8-eea2-48a4-9cc4-8a27b739f380" providerId="ADAL" clId="{03138920-F2FF-42EC-BDF4-985C1169A172}" dt="2025-09-24T21:24:11.953" v="3244" actId="1076"/>
            <ac:spMkLst>
              <pc:docMk/>
              <pc:sldMasterMk cId="2460954070" sldId="2147483660"/>
              <pc:sldLayoutMk cId="2385387890" sldId="2147483661"/>
              <ac:spMk id="4" creationId="{FA5A490B-0649-6C1A-F239-61D0B02DE6CE}"/>
            </ac:spMkLst>
          </pc:spChg>
          <pc:spChg chg="mod">
            <ac:chgData name="Guisao Betancur, Ana Maria" userId="5d132ca8-eea2-48a4-9cc4-8a27b739f380" providerId="ADAL" clId="{03138920-F2FF-42EC-BDF4-985C1169A172}" dt="2025-10-09T18:23:18.027" v="4254" actId="403"/>
            <ac:spMkLst>
              <pc:docMk/>
              <pc:sldMasterMk cId="2460954070" sldId="2147483660"/>
              <pc:sldLayoutMk cId="2385387890" sldId="2147483661"/>
              <ac:spMk id="28" creationId="{755CB2F3-240B-2BB1-094D-9EFF4068059D}"/>
            </ac:spMkLst>
          </pc:spChg>
          <pc:spChg chg="mod">
            <ac:chgData name="Guisao Betancur, Ana Maria" userId="5d132ca8-eea2-48a4-9cc4-8a27b739f380" providerId="ADAL" clId="{03138920-F2FF-42EC-BDF4-985C1169A172}" dt="2025-10-09T18:23:23.060" v="4255" actId="1076"/>
            <ac:spMkLst>
              <pc:docMk/>
              <pc:sldMasterMk cId="2460954070" sldId="2147483660"/>
              <pc:sldLayoutMk cId="2385387890" sldId="2147483661"/>
              <ac:spMk id="29" creationId="{3D4BE91C-B19F-986D-7DA7-9B6974D559BC}"/>
            </ac:spMkLst>
          </pc:spChg>
        </pc:sldLayoutChg>
        <pc:sldLayoutChg chg="addSp delSp modSp mod">
          <pc:chgData name="Guisao Betancur, Ana Maria" userId="5d132ca8-eea2-48a4-9cc4-8a27b739f380" providerId="ADAL" clId="{03138920-F2FF-42EC-BDF4-985C1169A172}" dt="2025-10-09T18:26:31.663" v="4274"/>
          <pc:sldLayoutMkLst>
            <pc:docMk/>
            <pc:sldMasterMk cId="2460954070" sldId="2147483660"/>
            <pc:sldLayoutMk cId="949138452" sldId="2147483662"/>
          </pc:sldLayoutMkLst>
          <pc:spChg chg="add mod">
            <ac:chgData name="Guisao Betancur, Ana Maria" userId="5d132ca8-eea2-48a4-9cc4-8a27b739f380" providerId="ADAL" clId="{03138920-F2FF-42EC-BDF4-985C1169A172}" dt="2025-10-09T18:26:31.663" v="4274"/>
            <ac:spMkLst>
              <pc:docMk/>
              <pc:sldMasterMk cId="2460954070" sldId="2147483660"/>
              <pc:sldLayoutMk cId="949138452" sldId="2147483662"/>
              <ac:spMk id="7" creationId="{84C108A6-E617-0FA9-D594-BA3C706217C1}"/>
            </ac:spMkLst>
          </pc:spChg>
          <pc:spChg chg="add mod">
            <ac:chgData name="Guisao Betancur, Ana Maria" userId="5d132ca8-eea2-48a4-9cc4-8a27b739f380" providerId="ADAL" clId="{03138920-F2FF-42EC-BDF4-985C1169A172}" dt="2025-10-09T18:26:31.663" v="4274"/>
            <ac:spMkLst>
              <pc:docMk/>
              <pc:sldMasterMk cId="2460954070" sldId="2147483660"/>
              <pc:sldLayoutMk cId="949138452" sldId="2147483662"/>
              <ac:spMk id="8" creationId="{78DF42A1-5ED5-9E7E-A06F-9E01DB873140}"/>
            </ac:spMkLst>
          </pc:spChg>
          <pc:spChg chg="mod">
            <ac:chgData name="Guisao Betancur, Ana Maria" userId="5d132ca8-eea2-48a4-9cc4-8a27b739f380" providerId="ADAL" clId="{03138920-F2FF-42EC-BDF4-985C1169A172}" dt="2025-09-24T21:27:46.482" v="3292" actId="1035"/>
            <ac:spMkLst>
              <pc:docMk/>
              <pc:sldMasterMk cId="2460954070" sldId="2147483660"/>
              <pc:sldLayoutMk cId="949138452" sldId="2147483662"/>
              <ac:spMk id="9" creationId="{AB169FF2-C3D4-43D3-4247-31BE97DF992B}"/>
            </ac:spMkLst>
          </pc:spChg>
        </pc:sldLayoutChg>
        <pc:sldLayoutChg chg="addSp delSp modSp mod">
          <pc:chgData name="Guisao Betancur, Ana Maria" userId="5d132ca8-eea2-48a4-9cc4-8a27b739f380" providerId="ADAL" clId="{03138920-F2FF-42EC-BDF4-985C1169A172}" dt="2025-10-09T18:26:34.037" v="4275"/>
          <pc:sldLayoutMkLst>
            <pc:docMk/>
            <pc:sldMasterMk cId="2460954070" sldId="2147483660"/>
            <pc:sldLayoutMk cId="2591524520" sldId="2147483663"/>
          </pc:sldLayoutMkLst>
          <pc:spChg chg="add mod">
            <ac:chgData name="Guisao Betancur, Ana Maria" userId="5d132ca8-eea2-48a4-9cc4-8a27b739f380" providerId="ADAL" clId="{03138920-F2FF-42EC-BDF4-985C1169A172}" dt="2025-10-09T18:26:34.037" v="4275"/>
            <ac:spMkLst>
              <pc:docMk/>
              <pc:sldMasterMk cId="2460954070" sldId="2147483660"/>
              <pc:sldLayoutMk cId="2591524520" sldId="2147483663"/>
              <ac:spMk id="7" creationId="{12626BEC-4F80-F9A3-4C86-88DD9168CDA3}"/>
            </ac:spMkLst>
          </pc:spChg>
          <pc:spChg chg="add mod">
            <ac:chgData name="Guisao Betancur, Ana Maria" userId="5d132ca8-eea2-48a4-9cc4-8a27b739f380" providerId="ADAL" clId="{03138920-F2FF-42EC-BDF4-985C1169A172}" dt="2025-10-09T18:26:34.037" v="4275"/>
            <ac:spMkLst>
              <pc:docMk/>
              <pc:sldMasterMk cId="2460954070" sldId="2147483660"/>
              <pc:sldLayoutMk cId="2591524520" sldId="2147483663"/>
              <ac:spMk id="8" creationId="{932D9F83-FC88-2655-6BEF-45D1C523A3CD}"/>
            </ac:spMkLst>
          </pc:spChg>
        </pc:sldLayoutChg>
        <pc:sldLayoutChg chg="addSp delSp modSp mod">
          <pc:chgData name="Guisao Betancur, Ana Maria" userId="5d132ca8-eea2-48a4-9cc4-8a27b739f380" providerId="ADAL" clId="{03138920-F2FF-42EC-BDF4-985C1169A172}" dt="2025-10-09T18:26:35.321" v="4276"/>
          <pc:sldLayoutMkLst>
            <pc:docMk/>
            <pc:sldMasterMk cId="2460954070" sldId="2147483660"/>
            <pc:sldLayoutMk cId="1203092039" sldId="2147483664"/>
          </pc:sldLayoutMkLst>
          <pc:spChg chg="add mod">
            <ac:chgData name="Guisao Betancur, Ana Maria" userId="5d132ca8-eea2-48a4-9cc4-8a27b739f380" providerId="ADAL" clId="{03138920-F2FF-42EC-BDF4-985C1169A172}" dt="2025-10-09T18:26:35.321" v="4276"/>
            <ac:spMkLst>
              <pc:docMk/>
              <pc:sldMasterMk cId="2460954070" sldId="2147483660"/>
              <pc:sldLayoutMk cId="1203092039" sldId="2147483664"/>
              <ac:spMk id="8" creationId="{9B1C6AD9-0991-8AE6-A728-B9CCF8B1D086}"/>
            </ac:spMkLst>
          </pc:spChg>
          <pc:spChg chg="add mod">
            <ac:chgData name="Guisao Betancur, Ana Maria" userId="5d132ca8-eea2-48a4-9cc4-8a27b739f380" providerId="ADAL" clId="{03138920-F2FF-42EC-BDF4-985C1169A172}" dt="2025-09-24T21:27:56.340" v="3294"/>
            <ac:spMkLst>
              <pc:docMk/>
              <pc:sldMasterMk cId="2460954070" sldId="2147483660"/>
              <pc:sldLayoutMk cId="1203092039" sldId="2147483664"/>
              <ac:spMk id="9" creationId="{32E1228E-8D83-6E85-EEE5-C635D3F9C460}"/>
            </ac:spMkLst>
          </pc:spChg>
          <pc:spChg chg="add mod">
            <ac:chgData name="Guisao Betancur, Ana Maria" userId="5d132ca8-eea2-48a4-9cc4-8a27b739f380" providerId="ADAL" clId="{03138920-F2FF-42EC-BDF4-985C1169A172}" dt="2025-10-09T18:26:35.321" v="4276"/>
            <ac:spMkLst>
              <pc:docMk/>
              <pc:sldMasterMk cId="2460954070" sldId="2147483660"/>
              <pc:sldLayoutMk cId="1203092039" sldId="2147483664"/>
              <ac:spMk id="10" creationId="{DA7B8692-5A4C-7340-241B-048AFC70F3ED}"/>
            </ac:spMkLst>
          </pc:spChg>
        </pc:sldLayoutChg>
        <pc:sldLayoutChg chg="addSp delSp modSp mod">
          <pc:chgData name="Guisao Betancur, Ana Maria" userId="5d132ca8-eea2-48a4-9cc4-8a27b739f380" providerId="ADAL" clId="{03138920-F2FF-42EC-BDF4-985C1169A172}" dt="2025-10-09T18:26:36.370" v="4277"/>
          <pc:sldLayoutMkLst>
            <pc:docMk/>
            <pc:sldMasterMk cId="2460954070" sldId="2147483660"/>
            <pc:sldLayoutMk cId="3210312558" sldId="2147483666"/>
          </pc:sldLayoutMkLst>
          <pc:spChg chg="add mod">
            <ac:chgData name="Guisao Betancur, Ana Maria" userId="5d132ca8-eea2-48a4-9cc4-8a27b739f380" providerId="ADAL" clId="{03138920-F2FF-42EC-BDF4-985C1169A172}" dt="2025-10-09T18:26:36.370" v="4277"/>
            <ac:spMkLst>
              <pc:docMk/>
              <pc:sldMasterMk cId="2460954070" sldId="2147483660"/>
              <pc:sldLayoutMk cId="3210312558" sldId="2147483666"/>
              <ac:spMk id="5" creationId="{E10DC48D-3845-7245-E5CE-9BC78CE7DF7C}"/>
            </ac:spMkLst>
          </pc:spChg>
          <pc:spChg chg="add mod">
            <ac:chgData name="Guisao Betancur, Ana Maria" userId="5d132ca8-eea2-48a4-9cc4-8a27b739f380" providerId="ADAL" clId="{03138920-F2FF-42EC-BDF4-985C1169A172}" dt="2025-09-24T21:24:33.459" v="3246"/>
            <ac:spMkLst>
              <pc:docMk/>
              <pc:sldMasterMk cId="2460954070" sldId="2147483660"/>
              <pc:sldLayoutMk cId="3210312558" sldId="2147483666"/>
              <ac:spMk id="6" creationId="{D22B2F8D-A2BD-2995-865F-370439382876}"/>
            </ac:spMkLst>
          </pc:spChg>
          <pc:spChg chg="add mod">
            <ac:chgData name="Guisao Betancur, Ana Maria" userId="5d132ca8-eea2-48a4-9cc4-8a27b739f380" providerId="ADAL" clId="{03138920-F2FF-42EC-BDF4-985C1169A172}" dt="2025-10-09T18:26:36.370" v="4277"/>
            <ac:spMkLst>
              <pc:docMk/>
              <pc:sldMasterMk cId="2460954070" sldId="2147483660"/>
              <pc:sldLayoutMk cId="3210312558" sldId="2147483666"/>
              <ac:spMk id="7" creationId="{BE6FECA1-3C35-1694-D6A4-F9F163264F42}"/>
            </ac:spMkLst>
          </pc:spChg>
          <pc:spChg chg="add mod">
            <ac:chgData name="Guisao Betancur, Ana Maria" userId="5d132ca8-eea2-48a4-9cc4-8a27b739f380" providerId="ADAL" clId="{03138920-F2FF-42EC-BDF4-985C1169A172}" dt="2025-09-24T21:28:45.878" v="3320"/>
            <ac:spMkLst>
              <pc:docMk/>
              <pc:sldMasterMk cId="2460954070" sldId="2147483660"/>
              <pc:sldLayoutMk cId="3210312558" sldId="2147483666"/>
              <ac:spMk id="8" creationId="{A0355E39-8903-978A-1506-42BA0F388A43}"/>
            </ac:spMkLst>
          </pc:spChg>
        </pc:sldLayoutChg>
        <pc:sldLayoutChg chg="addSp delSp modSp mod">
          <pc:chgData name="Guisao Betancur, Ana Maria" userId="5d132ca8-eea2-48a4-9cc4-8a27b739f380" providerId="ADAL" clId="{03138920-F2FF-42EC-BDF4-985C1169A172}" dt="2025-10-09T18:26:37.351" v="4278"/>
          <pc:sldLayoutMkLst>
            <pc:docMk/>
            <pc:sldMasterMk cId="2460954070" sldId="2147483660"/>
            <pc:sldLayoutMk cId="3146388984" sldId="2147483667"/>
          </pc:sldLayoutMkLst>
          <pc:spChg chg="add mod">
            <ac:chgData name="Guisao Betancur, Ana Maria" userId="5d132ca8-eea2-48a4-9cc4-8a27b739f380" providerId="ADAL" clId="{03138920-F2FF-42EC-BDF4-985C1169A172}" dt="2025-10-09T18:26:37.351" v="4278"/>
            <ac:spMkLst>
              <pc:docMk/>
              <pc:sldMasterMk cId="2460954070" sldId="2147483660"/>
              <pc:sldLayoutMk cId="3146388984" sldId="2147483667"/>
              <ac:spMk id="5" creationId="{2F8EA0F4-919A-0055-E711-7484AA9C1775}"/>
            </ac:spMkLst>
          </pc:spChg>
          <pc:spChg chg="add mod">
            <ac:chgData name="Guisao Betancur, Ana Maria" userId="5d132ca8-eea2-48a4-9cc4-8a27b739f380" providerId="ADAL" clId="{03138920-F2FF-42EC-BDF4-985C1169A172}" dt="2025-10-09T18:26:37.351" v="4278"/>
            <ac:spMkLst>
              <pc:docMk/>
              <pc:sldMasterMk cId="2460954070" sldId="2147483660"/>
              <pc:sldLayoutMk cId="3146388984" sldId="2147483667"/>
              <ac:spMk id="6" creationId="{69A634DE-3938-4D40-A58B-85EE2B52DFC1}"/>
            </ac:spMkLst>
          </pc:spChg>
        </pc:sldLayoutChg>
        <pc:sldLayoutChg chg="addSp delSp modSp mod">
          <pc:chgData name="Guisao Betancur, Ana Maria" userId="5d132ca8-eea2-48a4-9cc4-8a27b739f380" providerId="ADAL" clId="{03138920-F2FF-42EC-BDF4-985C1169A172}" dt="2025-10-09T18:26:38.460" v="4279"/>
          <pc:sldLayoutMkLst>
            <pc:docMk/>
            <pc:sldMasterMk cId="2460954070" sldId="2147483660"/>
            <pc:sldLayoutMk cId="3171841454" sldId="2147483668"/>
          </pc:sldLayoutMkLst>
          <pc:spChg chg="add mod">
            <ac:chgData name="Guisao Betancur, Ana Maria" userId="5d132ca8-eea2-48a4-9cc4-8a27b739f380" providerId="ADAL" clId="{03138920-F2FF-42EC-BDF4-985C1169A172}" dt="2025-10-09T18:26:38.460" v="4279"/>
            <ac:spMkLst>
              <pc:docMk/>
              <pc:sldMasterMk cId="2460954070" sldId="2147483660"/>
              <pc:sldLayoutMk cId="3171841454" sldId="2147483668"/>
              <ac:spMk id="8" creationId="{A8867F65-1ECE-8D4A-52A1-1922F4810B47}"/>
            </ac:spMkLst>
          </pc:spChg>
          <pc:spChg chg="add mod">
            <ac:chgData name="Guisao Betancur, Ana Maria" userId="5d132ca8-eea2-48a4-9cc4-8a27b739f380" providerId="ADAL" clId="{03138920-F2FF-42EC-BDF4-985C1169A172}" dt="2025-10-09T18:26:38.460" v="4279"/>
            <ac:spMkLst>
              <pc:docMk/>
              <pc:sldMasterMk cId="2460954070" sldId="2147483660"/>
              <pc:sldLayoutMk cId="3171841454" sldId="2147483668"/>
              <ac:spMk id="9" creationId="{6A6A31F2-A2C4-6C3E-DB44-9A16AA9B5FCD}"/>
            </ac:spMkLst>
          </pc:spChg>
        </pc:sldLayoutChg>
        <pc:sldLayoutChg chg="addSp delSp modSp mod">
          <pc:chgData name="Guisao Betancur, Ana Maria" userId="5d132ca8-eea2-48a4-9cc4-8a27b739f380" providerId="ADAL" clId="{03138920-F2FF-42EC-BDF4-985C1169A172}" dt="2025-10-09T18:26:39.346" v="4280"/>
          <pc:sldLayoutMkLst>
            <pc:docMk/>
            <pc:sldMasterMk cId="2460954070" sldId="2147483660"/>
            <pc:sldLayoutMk cId="1718958274" sldId="2147483669"/>
          </pc:sldLayoutMkLst>
          <pc:spChg chg="add mod">
            <ac:chgData name="Guisao Betancur, Ana Maria" userId="5d132ca8-eea2-48a4-9cc4-8a27b739f380" providerId="ADAL" clId="{03138920-F2FF-42EC-BDF4-985C1169A172}" dt="2025-10-09T18:26:39.346" v="4280"/>
            <ac:spMkLst>
              <pc:docMk/>
              <pc:sldMasterMk cId="2460954070" sldId="2147483660"/>
              <pc:sldLayoutMk cId="1718958274" sldId="2147483669"/>
              <ac:spMk id="8" creationId="{73B2D939-4427-C206-7926-8B2576782484}"/>
            </ac:spMkLst>
          </pc:spChg>
          <pc:spChg chg="add mod">
            <ac:chgData name="Guisao Betancur, Ana Maria" userId="5d132ca8-eea2-48a4-9cc4-8a27b739f380" providerId="ADAL" clId="{03138920-F2FF-42EC-BDF4-985C1169A172}" dt="2025-10-09T18:26:39.346" v="4280"/>
            <ac:spMkLst>
              <pc:docMk/>
              <pc:sldMasterMk cId="2460954070" sldId="2147483660"/>
              <pc:sldLayoutMk cId="1718958274" sldId="2147483669"/>
              <ac:spMk id="9" creationId="{88899F3E-359D-6A9C-E480-1FF11EA77BE9}"/>
            </ac:spMkLst>
          </pc:spChg>
        </pc:sldLayoutChg>
        <pc:sldLayoutChg chg="addSp delSp modSp mod">
          <pc:chgData name="Guisao Betancur, Ana Maria" userId="5d132ca8-eea2-48a4-9cc4-8a27b739f380" providerId="ADAL" clId="{03138920-F2FF-42EC-BDF4-985C1169A172}" dt="2025-10-09T18:26:40.359" v="4281"/>
          <pc:sldLayoutMkLst>
            <pc:docMk/>
            <pc:sldMasterMk cId="2460954070" sldId="2147483660"/>
            <pc:sldLayoutMk cId="2202905451" sldId="2147483670"/>
          </pc:sldLayoutMkLst>
          <pc:spChg chg="add del mod">
            <ac:chgData name="Guisao Betancur, Ana Maria" userId="5d132ca8-eea2-48a4-9cc4-8a27b739f380" providerId="ADAL" clId="{03138920-F2FF-42EC-BDF4-985C1169A172}" dt="2025-09-24T21:28:39.507" v="3318" actId="1035"/>
            <ac:spMkLst>
              <pc:docMk/>
              <pc:sldMasterMk cId="2460954070" sldId="2147483660"/>
              <pc:sldLayoutMk cId="2202905451" sldId="2147483670"/>
              <ac:spMk id="7" creationId="{9DB4ACE6-D695-4452-D279-B7356DFF521E}"/>
            </ac:spMkLst>
          </pc:spChg>
          <pc:spChg chg="add mod">
            <ac:chgData name="Guisao Betancur, Ana Maria" userId="5d132ca8-eea2-48a4-9cc4-8a27b739f380" providerId="ADAL" clId="{03138920-F2FF-42EC-BDF4-985C1169A172}" dt="2025-10-09T18:26:40.359" v="4281"/>
            <ac:spMkLst>
              <pc:docMk/>
              <pc:sldMasterMk cId="2460954070" sldId="2147483660"/>
              <pc:sldLayoutMk cId="2202905451" sldId="2147483670"/>
              <ac:spMk id="8" creationId="{0B087ED1-B6EB-A818-857F-A9182441706E}"/>
            </ac:spMkLst>
          </pc:spChg>
          <pc:spChg chg="add mod">
            <ac:chgData name="Guisao Betancur, Ana Maria" userId="5d132ca8-eea2-48a4-9cc4-8a27b739f380" providerId="ADAL" clId="{03138920-F2FF-42EC-BDF4-985C1169A172}" dt="2025-10-09T18:26:40.359" v="4281"/>
            <ac:spMkLst>
              <pc:docMk/>
              <pc:sldMasterMk cId="2460954070" sldId="2147483660"/>
              <pc:sldLayoutMk cId="2202905451" sldId="2147483670"/>
              <ac:spMk id="9" creationId="{5B4461EA-0062-1C0B-77A1-B2DA2ACC0190}"/>
            </ac:spMkLst>
          </pc:spChg>
        </pc:sldLayoutChg>
      </pc:sldMasterChg>
    </pc:docChg>
  </pc:docChgLst>
  <pc:docChgLst>
    <pc:chgData name="Guisao Betancur, Ana Maria" userId="5d132ca8-eea2-48a4-9cc4-8a27b739f380" providerId="ADAL" clId="{5322F7FD-872D-412A-AA46-F6029F56A672}"/>
    <pc:docChg chg="undo custSel modSld">
      <pc:chgData name="Guisao Betancur, Ana Maria" userId="5d132ca8-eea2-48a4-9cc4-8a27b739f380" providerId="ADAL" clId="{5322F7FD-872D-412A-AA46-F6029F56A672}" dt="2025-04-30T08:25:41.132" v="3" actId="20577"/>
      <pc:docMkLst>
        <pc:docMk/>
      </pc:docMkLst>
      <pc:sldChg chg="modSp mod">
        <pc:chgData name="Guisao Betancur, Ana Maria" userId="5d132ca8-eea2-48a4-9cc4-8a27b739f380" providerId="ADAL" clId="{5322F7FD-872D-412A-AA46-F6029F56A672}" dt="2025-04-30T08:25:41.132" v="3" actId="20577"/>
        <pc:sldMkLst>
          <pc:docMk/>
          <pc:sldMk cId="3178278320" sldId="403"/>
        </pc:sldMkLst>
      </pc:sldChg>
    </pc:docChg>
  </pc:docChgLst>
  <pc:docChgLst>
    <pc:chgData name="Guisao Betancur, Ana Maria" userId="5d132ca8-eea2-48a4-9cc4-8a27b739f380" providerId="ADAL" clId="{EE8359D5-FBC0-49FA-8C26-50908F1CAD8A}"/>
    <pc:docChg chg="modSld">
      <pc:chgData name="Guisao Betancur, Ana Maria" userId="5d132ca8-eea2-48a4-9cc4-8a27b739f380" providerId="ADAL" clId="{EE8359D5-FBC0-49FA-8C26-50908F1CAD8A}" dt="2025-04-08T08:09:08.941" v="0"/>
      <pc:docMkLst>
        <pc:docMk/>
      </pc:docMkLst>
      <pc:sldChg chg="modAnim">
        <pc:chgData name="Guisao Betancur, Ana Maria" userId="5d132ca8-eea2-48a4-9cc4-8a27b739f380" providerId="ADAL" clId="{EE8359D5-FBC0-49FA-8C26-50908F1CAD8A}" dt="2025-04-08T08:09:08.941" v="0"/>
        <pc:sldMkLst>
          <pc:docMk/>
          <pc:sldMk cId="3149252891" sldId="4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BF32C-F0D8-4968-A56B-D0873FEAEF97}" type="datetimeFigureOut">
              <a:rPr lang="en-GB" smtClean="0"/>
              <a:t>13/10/2025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E69DE-3464-4C03-AFEE-4F8D471EDBA5}" type="slidenum">
              <a:rPr lang="en-GB" smtClean="0"/>
              <a:t>‹#›</a:t>
            </a:fld>
            <a:endParaRPr lang="en-GB"/>
          </a:p>
        </p:txBody>
      </p:sp>
    </p:spTree>
    <p:extLst>
      <p:ext uri="{BB962C8B-B14F-4D97-AF65-F5344CB8AC3E}">
        <p14:creationId xmlns:p14="http://schemas.microsoft.com/office/powerpoint/2010/main" val="114766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FDE69DE-3464-4C03-AFEE-4F8D471EDBA5}" type="slidenum">
              <a:rPr lang="en-GB" smtClean="0"/>
              <a:t>4</a:t>
            </a:fld>
            <a:endParaRPr lang="en-GB"/>
          </a:p>
        </p:txBody>
      </p:sp>
    </p:spTree>
    <p:extLst>
      <p:ext uri="{BB962C8B-B14F-4D97-AF65-F5344CB8AC3E}">
        <p14:creationId xmlns:p14="http://schemas.microsoft.com/office/powerpoint/2010/main" val="15614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FDE69DE-3464-4C03-AFEE-4F8D471EDBA5}" type="slidenum">
              <a:rPr lang="en-GB" smtClean="0"/>
              <a:t>5</a:t>
            </a:fld>
            <a:endParaRPr lang="en-GB"/>
          </a:p>
        </p:txBody>
      </p:sp>
    </p:spTree>
    <p:extLst>
      <p:ext uri="{BB962C8B-B14F-4D97-AF65-F5344CB8AC3E}">
        <p14:creationId xmlns:p14="http://schemas.microsoft.com/office/powerpoint/2010/main" val="118772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1C7F-17A1-0C05-1435-460AE8D5E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536EF-B58C-36D2-8E8D-F1190F88E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F0030-4CCD-40D9-CF5D-EA8E1A767C1D}"/>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303173F1-C2F6-F5F3-96F3-B82FA2C6734D}"/>
              </a:ext>
            </a:extLst>
          </p:cNvPr>
          <p:cNvSpPr>
            <a:spLocks noGrp="1"/>
          </p:cNvSpPr>
          <p:nvPr>
            <p:ph type="sldNum" sz="quarter" idx="5"/>
          </p:nvPr>
        </p:nvSpPr>
        <p:spPr/>
        <p:txBody>
          <a:bodyPr/>
          <a:lstStyle/>
          <a:p>
            <a:fld id="{AFDE69DE-3464-4C03-AFEE-4F8D471EDBA5}" type="slidenum">
              <a:rPr lang="en-GB" smtClean="0"/>
              <a:t>6</a:t>
            </a:fld>
            <a:endParaRPr lang="en-GB"/>
          </a:p>
        </p:txBody>
      </p:sp>
    </p:spTree>
    <p:extLst>
      <p:ext uri="{BB962C8B-B14F-4D97-AF65-F5344CB8AC3E}">
        <p14:creationId xmlns:p14="http://schemas.microsoft.com/office/powerpoint/2010/main" val="387230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DE69DE-3464-4C03-AFEE-4F8D471EDBA5}" type="slidenum">
              <a:rPr lang="en-GB" smtClean="0"/>
              <a:t>8</a:t>
            </a:fld>
            <a:endParaRPr lang="en-GB"/>
          </a:p>
        </p:txBody>
      </p:sp>
    </p:spTree>
    <p:extLst>
      <p:ext uri="{BB962C8B-B14F-4D97-AF65-F5344CB8AC3E}">
        <p14:creationId xmlns:p14="http://schemas.microsoft.com/office/powerpoint/2010/main" val="416161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FDE69DE-3464-4C03-AFEE-4F8D471EDBA5}" type="slidenum">
              <a:rPr lang="en-GB" smtClean="0"/>
              <a:t>9</a:t>
            </a:fld>
            <a:endParaRPr lang="en-GB"/>
          </a:p>
        </p:txBody>
      </p:sp>
    </p:spTree>
    <p:extLst>
      <p:ext uri="{BB962C8B-B14F-4D97-AF65-F5344CB8AC3E}">
        <p14:creationId xmlns:p14="http://schemas.microsoft.com/office/powerpoint/2010/main" val="204026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A2D5-CBE5-92DD-12D2-C0C44E368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0B1D9-97F8-D24C-05DD-E7E9804B3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B7F2A-D101-6058-CBF0-31748A680243}"/>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8FA23E8D-09AE-332F-9AFE-6BDBA94C97DE}"/>
              </a:ext>
            </a:extLst>
          </p:cNvPr>
          <p:cNvSpPr>
            <a:spLocks noGrp="1"/>
          </p:cNvSpPr>
          <p:nvPr>
            <p:ph type="sldNum" sz="quarter" idx="5"/>
          </p:nvPr>
        </p:nvSpPr>
        <p:spPr/>
        <p:txBody>
          <a:bodyPr/>
          <a:lstStyle/>
          <a:p>
            <a:fld id="{AFDE69DE-3464-4C03-AFEE-4F8D471EDBA5}" type="slidenum">
              <a:rPr lang="en-GB" smtClean="0"/>
              <a:t>10</a:t>
            </a:fld>
            <a:endParaRPr lang="en-GB"/>
          </a:p>
        </p:txBody>
      </p:sp>
    </p:spTree>
    <p:extLst>
      <p:ext uri="{BB962C8B-B14F-4D97-AF65-F5344CB8AC3E}">
        <p14:creationId xmlns:p14="http://schemas.microsoft.com/office/powerpoint/2010/main" val="52732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DE69DE-3464-4C03-AFEE-4F8D471EDBA5}" type="slidenum">
              <a:rPr lang="en-GB" smtClean="0"/>
              <a:t>12</a:t>
            </a:fld>
            <a:endParaRPr lang="en-GB"/>
          </a:p>
        </p:txBody>
      </p:sp>
    </p:spTree>
    <p:extLst>
      <p:ext uri="{BB962C8B-B14F-4D97-AF65-F5344CB8AC3E}">
        <p14:creationId xmlns:p14="http://schemas.microsoft.com/office/powerpoint/2010/main" val="188291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DE69DE-3464-4C03-AFEE-4F8D471EDBA5}" type="slidenum">
              <a:rPr lang="en-GB" smtClean="0"/>
              <a:t>13</a:t>
            </a:fld>
            <a:endParaRPr lang="en-GB"/>
          </a:p>
        </p:txBody>
      </p:sp>
    </p:spTree>
    <p:extLst>
      <p:ext uri="{BB962C8B-B14F-4D97-AF65-F5344CB8AC3E}">
        <p14:creationId xmlns:p14="http://schemas.microsoft.com/office/powerpoint/2010/main" val="136818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1F7F0-875E-0CB0-CFB3-B03ACA55F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40266-253D-7CF6-A037-D33BDA6DA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71642-95AB-15E0-2867-5FDFE0D0D53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1576AF0-480C-DB00-64C8-4A360BCA3A92}"/>
              </a:ext>
            </a:extLst>
          </p:cNvPr>
          <p:cNvSpPr>
            <a:spLocks noGrp="1"/>
          </p:cNvSpPr>
          <p:nvPr>
            <p:ph type="sldNum" sz="quarter" idx="5"/>
          </p:nvPr>
        </p:nvSpPr>
        <p:spPr/>
        <p:txBody>
          <a:bodyPr/>
          <a:lstStyle/>
          <a:p>
            <a:fld id="{AFDE69DE-3464-4C03-AFEE-4F8D471EDBA5}" type="slidenum">
              <a:rPr lang="en-GB" smtClean="0"/>
              <a:t>14</a:t>
            </a:fld>
            <a:endParaRPr lang="en-GB"/>
          </a:p>
        </p:txBody>
      </p:sp>
    </p:spTree>
    <p:extLst>
      <p:ext uri="{BB962C8B-B14F-4D97-AF65-F5344CB8AC3E}">
        <p14:creationId xmlns:p14="http://schemas.microsoft.com/office/powerpoint/2010/main" val="3167877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273610"/>
            <a:ext cx="9144000" cy="984190"/>
          </a:xfrm>
        </p:spPr>
        <p:txBody>
          <a:bodyPr anchor="b">
            <a:normAutofit/>
          </a:bodyPr>
          <a:lstStyle>
            <a:lvl1pPr marL="0" indent="0" algn="ctr">
              <a:lnSpc>
                <a:spcPct val="10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Rectangle 8">
            <a:extLst>
              <a:ext uri="{FF2B5EF4-FFF2-40B4-BE49-F238E27FC236}">
                <a16:creationId xmlns:a16="http://schemas.microsoft.com/office/drawing/2014/main" id="{B112FD6F-90B1-0348-B94E-3F5BA929E8BC}"/>
              </a:ext>
            </a:extLst>
          </p:cNvPr>
          <p:cNvSpPr/>
          <p:nvPr userDrawn="1"/>
        </p:nvSpPr>
        <p:spPr>
          <a:xfrm>
            <a:off x="0" y="6176963"/>
            <a:ext cx="12192000" cy="68103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EC94FE6D-DAAB-A82A-B44C-07A9172147F9}"/>
              </a:ext>
            </a:extLst>
          </p:cNvPr>
          <p:cNvPicPr>
            <a:picLocks noChangeAspect="1"/>
          </p:cNvPicPr>
          <p:nvPr userDrawn="1"/>
        </p:nvPicPr>
        <p:blipFill>
          <a:blip r:embed="rId2"/>
          <a:stretch>
            <a:fillRect/>
          </a:stretch>
        </p:blipFill>
        <p:spPr>
          <a:xfrm>
            <a:off x="1701771" y="5719967"/>
            <a:ext cx="2283318" cy="984190"/>
          </a:xfrm>
          <a:prstGeom prst="rect">
            <a:avLst/>
          </a:prstGeom>
        </p:spPr>
      </p:pic>
      <p:pic>
        <p:nvPicPr>
          <p:cNvPr id="17" name="Picture 16">
            <a:extLst>
              <a:ext uri="{FF2B5EF4-FFF2-40B4-BE49-F238E27FC236}">
                <a16:creationId xmlns:a16="http://schemas.microsoft.com/office/drawing/2014/main" id="{6B16CB99-C661-1168-46D4-4EB8EF2059D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9631" y="5714796"/>
            <a:ext cx="5817638" cy="994532"/>
          </a:xfrm>
          <a:prstGeom prst="rect">
            <a:avLst/>
          </a:prstGeom>
        </p:spPr>
      </p:pic>
      <p:sp>
        <p:nvSpPr>
          <p:cNvPr id="28" name="Date Placeholder 3">
            <a:extLst>
              <a:ext uri="{FF2B5EF4-FFF2-40B4-BE49-F238E27FC236}">
                <a16:creationId xmlns:a16="http://schemas.microsoft.com/office/drawing/2014/main" id="{755CB2F3-240B-2BB1-094D-9EFF4068059D}"/>
              </a:ext>
            </a:extLst>
          </p:cNvPr>
          <p:cNvSpPr>
            <a:spLocks noGrp="1"/>
          </p:cNvSpPr>
          <p:nvPr userDrawn="1">
            <p:ph type="dt" sz="half" idx="2"/>
          </p:nvPr>
        </p:nvSpPr>
        <p:spPr>
          <a:xfrm>
            <a:off x="5079847" y="3850052"/>
            <a:ext cx="2032306" cy="226444"/>
          </a:xfrm>
          <a:prstGeom prst="rect">
            <a:avLst/>
          </a:prstGeom>
        </p:spPr>
        <p:txBody>
          <a:bodyPr vert="horz" lIns="91440" tIns="45720" rIns="91440" bIns="45720" rtlCol="0" anchor="ctr"/>
          <a:lstStyle>
            <a:lvl1pPr algn="ctr">
              <a:defRPr sz="1600">
                <a:solidFill>
                  <a:schemeClr val="tx2"/>
                </a:solidFill>
              </a:defRPr>
            </a:lvl1pPr>
          </a:lstStyle>
          <a:p>
            <a:r>
              <a:rPr lang="en-US"/>
              <a:t>October 15th, 2025</a:t>
            </a:r>
            <a:endParaRPr lang="en-GB"/>
          </a:p>
        </p:txBody>
      </p:sp>
      <p:sp>
        <p:nvSpPr>
          <p:cNvPr id="29" name="Footer Placeholder 4">
            <a:extLst>
              <a:ext uri="{FF2B5EF4-FFF2-40B4-BE49-F238E27FC236}">
                <a16:creationId xmlns:a16="http://schemas.microsoft.com/office/drawing/2014/main" id="{3D4BE91C-B19F-986D-7DA7-9B6974D559BC}"/>
              </a:ext>
            </a:extLst>
          </p:cNvPr>
          <p:cNvSpPr>
            <a:spLocks noGrp="1"/>
          </p:cNvSpPr>
          <p:nvPr userDrawn="1">
            <p:ph type="ftr" sz="quarter" idx="3"/>
          </p:nvPr>
        </p:nvSpPr>
        <p:spPr>
          <a:xfrm>
            <a:off x="3573982" y="3429000"/>
            <a:ext cx="5044036" cy="226444"/>
          </a:xfrm>
          <a:prstGeom prst="rect">
            <a:avLst/>
          </a:prstGeom>
        </p:spPr>
        <p:txBody>
          <a:bodyPr vert="horz" lIns="91440" tIns="45720" rIns="91440" bIns="45720" rtlCol="0" anchor="ctr"/>
          <a:lstStyle>
            <a:lvl1pPr algn="ctr">
              <a:defRPr sz="1600">
                <a:solidFill>
                  <a:schemeClr val="tx2"/>
                </a:solidFill>
              </a:defRPr>
            </a:lvl1pPr>
          </a:lstStyle>
          <a:p>
            <a:r>
              <a:rPr lang="en-GB" dirty="0"/>
              <a:t>Cockcroft PGR Conference</a:t>
            </a:r>
          </a:p>
        </p:txBody>
      </p:sp>
      <p:sp>
        <p:nvSpPr>
          <p:cNvPr id="4" name="Rectangle 3">
            <a:extLst>
              <a:ext uri="{FF2B5EF4-FFF2-40B4-BE49-F238E27FC236}">
                <a16:creationId xmlns:a16="http://schemas.microsoft.com/office/drawing/2014/main" id="{FA5A490B-0649-6C1A-F239-61D0B02DE6CE}"/>
              </a:ext>
            </a:extLst>
          </p:cNvPr>
          <p:cNvSpPr/>
          <p:nvPr userDrawn="1"/>
        </p:nvSpPr>
        <p:spPr>
          <a:xfrm>
            <a:off x="7697397" y="616504"/>
            <a:ext cx="4394718" cy="549712"/>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p:cNvSpPr>
            <a:spLocks noGrp="1"/>
          </p:cNvSpPr>
          <p:nvPr userDrawn="1">
            <p:ph type="ctrTitle"/>
          </p:nvPr>
        </p:nvSpPr>
        <p:spPr>
          <a:xfrm>
            <a:off x="1206500" y="765176"/>
            <a:ext cx="9779000" cy="2181224"/>
          </a:xfrm>
        </p:spPr>
        <p:txBody>
          <a:bodyPr anchor="b">
            <a:normAutofit/>
          </a:bodyPr>
          <a:lstStyle>
            <a:lvl1pPr algn="ctr">
              <a:defRPr sz="4800"/>
            </a:lvl1pPr>
          </a:lstStyle>
          <a:p>
            <a:r>
              <a:rPr lang="en-GB"/>
              <a:t>Click to edit Master title style</a:t>
            </a:r>
          </a:p>
        </p:txBody>
      </p:sp>
    </p:spTree>
    <p:extLst>
      <p:ext uri="{BB962C8B-B14F-4D97-AF65-F5344CB8AC3E}">
        <p14:creationId xmlns:p14="http://schemas.microsoft.com/office/powerpoint/2010/main" val="238538789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3">
            <a:extLst>
              <a:ext uri="{FF2B5EF4-FFF2-40B4-BE49-F238E27FC236}">
                <a16:creationId xmlns:a16="http://schemas.microsoft.com/office/drawing/2014/main" id="{E66ABDF7-F80F-09BC-8871-2CCC931A479F}"/>
              </a:ext>
            </a:extLst>
          </p:cNvPr>
          <p:cNvSpPr>
            <a:spLocks noGrp="1"/>
          </p:cNvSpPr>
          <p:nvPr>
            <p:ph type="sldNum" sz="quarter" idx="10"/>
          </p:nvPr>
        </p:nvSpPr>
        <p:spPr>
          <a:xfrm>
            <a:off x="11220450" y="192275"/>
            <a:ext cx="861710" cy="456652"/>
          </a:xfrm>
          <a:prstGeom prst="rect">
            <a:avLst/>
          </a:prstGeom>
        </p:spPr>
        <p:txBody>
          <a:bodyPr/>
          <a:lstStyle/>
          <a:p>
            <a:fld id="{330EA680-D336-4FF7-8B7A-9848BB0A1C32}" type="slidenum">
              <a:rPr lang="en-GB" smtClean="0"/>
              <a:pPr/>
              <a:t>‹#›</a:t>
            </a:fld>
            <a:endParaRPr lang="en-GB"/>
          </a:p>
        </p:txBody>
      </p:sp>
      <p:sp>
        <p:nvSpPr>
          <p:cNvPr id="9" name="Text Placeholder 8">
            <a:extLst>
              <a:ext uri="{FF2B5EF4-FFF2-40B4-BE49-F238E27FC236}">
                <a16:creationId xmlns:a16="http://schemas.microsoft.com/office/drawing/2014/main" id="{AB169FF2-C3D4-43D3-4247-31BE97DF992B}"/>
              </a:ext>
            </a:extLst>
          </p:cNvPr>
          <p:cNvSpPr>
            <a:spLocks noGrp="1"/>
          </p:cNvSpPr>
          <p:nvPr>
            <p:ph type="body" sz="quarter" idx="13"/>
          </p:nvPr>
        </p:nvSpPr>
        <p:spPr>
          <a:xfrm>
            <a:off x="205834" y="866530"/>
            <a:ext cx="8556812" cy="365125"/>
          </a:xfrm>
        </p:spPr>
        <p:txBody>
          <a:bodyPr>
            <a:normAutofit/>
          </a:bodyPr>
          <a:lstStyle>
            <a:lvl1pPr marL="0" indent="0">
              <a:buNone/>
              <a:defRPr sz="1400" i="1">
                <a:solidFill>
                  <a:schemeClr val="bg1">
                    <a:lumMod val="65000"/>
                  </a:schemeClr>
                </a:solidFill>
                <a:latin typeface="+mj-lt"/>
              </a:defRPr>
            </a:lvl1pPr>
          </a:lstStyle>
          <a:p>
            <a:pPr lvl="0"/>
            <a:endParaRPr lang="en-GB" dirty="0"/>
          </a:p>
        </p:txBody>
      </p:sp>
      <p:sp>
        <p:nvSpPr>
          <p:cNvPr id="7" name="Date Placeholder 4">
            <a:extLst>
              <a:ext uri="{FF2B5EF4-FFF2-40B4-BE49-F238E27FC236}">
                <a16:creationId xmlns:a16="http://schemas.microsoft.com/office/drawing/2014/main" id="{84C108A6-E617-0FA9-D594-BA3C706217C1}"/>
              </a:ext>
            </a:extLst>
          </p:cNvPr>
          <p:cNvSpPr>
            <a:spLocks noGrp="1"/>
          </p:cNvSpPr>
          <p:nvPr>
            <p:ph type="dt" sz="half" idx="2"/>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8" name="Footer Placeholder 5">
            <a:extLst>
              <a:ext uri="{FF2B5EF4-FFF2-40B4-BE49-F238E27FC236}">
                <a16:creationId xmlns:a16="http://schemas.microsoft.com/office/drawing/2014/main" id="{78DF42A1-5ED5-9E7E-A06F-9E01DB873140}"/>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a:xfrm>
            <a:off x="11220450" y="192275"/>
            <a:ext cx="861710" cy="456652"/>
          </a:xfrm>
          <a:prstGeom prst="rect">
            <a:avLst/>
          </a:prstGeom>
        </p:spPr>
        <p:txBody>
          <a:bodyPr/>
          <a:lstStyle/>
          <a:p>
            <a:fld id="{330EA680-D336-4FF7-8B7A-9848BB0A1C32}" type="slidenum">
              <a:rPr lang="en-GB" smtClean="0"/>
              <a:t>‹#›</a:t>
            </a:fld>
            <a:endParaRPr lang="en-GB"/>
          </a:p>
        </p:txBody>
      </p:sp>
      <p:sp>
        <p:nvSpPr>
          <p:cNvPr id="7" name="Date Placeholder 4">
            <a:extLst>
              <a:ext uri="{FF2B5EF4-FFF2-40B4-BE49-F238E27FC236}">
                <a16:creationId xmlns:a16="http://schemas.microsoft.com/office/drawing/2014/main" id="{12626BEC-4F80-F9A3-4C86-88DD9168CDA3}"/>
              </a:ext>
            </a:extLst>
          </p:cNvPr>
          <p:cNvSpPr>
            <a:spLocks noGrp="1"/>
          </p:cNvSpPr>
          <p:nvPr>
            <p:ph type="dt" sz="half" idx="2"/>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8" name="Footer Placeholder 5">
            <a:extLst>
              <a:ext uri="{FF2B5EF4-FFF2-40B4-BE49-F238E27FC236}">
                <a16:creationId xmlns:a16="http://schemas.microsoft.com/office/drawing/2014/main" id="{932D9F83-FC88-2655-6BEF-45D1C523A3CD}"/>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100" y="1644447"/>
            <a:ext cx="5181600" cy="41147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300" y="1644447"/>
            <a:ext cx="5181600" cy="41147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a:xfrm>
            <a:off x="11220450" y="192275"/>
            <a:ext cx="861710" cy="456652"/>
          </a:xfrm>
          <a:prstGeom prst="rect">
            <a:avLst/>
          </a:prstGeom>
        </p:spPr>
        <p:txBody>
          <a:bodyPr/>
          <a:lstStyle/>
          <a:p>
            <a:fld id="{330EA680-D336-4FF7-8B7A-9848BB0A1C32}" type="slidenum">
              <a:rPr lang="en-GB" smtClean="0"/>
              <a:t>‹#›</a:t>
            </a:fld>
            <a:endParaRPr lang="en-GB"/>
          </a:p>
        </p:txBody>
      </p:sp>
      <p:sp>
        <p:nvSpPr>
          <p:cNvPr id="9" name="Text Placeholder 8">
            <a:extLst>
              <a:ext uri="{FF2B5EF4-FFF2-40B4-BE49-F238E27FC236}">
                <a16:creationId xmlns:a16="http://schemas.microsoft.com/office/drawing/2014/main" id="{32E1228E-8D83-6E85-EEE5-C635D3F9C460}"/>
              </a:ext>
            </a:extLst>
          </p:cNvPr>
          <p:cNvSpPr>
            <a:spLocks noGrp="1"/>
          </p:cNvSpPr>
          <p:nvPr>
            <p:ph type="body" sz="quarter" idx="13"/>
          </p:nvPr>
        </p:nvSpPr>
        <p:spPr>
          <a:xfrm>
            <a:off x="205834" y="866530"/>
            <a:ext cx="8556812" cy="365125"/>
          </a:xfrm>
        </p:spPr>
        <p:txBody>
          <a:bodyPr>
            <a:normAutofit/>
          </a:bodyPr>
          <a:lstStyle>
            <a:lvl1pPr marL="0" indent="0">
              <a:buNone/>
              <a:defRPr sz="1400" i="1">
                <a:solidFill>
                  <a:schemeClr val="bg1">
                    <a:lumMod val="65000"/>
                  </a:schemeClr>
                </a:solidFill>
                <a:latin typeface="+mj-lt"/>
              </a:defRPr>
            </a:lvl1pPr>
          </a:lstStyle>
          <a:p>
            <a:pPr lvl="0"/>
            <a:endParaRPr lang="en-GB" dirty="0"/>
          </a:p>
        </p:txBody>
      </p:sp>
      <p:sp>
        <p:nvSpPr>
          <p:cNvPr id="8" name="Date Placeholder 4">
            <a:extLst>
              <a:ext uri="{FF2B5EF4-FFF2-40B4-BE49-F238E27FC236}">
                <a16:creationId xmlns:a16="http://schemas.microsoft.com/office/drawing/2014/main" id="{9B1C6AD9-0991-8AE6-A728-B9CCF8B1D086}"/>
              </a:ext>
            </a:extLst>
          </p:cNvPr>
          <p:cNvSpPr>
            <a:spLocks noGrp="1"/>
          </p:cNvSpPr>
          <p:nvPr>
            <p:ph type="dt" sz="half" idx="14"/>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10" name="Footer Placeholder 5">
            <a:extLst>
              <a:ext uri="{FF2B5EF4-FFF2-40B4-BE49-F238E27FC236}">
                <a16:creationId xmlns:a16="http://schemas.microsoft.com/office/drawing/2014/main" id="{DA7B8692-5A4C-7340-241B-048AFC70F3ED}"/>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12030920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Slide Number Placeholder 3">
            <a:extLst>
              <a:ext uri="{FF2B5EF4-FFF2-40B4-BE49-F238E27FC236}">
                <a16:creationId xmlns:a16="http://schemas.microsoft.com/office/drawing/2014/main" id="{D22B2F8D-A2BD-2995-865F-370439382876}"/>
              </a:ext>
            </a:extLst>
          </p:cNvPr>
          <p:cNvSpPr>
            <a:spLocks noGrp="1"/>
          </p:cNvSpPr>
          <p:nvPr>
            <p:ph type="sldNum" sz="quarter" idx="14"/>
          </p:nvPr>
        </p:nvSpPr>
        <p:spPr>
          <a:xfrm>
            <a:off x="11220450" y="192275"/>
            <a:ext cx="861710" cy="456652"/>
          </a:xfrm>
          <a:prstGeom prst="rect">
            <a:avLst/>
          </a:prstGeom>
        </p:spPr>
        <p:txBody>
          <a:bodyPr/>
          <a:lstStyle/>
          <a:p>
            <a:fld id="{330EA680-D336-4FF7-8B7A-9848BB0A1C32}" type="slidenum">
              <a:rPr lang="en-GB" smtClean="0"/>
              <a:pPr/>
              <a:t>‹#›</a:t>
            </a:fld>
            <a:endParaRPr lang="en-GB"/>
          </a:p>
        </p:txBody>
      </p:sp>
      <p:sp>
        <p:nvSpPr>
          <p:cNvPr id="8" name="Text Placeholder 8">
            <a:extLst>
              <a:ext uri="{FF2B5EF4-FFF2-40B4-BE49-F238E27FC236}">
                <a16:creationId xmlns:a16="http://schemas.microsoft.com/office/drawing/2014/main" id="{A0355E39-8903-978A-1506-42BA0F388A43}"/>
              </a:ext>
            </a:extLst>
          </p:cNvPr>
          <p:cNvSpPr>
            <a:spLocks noGrp="1"/>
          </p:cNvSpPr>
          <p:nvPr>
            <p:ph type="body" sz="quarter" idx="13"/>
          </p:nvPr>
        </p:nvSpPr>
        <p:spPr>
          <a:xfrm>
            <a:off x="205834" y="872880"/>
            <a:ext cx="8556812" cy="365125"/>
          </a:xfrm>
        </p:spPr>
        <p:txBody>
          <a:bodyPr>
            <a:normAutofit/>
          </a:bodyPr>
          <a:lstStyle>
            <a:lvl1pPr marL="0" indent="0">
              <a:buNone/>
              <a:defRPr sz="1400" i="1">
                <a:solidFill>
                  <a:schemeClr val="bg1">
                    <a:lumMod val="65000"/>
                  </a:schemeClr>
                </a:solidFill>
                <a:latin typeface="+mj-lt"/>
              </a:defRPr>
            </a:lvl1pPr>
          </a:lstStyle>
          <a:p>
            <a:pPr lvl="0"/>
            <a:endParaRPr lang="en-GB"/>
          </a:p>
        </p:txBody>
      </p:sp>
      <p:sp>
        <p:nvSpPr>
          <p:cNvPr id="5" name="Date Placeholder 4">
            <a:extLst>
              <a:ext uri="{FF2B5EF4-FFF2-40B4-BE49-F238E27FC236}">
                <a16:creationId xmlns:a16="http://schemas.microsoft.com/office/drawing/2014/main" id="{E10DC48D-3845-7245-E5CE-9BC78CE7DF7C}"/>
              </a:ext>
            </a:extLst>
          </p:cNvPr>
          <p:cNvSpPr>
            <a:spLocks noGrp="1"/>
          </p:cNvSpPr>
          <p:nvPr>
            <p:ph type="dt" sz="half" idx="2"/>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7" name="Footer Placeholder 5">
            <a:extLst>
              <a:ext uri="{FF2B5EF4-FFF2-40B4-BE49-F238E27FC236}">
                <a16:creationId xmlns:a16="http://schemas.microsoft.com/office/drawing/2014/main" id="{BE6FECA1-3C35-1694-D6A4-F9F163264F42}"/>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3210312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20450" y="192275"/>
            <a:ext cx="861710" cy="456652"/>
          </a:xfrm>
          <a:prstGeom prst="rect">
            <a:avLst/>
          </a:prstGeom>
        </p:spPr>
        <p:txBody>
          <a:bodyPr/>
          <a:lstStyle/>
          <a:p>
            <a:fld id="{330EA680-D336-4FF7-8B7A-9848BB0A1C32}" type="slidenum">
              <a:rPr lang="en-GB" smtClean="0"/>
              <a:t>‹#›</a:t>
            </a:fld>
            <a:endParaRPr lang="en-GB"/>
          </a:p>
        </p:txBody>
      </p:sp>
      <p:sp>
        <p:nvSpPr>
          <p:cNvPr id="5" name="Date Placeholder 4">
            <a:extLst>
              <a:ext uri="{FF2B5EF4-FFF2-40B4-BE49-F238E27FC236}">
                <a16:creationId xmlns:a16="http://schemas.microsoft.com/office/drawing/2014/main" id="{2F8EA0F4-919A-0055-E711-7484AA9C1775}"/>
              </a:ext>
            </a:extLst>
          </p:cNvPr>
          <p:cNvSpPr>
            <a:spLocks noGrp="1"/>
          </p:cNvSpPr>
          <p:nvPr>
            <p:ph type="dt" sz="half" idx="2"/>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6" name="Footer Placeholder 5">
            <a:extLst>
              <a:ext uri="{FF2B5EF4-FFF2-40B4-BE49-F238E27FC236}">
                <a16:creationId xmlns:a16="http://schemas.microsoft.com/office/drawing/2014/main" id="{69A634DE-3938-4D40-A58B-85EE2B52DFC1}"/>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314638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a:xfrm>
            <a:off x="11220450" y="192275"/>
            <a:ext cx="861710" cy="456652"/>
          </a:xfrm>
          <a:prstGeom prst="rect">
            <a:avLst/>
          </a:prstGeom>
        </p:spPr>
        <p:txBody>
          <a:bodyPr/>
          <a:lstStyle/>
          <a:p>
            <a:fld id="{330EA680-D336-4FF7-8B7A-9848BB0A1C32}" type="slidenum">
              <a:rPr lang="en-GB" smtClean="0"/>
              <a:t>‹#›</a:t>
            </a:fld>
            <a:endParaRPr lang="en-GB"/>
          </a:p>
        </p:txBody>
      </p:sp>
      <p:sp>
        <p:nvSpPr>
          <p:cNvPr id="8" name="Date Placeholder 4">
            <a:extLst>
              <a:ext uri="{FF2B5EF4-FFF2-40B4-BE49-F238E27FC236}">
                <a16:creationId xmlns:a16="http://schemas.microsoft.com/office/drawing/2014/main" id="{A8867F65-1ECE-8D4A-52A1-1922F4810B47}"/>
              </a:ext>
            </a:extLst>
          </p:cNvPr>
          <p:cNvSpPr>
            <a:spLocks noGrp="1"/>
          </p:cNvSpPr>
          <p:nvPr>
            <p:ph type="dt" sz="half" idx="13"/>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9" name="Footer Placeholder 5">
            <a:extLst>
              <a:ext uri="{FF2B5EF4-FFF2-40B4-BE49-F238E27FC236}">
                <a16:creationId xmlns:a16="http://schemas.microsoft.com/office/drawing/2014/main" id="{6A6A31F2-A2C4-6C3E-DB44-9A16AA9B5FCD}"/>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317184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a:xfrm>
            <a:off x="11220450" y="192275"/>
            <a:ext cx="861710" cy="456652"/>
          </a:xfrm>
          <a:prstGeom prst="rect">
            <a:avLst/>
          </a:prstGeom>
        </p:spPr>
        <p:txBody>
          <a:bodyPr/>
          <a:lstStyle/>
          <a:p>
            <a:fld id="{330EA680-D336-4FF7-8B7A-9848BB0A1C32}" type="slidenum">
              <a:rPr lang="en-GB" smtClean="0"/>
              <a:t>‹#›</a:t>
            </a:fld>
            <a:endParaRPr lang="en-GB"/>
          </a:p>
        </p:txBody>
      </p:sp>
      <p:sp>
        <p:nvSpPr>
          <p:cNvPr id="8" name="Date Placeholder 4">
            <a:extLst>
              <a:ext uri="{FF2B5EF4-FFF2-40B4-BE49-F238E27FC236}">
                <a16:creationId xmlns:a16="http://schemas.microsoft.com/office/drawing/2014/main" id="{73B2D939-4427-C206-7926-8B2576782484}"/>
              </a:ext>
            </a:extLst>
          </p:cNvPr>
          <p:cNvSpPr>
            <a:spLocks noGrp="1"/>
          </p:cNvSpPr>
          <p:nvPr>
            <p:ph type="dt" sz="half" idx="13"/>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9" name="Footer Placeholder 5">
            <a:extLst>
              <a:ext uri="{FF2B5EF4-FFF2-40B4-BE49-F238E27FC236}">
                <a16:creationId xmlns:a16="http://schemas.microsoft.com/office/drawing/2014/main" id="{88899F3E-359D-6A9C-E480-1FF11EA77BE9}"/>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171895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normAutofit/>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a:xfrm>
            <a:off x="11220450" y="192275"/>
            <a:ext cx="861710" cy="456652"/>
          </a:xfrm>
          <a:prstGeom prst="rect">
            <a:avLst/>
          </a:prstGeom>
        </p:spPr>
        <p:txBody>
          <a:bodyPr/>
          <a:lstStyle/>
          <a:p>
            <a:fld id="{330EA680-D336-4FF7-8B7A-9848BB0A1C32}" type="slidenum">
              <a:rPr lang="en-GB" smtClean="0"/>
              <a:t>‹#›</a:t>
            </a:fld>
            <a:endParaRPr lang="en-GB"/>
          </a:p>
        </p:txBody>
      </p:sp>
      <p:sp>
        <p:nvSpPr>
          <p:cNvPr id="7" name="Text Placeholder 8">
            <a:extLst>
              <a:ext uri="{FF2B5EF4-FFF2-40B4-BE49-F238E27FC236}">
                <a16:creationId xmlns:a16="http://schemas.microsoft.com/office/drawing/2014/main" id="{9DB4ACE6-D695-4452-D279-B7356DFF521E}"/>
              </a:ext>
            </a:extLst>
          </p:cNvPr>
          <p:cNvSpPr>
            <a:spLocks noGrp="1"/>
          </p:cNvSpPr>
          <p:nvPr>
            <p:ph type="body" sz="quarter" idx="13"/>
          </p:nvPr>
        </p:nvSpPr>
        <p:spPr>
          <a:xfrm>
            <a:off x="205834" y="872880"/>
            <a:ext cx="8556812" cy="365125"/>
          </a:xfrm>
        </p:spPr>
        <p:txBody>
          <a:bodyPr>
            <a:normAutofit/>
          </a:bodyPr>
          <a:lstStyle>
            <a:lvl1pPr marL="0" indent="0">
              <a:buNone/>
              <a:defRPr sz="1400" i="1">
                <a:solidFill>
                  <a:schemeClr val="bg1">
                    <a:lumMod val="65000"/>
                  </a:schemeClr>
                </a:solidFill>
                <a:latin typeface="+mj-lt"/>
              </a:defRPr>
            </a:lvl1pPr>
          </a:lstStyle>
          <a:p>
            <a:pPr lvl="0"/>
            <a:endParaRPr lang="en-GB"/>
          </a:p>
        </p:txBody>
      </p:sp>
      <p:sp>
        <p:nvSpPr>
          <p:cNvPr id="8" name="Date Placeholder 4">
            <a:extLst>
              <a:ext uri="{FF2B5EF4-FFF2-40B4-BE49-F238E27FC236}">
                <a16:creationId xmlns:a16="http://schemas.microsoft.com/office/drawing/2014/main" id="{0B087ED1-B6EB-A818-857F-A9182441706E}"/>
              </a:ext>
            </a:extLst>
          </p:cNvPr>
          <p:cNvSpPr>
            <a:spLocks noGrp="1"/>
          </p:cNvSpPr>
          <p:nvPr>
            <p:ph type="dt" sz="half" idx="2"/>
          </p:nvPr>
        </p:nvSpPr>
        <p:spPr>
          <a:xfrm>
            <a:off x="2216226" y="6344595"/>
            <a:ext cx="2032306" cy="365125"/>
          </a:xfrm>
          <a:prstGeom prst="rect">
            <a:avLst/>
          </a:prstGeom>
        </p:spPr>
        <p:txBody>
          <a:bodyPr anchor="ctr"/>
          <a:lstStyle>
            <a:lvl1pPr algn="ctr">
              <a:defRPr sz="1200">
                <a:solidFill>
                  <a:schemeClr val="bg1">
                    <a:lumMod val="95000"/>
                  </a:schemeClr>
                </a:solidFill>
              </a:defRPr>
            </a:lvl1pPr>
          </a:lstStyle>
          <a:p>
            <a:r>
              <a:rPr lang="en-US"/>
              <a:t>October 15th, 2025</a:t>
            </a:r>
            <a:endParaRPr lang="en-GB" dirty="0"/>
          </a:p>
        </p:txBody>
      </p:sp>
      <p:sp>
        <p:nvSpPr>
          <p:cNvPr id="9" name="Footer Placeholder 5">
            <a:extLst>
              <a:ext uri="{FF2B5EF4-FFF2-40B4-BE49-F238E27FC236}">
                <a16:creationId xmlns:a16="http://schemas.microsoft.com/office/drawing/2014/main" id="{5B4461EA-0062-1C0B-77A1-B2DA2ACC0190}"/>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220290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C666A-E440-622A-2659-C895A7588F9C}"/>
              </a:ext>
            </a:extLst>
          </p:cNvPr>
          <p:cNvSpPr/>
          <p:nvPr userDrawn="1"/>
        </p:nvSpPr>
        <p:spPr>
          <a:xfrm>
            <a:off x="0" y="6194893"/>
            <a:ext cx="12192000" cy="68103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5834" y="1775"/>
            <a:ext cx="9277663" cy="845705"/>
          </a:xfrm>
          <a:prstGeom prst="rect">
            <a:avLst/>
          </a:prstGeom>
        </p:spPr>
        <p:txBody>
          <a:bodyPr vert="horz" lIns="91440" tIns="45720" rIns="91440" bIns="45720" rtlCol="0" anchor="b">
            <a:noAutofit/>
          </a:bodyPr>
          <a:lstStyle/>
          <a:p>
            <a:pPr lvl="0"/>
            <a:r>
              <a:rPr lang="en-GB" dirty="0"/>
              <a:t>Click to edit Master title style</a:t>
            </a:r>
          </a:p>
        </p:txBody>
      </p:sp>
      <p:sp>
        <p:nvSpPr>
          <p:cNvPr id="3" name="Text Placeholder 2"/>
          <p:cNvSpPr>
            <a:spLocks noGrp="1"/>
          </p:cNvSpPr>
          <p:nvPr>
            <p:ph type="body" idx="1"/>
          </p:nvPr>
        </p:nvSpPr>
        <p:spPr>
          <a:xfrm>
            <a:off x="838200" y="1648164"/>
            <a:ext cx="10515600" cy="41446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26" name="Picture 2">
            <a:extLst>
              <a:ext uri="{FF2B5EF4-FFF2-40B4-BE49-F238E27FC236}">
                <a16:creationId xmlns:a16="http://schemas.microsoft.com/office/drawing/2014/main" id="{3444354B-041D-7589-E0E4-68EDD50D1300}"/>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8727" y="6210131"/>
            <a:ext cx="967453" cy="60850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a:extLst>
              <a:ext uri="{FF2B5EF4-FFF2-40B4-BE49-F238E27FC236}">
                <a16:creationId xmlns:a16="http://schemas.microsoft.com/office/drawing/2014/main" id="{F2C5CF22-29FA-7E2B-6340-66158D7867B2}"/>
              </a:ext>
            </a:extLst>
          </p:cNvPr>
          <p:cNvSpPr>
            <a:spLocks noChangeAspect="1" noChangeArrowheads="1"/>
          </p:cNvSpPr>
          <p:nvPr userDrawn="1"/>
        </p:nvSpPr>
        <p:spPr bwMode="auto">
          <a:xfrm>
            <a:off x="5943600" y="3276600"/>
            <a:ext cx="2286000" cy="228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A4847519-B6DC-337C-7D88-4951B10C2000}"/>
              </a:ext>
            </a:extLst>
          </p:cNvPr>
          <p:cNvPicPr>
            <a:picLocks noChangeAspect="1"/>
          </p:cNvPicPr>
          <p:nvPr userDrawn="1"/>
        </p:nvPicPr>
        <p:blipFill>
          <a:blip r:embed="rId12"/>
          <a:stretch>
            <a:fillRect/>
          </a:stretch>
        </p:blipFill>
        <p:spPr>
          <a:xfrm>
            <a:off x="8285064" y="6388895"/>
            <a:ext cx="1198434" cy="308048"/>
          </a:xfrm>
          <a:prstGeom prst="rect">
            <a:avLst/>
          </a:prstGeom>
        </p:spPr>
      </p:pic>
      <p:pic>
        <p:nvPicPr>
          <p:cNvPr id="13" name="Picture 12">
            <a:extLst>
              <a:ext uri="{FF2B5EF4-FFF2-40B4-BE49-F238E27FC236}">
                <a16:creationId xmlns:a16="http://schemas.microsoft.com/office/drawing/2014/main" id="{66C8075A-9126-3951-A50E-1AB6D650FC4F}"/>
              </a:ext>
            </a:extLst>
          </p:cNvPr>
          <p:cNvPicPr>
            <a:picLocks noChangeAspect="1"/>
          </p:cNvPicPr>
          <p:nvPr userDrawn="1"/>
        </p:nvPicPr>
        <p:blipFill rotWithShape="1">
          <a:blip r:embed="rId13"/>
          <a:srcRect t="6675" b="10360"/>
          <a:stretch/>
        </p:blipFill>
        <p:spPr>
          <a:xfrm>
            <a:off x="9701167" y="6300065"/>
            <a:ext cx="997365" cy="428625"/>
          </a:xfrm>
          <a:prstGeom prst="rect">
            <a:avLst/>
          </a:prstGeom>
        </p:spPr>
      </p:pic>
      <p:sp>
        <p:nvSpPr>
          <p:cNvPr id="14" name="AutoShape 8">
            <a:extLst>
              <a:ext uri="{FF2B5EF4-FFF2-40B4-BE49-F238E27FC236}">
                <a16:creationId xmlns:a16="http://schemas.microsoft.com/office/drawing/2014/main" id="{634EEEFD-840E-511C-7BB1-C8307EC42312}"/>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Picture 17">
            <a:extLst>
              <a:ext uri="{FF2B5EF4-FFF2-40B4-BE49-F238E27FC236}">
                <a16:creationId xmlns:a16="http://schemas.microsoft.com/office/drawing/2014/main" id="{070ACAA3-995E-D977-D6B4-30883FBD321A}"/>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t="6450" b="8768"/>
          <a:stretch/>
        </p:blipFill>
        <p:spPr>
          <a:xfrm>
            <a:off x="10956852" y="6221338"/>
            <a:ext cx="997365" cy="597297"/>
          </a:xfrm>
          <a:prstGeom prst="rect">
            <a:avLst/>
          </a:prstGeom>
        </p:spPr>
      </p:pic>
      <p:pic>
        <p:nvPicPr>
          <p:cNvPr id="20" name="Picture 19">
            <a:extLst>
              <a:ext uri="{FF2B5EF4-FFF2-40B4-BE49-F238E27FC236}">
                <a16:creationId xmlns:a16="http://schemas.microsoft.com/office/drawing/2014/main" id="{0DAF0623-FE75-6619-468A-C6C8181C0076}"/>
              </a:ext>
            </a:extLst>
          </p:cNvPr>
          <p:cNvPicPr>
            <a:picLocks noChangeAspect="1"/>
          </p:cNvPicPr>
          <p:nvPr userDrawn="1"/>
        </p:nvPicPr>
        <p:blipFill>
          <a:blip r:embed="rId15"/>
          <a:stretch>
            <a:fillRect/>
          </a:stretch>
        </p:blipFill>
        <p:spPr>
          <a:xfrm>
            <a:off x="187628" y="6285382"/>
            <a:ext cx="292822" cy="193772"/>
          </a:xfrm>
          <a:prstGeom prst="rect">
            <a:avLst/>
          </a:prstGeom>
        </p:spPr>
      </p:pic>
      <p:pic>
        <p:nvPicPr>
          <p:cNvPr id="21" name="Picture 20">
            <a:extLst>
              <a:ext uri="{FF2B5EF4-FFF2-40B4-BE49-F238E27FC236}">
                <a16:creationId xmlns:a16="http://schemas.microsoft.com/office/drawing/2014/main" id="{D8577BFF-32E6-C313-EAD3-F61A9DD23A97}"/>
              </a:ext>
            </a:extLst>
          </p:cNvPr>
          <p:cNvPicPr>
            <a:picLocks noChangeAspect="1"/>
          </p:cNvPicPr>
          <p:nvPr userDrawn="1"/>
        </p:nvPicPr>
        <p:blipFill>
          <a:blip r:embed="rId16"/>
          <a:stretch>
            <a:fillRect/>
          </a:stretch>
        </p:blipFill>
        <p:spPr>
          <a:xfrm>
            <a:off x="205835" y="6530402"/>
            <a:ext cx="256408" cy="256408"/>
          </a:xfrm>
          <a:prstGeom prst="rect">
            <a:avLst/>
          </a:prstGeom>
        </p:spPr>
      </p:pic>
      <p:sp>
        <p:nvSpPr>
          <p:cNvPr id="9" name="TextBox 8">
            <a:extLst>
              <a:ext uri="{FF2B5EF4-FFF2-40B4-BE49-F238E27FC236}">
                <a16:creationId xmlns:a16="http://schemas.microsoft.com/office/drawing/2014/main" id="{DE852146-30E0-C033-6BE1-501277DA4038}"/>
              </a:ext>
            </a:extLst>
          </p:cNvPr>
          <p:cNvSpPr txBox="1"/>
          <p:nvPr userDrawn="1"/>
        </p:nvSpPr>
        <p:spPr>
          <a:xfrm>
            <a:off x="9068726" y="675388"/>
            <a:ext cx="3013434"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0" i="1" dirty="0">
                <a:solidFill>
                  <a:schemeClr val="accent4">
                    <a:lumMod val="40000"/>
                    <a:lumOff val="60000"/>
                  </a:schemeClr>
                </a:solidFill>
                <a:effectLst/>
                <a:latin typeface="Proxima Nova"/>
              </a:rPr>
              <a:t>Single-shot electron bunch profile monitor based on coherent transition radiation imaging</a:t>
            </a:r>
            <a:endParaRPr lang="en-GB" sz="1050" b="0" i="1" dirty="0">
              <a:solidFill>
                <a:schemeClr val="accent4">
                  <a:lumMod val="40000"/>
                  <a:lumOff val="60000"/>
                </a:schemeClr>
              </a:solidFill>
              <a:effectLst/>
              <a:latin typeface="Proxima Nova"/>
            </a:endParaRPr>
          </a:p>
        </p:txBody>
      </p:sp>
      <p:sp>
        <p:nvSpPr>
          <p:cNvPr id="8" name="TextBox 7">
            <a:extLst>
              <a:ext uri="{FF2B5EF4-FFF2-40B4-BE49-F238E27FC236}">
                <a16:creationId xmlns:a16="http://schemas.microsoft.com/office/drawing/2014/main" id="{C8F1CC99-BD6D-EB16-D4C4-11B46A7A62C4}"/>
              </a:ext>
            </a:extLst>
          </p:cNvPr>
          <p:cNvSpPr txBox="1"/>
          <p:nvPr userDrawn="1"/>
        </p:nvSpPr>
        <p:spPr>
          <a:xfrm>
            <a:off x="4731844" y="6556238"/>
            <a:ext cx="272831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050" b="0" i="1" dirty="0">
                <a:solidFill>
                  <a:schemeClr val="bg1"/>
                </a:solidFill>
                <a:effectLst/>
                <a:latin typeface="Proxima Nova"/>
              </a:rPr>
              <a:t>A.M.Guisao-Betancur@liverpool.ac.uk</a:t>
            </a:r>
          </a:p>
        </p:txBody>
      </p:sp>
      <p:sp>
        <p:nvSpPr>
          <p:cNvPr id="17" name="Slide Number Placeholder 5"/>
          <p:cNvSpPr>
            <a:spLocks noGrp="1"/>
          </p:cNvSpPr>
          <p:nvPr>
            <p:ph type="sldNum" sz="quarter" idx="4"/>
          </p:nvPr>
        </p:nvSpPr>
        <p:spPr>
          <a:xfrm>
            <a:off x="11220450" y="192275"/>
            <a:ext cx="861710" cy="456652"/>
          </a:xfrm>
          <a:prstGeom prst="rect">
            <a:avLst/>
          </a:prstGeom>
        </p:spPr>
        <p:txBody>
          <a:bodyPr vert="horz" lIns="91440" tIns="45720" rIns="91440" bIns="45720" rtlCol="0" anchor="t"/>
          <a:lstStyle>
            <a:lvl1pPr algn="r">
              <a:defRPr lang="en-GB" sz="2400" smtClean="0">
                <a:solidFill>
                  <a:schemeClr val="tx1">
                    <a:lumMod val="50000"/>
                    <a:lumOff val="50000"/>
                  </a:schemeClr>
                </a:solidFill>
              </a:defRPr>
            </a:lvl1pPr>
          </a:lstStyle>
          <a:p>
            <a:fld id="{330EA680-D336-4FF7-8B7A-9848BB0A1C32}" type="slidenum">
              <a:rPr lang="en-GB" smtClean="0"/>
              <a:pPr/>
              <a:t>‹#›</a:t>
            </a:fld>
            <a:endParaRPr lang="en-GB" dirty="0"/>
          </a:p>
        </p:txBody>
      </p:sp>
      <p:sp>
        <p:nvSpPr>
          <p:cNvPr id="4" name="Date Placeholder 4">
            <a:extLst>
              <a:ext uri="{FF2B5EF4-FFF2-40B4-BE49-F238E27FC236}">
                <a16:creationId xmlns:a16="http://schemas.microsoft.com/office/drawing/2014/main" id="{046701E9-EEC1-7A1F-564D-E922F051BE26}"/>
              </a:ext>
            </a:extLst>
          </p:cNvPr>
          <p:cNvSpPr>
            <a:spLocks noGrp="1"/>
          </p:cNvSpPr>
          <p:nvPr>
            <p:ph type="dt" sz="half" idx="2"/>
          </p:nvPr>
        </p:nvSpPr>
        <p:spPr>
          <a:xfrm>
            <a:off x="2216226" y="6344595"/>
            <a:ext cx="2032306" cy="365125"/>
          </a:xfrm>
          <a:prstGeom prst="rect">
            <a:avLst/>
          </a:prstGeom>
        </p:spPr>
        <p:txBody>
          <a:bodyPr anchor="ctr"/>
          <a:lstStyle>
            <a:lvl1pPr algn="ctr">
              <a:defRPr sz="1200" b="0">
                <a:solidFill>
                  <a:schemeClr val="bg1">
                    <a:lumMod val="95000"/>
                  </a:schemeClr>
                </a:solidFill>
              </a:defRPr>
            </a:lvl1pPr>
          </a:lstStyle>
          <a:p>
            <a:r>
              <a:rPr lang="en-US"/>
              <a:t>October 15th, 2025</a:t>
            </a:r>
            <a:endParaRPr lang="en-GB" dirty="0"/>
          </a:p>
        </p:txBody>
      </p:sp>
      <p:sp>
        <p:nvSpPr>
          <p:cNvPr id="5" name="Footer Placeholder 5">
            <a:extLst>
              <a:ext uri="{FF2B5EF4-FFF2-40B4-BE49-F238E27FC236}">
                <a16:creationId xmlns:a16="http://schemas.microsoft.com/office/drawing/2014/main" id="{383478D6-542B-2F03-0E35-5A24C01B5C79}"/>
              </a:ext>
            </a:extLst>
          </p:cNvPr>
          <p:cNvSpPr>
            <a:spLocks noGrp="1"/>
          </p:cNvSpPr>
          <p:nvPr>
            <p:ph type="ftr" sz="quarter" idx="3"/>
          </p:nvPr>
        </p:nvSpPr>
        <p:spPr>
          <a:xfrm>
            <a:off x="4858578" y="6327120"/>
            <a:ext cx="2474844" cy="203282"/>
          </a:xfrm>
          <a:prstGeom prst="rect">
            <a:avLst/>
          </a:prstGeom>
        </p:spPr>
        <p:txBody>
          <a:bodyPr anchor="ctr"/>
          <a:lstStyle>
            <a:lvl1pPr algn="ctr">
              <a:defRPr sz="1200">
                <a:solidFill>
                  <a:schemeClr val="bg1">
                    <a:lumMod val="95000"/>
                  </a:schemeClr>
                </a:solidFill>
              </a:defRPr>
            </a:lvl1pPr>
          </a:lstStyle>
          <a:p>
            <a:r>
              <a:rPr lang="en-GB"/>
              <a:t>Cockcroft PGR Conference</a:t>
            </a:r>
            <a:endParaRPr lang="en-GB"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Lst>
  <p:hf hdr="0"/>
  <p:txStyles>
    <p:titleStyle>
      <a:lvl1pPr algn="l" defTabSz="914400" rtl="0" eaLnBrk="1" latinLnBrk="0" hangingPunct="1">
        <a:lnSpc>
          <a:spcPct val="90000"/>
        </a:lnSpc>
        <a:spcBef>
          <a:spcPct val="0"/>
        </a:spcBef>
        <a:buNone/>
        <a:defRPr lang="en-GB" sz="4000" b="1" kern="1200" dirty="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A.M.Guisao-Betancur@liverpool.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A.M.Guisao-Betancur@liverpool.ac.uk" TargetMode="External"/><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270.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00.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39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36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0873AE-82AF-8CC4-5A5E-97EB4E57D2A5}"/>
              </a:ext>
            </a:extLst>
          </p:cNvPr>
          <p:cNvSpPr>
            <a:spLocks noGrp="1"/>
          </p:cNvSpPr>
          <p:nvPr>
            <p:ph type="dt" sz="half" idx="2"/>
          </p:nvPr>
        </p:nvSpPr>
        <p:spPr>
          <a:xfrm>
            <a:off x="5079847" y="2976112"/>
            <a:ext cx="2032306" cy="226444"/>
          </a:xfrm>
        </p:spPr>
        <p:txBody>
          <a:bodyPr/>
          <a:lstStyle/>
          <a:p>
            <a:r>
              <a:rPr lang="en-US" dirty="0"/>
              <a:t>October 15th, 2025</a:t>
            </a:r>
            <a:endParaRPr lang="en-GB" dirty="0"/>
          </a:p>
        </p:txBody>
      </p:sp>
      <p:sp>
        <p:nvSpPr>
          <p:cNvPr id="4" name="Footer Placeholder 3">
            <a:extLst>
              <a:ext uri="{FF2B5EF4-FFF2-40B4-BE49-F238E27FC236}">
                <a16:creationId xmlns:a16="http://schemas.microsoft.com/office/drawing/2014/main" id="{3535E94B-D6CB-A0C4-1926-7FA339CE05EE}"/>
              </a:ext>
            </a:extLst>
          </p:cNvPr>
          <p:cNvSpPr>
            <a:spLocks noGrp="1"/>
          </p:cNvSpPr>
          <p:nvPr>
            <p:ph type="ftr" sz="quarter" idx="3"/>
          </p:nvPr>
        </p:nvSpPr>
        <p:spPr>
          <a:xfrm>
            <a:off x="3573982" y="2639418"/>
            <a:ext cx="5044036" cy="226444"/>
          </a:xfrm>
        </p:spPr>
        <p:txBody>
          <a:bodyPr/>
          <a:lstStyle/>
          <a:p>
            <a:r>
              <a:rPr lang="en-GB" dirty="0"/>
              <a:t>Cockcroft PGR Conference</a:t>
            </a:r>
          </a:p>
        </p:txBody>
      </p:sp>
      <p:sp>
        <p:nvSpPr>
          <p:cNvPr id="5" name="Title 4">
            <a:extLst>
              <a:ext uri="{FF2B5EF4-FFF2-40B4-BE49-F238E27FC236}">
                <a16:creationId xmlns:a16="http://schemas.microsoft.com/office/drawing/2014/main" id="{A8033C71-86DA-46BF-64AF-EFDC1C2FF456}"/>
              </a:ext>
            </a:extLst>
          </p:cNvPr>
          <p:cNvSpPr>
            <a:spLocks noGrp="1"/>
          </p:cNvSpPr>
          <p:nvPr>
            <p:ph type="ctrTitle"/>
          </p:nvPr>
        </p:nvSpPr>
        <p:spPr>
          <a:xfrm>
            <a:off x="0" y="347944"/>
            <a:ext cx="12192000" cy="2181224"/>
          </a:xfrm>
        </p:spPr>
        <p:txBody>
          <a:bodyPr anchor="ctr">
            <a:normAutofit/>
          </a:bodyPr>
          <a:lstStyle/>
          <a:p>
            <a:pPr>
              <a:lnSpc>
                <a:spcPct val="120000"/>
              </a:lnSpc>
            </a:pPr>
            <a:r>
              <a:rPr lang="en-US" sz="4400" dirty="0"/>
              <a:t>Single-shot electron bunch profile monitor </a:t>
            </a:r>
            <a:r>
              <a:rPr lang="en-US" sz="4400" b="0" dirty="0"/>
              <a:t>based on coherent transition radiation imaging</a:t>
            </a:r>
            <a:endParaRPr lang="en-GB" sz="4400" b="0" dirty="0"/>
          </a:p>
        </p:txBody>
      </p:sp>
      <p:sp>
        <p:nvSpPr>
          <p:cNvPr id="9" name="TextBox 8">
            <a:extLst>
              <a:ext uri="{FF2B5EF4-FFF2-40B4-BE49-F238E27FC236}">
                <a16:creationId xmlns:a16="http://schemas.microsoft.com/office/drawing/2014/main" id="{5B84AA63-3C5F-CD52-38E1-DEB9157DF54D}"/>
              </a:ext>
            </a:extLst>
          </p:cNvPr>
          <p:cNvSpPr txBox="1"/>
          <p:nvPr/>
        </p:nvSpPr>
        <p:spPr>
          <a:xfrm>
            <a:off x="3639127" y="4612575"/>
            <a:ext cx="4913746" cy="877420"/>
          </a:xfrm>
          <a:prstGeom prst="rect">
            <a:avLst/>
          </a:prstGeom>
          <a:noFill/>
        </p:spPr>
        <p:txBody>
          <a:bodyPr wrap="square">
            <a:spAutoFit/>
          </a:bodyPr>
          <a:lstStyle/>
          <a:p>
            <a:pPr>
              <a:lnSpc>
                <a:spcPct val="107000"/>
              </a:lnSpc>
              <a:spcAft>
                <a:spcPts val="800"/>
              </a:spcAft>
              <a:buNone/>
            </a:pPr>
            <a:r>
              <a:rPr lang="en-US" sz="1200" b="1" kern="100" baseline="30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1</a:t>
            </a:r>
            <a:r>
              <a:rPr lang="en-US" sz="1200" kern="1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Department of Physics, University of Liverpool, Liverpool L69 7ZX, UK</a:t>
            </a:r>
          </a:p>
          <a:p>
            <a:pPr>
              <a:lnSpc>
                <a:spcPct val="107000"/>
              </a:lnSpc>
              <a:spcAft>
                <a:spcPts val="800"/>
              </a:spcAft>
              <a:buNone/>
            </a:pPr>
            <a:r>
              <a:rPr lang="en-US" sz="1200" b="1" kern="100" baseline="30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2</a:t>
            </a:r>
            <a:r>
              <a:rPr lang="en-US" sz="1200" kern="1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Cockcroft Institute, Sci-Tech Daresbury, Daresbury WA4 4AD, UK</a:t>
            </a:r>
          </a:p>
          <a:p>
            <a:pPr>
              <a:buNone/>
            </a:pPr>
            <a:r>
              <a:rPr lang="en-US" sz="1200" b="1" baseline="30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3</a:t>
            </a:r>
            <a:r>
              <a:rPr lang="en-US" sz="12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MAX IV Laboratory, Lund University, Lund 224 84, Sweden</a:t>
            </a:r>
            <a:endParaRPr lang="en-US" sz="1200" noProof="0" dirty="0">
              <a:solidFill>
                <a:schemeClr val="tx1">
                  <a:lumMod val="75000"/>
                </a:schemeClr>
              </a:solidFill>
            </a:endParaRPr>
          </a:p>
        </p:txBody>
      </p:sp>
      <p:sp>
        <p:nvSpPr>
          <p:cNvPr id="12" name="Subtitle 6">
            <a:extLst>
              <a:ext uri="{FF2B5EF4-FFF2-40B4-BE49-F238E27FC236}">
                <a16:creationId xmlns:a16="http://schemas.microsoft.com/office/drawing/2014/main" id="{DCC6DF68-6CF7-BB86-4874-C19C80200A26}"/>
              </a:ext>
            </a:extLst>
          </p:cNvPr>
          <p:cNvSpPr>
            <a:spLocks noGrp="1"/>
          </p:cNvSpPr>
          <p:nvPr>
            <p:ph type="subTitle" idx="1"/>
          </p:nvPr>
        </p:nvSpPr>
        <p:spPr>
          <a:xfrm>
            <a:off x="2152073" y="3429000"/>
            <a:ext cx="7887854" cy="984190"/>
          </a:xfrm>
        </p:spPr>
        <p:txBody>
          <a:bodyPr>
            <a:normAutofit/>
          </a:bodyPr>
          <a:lstStyle/>
          <a:p>
            <a:r>
              <a:rPr lang="en-US" sz="1800" i="1" u="sng" noProof="0" dirty="0">
                <a:effectLst/>
                <a:latin typeface="Aptos" panose="020B0004020202020204" pitchFamily="34" charset="0"/>
                <a:ea typeface="Aptos" panose="020B0004020202020204" pitchFamily="34" charset="0"/>
                <a:cs typeface="Times New Roman" panose="02020603050405020304" pitchFamily="18" charset="0"/>
              </a:rPr>
              <a:t>Ana Guisao-Betancur</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1,2</a:t>
            </a:r>
            <a:r>
              <a:rPr lang="en-US" sz="1800" noProof="0" dirty="0">
                <a:effectLst/>
                <a:latin typeface="Aptos" panose="020B0004020202020204" pitchFamily="34" charset="0"/>
                <a:ea typeface="Aptos" panose="020B0004020202020204" pitchFamily="34" charset="0"/>
                <a:cs typeface="Times New Roman" panose="02020603050405020304" pitchFamily="18" charset="0"/>
              </a:rPr>
              <a:t>, Joseph Wolfenden</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1,2</a:t>
            </a:r>
            <a:r>
              <a:rPr lang="en-US" sz="1800" noProof="0" dirty="0">
                <a:effectLst/>
                <a:latin typeface="Aptos" panose="020B0004020202020204" pitchFamily="34" charset="0"/>
                <a:ea typeface="Aptos" panose="020B0004020202020204" pitchFamily="34" charset="0"/>
                <a:cs typeface="Times New Roman" panose="02020603050405020304" pitchFamily="18" charset="0"/>
              </a:rPr>
              <a:t>, Erik Mansten</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3</a:t>
            </a:r>
            <a:r>
              <a:rPr lang="en-US" sz="1800" noProof="0" dirty="0">
                <a:effectLst/>
                <a:latin typeface="Aptos" panose="020B0004020202020204" pitchFamily="34" charset="0"/>
                <a:ea typeface="Aptos" panose="020B0004020202020204" pitchFamily="34" charset="0"/>
                <a:cs typeface="Times New Roman" panose="02020603050405020304" pitchFamily="18" charset="0"/>
              </a:rPr>
              <a:t>, Sara Thorin</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3</a:t>
            </a:r>
            <a:r>
              <a:rPr lang="en-US" sz="1800" noProof="0" dirty="0">
                <a:effectLst/>
                <a:latin typeface="Aptos" panose="020B0004020202020204" pitchFamily="34" charset="0"/>
                <a:ea typeface="Aptos" panose="020B0004020202020204" pitchFamily="34" charset="0"/>
                <a:cs typeface="Times New Roman" panose="02020603050405020304" pitchFamily="18" charset="0"/>
              </a:rPr>
              <a:t>, Johan Lundquist</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3</a:t>
            </a:r>
            <a:r>
              <a:rPr lang="en-US" sz="1800" noProof="0" dirty="0">
                <a:effectLst/>
                <a:latin typeface="Aptos" panose="020B0004020202020204" pitchFamily="34" charset="0"/>
                <a:ea typeface="Aptos" panose="020B0004020202020204" pitchFamily="34" charset="0"/>
                <a:cs typeface="Times New Roman" panose="02020603050405020304" pitchFamily="18" charset="0"/>
              </a:rPr>
              <a:t>, Oliver Grimm</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3</a:t>
            </a:r>
            <a:r>
              <a:rPr lang="en-US" sz="1800" noProof="0" dirty="0">
                <a:effectLst/>
                <a:latin typeface="Aptos" panose="020B0004020202020204" pitchFamily="34" charset="0"/>
                <a:ea typeface="Aptos" panose="020B0004020202020204" pitchFamily="34" charset="0"/>
                <a:cs typeface="Times New Roman" panose="02020603050405020304" pitchFamily="18" charset="0"/>
              </a:rPr>
              <a:t>, Carsten Welsch</a:t>
            </a:r>
            <a:r>
              <a:rPr lang="en-US" sz="1800" baseline="30000" noProof="0" dirty="0">
                <a:effectLst/>
                <a:latin typeface="Aptos" panose="020B0004020202020204" pitchFamily="34" charset="0"/>
                <a:ea typeface="Aptos" panose="020B0004020202020204" pitchFamily="34" charset="0"/>
                <a:cs typeface="Times New Roman" panose="02020603050405020304" pitchFamily="18" charset="0"/>
              </a:rPr>
              <a:t>1,2</a:t>
            </a:r>
            <a:r>
              <a:rPr lang="en-US" sz="700" noProof="0" dirty="0"/>
              <a:t> </a:t>
            </a:r>
            <a:endParaRPr lang="en-US" noProof="0" dirty="0"/>
          </a:p>
          <a:p>
            <a:r>
              <a:rPr lang="en-US" sz="1600" i="1" noProof="0" dirty="0">
                <a:solidFill>
                  <a:schemeClr val="bg2">
                    <a:lumMod val="60000"/>
                    <a:lumOff val="40000"/>
                  </a:schemeClr>
                </a:solidFill>
                <a:hlinkClick r:id="rId2">
                  <a:extLst>
                    <a:ext uri="{A12FA001-AC4F-418D-AE19-62706E023703}">
                      <ahyp:hlinkClr xmlns:ahyp="http://schemas.microsoft.com/office/drawing/2018/hyperlinkcolor" val="tx"/>
                    </a:ext>
                  </a:extLst>
                </a:hlinkClick>
              </a:rPr>
              <a:t>A.M.Guisao-Betancur@liverpool.ac.uk</a:t>
            </a:r>
            <a:endParaRPr lang="en-US" sz="1600" i="1" noProof="0" dirty="0">
              <a:solidFill>
                <a:schemeClr val="bg2">
                  <a:lumMod val="60000"/>
                  <a:lumOff val="40000"/>
                </a:schemeClr>
              </a:solidFill>
            </a:endParaRPr>
          </a:p>
        </p:txBody>
      </p:sp>
    </p:spTree>
    <p:extLst>
      <p:ext uri="{BB962C8B-B14F-4D97-AF65-F5344CB8AC3E}">
        <p14:creationId xmlns:p14="http://schemas.microsoft.com/office/powerpoint/2010/main" val="75223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9A8F-075C-B6CB-52C4-0808466075B1}"/>
            </a:ext>
          </a:extLst>
        </p:cNvPr>
        <p:cNvGrpSpPr/>
        <p:nvPr/>
      </p:nvGrpSpPr>
      <p:grpSpPr>
        <a:xfrm>
          <a:off x="0" y="0"/>
          <a:ext cx="0" cy="0"/>
          <a:chOff x="0" y="0"/>
          <a:chExt cx="0" cy="0"/>
        </a:xfrm>
      </p:grpSpPr>
      <p:pic>
        <p:nvPicPr>
          <p:cNvPr id="63" name="Picture 62" descr="A diagram of a circuit&#10;&#10;AI-generated content may be incorrect.">
            <a:extLst>
              <a:ext uri="{FF2B5EF4-FFF2-40B4-BE49-F238E27FC236}">
                <a16:creationId xmlns:a16="http://schemas.microsoft.com/office/drawing/2014/main" id="{2D2E0C23-34D8-83D6-6DE7-3A9EDA1331FF}"/>
              </a:ext>
            </a:extLst>
          </p:cNvPr>
          <p:cNvPicPr>
            <a:picLocks noChangeAspect="1"/>
          </p:cNvPicPr>
          <p:nvPr/>
        </p:nvPicPr>
        <p:blipFill>
          <a:blip r:embed="rId3">
            <a:extLst>
              <a:ext uri="{28A0092B-C50C-407E-A947-70E740481C1C}">
                <a14:useLocalDpi xmlns:a14="http://schemas.microsoft.com/office/drawing/2010/main" val="0"/>
              </a:ext>
            </a:extLst>
          </a:blip>
          <a:srcRect r="1863"/>
          <a:stretch>
            <a:fillRect/>
          </a:stretch>
        </p:blipFill>
        <p:spPr>
          <a:xfrm>
            <a:off x="427107" y="1927083"/>
            <a:ext cx="7723863" cy="1854609"/>
          </a:xfrm>
          <a:prstGeom prst="rect">
            <a:avLst/>
          </a:prstGeom>
        </p:spPr>
      </p:pic>
      <p:sp>
        <p:nvSpPr>
          <p:cNvPr id="2" name="Title 1">
            <a:extLst>
              <a:ext uri="{FF2B5EF4-FFF2-40B4-BE49-F238E27FC236}">
                <a16:creationId xmlns:a16="http://schemas.microsoft.com/office/drawing/2014/main" id="{5FE26C75-0399-A806-E3F4-BC559EF68FE3}"/>
              </a:ext>
            </a:extLst>
          </p:cNvPr>
          <p:cNvSpPr>
            <a:spLocks noGrp="1"/>
          </p:cNvSpPr>
          <p:nvPr>
            <p:ph type="title"/>
          </p:nvPr>
        </p:nvSpPr>
        <p:spPr/>
        <p:txBody>
          <a:bodyPr/>
          <a:lstStyle/>
          <a:p>
            <a:r>
              <a:rPr lang="en-US" dirty="0"/>
              <a:t>4. Results and discussion</a:t>
            </a:r>
            <a:endParaRPr lang="en-US" noProof="0" dirty="0"/>
          </a:p>
        </p:txBody>
      </p:sp>
      <p:sp>
        <p:nvSpPr>
          <p:cNvPr id="7" name="Slide Number Placeholder 6">
            <a:extLst>
              <a:ext uri="{FF2B5EF4-FFF2-40B4-BE49-F238E27FC236}">
                <a16:creationId xmlns:a16="http://schemas.microsoft.com/office/drawing/2014/main" id="{E8F07ECF-F89B-670D-04D8-4A050F67F1E0}"/>
              </a:ext>
            </a:extLst>
          </p:cNvPr>
          <p:cNvSpPr>
            <a:spLocks noGrp="1"/>
          </p:cNvSpPr>
          <p:nvPr>
            <p:ph type="sldNum" sz="quarter" idx="14"/>
          </p:nvPr>
        </p:nvSpPr>
        <p:spPr/>
        <p:txBody>
          <a:bodyPr/>
          <a:lstStyle/>
          <a:p>
            <a:fld id="{330EA680-D336-4FF7-8B7A-9848BB0A1C32}" type="slidenum">
              <a:rPr lang="en-US" noProof="0" smtClean="0"/>
              <a:t>10</a:t>
            </a:fld>
            <a:endParaRPr lang="en-US" noProof="0" dirty="0"/>
          </a:p>
        </p:txBody>
      </p:sp>
      <p:sp>
        <p:nvSpPr>
          <p:cNvPr id="8" name="Text Placeholder 7">
            <a:extLst>
              <a:ext uri="{FF2B5EF4-FFF2-40B4-BE49-F238E27FC236}">
                <a16:creationId xmlns:a16="http://schemas.microsoft.com/office/drawing/2014/main" id="{228F23BC-2CEA-978A-C4E1-A072D08106AD}"/>
              </a:ext>
            </a:extLst>
          </p:cNvPr>
          <p:cNvSpPr>
            <a:spLocks noGrp="1"/>
          </p:cNvSpPr>
          <p:nvPr>
            <p:ph type="body" sz="quarter" idx="13"/>
          </p:nvPr>
        </p:nvSpPr>
        <p:spPr/>
        <p:txBody>
          <a:bodyPr>
            <a:normAutofit/>
          </a:bodyPr>
          <a:lstStyle/>
          <a:p>
            <a:r>
              <a:rPr lang="en-US" noProof="0" dirty="0"/>
              <a:t>Data collection: CTR image acquisition and reference bunch profile data</a:t>
            </a:r>
          </a:p>
        </p:txBody>
      </p:sp>
      <p:sp>
        <p:nvSpPr>
          <p:cNvPr id="5" name="Date Placeholder 4">
            <a:extLst>
              <a:ext uri="{FF2B5EF4-FFF2-40B4-BE49-F238E27FC236}">
                <a16:creationId xmlns:a16="http://schemas.microsoft.com/office/drawing/2014/main" id="{28947142-469F-B2A2-0F4D-6A3CBC9390A2}"/>
              </a:ext>
            </a:extLst>
          </p:cNvPr>
          <p:cNvSpPr>
            <a:spLocks noGrp="1"/>
          </p:cNvSpPr>
          <p:nvPr>
            <p:ph type="dt" sz="half" idx="2"/>
          </p:nvPr>
        </p:nvSpPr>
        <p:spPr/>
        <p:txBody>
          <a:bodyPr/>
          <a:lstStyle/>
          <a:p>
            <a:r>
              <a:rPr lang="en-US"/>
              <a:t>October 15th, 2025</a:t>
            </a:r>
            <a:endParaRPr lang="en-GB"/>
          </a:p>
        </p:txBody>
      </p:sp>
      <p:sp>
        <p:nvSpPr>
          <p:cNvPr id="6" name="Footer Placeholder 5">
            <a:extLst>
              <a:ext uri="{FF2B5EF4-FFF2-40B4-BE49-F238E27FC236}">
                <a16:creationId xmlns:a16="http://schemas.microsoft.com/office/drawing/2014/main" id="{ADB6FB34-4C37-959A-4F92-56E68206F555}"/>
              </a:ext>
            </a:extLst>
          </p:cNvPr>
          <p:cNvSpPr>
            <a:spLocks noGrp="1"/>
          </p:cNvSpPr>
          <p:nvPr>
            <p:ph type="ftr" sz="quarter" idx="3"/>
          </p:nvPr>
        </p:nvSpPr>
        <p:spPr/>
        <p:txBody>
          <a:bodyPr/>
          <a:lstStyle/>
          <a:p>
            <a:r>
              <a:rPr lang="en-GB"/>
              <a:t>Cockcroft PGR Conference</a:t>
            </a:r>
          </a:p>
        </p:txBody>
      </p:sp>
      <p:pic>
        <p:nvPicPr>
          <p:cNvPr id="1026" name="Picture 2">
            <a:extLst>
              <a:ext uri="{FF2B5EF4-FFF2-40B4-BE49-F238E27FC236}">
                <a16:creationId xmlns:a16="http://schemas.microsoft.com/office/drawing/2014/main" id="{B32B3952-3507-AE0C-AE58-6E968CEA3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226" y="3722237"/>
            <a:ext cx="3696814" cy="1984739"/>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FDD82E1D-2C89-6B3B-E44B-D1EC375607C1}"/>
              </a:ext>
            </a:extLst>
          </p:cNvPr>
          <p:cNvGrpSpPr/>
          <p:nvPr/>
        </p:nvGrpSpPr>
        <p:grpSpPr>
          <a:xfrm>
            <a:off x="6138030" y="3466821"/>
            <a:ext cx="1972909" cy="2199140"/>
            <a:chOff x="6264274" y="3870325"/>
            <a:chExt cx="1972909" cy="2199140"/>
          </a:xfrm>
        </p:grpSpPr>
        <p:pic>
          <p:nvPicPr>
            <p:cNvPr id="60" name="Picture 59">
              <a:extLst>
                <a:ext uri="{FF2B5EF4-FFF2-40B4-BE49-F238E27FC236}">
                  <a16:creationId xmlns:a16="http://schemas.microsoft.com/office/drawing/2014/main" id="{4958B318-3F6E-0936-4391-E60549849B3E}"/>
                </a:ext>
              </a:extLst>
            </p:cNvPr>
            <p:cNvPicPr>
              <a:picLocks noChangeAspect="1"/>
            </p:cNvPicPr>
            <p:nvPr/>
          </p:nvPicPr>
          <p:blipFill>
            <a:blip r:embed="rId5" cstate="print">
              <a:extLst>
                <a:ext uri="{28A0092B-C50C-407E-A947-70E740481C1C}">
                  <a14:useLocalDpi xmlns:a14="http://schemas.microsoft.com/office/drawing/2010/main" val="0"/>
                </a:ext>
              </a:extLst>
            </a:blip>
            <a:srcRect l="21509" t="10665" r="18916" b="9947"/>
            <a:stretch>
              <a:fillRect/>
            </a:stretch>
          </p:blipFill>
          <p:spPr>
            <a:xfrm rot="5400000">
              <a:off x="6263718" y="3870881"/>
              <a:ext cx="1926750" cy="1925637"/>
            </a:xfrm>
            <a:prstGeom prst="rect">
              <a:avLst/>
            </a:prstGeom>
          </p:spPr>
        </p:pic>
        <p:sp>
          <p:nvSpPr>
            <p:cNvPr id="65" name="TextBox 64">
              <a:extLst>
                <a:ext uri="{FF2B5EF4-FFF2-40B4-BE49-F238E27FC236}">
                  <a16:creationId xmlns:a16="http://schemas.microsoft.com/office/drawing/2014/main" id="{85DB4ADB-7583-0C70-F5E0-26CCE7B2E231}"/>
                </a:ext>
              </a:extLst>
            </p:cNvPr>
            <p:cNvSpPr txBox="1"/>
            <p:nvPr/>
          </p:nvSpPr>
          <p:spPr>
            <a:xfrm>
              <a:off x="6844186" y="5761688"/>
              <a:ext cx="1392997" cy="307777"/>
            </a:xfrm>
            <a:prstGeom prst="rect">
              <a:avLst/>
            </a:prstGeom>
            <a:noFill/>
          </p:spPr>
          <p:txBody>
            <a:bodyPr wrap="square">
              <a:spAutoFit/>
            </a:bodyPr>
            <a:lstStyle/>
            <a:p>
              <a:pPr algn="r"/>
              <a:r>
                <a:rPr lang="en-GB" sz="1400" i="1" dirty="0">
                  <a:solidFill>
                    <a:schemeClr val="tx1">
                      <a:lumMod val="50000"/>
                      <a:lumOff val="50000"/>
                    </a:schemeClr>
                  </a:solidFill>
                </a:rPr>
                <a:t>160x160 </a:t>
              </a:r>
              <a:r>
                <a:rPr lang="en-GB" sz="1400" i="1" dirty="0" err="1">
                  <a:solidFill>
                    <a:schemeClr val="tx1">
                      <a:lumMod val="50000"/>
                      <a:lumOff val="50000"/>
                    </a:schemeClr>
                  </a:solidFill>
                </a:rPr>
                <a:t>px</a:t>
              </a:r>
              <a:endParaRPr lang="en-GB" sz="1400" dirty="0"/>
            </a:p>
          </p:txBody>
        </p:sp>
      </p:grpSp>
      <p:grpSp>
        <p:nvGrpSpPr>
          <p:cNvPr id="86" name="Group 85">
            <a:extLst>
              <a:ext uri="{FF2B5EF4-FFF2-40B4-BE49-F238E27FC236}">
                <a16:creationId xmlns:a16="http://schemas.microsoft.com/office/drawing/2014/main" id="{CE3FF989-ACAF-96C1-B01D-EF33570604B4}"/>
              </a:ext>
            </a:extLst>
          </p:cNvPr>
          <p:cNvGrpSpPr/>
          <p:nvPr/>
        </p:nvGrpSpPr>
        <p:grpSpPr>
          <a:xfrm>
            <a:off x="476528" y="3506899"/>
            <a:ext cx="1688133" cy="1288092"/>
            <a:chOff x="6454658" y="2791787"/>
            <a:chExt cx="1252757" cy="955888"/>
          </a:xfrm>
        </p:grpSpPr>
        <p:pic>
          <p:nvPicPr>
            <p:cNvPr id="61" name="Picture 60" descr="A diagram of a circuit&#10;&#10;AI-generated content may be incorrect.">
              <a:extLst>
                <a:ext uri="{FF2B5EF4-FFF2-40B4-BE49-F238E27FC236}">
                  <a16:creationId xmlns:a16="http://schemas.microsoft.com/office/drawing/2014/main" id="{B2D9B3CC-FF38-7F63-3907-EEC807799FA7}"/>
                </a:ext>
              </a:extLst>
            </p:cNvPr>
            <p:cNvPicPr>
              <a:picLocks noChangeAspect="1"/>
            </p:cNvPicPr>
            <p:nvPr/>
          </p:nvPicPr>
          <p:blipFill>
            <a:blip r:embed="rId6">
              <a:extLst>
                <a:ext uri="{28A0092B-C50C-407E-A947-70E740481C1C}">
                  <a14:useLocalDpi xmlns:a14="http://schemas.microsoft.com/office/drawing/2010/main" val="0"/>
                </a:ext>
              </a:extLst>
            </a:blip>
            <a:srcRect l="14296" t="68333" r="77898" b="15048"/>
            <a:stretch>
              <a:fillRect/>
            </a:stretch>
          </p:blipFill>
          <p:spPr>
            <a:xfrm>
              <a:off x="6454658" y="3207828"/>
              <a:ext cx="1075893" cy="539847"/>
            </a:xfrm>
            <a:prstGeom prst="rect">
              <a:avLst/>
            </a:prstGeom>
          </p:spPr>
        </p:pic>
        <p:cxnSp>
          <p:nvCxnSpPr>
            <p:cNvPr id="68" name="Straight Connector 67">
              <a:extLst>
                <a:ext uri="{FF2B5EF4-FFF2-40B4-BE49-F238E27FC236}">
                  <a16:creationId xmlns:a16="http://schemas.microsoft.com/office/drawing/2014/main" id="{362E4C72-12FB-C7D8-0549-BAAA9A94FD81}"/>
                </a:ext>
              </a:extLst>
            </p:cNvPr>
            <p:cNvCxnSpPr>
              <a:cxnSpLocks/>
              <a:endCxn id="61" idx="1"/>
            </p:cNvCxnSpPr>
            <p:nvPr/>
          </p:nvCxnSpPr>
          <p:spPr>
            <a:xfrm flipH="1">
              <a:off x="6454658" y="2791787"/>
              <a:ext cx="795663" cy="68596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383FF0D-7A5C-0356-2527-0E3E4981BCED}"/>
                </a:ext>
              </a:extLst>
            </p:cNvPr>
            <p:cNvCxnSpPr>
              <a:cxnSpLocks/>
              <a:endCxn id="61" idx="3"/>
            </p:cNvCxnSpPr>
            <p:nvPr/>
          </p:nvCxnSpPr>
          <p:spPr>
            <a:xfrm flipH="1">
              <a:off x="7530551" y="2791787"/>
              <a:ext cx="176864" cy="68596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E6C1CB2-6BC5-4EE7-11C9-7130F64A97F4}"/>
              </a:ext>
            </a:extLst>
          </p:cNvPr>
          <p:cNvSpPr txBox="1"/>
          <p:nvPr/>
        </p:nvSpPr>
        <p:spPr>
          <a:xfrm>
            <a:off x="1481213" y="1608224"/>
            <a:ext cx="4821695" cy="276999"/>
          </a:xfrm>
          <a:prstGeom prst="rect">
            <a:avLst/>
          </a:prstGeom>
          <a:noFill/>
        </p:spPr>
        <p:txBody>
          <a:bodyPr wrap="square">
            <a:spAutoFit/>
          </a:bodyPr>
          <a:lstStyle/>
          <a:p>
            <a:pPr algn="ctr"/>
            <a:r>
              <a:rPr lang="en-US" sz="1200" b="1" i="1" noProof="0" dirty="0"/>
              <a:t>Figure 12</a:t>
            </a:r>
            <a:r>
              <a:rPr lang="en-US" sz="1200" b="1" dirty="0"/>
              <a:t>.</a:t>
            </a:r>
            <a:r>
              <a:rPr lang="en-US" sz="1200" noProof="0" dirty="0"/>
              <a:t> CTR sample phase scan at linac L1.</a:t>
            </a:r>
          </a:p>
        </p:txBody>
      </p:sp>
      <p:pic>
        <p:nvPicPr>
          <p:cNvPr id="4" name="Picture 3">
            <a:extLst>
              <a:ext uri="{FF2B5EF4-FFF2-40B4-BE49-F238E27FC236}">
                <a16:creationId xmlns:a16="http://schemas.microsoft.com/office/drawing/2014/main" id="{5470E666-DBEB-2D52-28D8-187D417A4D8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00391" y="2012691"/>
            <a:ext cx="3781808" cy="3781808"/>
          </a:xfrm>
          <a:prstGeom prst="rect">
            <a:avLst/>
          </a:prstGeom>
        </p:spPr>
      </p:pic>
      <p:sp>
        <p:nvSpPr>
          <p:cNvPr id="11" name="TextBox 10">
            <a:extLst>
              <a:ext uri="{FF2B5EF4-FFF2-40B4-BE49-F238E27FC236}">
                <a16:creationId xmlns:a16="http://schemas.microsoft.com/office/drawing/2014/main" id="{9CDCDD1B-99EF-9603-91F4-918E8B561085}"/>
              </a:ext>
            </a:extLst>
          </p:cNvPr>
          <p:cNvSpPr txBox="1"/>
          <p:nvPr/>
        </p:nvSpPr>
        <p:spPr>
          <a:xfrm>
            <a:off x="8291071" y="1608223"/>
            <a:ext cx="3600448" cy="276999"/>
          </a:xfrm>
          <a:prstGeom prst="rect">
            <a:avLst/>
          </a:prstGeom>
          <a:noFill/>
        </p:spPr>
        <p:txBody>
          <a:bodyPr wrap="square">
            <a:spAutoFit/>
          </a:bodyPr>
          <a:lstStyle/>
          <a:p>
            <a:pPr algn="ctr"/>
            <a:r>
              <a:rPr lang="en-US" sz="1200" b="1" i="1" noProof="0" dirty="0"/>
              <a:t>Figure 13</a:t>
            </a:r>
            <a:r>
              <a:rPr lang="en-US" sz="1200" b="1" dirty="0"/>
              <a:t>.</a:t>
            </a:r>
            <a:r>
              <a:rPr lang="en-US" sz="1200" noProof="0" dirty="0"/>
              <a:t> TDC reference phase scan </a:t>
            </a:r>
            <a:r>
              <a:rPr lang="en-US" sz="1200" dirty="0"/>
              <a:t>at</a:t>
            </a:r>
            <a:r>
              <a:rPr lang="en-US" sz="1200" noProof="0" dirty="0"/>
              <a:t> linac L1.</a:t>
            </a:r>
          </a:p>
        </p:txBody>
      </p:sp>
    </p:spTree>
    <p:extLst>
      <p:ext uri="{BB962C8B-B14F-4D97-AF65-F5344CB8AC3E}">
        <p14:creationId xmlns:p14="http://schemas.microsoft.com/office/powerpoint/2010/main" val="41113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83DD-1C5B-B634-FD67-7BB1EEE41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14188-91D9-3F25-4DCE-C8F51370D07C}"/>
              </a:ext>
            </a:extLst>
          </p:cNvPr>
          <p:cNvSpPr>
            <a:spLocks noGrp="1"/>
          </p:cNvSpPr>
          <p:nvPr>
            <p:ph type="title"/>
          </p:nvPr>
        </p:nvSpPr>
        <p:spPr/>
        <p:txBody>
          <a:bodyPr/>
          <a:lstStyle/>
          <a:p>
            <a:r>
              <a:rPr lang="en-US" dirty="0"/>
              <a:t>4. Results and discussion</a:t>
            </a:r>
            <a:endParaRPr lang="en-US" noProof="0" dirty="0"/>
          </a:p>
        </p:txBody>
      </p:sp>
      <p:sp>
        <p:nvSpPr>
          <p:cNvPr id="7" name="Slide Number Placeholder 6">
            <a:extLst>
              <a:ext uri="{FF2B5EF4-FFF2-40B4-BE49-F238E27FC236}">
                <a16:creationId xmlns:a16="http://schemas.microsoft.com/office/drawing/2014/main" id="{68A9249D-F99C-563A-9F34-6DB993E065BD}"/>
              </a:ext>
            </a:extLst>
          </p:cNvPr>
          <p:cNvSpPr>
            <a:spLocks noGrp="1"/>
          </p:cNvSpPr>
          <p:nvPr>
            <p:ph type="sldNum" sz="quarter" idx="14"/>
          </p:nvPr>
        </p:nvSpPr>
        <p:spPr/>
        <p:txBody>
          <a:bodyPr/>
          <a:lstStyle/>
          <a:p>
            <a:fld id="{330EA680-D336-4FF7-8B7A-9848BB0A1C32}" type="slidenum">
              <a:rPr lang="en-US" noProof="0" smtClean="0"/>
              <a:t>11</a:t>
            </a:fld>
            <a:endParaRPr lang="en-US" noProof="0" dirty="0"/>
          </a:p>
        </p:txBody>
      </p:sp>
      <p:sp>
        <p:nvSpPr>
          <p:cNvPr id="9" name="Text Placeholder 8">
            <a:extLst>
              <a:ext uri="{FF2B5EF4-FFF2-40B4-BE49-F238E27FC236}">
                <a16:creationId xmlns:a16="http://schemas.microsoft.com/office/drawing/2014/main" id="{3B26B893-E130-FF1C-6EA3-DC0B5A2F8348}"/>
              </a:ext>
            </a:extLst>
          </p:cNvPr>
          <p:cNvSpPr>
            <a:spLocks noGrp="1"/>
          </p:cNvSpPr>
          <p:nvPr>
            <p:ph type="body" sz="quarter" idx="13"/>
          </p:nvPr>
        </p:nvSpPr>
        <p:spPr/>
        <p:txBody>
          <a:bodyPr>
            <a:normAutofit/>
          </a:bodyPr>
          <a:lstStyle/>
          <a:p>
            <a:r>
              <a:rPr lang="en-US" dirty="0"/>
              <a:t>First look at the CTR images: CTR image analysis &amp; bunch length</a:t>
            </a:r>
            <a:endParaRPr lang="en-US" noProof="0" dirty="0"/>
          </a:p>
        </p:txBody>
      </p:sp>
      <p:sp>
        <p:nvSpPr>
          <p:cNvPr id="4" name="Date Placeholder 3">
            <a:extLst>
              <a:ext uri="{FF2B5EF4-FFF2-40B4-BE49-F238E27FC236}">
                <a16:creationId xmlns:a16="http://schemas.microsoft.com/office/drawing/2014/main" id="{7E8FE1CB-0631-BE1B-79D6-6F804D37B727}"/>
              </a:ext>
            </a:extLst>
          </p:cNvPr>
          <p:cNvSpPr>
            <a:spLocks noGrp="1"/>
          </p:cNvSpPr>
          <p:nvPr>
            <p:ph type="dt" sz="half" idx="2"/>
          </p:nvPr>
        </p:nvSpPr>
        <p:spPr/>
        <p:txBody>
          <a:bodyPr/>
          <a:lstStyle/>
          <a:p>
            <a:r>
              <a:rPr lang="en-US"/>
              <a:t>October 15th, 2025</a:t>
            </a:r>
            <a:endParaRPr lang="en-GB"/>
          </a:p>
        </p:txBody>
      </p:sp>
      <p:sp>
        <p:nvSpPr>
          <p:cNvPr id="5" name="Footer Placeholder 4">
            <a:extLst>
              <a:ext uri="{FF2B5EF4-FFF2-40B4-BE49-F238E27FC236}">
                <a16:creationId xmlns:a16="http://schemas.microsoft.com/office/drawing/2014/main" id="{638D2B05-33A2-06C4-8F69-B9F928FD308D}"/>
              </a:ext>
            </a:extLst>
          </p:cNvPr>
          <p:cNvSpPr>
            <a:spLocks noGrp="1"/>
          </p:cNvSpPr>
          <p:nvPr>
            <p:ph type="ftr" sz="quarter" idx="3"/>
          </p:nvPr>
        </p:nvSpPr>
        <p:spPr/>
        <p:txBody>
          <a:bodyPr/>
          <a:lstStyle/>
          <a:p>
            <a:r>
              <a:rPr lang="en-GB"/>
              <a:t>Cockcroft PGR Conference</a:t>
            </a:r>
          </a:p>
        </p:txBody>
      </p:sp>
      <p:sp>
        <p:nvSpPr>
          <p:cNvPr id="8" name="TextBox 7">
            <a:extLst>
              <a:ext uri="{FF2B5EF4-FFF2-40B4-BE49-F238E27FC236}">
                <a16:creationId xmlns:a16="http://schemas.microsoft.com/office/drawing/2014/main" id="{775EAD8E-C4D6-3313-7D18-DE0C92C341FF}"/>
              </a:ext>
            </a:extLst>
          </p:cNvPr>
          <p:cNvSpPr txBox="1"/>
          <p:nvPr/>
        </p:nvSpPr>
        <p:spPr>
          <a:xfrm>
            <a:off x="4947496" y="4975734"/>
            <a:ext cx="2122026" cy="246221"/>
          </a:xfrm>
          <a:prstGeom prst="rect">
            <a:avLst/>
          </a:prstGeom>
          <a:noFill/>
        </p:spPr>
        <p:txBody>
          <a:bodyPr wrap="square">
            <a:spAutoFit/>
          </a:bodyPr>
          <a:lstStyle/>
          <a:p>
            <a:pPr algn="ctr"/>
            <a:r>
              <a:rPr lang="en-US" sz="1000" i="1" noProof="0" dirty="0">
                <a:solidFill>
                  <a:schemeClr val="bg1"/>
                </a:solidFill>
              </a:rPr>
              <a:t>2x magnification</a:t>
            </a:r>
            <a:endParaRPr lang="en-US" sz="1000" noProof="0" dirty="0">
              <a:solidFill>
                <a:schemeClr val="bg1"/>
              </a:solidFill>
            </a:endParaRPr>
          </a:p>
        </p:txBody>
      </p:sp>
      <p:sp>
        <p:nvSpPr>
          <p:cNvPr id="11" name="TextBox 10">
            <a:extLst>
              <a:ext uri="{FF2B5EF4-FFF2-40B4-BE49-F238E27FC236}">
                <a16:creationId xmlns:a16="http://schemas.microsoft.com/office/drawing/2014/main" id="{E8BF05FA-7B2E-9640-2215-3748A8C82184}"/>
              </a:ext>
            </a:extLst>
          </p:cNvPr>
          <p:cNvSpPr txBox="1"/>
          <p:nvPr/>
        </p:nvSpPr>
        <p:spPr>
          <a:xfrm>
            <a:off x="2066925" y="1263405"/>
            <a:ext cx="4113810" cy="276999"/>
          </a:xfrm>
          <a:prstGeom prst="rect">
            <a:avLst/>
          </a:prstGeom>
          <a:noFill/>
        </p:spPr>
        <p:txBody>
          <a:bodyPr wrap="square">
            <a:spAutoFit/>
          </a:bodyPr>
          <a:lstStyle/>
          <a:p>
            <a:pPr algn="ctr"/>
            <a:r>
              <a:rPr lang="en-GB" sz="1200" b="1" i="1" dirty="0"/>
              <a:t>Figure 14.</a:t>
            </a:r>
            <a:r>
              <a:rPr lang="en-GB" sz="1200" dirty="0"/>
              <a:t> Methodology for CTR image analysis. </a:t>
            </a:r>
          </a:p>
        </p:txBody>
      </p:sp>
      <p:pic>
        <p:nvPicPr>
          <p:cNvPr id="6" name="Picture 5">
            <a:extLst>
              <a:ext uri="{FF2B5EF4-FFF2-40B4-BE49-F238E27FC236}">
                <a16:creationId xmlns:a16="http://schemas.microsoft.com/office/drawing/2014/main" id="{1974E3AE-3C1F-E9A7-96F2-EC3F0F0A208B}"/>
              </a:ext>
            </a:extLst>
          </p:cNvPr>
          <p:cNvPicPr>
            <a:picLocks noChangeAspect="1"/>
          </p:cNvPicPr>
          <p:nvPr/>
        </p:nvPicPr>
        <p:blipFill>
          <a:blip r:embed="rId2"/>
          <a:stretch>
            <a:fillRect/>
          </a:stretch>
        </p:blipFill>
        <p:spPr>
          <a:xfrm>
            <a:off x="1302047" y="1540404"/>
            <a:ext cx="6120000" cy="4448634"/>
          </a:xfrm>
          <a:prstGeom prst="rect">
            <a:avLst/>
          </a:prstGeom>
        </p:spPr>
      </p:pic>
      <p:pic>
        <p:nvPicPr>
          <p:cNvPr id="12" name="Picture 11">
            <a:extLst>
              <a:ext uri="{FF2B5EF4-FFF2-40B4-BE49-F238E27FC236}">
                <a16:creationId xmlns:a16="http://schemas.microsoft.com/office/drawing/2014/main" id="{92883FF1-BC92-022D-8983-20A9E47ED558}"/>
              </a:ext>
            </a:extLst>
          </p:cNvPr>
          <p:cNvPicPr>
            <a:picLocks noChangeAspect="1"/>
          </p:cNvPicPr>
          <p:nvPr/>
        </p:nvPicPr>
        <p:blipFill>
          <a:blip r:embed="rId3"/>
          <a:stretch>
            <a:fillRect/>
          </a:stretch>
        </p:blipFill>
        <p:spPr>
          <a:xfrm>
            <a:off x="1302047" y="1540403"/>
            <a:ext cx="6120000" cy="4448635"/>
          </a:xfrm>
          <a:prstGeom prst="rect">
            <a:avLst/>
          </a:prstGeom>
        </p:spPr>
      </p:pic>
      <p:pic>
        <p:nvPicPr>
          <p:cNvPr id="16" name="Picture 15">
            <a:extLst>
              <a:ext uri="{FF2B5EF4-FFF2-40B4-BE49-F238E27FC236}">
                <a16:creationId xmlns:a16="http://schemas.microsoft.com/office/drawing/2014/main" id="{CBAA31A7-2BB2-1938-D2C6-76CB11FD6AC0}"/>
              </a:ext>
            </a:extLst>
          </p:cNvPr>
          <p:cNvPicPr>
            <a:picLocks noChangeAspect="1"/>
          </p:cNvPicPr>
          <p:nvPr/>
        </p:nvPicPr>
        <p:blipFill>
          <a:blip r:embed="rId4"/>
          <a:stretch>
            <a:fillRect/>
          </a:stretch>
        </p:blipFill>
        <p:spPr>
          <a:xfrm>
            <a:off x="1302047" y="1540403"/>
            <a:ext cx="6120000" cy="4448635"/>
          </a:xfrm>
          <a:prstGeom prst="rect">
            <a:avLst/>
          </a:prstGeom>
        </p:spPr>
      </p:pic>
      <p:cxnSp>
        <p:nvCxnSpPr>
          <p:cNvPr id="25" name="Connector: Curved 24">
            <a:extLst>
              <a:ext uri="{FF2B5EF4-FFF2-40B4-BE49-F238E27FC236}">
                <a16:creationId xmlns:a16="http://schemas.microsoft.com/office/drawing/2014/main" id="{B91CFA32-0E04-361E-C6CD-24909B8C431F}"/>
              </a:ext>
            </a:extLst>
          </p:cNvPr>
          <p:cNvCxnSpPr>
            <a:cxnSpLocks/>
          </p:cNvCxnSpPr>
          <p:nvPr/>
        </p:nvCxnSpPr>
        <p:spPr>
          <a:xfrm rot="5400000" flipH="1" flipV="1">
            <a:off x="5994885" y="1413672"/>
            <a:ext cx="155746" cy="51985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68CC86-3924-C6C5-BE74-F41F7CA4B86C}"/>
              </a:ext>
            </a:extLst>
          </p:cNvPr>
          <p:cNvSpPr txBox="1"/>
          <p:nvPr/>
        </p:nvSpPr>
        <p:spPr>
          <a:xfrm>
            <a:off x="6314064" y="1406532"/>
            <a:ext cx="1208985" cy="338554"/>
          </a:xfrm>
          <a:prstGeom prst="rect">
            <a:avLst/>
          </a:prstGeom>
          <a:noFill/>
        </p:spPr>
        <p:txBody>
          <a:bodyPr wrap="none" rtlCol="0">
            <a:spAutoFit/>
          </a:bodyPr>
          <a:lstStyle/>
          <a:p>
            <a:pPr algn="ctr"/>
            <a:r>
              <a:rPr lang="en-GB" sz="1600" noProof="0" dirty="0"/>
              <a:t>Single-shot</a:t>
            </a:r>
          </a:p>
        </p:txBody>
      </p:sp>
      <p:sp>
        <p:nvSpPr>
          <p:cNvPr id="14" name="TextBox 13">
            <a:extLst>
              <a:ext uri="{FF2B5EF4-FFF2-40B4-BE49-F238E27FC236}">
                <a16:creationId xmlns:a16="http://schemas.microsoft.com/office/drawing/2014/main" id="{7DE578F7-64EE-42E6-3489-7E92D974523B}"/>
              </a:ext>
            </a:extLst>
          </p:cNvPr>
          <p:cNvSpPr txBox="1"/>
          <p:nvPr/>
        </p:nvSpPr>
        <p:spPr>
          <a:xfrm>
            <a:off x="6918556" y="4133144"/>
            <a:ext cx="4382732" cy="1477328"/>
          </a:xfrm>
          <a:prstGeom prst="rect">
            <a:avLst/>
          </a:prstGeom>
          <a:noFill/>
        </p:spPr>
        <p:txBody>
          <a:bodyPr wrap="square">
            <a:spAutoFit/>
          </a:bodyPr>
          <a:lstStyle/>
          <a:p>
            <a:pPr marL="342900" indent="-342900">
              <a:spcAft>
                <a:spcPts val="1200"/>
              </a:spcAft>
              <a:buAutoNum type="alphaLcParenBoth"/>
            </a:pPr>
            <a:r>
              <a:rPr lang="en-GB" sz="1400" b="1" dirty="0"/>
              <a:t>Examples of CTR images </a:t>
            </a:r>
            <a:r>
              <a:rPr lang="en-GB" sz="1400" dirty="0"/>
              <a:t>to be analysed. </a:t>
            </a:r>
          </a:p>
          <a:p>
            <a:pPr marL="342900" indent="-342900">
              <a:spcAft>
                <a:spcPts val="1200"/>
              </a:spcAft>
              <a:buAutoNum type="alphaLcParenBoth"/>
            </a:pPr>
            <a:r>
              <a:rPr lang="en-GB" sz="1400" dirty="0"/>
              <a:t>Horizontal </a:t>
            </a:r>
            <a:r>
              <a:rPr lang="en-GB" sz="1400" b="1" dirty="0"/>
              <a:t>image profiles </a:t>
            </a:r>
            <a:r>
              <a:rPr lang="en-GB" sz="1400" dirty="0"/>
              <a:t>obtained by summing pixel values vertically, fitted to Gaussians, and </a:t>
            </a:r>
            <a:r>
              <a:rPr lang="en-GB" sz="1400" b="1" dirty="0">
                <a:highlight>
                  <a:srgbClr val="FF7F50"/>
                </a:highlight>
              </a:rPr>
              <a:t>FWHM</a:t>
            </a:r>
            <a:r>
              <a:rPr lang="en-GB" sz="1400" b="1" dirty="0"/>
              <a:t> extracted (</a:t>
            </a:r>
            <a:r>
              <a:rPr lang="en-GB" sz="1400" b="1" dirty="0">
                <a:highlight>
                  <a:srgbClr val="FF7F50"/>
                </a:highlight>
              </a:rPr>
              <a:t>feature used for analysis</a:t>
            </a:r>
            <a:r>
              <a:rPr lang="en-GB" sz="1400" b="1" dirty="0"/>
              <a:t>)</a:t>
            </a:r>
            <a:r>
              <a:rPr lang="en-GB" sz="1400" dirty="0"/>
              <a:t>. </a:t>
            </a:r>
          </a:p>
          <a:p>
            <a:pPr marL="342900" indent="-342900">
              <a:spcAft>
                <a:spcPts val="1200"/>
              </a:spcAft>
              <a:buAutoNum type="alphaLcParenBoth"/>
            </a:pPr>
            <a:r>
              <a:rPr lang="en-GB" sz="1400" dirty="0"/>
              <a:t>Vertical image profiles.</a:t>
            </a:r>
          </a:p>
        </p:txBody>
      </p:sp>
    </p:spTree>
    <p:extLst>
      <p:ext uri="{BB962C8B-B14F-4D97-AF65-F5344CB8AC3E}">
        <p14:creationId xmlns:p14="http://schemas.microsoft.com/office/powerpoint/2010/main" val="294329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A33A-28E1-1D02-6BD9-438844728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D93F5-8D2F-9101-82F7-BB3E760262FF}"/>
              </a:ext>
            </a:extLst>
          </p:cNvPr>
          <p:cNvSpPr>
            <a:spLocks noGrp="1"/>
          </p:cNvSpPr>
          <p:nvPr>
            <p:ph type="title"/>
          </p:nvPr>
        </p:nvSpPr>
        <p:spPr/>
        <p:txBody>
          <a:bodyPr/>
          <a:lstStyle/>
          <a:p>
            <a:r>
              <a:rPr lang="en-US" dirty="0"/>
              <a:t>4. Results and discussion</a:t>
            </a:r>
            <a:endParaRPr lang="en-US" noProof="0" dirty="0"/>
          </a:p>
        </p:txBody>
      </p:sp>
      <p:sp>
        <p:nvSpPr>
          <p:cNvPr id="7" name="Slide Number Placeholder 6">
            <a:extLst>
              <a:ext uri="{FF2B5EF4-FFF2-40B4-BE49-F238E27FC236}">
                <a16:creationId xmlns:a16="http://schemas.microsoft.com/office/drawing/2014/main" id="{85FA338A-DCCF-5DD3-A6D2-242513C6C09D}"/>
              </a:ext>
            </a:extLst>
          </p:cNvPr>
          <p:cNvSpPr>
            <a:spLocks noGrp="1"/>
          </p:cNvSpPr>
          <p:nvPr>
            <p:ph type="sldNum" sz="quarter" idx="14"/>
          </p:nvPr>
        </p:nvSpPr>
        <p:spPr/>
        <p:txBody>
          <a:bodyPr/>
          <a:lstStyle/>
          <a:p>
            <a:fld id="{330EA680-D336-4FF7-8B7A-9848BB0A1C32}" type="slidenum">
              <a:rPr lang="en-US" noProof="0" smtClean="0"/>
              <a:t>12</a:t>
            </a:fld>
            <a:endParaRPr lang="en-US" noProof="0" dirty="0"/>
          </a:p>
        </p:txBody>
      </p:sp>
      <p:sp>
        <p:nvSpPr>
          <p:cNvPr id="9" name="Text Placeholder 8">
            <a:extLst>
              <a:ext uri="{FF2B5EF4-FFF2-40B4-BE49-F238E27FC236}">
                <a16:creationId xmlns:a16="http://schemas.microsoft.com/office/drawing/2014/main" id="{2EB7D0E4-4BAD-E954-AF39-E81551B17DC2}"/>
              </a:ext>
            </a:extLst>
          </p:cNvPr>
          <p:cNvSpPr>
            <a:spLocks noGrp="1"/>
          </p:cNvSpPr>
          <p:nvPr>
            <p:ph type="body" sz="quarter" idx="13"/>
          </p:nvPr>
        </p:nvSpPr>
        <p:spPr/>
        <p:txBody>
          <a:bodyPr>
            <a:normAutofit/>
          </a:bodyPr>
          <a:lstStyle/>
          <a:p>
            <a:r>
              <a:rPr lang="en-US" dirty="0"/>
              <a:t>Preliminary direct analysis of the spatial images</a:t>
            </a:r>
            <a:endParaRPr lang="en-US" noProof="0" dirty="0"/>
          </a:p>
        </p:txBody>
      </p:sp>
      <p:sp>
        <p:nvSpPr>
          <p:cNvPr id="4" name="Date Placeholder 3">
            <a:extLst>
              <a:ext uri="{FF2B5EF4-FFF2-40B4-BE49-F238E27FC236}">
                <a16:creationId xmlns:a16="http://schemas.microsoft.com/office/drawing/2014/main" id="{50408A68-07B7-9051-CCE5-17C04D5C775F}"/>
              </a:ext>
            </a:extLst>
          </p:cNvPr>
          <p:cNvSpPr>
            <a:spLocks noGrp="1"/>
          </p:cNvSpPr>
          <p:nvPr>
            <p:ph type="dt" sz="half" idx="2"/>
          </p:nvPr>
        </p:nvSpPr>
        <p:spPr/>
        <p:txBody>
          <a:bodyPr/>
          <a:lstStyle/>
          <a:p>
            <a:r>
              <a:rPr lang="en-US"/>
              <a:t>October 15th, 2025</a:t>
            </a:r>
            <a:endParaRPr lang="en-GB"/>
          </a:p>
        </p:txBody>
      </p:sp>
      <p:sp>
        <p:nvSpPr>
          <p:cNvPr id="5" name="Footer Placeholder 4">
            <a:extLst>
              <a:ext uri="{FF2B5EF4-FFF2-40B4-BE49-F238E27FC236}">
                <a16:creationId xmlns:a16="http://schemas.microsoft.com/office/drawing/2014/main" id="{DCFA75E2-9D61-5618-6601-6B87E21E4FD9}"/>
              </a:ext>
            </a:extLst>
          </p:cNvPr>
          <p:cNvSpPr>
            <a:spLocks noGrp="1"/>
          </p:cNvSpPr>
          <p:nvPr>
            <p:ph type="ftr" sz="quarter" idx="3"/>
          </p:nvPr>
        </p:nvSpPr>
        <p:spPr/>
        <p:txBody>
          <a:bodyPr/>
          <a:lstStyle/>
          <a:p>
            <a:r>
              <a:rPr lang="en-GB"/>
              <a:t>Cockcroft PGR Conference</a:t>
            </a:r>
          </a:p>
        </p:txBody>
      </p:sp>
      <p:sp>
        <p:nvSpPr>
          <p:cNvPr id="3" name="TextBox 2">
            <a:extLst>
              <a:ext uri="{FF2B5EF4-FFF2-40B4-BE49-F238E27FC236}">
                <a16:creationId xmlns:a16="http://schemas.microsoft.com/office/drawing/2014/main" id="{D3785504-9B28-4404-27BF-D36C5387CFE6}"/>
              </a:ext>
            </a:extLst>
          </p:cNvPr>
          <p:cNvSpPr txBox="1"/>
          <p:nvPr/>
        </p:nvSpPr>
        <p:spPr>
          <a:xfrm>
            <a:off x="2333570" y="1240098"/>
            <a:ext cx="4110210" cy="276999"/>
          </a:xfrm>
          <a:prstGeom prst="rect">
            <a:avLst/>
          </a:prstGeom>
          <a:noFill/>
        </p:spPr>
        <p:txBody>
          <a:bodyPr wrap="square">
            <a:spAutoFit/>
          </a:bodyPr>
          <a:lstStyle/>
          <a:p>
            <a:pPr algn="ctr"/>
            <a:r>
              <a:rPr lang="en-GB" sz="1200" b="1" i="1" dirty="0"/>
              <a:t>Figure 15.</a:t>
            </a:r>
            <a:r>
              <a:rPr lang="en-GB" sz="1200" dirty="0"/>
              <a:t> </a:t>
            </a:r>
            <a:r>
              <a:rPr lang="en-US" sz="1200" dirty="0"/>
              <a:t>Analysis for a 1D phase scan at linac L1.</a:t>
            </a:r>
            <a:endParaRPr lang="en-GB" sz="1200" dirty="0"/>
          </a:p>
        </p:txBody>
      </p:sp>
      <p:pic>
        <p:nvPicPr>
          <p:cNvPr id="10" name="Picture 9">
            <a:extLst>
              <a:ext uri="{FF2B5EF4-FFF2-40B4-BE49-F238E27FC236}">
                <a16:creationId xmlns:a16="http://schemas.microsoft.com/office/drawing/2014/main" id="{311E31B2-79E1-3E2B-8544-4135DC5462CC}"/>
              </a:ext>
            </a:extLst>
          </p:cNvPr>
          <p:cNvPicPr>
            <a:picLocks noChangeAspect="1"/>
          </p:cNvPicPr>
          <p:nvPr/>
        </p:nvPicPr>
        <p:blipFill>
          <a:blip r:embed="rId3"/>
          <a:stretch>
            <a:fillRect/>
          </a:stretch>
        </p:blipFill>
        <p:spPr>
          <a:xfrm>
            <a:off x="322728" y="1556609"/>
            <a:ext cx="8131895" cy="4392000"/>
          </a:xfrm>
          <a:prstGeom prst="rect">
            <a:avLst/>
          </a:prstGeom>
        </p:spPr>
      </p:pic>
      <p:pic>
        <p:nvPicPr>
          <p:cNvPr id="12" name="Picture 11">
            <a:extLst>
              <a:ext uri="{FF2B5EF4-FFF2-40B4-BE49-F238E27FC236}">
                <a16:creationId xmlns:a16="http://schemas.microsoft.com/office/drawing/2014/main" id="{86372B4B-FC45-A7A6-4C4D-97ED0CA3F657}"/>
              </a:ext>
            </a:extLst>
          </p:cNvPr>
          <p:cNvPicPr>
            <a:picLocks noChangeAspect="1"/>
          </p:cNvPicPr>
          <p:nvPr/>
        </p:nvPicPr>
        <p:blipFill>
          <a:blip r:embed="rId4"/>
          <a:stretch>
            <a:fillRect/>
          </a:stretch>
        </p:blipFill>
        <p:spPr>
          <a:xfrm>
            <a:off x="322729" y="1556609"/>
            <a:ext cx="8131894" cy="4392000"/>
          </a:xfrm>
          <a:prstGeom prst="rect">
            <a:avLst/>
          </a:prstGeom>
        </p:spPr>
      </p:pic>
      <p:pic>
        <p:nvPicPr>
          <p:cNvPr id="13" name="Picture 12">
            <a:extLst>
              <a:ext uri="{FF2B5EF4-FFF2-40B4-BE49-F238E27FC236}">
                <a16:creationId xmlns:a16="http://schemas.microsoft.com/office/drawing/2014/main" id="{497EE469-95DE-015B-A792-54DC506F597B}"/>
              </a:ext>
            </a:extLst>
          </p:cNvPr>
          <p:cNvPicPr>
            <a:picLocks noChangeAspect="1"/>
          </p:cNvPicPr>
          <p:nvPr/>
        </p:nvPicPr>
        <p:blipFill>
          <a:blip r:embed="rId5"/>
          <a:stretch>
            <a:fillRect/>
          </a:stretch>
        </p:blipFill>
        <p:spPr>
          <a:xfrm>
            <a:off x="322727" y="1556609"/>
            <a:ext cx="8131894" cy="4392000"/>
          </a:xfrm>
          <a:prstGeom prst="rect">
            <a:avLst/>
          </a:prstGeom>
        </p:spPr>
      </p:pic>
      <p:sp>
        <p:nvSpPr>
          <p:cNvPr id="8" name="TextBox 7">
            <a:extLst>
              <a:ext uri="{FF2B5EF4-FFF2-40B4-BE49-F238E27FC236}">
                <a16:creationId xmlns:a16="http://schemas.microsoft.com/office/drawing/2014/main" id="{8F0961C8-1ADB-8CDE-A0CE-1EC1A3371B95}"/>
              </a:ext>
            </a:extLst>
          </p:cNvPr>
          <p:cNvSpPr txBox="1"/>
          <p:nvPr/>
        </p:nvSpPr>
        <p:spPr>
          <a:xfrm>
            <a:off x="8346996" y="2092440"/>
            <a:ext cx="3304309" cy="3647152"/>
          </a:xfrm>
          <a:prstGeom prst="rect">
            <a:avLst/>
          </a:prstGeom>
          <a:noFill/>
        </p:spPr>
        <p:txBody>
          <a:bodyPr wrap="square">
            <a:spAutoFit/>
          </a:bodyPr>
          <a:lstStyle/>
          <a:p>
            <a:pPr marL="342900" indent="-342900">
              <a:spcAft>
                <a:spcPts val="600"/>
              </a:spcAft>
              <a:buAutoNum type="alphaLcParenBoth"/>
            </a:pPr>
            <a:r>
              <a:rPr lang="en-GB" sz="1300" b="1" dirty="0"/>
              <a:t>Visible CTR images</a:t>
            </a:r>
            <a:r>
              <a:rPr lang="en-GB" sz="1300" dirty="0"/>
              <a:t> within the scan range that are valid for performing the posterior analysis.</a:t>
            </a:r>
          </a:p>
          <a:p>
            <a:pPr marL="342900" indent="-342900">
              <a:spcAft>
                <a:spcPts val="600"/>
              </a:spcAft>
              <a:buAutoNum type="alphaLcParenBoth"/>
            </a:pPr>
            <a:r>
              <a:rPr lang="en-GB" sz="1300" b="1" dirty="0"/>
              <a:t>Reference bunch length variation</a:t>
            </a:r>
            <a:r>
              <a:rPr lang="en-GB" sz="1300" dirty="0"/>
              <a:t> through the phase scan </a:t>
            </a:r>
            <a:r>
              <a:rPr lang="en-GB" sz="1300" b="1" dirty="0"/>
              <a:t>from TDC </a:t>
            </a:r>
            <a:r>
              <a:rPr lang="en-GB" sz="1300" dirty="0"/>
              <a:t>measurements, reaching a point of maximum compression or waist. </a:t>
            </a:r>
          </a:p>
          <a:p>
            <a:pPr marL="342900" indent="-342900">
              <a:spcAft>
                <a:spcPts val="600"/>
              </a:spcAft>
              <a:buAutoNum type="alphaLcParenBoth"/>
            </a:pPr>
            <a:r>
              <a:rPr lang="en-GB" sz="1300" dirty="0"/>
              <a:t>Results from the CTR image analysis, which feature the FWHM changes for the image profiles in both horizontal (green) and vertical (blue) dimensions, as well as the total image intensity (red), </a:t>
            </a:r>
            <a:r>
              <a:rPr lang="en-GB" sz="1300" b="1" dirty="0">
                <a:highlight>
                  <a:srgbClr val="C0C0C0"/>
                </a:highlight>
              </a:rPr>
              <a:t>all suggest an analogous behaviour of the bunch passing through a waist, as depicted in the reference data</a:t>
            </a:r>
            <a:r>
              <a:rPr lang="en-GB" sz="1300" dirty="0"/>
              <a:t> from (b).</a:t>
            </a:r>
          </a:p>
        </p:txBody>
      </p:sp>
    </p:spTree>
    <p:extLst>
      <p:ext uri="{BB962C8B-B14F-4D97-AF65-F5344CB8AC3E}">
        <p14:creationId xmlns:p14="http://schemas.microsoft.com/office/powerpoint/2010/main" val="9050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8677-FB05-23C7-ED5C-862890B22E0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A3CE7B8-EF02-5A5F-2E44-734F309B1273}"/>
              </a:ext>
            </a:extLst>
          </p:cNvPr>
          <p:cNvSpPr/>
          <p:nvPr/>
        </p:nvSpPr>
        <p:spPr>
          <a:xfrm>
            <a:off x="485000" y="1667098"/>
            <a:ext cx="2848750" cy="1349662"/>
          </a:xfrm>
          <a:custGeom>
            <a:avLst/>
            <a:gdLst>
              <a:gd name="connsiteX0" fmla="*/ 0 w 2848750"/>
              <a:gd name="connsiteY0" fmla="*/ 0 h 1349662"/>
              <a:gd name="connsiteX1" fmla="*/ 0 w 2848750"/>
              <a:gd name="connsiteY1" fmla="*/ 0 h 1349662"/>
              <a:gd name="connsiteX2" fmla="*/ 598238 w 2848750"/>
              <a:gd name="connsiteY2" fmla="*/ 0 h 1349662"/>
              <a:gd name="connsiteX3" fmla="*/ 1111013 w 2848750"/>
              <a:gd name="connsiteY3" fmla="*/ 0 h 1349662"/>
              <a:gd name="connsiteX4" fmla="*/ 1595300 w 2848750"/>
              <a:gd name="connsiteY4" fmla="*/ 0 h 1349662"/>
              <a:gd name="connsiteX5" fmla="*/ 2108075 w 2848750"/>
              <a:gd name="connsiteY5" fmla="*/ 0 h 1349662"/>
              <a:gd name="connsiteX6" fmla="*/ 2848750 w 2848750"/>
              <a:gd name="connsiteY6" fmla="*/ 0 h 1349662"/>
              <a:gd name="connsiteX7" fmla="*/ 2848750 w 2848750"/>
              <a:gd name="connsiteY7" fmla="*/ 0 h 1349662"/>
              <a:gd name="connsiteX8" fmla="*/ 2848750 w 2848750"/>
              <a:gd name="connsiteY8" fmla="*/ 661334 h 1349662"/>
              <a:gd name="connsiteX9" fmla="*/ 2848750 w 2848750"/>
              <a:gd name="connsiteY9" fmla="*/ 1349662 h 1349662"/>
              <a:gd name="connsiteX10" fmla="*/ 2848750 w 2848750"/>
              <a:gd name="connsiteY10" fmla="*/ 1349662 h 1349662"/>
              <a:gd name="connsiteX11" fmla="*/ 2335975 w 2848750"/>
              <a:gd name="connsiteY11" fmla="*/ 1349662 h 1349662"/>
              <a:gd name="connsiteX12" fmla="*/ 1737738 w 2848750"/>
              <a:gd name="connsiteY12" fmla="*/ 1349662 h 1349662"/>
              <a:gd name="connsiteX13" fmla="*/ 1139500 w 2848750"/>
              <a:gd name="connsiteY13" fmla="*/ 1349662 h 1349662"/>
              <a:gd name="connsiteX14" fmla="*/ 598237 w 2848750"/>
              <a:gd name="connsiteY14" fmla="*/ 1349662 h 1349662"/>
              <a:gd name="connsiteX15" fmla="*/ 0 w 2848750"/>
              <a:gd name="connsiteY15" fmla="*/ 1349662 h 1349662"/>
              <a:gd name="connsiteX16" fmla="*/ 0 w 2848750"/>
              <a:gd name="connsiteY16" fmla="*/ 1349662 h 1349662"/>
              <a:gd name="connsiteX17" fmla="*/ 0 w 2848750"/>
              <a:gd name="connsiteY17" fmla="*/ 715321 h 1349662"/>
              <a:gd name="connsiteX18" fmla="*/ 0 w 2848750"/>
              <a:gd name="connsiteY18" fmla="*/ 0 h 134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750" h="1349662" fill="none" extrusionOk="0">
                <a:moveTo>
                  <a:pt x="0" y="0"/>
                </a:moveTo>
                <a:lnTo>
                  <a:pt x="0" y="0"/>
                </a:lnTo>
                <a:cubicBezTo>
                  <a:pt x="151888" y="-12905"/>
                  <a:pt x="354951" y="-18545"/>
                  <a:pt x="598238" y="0"/>
                </a:cubicBezTo>
                <a:cubicBezTo>
                  <a:pt x="841525" y="18545"/>
                  <a:pt x="1008067" y="-356"/>
                  <a:pt x="1111013" y="0"/>
                </a:cubicBezTo>
                <a:cubicBezTo>
                  <a:pt x="1213960" y="356"/>
                  <a:pt x="1479033" y="20802"/>
                  <a:pt x="1595300" y="0"/>
                </a:cubicBezTo>
                <a:cubicBezTo>
                  <a:pt x="1711567" y="-20802"/>
                  <a:pt x="1977949" y="-17672"/>
                  <a:pt x="2108075" y="0"/>
                </a:cubicBezTo>
                <a:cubicBezTo>
                  <a:pt x="2238202" y="17672"/>
                  <a:pt x="2573829" y="-36158"/>
                  <a:pt x="2848750" y="0"/>
                </a:cubicBezTo>
                <a:lnTo>
                  <a:pt x="2848750" y="0"/>
                </a:lnTo>
                <a:cubicBezTo>
                  <a:pt x="2847142" y="184771"/>
                  <a:pt x="2860516" y="396008"/>
                  <a:pt x="2848750" y="661334"/>
                </a:cubicBezTo>
                <a:cubicBezTo>
                  <a:pt x="2836984" y="926660"/>
                  <a:pt x="2825756" y="1120609"/>
                  <a:pt x="2848750" y="1349662"/>
                </a:cubicBezTo>
                <a:lnTo>
                  <a:pt x="2848750" y="1349662"/>
                </a:lnTo>
                <a:cubicBezTo>
                  <a:pt x="2615439" y="1337598"/>
                  <a:pt x="2578292" y="1364962"/>
                  <a:pt x="2335975" y="1349662"/>
                </a:cubicBezTo>
                <a:cubicBezTo>
                  <a:pt x="2093658" y="1334362"/>
                  <a:pt x="1895151" y="1376980"/>
                  <a:pt x="1737738" y="1349662"/>
                </a:cubicBezTo>
                <a:cubicBezTo>
                  <a:pt x="1580325" y="1322344"/>
                  <a:pt x="1275155" y="1336286"/>
                  <a:pt x="1139500" y="1349662"/>
                </a:cubicBezTo>
                <a:cubicBezTo>
                  <a:pt x="1003845" y="1363038"/>
                  <a:pt x="779359" y="1357982"/>
                  <a:pt x="598237" y="1349662"/>
                </a:cubicBezTo>
                <a:cubicBezTo>
                  <a:pt x="417115" y="1341342"/>
                  <a:pt x="289632" y="1336994"/>
                  <a:pt x="0" y="1349662"/>
                </a:cubicBezTo>
                <a:lnTo>
                  <a:pt x="0" y="1349662"/>
                </a:lnTo>
                <a:cubicBezTo>
                  <a:pt x="11111" y="1203571"/>
                  <a:pt x="29260" y="986095"/>
                  <a:pt x="0" y="715321"/>
                </a:cubicBezTo>
                <a:cubicBezTo>
                  <a:pt x="-29260" y="444547"/>
                  <a:pt x="6753" y="340979"/>
                  <a:pt x="0" y="0"/>
                </a:cubicBezTo>
                <a:close/>
              </a:path>
              <a:path w="2848750" h="1349662" stroke="0" extrusionOk="0">
                <a:moveTo>
                  <a:pt x="0" y="0"/>
                </a:moveTo>
                <a:lnTo>
                  <a:pt x="0" y="0"/>
                </a:lnTo>
                <a:cubicBezTo>
                  <a:pt x="145334" y="9021"/>
                  <a:pt x="314517" y="21358"/>
                  <a:pt x="484288" y="0"/>
                </a:cubicBezTo>
                <a:cubicBezTo>
                  <a:pt x="654059" y="-21358"/>
                  <a:pt x="806000" y="603"/>
                  <a:pt x="997063" y="0"/>
                </a:cubicBezTo>
                <a:cubicBezTo>
                  <a:pt x="1188127" y="-603"/>
                  <a:pt x="1284495" y="-7990"/>
                  <a:pt x="1566813" y="0"/>
                </a:cubicBezTo>
                <a:cubicBezTo>
                  <a:pt x="1849131" y="7990"/>
                  <a:pt x="1855091" y="13306"/>
                  <a:pt x="2079588" y="0"/>
                </a:cubicBezTo>
                <a:cubicBezTo>
                  <a:pt x="2304085" y="-13306"/>
                  <a:pt x="2593807" y="-17442"/>
                  <a:pt x="2848750" y="0"/>
                </a:cubicBezTo>
                <a:lnTo>
                  <a:pt x="2848750" y="0"/>
                </a:lnTo>
                <a:cubicBezTo>
                  <a:pt x="2862377" y="279397"/>
                  <a:pt x="2852906" y="508977"/>
                  <a:pt x="2848750" y="674831"/>
                </a:cubicBezTo>
                <a:cubicBezTo>
                  <a:pt x="2844594" y="840685"/>
                  <a:pt x="2875531" y="1128525"/>
                  <a:pt x="2848750" y="1349662"/>
                </a:cubicBezTo>
                <a:lnTo>
                  <a:pt x="2848750" y="1349662"/>
                </a:lnTo>
                <a:cubicBezTo>
                  <a:pt x="2603197" y="1335869"/>
                  <a:pt x="2425170" y="1343843"/>
                  <a:pt x="2307488" y="1349662"/>
                </a:cubicBezTo>
                <a:cubicBezTo>
                  <a:pt x="2189806" y="1355481"/>
                  <a:pt x="1807231" y="1359248"/>
                  <a:pt x="1680763" y="1349662"/>
                </a:cubicBezTo>
                <a:cubicBezTo>
                  <a:pt x="1554295" y="1340076"/>
                  <a:pt x="1391791" y="1330696"/>
                  <a:pt x="1167987" y="1349662"/>
                </a:cubicBezTo>
                <a:cubicBezTo>
                  <a:pt x="944183" y="1368628"/>
                  <a:pt x="847356" y="1374396"/>
                  <a:pt x="541262" y="1349662"/>
                </a:cubicBezTo>
                <a:cubicBezTo>
                  <a:pt x="235169" y="1324928"/>
                  <a:pt x="226352" y="1323212"/>
                  <a:pt x="0" y="1349662"/>
                </a:cubicBezTo>
                <a:lnTo>
                  <a:pt x="0" y="1349662"/>
                </a:lnTo>
                <a:cubicBezTo>
                  <a:pt x="-7297" y="1068919"/>
                  <a:pt x="23902" y="948206"/>
                  <a:pt x="0" y="647838"/>
                </a:cubicBezTo>
                <a:cubicBezTo>
                  <a:pt x="-23902" y="347470"/>
                  <a:pt x="4124" y="259181"/>
                  <a:pt x="0" y="0"/>
                </a:cubicBezTo>
                <a:close/>
              </a:path>
            </a:pathLst>
          </a:custGeom>
          <a:solidFill>
            <a:srgbClr val="406D5F"/>
          </a:solidFill>
          <a:ln w="28575">
            <a:solidFill>
              <a:schemeClr val="tx1"/>
            </a:solidFill>
            <a:extLst>
              <a:ext uri="{C807C97D-BFC1-408E-A445-0C87EB9F89A2}">
                <ask:lineSketchStyleProps xmlns:ask="http://schemas.microsoft.com/office/drawing/2018/sketchyshapes" sd="3476744088">
                  <a:prstGeom prst="roundRect">
                    <a:avLst>
                      <a:gd name="adj"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tx1"/>
                </a:solidFill>
                <a:effectLst>
                  <a:outerShdw blurRad="38100" dist="38100" dir="2700000" algn="tl">
                    <a:srgbClr val="000000">
                      <a:alpha val="43137"/>
                    </a:srgbClr>
                  </a:outerShdw>
                </a:effectLst>
                <a:highlight>
                  <a:srgbClr val="FFC000"/>
                </a:highlight>
              </a:rPr>
              <a:t>(A)</a:t>
            </a:r>
            <a:r>
              <a:rPr lang="en-US" sz="1400" b="1" dirty="0">
                <a:effectLst>
                  <a:outerShdw blurRad="38100" dist="38100" dir="2700000" algn="tl">
                    <a:srgbClr val="000000">
                      <a:alpha val="43137"/>
                    </a:srgbClr>
                  </a:outerShdw>
                </a:effectLst>
              </a:rPr>
              <a:t> </a:t>
            </a:r>
            <a:r>
              <a:rPr lang="en-US" sz="1400" dirty="0">
                <a:solidFill>
                  <a:schemeClr val="bg1"/>
                </a:solidFill>
                <a:effectLst>
                  <a:outerShdw blurRad="38100" dist="38100" dir="2700000" algn="tl">
                    <a:srgbClr val="000000">
                      <a:alpha val="43137"/>
                    </a:srgbClr>
                  </a:outerShdw>
                </a:effectLst>
              </a:rPr>
              <a:t>Direct comparisons using </a:t>
            </a:r>
            <a:r>
              <a:rPr lang="en-US" sz="1400" b="1" dirty="0">
                <a:solidFill>
                  <a:srgbClr val="FFC000"/>
                </a:solidFill>
                <a:effectLst>
                  <a:outerShdw blurRad="38100" dist="38100" dir="2700000" algn="tl">
                    <a:srgbClr val="000000">
                      <a:alpha val="43137"/>
                    </a:srgbClr>
                  </a:outerShdw>
                </a:effectLst>
              </a:rPr>
              <a:t>simulated CTR images </a:t>
            </a:r>
            <a:r>
              <a:rPr lang="en-US" sz="1400" dirty="0">
                <a:solidFill>
                  <a:schemeClr val="bg1"/>
                </a:solidFill>
                <a:effectLst>
                  <a:outerShdw blurRad="38100" dist="38100" dir="2700000" algn="tl">
                    <a:srgbClr val="000000">
                      <a:alpha val="43137"/>
                    </a:srgbClr>
                  </a:outerShdw>
                </a:effectLst>
              </a:rPr>
              <a:t>to get a </a:t>
            </a:r>
            <a:r>
              <a:rPr lang="en-US" sz="1400" b="1" dirty="0">
                <a:solidFill>
                  <a:srgbClr val="FFC000"/>
                </a:solidFill>
                <a:effectLst>
                  <a:outerShdw blurRad="38100" dist="38100" dir="2700000" algn="tl">
                    <a:srgbClr val="000000">
                      <a:alpha val="43137"/>
                    </a:srgbClr>
                  </a:outerShdw>
                </a:effectLst>
              </a:rPr>
              <a:t>rigorous characterization </a:t>
            </a:r>
            <a:r>
              <a:rPr lang="en-US" sz="1400" dirty="0">
                <a:solidFill>
                  <a:schemeClr val="bg1"/>
                </a:solidFill>
                <a:effectLst>
                  <a:outerShdw blurRad="38100" dist="38100" dir="2700000" algn="tl">
                    <a:srgbClr val="000000">
                      <a:alpha val="43137"/>
                    </a:srgbClr>
                  </a:outerShdw>
                </a:effectLst>
              </a:rPr>
              <a:t>of the CTR image distributions and the corresponding </a:t>
            </a:r>
            <a:r>
              <a:rPr lang="en-US" sz="1400" b="1" dirty="0">
                <a:solidFill>
                  <a:srgbClr val="FFC000"/>
                </a:solidFill>
                <a:effectLst>
                  <a:outerShdw blurRad="38100" dist="38100" dir="2700000" algn="tl">
                    <a:srgbClr val="000000">
                      <a:alpha val="43137"/>
                    </a:srgbClr>
                  </a:outerShdw>
                </a:effectLst>
              </a:rPr>
              <a:t>bunch lengths</a:t>
            </a:r>
            <a:r>
              <a:rPr lang="en-US" sz="1400" dirty="0">
                <a:solidFill>
                  <a:schemeClr val="bg1"/>
                </a:solidFill>
                <a:effectLst>
                  <a:outerShdw blurRad="38100" dist="38100" dir="2700000" algn="tl">
                    <a:srgbClr val="000000">
                      <a:alpha val="43137"/>
                    </a:srgbClr>
                  </a:outerShdw>
                </a:effectLst>
              </a:rPr>
              <a:t>.</a:t>
            </a:r>
            <a:endParaRPr lang="en-US" sz="1400" noProof="0"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56A5C21E-870E-1F13-3D66-F928684ACF8D}"/>
              </a:ext>
            </a:extLst>
          </p:cNvPr>
          <p:cNvSpPr>
            <a:spLocks noGrp="1"/>
          </p:cNvSpPr>
          <p:nvPr>
            <p:ph type="title"/>
          </p:nvPr>
        </p:nvSpPr>
        <p:spPr/>
        <p:txBody>
          <a:bodyPr/>
          <a:lstStyle/>
          <a:p>
            <a:r>
              <a:rPr lang="en-US" noProof="0" dirty="0"/>
              <a:t>5. Next steps</a:t>
            </a:r>
          </a:p>
        </p:txBody>
      </p:sp>
      <p:sp>
        <p:nvSpPr>
          <p:cNvPr id="7" name="Slide Number Placeholder 6">
            <a:extLst>
              <a:ext uri="{FF2B5EF4-FFF2-40B4-BE49-F238E27FC236}">
                <a16:creationId xmlns:a16="http://schemas.microsoft.com/office/drawing/2014/main" id="{06AE3416-4A0D-4710-C4A7-066E1F308C64}"/>
              </a:ext>
            </a:extLst>
          </p:cNvPr>
          <p:cNvSpPr>
            <a:spLocks noGrp="1"/>
          </p:cNvSpPr>
          <p:nvPr>
            <p:ph type="sldNum" sz="quarter" idx="14"/>
          </p:nvPr>
        </p:nvSpPr>
        <p:spPr/>
        <p:txBody>
          <a:bodyPr/>
          <a:lstStyle/>
          <a:p>
            <a:fld id="{330EA680-D336-4FF7-8B7A-9848BB0A1C32}" type="slidenum">
              <a:rPr lang="en-US" noProof="0" smtClean="0"/>
              <a:t>13</a:t>
            </a:fld>
            <a:endParaRPr lang="en-US" noProof="0" dirty="0"/>
          </a:p>
        </p:txBody>
      </p:sp>
      <p:sp>
        <p:nvSpPr>
          <p:cNvPr id="6" name="Text Placeholder 5">
            <a:extLst>
              <a:ext uri="{FF2B5EF4-FFF2-40B4-BE49-F238E27FC236}">
                <a16:creationId xmlns:a16="http://schemas.microsoft.com/office/drawing/2014/main" id="{95283E8C-E582-596D-E87F-677597350CDA}"/>
              </a:ext>
            </a:extLst>
          </p:cNvPr>
          <p:cNvSpPr>
            <a:spLocks noGrp="1"/>
          </p:cNvSpPr>
          <p:nvPr>
            <p:ph type="body" sz="quarter" idx="13"/>
          </p:nvPr>
        </p:nvSpPr>
        <p:spPr/>
        <p:txBody>
          <a:bodyPr/>
          <a:lstStyle/>
          <a:p>
            <a:r>
              <a:rPr lang="en-US" noProof="0"/>
              <a:t>Understanding further the CTR images</a:t>
            </a:r>
          </a:p>
        </p:txBody>
      </p:sp>
      <p:sp>
        <p:nvSpPr>
          <p:cNvPr id="3" name="Date Placeholder 2">
            <a:extLst>
              <a:ext uri="{FF2B5EF4-FFF2-40B4-BE49-F238E27FC236}">
                <a16:creationId xmlns:a16="http://schemas.microsoft.com/office/drawing/2014/main" id="{3A000328-AEA7-21F1-B223-50E1627036E6}"/>
              </a:ext>
            </a:extLst>
          </p:cNvPr>
          <p:cNvSpPr>
            <a:spLocks noGrp="1"/>
          </p:cNvSpPr>
          <p:nvPr>
            <p:ph type="dt" sz="half" idx="2"/>
          </p:nvPr>
        </p:nvSpPr>
        <p:spPr/>
        <p:txBody>
          <a:bodyPr/>
          <a:lstStyle/>
          <a:p>
            <a:r>
              <a:rPr lang="en-US"/>
              <a:t>October 15th, 2025</a:t>
            </a:r>
            <a:endParaRPr lang="en-GB"/>
          </a:p>
        </p:txBody>
      </p:sp>
      <p:sp>
        <p:nvSpPr>
          <p:cNvPr id="5" name="Footer Placeholder 4">
            <a:extLst>
              <a:ext uri="{FF2B5EF4-FFF2-40B4-BE49-F238E27FC236}">
                <a16:creationId xmlns:a16="http://schemas.microsoft.com/office/drawing/2014/main" id="{A3813514-6BCC-F5BA-35CB-CFA9B1002188}"/>
              </a:ext>
            </a:extLst>
          </p:cNvPr>
          <p:cNvSpPr>
            <a:spLocks noGrp="1"/>
          </p:cNvSpPr>
          <p:nvPr>
            <p:ph type="ftr" sz="quarter" idx="3"/>
          </p:nvPr>
        </p:nvSpPr>
        <p:spPr/>
        <p:txBody>
          <a:bodyPr/>
          <a:lstStyle/>
          <a:p>
            <a:r>
              <a:rPr lang="en-GB"/>
              <a:t>Cockcroft PGR Conference</a:t>
            </a:r>
          </a:p>
        </p:txBody>
      </p:sp>
      <p:sp>
        <p:nvSpPr>
          <p:cNvPr id="9" name="TextBox 8">
            <a:extLst>
              <a:ext uri="{FF2B5EF4-FFF2-40B4-BE49-F238E27FC236}">
                <a16:creationId xmlns:a16="http://schemas.microsoft.com/office/drawing/2014/main" id="{CB88B01F-7462-CFCE-D5C2-BE44CECE6964}"/>
              </a:ext>
            </a:extLst>
          </p:cNvPr>
          <p:cNvSpPr txBox="1"/>
          <p:nvPr/>
        </p:nvSpPr>
        <p:spPr>
          <a:xfrm>
            <a:off x="491921" y="1326905"/>
            <a:ext cx="1221809" cy="338554"/>
          </a:xfrm>
          <a:prstGeom prst="rect">
            <a:avLst/>
          </a:prstGeom>
          <a:noFill/>
        </p:spPr>
        <p:txBody>
          <a:bodyPr wrap="none" rtlCol="0">
            <a:spAutoFit/>
          </a:bodyPr>
          <a:lstStyle>
            <a:defPPr>
              <a:defRPr lang="en-GB"/>
            </a:defPPr>
            <a:lvl1pPr>
              <a:defRPr sz="1600" b="1" i="1"/>
            </a:lvl1pPr>
          </a:lstStyle>
          <a:p>
            <a:r>
              <a:rPr lang="en-US" dirty="0"/>
              <a:t>Next steps</a:t>
            </a:r>
          </a:p>
        </p:txBody>
      </p:sp>
      <p:pic>
        <p:nvPicPr>
          <p:cNvPr id="12" name="Picture 11" descr="A close-up of a screen&#10;&#10;AI-generated content may be incorrect.">
            <a:extLst>
              <a:ext uri="{FF2B5EF4-FFF2-40B4-BE49-F238E27FC236}">
                <a16:creationId xmlns:a16="http://schemas.microsoft.com/office/drawing/2014/main" id="{0E02EDDC-9A36-F13A-DA08-D02C7E72A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157" y="1664949"/>
            <a:ext cx="6245722" cy="2372517"/>
          </a:xfrm>
          <a:prstGeom prst="rect">
            <a:avLst/>
          </a:prstGeom>
        </p:spPr>
      </p:pic>
      <p:sp>
        <p:nvSpPr>
          <p:cNvPr id="13" name="TextBox 12">
            <a:extLst>
              <a:ext uri="{FF2B5EF4-FFF2-40B4-BE49-F238E27FC236}">
                <a16:creationId xmlns:a16="http://schemas.microsoft.com/office/drawing/2014/main" id="{3D320297-78C9-84CD-A368-E0FE58A660B9}"/>
              </a:ext>
            </a:extLst>
          </p:cNvPr>
          <p:cNvSpPr txBox="1"/>
          <p:nvPr/>
        </p:nvSpPr>
        <p:spPr>
          <a:xfrm>
            <a:off x="5478626" y="1401887"/>
            <a:ext cx="4110210" cy="276999"/>
          </a:xfrm>
          <a:prstGeom prst="rect">
            <a:avLst/>
          </a:prstGeom>
          <a:noFill/>
        </p:spPr>
        <p:txBody>
          <a:bodyPr wrap="square">
            <a:spAutoFit/>
          </a:bodyPr>
          <a:lstStyle/>
          <a:p>
            <a:pPr algn="ctr"/>
            <a:r>
              <a:rPr lang="en-GB" sz="1200" b="1" i="1" dirty="0"/>
              <a:t>Figure 16.</a:t>
            </a:r>
            <a:r>
              <a:rPr lang="en-GB" sz="1200" i="1" dirty="0"/>
              <a:t> </a:t>
            </a:r>
            <a:r>
              <a:rPr lang="en-GB" sz="1200" dirty="0"/>
              <a:t>Experimental and simulated data comparisons</a:t>
            </a:r>
            <a:r>
              <a:rPr lang="en-US" sz="1200" dirty="0"/>
              <a:t>.</a:t>
            </a:r>
            <a:endParaRPr lang="en-GB" sz="1200" dirty="0"/>
          </a:p>
        </p:txBody>
      </p:sp>
      <p:grpSp>
        <p:nvGrpSpPr>
          <p:cNvPr id="34" name="Group 33">
            <a:extLst>
              <a:ext uri="{FF2B5EF4-FFF2-40B4-BE49-F238E27FC236}">
                <a16:creationId xmlns:a16="http://schemas.microsoft.com/office/drawing/2014/main" id="{4D60324F-F243-18A3-9AA9-11986AA22323}"/>
              </a:ext>
            </a:extLst>
          </p:cNvPr>
          <p:cNvGrpSpPr/>
          <p:nvPr/>
        </p:nvGrpSpPr>
        <p:grpSpPr>
          <a:xfrm>
            <a:off x="972180" y="4380058"/>
            <a:ext cx="5482721" cy="1574012"/>
            <a:chOff x="1334252" y="2056439"/>
            <a:chExt cx="9523495" cy="2734061"/>
          </a:xfrm>
        </p:grpSpPr>
        <p:pic>
          <p:nvPicPr>
            <p:cNvPr id="31" name="Picture 30" descr="A graph of a function&#10;&#10;AI-generated content may be incorrect.">
              <a:extLst>
                <a:ext uri="{FF2B5EF4-FFF2-40B4-BE49-F238E27FC236}">
                  <a16:creationId xmlns:a16="http://schemas.microsoft.com/office/drawing/2014/main" id="{615BE409-AFB3-E2E8-19B9-D36E8B8AF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252" y="2056439"/>
              <a:ext cx="9523495" cy="2734061"/>
            </a:xfrm>
            <a:prstGeom prst="rect">
              <a:avLst/>
            </a:prstGeom>
          </p:spPr>
        </p:pic>
        <p:pic>
          <p:nvPicPr>
            <p:cNvPr id="33" name="Picture 32" descr="A graph of a graph showing a number of numbers&#10;&#10;AI-generated content may be incorrect.">
              <a:extLst>
                <a:ext uri="{FF2B5EF4-FFF2-40B4-BE49-F238E27FC236}">
                  <a16:creationId xmlns:a16="http://schemas.microsoft.com/office/drawing/2014/main" id="{682EDE27-5ABE-498D-FB1F-66BA012CE8B4}"/>
                </a:ext>
              </a:extLst>
            </p:cNvPr>
            <p:cNvPicPr>
              <a:picLocks noChangeAspect="1"/>
            </p:cNvPicPr>
            <p:nvPr/>
          </p:nvPicPr>
          <p:blipFill>
            <a:blip r:embed="rId5">
              <a:extLst>
                <a:ext uri="{28A0092B-C50C-407E-A947-70E740481C1C}">
                  <a14:useLocalDpi xmlns:a14="http://schemas.microsoft.com/office/drawing/2010/main" val="0"/>
                </a:ext>
              </a:extLst>
            </a:blip>
            <a:srcRect l="39478" r="31538"/>
            <a:stretch>
              <a:fillRect/>
            </a:stretch>
          </p:blipFill>
          <p:spPr>
            <a:xfrm>
              <a:off x="2099931" y="2056439"/>
              <a:ext cx="2760274" cy="2734061"/>
            </a:xfrm>
            <a:prstGeom prst="rect">
              <a:avLst/>
            </a:prstGeom>
          </p:spPr>
        </p:pic>
      </p:grpSp>
      <p:grpSp>
        <p:nvGrpSpPr>
          <p:cNvPr id="50" name="Group 49">
            <a:extLst>
              <a:ext uri="{FF2B5EF4-FFF2-40B4-BE49-F238E27FC236}">
                <a16:creationId xmlns:a16="http://schemas.microsoft.com/office/drawing/2014/main" id="{DCE861BD-F472-B912-E7AE-2665139C3A6D}"/>
              </a:ext>
            </a:extLst>
          </p:cNvPr>
          <p:cNvGrpSpPr/>
          <p:nvPr/>
        </p:nvGrpSpPr>
        <p:grpSpPr>
          <a:xfrm>
            <a:off x="6531731" y="5026067"/>
            <a:ext cx="5006775" cy="584776"/>
            <a:chOff x="201069" y="5183480"/>
            <a:chExt cx="5006775" cy="584776"/>
          </a:xfrm>
        </p:grpSpPr>
        <p:sp>
          <p:nvSpPr>
            <p:cNvPr id="45" name="TextBox 44">
              <a:extLst>
                <a:ext uri="{FF2B5EF4-FFF2-40B4-BE49-F238E27FC236}">
                  <a16:creationId xmlns:a16="http://schemas.microsoft.com/office/drawing/2014/main" id="{F4B98390-FC81-512B-1D89-E160E6C595BD}"/>
                </a:ext>
              </a:extLst>
            </p:cNvPr>
            <p:cNvSpPr txBox="1"/>
            <p:nvPr/>
          </p:nvSpPr>
          <p:spPr>
            <a:xfrm>
              <a:off x="201069" y="5306591"/>
              <a:ext cx="1494795" cy="338554"/>
            </a:xfrm>
            <a:prstGeom prst="rect">
              <a:avLst/>
            </a:prstGeom>
            <a:noFill/>
          </p:spPr>
          <p:txBody>
            <a:bodyPr wrap="square" rtlCol="0">
              <a:spAutoFit/>
            </a:bodyPr>
            <a:lstStyle/>
            <a:p>
              <a:pPr algn="ctr">
                <a:spcAft>
                  <a:spcPts val="1200"/>
                </a:spcAft>
              </a:pPr>
              <a:r>
                <a:rPr lang="en-US" sz="1600" dirty="0">
                  <a:solidFill>
                    <a:schemeClr val="tx2">
                      <a:lumMod val="75000"/>
                      <a:lumOff val="25000"/>
                    </a:schemeClr>
                  </a:solidFill>
                </a:rPr>
                <a:t>same FWHM</a:t>
              </a:r>
              <a:endParaRPr lang="en-US" sz="1600" noProof="0" dirty="0">
                <a:solidFill>
                  <a:schemeClr val="tx2">
                    <a:lumMod val="75000"/>
                    <a:lumOff val="25000"/>
                  </a:schemeClr>
                </a:solidFill>
              </a:endParaRPr>
            </a:p>
          </p:txBody>
        </p:sp>
        <p:sp>
          <p:nvSpPr>
            <p:cNvPr id="46" name="TextBox 45">
              <a:extLst>
                <a:ext uri="{FF2B5EF4-FFF2-40B4-BE49-F238E27FC236}">
                  <a16:creationId xmlns:a16="http://schemas.microsoft.com/office/drawing/2014/main" id="{1DBCAE1F-7526-6664-B49D-1EA5E1EB2743}"/>
                </a:ext>
              </a:extLst>
            </p:cNvPr>
            <p:cNvSpPr txBox="1"/>
            <p:nvPr/>
          </p:nvSpPr>
          <p:spPr>
            <a:xfrm>
              <a:off x="1621793" y="5183481"/>
              <a:ext cx="2009775" cy="584775"/>
            </a:xfrm>
            <a:prstGeom prst="rect">
              <a:avLst/>
            </a:prstGeom>
            <a:noFill/>
          </p:spPr>
          <p:txBody>
            <a:bodyPr wrap="square" rtlCol="0">
              <a:spAutoFit/>
            </a:bodyPr>
            <a:lstStyle/>
            <a:p>
              <a:pPr algn="ctr">
                <a:spcAft>
                  <a:spcPts val="1200"/>
                </a:spcAft>
              </a:pPr>
              <a:r>
                <a:rPr lang="en-US" sz="1600" dirty="0">
                  <a:solidFill>
                    <a:schemeClr val="tx2">
                      <a:lumMod val="75000"/>
                      <a:lumOff val="25000"/>
                    </a:schemeClr>
                  </a:solidFill>
                </a:rPr>
                <a:t>different bunch profile “shape”</a:t>
              </a:r>
              <a:endParaRPr lang="en-US" sz="1600" noProof="0" dirty="0">
                <a:solidFill>
                  <a:schemeClr val="tx2">
                    <a:lumMod val="75000"/>
                    <a:lumOff val="25000"/>
                  </a:schemeClr>
                </a:solidFill>
              </a:endParaRPr>
            </a:p>
          </p:txBody>
        </p:sp>
        <p:sp>
          <p:nvSpPr>
            <p:cNvPr id="47" name="TextBox 46">
              <a:extLst>
                <a:ext uri="{FF2B5EF4-FFF2-40B4-BE49-F238E27FC236}">
                  <a16:creationId xmlns:a16="http://schemas.microsoft.com/office/drawing/2014/main" id="{CE67B8B5-DAC6-10B8-1D69-96B29710C271}"/>
                </a:ext>
              </a:extLst>
            </p:cNvPr>
            <p:cNvSpPr txBox="1"/>
            <p:nvPr/>
          </p:nvSpPr>
          <p:spPr>
            <a:xfrm>
              <a:off x="3631568" y="5183480"/>
              <a:ext cx="1576276" cy="584775"/>
            </a:xfrm>
            <a:prstGeom prst="rect">
              <a:avLst/>
            </a:prstGeom>
            <a:noFill/>
          </p:spPr>
          <p:txBody>
            <a:bodyPr wrap="square" rtlCol="0">
              <a:spAutoFit/>
            </a:bodyPr>
            <a:lstStyle/>
            <a:p>
              <a:pPr algn="ctr">
                <a:spcAft>
                  <a:spcPts val="1200"/>
                </a:spcAft>
              </a:pPr>
              <a:r>
                <a:rPr lang="en-US" sz="1600" dirty="0">
                  <a:solidFill>
                    <a:schemeClr val="tx2">
                      <a:lumMod val="75000"/>
                      <a:lumOff val="25000"/>
                    </a:schemeClr>
                  </a:solidFill>
                </a:rPr>
                <a:t>different CTR images</a:t>
              </a:r>
              <a:endParaRPr lang="en-US" sz="1600" noProof="0" dirty="0">
                <a:solidFill>
                  <a:schemeClr val="tx2">
                    <a:lumMod val="75000"/>
                    <a:lumOff val="25000"/>
                  </a:schemeClr>
                </a:solidFill>
              </a:endParaRPr>
            </a:p>
          </p:txBody>
        </p:sp>
        <p:sp>
          <p:nvSpPr>
            <p:cNvPr id="48" name="TextBox 47">
              <a:extLst>
                <a:ext uri="{FF2B5EF4-FFF2-40B4-BE49-F238E27FC236}">
                  <a16:creationId xmlns:a16="http://schemas.microsoft.com/office/drawing/2014/main" id="{B18A5D4D-1DE4-DCA3-13A0-16932CFDFC97}"/>
                </a:ext>
              </a:extLst>
            </p:cNvPr>
            <p:cNvSpPr txBox="1"/>
            <p:nvPr/>
          </p:nvSpPr>
          <p:spPr>
            <a:xfrm>
              <a:off x="1599787" y="5306590"/>
              <a:ext cx="370845" cy="338554"/>
            </a:xfrm>
            <a:prstGeom prst="rect">
              <a:avLst/>
            </a:prstGeom>
            <a:noFill/>
          </p:spPr>
          <p:txBody>
            <a:bodyPr wrap="square" rtlCol="0">
              <a:spAutoFit/>
            </a:bodyPr>
            <a:lstStyle/>
            <a:p>
              <a:pPr algn="ctr">
                <a:spcAft>
                  <a:spcPts val="1200"/>
                </a:spcAft>
              </a:pPr>
              <a:r>
                <a:rPr lang="en-US" sz="1600" noProof="0" dirty="0">
                  <a:solidFill>
                    <a:schemeClr val="tx2">
                      <a:lumMod val="75000"/>
                      <a:lumOff val="25000"/>
                    </a:schemeClr>
                  </a:solidFill>
                </a:rPr>
                <a:t>+</a:t>
              </a:r>
            </a:p>
          </p:txBody>
        </p:sp>
        <p:sp>
          <p:nvSpPr>
            <p:cNvPr id="49" name="TextBox 48">
              <a:extLst>
                <a:ext uri="{FF2B5EF4-FFF2-40B4-BE49-F238E27FC236}">
                  <a16:creationId xmlns:a16="http://schemas.microsoft.com/office/drawing/2014/main" id="{4A833083-11AB-76E3-F48A-228B0D1FA686}"/>
                </a:ext>
              </a:extLst>
            </p:cNvPr>
            <p:cNvSpPr txBox="1"/>
            <p:nvPr/>
          </p:nvSpPr>
          <p:spPr>
            <a:xfrm>
              <a:off x="3405525" y="5306590"/>
              <a:ext cx="370845" cy="338554"/>
            </a:xfrm>
            <a:prstGeom prst="rect">
              <a:avLst/>
            </a:prstGeom>
            <a:noFill/>
          </p:spPr>
          <p:txBody>
            <a:bodyPr wrap="square" rtlCol="0">
              <a:spAutoFit/>
            </a:bodyPr>
            <a:lstStyle/>
            <a:p>
              <a:pPr algn="ctr">
                <a:spcAft>
                  <a:spcPts val="1200"/>
                </a:spcAft>
              </a:pPr>
              <a:r>
                <a:rPr lang="en-US" sz="1600" noProof="0" dirty="0">
                  <a:solidFill>
                    <a:schemeClr val="tx2">
                      <a:lumMod val="75000"/>
                      <a:lumOff val="25000"/>
                    </a:schemeClr>
                  </a:solidFill>
                </a:rPr>
                <a:t>=</a:t>
              </a:r>
            </a:p>
          </p:txBody>
        </p:sp>
      </p:grpSp>
      <p:sp>
        <p:nvSpPr>
          <p:cNvPr id="59" name="Arrow: Curved Up 58">
            <a:extLst>
              <a:ext uri="{FF2B5EF4-FFF2-40B4-BE49-F238E27FC236}">
                <a16:creationId xmlns:a16="http://schemas.microsoft.com/office/drawing/2014/main" id="{E9905AC3-FA6E-AF68-8577-4F217510F1DC}"/>
              </a:ext>
            </a:extLst>
          </p:cNvPr>
          <p:cNvSpPr/>
          <p:nvPr/>
        </p:nvSpPr>
        <p:spPr>
          <a:xfrm>
            <a:off x="5854030" y="3984846"/>
            <a:ext cx="3734806" cy="45747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12841DF9-526E-2B51-A246-187A32A9F2E9}"/>
              </a:ext>
            </a:extLst>
          </p:cNvPr>
          <p:cNvSpPr txBox="1"/>
          <p:nvPr/>
        </p:nvSpPr>
        <p:spPr>
          <a:xfrm>
            <a:off x="6531731" y="3946164"/>
            <a:ext cx="2326521" cy="807579"/>
          </a:xfrm>
          <a:custGeom>
            <a:avLst/>
            <a:gdLst>
              <a:gd name="connsiteX0" fmla="*/ 0 w 2326521"/>
              <a:gd name="connsiteY0" fmla="*/ 134599 h 807579"/>
              <a:gd name="connsiteX1" fmla="*/ 134599 w 2326521"/>
              <a:gd name="connsiteY1" fmla="*/ 0 h 807579"/>
              <a:gd name="connsiteX2" fmla="*/ 607783 w 2326521"/>
              <a:gd name="connsiteY2" fmla="*/ 0 h 807579"/>
              <a:gd name="connsiteX3" fmla="*/ 1060394 w 2326521"/>
              <a:gd name="connsiteY3" fmla="*/ 0 h 807579"/>
              <a:gd name="connsiteX4" fmla="*/ 1574725 w 2326521"/>
              <a:gd name="connsiteY4" fmla="*/ 0 h 807579"/>
              <a:gd name="connsiteX5" fmla="*/ 2191922 w 2326521"/>
              <a:gd name="connsiteY5" fmla="*/ 0 h 807579"/>
              <a:gd name="connsiteX6" fmla="*/ 2326521 w 2326521"/>
              <a:gd name="connsiteY6" fmla="*/ 134599 h 807579"/>
              <a:gd name="connsiteX7" fmla="*/ 2326521 w 2326521"/>
              <a:gd name="connsiteY7" fmla="*/ 672980 h 807579"/>
              <a:gd name="connsiteX8" fmla="*/ 2191922 w 2326521"/>
              <a:gd name="connsiteY8" fmla="*/ 807579 h 807579"/>
              <a:gd name="connsiteX9" fmla="*/ 1657018 w 2326521"/>
              <a:gd name="connsiteY9" fmla="*/ 807579 h 807579"/>
              <a:gd name="connsiteX10" fmla="*/ 1101541 w 2326521"/>
              <a:gd name="connsiteY10" fmla="*/ 807579 h 807579"/>
              <a:gd name="connsiteX11" fmla="*/ 628357 w 2326521"/>
              <a:gd name="connsiteY11" fmla="*/ 807579 h 807579"/>
              <a:gd name="connsiteX12" fmla="*/ 134599 w 2326521"/>
              <a:gd name="connsiteY12" fmla="*/ 807579 h 807579"/>
              <a:gd name="connsiteX13" fmla="*/ 0 w 2326521"/>
              <a:gd name="connsiteY13" fmla="*/ 672980 h 807579"/>
              <a:gd name="connsiteX14" fmla="*/ 0 w 2326521"/>
              <a:gd name="connsiteY14" fmla="*/ 134599 h 80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6521" h="807579" fill="none" extrusionOk="0">
                <a:moveTo>
                  <a:pt x="0" y="134599"/>
                </a:moveTo>
                <a:cubicBezTo>
                  <a:pt x="1245" y="51732"/>
                  <a:pt x="49214" y="5183"/>
                  <a:pt x="134599" y="0"/>
                </a:cubicBezTo>
                <a:cubicBezTo>
                  <a:pt x="346138" y="-33879"/>
                  <a:pt x="459216" y="26942"/>
                  <a:pt x="607783" y="0"/>
                </a:cubicBezTo>
                <a:cubicBezTo>
                  <a:pt x="756350" y="-26942"/>
                  <a:pt x="915654" y="49407"/>
                  <a:pt x="1060394" y="0"/>
                </a:cubicBezTo>
                <a:cubicBezTo>
                  <a:pt x="1205134" y="-49407"/>
                  <a:pt x="1455722" y="12873"/>
                  <a:pt x="1574725" y="0"/>
                </a:cubicBezTo>
                <a:cubicBezTo>
                  <a:pt x="1693728" y="-12873"/>
                  <a:pt x="1896741" y="45318"/>
                  <a:pt x="2191922" y="0"/>
                </a:cubicBezTo>
                <a:cubicBezTo>
                  <a:pt x="2252305" y="-6760"/>
                  <a:pt x="2316612" y="74963"/>
                  <a:pt x="2326521" y="134599"/>
                </a:cubicBezTo>
                <a:cubicBezTo>
                  <a:pt x="2376439" y="244288"/>
                  <a:pt x="2323001" y="418520"/>
                  <a:pt x="2326521" y="672980"/>
                </a:cubicBezTo>
                <a:cubicBezTo>
                  <a:pt x="2332244" y="745953"/>
                  <a:pt x="2253019" y="792857"/>
                  <a:pt x="2191922" y="807579"/>
                </a:cubicBezTo>
                <a:cubicBezTo>
                  <a:pt x="2030979" y="840752"/>
                  <a:pt x="1832387" y="792670"/>
                  <a:pt x="1657018" y="807579"/>
                </a:cubicBezTo>
                <a:cubicBezTo>
                  <a:pt x="1481649" y="822488"/>
                  <a:pt x="1219519" y="799252"/>
                  <a:pt x="1101541" y="807579"/>
                </a:cubicBezTo>
                <a:cubicBezTo>
                  <a:pt x="983563" y="815906"/>
                  <a:pt x="725521" y="768856"/>
                  <a:pt x="628357" y="807579"/>
                </a:cubicBezTo>
                <a:cubicBezTo>
                  <a:pt x="531193" y="846302"/>
                  <a:pt x="366806" y="787166"/>
                  <a:pt x="134599" y="807579"/>
                </a:cubicBezTo>
                <a:cubicBezTo>
                  <a:pt x="48977" y="812678"/>
                  <a:pt x="-3782" y="754624"/>
                  <a:pt x="0" y="672980"/>
                </a:cubicBezTo>
                <a:cubicBezTo>
                  <a:pt x="-10871" y="429998"/>
                  <a:pt x="46166" y="313166"/>
                  <a:pt x="0" y="134599"/>
                </a:cubicBezTo>
                <a:close/>
              </a:path>
              <a:path w="2326521" h="807579" stroke="0" extrusionOk="0">
                <a:moveTo>
                  <a:pt x="0" y="134599"/>
                </a:moveTo>
                <a:cubicBezTo>
                  <a:pt x="10465" y="44726"/>
                  <a:pt x="56162" y="18627"/>
                  <a:pt x="134599" y="0"/>
                </a:cubicBezTo>
                <a:cubicBezTo>
                  <a:pt x="249391" y="-11811"/>
                  <a:pt x="438769" y="18512"/>
                  <a:pt x="587210" y="0"/>
                </a:cubicBezTo>
                <a:cubicBezTo>
                  <a:pt x="735651" y="-18512"/>
                  <a:pt x="836201" y="29381"/>
                  <a:pt x="1080968" y="0"/>
                </a:cubicBezTo>
                <a:cubicBezTo>
                  <a:pt x="1325735" y="-29381"/>
                  <a:pt x="1404418" y="25431"/>
                  <a:pt x="1554152" y="0"/>
                </a:cubicBezTo>
                <a:cubicBezTo>
                  <a:pt x="1703886" y="-25431"/>
                  <a:pt x="1914025" y="2870"/>
                  <a:pt x="2191922" y="0"/>
                </a:cubicBezTo>
                <a:cubicBezTo>
                  <a:pt x="2257920" y="15809"/>
                  <a:pt x="2346450" y="58442"/>
                  <a:pt x="2326521" y="134599"/>
                </a:cubicBezTo>
                <a:cubicBezTo>
                  <a:pt x="2378071" y="364063"/>
                  <a:pt x="2269645" y="500956"/>
                  <a:pt x="2326521" y="672980"/>
                </a:cubicBezTo>
                <a:cubicBezTo>
                  <a:pt x="2329468" y="747193"/>
                  <a:pt x="2257757" y="816417"/>
                  <a:pt x="2191922" y="807579"/>
                </a:cubicBezTo>
                <a:cubicBezTo>
                  <a:pt x="2048818" y="829077"/>
                  <a:pt x="1811615" y="792955"/>
                  <a:pt x="1636445" y="807579"/>
                </a:cubicBezTo>
                <a:cubicBezTo>
                  <a:pt x="1461275" y="822203"/>
                  <a:pt x="1264105" y="748589"/>
                  <a:pt x="1142687" y="807579"/>
                </a:cubicBezTo>
                <a:cubicBezTo>
                  <a:pt x="1021269" y="866569"/>
                  <a:pt x="844051" y="791522"/>
                  <a:pt x="648930" y="807579"/>
                </a:cubicBezTo>
                <a:cubicBezTo>
                  <a:pt x="453809" y="823636"/>
                  <a:pt x="377338" y="777632"/>
                  <a:pt x="134599" y="807579"/>
                </a:cubicBezTo>
                <a:cubicBezTo>
                  <a:pt x="52964" y="814100"/>
                  <a:pt x="-3076" y="749038"/>
                  <a:pt x="0" y="672980"/>
                </a:cubicBezTo>
                <a:cubicBezTo>
                  <a:pt x="-6847" y="465745"/>
                  <a:pt x="3556" y="306871"/>
                  <a:pt x="0" y="134599"/>
                </a:cubicBezTo>
                <a:close/>
              </a:path>
            </a:pathLst>
          </a:custGeom>
          <a:solidFill>
            <a:srgbClr val="FFC000"/>
          </a:solidFill>
          <a:ln w="19050">
            <a:solidFill>
              <a:schemeClr val="tx1"/>
            </a:solidFill>
            <a:extLst>
              <a:ext uri="{C807C97D-BFC1-408E-A445-0C87EB9F89A2}">
                <ask:lineSketchStyleProps xmlns:ask="http://schemas.microsoft.com/office/drawing/2018/sketchyshapes" sd="2863741219">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algn="ctr">
              <a:spcAft>
                <a:spcPts val="600"/>
              </a:spcAft>
              <a:defRPr sz="1600" b="1" i="1">
                <a:solidFill>
                  <a:schemeClr val="lt1"/>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0" i="0" noProof="0" dirty="0">
                <a:solidFill>
                  <a:schemeClr val="tx1"/>
                </a:solidFill>
                <a:effectLst/>
              </a:rPr>
              <a:t>How certain features of the bunch profile translate to the CTR image.</a:t>
            </a:r>
          </a:p>
        </p:txBody>
      </p:sp>
    </p:spTree>
    <p:extLst>
      <p:ext uri="{BB962C8B-B14F-4D97-AF65-F5344CB8AC3E}">
        <p14:creationId xmlns:p14="http://schemas.microsoft.com/office/powerpoint/2010/main" val="39093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3B1AC-EDE4-76C6-E8EF-DE5A38CB14D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5D8B3FC4-F2B6-95C4-B263-44AE89EF5631}"/>
              </a:ext>
            </a:extLst>
          </p:cNvPr>
          <p:cNvSpPr/>
          <p:nvPr/>
        </p:nvSpPr>
        <p:spPr>
          <a:xfrm>
            <a:off x="7534797" y="4379595"/>
            <a:ext cx="3998073" cy="1602105"/>
          </a:xfrm>
          <a:custGeom>
            <a:avLst/>
            <a:gdLst>
              <a:gd name="connsiteX0" fmla="*/ 0 w 3998073"/>
              <a:gd name="connsiteY0" fmla="*/ 0 h 1602105"/>
              <a:gd name="connsiteX1" fmla="*/ 746307 w 3998073"/>
              <a:gd name="connsiteY1" fmla="*/ 0 h 1602105"/>
              <a:gd name="connsiteX2" fmla="*/ 1332691 w 3998073"/>
              <a:gd name="connsiteY2" fmla="*/ 0 h 1602105"/>
              <a:gd name="connsiteX3" fmla="*/ 1959056 w 3998073"/>
              <a:gd name="connsiteY3" fmla="*/ 0 h 1602105"/>
              <a:gd name="connsiteX4" fmla="*/ 2585421 w 3998073"/>
              <a:gd name="connsiteY4" fmla="*/ 0 h 1602105"/>
              <a:gd name="connsiteX5" fmla="*/ 3171805 w 3998073"/>
              <a:gd name="connsiteY5" fmla="*/ 0 h 1602105"/>
              <a:gd name="connsiteX6" fmla="*/ 3998073 w 3998073"/>
              <a:gd name="connsiteY6" fmla="*/ 0 h 1602105"/>
              <a:gd name="connsiteX7" fmla="*/ 3998073 w 3998073"/>
              <a:gd name="connsiteY7" fmla="*/ 550056 h 1602105"/>
              <a:gd name="connsiteX8" fmla="*/ 3998073 w 3998073"/>
              <a:gd name="connsiteY8" fmla="*/ 1052049 h 1602105"/>
              <a:gd name="connsiteX9" fmla="*/ 3998073 w 3998073"/>
              <a:gd name="connsiteY9" fmla="*/ 1602105 h 1602105"/>
              <a:gd name="connsiteX10" fmla="*/ 3331728 w 3998073"/>
              <a:gd name="connsiteY10" fmla="*/ 1602105 h 1602105"/>
              <a:gd name="connsiteX11" fmla="*/ 2625401 w 3998073"/>
              <a:gd name="connsiteY11" fmla="*/ 1602105 h 1602105"/>
              <a:gd name="connsiteX12" fmla="*/ 1879094 w 3998073"/>
              <a:gd name="connsiteY12" fmla="*/ 1602105 h 1602105"/>
              <a:gd name="connsiteX13" fmla="*/ 1212749 w 3998073"/>
              <a:gd name="connsiteY13" fmla="*/ 1602105 h 1602105"/>
              <a:gd name="connsiteX14" fmla="*/ 0 w 3998073"/>
              <a:gd name="connsiteY14" fmla="*/ 1602105 h 1602105"/>
              <a:gd name="connsiteX15" fmla="*/ 0 w 3998073"/>
              <a:gd name="connsiteY15" fmla="*/ 1052049 h 1602105"/>
              <a:gd name="connsiteX16" fmla="*/ 0 w 3998073"/>
              <a:gd name="connsiteY16" fmla="*/ 566077 h 1602105"/>
              <a:gd name="connsiteX17" fmla="*/ 0 w 3998073"/>
              <a:gd name="connsiteY17" fmla="*/ 0 h 160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8073" h="1602105" fill="none" extrusionOk="0">
                <a:moveTo>
                  <a:pt x="0" y="0"/>
                </a:moveTo>
                <a:cubicBezTo>
                  <a:pt x="340879" y="21689"/>
                  <a:pt x="459842" y="-24524"/>
                  <a:pt x="746307" y="0"/>
                </a:cubicBezTo>
                <a:cubicBezTo>
                  <a:pt x="1032772" y="24524"/>
                  <a:pt x="1210330" y="18255"/>
                  <a:pt x="1332691" y="0"/>
                </a:cubicBezTo>
                <a:cubicBezTo>
                  <a:pt x="1455052" y="-18255"/>
                  <a:pt x="1827070" y="23702"/>
                  <a:pt x="1959056" y="0"/>
                </a:cubicBezTo>
                <a:cubicBezTo>
                  <a:pt x="2091042" y="-23702"/>
                  <a:pt x="2290410" y="-18553"/>
                  <a:pt x="2585421" y="0"/>
                </a:cubicBezTo>
                <a:cubicBezTo>
                  <a:pt x="2880433" y="18553"/>
                  <a:pt x="3021014" y="8311"/>
                  <a:pt x="3171805" y="0"/>
                </a:cubicBezTo>
                <a:cubicBezTo>
                  <a:pt x="3322596" y="-8311"/>
                  <a:pt x="3770296" y="40067"/>
                  <a:pt x="3998073" y="0"/>
                </a:cubicBezTo>
                <a:cubicBezTo>
                  <a:pt x="3970868" y="145753"/>
                  <a:pt x="4010529" y="404028"/>
                  <a:pt x="3998073" y="550056"/>
                </a:cubicBezTo>
                <a:cubicBezTo>
                  <a:pt x="3985617" y="696084"/>
                  <a:pt x="4019024" y="846135"/>
                  <a:pt x="3998073" y="1052049"/>
                </a:cubicBezTo>
                <a:cubicBezTo>
                  <a:pt x="3977122" y="1257963"/>
                  <a:pt x="4015726" y="1381338"/>
                  <a:pt x="3998073" y="1602105"/>
                </a:cubicBezTo>
                <a:cubicBezTo>
                  <a:pt x="3739711" y="1578233"/>
                  <a:pt x="3648660" y="1596857"/>
                  <a:pt x="3331728" y="1602105"/>
                </a:cubicBezTo>
                <a:cubicBezTo>
                  <a:pt x="3014796" y="1607353"/>
                  <a:pt x="2949535" y="1629346"/>
                  <a:pt x="2625401" y="1602105"/>
                </a:cubicBezTo>
                <a:cubicBezTo>
                  <a:pt x="2301267" y="1574864"/>
                  <a:pt x="2141041" y="1598989"/>
                  <a:pt x="1879094" y="1602105"/>
                </a:cubicBezTo>
                <a:cubicBezTo>
                  <a:pt x="1617147" y="1605221"/>
                  <a:pt x="1530924" y="1571124"/>
                  <a:pt x="1212749" y="1602105"/>
                </a:cubicBezTo>
                <a:cubicBezTo>
                  <a:pt x="894575" y="1633086"/>
                  <a:pt x="507026" y="1652943"/>
                  <a:pt x="0" y="1602105"/>
                </a:cubicBezTo>
                <a:cubicBezTo>
                  <a:pt x="21749" y="1376837"/>
                  <a:pt x="-6026" y="1189061"/>
                  <a:pt x="0" y="1052049"/>
                </a:cubicBezTo>
                <a:cubicBezTo>
                  <a:pt x="6026" y="915037"/>
                  <a:pt x="-21806" y="729128"/>
                  <a:pt x="0" y="566077"/>
                </a:cubicBezTo>
                <a:cubicBezTo>
                  <a:pt x="21806" y="403026"/>
                  <a:pt x="23069" y="144346"/>
                  <a:pt x="0" y="0"/>
                </a:cubicBezTo>
                <a:close/>
              </a:path>
              <a:path w="3998073" h="1602105" stroke="0" extrusionOk="0">
                <a:moveTo>
                  <a:pt x="0" y="0"/>
                </a:moveTo>
                <a:cubicBezTo>
                  <a:pt x="147451" y="-31390"/>
                  <a:pt x="487158" y="15649"/>
                  <a:pt x="706326" y="0"/>
                </a:cubicBezTo>
                <a:cubicBezTo>
                  <a:pt x="925494" y="-15649"/>
                  <a:pt x="1065610" y="20131"/>
                  <a:pt x="1252730" y="0"/>
                </a:cubicBezTo>
                <a:cubicBezTo>
                  <a:pt x="1439850" y="-20131"/>
                  <a:pt x="1646104" y="-20451"/>
                  <a:pt x="1919075" y="0"/>
                </a:cubicBezTo>
                <a:cubicBezTo>
                  <a:pt x="2192047" y="20451"/>
                  <a:pt x="2352272" y="20803"/>
                  <a:pt x="2505459" y="0"/>
                </a:cubicBezTo>
                <a:cubicBezTo>
                  <a:pt x="2658646" y="-20803"/>
                  <a:pt x="2834879" y="8177"/>
                  <a:pt x="3091843" y="0"/>
                </a:cubicBezTo>
                <a:cubicBezTo>
                  <a:pt x="3348807" y="-8177"/>
                  <a:pt x="3562691" y="-2895"/>
                  <a:pt x="3998073" y="0"/>
                </a:cubicBezTo>
                <a:cubicBezTo>
                  <a:pt x="3980769" y="109247"/>
                  <a:pt x="3998330" y="312436"/>
                  <a:pt x="3998073" y="534035"/>
                </a:cubicBezTo>
                <a:cubicBezTo>
                  <a:pt x="3997816" y="755634"/>
                  <a:pt x="4019665" y="826316"/>
                  <a:pt x="3998073" y="1084091"/>
                </a:cubicBezTo>
                <a:cubicBezTo>
                  <a:pt x="3976481" y="1341866"/>
                  <a:pt x="3987323" y="1442957"/>
                  <a:pt x="3998073" y="1602105"/>
                </a:cubicBezTo>
                <a:cubicBezTo>
                  <a:pt x="3771243" y="1613315"/>
                  <a:pt x="3485151" y="1579492"/>
                  <a:pt x="3291747" y="1602105"/>
                </a:cubicBezTo>
                <a:cubicBezTo>
                  <a:pt x="3098343" y="1624718"/>
                  <a:pt x="2936665" y="1603098"/>
                  <a:pt x="2745343" y="1602105"/>
                </a:cubicBezTo>
                <a:cubicBezTo>
                  <a:pt x="2554021" y="1601112"/>
                  <a:pt x="2382677" y="1627399"/>
                  <a:pt x="2118979" y="1602105"/>
                </a:cubicBezTo>
                <a:cubicBezTo>
                  <a:pt x="1855281" y="1576811"/>
                  <a:pt x="1644627" y="1597505"/>
                  <a:pt x="1452633" y="1602105"/>
                </a:cubicBezTo>
                <a:cubicBezTo>
                  <a:pt x="1260639" y="1606705"/>
                  <a:pt x="927825" y="1624065"/>
                  <a:pt x="706326" y="1602105"/>
                </a:cubicBezTo>
                <a:cubicBezTo>
                  <a:pt x="484827" y="1580145"/>
                  <a:pt x="198070" y="1574266"/>
                  <a:pt x="0" y="1602105"/>
                </a:cubicBezTo>
                <a:cubicBezTo>
                  <a:pt x="-13511" y="1354527"/>
                  <a:pt x="18470" y="1194971"/>
                  <a:pt x="0" y="1068070"/>
                </a:cubicBezTo>
                <a:cubicBezTo>
                  <a:pt x="-18470" y="941169"/>
                  <a:pt x="-26112" y="680733"/>
                  <a:pt x="0" y="518014"/>
                </a:cubicBezTo>
                <a:cubicBezTo>
                  <a:pt x="26112" y="355295"/>
                  <a:pt x="13385" y="124371"/>
                  <a:pt x="0" y="0"/>
                </a:cubicBezTo>
                <a:close/>
              </a:path>
            </a:pathLst>
          </a:custGeom>
          <a:solidFill>
            <a:schemeClr val="bg1">
              <a:alpha val="50000"/>
            </a:schemeClr>
          </a:solidFill>
          <a:ln>
            <a:solidFill>
              <a:schemeClr val="tx1"/>
            </a:solidFill>
            <a:extLst>
              <a:ext uri="{C807C97D-BFC1-408E-A445-0C87EB9F89A2}">
                <ask:lineSketchStyleProps xmlns:ask="http://schemas.microsoft.com/office/drawing/2018/sketchyshapes" sd="856141579">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147D41F6-465C-9327-DF13-F211908CBC53}"/>
              </a:ext>
            </a:extLst>
          </p:cNvPr>
          <p:cNvGrpSpPr/>
          <p:nvPr/>
        </p:nvGrpSpPr>
        <p:grpSpPr>
          <a:xfrm>
            <a:off x="2908770" y="1407887"/>
            <a:ext cx="8788337" cy="2887581"/>
            <a:chOff x="362216" y="2703651"/>
            <a:chExt cx="8788337" cy="2887581"/>
          </a:xfrm>
        </p:grpSpPr>
        <p:pic>
          <p:nvPicPr>
            <p:cNvPr id="17" name="Picture 16">
              <a:extLst>
                <a:ext uri="{FF2B5EF4-FFF2-40B4-BE49-F238E27FC236}">
                  <a16:creationId xmlns:a16="http://schemas.microsoft.com/office/drawing/2014/main" id="{EC2CFB64-2B12-E6E8-67EF-A987B46C24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2216" y="2756571"/>
              <a:ext cx="8788337" cy="2834661"/>
            </a:xfrm>
            <a:prstGeom prst="rect">
              <a:avLst/>
            </a:prstGeom>
          </p:spPr>
        </p:pic>
        <p:sp>
          <p:nvSpPr>
            <p:cNvPr id="16" name="TextBox 15">
              <a:extLst>
                <a:ext uri="{FF2B5EF4-FFF2-40B4-BE49-F238E27FC236}">
                  <a16:creationId xmlns:a16="http://schemas.microsoft.com/office/drawing/2014/main" id="{AA3DEA05-38BE-C153-5BA6-8976BA17014C}"/>
                </a:ext>
              </a:extLst>
            </p:cNvPr>
            <p:cNvSpPr txBox="1"/>
            <p:nvPr/>
          </p:nvSpPr>
          <p:spPr>
            <a:xfrm>
              <a:off x="1660263" y="2703651"/>
              <a:ext cx="1460103" cy="430887"/>
            </a:xfrm>
            <a:prstGeom prst="rect">
              <a:avLst/>
            </a:prstGeom>
            <a:noFill/>
          </p:spPr>
          <p:txBody>
            <a:bodyPr wrap="square" rtlCol="0">
              <a:spAutoFit/>
            </a:bodyPr>
            <a:lstStyle/>
            <a:p>
              <a:pPr algn="ctr"/>
              <a:r>
                <a:rPr lang="en-US" sz="1050" noProof="0" dirty="0">
                  <a:solidFill>
                    <a:schemeClr val="bg1">
                      <a:lumMod val="50000"/>
                    </a:schemeClr>
                  </a:solidFill>
                </a:rPr>
                <a:t>Convolutional neural networks (CNNs)</a:t>
              </a:r>
            </a:p>
          </p:txBody>
        </p:sp>
      </p:grpSp>
      <p:sp>
        <p:nvSpPr>
          <p:cNvPr id="2" name="Title 1">
            <a:extLst>
              <a:ext uri="{FF2B5EF4-FFF2-40B4-BE49-F238E27FC236}">
                <a16:creationId xmlns:a16="http://schemas.microsoft.com/office/drawing/2014/main" id="{0CF703A9-4070-A9F0-3DE1-4AB4F7099D54}"/>
              </a:ext>
            </a:extLst>
          </p:cNvPr>
          <p:cNvSpPr>
            <a:spLocks noGrp="1"/>
          </p:cNvSpPr>
          <p:nvPr>
            <p:ph type="title"/>
          </p:nvPr>
        </p:nvSpPr>
        <p:spPr/>
        <p:txBody>
          <a:bodyPr/>
          <a:lstStyle/>
          <a:p>
            <a:r>
              <a:rPr lang="en-US" noProof="0" dirty="0"/>
              <a:t>5. Next steps</a:t>
            </a:r>
          </a:p>
        </p:txBody>
      </p:sp>
      <p:sp>
        <p:nvSpPr>
          <p:cNvPr id="7" name="Slide Number Placeholder 6">
            <a:extLst>
              <a:ext uri="{FF2B5EF4-FFF2-40B4-BE49-F238E27FC236}">
                <a16:creationId xmlns:a16="http://schemas.microsoft.com/office/drawing/2014/main" id="{2F3D2A1C-8699-3AA0-0BA8-930FA04E0724}"/>
              </a:ext>
            </a:extLst>
          </p:cNvPr>
          <p:cNvSpPr>
            <a:spLocks noGrp="1"/>
          </p:cNvSpPr>
          <p:nvPr>
            <p:ph type="sldNum" sz="quarter" idx="14"/>
          </p:nvPr>
        </p:nvSpPr>
        <p:spPr/>
        <p:txBody>
          <a:bodyPr/>
          <a:lstStyle/>
          <a:p>
            <a:fld id="{330EA680-D336-4FF7-8B7A-9848BB0A1C32}" type="slidenum">
              <a:rPr lang="en-US" noProof="0" smtClean="0"/>
              <a:t>14</a:t>
            </a:fld>
            <a:endParaRPr lang="en-US" noProof="0" dirty="0"/>
          </a:p>
        </p:txBody>
      </p:sp>
      <p:sp>
        <p:nvSpPr>
          <p:cNvPr id="6" name="Text Placeholder 5">
            <a:extLst>
              <a:ext uri="{FF2B5EF4-FFF2-40B4-BE49-F238E27FC236}">
                <a16:creationId xmlns:a16="http://schemas.microsoft.com/office/drawing/2014/main" id="{5C1EF9FA-42E7-70CF-C42A-6E97677DC2B3}"/>
              </a:ext>
            </a:extLst>
          </p:cNvPr>
          <p:cNvSpPr>
            <a:spLocks noGrp="1"/>
          </p:cNvSpPr>
          <p:nvPr>
            <p:ph type="body" sz="quarter" idx="13"/>
          </p:nvPr>
        </p:nvSpPr>
        <p:spPr/>
        <p:txBody>
          <a:bodyPr/>
          <a:lstStyle/>
          <a:p>
            <a:r>
              <a:rPr lang="en-US" dirty="0"/>
              <a:t>Extension to bunch profile reconstruction</a:t>
            </a:r>
            <a:endParaRPr lang="en-GB" dirty="0"/>
          </a:p>
        </p:txBody>
      </p:sp>
      <p:sp>
        <p:nvSpPr>
          <p:cNvPr id="3" name="Date Placeholder 2">
            <a:extLst>
              <a:ext uri="{FF2B5EF4-FFF2-40B4-BE49-F238E27FC236}">
                <a16:creationId xmlns:a16="http://schemas.microsoft.com/office/drawing/2014/main" id="{850F3E16-3490-DAF9-6649-07059A495693}"/>
              </a:ext>
            </a:extLst>
          </p:cNvPr>
          <p:cNvSpPr>
            <a:spLocks noGrp="1"/>
          </p:cNvSpPr>
          <p:nvPr>
            <p:ph type="dt" sz="half" idx="2"/>
          </p:nvPr>
        </p:nvSpPr>
        <p:spPr/>
        <p:txBody>
          <a:bodyPr/>
          <a:lstStyle/>
          <a:p>
            <a:r>
              <a:rPr lang="en-US"/>
              <a:t>October 15th, 2025</a:t>
            </a:r>
            <a:endParaRPr lang="en-GB"/>
          </a:p>
        </p:txBody>
      </p:sp>
      <p:sp>
        <p:nvSpPr>
          <p:cNvPr id="5" name="Footer Placeholder 4">
            <a:extLst>
              <a:ext uri="{FF2B5EF4-FFF2-40B4-BE49-F238E27FC236}">
                <a16:creationId xmlns:a16="http://schemas.microsoft.com/office/drawing/2014/main" id="{D090A06C-93F7-9FE1-74EA-5DF7137ACCC8}"/>
              </a:ext>
            </a:extLst>
          </p:cNvPr>
          <p:cNvSpPr>
            <a:spLocks noGrp="1"/>
          </p:cNvSpPr>
          <p:nvPr>
            <p:ph type="ftr" sz="quarter" idx="3"/>
          </p:nvPr>
        </p:nvSpPr>
        <p:spPr/>
        <p:txBody>
          <a:bodyPr/>
          <a:lstStyle/>
          <a:p>
            <a:r>
              <a:rPr lang="en-GB"/>
              <a:t>Cockcroft PGR Conference</a:t>
            </a:r>
          </a:p>
        </p:txBody>
      </p:sp>
      <p:sp>
        <p:nvSpPr>
          <p:cNvPr id="4" name="Rectangle: Rounded Corners 3">
            <a:extLst>
              <a:ext uri="{FF2B5EF4-FFF2-40B4-BE49-F238E27FC236}">
                <a16:creationId xmlns:a16="http://schemas.microsoft.com/office/drawing/2014/main" id="{05861CC6-33C4-B77C-D6EC-FA5B73FDE469}"/>
              </a:ext>
            </a:extLst>
          </p:cNvPr>
          <p:cNvSpPr/>
          <p:nvPr/>
        </p:nvSpPr>
        <p:spPr>
          <a:xfrm>
            <a:off x="491921" y="1680102"/>
            <a:ext cx="2340000" cy="1224000"/>
          </a:xfrm>
          <a:custGeom>
            <a:avLst/>
            <a:gdLst>
              <a:gd name="connsiteX0" fmla="*/ 0 w 2340000"/>
              <a:gd name="connsiteY0" fmla="*/ 0 h 1224000"/>
              <a:gd name="connsiteX1" fmla="*/ 0 w 2340000"/>
              <a:gd name="connsiteY1" fmla="*/ 0 h 1224000"/>
              <a:gd name="connsiteX2" fmla="*/ 585000 w 2340000"/>
              <a:gd name="connsiteY2" fmla="*/ 0 h 1224000"/>
              <a:gd name="connsiteX3" fmla="*/ 1123200 w 2340000"/>
              <a:gd name="connsiteY3" fmla="*/ 0 h 1224000"/>
              <a:gd name="connsiteX4" fmla="*/ 1755000 w 2340000"/>
              <a:gd name="connsiteY4" fmla="*/ 0 h 1224000"/>
              <a:gd name="connsiteX5" fmla="*/ 2340000 w 2340000"/>
              <a:gd name="connsiteY5" fmla="*/ 0 h 1224000"/>
              <a:gd name="connsiteX6" fmla="*/ 2340000 w 2340000"/>
              <a:gd name="connsiteY6" fmla="*/ 0 h 1224000"/>
              <a:gd name="connsiteX7" fmla="*/ 2340000 w 2340000"/>
              <a:gd name="connsiteY7" fmla="*/ 575280 h 1224000"/>
              <a:gd name="connsiteX8" fmla="*/ 2340000 w 2340000"/>
              <a:gd name="connsiteY8" fmla="*/ 1224000 h 1224000"/>
              <a:gd name="connsiteX9" fmla="*/ 2340000 w 2340000"/>
              <a:gd name="connsiteY9" fmla="*/ 1224000 h 1224000"/>
              <a:gd name="connsiteX10" fmla="*/ 1731600 w 2340000"/>
              <a:gd name="connsiteY10" fmla="*/ 1224000 h 1224000"/>
              <a:gd name="connsiteX11" fmla="*/ 1193400 w 2340000"/>
              <a:gd name="connsiteY11" fmla="*/ 1224000 h 1224000"/>
              <a:gd name="connsiteX12" fmla="*/ 631800 w 2340000"/>
              <a:gd name="connsiteY12" fmla="*/ 1224000 h 1224000"/>
              <a:gd name="connsiteX13" fmla="*/ 0 w 2340000"/>
              <a:gd name="connsiteY13" fmla="*/ 1224000 h 1224000"/>
              <a:gd name="connsiteX14" fmla="*/ 0 w 2340000"/>
              <a:gd name="connsiteY14" fmla="*/ 1224000 h 1224000"/>
              <a:gd name="connsiteX15" fmla="*/ 0 w 2340000"/>
              <a:gd name="connsiteY15" fmla="*/ 599760 h 1224000"/>
              <a:gd name="connsiteX16" fmla="*/ 0 w 2340000"/>
              <a:gd name="connsiteY16" fmla="*/ 0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0000" h="1224000" fill="none" extrusionOk="0">
                <a:moveTo>
                  <a:pt x="0" y="0"/>
                </a:moveTo>
                <a:lnTo>
                  <a:pt x="0" y="0"/>
                </a:lnTo>
                <a:cubicBezTo>
                  <a:pt x="265957" y="22218"/>
                  <a:pt x="363014" y="-28026"/>
                  <a:pt x="585000" y="0"/>
                </a:cubicBezTo>
                <a:cubicBezTo>
                  <a:pt x="806986" y="28026"/>
                  <a:pt x="970941" y="2793"/>
                  <a:pt x="1123200" y="0"/>
                </a:cubicBezTo>
                <a:cubicBezTo>
                  <a:pt x="1275459" y="-2793"/>
                  <a:pt x="1506937" y="-6838"/>
                  <a:pt x="1755000" y="0"/>
                </a:cubicBezTo>
                <a:cubicBezTo>
                  <a:pt x="2003063" y="6838"/>
                  <a:pt x="2090380" y="-13710"/>
                  <a:pt x="2340000" y="0"/>
                </a:cubicBezTo>
                <a:lnTo>
                  <a:pt x="2340000" y="0"/>
                </a:lnTo>
                <a:cubicBezTo>
                  <a:pt x="2338493" y="203499"/>
                  <a:pt x="2337116" y="440883"/>
                  <a:pt x="2340000" y="575280"/>
                </a:cubicBezTo>
                <a:cubicBezTo>
                  <a:pt x="2342884" y="709677"/>
                  <a:pt x="2311504" y="909708"/>
                  <a:pt x="2340000" y="1224000"/>
                </a:cubicBezTo>
                <a:lnTo>
                  <a:pt x="2340000" y="1224000"/>
                </a:lnTo>
                <a:cubicBezTo>
                  <a:pt x="2187341" y="1215751"/>
                  <a:pt x="1938250" y="1241577"/>
                  <a:pt x="1731600" y="1224000"/>
                </a:cubicBezTo>
                <a:cubicBezTo>
                  <a:pt x="1524950" y="1206423"/>
                  <a:pt x="1374555" y="1220691"/>
                  <a:pt x="1193400" y="1224000"/>
                </a:cubicBezTo>
                <a:cubicBezTo>
                  <a:pt x="1012245" y="1227309"/>
                  <a:pt x="874782" y="1251969"/>
                  <a:pt x="631800" y="1224000"/>
                </a:cubicBezTo>
                <a:cubicBezTo>
                  <a:pt x="388818" y="1196031"/>
                  <a:pt x="193662" y="1234834"/>
                  <a:pt x="0" y="1224000"/>
                </a:cubicBezTo>
                <a:lnTo>
                  <a:pt x="0" y="1224000"/>
                </a:lnTo>
                <a:cubicBezTo>
                  <a:pt x="-27786" y="951282"/>
                  <a:pt x="-11922" y="793333"/>
                  <a:pt x="0" y="599760"/>
                </a:cubicBezTo>
                <a:cubicBezTo>
                  <a:pt x="11922" y="406187"/>
                  <a:pt x="15841" y="123993"/>
                  <a:pt x="0" y="0"/>
                </a:cubicBezTo>
                <a:close/>
              </a:path>
              <a:path w="2340000" h="1224000" stroke="0" extrusionOk="0">
                <a:moveTo>
                  <a:pt x="0" y="0"/>
                </a:moveTo>
                <a:lnTo>
                  <a:pt x="0" y="0"/>
                </a:lnTo>
                <a:cubicBezTo>
                  <a:pt x="125589" y="-12218"/>
                  <a:pt x="258553" y="-20368"/>
                  <a:pt x="514800" y="0"/>
                </a:cubicBezTo>
                <a:cubicBezTo>
                  <a:pt x="771047" y="20368"/>
                  <a:pt x="937859" y="-17701"/>
                  <a:pt x="1053000" y="0"/>
                </a:cubicBezTo>
                <a:cubicBezTo>
                  <a:pt x="1168141" y="17701"/>
                  <a:pt x="1393312" y="-17077"/>
                  <a:pt x="1638000" y="0"/>
                </a:cubicBezTo>
                <a:cubicBezTo>
                  <a:pt x="1882688" y="17077"/>
                  <a:pt x="2130769" y="-22188"/>
                  <a:pt x="2340000" y="0"/>
                </a:cubicBezTo>
                <a:lnTo>
                  <a:pt x="2340000" y="0"/>
                </a:lnTo>
                <a:cubicBezTo>
                  <a:pt x="2357957" y="157089"/>
                  <a:pt x="2341672" y="428962"/>
                  <a:pt x="2340000" y="612000"/>
                </a:cubicBezTo>
                <a:cubicBezTo>
                  <a:pt x="2338328" y="795038"/>
                  <a:pt x="2361036" y="1043184"/>
                  <a:pt x="2340000" y="1224000"/>
                </a:cubicBezTo>
                <a:lnTo>
                  <a:pt x="2340000" y="1224000"/>
                </a:lnTo>
                <a:cubicBezTo>
                  <a:pt x="2215611" y="1232930"/>
                  <a:pt x="1905997" y="1211792"/>
                  <a:pt x="1755000" y="1224000"/>
                </a:cubicBezTo>
                <a:cubicBezTo>
                  <a:pt x="1604003" y="1236208"/>
                  <a:pt x="1320689" y="1219510"/>
                  <a:pt x="1170000" y="1224000"/>
                </a:cubicBezTo>
                <a:cubicBezTo>
                  <a:pt x="1019311" y="1228490"/>
                  <a:pt x="770443" y="1247235"/>
                  <a:pt x="538200" y="1224000"/>
                </a:cubicBezTo>
                <a:cubicBezTo>
                  <a:pt x="305957" y="1200765"/>
                  <a:pt x="127704" y="1231178"/>
                  <a:pt x="0" y="1224000"/>
                </a:cubicBezTo>
                <a:lnTo>
                  <a:pt x="0" y="1224000"/>
                </a:lnTo>
                <a:cubicBezTo>
                  <a:pt x="15488" y="1034452"/>
                  <a:pt x="4717" y="733807"/>
                  <a:pt x="0" y="587520"/>
                </a:cubicBezTo>
                <a:cubicBezTo>
                  <a:pt x="-4717" y="441233"/>
                  <a:pt x="-13950" y="283151"/>
                  <a:pt x="0" y="0"/>
                </a:cubicBezTo>
                <a:close/>
              </a:path>
            </a:pathLst>
          </a:custGeom>
          <a:solidFill>
            <a:schemeClr val="accent6">
              <a:lumMod val="75000"/>
            </a:schemeClr>
          </a:solidFill>
          <a:ln w="28575">
            <a:extLst>
              <a:ext uri="{C807C97D-BFC1-408E-A445-0C87EB9F89A2}">
                <ask:lineSketchStyleProps xmlns:ask="http://schemas.microsoft.com/office/drawing/2018/sketchyshapes" sd="3476744088">
                  <a:prstGeom prst="roundRect">
                    <a:avLst>
                      <a:gd name="adj" fmla="val 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tx1"/>
                </a:solidFill>
                <a:highlight>
                  <a:srgbClr val="FFC000"/>
                </a:highlight>
              </a:rPr>
              <a:t>(B)</a:t>
            </a:r>
            <a:r>
              <a:rPr lang="en-US" sz="1400" dirty="0"/>
              <a:t> </a:t>
            </a:r>
            <a:r>
              <a:rPr lang="en-US" sz="1400" dirty="0">
                <a:solidFill>
                  <a:schemeClr val="bg1"/>
                </a:solidFill>
              </a:rPr>
              <a:t>Extend to </a:t>
            </a:r>
            <a:r>
              <a:rPr lang="en-US" sz="1400" b="1" dirty="0">
                <a:solidFill>
                  <a:srgbClr val="FFC000"/>
                </a:solidFill>
              </a:rPr>
              <a:t>bunch profile reconstruction</a:t>
            </a:r>
            <a:r>
              <a:rPr lang="en-US" sz="1400" dirty="0">
                <a:solidFill>
                  <a:schemeClr val="bg1"/>
                </a:solidFill>
              </a:rPr>
              <a:t> from the whole CTR image using </a:t>
            </a:r>
            <a:r>
              <a:rPr lang="en-US" sz="1400" b="1" dirty="0">
                <a:solidFill>
                  <a:srgbClr val="FFC000"/>
                </a:solidFill>
              </a:rPr>
              <a:t>deep learning</a:t>
            </a:r>
            <a:r>
              <a:rPr lang="en-US" sz="1400" dirty="0">
                <a:solidFill>
                  <a:schemeClr val="bg1"/>
                </a:solidFill>
              </a:rPr>
              <a:t>.</a:t>
            </a:r>
            <a:endParaRPr lang="en-US" sz="1400" noProof="0" dirty="0">
              <a:solidFill>
                <a:schemeClr val="bg1"/>
              </a:solidFill>
            </a:endParaRPr>
          </a:p>
        </p:txBody>
      </p:sp>
      <p:pic>
        <p:nvPicPr>
          <p:cNvPr id="15" name="Picture 14" descr="A graph of normalized bunch longitudinal profile&#10;&#10;AI-generated content may be incorrect.">
            <a:extLst>
              <a:ext uri="{FF2B5EF4-FFF2-40B4-BE49-F238E27FC236}">
                <a16:creationId xmlns:a16="http://schemas.microsoft.com/office/drawing/2014/main" id="{B5C21838-1079-95DA-FF37-315C8F7F1F9E}"/>
              </a:ext>
            </a:extLst>
          </p:cNvPr>
          <p:cNvPicPr>
            <a:picLocks noChangeAspect="1"/>
          </p:cNvPicPr>
          <p:nvPr/>
        </p:nvPicPr>
        <p:blipFill>
          <a:blip r:embed="rId5">
            <a:extLst>
              <a:ext uri="{28A0092B-C50C-407E-A947-70E740481C1C}">
                <a14:useLocalDpi xmlns:a14="http://schemas.microsoft.com/office/drawing/2010/main" val="0"/>
              </a:ext>
            </a:extLst>
          </a:blip>
          <a:srcRect l="6614" t="59672" b="2515"/>
          <a:stretch>
            <a:fillRect/>
          </a:stretch>
        </p:blipFill>
        <p:spPr>
          <a:xfrm>
            <a:off x="8952737" y="4914145"/>
            <a:ext cx="2375545" cy="1035050"/>
          </a:xfrm>
          <a:prstGeom prst="rect">
            <a:avLst/>
          </a:prstGeom>
        </p:spPr>
      </p:pic>
      <p:sp>
        <p:nvSpPr>
          <p:cNvPr id="21" name="TextBox 20">
            <a:extLst>
              <a:ext uri="{FF2B5EF4-FFF2-40B4-BE49-F238E27FC236}">
                <a16:creationId xmlns:a16="http://schemas.microsoft.com/office/drawing/2014/main" id="{C5EBBD00-87EB-C1CC-6C34-B03C102E0CA7}"/>
              </a:ext>
            </a:extLst>
          </p:cNvPr>
          <p:cNvSpPr txBox="1"/>
          <p:nvPr/>
        </p:nvSpPr>
        <p:spPr>
          <a:xfrm>
            <a:off x="3780980" y="4552673"/>
            <a:ext cx="3719521" cy="1231106"/>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sz="1600" b="1" dirty="0">
                <a:solidFill>
                  <a:schemeClr val="tx2">
                    <a:lumMod val="75000"/>
                    <a:lumOff val="25000"/>
                  </a:schemeClr>
                </a:solidFill>
              </a:rPr>
              <a:t>Works for simulated CTR images </a:t>
            </a:r>
            <a:r>
              <a:rPr lang="en-US" sz="1600" dirty="0">
                <a:solidFill>
                  <a:schemeClr val="tx2">
                    <a:lumMod val="75000"/>
                    <a:lumOff val="25000"/>
                  </a:schemeClr>
                </a:solidFill>
              </a:rPr>
              <a:t>for sums of Gaussian profiles.</a:t>
            </a:r>
          </a:p>
          <a:p>
            <a:pPr marL="285750" indent="-285750">
              <a:buFont typeface="Wingdings" panose="05000000000000000000" pitchFamily="2" charset="2"/>
              <a:buChar char="ü"/>
            </a:pPr>
            <a:r>
              <a:rPr lang="en-US" sz="1600" b="1" dirty="0">
                <a:solidFill>
                  <a:schemeClr val="tx2">
                    <a:lumMod val="75000"/>
                    <a:lumOff val="25000"/>
                  </a:schemeClr>
                </a:solidFill>
              </a:rPr>
              <a:t>Currently working </a:t>
            </a:r>
            <a:r>
              <a:rPr lang="en-US" sz="1600" dirty="0">
                <a:solidFill>
                  <a:schemeClr val="tx2">
                    <a:lumMod val="75000"/>
                    <a:lumOff val="25000"/>
                  </a:schemeClr>
                </a:solidFill>
              </a:rPr>
              <a:t>with the experimental dataset.</a:t>
            </a:r>
            <a:endParaRPr lang="en-US" sz="1600" noProof="0" dirty="0">
              <a:solidFill>
                <a:schemeClr val="tx2">
                  <a:lumMod val="75000"/>
                  <a:lumOff val="25000"/>
                </a:schemeClr>
              </a:solidFill>
            </a:endParaRPr>
          </a:p>
        </p:txBody>
      </p:sp>
      <p:cxnSp>
        <p:nvCxnSpPr>
          <p:cNvPr id="22" name="Connector: Curved 21">
            <a:extLst>
              <a:ext uri="{FF2B5EF4-FFF2-40B4-BE49-F238E27FC236}">
                <a16:creationId xmlns:a16="http://schemas.microsoft.com/office/drawing/2014/main" id="{434AC64A-7DCC-8E29-4DE1-A9AF821F5176}"/>
              </a:ext>
            </a:extLst>
          </p:cNvPr>
          <p:cNvCxnSpPr>
            <a:cxnSpLocks/>
            <a:endCxn id="37" idx="1"/>
          </p:cNvCxnSpPr>
          <p:nvPr/>
        </p:nvCxnSpPr>
        <p:spPr>
          <a:xfrm flipV="1">
            <a:off x="6775450" y="5180648"/>
            <a:ext cx="759347" cy="21133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72AE88D-E4B0-19C6-E07F-9E83255BC14B}"/>
              </a:ext>
            </a:extLst>
          </p:cNvPr>
          <p:cNvPicPr>
            <a:picLocks noChangeAspect="1"/>
          </p:cNvPicPr>
          <p:nvPr/>
        </p:nvPicPr>
        <p:blipFill>
          <a:blip r:embed="rId6"/>
          <a:srcRect l="58947" t="6049" r="23183" b="69533"/>
          <a:stretch>
            <a:fillRect/>
          </a:stretch>
        </p:blipFill>
        <p:spPr>
          <a:xfrm>
            <a:off x="7779729" y="4922570"/>
            <a:ext cx="818584" cy="813078"/>
          </a:xfrm>
          <a:prstGeom prst="rect">
            <a:avLst/>
          </a:prstGeom>
        </p:spPr>
      </p:pic>
      <p:sp>
        <p:nvSpPr>
          <p:cNvPr id="28" name="TextBox 27">
            <a:extLst>
              <a:ext uri="{FF2B5EF4-FFF2-40B4-BE49-F238E27FC236}">
                <a16:creationId xmlns:a16="http://schemas.microsoft.com/office/drawing/2014/main" id="{FF082EF0-53C8-B335-94F2-B6B355090C48}"/>
              </a:ext>
            </a:extLst>
          </p:cNvPr>
          <p:cNvSpPr txBox="1"/>
          <p:nvPr/>
        </p:nvSpPr>
        <p:spPr>
          <a:xfrm>
            <a:off x="7568369" y="4442589"/>
            <a:ext cx="1241304" cy="438582"/>
          </a:xfrm>
          <a:prstGeom prst="rect">
            <a:avLst/>
          </a:prstGeom>
          <a:noFill/>
        </p:spPr>
        <p:txBody>
          <a:bodyPr wrap="square">
            <a:spAutoFit/>
          </a:bodyPr>
          <a:lstStyle/>
          <a:p>
            <a:pPr algn="ctr"/>
            <a:r>
              <a:rPr lang="en-US" sz="1050" b="1" dirty="0"/>
              <a:t>experimental</a:t>
            </a:r>
            <a:r>
              <a:rPr lang="en-US" sz="1050" dirty="0"/>
              <a:t> </a:t>
            </a:r>
            <a:r>
              <a:rPr lang="en-US" sz="1200" dirty="0"/>
              <a:t>CTR images </a:t>
            </a:r>
            <a:endParaRPr lang="en-GB" sz="1200" dirty="0"/>
          </a:p>
        </p:txBody>
      </p:sp>
      <p:sp>
        <p:nvSpPr>
          <p:cNvPr id="30" name="TextBox 29">
            <a:extLst>
              <a:ext uri="{FF2B5EF4-FFF2-40B4-BE49-F238E27FC236}">
                <a16:creationId xmlns:a16="http://schemas.microsoft.com/office/drawing/2014/main" id="{EE5E6B09-6BEC-CD66-4317-4020D85A6E39}"/>
              </a:ext>
            </a:extLst>
          </p:cNvPr>
          <p:cNvSpPr txBox="1"/>
          <p:nvPr/>
        </p:nvSpPr>
        <p:spPr>
          <a:xfrm>
            <a:off x="9066918" y="4442588"/>
            <a:ext cx="2147182" cy="438582"/>
          </a:xfrm>
          <a:prstGeom prst="rect">
            <a:avLst/>
          </a:prstGeom>
          <a:noFill/>
        </p:spPr>
        <p:txBody>
          <a:bodyPr wrap="square">
            <a:spAutoFit/>
          </a:bodyPr>
          <a:lstStyle/>
          <a:p>
            <a:pPr algn="ctr"/>
            <a:r>
              <a:rPr lang="en-US" sz="1050" b="1" dirty="0"/>
              <a:t>reference</a:t>
            </a:r>
            <a:br>
              <a:rPr lang="en-US" sz="1200" dirty="0"/>
            </a:br>
            <a:r>
              <a:rPr lang="en-US" sz="1200" dirty="0"/>
              <a:t>bunch profiles from the TDC</a:t>
            </a:r>
            <a:endParaRPr lang="en-GB" sz="1200" dirty="0"/>
          </a:p>
        </p:txBody>
      </p:sp>
      <p:sp>
        <p:nvSpPr>
          <p:cNvPr id="8" name="TextBox 7">
            <a:extLst>
              <a:ext uri="{FF2B5EF4-FFF2-40B4-BE49-F238E27FC236}">
                <a16:creationId xmlns:a16="http://schemas.microsoft.com/office/drawing/2014/main" id="{B94C7C23-4E06-09E7-14C6-9AB28A37375B}"/>
              </a:ext>
            </a:extLst>
          </p:cNvPr>
          <p:cNvSpPr txBox="1"/>
          <p:nvPr/>
        </p:nvSpPr>
        <p:spPr>
          <a:xfrm>
            <a:off x="491921" y="1326905"/>
            <a:ext cx="1221809" cy="338554"/>
          </a:xfrm>
          <a:prstGeom prst="rect">
            <a:avLst/>
          </a:prstGeom>
          <a:noFill/>
        </p:spPr>
        <p:txBody>
          <a:bodyPr wrap="none" rtlCol="0">
            <a:spAutoFit/>
          </a:bodyPr>
          <a:lstStyle>
            <a:defPPr>
              <a:defRPr lang="en-GB"/>
            </a:defPPr>
            <a:lvl1pPr>
              <a:defRPr sz="1600" b="1" i="1"/>
            </a:lvl1pPr>
          </a:lstStyle>
          <a:p>
            <a:r>
              <a:rPr lang="en-US" dirty="0"/>
              <a:t>Next steps</a:t>
            </a:r>
          </a:p>
        </p:txBody>
      </p:sp>
      <p:sp>
        <p:nvSpPr>
          <p:cNvPr id="10" name="TextBox 9">
            <a:extLst>
              <a:ext uri="{FF2B5EF4-FFF2-40B4-BE49-F238E27FC236}">
                <a16:creationId xmlns:a16="http://schemas.microsoft.com/office/drawing/2014/main" id="{F5E123ED-E04A-B918-1367-FEE5C48766B7}"/>
              </a:ext>
            </a:extLst>
          </p:cNvPr>
          <p:cNvSpPr txBox="1"/>
          <p:nvPr/>
        </p:nvSpPr>
        <p:spPr>
          <a:xfrm>
            <a:off x="4637587" y="1182812"/>
            <a:ext cx="5792288" cy="276999"/>
          </a:xfrm>
          <a:prstGeom prst="rect">
            <a:avLst/>
          </a:prstGeom>
          <a:noFill/>
        </p:spPr>
        <p:txBody>
          <a:bodyPr wrap="square">
            <a:spAutoFit/>
          </a:bodyPr>
          <a:lstStyle/>
          <a:p>
            <a:pPr algn="ctr"/>
            <a:r>
              <a:rPr lang="en-GB" sz="1200" b="1" i="1" dirty="0"/>
              <a:t>Figure 17.</a:t>
            </a:r>
            <a:r>
              <a:rPr lang="en-GB" sz="1200" i="1" dirty="0"/>
              <a:t> </a:t>
            </a:r>
            <a:r>
              <a:rPr lang="en-GB" sz="1200" dirty="0"/>
              <a:t>Bunch profile reconstruction deep learning workflow</a:t>
            </a:r>
            <a:r>
              <a:rPr lang="en-US" sz="1200" dirty="0"/>
              <a:t>.</a:t>
            </a:r>
            <a:endParaRPr lang="en-GB" sz="1200" dirty="0"/>
          </a:p>
        </p:txBody>
      </p:sp>
    </p:spTree>
    <p:extLst>
      <p:ext uri="{BB962C8B-B14F-4D97-AF65-F5344CB8AC3E}">
        <p14:creationId xmlns:p14="http://schemas.microsoft.com/office/powerpoint/2010/main" val="22339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8"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9ECD-5E2D-F353-2F5A-A385A019ACBC}"/>
              </a:ext>
            </a:extLst>
          </p:cNvPr>
          <p:cNvSpPr>
            <a:spLocks noGrp="1"/>
          </p:cNvSpPr>
          <p:nvPr>
            <p:ph type="title"/>
          </p:nvPr>
        </p:nvSpPr>
        <p:spPr/>
        <p:txBody>
          <a:bodyPr/>
          <a:lstStyle/>
          <a:p>
            <a:r>
              <a:rPr lang="en-US" noProof="0"/>
              <a:t>References</a:t>
            </a:r>
          </a:p>
        </p:txBody>
      </p:sp>
      <p:sp>
        <p:nvSpPr>
          <p:cNvPr id="5" name="Slide Number Placeholder 4">
            <a:extLst>
              <a:ext uri="{FF2B5EF4-FFF2-40B4-BE49-F238E27FC236}">
                <a16:creationId xmlns:a16="http://schemas.microsoft.com/office/drawing/2014/main" id="{DA638DC8-1561-EEC6-CC71-E996980B1D57}"/>
              </a:ext>
            </a:extLst>
          </p:cNvPr>
          <p:cNvSpPr>
            <a:spLocks noGrp="1"/>
          </p:cNvSpPr>
          <p:nvPr>
            <p:ph type="sldNum" sz="quarter" idx="12"/>
          </p:nvPr>
        </p:nvSpPr>
        <p:spPr/>
        <p:txBody>
          <a:bodyPr/>
          <a:lstStyle/>
          <a:p>
            <a:fld id="{330EA680-D336-4FF7-8B7A-9848BB0A1C32}" type="slidenum">
              <a:rPr lang="en-GB" smtClean="0"/>
              <a:t>15</a:t>
            </a:fld>
            <a:endParaRPr lang="en-GB"/>
          </a:p>
        </p:txBody>
      </p:sp>
      <p:sp>
        <p:nvSpPr>
          <p:cNvPr id="6" name="Text Placeholder 5">
            <a:extLst>
              <a:ext uri="{FF2B5EF4-FFF2-40B4-BE49-F238E27FC236}">
                <a16:creationId xmlns:a16="http://schemas.microsoft.com/office/drawing/2014/main" id="{9E65B3FB-46FD-DCA0-69D3-ED77ACFEF9AA}"/>
              </a:ext>
            </a:extLst>
          </p:cNvPr>
          <p:cNvSpPr>
            <a:spLocks noGrp="1"/>
          </p:cNvSpPr>
          <p:nvPr>
            <p:ph type="body" sz="quarter" idx="13"/>
          </p:nvPr>
        </p:nvSpPr>
        <p:spPr/>
        <p:txBody>
          <a:bodyPr/>
          <a:lstStyle/>
          <a:p>
            <a:r>
              <a:rPr lang="es-CO" dirty="0">
                <a:solidFill>
                  <a:schemeClr val="bg1">
                    <a:lumMod val="85000"/>
                  </a:schemeClr>
                </a:solidFill>
              </a:rPr>
              <a:t>----------------------------------------------------------------------------------------------------------------------------------------------</a:t>
            </a:r>
          </a:p>
          <a:p>
            <a:endParaRPr lang="en-GB" dirty="0">
              <a:solidFill>
                <a:schemeClr val="bg1">
                  <a:lumMod val="85000"/>
                </a:schemeClr>
              </a:solidFill>
            </a:endParaRPr>
          </a:p>
        </p:txBody>
      </p:sp>
      <p:sp>
        <p:nvSpPr>
          <p:cNvPr id="7" name="Date Placeholder 6">
            <a:extLst>
              <a:ext uri="{FF2B5EF4-FFF2-40B4-BE49-F238E27FC236}">
                <a16:creationId xmlns:a16="http://schemas.microsoft.com/office/drawing/2014/main" id="{D0DC91CC-E026-8C17-1C57-61E20FCB3B6E}"/>
              </a:ext>
            </a:extLst>
          </p:cNvPr>
          <p:cNvSpPr>
            <a:spLocks noGrp="1"/>
          </p:cNvSpPr>
          <p:nvPr>
            <p:ph type="dt" sz="half" idx="14"/>
          </p:nvPr>
        </p:nvSpPr>
        <p:spPr/>
        <p:txBody>
          <a:bodyPr/>
          <a:lstStyle/>
          <a:p>
            <a:r>
              <a:rPr lang="en-US"/>
              <a:t>October 15th, 2025</a:t>
            </a:r>
            <a:endParaRPr lang="en-GB" dirty="0"/>
          </a:p>
        </p:txBody>
      </p:sp>
      <p:sp>
        <p:nvSpPr>
          <p:cNvPr id="8" name="Footer Placeholder 7">
            <a:extLst>
              <a:ext uri="{FF2B5EF4-FFF2-40B4-BE49-F238E27FC236}">
                <a16:creationId xmlns:a16="http://schemas.microsoft.com/office/drawing/2014/main" id="{AB6C4DC6-1769-E3A9-DBC1-E3B06449426B}"/>
              </a:ext>
            </a:extLst>
          </p:cNvPr>
          <p:cNvSpPr>
            <a:spLocks noGrp="1"/>
          </p:cNvSpPr>
          <p:nvPr>
            <p:ph type="ftr" sz="quarter" idx="3"/>
          </p:nvPr>
        </p:nvSpPr>
        <p:spPr/>
        <p:txBody>
          <a:bodyPr/>
          <a:lstStyle/>
          <a:p>
            <a:r>
              <a:rPr lang="en-GB"/>
              <a:t>Cockcroft PGR Conference</a:t>
            </a:r>
            <a:endParaRPr lang="en-GB" dirty="0"/>
          </a:p>
        </p:txBody>
      </p:sp>
      <p:sp>
        <p:nvSpPr>
          <p:cNvPr id="9" name="Content Placeholder 2">
            <a:extLst>
              <a:ext uri="{FF2B5EF4-FFF2-40B4-BE49-F238E27FC236}">
                <a16:creationId xmlns:a16="http://schemas.microsoft.com/office/drawing/2014/main" id="{F4B9162C-F457-C55F-93AF-60CD895752E8}"/>
              </a:ext>
            </a:extLst>
          </p:cNvPr>
          <p:cNvSpPr txBox="1">
            <a:spLocks/>
          </p:cNvSpPr>
          <p:nvPr/>
        </p:nvSpPr>
        <p:spPr>
          <a:xfrm>
            <a:off x="532563" y="1629687"/>
            <a:ext cx="5467040" cy="44596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Times New Roman" panose="02020603050405020304" pitchFamily="18" charset="0"/>
              </a:rPr>
              <a:t>R. W. Assmann </a:t>
            </a:r>
            <a:r>
              <a:rPr lang="en-GB" sz="900" i="1" kern="100" dirty="0">
                <a:latin typeface="Aptos" panose="020B0004020202020204" pitchFamily="34" charset="0"/>
                <a:ea typeface="Yu Mincho" panose="02020400000000000000" pitchFamily="18" charset="-128"/>
                <a:cs typeface="Times New Roman" panose="02020603050405020304" pitchFamily="18" charset="0"/>
              </a:rPr>
              <a:t>et al.</a:t>
            </a:r>
            <a:r>
              <a:rPr lang="en-GB" sz="900" kern="100" dirty="0">
                <a:latin typeface="Aptos" panose="020B0004020202020204" pitchFamily="34" charset="0"/>
                <a:ea typeface="Yu Mincho" panose="02020400000000000000" pitchFamily="18" charset="-128"/>
                <a:cs typeface="Times New Roman" panose="02020603050405020304" pitchFamily="18" charset="0"/>
              </a:rPr>
              <a:t>, “EuPRAXIA Conceptual Design Report,” </a:t>
            </a:r>
            <a:r>
              <a:rPr lang="en-GB" sz="900" i="1" kern="100" dirty="0">
                <a:latin typeface="Aptos" panose="020B0004020202020204" pitchFamily="34" charset="0"/>
                <a:ea typeface="Yu Mincho" panose="02020400000000000000" pitchFamily="18" charset="-128"/>
                <a:cs typeface="Times New Roman" panose="02020603050405020304" pitchFamily="18" charset="0"/>
              </a:rPr>
              <a:t>Eur. Phys. J. Spec. Top.</a:t>
            </a:r>
            <a:r>
              <a:rPr lang="en-GB" sz="900" kern="100" dirty="0">
                <a:latin typeface="Aptos" panose="020B0004020202020204" pitchFamily="34" charset="0"/>
                <a:ea typeface="Yu Mincho" panose="02020400000000000000" pitchFamily="18" charset="-128"/>
                <a:cs typeface="Times New Roman" panose="02020603050405020304" pitchFamily="18" charset="0"/>
              </a:rPr>
              <a:t>, vol. 229, no. 24, pp. 3675–4284, Dec. 2020, </a:t>
            </a:r>
            <a:r>
              <a:rPr lang="en-GB" sz="900" kern="100" dirty="0" err="1">
                <a:latin typeface="Aptos" panose="020B0004020202020204" pitchFamily="34" charset="0"/>
                <a:ea typeface="Yu Mincho" panose="02020400000000000000" pitchFamily="18" charset="-128"/>
                <a:cs typeface="Times New Roman" panose="02020603050405020304" pitchFamily="18" charset="0"/>
              </a:rPr>
              <a:t>doi</a:t>
            </a:r>
            <a:r>
              <a:rPr lang="en-GB" sz="900" kern="100" dirty="0">
                <a:latin typeface="Aptos" panose="020B0004020202020204" pitchFamily="34" charset="0"/>
                <a:ea typeface="Yu Mincho" panose="02020400000000000000" pitchFamily="18" charset="-128"/>
                <a:cs typeface="Times New Roman" panose="02020603050405020304" pitchFamily="18" charset="0"/>
              </a:rPr>
              <a:t>: 10.1140/</a:t>
            </a:r>
            <a:r>
              <a:rPr lang="en-GB" sz="900" kern="100" dirty="0" err="1">
                <a:latin typeface="Aptos" panose="020B0004020202020204" pitchFamily="34" charset="0"/>
                <a:ea typeface="Yu Mincho" panose="02020400000000000000" pitchFamily="18" charset="-128"/>
                <a:cs typeface="Times New Roman" panose="02020603050405020304" pitchFamily="18" charset="0"/>
              </a:rPr>
              <a:t>epjst</a:t>
            </a:r>
            <a:r>
              <a:rPr lang="en-GB" sz="900" kern="100" dirty="0">
                <a:latin typeface="Aptos" panose="020B0004020202020204" pitchFamily="34" charset="0"/>
                <a:ea typeface="Yu Mincho" panose="02020400000000000000" pitchFamily="18" charset="-128"/>
                <a:cs typeface="Times New Roman" panose="02020603050405020304" pitchFamily="18" charset="0"/>
              </a:rPr>
              <a:t>/e2020-000127-8.</a:t>
            </a: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M. C. Downer, R. </a:t>
            </a:r>
            <a:r>
              <a:rPr lang="en-GB" sz="900" kern="100" dirty="0" err="1">
                <a:latin typeface="Aptos" panose="020B0004020202020204" pitchFamily="34" charset="0"/>
                <a:ea typeface="Yu Mincho" panose="02020400000000000000" pitchFamily="18" charset="-128"/>
                <a:cs typeface="Arial" panose="020B0604020202020204" pitchFamily="34" charset="0"/>
              </a:rPr>
              <a:t>Zgadzaj</a:t>
            </a:r>
            <a:r>
              <a:rPr lang="en-GB" sz="900" kern="100" dirty="0">
                <a:latin typeface="Aptos" panose="020B0004020202020204" pitchFamily="34" charset="0"/>
                <a:ea typeface="Yu Mincho" panose="02020400000000000000" pitchFamily="18" charset="-128"/>
                <a:cs typeface="Arial" panose="020B0604020202020204" pitchFamily="34" charset="0"/>
              </a:rPr>
              <a:t>, A. Debus, U. Schramm, and M. C. Kaluza, “Diagnostics for plasma-based electron accelerators,” </a:t>
            </a:r>
            <a:r>
              <a:rPr lang="en-GB" sz="900" i="1" kern="100" dirty="0">
                <a:latin typeface="Aptos" panose="020B0004020202020204" pitchFamily="34" charset="0"/>
                <a:ea typeface="Yu Mincho" panose="02020400000000000000" pitchFamily="18" charset="-128"/>
                <a:cs typeface="Arial" panose="020B0604020202020204" pitchFamily="34" charset="0"/>
              </a:rPr>
              <a:t>Rev. Mod. Phys.</a:t>
            </a:r>
            <a:r>
              <a:rPr lang="en-GB" sz="900" kern="100" dirty="0">
                <a:latin typeface="Aptos" panose="020B0004020202020204" pitchFamily="34" charset="0"/>
                <a:ea typeface="Yu Mincho" panose="02020400000000000000" pitchFamily="18" charset="-128"/>
                <a:cs typeface="Arial" panose="020B0604020202020204" pitchFamily="34" charset="0"/>
              </a:rPr>
              <a:t>, vol. 90, no. 3, p. 35002, 2018,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10.1103/RevModPhys.90.035002.</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Curcio </a:t>
            </a:r>
            <a:r>
              <a:rPr lang="en-GB" sz="900" i="1" kern="100" dirty="0">
                <a:latin typeface="Aptos" panose="020B0004020202020204" pitchFamily="34" charset="0"/>
                <a:ea typeface="Yu Mincho" panose="02020400000000000000" pitchFamily="18" charset="-128"/>
                <a:cs typeface="Arial" panose="020B0604020202020204" pitchFamily="34" charset="0"/>
              </a:rPr>
              <a:t>et al.</a:t>
            </a:r>
            <a:r>
              <a:rPr lang="en-GB" sz="900" kern="100" dirty="0">
                <a:latin typeface="Aptos" panose="020B0004020202020204" pitchFamily="34" charset="0"/>
                <a:ea typeface="Yu Mincho" panose="02020400000000000000" pitchFamily="18" charset="-128"/>
                <a:cs typeface="Arial" panose="020B0604020202020204" pitchFamily="34" charset="0"/>
              </a:rPr>
              <a:t>, “Non-invasive bunch length measurements exploiting Cherenkov diffraction radiation,” </a:t>
            </a:r>
            <a:r>
              <a:rPr lang="en-GB" sz="900" i="1" kern="100" dirty="0">
                <a:latin typeface="Aptos" panose="020B0004020202020204" pitchFamily="34" charset="0"/>
                <a:ea typeface="Yu Mincho" panose="02020400000000000000" pitchFamily="18" charset="-128"/>
                <a:cs typeface="Arial" panose="020B0604020202020204" pitchFamily="34" charset="0"/>
              </a:rPr>
              <a:t>Phys. Rev. Accel. Beams</a:t>
            </a:r>
            <a:r>
              <a:rPr lang="en-GB" sz="900" kern="100" dirty="0">
                <a:latin typeface="Aptos" panose="020B0004020202020204" pitchFamily="34" charset="0"/>
                <a:ea typeface="Yu Mincho" panose="02020400000000000000" pitchFamily="18" charset="-128"/>
                <a:cs typeface="Arial" panose="020B0604020202020204" pitchFamily="34" charset="0"/>
              </a:rPr>
              <a:t>, vol. 23, no. 2, p. 22802, 2020,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10.1103/PhysRevAccelBeams.23.022802.</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Davut et al., “Design and experimental verification of a bunch length monitor based on coherent Cherenkov diffraction radiation,” Phys. Rev. Res., vol. 7, no. 1, p. 13193, 2025,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10.1103/PhysRevResearch.7.013193.</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H. Yamada </a:t>
            </a:r>
            <a:r>
              <a:rPr lang="en-GB" sz="900" i="1" kern="100" dirty="0">
                <a:latin typeface="Aptos" panose="020B0004020202020204" pitchFamily="34" charset="0"/>
                <a:ea typeface="Yu Mincho" panose="02020400000000000000" pitchFamily="18" charset="-128"/>
                <a:cs typeface="Arial" panose="020B0604020202020204" pitchFamily="34" charset="0"/>
              </a:rPr>
              <a:t>et al.</a:t>
            </a:r>
            <a:r>
              <a:rPr lang="en-GB" sz="900" kern="100" dirty="0">
                <a:latin typeface="Aptos" panose="020B0004020202020204" pitchFamily="34" charset="0"/>
                <a:ea typeface="Yu Mincho" panose="02020400000000000000" pitchFamily="18" charset="-128"/>
                <a:cs typeface="Arial" panose="020B0604020202020204" pitchFamily="34" charset="0"/>
              </a:rPr>
              <a:t>, “Study of Coherent Smith–Purcell Radiation in the Terahertz Region Using Ultra-Short Electron Bunches,” </a:t>
            </a:r>
            <a:r>
              <a:rPr lang="en-GB" sz="900" i="1" kern="100" dirty="0">
                <a:latin typeface="Aptos" panose="020B0004020202020204" pitchFamily="34" charset="0"/>
                <a:ea typeface="Yu Mincho" panose="02020400000000000000" pitchFamily="18" charset="-128"/>
                <a:cs typeface="Arial" panose="020B0604020202020204" pitchFamily="34" charset="0"/>
              </a:rPr>
              <a:t>Particles</a:t>
            </a:r>
            <a:r>
              <a:rPr lang="en-GB" sz="900" kern="100" dirty="0">
                <a:latin typeface="Aptos" panose="020B0004020202020204" pitchFamily="34" charset="0"/>
                <a:ea typeface="Yu Mincho" panose="02020400000000000000" pitchFamily="18" charset="-128"/>
                <a:cs typeface="Arial" panose="020B0604020202020204" pitchFamily="34" charset="0"/>
              </a:rPr>
              <a:t>, vol. 6, no. 3, pp. 693–702, 2023,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10.3390/particles6030042.</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B. Schmidt, N. M. </a:t>
            </a:r>
            <a:r>
              <a:rPr lang="en-GB" sz="900" kern="100" dirty="0" err="1">
                <a:latin typeface="Aptos" panose="020B0004020202020204" pitchFamily="34" charset="0"/>
                <a:ea typeface="Yu Mincho" panose="02020400000000000000" pitchFamily="18" charset="-128"/>
                <a:cs typeface="Arial" panose="020B0604020202020204" pitchFamily="34" charset="0"/>
              </a:rPr>
              <a:t>Lockmann</a:t>
            </a:r>
            <a:r>
              <a:rPr lang="en-GB" sz="900" kern="100" dirty="0">
                <a:latin typeface="Aptos" panose="020B0004020202020204" pitchFamily="34" charset="0"/>
                <a:ea typeface="Yu Mincho" panose="02020400000000000000" pitchFamily="18" charset="-128"/>
                <a:cs typeface="Arial" panose="020B0604020202020204" pitchFamily="34" charset="0"/>
              </a:rPr>
              <a:t>, P. </a:t>
            </a:r>
            <a:r>
              <a:rPr lang="en-GB" sz="900" kern="100" dirty="0" err="1">
                <a:latin typeface="Aptos" panose="020B0004020202020204" pitchFamily="34" charset="0"/>
                <a:ea typeface="Yu Mincho" panose="02020400000000000000" pitchFamily="18" charset="-128"/>
                <a:cs typeface="Arial" panose="020B0604020202020204" pitchFamily="34" charset="0"/>
              </a:rPr>
              <a:t>Schmüser</a:t>
            </a:r>
            <a:r>
              <a:rPr lang="en-GB" sz="900" kern="100" dirty="0">
                <a:latin typeface="Aptos" panose="020B0004020202020204" pitchFamily="34" charset="0"/>
                <a:ea typeface="Yu Mincho" panose="02020400000000000000" pitchFamily="18" charset="-128"/>
                <a:cs typeface="Arial" panose="020B0604020202020204" pitchFamily="34" charset="0"/>
              </a:rPr>
              <a:t>, and S. Wesch, “Benchmarking coherent radiation spectroscopy as a tool for high-resolution bunch shape reconstruction at free-electron lasers,” </a:t>
            </a:r>
            <a:r>
              <a:rPr lang="en-GB" sz="900" i="1" kern="100" dirty="0">
                <a:latin typeface="Aptos" panose="020B0004020202020204" pitchFamily="34" charset="0"/>
                <a:ea typeface="Yu Mincho" panose="02020400000000000000" pitchFamily="18" charset="-128"/>
                <a:cs typeface="Arial" panose="020B0604020202020204" pitchFamily="34" charset="0"/>
              </a:rPr>
              <a:t>Phys. Rev. Accel. Beams</a:t>
            </a:r>
            <a:r>
              <a:rPr lang="en-GB" sz="900" kern="100" dirty="0">
                <a:latin typeface="Aptos" panose="020B0004020202020204" pitchFamily="34" charset="0"/>
                <a:ea typeface="Yu Mincho" panose="02020400000000000000" pitchFamily="18" charset="-128"/>
                <a:cs typeface="Arial" panose="020B0604020202020204" pitchFamily="34" charset="0"/>
              </a:rPr>
              <a:t>, vol. 23, no. 6, p. 62801, 2020,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10.1103/PhysRevAccelBeams.23.062801.</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N. M. </a:t>
            </a:r>
            <a:r>
              <a:rPr lang="en-GB" sz="900" kern="100" dirty="0" err="1">
                <a:latin typeface="Aptos" panose="020B0004020202020204" pitchFamily="34" charset="0"/>
                <a:ea typeface="Yu Mincho" panose="02020400000000000000" pitchFamily="18" charset="-128"/>
                <a:cs typeface="Arial" panose="020B0604020202020204" pitchFamily="34" charset="0"/>
              </a:rPr>
              <a:t>Lockmann</a:t>
            </a:r>
            <a:r>
              <a:rPr lang="en-GB" sz="900" kern="100" dirty="0">
                <a:latin typeface="Aptos" panose="020B0004020202020204" pitchFamily="34" charset="0"/>
                <a:ea typeface="Yu Mincho" panose="02020400000000000000" pitchFamily="18" charset="-128"/>
                <a:cs typeface="Arial" panose="020B0604020202020204" pitchFamily="34" charset="0"/>
              </a:rPr>
              <a:t>, C. Gerth, B. Schmidt, and S. Wesch, “Non-invasive THz spectroscopy for bunch current profile reconstructions at MHz repetition rates,” </a:t>
            </a:r>
            <a:r>
              <a:rPr lang="en-GB" sz="900" i="1" kern="100" dirty="0">
                <a:latin typeface="Aptos" panose="020B0004020202020204" pitchFamily="34" charset="0"/>
                <a:ea typeface="Yu Mincho" panose="02020400000000000000" pitchFamily="18" charset="-128"/>
                <a:cs typeface="Arial" panose="020B0604020202020204" pitchFamily="34" charset="0"/>
              </a:rPr>
              <a:t>Phys. Rev. Accel. Beams</a:t>
            </a:r>
            <a:r>
              <a:rPr lang="en-GB" sz="900" kern="100" dirty="0">
                <a:latin typeface="Aptos" panose="020B0004020202020204" pitchFamily="34" charset="0"/>
                <a:ea typeface="Yu Mincho" panose="02020400000000000000" pitchFamily="18" charset="-128"/>
                <a:cs typeface="Arial" panose="020B0604020202020204" pitchFamily="34" charset="0"/>
              </a:rPr>
              <a:t>, vol. 23, no. 11, p. 112801, 2020,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10.1103/PhysRevAccelBeams.23.112801.</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S. Wesch, B. Schmidt, C. Behrens, H. </a:t>
            </a:r>
            <a:r>
              <a:rPr lang="en-GB" sz="900" kern="100" dirty="0" err="1">
                <a:latin typeface="Aptos" panose="020B0004020202020204" pitchFamily="34" charset="0"/>
                <a:ea typeface="Yu Mincho" panose="02020400000000000000" pitchFamily="18" charset="-128"/>
                <a:cs typeface="Arial" panose="020B0604020202020204" pitchFamily="34" charset="0"/>
              </a:rPr>
              <a:t>Delsim</a:t>
            </a:r>
            <a:r>
              <a:rPr lang="en-GB" sz="900" kern="100" dirty="0">
                <a:latin typeface="Aptos" panose="020B0004020202020204" pitchFamily="34" charset="0"/>
                <a:ea typeface="Yu Mincho" panose="02020400000000000000" pitchFamily="18" charset="-128"/>
                <a:cs typeface="Arial" panose="020B0604020202020204" pitchFamily="34" charset="0"/>
              </a:rPr>
              <a:t>-Hashemi, and P. </a:t>
            </a:r>
            <a:r>
              <a:rPr lang="en-GB" sz="900" kern="100" dirty="0" err="1">
                <a:latin typeface="Aptos" panose="020B0004020202020204" pitchFamily="34" charset="0"/>
                <a:ea typeface="Yu Mincho" panose="02020400000000000000" pitchFamily="18" charset="-128"/>
                <a:cs typeface="Arial" panose="020B0604020202020204" pitchFamily="34" charset="0"/>
              </a:rPr>
              <a:t>Schmüser</a:t>
            </a:r>
            <a:r>
              <a:rPr lang="en-GB" sz="900" kern="100" dirty="0">
                <a:latin typeface="Aptos" panose="020B0004020202020204" pitchFamily="34" charset="0"/>
                <a:ea typeface="Yu Mincho" panose="02020400000000000000" pitchFamily="18" charset="-128"/>
                <a:cs typeface="Arial" panose="020B0604020202020204" pitchFamily="34" charset="0"/>
              </a:rPr>
              <a:t>, “A multi-channel THz and infrared spectrometer for femtosecond electron bunch diagnostics by single-shot spectroscopy of coherent radiation,” </a:t>
            </a:r>
            <a:r>
              <a:rPr lang="en-GB" sz="900" i="1" kern="100" dirty="0" err="1">
                <a:latin typeface="Aptos" panose="020B0004020202020204" pitchFamily="34" charset="0"/>
                <a:ea typeface="Yu Mincho" panose="02020400000000000000" pitchFamily="18" charset="-128"/>
                <a:cs typeface="Arial" panose="020B0604020202020204" pitchFamily="34" charset="0"/>
              </a:rPr>
              <a:t>Nucl</a:t>
            </a:r>
            <a:r>
              <a:rPr lang="en-GB" sz="900" i="1" kern="100" dirty="0">
                <a:latin typeface="Aptos" panose="020B0004020202020204" pitchFamily="34" charset="0"/>
                <a:ea typeface="Yu Mincho" panose="02020400000000000000" pitchFamily="18" charset="-128"/>
                <a:cs typeface="Arial" panose="020B0604020202020204" pitchFamily="34" charset="0"/>
              </a:rPr>
              <a:t>. Instruments Methods Phys. Res. Sect. A Accel. Spectrometers, Detect. Assoc. Equip.</a:t>
            </a:r>
            <a:r>
              <a:rPr lang="en-GB" sz="900" kern="100" dirty="0">
                <a:latin typeface="Aptos" panose="020B0004020202020204" pitchFamily="34" charset="0"/>
                <a:ea typeface="Yu Mincho" panose="02020400000000000000" pitchFamily="18" charset="-128"/>
                <a:cs typeface="Arial" panose="020B0604020202020204" pitchFamily="34" charset="0"/>
              </a:rPr>
              <a:t>, vol. 665, pp. 40–47, 2011,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10.1016/j.nima.2011.11.037.</a:t>
            </a:r>
          </a:p>
          <a:p>
            <a:pPr marL="342900" indent="-342900" algn="just">
              <a:lnSpc>
                <a:spcPct val="115000"/>
              </a:lnSpc>
              <a:spcBef>
                <a:spcPts val="500"/>
              </a:spcBef>
              <a:spcAft>
                <a:spcPts val="800"/>
              </a:spcAft>
              <a:buFont typeface="+mj-lt"/>
              <a:buAutoNum type="arabicPeriod"/>
            </a:pPr>
            <a:r>
              <a:rPr lang="en-GB" sz="900" kern="100" dirty="0">
                <a:latin typeface="Aptos" panose="020B0004020202020204" pitchFamily="34" charset="0"/>
                <a:ea typeface="Yu Mincho" panose="02020400000000000000" pitchFamily="18" charset="-128"/>
                <a:cs typeface="Arial" panose="020B0604020202020204" pitchFamily="34" charset="0"/>
              </a:rPr>
              <a:t>M. </a:t>
            </a:r>
            <a:r>
              <a:rPr lang="en-GB" sz="900" kern="100" dirty="0" err="1">
                <a:latin typeface="Aptos" panose="020B0004020202020204" pitchFamily="34" charset="0"/>
                <a:ea typeface="Yu Mincho" panose="02020400000000000000" pitchFamily="18" charset="-128"/>
                <a:cs typeface="Arial" panose="020B0604020202020204" pitchFamily="34" charset="0"/>
              </a:rPr>
              <a:t>Heigoldt</a:t>
            </a:r>
            <a:r>
              <a:rPr lang="en-GB" sz="900" kern="100" dirty="0">
                <a:latin typeface="Aptos" panose="020B0004020202020204" pitchFamily="34" charset="0"/>
                <a:ea typeface="Yu Mincho" panose="02020400000000000000" pitchFamily="18" charset="-128"/>
                <a:cs typeface="Arial" panose="020B0604020202020204" pitchFamily="34" charset="0"/>
              </a:rPr>
              <a:t> </a:t>
            </a:r>
            <a:r>
              <a:rPr lang="en-GB" sz="900" i="1" kern="100" dirty="0">
                <a:latin typeface="Aptos" panose="020B0004020202020204" pitchFamily="34" charset="0"/>
                <a:ea typeface="Yu Mincho" panose="02020400000000000000" pitchFamily="18" charset="-128"/>
                <a:cs typeface="Arial" panose="020B0604020202020204" pitchFamily="34" charset="0"/>
              </a:rPr>
              <a:t>et al.</a:t>
            </a:r>
            <a:r>
              <a:rPr lang="en-GB" sz="900" kern="100" dirty="0">
                <a:latin typeface="Aptos" panose="020B0004020202020204" pitchFamily="34" charset="0"/>
                <a:ea typeface="Yu Mincho" panose="02020400000000000000" pitchFamily="18" charset="-128"/>
                <a:cs typeface="Arial" panose="020B0604020202020204" pitchFamily="34" charset="0"/>
              </a:rPr>
              <a:t>, “Temporal evolution of longitudinal bunch profile in a laser </a:t>
            </a:r>
            <a:r>
              <a:rPr lang="en-GB" sz="900" kern="100" dirty="0" err="1">
                <a:latin typeface="Aptos" panose="020B0004020202020204" pitchFamily="34" charset="0"/>
                <a:ea typeface="Yu Mincho" panose="02020400000000000000" pitchFamily="18" charset="-128"/>
                <a:cs typeface="Arial" panose="020B0604020202020204" pitchFamily="34" charset="0"/>
              </a:rPr>
              <a:t>wakefield</a:t>
            </a:r>
            <a:r>
              <a:rPr lang="en-GB" sz="900" kern="100" dirty="0">
                <a:latin typeface="Aptos" panose="020B0004020202020204" pitchFamily="34" charset="0"/>
                <a:ea typeface="Yu Mincho" panose="02020400000000000000" pitchFamily="18" charset="-128"/>
                <a:cs typeface="Arial" panose="020B0604020202020204" pitchFamily="34" charset="0"/>
              </a:rPr>
              <a:t> accelerator,” </a:t>
            </a:r>
            <a:r>
              <a:rPr lang="en-GB" sz="900" i="1" kern="100" dirty="0">
                <a:latin typeface="Aptos" panose="020B0004020202020204" pitchFamily="34" charset="0"/>
                <a:ea typeface="Yu Mincho" panose="02020400000000000000" pitchFamily="18" charset="-128"/>
                <a:cs typeface="Arial" panose="020B0604020202020204" pitchFamily="34" charset="0"/>
              </a:rPr>
              <a:t>Phys. Rev. Spec. Top. - Accel. Beams</a:t>
            </a:r>
            <a:r>
              <a:rPr lang="en-GB" sz="900" kern="100" dirty="0">
                <a:latin typeface="Aptos" panose="020B0004020202020204" pitchFamily="34" charset="0"/>
                <a:ea typeface="Yu Mincho" panose="02020400000000000000" pitchFamily="18" charset="-128"/>
                <a:cs typeface="Arial" panose="020B0604020202020204" pitchFamily="34" charset="0"/>
              </a:rPr>
              <a:t>, vol. 18, no. 12, pp. 1–6, 2015, </a:t>
            </a:r>
            <a:r>
              <a:rPr lang="en-GB" sz="900" kern="100" dirty="0" err="1">
                <a:latin typeface="Aptos" panose="020B0004020202020204" pitchFamily="34" charset="0"/>
                <a:ea typeface="Yu Mincho" panose="02020400000000000000" pitchFamily="18" charset="-128"/>
                <a:cs typeface="Arial" panose="020B0604020202020204" pitchFamily="34" charset="0"/>
              </a:rPr>
              <a:t>doi</a:t>
            </a:r>
            <a:r>
              <a:rPr lang="en-GB" sz="900" kern="100" dirty="0">
                <a:latin typeface="Aptos" panose="020B0004020202020204" pitchFamily="34" charset="0"/>
                <a:ea typeface="Yu Mincho" panose="02020400000000000000" pitchFamily="18" charset="-128"/>
                <a:cs typeface="Arial" panose="020B0604020202020204" pitchFamily="34" charset="0"/>
              </a:rPr>
              <a:t>: 10.1103/PhysRevSTAB.18.121302.</a:t>
            </a:r>
            <a:endParaRPr lang="en-GB" sz="900" kern="100" dirty="0">
              <a:latin typeface="Aptos" panose="020B0004020202020204" pitchFamily="34" charset="0"/>
              <a:ea typeface="Yu Mincho" panose="02020400000000000000" pitchFamily="18" charset="-128"/>
              <a:cs typeface="Times New Roman" panose="02020603050405020304" pitchFamily="18" charset="0"/>
            </a:endParaRPr>
          </a:p>
        </p:txBody>
      </p:sp>
      <p:sp>
        <p:nvSpPr>
          <p:cNvPr id="10" name="Content Placeholder 3">
            <a:extLst>
              <a:ext uri="{FF2B5EF4-FFF2-40B4-BE49-F238E27FC236}">
                <a16:creationId xmlns:a16="http://schemas.microsoft.com/office/drawing/2014/main" id="{6789EFC5-8A08-79F2-BF6E-30BABB94B17E}"/>
              </a:ext>
            </a:extLst>
          </p:cNvPr>
          <p:cNvSpPr txBox="1">
            <a:spLocks/>
          </p:cNvSpPr>
          <p:nvPr/>
        </p:nvSpPr>
        <p:spPr>
          <a:xfrm>
            <a:off x="6152202" y="1629688"/>
            <a:ext cx="5467039" cy="44596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S. I. </a:t>
            </a:r>
            <a:r>
              <a:rPr lang="en-GB" sz="1000" kern="100" dirty="0" err="1">
                <a:latin typeface="Aptos" panose="020B0004020202020204" pitchFamily="34" charset="0"/>
                <a:ea typeface="Yu Mincho" panose="02020400000000000000" pitchFamily="18" charset="-128"/>
                <a:cs typeface="Arial" panose="020B0604020202020204" pitchFamily="34" charset="0"/>
              </a:rPr>
              <a:t>Bajlekov</a:t>
            </a:r>
            <a:r>
              <a:rPr lang="en-GB" sz="1000" kern="100" dirty="0">
                <a:latin typeface="Aptos" panose="020B0004020202020204" pitchFamily="34" charset="0"/>
                <a:ea typeface="Yu Mincho" panose="02020400000000000000" pitchFamily="18" charset="-128"/>
                <a:cs typeface="Arial" panose="020B0604020202020204" pitchFamily="34" charset="0"/>
              </a:rPr>
              <a:t> </a:t>
            </a:r>
            <a:r>
              <a:rPr lang="en-GB" sz="1000" i="1" kern="100" dirty="0">
                <a:latin typeface="Aptos" panose="020B0004020202020204" pitchFamily="34" charset="0"/>
                <a:ea typeface="Yu Mincho" panose="02020400000000000000" pitchFamily="18" charset="-128"/>
                <a:cs typeface="Arial" panose="020B0604020202020204" pitchFamily="34" charset="0"/>
              </a:rPr>
              <a:t>et al.</a:t>
            </a:r>
            <a:r>
              <a:rPr lang="en-GB" sz="1000" kern="100" dirty="0">
                <a:latin typeface="Aptos" panose="020B0004020202020204" pitchFamily="34" charset="0"/>
                <a:ea typeface="Yu Mincho" panose="02020400000000000000" pitchFamily="18" charset="-128"/>
                <a:cs typeface="Arial" panose="020B0604020202020204" pitchFamily="34" charset="0"/>
              </a:rPr>
              <a:t>, “Longitudinal electron bunch profile reconstruction by performing phase retrieval on coherent transition radiation spectra,” </a:t>
            </a:r>
            <a:r>
              <a:rPr lang="en-GB" sz="1000" i="1" kern="100" dirty="0">
                <a:latin typeface="Aptos" panose="020B0004020202020204" pitchFamily="34" charset="0"/>
                <a:ea typeface="Yu Mincho" panose="02020400000000000000" pitchFamily="18" charset="-128"/>
                <a:cs typeface="Arial" panose="020B0604020202020204" pitchFamily="34" charset="0"/>
              </a:rPr>
              <a:t>Phys. Rev. Spec. Top. - Accel. Beams</a:t>
            </a:r>
            <a:r>
              <a:rPr lang="en-GB" sz="1000" kern="100" dirty="0">
                <a:latin typeface="Aptos" panose="020B0004020202020204" pitchFamily="34" charset="0"/>
                <a:ea typeface="Yu Mincho" panose="02020400000000000000" pitchFamily="18" charset="-128"/>
                <a:cs typeface="Arial" panose="020B0604020202020204" pitchFamily="34" charset="0"/>
              </a:rPr>
              <a:t>, vol. 16, no. 4, pp. 1–14, 2013,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10.1103/PhysRevSTAB.16.040701.</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O. </a:t>
            </a:r>
            <a:r>
              <a:rPr lang="en-GB" sz="1000" kern="100" dirty="0" err="1">
                <a:latin typeface="Aptos" panose="020B0004020202020204" pitchFamily="34" charset="0"/>
                <a:ea typeface="Yu Mincho" panose="02020400000000000000" pitchFamily="18" charset="-128"/>
                <a:cs typeface="Arial" panose="020B0604020202020204" pitchFamily="34" charset="0"/>
              </a:rPr>
              <a:t>Zarini</a:t>
            </a:r>
            <a:r>
              <a:rPr lang="en-GB" sz="1000" kern="100" dirty="0">
                <a:latin typeface="Aptos" panose="020B0004020202020204" pitchFamily="34" charset="0"/>
                <a:ea typeface="Yu Mincho" panose="02020400000000000000" pitchFamily="18" charset="-128"/>
                <a:cs typeface="Arial" panose="020B0604020202020204" pitchFamily="34" charset="0"/>
              </a:rPr>
              <a:t> </a:t>
            </a:r>
            <a:r>
              <a:rPr lang="en-GB" sz="1000" i="1" kern="100" dirty="0">
                <a:latin typeface="Aptos" panose="020B0004020202020204" pitchFamily="34" charset="0"/>
                <a:ea typeface="Yu Mincho" panose="02020400000000000000" pitchFamily="18" charset="-128"/>
                <a:cs typeface="Arial" panose="020B0604020202020204" pitchFamily="34" charset="0"/>
              </a:rPr>
              <a:t>et al.</a:t>
            </a:r>
            <a:r>
              <a:rPr lang="en-GB" sz="1000" kern="100" dirty="0">
                <a:latin typeface="Aptos" panose="020B0004020202020204" pitchFamily="34" charset="0"/>
                <a:ea typeface="Yu Mincho" panose="02020400000000000000" pitchFamily="18" charset="-128"/>
                <a:cs typeface="Arial" panose="020B0604020202020204" pitchFamily="34" charset="0"/>
              </a:rPr>
              <a:t>, “Multioctave high-dynamic range optical spectrometer for single-pulse, longitudinal characterization of ultrashort electron bunches,” </a:t>
            </a:r>
            <a:r>
              <a:rPr lang="en-GB" sz="1000" i="1" kern="100" dirty="0">
                <a:latin typeface="Aptos" panose="020B0004020202020204" pitchFamily="34" charset="0"/>
                <a:ea typeface="Yu Mincho" panose="02020400000000000000" pitchFamily="18" charset="-128"/>
                <a:cs typeface="Arial" panose="020B0604020202020204" pitchFamily="34" charset="0"/>
              </a:rPr>
              <a:t>Phys. Rev. Accel. Beams</a:t>
            </a:r>
            <a:r>
              <a:rPr lang="en-GB" sz="1000" kern="100" dirty="0">
                <a:latin typeface="Aptos" panose="020B0004020202020204" pitchFamily="34" charset="0"/>
                <a:ea typeface="Yu Mincho" panose="02020400000000000000" pitchFamily="18" charset="-128"/>
                <a:cs typeface="Arial" panose="020B0604020202020204" pitchFamily="34" charset="0"/>
              </a:rPr>
              <a:t>, vol. 25, no. 1, pp. 1–19, 2022,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10.1103/PhysRevAccelBeams.25.012801.</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Times New Roman" panose="02020603050405020304" pitchFamily="18" charset="0"/>
              </a:rPr>
              <a:t>F. G. </a:t>
            </a:r>
            <a:r>
              <a:rPr lang="en-GB" sz="1000" kern="100" dirty="0" err="1">
                <a:latin typeface="Aptos" panose="020B0004020202020204" pitchFamily="34" charset="0"/>
                <a:ea typeface="Yu Mincho" panose="02020400000000000000" pitchFamily="18" charset="-128"/>
                <a:cs typeface="Times New Roman" panose="02020603050405020304" pitchFamily="18" charset="0"/>
              </a:rPr>
              <a:t>Bisesto</a:t>
            </a:r>
            <a:r>
              <a:rPr lang="en-GB" sz="1000" kern="100" dirty="0">
                <a:latin typeface="Aptos" panose="020B0004020202020204" pitchFamily="34" charset="0"/>
                <a:ea typeface="Yu Mincho" panose="02020400000000000000" pitchFamily="18" charset="-128"/>
                <a:cs typeface="Times New Roman" panose="02020603050405020304" pitchFamily="18" charset="0"/>
              </a:rPr>
              <a:t>, M. Castellano, E. </a:t>
            </a:r>
            <a:r>
              <a:rPr lang="en-GB" sz="1000" kern="100" dirty="0" err="1">
                <a:latin typeface="Aptos" panose="020B0004020202020204" pitchFamily="34" charset="0"/>
                <a:ea typeface="Yu Mincho" panose="02020400000000000000" pitchFamily="18" charset="-128"/>
                <a:cs typeface="Times New Roman" panose="02020603050405020304" pitchFamily="18" charset="0"/>
              </a:rPr>
              <a:t>Chiadroni</a:t>
            </a:r>
            <a:r>
              <a:rPr lang="en-GB" sz="1000" kern="100" dirty="0">
                <a:latin typeface="Aptos" panose="020B0004020202020204" pitchFamily="34" charset="0"/>
                <a:ea typeface="Yu Mincho" panose="02020400000000000000" pitchFamily="18" charset="-128"/>
                <a:cs typeface="Times New Roman" panose="02020603050405020304" pitchFamily="18" charset="0"/>
              </a:rPr>
              <a:t>, and A. </a:t>
            </a:r>
            <a:r>
              <a:rPr lang="en-GB" sz="1000" kern="100" dirty="0" err="1">
                <a:latin typeface="Aptos" panose="020B0004020202020204" pitchFamily="34" charset="0"/>
                <a:ea typeface="Yu Mincho" panose="02020400000000000000" pitchFamily="18" charset="-128"/>
                <a:cs typeface="Times New Roman" panose="02020603050405020304" pitchFamily="18" charset="0"/>
              </a:rPr>
              <a:t>Cianchi</a:t>
            </a:r>
            <a:r>
              <a:rPr lang="en-GB" sz="1000" kern="100" dirty="0">
                <a:latin typeface="Aptos" panose="020B0004020202020204" pitchFamily="34" charset="0"/>
                <a:ea typeface="Yu Mincho" panose="02020400000000000000" pitchFamily="18" charset="-128"/>
                <a:cs typeface="Times New Roman" panose="02020603050405020304" pitchFamily="18" charset="0"/>
              </a:rPr>
              <a:t>, “</a:t>
            </a:r>
            <a:r>
              <a:rPr lang="en-GB" sz="1000" kern="100" dirty="0" err="1">
                <a:latin typeface="Aptos" panose="020B0004020202020204" pitchFamily="34" charset="0"/>
                <a:ea typeface="Yu Mincho" panose="02020400000000000000" pitchFamily="18" charset="-128"/>
                <a:cs typeface="Times New Roman" panose="02020603050405020304" pitchFamily="18" charset="0"/>
              </a:rPr>
              <a:t>Zemax</a:t>
            </a:r>
            <a:r>
              <a:rPr lang="en-GB" sz="1000" kern="100" dirty="0">
                <a:latin typeface="Aptos" panose="020B0004020202020204" pitchFamily="34" charset="0"/>
                <a:ea typeface="Yu Mincho" panose="02020400000000000000" pitchFamily="18" charset="-128"/>
                <a:cs typeface="Times New Roman" panose="02020603050405020304" pitchFamily="18" charset="0"/>
              </a:rPr>
              <a:t> simulations describing collective effects in transition and diffraction radiation,” </a:t>
            </a:r>
            <a:r>
              <a:rPr lang="en-GB" sz="1000" i="1" kern="100" dirty="0">
                <a:latin typeface="Aptos" panose="020B0004020202020204" pitchFamily="34" charset="0"/>
                <a:ea typeface="Yu Mincho" panose="02020400000000000000" pitchFamily="18" charset="-128"/>
                <a:cs typeface="Times New Roman" panose="02020603050405020304" pitchFamily="18" charset="0"/>
              </a:rPr>
              <a:t>Opt. Express</a:t>
            </a:r>
            <a:r>
              <a:rPr lang="en-GB" sz="1000" kern="100" dirty="0">
                <a:latin typeface="Aptos" panose="020B0004020202020204" pitchFamily="34" charset="0"/>
                <a:ea typeface="Yu Mincho" panose="02020400000000000000" pitchFamily="18" charset="-128"/>
                <a:cs typeface="Times New Roman" panose="02020603050405020304" pitchFamily="18" charset="0"/>
              </a:rPr>
              <a:t>, vol. 26, no. 4, p. 5075, 2018, </a:t>
            </a:r>
            <a:r>
              <a:rPr lang="en-GB" sz="1000" kern="100" dirty="0" err="1">
                <a:latin typeface="Aptos" panose="020B0004020202020204" pitchFamily="34" charset="0"/>
                <a:ea typeface="Yu Mincho" panose="02020400000000000000" pitchFamily="18" charset="-128"/>
                <a:cs typeface="Times New Roman" panose="02020603050405020304" pitchFamily="18" charset="0"/>
              </a:rPr>
              <a:t>doi</a:t>
            </a:r>
            <a:r>
              <a:rPr lang="en-GB" sz="1000" kern="100" dirty="0">
                <a:latin typeface="Aptos" panose="020B0004020202020204" pitchFamily="34" charset="0"/>
                <a:ea typeface="Yu Mincho" panose="02020400000000000000" pitchFamily="18" charset="-128"/>
                <a:cs typeface="Times New Roman" panose="02020603050405020304" pitchFamily="18" charset="0"/>
              </a:rPr>
              <a:t>: 10.1364/oe.26.005075.</a:t>
            </a:r>
          </a:p>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J. Wolfenden, C. P. Welsch, T. H. Pacey, and A. </a:t>
            </a:r>
            <a:r>
              <a:rPr lang="en-GB" sz="1000" kern="100" dirty="0" err="1">
                <a:latin typeface="Aptos" panose="020B0004020202020204" pitchFamily="34" charset="0"/>
                <a:ea typeface="Yu Mincho" panose="02020400000000000000" pitchFamily="18" charset="-128"/>
                <a:cs typeface="Arial" panose="020B0604020202020204" pitchFamily="34" charset="0"/>
              </a:rPr>
              <a:t>Shkvarunets</a:t>
            </a:r>
            <a:r>
              <a:rPr lang="en-GB" sz="1000" kern="100" dirty="0">
                <a:latin typeface="Aptos" panose="020B0004020202020204" pitchFamily="34" charset="0"/>
                <a:ea typeface="Yu Mincho" panose="02020400000000000000" pitchFamily="18" charset="-128"/>
                <a:cs typeface="Arial" panose="020B0604020202020204" pitchFamily="34" charset="0"/>
              </a:rPr>
              <a:t>, “Coherent Transition Radiation Spatial Imaging As a Bunch Length Monitor,” pp. 2713–2716, 2019,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10.18429/JACoW-IPAC2019-WEPGW095.</a:t>
            </a:r>
          </a:p>
          <a:p>
            <a:pPr marL="342900" indent="-342900" algn="just">
              <a:lnSpc>
                <a:spcPct val="115000"/>
              </a:lnSpc>
              <a:spcBef>
                <a:spcPts val="500"/>
              </a:spcBef>
              <a:buFont typeface="+mj-lt"/>
              <a:buAutoNum type="arabicPeriod" startAt="10"/>
            </a:pPr>
            <a:r>
              <a:rPr lang="en-US" sz="1000" kern="100" dirty="0">
                <a:latin typeface="Aptos" panose="020B0004020202020204" pitchFamily="34" charset="0"/>
                <a:ea typeface="Yu Mincho" panose="02020400000000000000" pitchFamily="18" charset="-128"/>
                <a:cs typeface="Times New Roman" panose="02020603050405020304" pitchFamily="18" charset="0"/>
              </a:rPr>
              <a:t>A. G. </a:t>
            </a:r>
            <a:r>
              <a:rPr lang="en-US" sz="1000" kern="100" dirty="0" err="1">
                <a:latin typeface="Aptos" panose="020B0004020202020204" pitchFamily="34" charset="0"/>
                <a:ea typeface="Yu Mincho" panose="02020400000000000000" pitchFamily="18" charset="-128"/>
                <a:cs typeface="Times New Roman" panose="02020603050405020304" pitchFamily="18" charset="0"/>
              </a:rPr>
              <a:t>Shkvarunets</a:t>
            </a:r>
            <a:r>
              <a:rPr lang="en-US" sz="1000" kern="100" dirty="0">
                <a:latin typeface="Aptos" panose="020B0004020202020204" pitchFamily="34" charset="0"/>
                <a:ea typeface="Yu Mincho" panose="02020400000000000000" pitchFamily="18" charset="-128"/>
                <a:cs typeface="Times New Roman" panose="02020603050405020304" pitchFamily="18" charset="0"/>
              </a:rPr>
              <a:t> and R. B. Fiorito, “Vector electromagnetic theory of transition and diffraction radiation with application to the measurement of longitudinal bunch size,” Phys. Rev. Spec. Top. - Accel. Beams, vol. 11, no. 1, p. 012801, Jan. 2008, </a:t>
            </a:r>
            <a:r>
              <a:rPr lang="en-US" sz="1000" kern="100" dirty="0" err="1">
                <a:latin typeface="Aptos" panose="020B0004020202020204" pitchFamily="34" charset="0"/>
                <a:ea typeface="Yu Mincho" panose="02020400000000000000" pitchFamily="18" charset="-128"/>
                <a:cs typeface="Times New Roman" panose="02020603050405020304" pitchFamily="18" charset="0"/>
              </a:rPr>
              <a:t>doi</a:t>
            </a:r>
            <a:r>
              <a:rPr lang="en-US" sz="1000" kern="100" dirty="0">
                <a:latin typeface="Aptos" panose="020B0004020202020204" pitchFamily="34" charset="0"/>
                <a:ea typeface="Yu Mincho" panose="02020400000000000000" pitchFamily="18" charset="-128"/>
                <a:cs typeface="Times New Roman" panose="02020603050405020304" pitchFamily="18" charset="0"/>
              </a:rPr>
              <a:t>: 10.1103/PhysRevSTAB.11.012801.</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V. E. </a:t>
            </a:r>
            <a:r>
              <a:rPr lang="en-GB" sz="1000" kern="100" dirty="0" err="1">
                <a:latin typeface="Aptos" panose="020B0004020202020204" pitchFamily="34" charset="0"/>
                <a:ea typeface="Yu Mincho" panose="02020400000000000000" pitchFamily="18" charset="-128"/>
                <a:cs typeface="Arial" panose="020B0604020202020204" pitchFamily="34" charset="0"/>
              </a:rPr>
              <a:t>Rogalin</a:t>
            </a:r>
            <a:r>
              <a:rPr lang="en-GB" sz="1000" kern="100" dirty="0">
                <a:latin typeface="Aptos" panose="020B0004020202020204" pitchFamily="34" charset="0"/>
                <a:ea typeface="Yu Mincho" panose="02020400000000000000" pitchFamily="18" charset="-128"/>
                <a:cs typeface="Arial" panose="020B0604020202020204" pitchFamily="34" charset="0"/>
              </a:rPr>
              <a:t>, I. A. </a:t>
            </a:r>
            <a:r>
              <a:rPr lang="en-GB" sz="1000" kern="100" dirty="0" err="1">
                <a:latin typeface="Aptos" panose="020B0004020202020204" pitchFamily="34" charset="0"/>
                <a:ea typeface="Yu Mincho" panose="02020400000000000000" pitchFamily="18" charset="-128"/>
                <a:cs typeface="Arial" panose="020B0604020202020204" pitchFamily="34" charset="0"/>
              </a:rPr>
              <a:t>Kaplunov</a:t>
            </a:r>
            <a:r>
              <a:rPr lang="en-GB" sz="1000" kern="100" dirty="0">
                <a:latin typeface="Aptos" panose="020B0004020202020204" pitchFamily="34" charset="0"/>
                <a:ea typeface="Yu Mincho" panose="02020400000000000000" pitchFamily="18" charset="-128"/>
                <a:cs typeface="Arial" panose="020B0604020202020204" pitchFamily="34" charset="0"/>
              </a:rPr>
              <a:t>, and G. I. </a:t>
            </a:r>
            <a:r>
              <a:rPr lang="en-GB" sz="1000" kern="100" dirty="0" err="1">
                <a:latin typeface="Aptos" panose="020B0004020202020204" pitchFamily="34" charset="0"/>
                <a:ea typeface="Yu Mincho" panose="02020400000000000000" pitchFamily="18" charset="-128"/>
                <a:cs typeface="Arial" panose="020B0604020202020204" pitchFamily="34" charset="0"/>
              </a:rPr>
              <a:t>Kropotov</a:t>
            </a:r>
            <a:r>
              <a:rPr lang="en-GB" sz="1000" kern="100" dirty="0">
                <a:latin typeface="Aptos" panose="020B0004020202020204" pitchFamily="34" charset="0"/>
                <a:ea typeface="Yu Mincho" panose="02020400000000000000" pitchFamily="18" charset="-128"/>
                <a:cs typeface="Arial" panose="020B0604020202020204" pitchFamily="34" charset="0"/>
              </a:rPr>
              <a:t>, “Optical Materials for the THz Range,” </a:t>
            </a:r>
            <a:r>
              <a:rPr lang="en-GB" sz="1000" i="1" kern="100" dirty="0">
                <a:latin typeface="Aptos" panose="020B0004020202020204" pitchFamily="34" charset="0"/>
                <a:ea typeface="Yu Mincho" panose="02020400000000000000" pitchFamily="18" charset="-128"/>
                <a:cs typeface="Arial" panose="020B0604020202020204" pitchFamily="34" charset="0"/>
              </a:rPr>
              <a:t>Opt. </a:t>
            </a:r>
            <a:r>
              <a:rPr lang="en-GB" sz="1000" i="1" kern="100" dirty="0" err="1">
                <a:latin typeface="Aptos" panose="020B0004020202020204" pitchFamily="34" charset="0"/>
                <a:ea typeface="Yu Mincho" panose="02020400000000000000" pitchFamily="18" charset="-128"/>
                <a:cs typeface="Arial" panose="020B0604020202020204" pitchFamily="34" charset="0"/>
              </a:rPr>
              <a:t>Spectrosc</a:t>
            </a:r>
            <a:r>
              <a:rPr lang="en-GB" sz="1000" i="1" kern="100" dirty="0">
                <a:latin typeface="Aptos" panose="020B0004020202020204" pitchFamily="34" charset="0"/>
                <a:ea typeface="Yu Mincho" panose="02020400000000000000" pitchFamily="18" charset="-128"/>
                <a:cs typeface="Arial" panose="020B0604020202020204" pitchFamily="34" charset="0"/>
              </a:rPr>
              <a:t>.</a:t>
            </a:r>
            <a:r>
              <a:rPr lang="en-GB" sz="1000" kern="100" dirty="0">
                <a:latin typeface="Aptos" panose="020B0004020202020204" pitchFamily="34" charset="0"/>
                <a:ea typeface="Yu Mincho" panose="02020400000000000000" pitchFamily="18" charset="-128"/>
                <a:cs typeface="Arial" panose="020B0604020202020204" pitchFamily="34" charset="0"/>
              </a:rPr>
              <a:t>, vol. 125, no. 6, pp. 1053–1064, 2018,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10.1134/S0030400X18120172.</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S. Sung </a:t>
            </a:r>
            <a:r>
              <a:rPr lang="en-GB" sz="1000" i="1" kern="100" dirty="0">
                <a:latin typeface="Aptos" panose="020B0004020202020204" pitchFamily="34" charset="0"/>
                <a:ea typeface="Yu Mincho" panose="02020400000000000000" pitchFamily="18" charset="-128"/>
                <a:cs typeface="Arial" panose="020B0604020202020204" pitchFamily="34" charset="0"/>
              </a:rPr>
              <a:t>et al.</a:t>
            </a:r>
            <a:r>
              <a:rPr lang="en-GB" sz="1000" kern="100" dirty="0">
                <a:latin typeface="Aptos" panose="020B0004020202020204" pitchFamily="34" charset="0"/>
                <a:ea typeface="Yu Mincho" panose="02020400000000000000" pitchFamily="18" charset="-128"/>
                <a:cs typeface="Arial" panose="020B0604020202020204" pitchFamily="34" charset="0"/>
              </a:rPr>
              <a:t>, “THz optical design considerations and optimization for medical imaging applications,” </a:t>
            </a:r>
            <a:r>
              <a:rPr lang="en-GB" sz="1000" i="1" kern="100" dirty="0">
                <a:latin typeface="Aptos" panose="020B0004020202020204" pitchFamily="34" charset="0"/>
                <a:ea typeface="Yu Mincho" panose="02020400000000000000" pitchFamily="18" charset="-128"/>
                <a:cs typeface="Arial" panose="020B0604020202020204" pitchFamily="34" charset="0"/>
              </a:rPr>
              <a:t>Terahertz Emit. </a:t>
            </a:r>
            <a:r>
              <a:rPr lang="en-GB" sz="1000" i="1" kern="100" dirty="0" err="1">
                <a:latin typeface="Aptos" panose="020B0004020202020204" pitchFamily="34" charset="0"/>
                <a:ea typeface="Yu Mincho" panose="02020400000000000000" pitchFamily="18" charset="-128"/>
                <a:cs typeface="Arial" panose="020B0604020202020204" pitchFamily="34" charset="0"/>
              </a:rPr>
              <a:t>Receiv</a:t>
            </a:r>
            <a:r>
              <a:rPr lang="en-GB" sz="1000" i="1" kern="100" dirty="0">
                <a:latin typeface="Aptos" panose="020B0004020202020204" pitchFamily="34" charset="0"/>
                <a:ea typeface="Yu Mincho" panose="02020400000000000000" pitchFamily="18" charset="-128"/>
                <a:cs typeface="Arial" panose="020B0604020202020204" pitchFamily="34" charset="0"/>
              </a:rPr>
              <a:t>. Appl. V</a:t>
            </a:r>
            <a:r>
              <a:rPr lang="en-GB" sz="1000" kern="100" dirty="0">
                <a:latin typeface="Aptos" panose="020B0004020202020204" pitchFamily="34" charset="0"/>
                <a:ea typeface="Yu Mincho" panose="02020400000000000000" pitchFamily="18" charset="-128"/>
                <a:cs typeface="Arial" panose="020B0604020202020204" pitchFamily="34" charset="0"/>
              </a:rPr>
              <a:t>, vol. 9199, p. 91990S, 2014,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10.1117/12.2062403.</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C. Brückner, G. </a:t>
            </a:r>
            <a:r>
              <a:rPr lang="en-GB" sz="1000" kern="100" dirty="0" err="1">
                <a:latin typeface="Aptos" panose="020B0004020202020204" pitchFamily="34" charset="0"/>
                <a:ea typeface="Yu Mincho" panose="02020400000000000000" pitchFamily="18" charset="-128"/>
                <a:cs typeface="Arial" panose="020B0604020202020204" pitchFamily="34" charset="0"/>
              </a:rPr>
              <a:t>Notni</a:t>
            </a:r>
            <a:r>
              <a:rPr lang="en-GB" sz="1000" kern="100" dirty="0">
                <a:latin typeface="Aptos" panose="020B0004020202020204" pitchFamily="34" charset="0"/>
                <a:ea typeface="Yu Mincho" panose="02020400000000000000" pitchFamily="18" charset="-128"/>
                <a:cs typeface="Arial" panose="020B0604020202020204" pitchFamily="34" charset="0"/>
              </a:rPr>
              <a:t>, and A. </a:t>
            </a:r>
            <a:r>
              <a:rPr lang="en-GB" sz="1000" kern="100" dirty="0" err="1">
                <a:latin typeface="Aptos" panose="020B0004020202020204" pitchFamily="34" charset="0"/>
                <a:ea typeface="Yu Mincho" panose="02020400000000000000" pitchFamily="18" charset="-128"/>
                <a:cs typeface="Arial" panose="020B0604020202020204" pitchFamily="34" charset="0"/>
              </a:rPr>
              <a:t>Tünnermann</a:t>
            </a:r>
            <a:r>
              <a:rPr lang="en-GB" sz="1000" kern="100" dirty="0">
                <a:latin typeface="Aptos" panose="020B0004020202020204" pitchFamily="34" charset="0"/>
                <a:ea typeface="Yu Mincho" panose="02020400000000000000" pitchFamily="18" charset="-128"/>
                <a:cs typeface="Arial" panose="020B0604020202020204" pitchFamily="34" charset="0"/>
              </a:rPr>
              <a:t>, “Optimal arrangement of 90° off-axis parabolic mirrors in THz setups,” </a:t>
            </a:r>
            <a:r>
              <a:rPr lang="en-GB" sz="1000" i="1" kern="100" dirty="0">
                <a:latin typeface="Aptos" panose="020B0004020202020204" pitchFamily="34" charset="0"/>
                <a:ea typeface="Yu Mincho" panose="02020400000000000000" pitchFamily="18" charset="-128"/>
                <a:cs typeface="Arial" panose="020B0604020202020204" pitchFamily="34" charset="0"/>
              </a:rPr>
              <a:t>Optik (</a:t>
            </a:r>
            <a:r>
              <a:rPr lang="en-GB" sz="1000" i="1" kern="100" dirty="0" err="1">
                <a:latin typeface="Aptos" panose="020B0004020202020204" pitchFamily="34" charset="0"/>
                <a:ea typeface="Yu Mincho" panose="02020400000000000000" pitchFamily="18" charset="-128"/>
                <a:cs typeface="Arial" panose="020B0604020202020204" pitchFamily="34" charset="0"/>
              </a:rPr>
              <a:t>Stuttg</a:t>
            </a:r>
            <a:r>
              <a:rPr lang="en-GB" sz="1000" i="1" kern="100" dirty="0">
                <a:latin typeface="Aptos" panose="020B0004020202020204" pitchFamily="34" charset="0"/>
                <a:ea typeface="Yu Mincho" panose="02020400000000000000" pitchFamily="18" charset="-128"/>
                <a:cs typeface="Arial" panose="020B0604020202020204" pitchFamily="34" charset="0"/>
              </a:rPr>
              <a:t>).</a:t>
            </a:r>
            <a:r>
              <a:rPr lang="en-GB" sz="1000" kern="100" dirty="0">
                <a:latin typeface="Aptos" panose="020B0004020202020204" pitchFamily="34" charset="0"/>
                <a:ea typeface="Yu Mincho" panose="02020400000000000000" pitchFamily="18" charset="-128"/>
                <a:cs typeface="Arial" panose="020B0604020202020204" pitchFamily="34" charset="0"/>
              </a:rPr>
              <a:t>, vol. 121, no. 1, pp. 113–119, 2010,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10.1016/j.ijleo.2008.05.024.</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342900" indent="-342900" algn="just">
              <a:lnSpc>
                <a:spcPct val="115000"/>
              </a:lnSpc>
              <a:spcBef>
                <a:spcPts val="500"/>
              </a:spcBef>
              <a:spcAft>
                <a:spcPts val="800"/>
              </a:spcAft>
              <a:buFont typeface="+mj-lt"/>
              <a:buAutoNum type="arabicPeriod" startAt="10"/>
            </a:pPr>
            <a:r>
              <a:rPr lang="en-GB" sz="1000" kern="100" dirty="0">
                <a:latin typeface="Aptos" panose="020B0004020202020204" pitchFamily="34" charset="0"/>
                <a:ea typeface="Yu Mincho" panose="02020400000000000000" pitchFamily="18" charset="-128"/>
                <a:cs typeface="Arial" panose="020B0604020202020204" pitchFamily="34" charset="0"/>
              </a:rPr>
              <a:t>N. Chopra and J. Lloyd-Hughes, “Optimum Optical Designs for Diffraction-Limited Terahertz Spectroscopy and Imaging Systems Using Off-Axis Parabolic Mirrors,” </a:t>
            </a:r>
            <a:r>
              <a:rPr lang="en-GB" sz="1000" i="1" kern="100" dirty="0">
                <a:latin typeface="Aptos" panose="020B0004020202020204" pitchFamily="34" charset="0"/>
                <a:ea typeface="Yu Mincho" panose="02020400000000000000" pitchFamily="18" charset="-128"/>
                <a:cs typeface="Arial" panose="020B0604020202020204" pitchFamily="34" charset="0"/>
              </a:rPr>
              <a:t>J. Infrared, </a:t>
            </a:r>
            <a:r>
              <a:rPr lang="en-GB" sz="1000" i="1" kern="100" dirty="0" err="1">
                <a:latin typeface="Aptos" panose="020B0004020202020204" pitchFamily="34" charset="0"/>
                <a:ea typeface="Yu Mincho" panose="02020400000000000000" pitchFamily="18" charset="-128"/>
                <a:cs typeface="Arial" panose="020B0604020202020204" pitchFamily="34" charset="0"/>
              </a:rPr>
              <a:t>Millimeter</a:t>
            </a:r>
            <a:r>
              <a:rPr lang="en-GB" sz="1000" i="1" kern="100" dirty="0">
                <a:latin typeface="Aptos" panose="020B0004020202020204" pitchFamily="34" charset="0"/>
                <a:ea typeface="Yu Mincho" panose="02020400000000000000" pitchFamily="18" charset="-128"/>
                <a:cs typeface="Arial" panose="020B0604020202020204" pitchFamily="34" charset="0"/>
              </a:rPr>
              <a:t>, Terahertz Waves</a:t>
            </a:r>
            <a:r>
              <a:rPr lang="en-GB" sz="1000" kern="100" dirty="0">
                <a:latin typeface="Aptos" panose="020B0004020202020204" pitchFamily="34" charset="0"/>
                <a:ea typeface="Yu Mincho" panose="02020400000000000000" pitchFamily="18" charset="-128"/>
                <a:cs typeface="Arial" panose="020B0604020202020204" pitchFamily="34" charset="0"/>
              </a:rPr>
              <a:t>, vol. 44, no. 11–12, pp. 981–997, 2023, </a:t>
            </a:r>
            <a:r>
              <a:rPr lang="en-GB" sz="1000" kern="100" dirty="0" err="1">
                <a:latin typeface="Aptos" panose="020B0004020202020204" pitchFamily="34" charset="0"/>
                <a:ea typeface="Yu Mincho" panose="02020400000000000000" pitchFamily="18" charset="-128"/>
                <a:cs typeface="Arial" panose="020B0604020202020204" pitchFamily="34" charset="0"/>
              </a:rPr>
              <a:t>doi</a:t>
            </a:r>
            <a:r>
              <a:rPr lang="en-GB" sz="1000" kern="100" dirty="0">
                <a:latin typeface="Aptos" panose="020B0004020202020204" pitchFamily="34" charset="0"/>
                <a:ea typeface="Yu Mincho" panose="02020400000000000000" pitchFamily="18" charset="-128"/>
                <a:cs typeface="Arial" panose="020B0604020202020204" pitchFamily="34" charset="0"/>
              </a:rPr>
              <a:t>: 10.1007/s10762-023-00949-8.</a:t>
            </a:r>
            <a:endParaRPr lang="en-GB" sz="1000" kern="100" dirty="0">
              <a:latin typeface="Aptos" panose="020B0004020202020204" pitchFamily="34" charset="0"/>
              <a:ea typeface="Yu Mincho" panose="02020400000000000000" pitchFamily="18" charset="-128"/>
              <a:cs typeface="Times New Roman" panose="02020603050405020304" pitchFamily="18" charset="0"/>
            </a:endParaRPr>
          </a:p>
          <a:p>
            <a:pPr marL="0" indent="0" algn="just">
              <a:buFont typeface="Arial" panose="020B0604020202020204" pitchFamily="34" charset="0"/>
              <a:buNone/>
            </a:pPr>
            <a:endParaRPr lang="en-GB" sz="2800" dirty="0"/>
          </a:p>
        </p:txBody>
      </p:sp>
    </p:spTree>
    <p:extLst>
      <p:ext uri="{BB962C8B-B14F-4D97-AF65-F5344CB8AC3E}">
        <p14:creationId xmlns:p14="http://schemas.microsoft.com/office/powerpoint/2010/main" val="213189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DF24C8-3339-D94A-3569-29397C92AAC2}"/>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l="29675" t="45507" r="31163" b="11008"/>
          <a:stretch>
            <a:fillRect/>
          </a:stretch>
        </p:blipFill>
        <p:spPr>
          <a:xfrm rot="5400000">
            <a:off x="3816133" y="287423"/>
            <a:ext cx="4559729" cy="3797299"/>
          </a:xfrm>
          <a:prstGeom prst="rect">
            <a:avLst/>
          </a:prstGeom>
          <a:ln>
            <a:noFill/>
          </a:ln>
          <a:effectLst>
            <a:softEdge rad="112500"/>
          </a:effectLst>
        </p:spPr>
      </p:pic>
      <p:sp>
        <p:nvSpPr>
          <p:cNvPr id="3" name="Date Placeholder 2">
            <a:extLst>
              <a:ext uri="{FF2B5EF4-FFF2-40B4-BE49-F238E27FC236}">
                <a16:creationId xmlns:a16="http://schemas.microsoft.com/office/drawing/2014/main" id="{6CF9CA34-E606-0847-29D8-6D7E4FF78D6F}"/>
              </a:ext>
            </a:extLst>
          </p:cNvPr>
          <p:cNvSpPr>
            <a:spLocks noGrp="1"/>
          </p:cNvSpPr>
          <p:nvPr>
            <p:ph type="dt" sz="half" idx="2"/>
          </p:nvPr>
        </p:nvSpPr>
        <p:spPr>
          <a:xfrm>
            <a:off x="5079847" y="4116752"/>
            <a:ext cx="2032306" cy="226444"/>
          </a:xfrm>
        </p:spPr>
        <p:txBody>
          <a:bodyPr/>
          <a:lstStyle/>
          <a:p>
            <a:r>
              <a:rPr lang="en-US"/>
              <a:t>October 15th, 2025</a:t>
            </a:r>
            <a:endParaRPr lang="en-GB"/>
          </a:p>
        </p:txBody>
      </p:sp>
      <p:sp>
        <p:nvSpPr>
          <p:cNvPr id="4" name="Footer Placeholder 3">
            <a:extLst>
              <a:ext uri="{FF2B5EF4-FFF2-40B4-BE49-F238E27FC236}">
                <a16:creationId xmlns:a16="http://schemas.microsoft.com/office/drawing/2014/main" id="{AB231C79-108C-AA1E-18FE-79ABFB68D0B6}"/>
              </a:ext>
            </a:extLst>
          </p:cNvPr>
          <p:cNvSpPr>
            <a:spLocks noGrp="1"/>
          </p:cNvSpPr>
          <p:nvPr>
            <p:ph type="ftr" sz="quarter" idx="3"/>
          </p:nvPr>
        </p:nvSpPr>
        <p:spPr>
          <a:xfrm>
            <a:off x="3573982" y="3695700"/>
            <a:ext cx="5044036" cy="226444"/>
          </a:xfrm>
        </p:spPr>
        <p:txBody>
          <a:bodyPr/>
          <a:lstStyle/>
          <a:p>
            <a:r>
              <a:rPr lang="en-GB"/>
              <a:t>Cockcroft PGR Conference</a:t>
            </a:r>
            <a:endParaRPr lang="en-GB" dirty="0"/>
          </a:p>
        </p:txBody>
      </p:sp>
      <p:sp>
        <p:nvSpPr>
          <p:cNvPr id="6" name="Title 5">
            <a:extLst>
              <a:ext uri="{FF2B5EF4-FFF2-40B4-BE49-F238E27FC236}">
                <a16:creationId xmlns:a16="http://schemas.microsoft.com/office/drawing/2014/main" id="{3CF68A71-4664-C4FA-357B-7F02B1FBAE64}"/>
              </a:ext>
            </a:extLst>
          </p:cNvPr>
          <p:cNvSpPr>
            <a:spLocks noGrp="1"/>
          </p:cNvSpPr>
          <p:nvPr>
            <p:ph type="ctrTitle"/>
          </p:nvPr>
        </p:nvSpPr>
        <p:spPr>
          <a:xfrm>
            <a:off x="3977785" y="2234370"/>
            <a:ext cx="4236427" cy="1046715"/>
          </a:xfrm>
        </p:spPr>
        <p:txBody>
          <a:bodyPr>
            <a:normAutofit/>
          </a:bodyPr>
          <a:lstStyle/>
          <a:p>
            <a:r>
              <a:rPr lang="en-US" noProof="0" dirty="0"/>
              <a:t>Thank you!</a:t>
            </a:r>
          </a:p>
        </p:txBody>
      </p:sp>
      <p:sp>
        <p:nvSpPr>
          <p:cNvPr id="7" name="TextBox 6">
            <a:extLst>
              <a:ext uri="{FF2B5EF4-FFF2-40B4-BE49-F238E27FC236}">
                <a16:creationId xmlns:a16="http://schemas.microsoft.com/office/drawing/2014/main" id="{BA31612D-8591-38B7-5EC5-4333704F9BBC}"/>
              </a:ext>
            </a:extLst>
          </p:cNvPr>
          <p:cNvSpPr txBox="1"/>
          <p:nvPr/>
        </p:nvSpPr>
        <p:spPr>
          <a:xfrm>
            <a:off x="494547" y="3399361"/>
            <a:ext cx="11202905" cy="307777"/>
          </a:xfrm>
          <a:prstGeom prst="rect">
            <a:avLst/>
          </a:prstGeom>
          <a:noFill/>
        </p:spPr>
        <p:txBody>
          <a:bodyPr wrap="square">
            <a:spAutoFit/>
          </a:bodyPr>
          <a:lstStyle/>
          <a:p>
            <a:pPr algn="ctr"/>
            <a:r>
              <a:rPr lang="en-US" sz="1400" i="1" noProof="0" dirty="0">
                <a:solidFill>
                  <a:schemeClr val="tx2"/>
                </a:solidFill>
              </a:rPr>
              <a:t>Any questions?</a:t>
            </a:r>
          </a:p>
        </p:txBody>
      </p:sp>
      <p:sp>
        <p:nvSpPr>
          <p:cNvPr id="10" name="Subtitle 6">
            <a:extLst>
              <a:ext uri="{FF2B5EF4-FFF2-40B4-BE49-F238E27FC236}">
                <a16:creationId xmlns:a16="http://schemas.microsoft.com/office/drawing/2014/main" id="{9A785200-F972-6467-E521-036A01E952B0}"/>
              </a:ext>
            </a:extLst>
          </p:cNvPr>
          <p:cNvSpPr txBox="1">
            <a:spLocks/>
          </p:cNvSpPr>
          <p:nvPr/>
        </p:nvSpPr>
        <p:spPr>
          <a:xfrm>
            <a:off x="3324854" y="4588678"/>
            <a:ext cx="5554992" cy="565148"/>
          </a:xfrm>
          <a:prstGeom prst="rect">
            <a:avLst/>
          </a:prstGeom>
        </p:spPr>
        <p:txBody>
          <a:bodyPr vert="horz" lIns="91440" tIns="45720" rIns="91440" bIns="45720" rtlCol="0" anchor="b">
            <a:normAutofit fontScale="92500" lnSpcReduction="20000"/>
          </a:bodyPr>
          <a:lstStyle>
            <a:lvl1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i="1" u="sng" noProof="0" dirty="0">
                <a:latin typeface="Aptos" panose="020B0004020202020204" pitchFamily="34" charset="0"/>
                <a:ea typeface="Aptos" panose="020B0004020202020204" pitchFamily="34" charset="0"/>
                <a:cs typeface="Times New Roman" panose="02020603050405020304" pitchFamily="18" charset="0"/>
              </a:rPr>
              <a:t>Ana Guisao-Betancur</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1,2</a:t>
            </a:r>
            <a:r>
              <a:rPr lang="en-US" sz="1400" noProof="0" dirty="0">
                <a:latin typeface="Aptos" panose="020B0004020202020204" pitchFamily="34" charset="0"/>
                <a:ea typeface="Aptos" panose="020B0004020202020204" pitchFamily="34" charset="0"/>
                <a:cs typeface="Times New Roman" panose="02020603050405020304" pitchFamily="18" charset="0"/>
              </a:rPr>
              <a:t>, Joseph Wolfenden</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1,2</a:t>
            </a:r>
            <a:r>
              <a:rPr lang="en-US" sz="1400" noProof="0" dirty="0">
                <a:latin typeface="Aptos" panose="020B0004020202020204" pitchFamily="34" charset="0"/>
                <a:ea typeface="Aptos" panose="020B0004020202020204" pitchFamily="34" charset="0"/>
                <a:cs typeface="Times New Roman" panose="02020603050405020304" pitchFamily="18" charset="0"/>
              </a:rPr>
              <a:t>, Erik Mansten</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3</a:t>
            </a:r>
            <a:r>
              <a:rPr lang="en-US" sz="1400" noProof="0" dirty="0">
                <a:latin typeface="Aptos" panose="020B0004020202020204" pitchFamily="34" charset="0"/>
                <a:ea typeface="Aptos" panose="020B0004020202020204" pitchFamily="34" charset="0"/>
                <a:cs typeface="Times New Roman" panose="02020603050405020304" pitchFamily="18" charset="0"/>
              </a:rPr>
              <a:t>, Sara Thorin</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3</a:t>
            </a:r>
            <a:r>
              <a:rPr lang="en-US" sz="1400" noProof="0" dirty="0">
                <a:latin typeface="Aptos" panose="020B0004020202020204" pitchFamily="34" charset="0"/>
                <a:ea typeface="Aptos" panose="020B0004020202020204" pitchFamily="34" charset="0"/>
                <a:cs typeface="Times New Roman" panose="02020603050405020304" pitchFamily="18" charset="0"/>
              </a:rPr>
              <a:t>, Johan Lundquist</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3</a:t>
            </a:r>
            <a:r>
              <a:rPr lang="en-US" sz="1400" noProof="0" dirty="0">
                <a:latin typeface="Aptos" panose="020B0004020202020204" pitchFamily="34" charset="0"/>
                <a:ea typeface="Aptos" panose="020B0004020202020204" pitchFamily="34" charset="0"/>
                <a:cs typeface="Times New Roman" panose="02020603050405020304" pitchFamily="18" charset="0"/>
              </a:rPr>
              <a:t>, Oliver Grimm</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3</a:t>
            </a:r>
            <a:r>
              <a:rPr lang="en-US" sz="1400" noProof="0" dirty="0">
                <a:latin typeface="Aptos" panose="020B0004020202020204" pitchFamily="34" charset="0"/>
                <a:ea typeface="Aptos" panose="020B0004020202020204" pitchFamily="34" charset="0"/>
                <a:cs typeface="Times New Roman" panose="02020603050405020304" pitchFamily="18" charset="0"/>
              </a:rPr>
              <a:t>, Carsten Welsch</a:t>
            </a:r>
            <a:r>
              <a:rPr lang="en-US" sz="1400" baseline="30000" noProof="0" dirty="0">
                <a:latin typeface="Aptos" panose="020B0004020202020204" pitchFamily="34" charset="0"/>
                <a:ea typeface="Aptos" panose="020B0004020202020204" pitchFamily="34" charset="0"/>
                <a:cs typeface="Times New Roman" panose="02020603050405020304" pitchFamily="18" charset="0"/>
              </a:rPr>
              <a:t>1,2</a:t>
            </a:r>
            <a:r>
              <a:rPr lang="en-US" sz="700" noProof="0" dirty="0"/>
              <a:t> </a:t>
            </a:r>
            <a:endParaRPr lang="en-US" sz="1400" noProof="0" dirty="0"/>
          </a:p>
          <a:p>
            <a:r>
              <a:rPr lang="en-US" sz="1200" i="1" noProof="0" dirty="0">
                <a:solidFill>
                  <a:schemeClr val="tx1">
                    <a:lumMod val="85000"/>
                  </a:schemeClr>
                </a:solidFill>
                <a:hlinkClick r:id="rId3">
                  <a:extLst>
                    <a:ext uri="{A12FA001-AC4F-418D-AE19-62706E023703}">
                      <ahyp:hlinkClr xmlns:ahyp="http://schemas.microsoft.com/office/drawing/2018/hyperlinkcolor" val="tx"/>
                    </a:ext>
                  </a:extLst>
                </a:hlinkClick>
              </a:rPr>
              <a:t>A.M.Guisao-Betancur@liverpool.ac.uk</a:t>
            </a:r>
            <a:endParaRPr lang="en-US" sz="1200" i="1" noProof="0" dirty="0">
              <a:solidFill>
                <a:schemeClr val="tx1">
                  <a:lumMod val="85000"/>
                </a:schemeClr>
              </a:solidFill>
            </a:endParaRPr>
          </a:p>
        </p:txBody>
      </p:sp>
      <p:sp>
        <p:nvSpPr>
          <p:cNvPr id="11" name="TextBox 10">
            <a:extLst>
              <a:ext uri="{FF2B5EF4-FFF2-40B4-BE49-F238E27FC236}">
                <a16:creationId xmlns:a16="http://schemas.microsoft.com/office/drawing/2014/main" id="{7932CC5E-CCDF-A177-200C-3BA8B19275B6}"/>
              </a:ext>
            </a:extLst>
          </p:cNvPr>
          <p:cNvSpPr txBox="1"/>
          <p:nvPr/>
        </p:nvSpPr>
        <p:spPr>
          <a:xfrm>
            <a:off x="4051300" y="5153826"/>
            <a:ext cx="4102100" cy="553998"/>
          </a:xfrm>
          <a:prstGeom prst="rect">
            <a:avLst/>
          </a:prstGeom>
          <a:noFill/>
        </p:spPr>
        <p:txBody>
          <a:bodyPr wrap="square">
            <a:spAutoFit/>
          </a:bodyPr>
          <a:lstStyle/>
          <a:p>
            <a:pPr>
              <a:buNone/>
            </a:pPr>
            <a:r>
              <a:rPr lang="en-US" sz="1000" b="1" kern="100" baseline="30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1</a:t>
            </a:r>
            <a:r>
              <a:rPr lang="en-US" sz="1000" kern="1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Department of Physics, University of Liverpool, Liverpool L69 7ZX, UK</a:t>
            </a:r>
          </a:p>
          <a:p>
            <a:pPr>
              <a:buNone/>
            </a:pPr>
            <a:r>
              <a:rPr lang="en-US" sz="1000" b="1" kern="100" baseline="30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2</a:t>
            </a:r>
            <a:r>
              <a:rPr lang="en-US" sz="1000" kern="1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Cockcroft Institute, Sci-Tech Daresbury, Daresbury WA4 4AD, UK</a:t>
            </a:r>
          </a:p>
          <a:p>
            <a:pPr>
              <a:buNone/>
            </a:pPr>
            <a:r>
              <a:rPr lang="en-US" sz="1000" b="1" baseline="30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3</a:t>
            </a:r>
            <a:r>
              <a:rPr lang="en-US" sz="1000" noProof="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MAX IV Laboratory, Lund University, Lund 224 84, Sweden</a:t>
            </a:r>
            <a:endParaRPr lang="en-US" sz="1000" noProof="0" dirty="0">
              <a:solidFill>
                <a:schemeClr val="tx1">
                  <a:lumMod val="75000"/>
                </a:schemeClr>
              </a:solidFill>
            </a:endParaRPr>
          </a:p>
        </p:txBody>
      </p:sp>
    </p:spTree>
    <p:extLst>
      <p:ext uri="{BB962C8B-B14F-4D97-AF65-F5344CB8AC3E}">
        <p14:creationId xmlns:p14="http://schemas.microsoft.com/office/powerpoint/2010/main" val="2508348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75D9-8B61-CF20-EB19-B37F4997F9BE}"/>
              </a:ext>
            </a:extLst>
          </p:cNvPr>
          <p:cNvSpPr>
            <a:spLocks noGrp="1"/>
          </p:cNvSpPr>
          <p:nvPr>
            <p:ph type="title"/>
          </p:nvPr>
        </p:nvSpPr>
        <p:spPr/>
        <p:txBody>
          <a:bodyPr/>
          <a:lstStyle/>
          <a:p>
            <a:r>
              <a:rPr lang="en-US" noProof="0" dirty="0"/>
              <a:t>Content overview</a:t>
            </a:r>
          </a:p>
        </p:txBody>
      </p:sp>
      <p:sp>
        <p:nvSpPr>
          <p:cNvPr id="3" name="Content Placeholder 2">
            <a:extLst>
              <a:ext uri="{FF2B5EF4-FFF2-40B4-BE49-F238E27FC236}">
                <a16:creationId xmlns:a16="http://schemas.microsoft.com/office/drawing/2014/main" id="{B25976BA-3C60-0828-4D76-6E08BBF7B261}"/>
              </a:ext>
            </a:extLst>
          </p:cNvPr>
          <p:cNvSpPr>
            <a:spLocks noGrp="1"/>
          </p:cNvSpPr>
          <p:nvPr>
            <p:ph sz="half" idx="1"/>
          </p:nvPr>
        </p:nvSpPr>
        <p:spPr>
          <a:xfrm>
            <a:off x="838099" y="1644447"/>
            <a:ext cx="7250823" cy="4114704"/>
          </a:xfrm>
        </p:spPr>
        <p:txBody>
          <a:bodyPr>
            <a:normAutofit/>
          </a:bodyPr>
          <a:lstStyle/>
          <a:p>
            <a:pPr marL="457200" indent="-457200">
              <a:spcAft>
                <a:spcPts val="1200"/>
              </a:spcAft>
              <a:buAutoNum type="arabicPeriod"/>
            </a:pPr>
            <a:r>
              <a:rPr lang="en-US" sz="3200" noProof="0" dirty="0"/>
              <a:t>Problem description</a:t>
            </a:r>
          </a:p>
          <a:p>
            <a:pPr marL="457200" indent="-457200">
              <a:spcAft>
                <a:spcPts val="1200"/>
              </a:spcAft>
              <a:buAutoNum type="arabicPeriod"/>
            </a:pPr>
            <a:r>
              <a:rPr lang="en-US" sz="3200" noProof="0" dirty="0"/>
              <a:t>Transition radiation-based monitor</a:t>
            </a:r>
          </a:p>
          <a:p>
            <a:pPr marL="457200" indent="-457200">
              <a:spcAft>
                <a:spcPts val="1200"/>
              </a:spcAft>
              <a:buAutoNum type="arabicPeriod"/>
            </a:pPr>
            <a:r>
              <a:rPr lang="en-US" sz="3200" noProof="0" dirty="0"/>
              <a:t>Designing for a short-pulse facility</a:t>
            </a:r>
          </a:p>
          <a:p>
            <a:pPr marL="457200" indent="-457200">
              <a:spcAft>
                <a:spcPts val="1200"/>
              </a:spcAft>
              <a:buAutoNum type="arabicPeriod"/>
            </a:pPr>
            <a:r>
              <a:rPr lang="en-US" sz="3200" noProof="0" dirty="0"/>
              <a:t>Results and discussion</a:t>
            </a:r>
          </a:p>
          <a:p>
            <a:pPr marL="457200" indent="-457200">
              <a:spcAft>
                <a:spcPts val="1200"/>
              </a:spcAft>
              <a:buAutoNum type="arabicPeriod"/>
            </a:pPr>
            <a:r>
              <a:rPr lang="en-US" sz="3200" noProof="0" dirty="0"/>
              <a:t>Next steps</a:t>
            </a:r>
          </a:p>
          <a:p>
            <a:pPr marL="0" indent="0">
              <a:spcAft>
                <a:spcPts val="1200"/>
              </a:spcAft>
              <a:buNone/>
            </a:pPr>
            <a:r>
              <a:rPr lang="en-US" sz="3200" noProof="0" dirty="0"/>
              <a:t>    References</a:t>
            </a:r>
          </a:p>
        </p:txBody>
      </p:sp>
      <p:sp>
        <p:nvSpPr>
          <p:cNvPr id="5" name="Slide Number Placeholder 4">
            <a:extLst>
              <a:ext uri="{FF2B5EF4-FFF2-40B4-BE49-F238E27FC236}">
                <a16:creationId xmlns:a16="http://schemas.microsoft.com/office/drawing/2014/main" id="{815BA127-9120-B470-5050-0D8AB7666DE1}"/>
              </a:ext>
            </a:extLst>
          </p:cNvPr>
          <p:cNvSpPr>
            <a:spLocks noGrp="1"/>
          </p:cNvSpPr>
          <p:nvPr>
            <p:ph type="sldNum" sz="quarter" idx="12"/>
          </p:nvPr>
        </p:nvSpPr>
        <p:spPr/>
        <p:txBody>
          <a:bodyPr/>
          <a:lstStyle/>
          <a:p>
            <a:fld id="{330EA680-D336-4FF7-8B7A-9848BB0A1C32}" type="slidenum">
              <a:rPr lang="en-GB" smtClean="0"/>
              <a:t>2</a:t>
            </a:fld>
            <a:endParaRPr lang="en-GB"/>
          </a:p>
        </p:txBody>
      </p:sp>
      <p:sp>
        <p:nvSpPr>
          <p:cNvPr id="6" name="Text Placeholder 5">
            <a:extLst>
              <a:ext uri="{FF2B5EF4-FFF2-40B4-BE49-F238E27FC236}">
                <a16:creationId xmlns:a16="http://schemas.microsoft.com/office/drawing/2014/main" id="{561B9B52-9525-9D87-29EF-C6E7D0E388DD}"/>
              </a:ext>
            </a:extLst>
          </p:cNvPr>
          <p:cNvSpPr>
            <a:spLocks noGrp="1"/>
          </p:cNvSpPr>
          <p:nvPr>
            <p:ph type="body" sz="quarter" idx="13"/>
          </p:nvPr>
        </p:nvSpPr>
        <p:spPr/>
        <p:txBody>
          <a:bodyPr>
            <a:normAutofit/>
          </a:bodyPr>
          <a:lstStyle/>
          <a:p>
            <a:r>
              <a:rPr lang="es-CO" dirty="0">
                <a:solidFill>
                  <a:schemeClr val="bg1">
                    <a:lumMod val="85000"/>
                  </a:schemeClr>
                </a:solidFill>
              </a:rPr>
              <a:t>----------------------------------------------------------------------------------------------------------------------------------------------</a:t>
            </a:r>
          </a:p>
        </p:txBody>
      </p:sp>
      <p:sp>
        <p:nvSpPr>
          <p:cNvPr id="7" name="Date Placeholder 6">
            <a:extLst>
              <a:ext uri="{FF2B5EF4-FFF2-40B4-BE49-F238E27FC236}">
                <a16:creationId xmlns:a16="http://schemas.microsoft.com/office/drawing/2014/main" id="{E5A6CEEF-749C-8410-6E38-A762EE17BA5D}"/>
              </a:ext>
            </a:extLst>
          </p:cNvPr>
          <p:cNvSpPr>
            <a:spLocks noGrp="1"/>
          </p:cNvSpPr>
          <p:nvPr>
            <p:ph type="dt" sz="half" idx="14"/>
          </p:nvPr>
        </p:nvSpPr>
        <p:spPr/>
        <p:txBody>
          <a:bodyPr/>
          <a:lstStyle/>
          <a:p>
            <a:r>
              <a:rPr lang="en-US"/>
              <a:t>October 15th, 2025</a:t>
            </a:r>
            <a:endParaRPr lang="en-GB" dirty="0"/>
          </a:p>
        </p:txBody>
      </p:sp>
      <p:sp>
        <p:nvSpPr>
          <p:cNvPr id="8" name="Footer Placeholder 7">
            <a:extLst>
              <a:ext uri="{FF2B5EF4-FFF2-40B4-BE49-F238E27FC236}">
                <a16:creationId xmlns:a16="http://schemas.microsoft.com/office/drawing/2014/main" id="{F8E7DA40-0E21-5538-B523-75117158F104}"/>
              </a:ext>
            </a:extLst>
          </p:cNvPr>
          <p:cNvSpPr>
            <a:spLocks noGrp="1"/>
          </p:cNvSpPr>
          <p:nvPr>
            <p:ph type="ftr" sz="quarter" idx="3"/>
          </p:nvPr>
        </p:nvSpPr>
        <p:spPr/>
        <p:txBody>
          <a:bodyPr/>
          <a:lstStyle/>
          <a:p>
            <a:r>
              <a:rPr lang="en-GB"/>
              <a:t>Cockcroft PGR Conference</a:t>
            </a:r>
            <a:endParaRPr lang="en-GB" dirty="0"/>
          </a:p>
        </p:txBody>
      </p:sp>
    </p:spTree>
    <p:extLst>
      <p:ext uri="{BB962C8B-B14F-4D97-AF65-F5344CB8AC3E}">
        <p14:creationId xmlns:p14="http://schemas.microsoft.com/office/powerpoint/2010/main" val="3139876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2F194-0D54-A20E-D7A8-590F5081A23C}"/>
              </a:ext>
            </a:extLst>
          </p:cNvPr>
          <p:cNvSpPr>
            <a:spLocks noGrp="1"/>
          </p:cNvSpPr>
          <p:nvPr>
            <p:ph type="title"/>
          </p:nvPr>
        </p:nvSpPr>
        <p:spPr/>
        <p:txBody>
          <a:bodyPr/>
          <a:lstStyle/>
          <a:p>
            <a:r>
              <a:rPr lang="en-US" dirty="0"/>
              <a:t>1. Problem description</a:t>
            </a:r>
            <a:endParaRPr lang="en-GB" dirty="0"/>
          </a:p>
        </p:txBody>
      </p:sp>
      <p:sp>
        <p:nvSpPr>
          <p:cNvPr id="5" name="Slide Number Placeholder 4">
            <a:extLst>
              <a:ext uri="{FF2B5EF4-FFF2-40B4-BE49-F238E27FC236}">
                <a16:creationId xmlns:a16="http://schemas.microsoft.com/office/drawing/2014/main" id="{F58C2DB4-0E15-5B67-CF82-19C715CEF2D2}"/>
              </a:ext>
            </a:extLst>
          </p:cNvPr>
          <p:cNvSpPr>
            <a:spLocks noGrp="1"/>
          </p:cNvSpPr>
          <p:nvPr>
            <p:ph type="sldNum" sz="quarter" idx="12"/>
          </p:nvPr>
        </p:nvSpPr>
        <p:spPr/>
        <p:txBody>
          <a:bodyPr/>
          <a:lstStyle/>
          <a:p>
            <a:fld id="{330EA680-D336-4FF7-8B7A-9848BB0A1C32}" type="slidenum">
              <a:rPr lang="en-GB" smtClean="0"/>
              <a:t>3</a:t>
            </a:fld>
            <a:endParaRPr lang="en-GB"/>
          </a:p>
        </p:txBody>
      </p:sp>
      <p:sp>
        <p:nvSpPr>
          <p:cNvPr id="6" name="Text Placeholder 5">
            <a:extLst>
              <a:ext uri="{FF2B5EF4-FFF2-40B4-BE49-F238E27FC236}">
                <a16:creationId xmlns:a16="http://schemas.microsoft.com/office/drawing/2014/main" id="{0E2628F4-957F-2703-D998-41CF0D30567A}"/>
              </a:ext>
            </a:extLst>
          </p:cNvPr>
          <p:cNvSpPr>
            <a:spLocks noGrp="1"/>
          </p:cNvSpPr>
          <p:nvPr>
            <p:ph type="body" sz="quarter" idx="13"/>
          </p:nvPr>
        </p:nvSpPr>
        <p:spPr/>
        <p:txBody>
          <a:bodyPr/>
          <a:lstStyle/>
          <a:p>
            <a:r>
              <a:rPr lang="en-US" noProof="0" dirty="0"/>
              <a:t>Need for monitoring ultrashort electron bunches in the femtosecond range</a:t>
            </a:r>
          </a:p>
        </p:txBody>
      </p:sp>
      <p:sp>
        <p:nvSpPr>
          <p:cNvPr id="7" name="Date Placeholder 6">
            <a:extLst>
              <a:ext uri="{FF2B5EF4-FFF2-40B4-BE49-F238E27FC236}">
                <a16:creationId xmlns:a16="http://schemas.microsoft.com/office/drawing/2014/main" id="{FA8F624F-A658-C739-F223-1D8FBA21A24A}"/>
              </a:ext>
            </a:extLst>
          </p:cNvPr>
          <p:cNvSpPr>
            <a:spLocks noGrp="1"/>
          </p:cNvSpPr>
          <p:nvPr>
            <p:ph type="dt" sz="half" idx="14"/>
          </p:nvPr>
        </p:nvSpPr>
        <p:spPr/>
        <p:txBody>
          <a:bodyPr/>
          <a:lstStyle/>
          <a:p>
            <a:r>
              <a:rPr lang="en-US"/>
              <a:t>October 15th, 2025</a:t>
            </a:r>
            <a:endParaRPr lang="en-GB" dirty="0"/>
          </a:p>
        </p:txBody>
      </p:sp>
      <p:sp>
        <p:nvSpPr>
          <p:cNvPr id="8" name="Footer Placeholder 7">
            <a:extLst>
              <a:ext uri="{FF2B5EF4-FFF2-40B4-BE49-F238E27FC236}">
                <a16:creationId xmlns:a16="http://schemas.microsoft.com/office/drawing/2014/main" id="{1D1DCA28-83D4-8D57-4D30-EB1738558F43}"/>
              </a:ext>
            </a:extLst>
          </p:cNvPr>
          <p:cNvSpPr>
            <a:spLocks noGrp="1"/>
          </p:cNvSpPr>
          <p:nvPr>
            <p:ph type="ftr" sz="quarter" idx="3"/>
          </p:nvPr>
        </p:nvSpPr>
        <p:spPr/>
        <p:txBody>
          <a:bodyPr/>
          <a:lstStyle/>
          <a:p>
            <a:r>
              <a:rPr lang="en-GB"/>
              <a:t>Cockcroft PGR Conference</a:t>
            </a:r>
            <a:endParaRPr lang="en-GB" dirty="0"/>
          </a:p>
        </p:txBody>
      </p:sp>
      <p:sp>
        <p:nvSpPr>
          <p:cNvPr id="9" name="Content Placeholder 11">
            <a:extLst>
              <a:ext uri="{FF2B5EF4-FFF2-40B4-BE49-F238E27FC236}">
                <a16:creationId xmlns:a16="http://schemas.microsoft.com/office/drawing/2014/main" id="{A223939B-9DA5-66B8-01C1-B1122134085B}"/>
              </a:ext>
            </a:extLst>
          </p:cNvPr>
          <p:cNvSpPr txBox="1">
            <a:spLocks/>
          </p:cNvSpPr>
          <p:nvPr/>
        </p:nvSpPr>
        <p:spPr>
          <a:xfrm>
            <a:off x="6172300" y="1644446"/>
            <a:ext cx="5181600" cy="411470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2F2E2E"/>
                </a:solidFill>
                <a:cs typeface="Arial" panose="020B0604020202020204" pitchFamily="34" charset="0"/>
              </a:rPr>
              <a:t>In the case of </a:t>
            </a:r>
            <a:r>
              <a:rPr lang="en-US" sz="1800" b="1" dirty="0">
                <a:solidFill>
                  <a:schemeClr val="accent1">
                    <a:lumMod val="75000"/>
                    <a:lumOff val="25000"/>
                  </a:schemeClr>
                </a:solidFill>
                <a:cs typeface="Arial" panose="020B0604020202020204" pitchFamily="34" charset="0"/>
              </a:rPr>
              <a:t>EuPRAXIA</a:t>
            </a:r>
            <a:r>
              <a:rPr lang="en-US" sz="1800" dirty="0">
                <a:solidFill>
                  <a:srgbClr val="2F2E2E"/>
                </a:solidFill>
                <a:cs typeface="Arial" panose="020B0604020202020204" pitchFamily="34" charset="0"/>
              </a:rPr>
              <a:t> and </a:t>
            </a:r>
            <a:r>
              <a:rPr lang="en-US" sz="1800" b="1" dirty="0">
                <a:solidFill>
                  <a:srgbClr val="2F2E2E"/>
                </a:solidFill>
                <a:cs typeface="Arial" panose="020B0604020202020204" pitchFamily="34" charset="0"/>
              </a:rPr>
              <a:t>other short-pulse accelerators</a:t>
            </a:r>
            <a:r>
              <a:rPr lang="en-US" sz="1800" dirty="0">
                <a:solidFill>
                  <a:srgbClr val="2F2E2E"/>
                </a:solidFill>
                <a:cs typeface="Arial" panose="020B0604020202020204" pitchFamily="34" charset="0"/>
              </a:rPr>
              <a:t>, bunch lengths can be </a:t>
            </a:r>
            <a:r>
              <a:rPr lang="en-US" sz="1800" b="1" dirty="0">
                <a:solidFill>
                  <a:srgbClr val="2F2E2E"/>
                </a:solidFill>
                <a:cs typeface="Arial" panose="020B0604020202020204" pitchFamily="34" charset="0"/>
              </a:rPr>
              <a:t>sub-fs </a:t>
            </a:r>
            <a:r>
              <a:rPr lang="en-US" sz="1800" b="1" dirty="0"/>
              <a:t>to a few hundreds of fs</a:t>
            </a:r>
            <a:r>
              <a:rPr lang="en-US" sz="1800" dirty="0"/>
              <a:t> long. This brings a </a:t>
            </a:r>
            <a:r>
              <a:rPr lang="en-US" sz="1800" b="1" dirty="0"/>
              <a:t>challenge</a:t>
            </a:r>
            <a:r>
              <a:rPr lang="en-US" sz="1800" dirty="0"/>
              <a:t> for the development </a:t>
            </a:r>
            <a:r>
              <a:rPr lang="en-US" sz="1800"/>
              <a:t>of longitudinal </a:t>
            </a:r>
            <a:r>
              <a:rPr lang="en-US" sz="1800" dirty="0"/>
              <a:t>diagnostics.</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p:txBody>
      </p:sp>
      <p:sp>
        <p:nvSpPr>
          <p:cNvPr id="10" name="Content Placeholder 2">
            <a:extLst>
              <a:ext uri="{FF2B5EF4-FFF2-40B4-BE49-F238E27FC236}">
                <a16:creationId xmlns:a16="http://schemas.microsoft.com/office/drawing/2014/main" id="{8E733457-CF60-F995-E10E-552E43B88D9D}"/>
              </a:ext>
            </a:extLst>
          </p:cNvPr>
          <p:cNvSpPr>
            <a:spLocks noGrp="1"/>
          </p:cNvSpPr>
          <p:nvPr>
            <p:ph sz="half" idx="1"/>
          </p:nvPr>
        </p:nvSpPr>
        <p:spPr>
          <a:xfrm>
            <a:off x="838100" y="1644447"/>
            <a:ext cx="5181600" cy="1651118"/>
          </a:xfrm>
        </p:spPr>
        <p:txBody>
          <a:bodyPr>
            <a:normAutofit/>
          </a:bodyPr>
          <a:lstStyle/>
          <a:p>
            <a:pPr marL="0" indent="0">
              <a:buNone/>
            </a:pPr>
            <a:r>
              <a:rPr lang="en-US" sz="1800" noProof="0" dirty="0">
                <a:solidFill>
                  <a:srgbClr val="2F2E2E"/>
                </a:solidFill>
                <a:effectLst/>
                <a:ea typeface="Calibri" panose="020F0502020204030204" pitchFamily="34" charset="0"/>
                <a:cs typeface="Arial" panose="020B0604020202020204" pitchFamily="34" charset="0"/>
              </a:rPr>
              <a:t>Plasma-based accelerators can produce </a:t>
            </a:r>
            <a:r>
              <a:rPr lang="en-US" sz="1800" b="1" noProof="0" dirty="0">
                <a:solidFill>
                  <a:srgbClr val="2F2E2E"/>
                </a:solidFill>
                <a:effectLst/>
                <a:ea typeface="Calibri" panose="020F0502020204030204" pitchFamily="34" charset="0"/>
                <a:cs typeface="Arial" panose="020B0604020202020204" pitchFamily="34" charset="0"/>
              </a:rPr>
              <a:t>ultra-short electron bunches</a:t>
            </a:r>
            <a:r>
              <a:rPr lang="en-US" sz="1800" noProof="0" dirty="0">
                <a:solidFill>
                  <a:srgbClr val="2F2E2E"/>
                </a:solidFill>
                <a:effectLst/>
                <a:ea typeface="Calibri" panose="020F0502020204030204" pitchFamily="34" charset="0"/>
                <a:cs typeface="Arial" panose="020B0604020202020204" pitchFamily="34" charset="0"/>
              </a:rPr>
              <a:t> and impart </a:t>
            </a:r>
            <a:r>
              <a:rPr lang="en-US" sz="1800" b="1" noProof="0" dirty="0">
                <a:solidFill>
                  <a:srgbClr val="2F2E2E"/>
                </a:solidFill>
                <a:effectLst/>
                <a:ea typeface="Calibri" panose="020F0502020204030204" pitchFamily="34" charset="0"/>
                <a:cs typeface="Arial" panose="020B0604020202020204" pitchFamily="34" charset="0"/>
              </a:rPr>
              <a:t>energy gain of several GeV </a:t>
            </a:r>
            <a:r>
              <a:rPr lang="en-US" sz="1800" noProof="0" dirty="0">
                <a:solidFill>
                  <a:srgbClr val="2F2E2E"/>
                </a:solidFill>
                <a:effectLst/>
                <a:ea typeface="Calibri" panose="020F0502020204030204" pitchFamily="34" charset="0"/>
                <a:cs typeface="Arial" panose="020B0604020202020204" pitchFamily="34" charset="0"/>
              </a:rPr>
              <a:t>with accelerating distances of </a:t>
            </a:r>
            <a:r>
              <a:rPr lang="en-US" sz="1800" b="1" noProof="0" dirty="0">
                <a:solidFill>
                  <a:srgbClr val="2F2E2E"/>
                </a:solidFill>
                <a:effectLst/>
                <a:ea typeface="Calibri" panose="020F0502020204030204" pitchFamily="34" charset="0"/>
                <a:cs typeface="Arial" panose="020B0604020202020204" pitchFamily="34" charset="0"/>
              </a:rPr>
              <a:t>only few centimeters</a:t>
            </a:r>
            <a:r>
              <a:rPr lang="en-US" sz="1800" noProof="0" dirty="0">
                <a:solidFill>
                  <a:srgbClr val="2F2E2E"/>
                </a:solidFill>
                <a:effectLst/>
                <a:ea typeface="Calibri" panose="020F0502020204030204" pitchFamily="34" charset="0"/>
                <a:cs typeface="Arial" panose="020B0604020202020204" pitchFamily="34" charset="0"/>
              </a:rPr>
              <a:t>.</a:t>
            </a:r>
          </a:p>
          <a:p>
            <a:pPr marL="0" indent="0">
              <a:buNone/>
            </a:pPr>
            <a:endParaRPr lang="en-US" sz="1800" noProof="0" dirty="0">
              <a:solidFill>
                <a:srgbClr val="2F2E2E"/>
              </a:solidFill>
              <a:cs typeface="Arial" panose="020B0604020202020204" pitchFamily="34" charset="0"/>
            </a:endParaRPr>
          </a:p>
          <a:p>
            <a:pPr marL="0" indent="0">
              <a:buNone/>
            </a:pPr>
            <a:endParaRPr lang="en-US" sz="1800" noProof="0" dirty="0">
              <a:solidFill>
                <a:srgbClr val="2F2E2E"/>
              </a:solidFill>
              <a:cs typeface="Arial" panose="020B0604020202020204" pitchFamily="34" charset="0"/>
            </a:endParaRPr>
          </a:p>
        </p:txBody>
      </p:sp>
      <p:pic>
        <p:nvPicPr>
          <p:cNvPr id="14" name="Picture 13">
            <a:extLst>
              <a:ext uri="{FF2B5EF4-FFF2-40B4-BE49-F238E27FC236}">
                <a16:creationId xmlns:a16="http://schemas.microsoft.com/office/drawing/2014/main" id="{34161EC4-D8EB-A018-7009-09F96BAE5ABA}"/>
              </a:ext>
            </a:extLst>
          </p:cNvPr>
          <p:cNvPicPr>
            <a:picLocks noChangeAspect="1"/>
          </p:cNvPicPr>
          <p:nvPr/>
        </p:nvPicPr>
        <p:blipFill>
          <a:blip r:embed="rId2"/>
          <a:srcRect b="50140"/>
          <a:stretch/>
        </p:blipFill>
        <p:spPr>
          <a:xfrm>
            <a:off x="1570266" y="3634706"/>
            <a:ext cx="3618782" cy="1814974"/>
          </a:xfrm>
          <a:prstGeom prst="rect">
            <a:avLst/>
          </a:prstGeom>
        </p:spPr>
      </p:pic>
      <p:sp>
        <p:nvSpPr>
          <p:cNvPr id="18" name="TextBox 17">
            <a:extLst>
              <a:ext uri="{FF2B5EF4-FFF2-40B4-BE49-F238E27FC236}">
                <a16:creationId xmlns:a16="http://schemas.microsoft.com/office/drawing/2014/main" id="{2E79FDA0-9CEE-8C81-F4D4-D69E79BE8F86}"/>
              </a:ext>
            </a:extLst>
          </p:cNvPr>
          <p:cNvSpPr txBox="1"/>
          <p:nvPr/>
        </p:nvSpPr>
        <p:spPr>
          <a:xfrm>
            <a:off x="1097280" y="2970332"/>
            <a:ext cx="4564752" cy="646331"/>
          </a:xfrm>
          <a:prstGeom prst="rect">
            <a:avLst/>
          </a:prstGeom>
          <a:noFill/>
        </p:spPr>
        <p:txBody>
          <a:bodyPr wrap="square">
            <a:spAutoFit/>
          </a:bodyPr>
          <a:lstStyle/>
          <a:p>
            <a:pPr algn="ctr"/>
            <a:r>
              <a:rPr lang="en-US" sz="1200" b="1" i="1" noProof="0" dirty="0"/>
              <a:t>Figure 1</a:t>
            </a:r>
            <a:r>
              <a:rPr lang="en-US" sz="1200" b="1" dirty="0"/>
              <a:t>.</a:t>
            </a:r>
            <a:r>
              <a:rPr lang="en-US" sz="1200" noProof="0" dirty="0"/>
              <a:t> </a:t>
            </a:r>
            <a:r>
              <a:rPr lang="en-US" sz="1200" dirty="0"/>
              <a:t>Wakefield generation and electron beam acceleration in a plasma accelerator showing the behavior in a laser-driven plasma (</a:t>
            </a:r>
            <a:r>
              <a:rPr lang="en-US" sz="1200" dirty="0" err="1"/>
              <a:t>wakefield</a:t>
            </a:r>
            <a:r>
              <a:rPr lang="en-US" sz="1200" dirty="0"/>
              <a:t>) accelerator </a:t>
            </a:r>
            <a:r>
              <a:rPr lang="en-US" sz="1200" dirty="0">
                <a:solidFill>
                  <a:srgbClr val="2F2E2E"/>
                </a:solidFill>
                <a:ea typeface="Calibri" panose="020F0502020204030204" pitchFamily="34" charset="0"/>
                <a:cs typeface="Arial" panose="020B0604020202020204" pitchFamily="34" charset="0"/>
              </a:rPr>
              <a:t>(LWFA)</a:t>
            </a:r>
            <a:r>
              <a:rPr lang="en-US" sz="1200" dirty="0"/>
              <a:t> .</a:t>
            </a:r>
            <a:endParaRPr lang="en-US" sz="1200" noProof="0" dirty="0"/>
          </a:p>
        </p:txBody>
      </p:sp>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FDC727E6-5D3B-DCD0-CD79-4295B2818961}"/>
                  </a:ext>
                </a:extLst>
              </p:cNvPr>
              <p:cNvGraphicFramePr>
                <a:graphicFrameLocks noGrp="1"/>
              </p:cNvGraphicFramePr>
              <p:nvPr>
                <p:extLst>
                  <p:ext uri="{D42A27DB-BD31-4B8C-83A1-F6EECF244321}">
                    <p14:modId xmlns:p14="http://schemas.microsoft.com/office/powerpoint/2010/main" val="221636569"/>
                  </p:ext>
                </p:extLst>
              </p:nvPr>
            </p:nvGraphicFramePr>
            <p:xfrm>
              <a:off x="6877863" y="3665830"/>
              <a:ext cx="3769565" cy="2042160"/>
            </p:xfrm>
            <a:graphic>
              <a:graphicData uri="http://schemas.openxmlformats.org/drawingml/2006/table">
                <a:tbl>
                  <a:tblPr firstRow="1" bandRow="1">
                    <a:tableStyleId>{5C22544A-7EE6-4342-B048-85BDC9FD1C3A}</a:tableStyleId>
                  </a:tblPr>
                  <a:tblGrid>
                    <a:gridCol w="1789565">
                      <a:extLst>
                        <a:ext uri="{9D8B030D-6E8A-4147-A177-3AD203B41FA5}">
                          <a16:colId xmlns:a16="http://schemas.microsoft.com/office/drawing/2014/main" val="2469007450"/>
                        </a:ext>
                      </a:extLst>
                    </a:gridCol>
                    <a:gridCol w="1980000">
                      <a:extLst>
                        <a:ext uri="{9D8B030D-6E8A-4147-A177-3AD203B41FA5}">
                          <a16:colId xmlns:a16="http://schemas.microsoft.com/office/drawing/2014/main" val="1399642243"/>
                        </a:ext>
                      </a:extLst>
                    </a:gridCol>
                  </a:tblGrid>
                  <a:tr h="288000">
                    <a:tc>
                      <a:txBody>
                        <a:bodyPr/>
                        <a:lstStyle/>
                        <a:p>
                          <a:pPr algn="ctr"/>
                          <a:r>
                            <a:rPr lang="en-US" sz="1400" noProof="0" dirty="0">
                              <a:effectLst>
                                <a:outerShdw blurRad="38100" dist="38100" dir="2700000" algn="tl">
                                  <a:srgbClr val="000000">
                                    <a:alpha val="43137"/>
                                  </a:srgbClr>
                                </a:outerShdw>
                              </a:effectLst>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ctr"/>
                          <a:r>
                            <a:rPr lang="en-US" sz="1400" noProof="0" dirty="0">
                              <a:effectLst>
                                <a:outerShdw blurRad="38100" dist="38100" dir="2700000" algn="tl">
                                  <a:srgbClr val="000000">
                                    <a:alpha val="43137"/>
                                  </a:srgbClr>
                                </a:outerShdw>
                              </a:effectLst>
                            </a:rPr>
                            <a:t>Range of exploration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409626740"/>
                      </a:ext>
                    </a:extLst>
                  </a:tr>
                  <a:tr h="252000">
                    <a:tc>
                      <a:txBody>
                        <a:bodyPr/>
                        <a:lstStyle/>
                        <a:p>
                          <a:pPr algn="r"/>
                          <a:r>
                            <a:rPr lang="en-US" sz="1200" b="1" noProof="0" dirty="0"/>
                            <a:t>Bunch length (FWHM)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s-CO" sz="1300" b="1" i="1" noProof="0" dirty="0" smtClean="0">
                                    <a:solidFill>
                                      <a:schemeClr val="tx1"/>
                                    </a:solidFill>
                                    <a:latin typeface="Cambria Math" panose="02040503050406030204" pitchFamily="18" charset="0"/>
                                  </a:rPr>
                                  <m:t>&lt;</m:t>
                                </m:r>
                                <m:r>
                                  <a:rPr lang="es-CO" sz="1300" b="1" i="1" noProof="0" dirty="0" smtClean="0">
                                    <a:solidFill>
                                      <a:schemeClr val="tx1"/>
                                    </a:solidFill>
                                    <a:latin typeface="Cambria Math" panose="02040503050406030204" pitchFamily="18" charset="0"/>
                                  </a:rPr>
                                  <m:t>𝟑𝟎</m:t>
                                </m:r>
                                <m:r>
                                  <a:rPr lang="es-CO" sz="1300" b="1" i="1" noProof="0" dirty="0" smtClean="0">
                                    <a:solidFill>
                                      <a:schemeClr val="tx1"/>
                                    </a:solidFill>
                                    <a:latin typeface="Cambria Math" panose="02040503050406030204" pitchFamily="18" charset="0"/>
                                  </a:rPr>
                                  <m:t> </m:t>
                                </m:r>
                                <m:r>
                                  <a:rPr lang="en-US" sz="1300" b="1" i="0" noProof="0" dirty="0" smtClean="0">
                                    <a:solidFill>
                                      <a:schemeClr val="tx1"/>
                                    </a:solidFill>
                                    <a:latin typeface="Cambria Math" panose="02040503050406030204" pitchFamily="18" charset="0"/>
                                  </a:rPr>
                                  <m:t>𝐟𝐬</m:t>
                                </m:r>
                              </m:oMath>
                            </m:oMathPara>
                          </a14:m>
                          <a:endParaRPr lang="en-US" sz="1300" b="1" i="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4555105"/>
                      </a:ext>
                    </a:extLst>
                  </a:tr>
                  <a:tr h="252000">
                    <a:tc>
                      <a:txBody>
                        <a:bodyPr/>
                        <a:lstStyle/>
                        <a:p>
                          <a:pPr algn="r"/>
                          <a:r>
                            <a:rPr lang="en-US" sz="1200" noProof="0" dirty="0"/>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s-CO" sz="1300" b="0" i="1" noProof="0" smtClean="0">
                                    <a:solidFill>
                                      <a:schemeClr val="tx1"/>
                                    </a:solidFill>
                                    <a:latin typeface="Cambria Math" panose="02040503050406030204" pitchFamily="18" charset="0"/>
                                  </a:rPr>
                                  <m:t>1−5 </m:t>
                                </m:r>
                                <m:r>
                                  <m:rPr>
                                    <m:sty m:val="p"/>
                                  </m:rPr>
                                  <a:rPr lang="es-CO" sz="1300" b="0" i="0" noProof="0" smtClean="0">
                                    <a:solidFill>
                                      <a:schemeClr val="tx1"/>
                                    </a:solidFill>
                                    <a:latin typeface="Cambria Math" panose="02040503050406030204" pitchFamily="18" charset="0"/>
                                  </a:rPr>
                                  <m:t>GeV</m:t>
                                </m:r>
                              </m:oMath>
                            </m:oMathPara>
                          </a14:m>
                          <a:endParaRPr lang="en-US" sz="1300" i="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881192"/>
                      </a:ext>
                    </a:extLst>
                  </a:tr>
                  <a:tr h="252000">
                    <a:tc>
                      <a:txBody>
                        <a:bodyPr/>
                        <a:lstStyle/>
                        <a:p>
                          <a:pPr algn="r"/>
                          <a:r>
                            <a:rPr lang="en-US" sz="1200" noProof="0" dirty="0"/>
                            <a:t>Bunch 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s-CO" sz="1300" b="0" i="1" noProof="0" smtClean="0">
                                    <a:solidFill>
                                      <a:schemeClr val="tx1"/>
                                    </a:solidFill>
                                    <a:latin typeface="Cambria Math" panose="02040503050406030204" pitchFamily="18" charset="0"/>
                                    <a:ea typeface="Cambria Math" panose="02040503050406030204" pitchFamily="18" charset="0"/>
                                  </a:rPr>
                                  <m:t>5−100 </m:t>
                                </m:r>
                                <m:r>
                                  <m:rPr>
                                    <m:sty m:val="p"/>
                                  </m:rPr>
                                  <a:rPr lang="es-CO" sz="1300" b="0" i="0" noProof="0" smtClean="0">
                                    <a:solidFill>
                                      <a:schemeClr val="tx1"/>
                                    </a:solidFill>
                                    <a:latin typeface="Cambria Math" panose="02040503050406030204" pitchFamily="18" charset="0"/>
                                    <a:ea typeface="Cambria Math" panose="02040503050406030204" pitchFamily="18" charset="0"/>
                                  </a:rPr>
                                  <m:t>pC</m:t>
                                </m:r>
                              </m:oMath>
                            </m:oMathPara>
                          </a14:m>
                          <a:endParaRPr lang="en-US" sz="1300" i="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7490346"/>
                      </a:ext>
                    </a:extLst>
                  </a:tr>
                  <a:tr h="252000">
                    <a:tc>
                      <a:txBody>
                        <a:bodyPr/>
                        <a:lstStyle/>
                        <a:p>
                          <a:pPr algn="r"/>
                          <a:r>
                            <a:rPr lang="en-US" sz="1200" noProof="0" dirty="0"/>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s-CO" sz="1300" b="0" i="1" noProof="0" smtClean="0">
                                    <a:solidFill>
                                      <a:schemeClr val="tx1"/>
                                    </a:solidFill>
                                    <a:latin typeface="Cambria Math" panose="02040503050406030204" pitchFamily="18" charset="0"/>
                                  </a:rPr>
                                  <m:t>20−100 </m:t>
                                </m:r>
                                <m:r>
                                  <m:rPr>
                                    <m:sty m:val="p"/>
                                  </m:rPr>
                                  <a:rPr lang="es-CO" sz="1300" b="0" i="0" noProof="0" smtClean="0">
                                    <a:solidFill>
                                      <a:schemeClr val="tx1"/>
                                    </a:solidFill>
                                    <a:latin typeface="Cambria Math" panose="02040503050406030204" pitchFamily="18" charset="0"/>
                                  </a:rPr>
                                  <m:t>Hz</m:t>
                                </m:r>
                              </m:oMath>
                            </m:oMathPara>
                          </a14:m>
                          <a:endParaRPr lang="en-US" sz="1300" i="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49054889"/>
                      </a:ext>
                    </a:extLst>
                  </a:tr>
                  <a:tr h="252000">
                    <a:tc>
                      <a:txBody>
                        <a:bodyPr/>
                        <a:lstStyle/>
                        <a:p>
                          <a:pPr algn="r"/>
                          <a:r>
                            <a:rPr lang="en-US" sz="1200" noProof="0" dirty="0" err="1"/>
                            <a:t>Normalised</a:t>
                          </a:r>
                          <a:r>
                            <a:rPr lang="en-US" sz="1200" noProof="0" dirty="0"/>
                            <a:t> emittance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300" i="1" noProof="0" smtClean="0">
                                    <a:solidFill>
                                      <a:schemeClr val="tx1"/>
                                    </a:solidFill>
                                    <a:latin typeface="Cambria Math" panose="02040503050406030204" pitchFamily="18" charset="0"/>
                                    <a:ea typeface="Cambria Math" panose="02040503050406030204" pitchFamily="18" charset="0"/>
                                  </a:rPr>
                                  <m:t>≤</m:t>
                                </m:r>
                                <m:r>
                                  <a:rPr lang="es-CO" sz="1300" b="0" i="1" noProof="0" smtClean="0">
                                    <a:solidFill>
                                      <a:schemeClr val="tx1"/>
                                    </a:solidFill>
                                    <a:latin typeface="Cambria Math" panose="02040503050406030204" pitchFamily="18" charset="0"/>
                                    <a:ea typeface="Cambria Math" panose="02040503050406030204" pitchFamily="18" charset="0"/>
                                  </a:rPr>
                                  <m:t>1 </m:t>
                                </m:r>
                                <m:r>
                                  <m:rPr>
                                    <m:sty m:val="p"/>
                                  </m:rPr>
                                  <a:rPr lang="es-CO" sz="1300" b="0" i="0" noProof="0" smtClean="0">
                                    <a:solidFill>
                                      <a:schemeClr val="tx1"/>
                                    </a:solidFill>
                                    <a:latin typeface="Cambria Math" panose="02040503050406030204" pitchFamily="18" charset="0"/>
                                    <a:ea typeface="Cambria Math" panose="02040503050406030204" pitchFamily="18" charset="0"/>
                                  </a:rPr>
                                  <m:t>mm</m:t>
                                </m:r>
                                <m:r>
                                  <a:rPr lang="es-CO" sz="1300" b="0" i="0" noProof="0" smtClean="0">
                                    <a:solidFill>
                                      <a:schemeClr val="tx1"/>
                                    </a:solidFill>
                                    <a:latin typeface="Cambria Math" panose="02040503050406030204" pitchFamily="18" charset="0"/>
                                    <a:ea typeface="Cambria Math" panose="02040503050406030204" pitchFamily="18" charset="0"/>
                                  </a:rPr>
                                  <m:t> </m:t>
                                </m:r>
                                <m:r>
                                  <m:rPr>
                                    <m:sty m:val="p"/>
                                  </m:rPr>
                                  <a:rPr lang="es-CO" sz="1300" b="0" i="0" noProof="0" smtClean="0">
                                    <a:solidFill>
                                      <a:schemeClr val="tx1"/>
                                    </a:solidFill>
                                    <a:latin typeface="Cambria Math" panose="02040503050406030204" pitchFamily="18" charset="0"/>
                                    <a:ea typeface="Cambria Math" panose="02040503050406030204" pitchFamily="18" charset="0"/>
                                  </a:rPr>
                                  <m:t>mrad</m:t>
                                </m:r>
                              </m:oMath>
                            </m:oMathPara>
                          </a14:m>
                          <a:endParaRPr lang="en-US" sz="1300" i="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4455399"/>
                      </a:ext>
                    </a:extLst>
                  </a:tr>
                  <a:tr h="252000">
                    <a:tc>
                      <a:txBody>
                        <a:bodyPr/>
                        <a:lstStyle/>
                        <a:p>
                          <a:pPr algn="r"/>
                          <a:r>
                            <a:rPr lang="en-US" sz="1200" noProof="0" dirty="0"/>
                            <a:t>Energy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CO" sz="1300" b="0" i="1" noProof="0" smtClean="0">
                                    <a:solidFill>
                                      <a:schemeClr val="tx1"/>
                                    </a:solidFill>
                                    <a:latin typeface="Cambria Math" panose="02040503050406030204" pitchFamily="18" charset="0"/>
                                    <a:ea typeface="Cambria Math" panose="02040503050406030204" pitchFamily="18" charset="0"/>
                                  </a:rPr>
                                  <m:t>&lt;1 %</m:t>
                                </m:r>
                              </m:oMath>
                            </m:oMathPara>
                          </a14:m>
                          <a:endParaRPr lang="en-US" sz="1300" i="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36456"/>
                      </a:ext>
                    </a:extLst>
                  </a:tr>
                </a:tbl>
              </a:graphicData>
            </a:graphic>
          </p:graphicFrame>
        </mc:Choice>
        <mc:Fallback xmlns="">
          <p:graphicFrame>
            <p:nvGraphicFramePr>
              <p:cNvPr id="21" name="Table 20">
                <a:extLst>
                  <a:ext uri="{FF2B5EF4-FFF2-40B4-BE49-F238E27FC236}">
                    <a16:creationId xmlns:a16="http://schemas.microsoft.com/office/drawing/2014/main" id="{FDC727E6-5D3B-DCD0-CD79-4295B2818961}"/>
                  </a:ext>
                </a:extLst>
              </p:cNvPr>
              <p:cNvGraphicFramePr>
                <a:graphicFrameLocks noGrp="1"/>
              </p:cNvGraphicFramePr>
              <p:nvPr>
                <p:extLst>
                  <p:ext uri="{D42A27DB-BD31-4B8C-83A1-F6EECF244321}">
                    <p14:modId xmlns:p14="http://schemas.microsoft.com/office/powerpoint/2010/main" val="221636569"/>
                  </p:ext>
                </p:extLst>
              </p:nvPr>
            </p:nvGraphicFramePr>
            <p:xfrm>
              <a:off x="6877863" y="3665830"/>
              <a:ext cx="3769565" cy="2042160"/>
            </p:xfrm>
            <a:graphic>
              <a:graphicData uri="http://schemas.openxmlformats.org/drawingml/2006/table">
                <a:tbl>
                  <a:tblPr firstRow="1" bandRow="1">
                    <a:tableStyleId>{5C22544A-7EE6-4342-B048-85BDC9FD1C3A}</a:tableStyleId>
                  </a:tblPr>
                  <a:tblGrid>
                    <a:gridCol w="1789565">
                      <a:extLst>
                        <a:ext uri="{9D8B030D-6E8A-4147-A177-3AD203B41FA5}">
                          <a16:colId xmlns:a16="http://schemas.microsoft.com/office/drawing/2014/main" val="2469007450"/>
                        </a:ext>
                      </a:extLst>
                    </a:gridCol>
                    <a:gridCol w="1980000">
                      <a:extLst>
                        <a:ext uri="{9D8B030D-6E8A-4147-A177-3AD203B41FA5}">
                          <a16:colId xmlns:a16="http://schemas.microsoft.com/office/drawing/2014/main" val="1399642243"/>
                        </a:ext>
                      </a:extLst>
                    </a:gridCol>
                  </a:tblGrid>
                  <a:tr h="304800">
                    <a:tc>
                      <a:txBody>
                        <a:bodyPr/>
                        <a:lstStyle/>
                        <a:p>
                          <a:pPr algn="ctr"/>
                          <a:r>
                            <a:rPr lang="en-US" sz="1400" noProof="0" dirty="0">
                              <a:effectLst>
                                <a:outerShdw blurRad="38100" dist="38100" dir="2700000" algn="tl">
                                  <a:srgbClr val="000000">
                                    <a:alpha val="43137"/>
                                  </a:srgbClr>
                                </a:outerShdw>
                              </a:effectLst>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ctr"/>
                          <a:r>
                            <a:rPr lang="en-US" sz="1400" noProof="0" dirty="0">
                              <a:effectLst>
                                <a:outerShdw blurRad="38100" dist="38100" dir="2700000" algn="tl">
                                  <a:srgbClr val="000000">
                                    <a:alpha val="43137"/>
                                  </a:srgbClr>
                                </a:outerShdw>
                              </a:effectLst>
                            </a:rPr>
                            <a:t>Range of exploration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409626740"/>
                      </a:ext>
                    </a:extLst>
                  </a:tr>
                  <a:tr h="289560">
                    <a:tc>
                      <a:txBody>
                        <a:bodyPr/>
                        <a:lstStyle/>
                        <a:p>
                          <a:pPr algn="r"/>
                          <a:r>
                            <a:rPr lang="en-US" sz="1200" b="1" noProof="0" dirty="0"/>
                            <a:t>Bunch length (FWHM)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769" t="-108333" r="-1231" b="-504167"/>
                          </a:stretch>
                        </a:blipFill>
                      </a:tcPr>
                    </a:tc>
                    <a:extLst>
                      <a:ext uri="{0D108BD9-81ED-4DB2-BD59-A6C34878D82A}">
                        <a16:rowId xmlns:a16="http://schemas.microsoft.com/office/drawing/2014/main" val="1244555105"/>
                      </a:ext>
                    </a:extLst>
                  </a:tr>
                  <a:tr h="289560">
                    <a:tc>
                      <a:txBody>
                        <a:bodyPr/>
                        <a:lstStyle/>
                        <a:p>
                          <a:pPr algn="r"/>
                          <a:r>
                            <a:rPr lang="en-US" sz="1200" noProof="0" dirty="0"/>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769" t="-212766" r="-1231" b="-414894"/>
                          </a:stretch>
                        </a:blipFill>
                      </a:tcPr>
                    </a:tc>
                    <a:extLst>
                      <a:ext uri="{0D108BD9-81ED-4DB2-BD59-A6C34878D82A}">
                        <a16:rowId xmlns:a16="http://schemas.microsoft.com/office/drawing/2014/main" val="1497881192"/>
                      </a:ext>
                    </a:extLst>
                  </a:tr>
                  <a:tr h="289560">
                    <a:tc>
                      <a:txBody>
                        <a:bodyPr/>
                        <a:lstStyle/>
                        <a:p>
                          <a:pPr algn="r"/>
                          <a:r>
                            <a:rPr lang="en-US" sz="1200" noProof="0" dirty="0"/>
                            <a:t>Bunch 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769" t="-306250" r="-1231" b="-306250"/>
                          </a:stretch>
                        </a:blipFill>
                      </a:tcPr>
                    </a:tc>
                    <a:extLst>
                      <a:ext uri="{0D108BD9-81ED-4DB2-BD59-A6C34878D82A}">
                        <a16:rowId xmlns:a16="http://schemas.microsoft.com/office/drawing/2014/main" val="4107490346"/>
                      </a:ext>
                    </a:extLst>
                  </a:tr>
                  <a:tr h="289560">
                    <a:tc>
                      <a:txBody>
                        <a:bodyPr/>
                        <a:lstStyle/>
                        <a:p>
                          <a:pPr algn="r"/>
                          <a:r>
                            <a:rPr lang="en-US" sz="1200" noProof="0" dirty="0"/>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769" t="-406250" r="-1231" b="-206250"/>
                          </a:stretch>
                        </a:blipFill>
                      </a:tcPr>
                    </a:tc>
                    <a:extLst>
                      <a:ext uri="{0D108BD9-81ED-4DB2-BD59-A6C34878D82A}">
                        <a16:rowId xmlns:a16="http://schemas.microsoft.com/office/drawing/2014/main" val="449054889"/>
                      </a:ext>
                    </a:extLst>
                  </a:tr>
                  <a:tr h="289560">
                    <a:tc>
                      <a:txBody>
                        <a:bodyPr/>
                        <a:lstStyle/>
                        <a:p>
                          <a:pPr algn="r"/>
                          <a:r>
                            <a:rPr lang="en-US" sz="1200" noProof="0" dirty="0" err="1"/>
                            <a:t>Normalised</a:t>
                          </a:r>
                          <a:r>
                            <a:rPr lang="en-US" sz="1200" noProof="0" dirty="0"/>
                            <a:t> emittance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769" t="-517021" r="-1231" b="-110638"/>
                          </a:stretch>
                        </a:blipFill>
                      </a:tcPr>
                    </a:tc>
                    <a:extLst>
                      <a:ext uri="{0D108BD9-81ED-4DB2-BD59-A6C34878D82A}">
                        <a16:rowId xmlns:a16="http://schemas.microsoft.com/office/drawing/2014/main" val="1004455399"/>
                      </a:ext>
                    </a:extLst>
                  </a:tr>
                  <a:tr h="289560">
                    <a:tc>
                      <a:txBody>
                        <a:bodyPr/>
                        <a:lstStyle/>
                        <a:p>
                          <a:pPr algn="r"/>
                          <a:r>
                            <a:rPr lang="en-US" sz="1200" noProof="0" dirty="0"/>
                            <a:t>Energy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769" t="-604167" r="-1231" b="-8333"/>
                          </a:stretch>
                        </a:blipFill>
                      </a:tcPr>
                    </a:tc>
                    <a:extLst>
                      <a:ext uri="{0D108BD9-81ED-4DB2-BD59-A6C34878D82A}">
                        <a16:rowId xmlns:a16="http://schemas.microsoft.com/office/drawing/2014/main" val="2096436456"/>
                      </a:ext>
                    </a:extLst>
                  </a:tr>
                </a:tbl>
              </a:graphicData>
            </a:graphic>
          </p:graphicFrame>
        </mc:Fallback>
      </mc:AlternateContent>
      <p:sp>
        <p:nvSpPr>
          <p:cNvPr id="22" name="TextBox 21">
            <a:extLst>
              <a:ext uri="{FF2B5EF4-FFF2-40B4-BE49-F238E27FC236}">
                <a16:creationId xmlns:a16="http://schemas.microsoft.com/office/drawing/2014/main" id="{25CB443B-CC1E-C6EC-FE70-D3D4EE053648}"/>
              </a:ext>
            </a:extLst>
          </p:cNvPr>
          <p:cNvSpPr txBox="1"/>
          <p:nvPr/>
        </p:nvSpPr>
        <p:spPr>
          <a:xfrm>
            <a:off x="6813828" y="3169096"/>
            <a:ext cx="3843424" cy="461665"/>
          </a:xfrm>
          <a:prstGeom prst="rect">
            <a:avLst/>
          </a:prstGeom>
          <a:noFill/>
        </p:spPr>
        <p:txBody>
          <a:bodyPr wrap="square">
            <a:spAutoFit/>
          </a:bodyPr>
          <a:lstStyle/>
          <a:p>
            <a:pPr algn="ctr"/>
            <a:r>
              <a:rPr lang="en-US" sz="1200" b="1" i="1" noProof="0" dirty="0"/>
              <a:t>Table 1.</a:t>
            </a:r>
            <a:r>
              <a:rPr lang="en-US" sz="1200" noProof="0" dirty="0"/>
              <a:t> Summary of the electron beam properties for EuPRAXIA </a:t>
            </a:r>
            <a:r>
              <a:rPr lang="en-US" sz="1200" dirty="0"/>
              <a:t>(at entrance of undulator for FEL)</a:t>
            </a:r>
            <a:r>
              <a:rPr lang="en-US" sz="1200" noProof="0" dirty="0"/>
              <a:t>.</a:t>
            </a:r>
          </a:p>
        </p:txBody>
      </p:sp>
      <p:sp>
        <p:nvSpPr>
          <p:cNvPr id="4" name="TextBox 3">
            <a:extLst>
              <a:ext uri="{FF2B5EF4-FFF2-40B4-BE49-F238E27FC236}">
                <a16:creationId xmlns:a16="http://schemas.microsoft.com/office/drawing/2014/main" id="{2FDA6E53-91B1-710A-8C07-D60138C11829}"/>
              </a:ext>
            </a:extLst>
          </p:cNvPr>
          <p:cNvSpPr txBox="1"/>
          <p:nvPr/>
        </p:nvSpPr>
        <p:spPr>
          <a:xfrm>
            <a:off x="683034" y="5938279"/>
            <a:ext cx="9003891" cy="230832"/>
          </a:xfrm>
          <a:prstGeom prst="rect">
            <a:avLst/>
          </a:prstGeom>
          <a:noFill/>
        </p:spPr>
        <p:txBody>
          <a:bodyPr wrap="square">
            <a:spAutoFit/>
          </a:bodyPr>
          <a:lstStyle>
            <a:defPPr>
              <a:defRPr lang="en-GB"/>
            </a:defPPr>
            <a:lvl1pPr algn="just">
              <a:defRPr sz="900">
                <a:solidFill>
                  <a:schemeClr val="tx2">
                    <a:lumMod val="75000"/>
                    <a:lumOff val="25000"/>
                  </a:schemeClr>
                </a:solidFill>
              </a:defRPr>
            </a:lvl1pPr>
          </a:lstStyle>
          <a:p>
            <a:r>
              <a:rPr lang="en-US" dirty="0"/>
              <a:t>Assmann, R. W. et al. EuPRAXIA Conceptual Design Report. Eur. Phys. J. Spec. Top. 229, 3675–4284 (2020).</a:t>
            </a:r>
          </a:p>
        </p:txBody>
      </p:sp>
    </p:spTree>
    <p:extLst>
      <p:ext uri="{BB962C8B-B14F-4D97-AF65-F5344CB8AC3E}">
        <p14:creationId xmlns:p14="http://schemas.microsoft.com/office/powerpoint/2010/main" val="2442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C962-13D0-DD2D-2ABA-D16608F2C1C3}"/>
            </a:ext>
          </a:extLst>
        </p:cNvPr>
        <p:cNvGrpSpPr/>
        <p:nvPr/>
      </p:nvGrpSpPr>
      <p:grpSpPr>
        <a:xfrm>
          <a:off x="0" y="0"/>
          <a:ext cx="0" cy="0"/>
          <a:chOff x="0" y="0"/>
          <a:chExt cx="0" cy="0"/>
        </a:xfrm>
      </p:grpSpPr>
      <p:pic>
        <p:nvPicPr>
          <p:cNvPr id="81" name="Picture 80">
            <a:extLst>
              <a:ext uri="{FF2B5EF4-FFF2-40B4-BE49-F238E27FC236}">
                <a16:creationId xmlns:a16="http://schemas.microsoft.com/office/drawing/2014/main" id="{C0213D49-5277-3EE1-FBE7-CF10379A1D89}"/>
              </a:ext>
            </a:extLst>
          </p:cNvPr>
          <p:cNvPicPr>
            <a:picLocks noChangeAspect="1"/>
          </p:cNvPicPr>
          <p:nvPr/>
        </p:nvPicPr>
        <p:blipFill>
          <a:blip r:embed="rId3"/>
          <a:stretch>
            <a:fillRect/>
          </a:stretch>
        </p:blipFill>
        <p:spPr>
          <a:xfrm>
            <a:off x="1370195" y="2607922"/>
            <a:ext cx="3857185" cy="1915200"/>
          </a:xfrm>
          <a:prstGeom prst="rect">
            <a:avLst/>
          </a:prstGeom>
        </p:spPr>
      </p:pic>
      <p:graphicFrame>
        <p:nvGraphicFramePr>
          <p:cNvPr id="80" name="Table 79">
            <a:extLst>
              <a:ext uri="{FF2B5EF4-FFF2-40B4-BE49-F238E27FC236}">
                <a16:creationId xmlns:a16="http://schemas.microsoft.com/office/drawing/2014/main" id="{BE8249EB-7E43-799A-135B-AC3D84D112AC}"/>
              </a:ext>
            </a:extLst>
          </p:cNvPr>
          <p:cNvGraphicFramePr>
            <a:graphicFrameLocks noGrp="1"/>
          </p:cNvGraphicFramePr>
          <p:nvPr>
            <p:extLst>
              <p:ext uri="{D42A27DB-BD31-4B8C-83A1-F6EECF244321}">
                <p14:modId xmlns:p14="http://schemas.microsoft.com/office/powerpoint/2010/main" val="1505023632"/>
              </p:ext>
            </p:extLst>
          </p:nvPr>
        </p:nvGraphicFramePr>
        <p:xfrm>
          <a:off x="3988376" y="4264818"/>
          <a:ext cx="2593399" cy="861601"/>
        </p:xfrm>
        <a:graphic>
          <a:graphicData uri="http://schemas.openxmlformats.org/drawingml/2006/table">
            <a:tbl>
              <a:tblPr/>
              <a:tblGrid>
                <a:gridCol w="2593399">
                  <a:extLst>
                    <a:ext uri="{9D8B030D-6E8A-4147-A177-3AD203B41FA5}">
                      <a16:colId xmlns:a16="http://schemas.microsoft.com/office/drawing/2014/main" val="3351239565"/>
                    </a:ext>
                  </a:extLst>
                </a:gridCol>
              </a:tblGrid>
              <a:tr h="861601">
                <a:tc>
                  <a:txBody>
                    <a:bodyPr/>
                    <a:lstStyle/>
                    <a:p>
                      <a:endParaRPr lang="en-GB"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83492316"/>
                  </a:ext>
                </a:extLst>
              </a:tr>
            </a:tbl>
          </a:graphicData>
        </a:graphic>
      </p:graphicFrame>
      <p:pic>
        <p:nvPicPr>
          <p:cNvPr id="77" name="Picture 76">
            <a:extLst>
              <a:ext uri="{FF2B5EF4-FFF2-40B4-BE49-F238E27FC236}">
                <a16:creationId xmlns:a16="http://schemas.microsoft.com/office/drawing/2014/main" id="{3FEEA424-8D6A-B19B-E5BD-414022FEB095}"/>
              </a:ext>
            </a:extLst>
          </p:cNvPr>
          <p:cNvPicPr>
            <a:picLocks noChangeAspect="1"/>
          </p:cNvPicPr>
          <p:nvPr/>
        </p:nvPicPr>
        <p:blipFill>
          <a:blip r:embed="rId4"/>
          <a:stretch>
            <a:fillRect/>
          </a:stretch>
        </p:blipFill>
        <p:spPr>
          <a:xfrm>
            <a:off x="1370195" y="2606892"/>
            <a:ext cx="4035647" cy="1915147"/>
          </a:xfrm>
          <a:prstGeom prst="rect">
            <a:avLst/>
          </a:prstGeom>
        </p:spPr>
      </p:pic>
      <p:sp>
        <p:nvSpPr>
          <p:cNvPr id="2" name="Title 1">
            <a:extLst>
              <a:ext uri="{FF2B5EF4-FFF2-40B4-BE49-F238E27FC236}">
                <a16:creationId xmlns:a16="http://schemas.microsoft.com/office/drawing/2014/main" id="{0714601F-031D-235E-CF4D-B1E301D2C893}"/>
              </a:ext>
            </a:extLst>
          </p:cNvPr>
          <p:cNvSpPr>
            <a:spLocks noGrp="1"/>
          </p:cNvSpPr>
          <p:nvPr>
            <p:ph type="title"/>
          </p:nvPr>
        </p:nvSpPr>
        <p:spPr/>
        <p:txBody>
          <a:bodyPr/>
          <a:lstStyle/>
          <a:p>
            <a:r>
              <a:rPr lang="en-US" noProof="0" dirty="0"/>
              <a:t>2. Transition radiation-based monitor</a:t>
            </a:r>
          </a:p>
        </p:txBody>
      </p:sp>
      <p:sp>
        <p:nvSpPr>
          <p:cNvPr id="7" name="Slide Number Placeholder 6">
            <a:extLst>
              <a:ext uri="{FF2B5EF4-FFF2-40B4-BE49-F238E27FC236}">
                <a16:creationId xmlns:a16="http://schemas.microsoft.com/office/drawing/2014/main" id="{D716DFA7-A621-72AD-6C83-B76CB357C9F4}"/>
              </a:ext>
            </a:extLst>
          </p:cNvPr>
          <p:cNvSpPr>
            <a:spLocks noGrp="1"/>
          </p:cNvSpPr>
          <p:nvPr>
            <p:ph type="sldNum" sz="quarter" idx="14"/>
          </p:nvPr>
        </p:nvSpPr>
        <p:spPr/>
        <p:txBody>
          <a:bodyPr/>
          <a:lstStyle/>
          <a:p>
            <a:fld id="{330EA680-D336-4FF7-8B7A-9848BB0A1C32}" type="slidenum">
              <a:rPr lang="en-US" noProof="0" smtClean="0"/>
              <a:t>4</a:t>
            </a:fld>
            <a:endParaRPr lang="en-US" noProof="0" dirty="0"/>
          </a:p>
        </p:txBody>
      </p:sp>
      <p:sp>
        <p:nvSpPr>
          <p:cNvPr id="11" name="Text Placeholder 10">
            <a:extLst>
              <a:ext uri="{FF2B5EF4-FFF2-40B4-BE49-F238E27FC236}">
                <a16:creationId xmlns:a16="http://schemas.microsoft.com/office/drawing/2014/main" id="{C757FD3C-31FC-35AD-59F0-101F409CE6B8}"/>
              </a:ext>
            </a:extLst>
          </p:cNvPr>
          <p:cNvSpPr>
            <a:spLocks noGrp="1"/>
          </p:cNvSpPr>
          <p:nvPr>
            <p:ph type="body" sz="quarter" idx="13"/>
          </p:nvPr>
        </p:nvSpPr>
        <p:spPr/>
        <p:txBody>
          <a:bodyPr/>
          <a:lstStyle/>
          <a:p>
            <a:r>
              <a:rPr lang="en-US" dirty="0"/>
              <a:t>About generation of (coherent) transition</a:t>
            </a:r>
            <a:r>
              <a:rPr lang="en-US" noProof="0" dirty="0"/>
              <a:t> radiation</a:t>
            </a:r>
          </a:p>
        </p:txBody>
      </p:sp>
      <p:sp>
        <p:nvSpPr>
          <p:cNvPr id="5" name="Date Placeholder 4">
            <a:extLst>
              <a:ext uri="{FF2B5EF4-FFF2-40B4-BE49-F238E27FC236}">
                <a16:creationId xmlns:a16="http://schemas.microsoft.com/office/drawing/2014/main" id="{DA0C92B1-F7CA-B950-CC79-03637031BD94}"/>
              </a:ext>
            </a:extLst>
          </p:cNvPr>
          <p:cNvSpPr>
            <a:spLocks noGrp="1"/>
          </p:cNvSpPr>
          <p:nvPr>
            <p:ph type="dt" sz="half" idx="2"/>
          </p:nvPr>
        </p:nvSpPr>
        <p:spPr/>
        <p:txBody>
          <a:bodyPr/>
          <a:lstStyle/>
          <a:p>
            <a:r>
              <a:rPr lang="en-US"/>
              <a:t>October 15th, 2025</a:t>
            </a:r>
            <a:endParaRPr lang="en-GB" dirty="0"/>
          </a:p>
        </p:txBody>
      </p:sp>
      <p:sp>
        <p:nvSpPr>
          <p:cNvPr id="6" name="Footer Placeholder 5">
            <a:extLst>
              <a:ext uri="{FF2B5EF4-FFF2-40B4-BE49-F238E27FC236}">
                <a16:creationId xmlns:a16="http://schemas.microsoft.com/office/drawing/2014/main" id="{3071610E-CBE2-0E9B-A2A6-49EA29ACA0CB}"/>
              </a:ext>
            </a:extLst>
          </p:cNvPr>
          <p:cNvSpPr>
            <a:spLocks noGrp="1"/>
          </p:cNvSpPr>
          <p:nvPr>
            <p:ph type="ftr" sz="quarter" idx="3"/>
          </p:nvPr>
        </p:nvSpPr>
        <p:spPr/>
        <p:txBody>
          <a:bodyPr/>
          <a:lstStyle/>
          <a:p>
            <a:r>
              <a:rPr lang="en-GB"/>
              <a:t>Cockcroft PGR Conference</a:t>
            </a:r>
          </a:p>
        </p:txBody>
      </p:sp>
      <p:cxnSp>
        <p:nvCxnSpPr>
          <p:cNvPr id="20" name="Straight Connector 19">
            <a:extLst>
              <a:ext uri="{FF2B5EF4-FFF2-40B4-BE49-F238E27FC236}">
                <a16:creationId xmlns:a16="http://schemas.microsoft.com/office/drawing/2014/main" id="{FD0E00B1-C392-A28A-D086-43152BC21807}"/>
              </a:ext>
            </a:extLst>
          </p:cNvPr>
          <p:cNvCxnSpPr>
            <a:cxnSpLocks/>
          </p:cNvCxnSpPr>
          <p:nvPr/>
        </p:nvCxnSpPr>
        <p:spPr>
          <a:xfrm flipV="1">
            <a:off x="11723007" y="3090741"/>
            <a:ext cx="62191" cy="106318"/>
          </a:xfrm>
          <a:prstGeom prst="line">
            <a:avLst/>
          </a:prstGeom>
          <a:ln>
            <a:solidFill>
              <a:schemeClr val="bg1">
                <a:lumMod val="95000"/>
              </a:schemeClr>
            </a:solidFill>
            <a:prstDash val="sysDash"/>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9A9E4CB3-D48F-D6AB-F6C1-E7033C37DFC0}"/>
              </a:ext>
            </a:extLst>
          </p:cNvPr>
          <p:cNvSpPr txBox="1"/>
          <p:nvPr/>
        </p:nvSpPr>
        <p:spPr>
          <a:xfrm>
            <a:off x="1358524" y="2329893"/>
            <a:ext cx="4058990" cy="276999"/>
          </a:xfrm>
          <a:prstGeom prst="rect">
            <a:avLst/>
          </a:prstGeom>
          <a:noFill/>
        </p:spPr>
        <p:txBody>
          <a:bodyPr wrap="square">
            <a:spAutoFit/>
          </a:bodyPr>
          <a:lstStyle/>
          <a:p>
            <a:pPr algn="ctr"/>
            <a:r>
              <a:rPr lang="en-US" sz="1200" b="1" i="1" noProof="0" dirty="0"/>
              <a:t>Figure 2</a:t>
            </a:r>
            <a:r>
              <a:rPr lang="en-US" sz="1200" b="1" dirty="0"/>
              <a:t>.</a:t>
            </a:r>
            <a:r>
              <a:rPr lang="en-US" sz="1200" noProof="0" dirty="0"/>
              <a:t> </a:t>
            </a:r>
            <a:r>
              <a:rPr lang="en-US" sz="1200" dirty="0"/>
              <a:t>Transition radiation generation scheme.</a:t>
            </a:r>
            <a:endParaRPr lang="en-US" sz="1200" noProof="0" dirty="0"/>
          </a:p>
        </p:txBody>
      </p:sp>
      <p:sp>
        <p:nvSpPr>
          <p:cNvPr id="28" name="TextBox 27">
            <a:extLst>
              <a:ext uri="{FF2B5EF4-FFF2-40B4-BE49-F238E27FC236}">
                <a16:creationId xmlns:a16="http://schemas.microsoft.com/office/drawing/2014/main" id="{AC4AB517-27CA-8212-F290-70131CC1FB7B}"/>
              </a:ext>
            </a:extLst>
          </p:cNvPr>
          <p:cNvSpPr txBox="1"/>
          <p:nvPr/>
        </p:nvSpPr>
        <p:spPr>
          <a:xfrm>
            <a:off x="727903" y="1526119"/>
            <a:ext cx="5040000" cy="1053844"/>
          </a:xfrm>
          <a:prstGeom prst="rect">
            <a:avLst/>
          </a:prstGeom>
        </p:spPr>
        <p:txBody>
          <a:bodyPr vert="horz" lIns="91440" tIns="45720" rIns="91440" bIns="45720" rtlCol="0">
            <a:noAutofit/>
          </a:bodyPr>
          <a:lstStyle>
            <a:defPPr>
              <a:defRPr lang="en-US"/>
            </a:defPPr>
            <a:lvl1pPr marL="571500" indent="-571500" algn="just" defTabSz="3027487">
              <a:lnSpc>
                <a:spcPct val="100000"/>
              </a:lnSpc>
              <a:spcBef>
                <a:spcPts val="0"/>
              </a:spcBef>
              <a:spcAft>
                <a:spcPts val="1200"/>
              </a:spcAft>
              <a:buSzPct val="100000"/>
              <a:buFont typeface="Arial" panose="020B0604020202020204" pitchFamily="34" charset="0"/>
              <a:buChar char="•"/>
              <a:defRPr sz="3200">
                <a:solidFill>
                  <a:schemeClr val="bg1"/>
                </a:solidFill>
              </a:defRPr>
            </a:lvl1pPr>
            <a:lvl2pPr marL="1513743" indent="0" algn="ctr" defTabSz="3027487">
              <a:lnSpc>
                <a:spcPct val="90000"/>
              </a:lnSpc>
              <a:spcBef>
                <a:spcPts val="1655"/>
              </a:spcBef>
              <a:buFont typeface="Arial" panose="020B0604020202020204" pitchFamily="34" charset="0"/>
              <a:buNone/>
              <a:defRPr sz="6622"/>
            </a:lvl2pPr>
            <a:lvl3pPr marL="3027487" indent="0" algn="ctr" defTabSz="3027487">
              <a:lnSpc>
                <a:spcPct val="90000"/>
              </a:lnSpc>
              <a:spcBef>
                <a:spcPts val="1655"/>
              </a:spcBef>
              <a:buFont typeface="Arial" panose="020B0604020202020204" pitchFamily="34" charset="0"/>
              <a:buNone/>
              <a:defRPr sz="5960"/>
            </a:lvl3pPr>
            <a:lvl4pPr marL="4541230" indent="0" algn="ctr" defTabSz="3027487">
              <a:lnSpc>
                <a:spcPct val="90000"/>
              </a:lnSpc>
              <a:spcBef>
                <a:spcPts val="1655"/>
              </a:spcBef>
              <a:buFont typeface="Arial" panose="020B0604020202020204" pitchFamily="34" charset="0"/>
              <a:buNone/>
              <a:defRPr sz="5297"/>
            </a:lvl4pPr>
            <a:lvl5pPr marL="6054974" indent="0" algn="ctr" defTabSz="3027487">
              <a:lnSpc>
                <a:spcPct val="90000"/>
              </a:lnSpc>
              <a:spcBef>
                <a:spcPts val="1655"/>
              </a:spcBef>
              <a:buFont typeface="Arial" panose="020B0604020202020204" pitchFamily="34" charset="0"/>
              <a:buNone/>
              <a:defRPr sz="5297"/>
            </a:lvl5pPr>
            <a:lvl6pPr marL="7568717" indent="0" algn="ctr" defTabSz="3027487">
              <a:lnSpc>
                <a:spcPct val="90000"/>
              </a:lnSpc>
              <a:spcBef>
                <a:spcPts val="1655"/>
              </a:spcBef>
              <a:buFont typeface="Arial" panose="020B0604020202020204" pitchFamily="34" charset="0"/>
              <a:buNone/>
              <a:defRPr sz="5297"/>
            </a:lvl6pPr>
            <a:lvl7pPr marL="9082461" indent="0" algn="ctr" defTabSz="3027487">
              <a:lnSpc>
                <a:spcPct val="90000"/>
              </a:lnSpc>
              <a:spcBef>
                <a:spcPts val="1655"/>
              </a:spcBef>
              <a:buFont typeface="Arial" panose="020B0604020202020204" pitchFamily="34" charset="0"/>
              <a:buNone/>
              <a:defRPr sz="5297"/>
            </a:lvl7pPr>
            <a:lvl8pPr marL="10596204" indent="0" algn="ctr" defTabSz="3027487">
              <a:lnSpc>
                <a:spcPct val="90000"/>
              </a:lnSpc>
              <a:spcBef>
                <a:spcPts val="1655"/>
              </a:spcBef>
              <a:buFont typeface="Arial" panose="020B0604020202020204" pitchFamily="34" charset="0"/>
              <a:buNone/>
              <a:defRPr sz="5297"/>
            </a:lvl8pPr>
            <a:lvl9pPr marL="12109948" indent="0" algn="ctr" defTabSz="3027487">
              <a:lnSpc>
                <a:spcPct val="90000"/>
              </a:lnSpc>
              <a:spcBef>
                <a:spcPts val="1655"/>
              </a:spcBef>
              <a:buFont typeface="Arial" panose="020B0604020202020204" pitchFamily="34" charset="0"/>
              <a:buNone/>
              <a:defRPr sz="5297"/>
            </a:lvl9pPr>
          </a:lstStyle>
          <a:p>
            <a:pPr marL="180000" indent="180000">
              <a:spcAft>
                <a:spcPts val="2400"/>
              </a:spcAft>
            </a:pPr>
            <a:r>
              <a:rPr lang="en-US" sz="1400" dirty="0">
                <a:solidFill>
                  <a:schemeClr val="tx1"/>
                </a:solidFill>
                <a:effectLst/>
              </a:rPr>
              <a:t>Transition radiation (TR) is produced when </a:t>
            </a:r>
            <a:r>
              <a:rPr lang="en-US" sz="1400" b="1" dirty="0">
                <a:solidFill>
                  <a:srgbClr val="7030A0"/>
                </a:solidFill>
                <a:highlight>
                  <a:srgbClr val="C0C0C0"/>
                </a:highlight>
              </a:rPr>
              <a:t>charged particles</a:t>
            </a:r>
            <a:r>
              <a:rPr lang="en-US" sz="1400" b="1" dirty="0">
                <a:solidFill>
                  <a:srgbClr val="FF7F50"/>
                </a:solidFill>
                <a:effectLst>
                  <a:outerShdw blurRad="38100" dist="38100" dir="2700000" algn="tl">
                    <a:srgbClr val="000000">
                      <a:alpha val="43137"/>
                    </a:srgbClr>
                  </a:outerShdw>
                </a:effectLst>
              </a:rPr>
              <a:t> </a:t>
            </a:r>
            <a:r>
              <a:rPr lang="en-US" sz="1400" dirty="0">
                <a:solidFill>
                  <a:schemeClr val="tx1"/>
                </a:solidFill>
                <a:effectLst/>
              </a:rPr>
              <a:t>pass a</a:t>
            </a:r>
            <a:r>
              <a:rPr lang="en-US" sz="1400" b="1" dirty="0">
                <a:solidFill>
                  <a:schemeClr val="accent1"/>
                </a:solidFill>
                <a:effectLst/>
              </a:rPr>
              <a:t> </a:t>
            </a:r>
            <a:r>
              <a:rPr lang="en-US" sz="1400" b="1" dirty="0">
                <a:solidFill>
                  <a:schemeClr val="tx1"/>
                </a:solidFill>
                <a:highlight>
                  <a:srgbClr val="C0C0C0"/>
                </a:highlight>
              </a:rPr>
              <a:t>boundary</a:t>
            </a:r>
            <a:r>
              <a:rPr lang="en-US" sz="1400" dirty="0">
                <a:solidFill>
                  <a:schemeClr val="tx1"/>
                </a:solidFill>
                <a:highlight>
                  <a:srgbClr val="C0C0C0"/>
                </a:highlight>
              </a:rPr>
              <a:t> </a:t>
            </a:r>
            <a:r>
              <a:rPr lang="en-US" sz="1400" b="1" dirty="0">
                <a:solidFill>
                  <a:schemeClr val="tx1"/>
                </a:solidFill>
                <a:highlight>
                  <a:srgbClr val="C0C0C0"/>
                </a:highlight>
              </a:rPr>
              <a:t>between two media</a:t>
            </a:r>
            <a:r>
              <a:rPr lang="en-US" sz="1400" dirty="0">
                <a:effectLst/>
              </a:rPr>
              <a:t> </a:t>
            </a:r>
            <a:r>
              <a:rPr lang="en-US" sz="1400" dirty="0">
                <a:solidFill>
                  <a:schemeClr val="tx1"/>
                </a:solidFill>
                <a:effectLst/>
              </a:rPr>
              <a:t>with different </a:t>
            </a:r>
            <a:r>
              <a:rPr lang="en-US" sz="1400" u="sng" dirty="0">
                <a:solidFill>
                  <a:schemeClr val="tx1"/>
                </a:solidFill>
                <a:effectLst/>
              </a:rPr>
              <a:t>dielectric properties</a:t>
            </a:r>
            <a:r>
              <a:rPr lang="en-US" sz="1400" dirty="0">
                <a:solidFill>
                  <a:schemeClr val="tx1"/>
                </a:solidFill>
                <a:effectLst/>
              </a:rPr>
              <a:t>.</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6D90C2E-EB53-1B24-7EC8-847D23659E8F}"/>
                  </a:ext>
                </a:extLst>
              </p:cNvPr>
              <p:cNvSpPr txBox="1"/>
              <p:nvPr/>
            </p:nvSpPr>
            <p:spPr>
              <a:xfrm>
                <a:off x="6424097" y="1525551"/>
                <a:ext cx="5040000" cy="1395710"/>
              </a:xfrm>
              <a:prstGeom prst="rect">
                <a:avLst/>
              </a:prstGeom>
            </p:spPr>
            <p:txBody>
              <a:bodyPr vert="horz" lIns="91440" tIns="45720" rIns="91440" bIns="45720" rtlCol="0">
                <a:noAutofit/>
              </a:bodyPr>
              <a:lstStyle>
                <a:defPPr>
                  <a:defRPr lang="en-US"/>
                </a:defPPr>
                <a:lvl1pPr marL="571500" indent="-571500" algn="just" defTabSz="3027487">
                  <a:lnSpc>
                    <a:spcPct val="100000"/>
                  </a:lnSpc>
                  <a:spcBef>
                    <a:spcPts val="0"/>
                  </a:spcBef>
                  <a:spcAft>
                    <a:spcPts val="1200"/>
                  </a:spcAft>
                  <a:buSzPct val="100000"/>
                  <a:buFont typeface="Arial" panose="020B0604020202020204" pitchFamily="34" charset="0"/>
                  <a:buChar char="•"/>
                  <a:defRPr sz="3200">
                    <a:solidFill>
                      <a:schemeClr val="bg1"/>
                    </a:solidFill>
                  </a:defRPr>
                </a:lvl1pPr>
                <a:lvl2pPr marL="1513743" indent="0" algn="ctr" defTabSz="3027487">
                  <a:lnSpc>
                    <a:spcPct val="90000"/>
                  </a:lnSpc>
                  <a:spcBef>
                    <a:spcPts val="1655"/>
                  </a:spcBef>
                  <a:buFont typeface="Arial" panose="020B0604020202020204" pitchFamily="34" charset="0"/>
                  <a:buNone/>
                  <a:defRPr sz="6622"/>
                </a:lvl2pPr>
                <a:lvl3pPr marL="3027487" indent="0" algn="ctr" defTabSz="3027487">
                  <a:lnSpc>
                    <a:spcPct val="90000"/>
                  </a:lnSpc>
                  <a:spcBef>
                    <a:spcPts val="1655"/>
                  </a:spcBef>
                  <a:buFont typeface="Arial" panose="020B0604020202020204" pitchFamily="34" charset="0"/>
                  <a:buNone/>
                  <a:defRPr sz="5960"/>
                </a:lvl3pPr>
                <a:lvl4pPr marL="4541230" indent="0" algn="ctr" defTabSz="3027487">
                  <a:lnSpc>
                    <a:spcPct val="90000"/>
                  </a:lnSpc>
                  <a:spcBef>
                    <a:spcPts val="1655"/>
                  </a:spcBef>
                  <a:buFont typeface="Arial" panose="020B0604020202020204" pitchFamily="34" charset="0"/>
                  <a:buNone/>
                  <a:defRPr sz="5297"/>
                </a:lvl4pPr>
                <a:lvl5pPr marL="6054974" indent="0" algn="ctr" defTabSz="3027487">
                  <a:lnSpc>
                    <a:spcPct val="90000"/>
                  </a:lnSpc>
                  <a:spcBef>
                    <a:spcPts val="1655"/>
                  </a:spcBef>
                  <a:buFont typeface="Arial" panose="020B0604020202020204" pitchFamily="34" charset="0"/>
                  <a:buNone/>
                  <a:defRPr sz="5297"/>
                </a:lvl5pPr>
                <a:lvl6pPr marL="7568717" indent="0" algn="ctr" defTabSz="3027487">
                  <a:lnSpc>
                    <a:spcPct val="90000"/>
                  </a:lnSpc>
                  <a:spcBef>
                    <a:spcPts val="1655"/>
                  </a:spcBef>
                  <a:buFont typeface="Arial" panose="020B0604020202020204" pitchFamily="34" charset="0"/>
                  <a:buNone/>
                  <a:defRPr sz="5297"/>
                </a:lvl6pPr>
                <a:lvl7pPr marL="9082461" indent="0" algn="ctr" defTabSz="3027487">
                  <a:lnSpc>
                    <a:spcPct val="90000"/>
                  </a:lnSpc>
                  <a:spcBef>
                    <a:spcPts val="1655"/>
                  </a:spcBef>
                  <a:buFont typeface="Arial" panose="020B0604020202020204" pitchFamily="34" charset="0"/>
                  <a:buNone/>
                  <a:defRPr sz="5297"/>
                </a:lvl7pPr>
                <a:lvl8pPr marL="10596204" indent="0" algn="ctr" defTabSz="3027487">
                  <a:lnSpc>
                    <a:spcPct val="90000"/>
                  </a:lnSpc>
                  <a:spcBef>
                    <a:spcPts val="1655"/>
                  </a:spcBef>
                  <a:buFont typeface="Arial" panose="020B0604020202020204" pitchFamily="34" charset="0"/>
                  <a:buNone/>
                  <a:defRPr sz="5297"/>
                </a:lvl8pPr>
                <a:lvl9pPr marL="12109948" indent="0" algn="ctr" defTabSz="3027487">
                  <a:lnSpc>
                    <a:spcPct val="90000"/>
                  </a:lnSpc>
                  <a:spcBef>
                    <a:spcPts val="1655"/>
                  </a:spcBef>
                  <a:buFont typeface="Arial" panose="020B0604020202020204" pitchFamily="34" charset="0"/>
                  <a:buNone/>
                  <a:defRPr sz="5297"/>
                </a:lvl9pPr>
              </a:lstStyle>
              <a:p>
                <a:pPr marL="180000" indent="180000"/>
                <a:r>
                  <a:rPr lang="en-US" sz="1400" dirty="0">
                    <a:solidFill>
                      <a:schemeClr val="tx1"/>
                    </a:solidFill>
                    <a:effectLst/>
                  </a:rPr>
                  <a:t>It is typically </a:t>
                </a:r>
                <a:r>
                  <a:rPr lang="en-US" sz="1400" b="1" dirty="0">
                    <a:solidFill>
                      <a:schemeClr val="tx1"/>
                    </a:solidFill>
                    <a:effectLst/>
                  </a:rPr>
                  <a:t>broadband</a:t>
                </a:r>
                <a:r>
                  <a:rPr lang="en-US" sz="1400" dirty="0">
                    <a:solidFill>
                      <a:schemeClr val="tx1"/>
                    </a:solidFill>
                    <a:effectLst/>
                  </a:rPr>
                  <a:t>, from </a:t>
                </a:r>
                <a:r>
                  <a:rPr lang="en-US" sz="1400" b="1" dirty="0">
                    <a:solidFill>
                      <a:schemeClr val="tx1"/>
                    </a:solidFill>
                    <a:effectLst/>
                  </a:rPr>
                  <a:t>microwave </a:t>
                </a:r>
                <a:r>
                  <a:rPr lang="en-US" sz="1400" dirty="0">
                    <a:solidFill>
                      <a:schemeClr val="tx1"/>
                    </a:solidFill>
                    <a:effectLst/>
                  </a:rPr>
                  <a:t>to</a:t>
                </a:r>
                <a:r>
                  <a:rPr lang="en-US" sz="1400" b="1" dirty="0">
                    <a:solidFill>
                      <a:schemeClr val="tx1"/>
                    </a:solidFill>
                    <a:effectLst/>
                  </a:rPr>
                  <a:t> X-ray</a:t>
                </a:r>
                <a:r>
                  <a:rPr lang="en-US" sz="1400" dirty="0">
                    <a:solidFill>
                      <a:schemeClr val="tx1"/>
                    </a:solidFill>
                    <a:effectLst/>
                  </a:rPr>
                  <a:t>, depending on the </a:t>
                </a:r>
                <a:r>
                  <a:rPr lang="en-GB" sz="1400" u="sng" dirty="0">
                    <a:solidFill>
                      <a:schemeClr val="tx1"/>
                    </a:solidFill>
                    <a:effectLst/>
                  </a:rPr>
                  <a:t>particles' energy</a:t>
                </a:r>
                <a:r>
                  <a:rPr lang="en-GB" sz="1400" dirty="0">
                    <a:solidFill>
                      <a:schemeClr val="tx1"/>
                    </a:solidFill>
                    <a:effectLst/>
                  </a:rPr>
                  <a:t> and the </a:t>
                </a:r>
                <a:r>
                  <a:rPr lang="en-GB" sz="1400" u="sng" dirty="0">
                    <a:solidFill>
                      <a:schemeClr val="tx1"/>
                    </a:solidFill>
                    <a:effectLst/>
                  </a:rPr>
                  <a:t>media's properties</a:t>
                </a:r>
                <a:r>
                  <a:rPr lang="en-US" sz="1400" dirty="0">
                    <a:solidFill>
                      <a:schemeClr val="tx1"/>
                    </a:solidFill>
                    <a:effectLst/>
                  </a:rPr>
                  <a:t>. It is </a:t>
                </a:r>
                <a:r>
                  <a:rPr lang="en-US" sz="1400" b="1" dirty="0">
                    <a:solidFill>
                      <a:srgbClr val="C00000"/>
                    </a:solidFill>
                    <a:effectLst/>
                  </a:rPr>
                  <a:t>coherent</a:t>
                </a:r>
                <a:r>
                  <a:rPr lang="en-US" sz="1400" dirty="0">
                    <a:effectLst/>
                  </a:rPr>
                  <a:t> </a:t>
                </a:r>
                <a:r>
                  <a:rPr lang="en-US" sz="1400" dirty="0">
                    <a:solidFill>
                      <a:schemeClr val="tx1"/>
                    </a:solidFill>
                    <a:effectLst/>
                  </a:rPr>
                  <a:t>(CTR) when</a:t>
                </a:r>
              </a:p>
              <a:p>
                <a:pPr marL="180000" indent="0" algn="ctr">
                  <a:buNone/>
                </a:pPr>
                <a14:m>
                  <m:oMath xmlns:m="http://schemas.openxmlformats.org/officeDocument/2006/math">
                    <m:r>
                      <m:rPr>
                        <m:sty m:val="p"/>
                      </m:rPr>
                      <a:rPr lang="el-GR" sz="1400" i="1" smtClean="0">
                        <a:solidFill>
                          <a:schemeClr val="tx1"/>
                        </a:solidFill>
                        <a:effectLst/>
                        <a:latin typeface="Cambria Math" panose="02040503050406030204" pitchFamily="18" charset="0"/>
                      </a:rPr>
                      <m:t>λ</m:t>
                    </m:r>
                    <m:r>
                      <a:rPr lang="es-CO" sz="1400" b="0" i="1" smtClean="0">
                        <a:solidFill>
                          <a:schemeClr val="tx1"/>
                        </a:solidFill>
                        <a:effectLst/>
                        <a:latin typeface="Cambria Math" panose="02040503050406030204" pitchFamily="18" charset="0"/>
                      </a:rPr>
                      <m:t> </m:t>
                    </m:r>
                    <m:r>
                      <a:rPr lang="en-US" sz="1400" i="1">
                        <a:solidFill>
                          <a:schemeClr val="tx1"/>
                        </a:solidFill>
                        <a:effectLst/>
                        <a:latin typeface="Cambria Math" panose="02040503050406030204" pitchFamily="18" charset="0"/>
                      </a:rPr>
                      <m:t>≥ </m:t>
                    </m:r>
                    <m:r>
                      <a:rPr lang="en-US" sz="1400" i="1">
                        <a:solidFill>
                          <a:schemeClr val="tx1"/>
                        </a:solidFill>
                        <a:effectLst/>
                        <a:latin typeface="Cambria Math" panose="02040503050406030204" pitchFamily="18" charset="0"/>
                      </a:rPr>
                      <m:t>𝑏𝑢𝑛𝑐h</m:t>
                    </m:r>
                    <m:r>
                      <a:rPr lang="en-US" sz="1400" i="1">
                        <a:solidFill>
                          <a:schemeClr val="tx1"/>
                        </a:solidFill>
                        <a:effectLst/>
                        <a:latin typeface="Cambria Math" panose="02040503050406030204" pitchFamily="18" charset="0"/>
                      </a:rPr>
                      <m:t> </m:t>
                    </m:r>
                    <m:r>
                      <a:rPr lang="en-US" sz="1400" i="1">
                        <a:solidFill>
                          <a:schemeClr val="tx1"/>
                        </a:solidFill>
                        <a:effectLst/>
                        <a:latin typeface="Cambria Math" panose="02040503050406030204" pitchFamily="18" charset="0"/>
                      </a:rPr>
                      <m:t>𝑙𝑒𝑛𝑔𝑡h</m:t>
                    </m:r>
                  </m:oMath>
                </a14:m>
                <a:r>
                  <a:rPr lang="en-US" sz="1400" dirty="0">
                    <a:solidFill>
                      <a:schemeClr val="tx1"/>
                    </a:solidFill>
                    <a:effectLst/>
                  </a:rPr>
                  <a:t>.</a:t>
                </a:r>
              </a:p>
            </p:txBody>
          </p:sp>
        </mc:Choice>
        <mc:Fallback xmlns="">
          <p:sp>
            <p:nvSpPr>
              <p:cNvPr id="45" name="TextBox 44">
                <a:extLst>
                  <a:ext uri="{FF2B5EF4-FFF2-40B4-BE49-F238E27FC236}">
                    <a16:creationId xmlns:a16="http://schemas.microsoft.com/office/drawing/2014/main" id="{76D90C2E-EB53-1B24-7EC8-847D23659E8F}"/>
                  </a:ext>
                </a:extLst>
              </p:cNvPr>
              <p:cNvSpPr txBox="1">
                <a:spLocks noRot="1" noChangeAspect="1" noMove="1" noResize="1" noEditPoints="1" noAdjustHandles="1" noChangeArrowheads="1" noChangeShapeType="1" noTextEdit="1"/>
              </p:cNvSpPr>
              <p:nvPr/>
            </p:nvSpPr>
            <p:spPr>
              <a:xfrm>
                <a:off x="6424097" y="1525551"/>
                <a:ext cx="5040000" cy="1395710"/>
              </a:xfrm>
              <a:prstGeom prst="rect">
                <a:avLst/>
              </a:prstGeom>
              <a:blipFill>
                <a:blip r:embed="rId5"/>
                <a:stretch>
                  <a:fillRect t="-437" r="-3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6CA2DAB-039C-926B-F352-8E71E07FC1A7}"/>
                  </a:ext>
                </a:extLst>
              </p:cNvPr>
              <p:cNvSpPr txBox="1"/>
              <p:nvPr/>
            </p:nvSpPr>
            <p:spPr>
              <a:xfrm>
                <a:off x="727903" y="5218103"/>
                <a:ext cx="5040000" cy="798881"/>
              </a:xfrm>
              <a:prstGeom prst="rect">
                <a:avLst/>
              </a:prstGeom>
            </p:spPr>
            <p:txBody>
              <a:bodyPr vert="horz" lIns="91440" tIns="45720" rIns="91440" bIns="45720" rtlCol="0">
                <a:noAutofit/>
              </a:bodyPr>
              <a:lstStyle>
                <a:defPPr>
                  <a:defRPr lang="en-US"/>
                </a:defPPr>
                <a:lvl1pPr marL="571500" indent="-571500" algn="just" defTabSz="3027487">
                  <a:lnSpc>
                    <a:spcPct val="100000"/>
                  </a:lnSpc>
                  <a:spcBef>
                    <a:spcPts val="0"/>
                  </a:spcBef>
                  <a:spcAft>
                    <a:spcPts val="1200"/>
                  </a:spcAft>
                  <a:buSzPct val="100000"/>
                  <a:buFont typeface="Arial" panose="020B0604020202020204" pitchFamily="34" charset="0"/>
                  <a:buChar char="•"/>
                  <a:defRPr sz="3200">
                    <a:solidFill>
                      <a:schemeClr val="bg1"/>
                    </a:solidFill>
                  </a:defRPr>
                </a:lvl1pPr>
                <a:lvl2pPr marL="1513743" indent="0" algn="ctr" defTabSz="3027487">
                  <a:lnSpc>
                    <a:spcPct val="90000"/>
                  </a:lnSpc>
                  <a:spcBef>
                    <a:spcPts val="1655"/>
                  </a:spcBef>
                  <a:buFont typeface="Arial" panose="020B0604020202020204" pitchFamily="34" charset="0"/>
                  <a:buNone/>
                  <a:defRPr sz="6622"/>
                </a:lvl2pPr>
                <a:lvl3pPr marL="3027487" indent="0" algn="ctr" defTabSz="3027487">
                  <a:lnSpc>
                    <a:spcPct val="90000"/>
                  </a:lnSpc>
                  <a:spcBef>
                    <a:spcPts val="1655"/>
                  </a:spcBef>
                  <a:buFont typeface="Arial" panose="020B0604020202020204" pitchFamily="34" charset="0"/>
                  <a:buNone/>
                  <a:defRPr sz="5960"/>
                </a:lvl3pPr>
                <a:lvl4pPr marL="4541230" indent="0" algn="ctr" defTabSz="3027487">
                  <a:lnSpc>
                    <a:spcPct val="90000"/>
                  </a:lnSpc>
                  <a:spcBef>
                    <a:spcPts val="1655"/>
                  </a:spcBef>
                  <a:buFont typeface="Arial" panose="020B0604020202020204" pitchFamily="34" charset="0"/>
                  <a:buNone/>
                  <a:defRPr sz="5297"/>
                </a:lvl4pPr>
                <a:lvl5pPr marL="6054974" indent="0" algn="ctr" defTabSz="3027487">
                  <a:lnSpc>
                    <a:spcPct val="90000"/>
                  </a:lnSpc>
                  <a:spcBef>
                    <a:spcPts val="1655"/>
                  </a:spcBef>
                  <a:buFont typeface="Arial" panose="020B0604020202020204" pitchFamily="34" charset="0"/>
                  <a:buNone/>
                  <a:defRPr sz="5297"/>
                </a:lvl5pPr>
                <a:lvl6pPr marL="7568717" indent="0" algn="ctr" defTabSz="3027487">
                  <a:lnSpc>
                    <a:spcPct val="90000"/>
                  </a:lnSpc>
                  <a:spcBef>
                    <a:spcPts val="1655"/>
                  </a:spcBef>
                  <a:buFont typeface="Arial" panose="020B0604020202020204" pitchFamily="34" charset="0"/>
                  <a:buNone/>
                  <a:defRPr sz="5297"/>
                </a:lvl6pPr>
                <a:lvl7pPr marL="9082461" indent="0" algn="ctr" defTabSz="3027487">
                  <a:lnSpc>
                    <a:spcPct val="90000"/>
                  </a:lnSpc>
                  <a:spcBef>
                    <a:spcPts val="1655"/>
                  </a:spcBef>
                  <a:buFont typeface="Arial" panose="020B0604020202020204" pitchFamily="34" charset="0"/>
                  <a:buNone/>
                  <a:defRPr sz="5297"/>
                </a:lvl7pPr>
                <a:lvl8pPr marL="10596204" indent="0" algn="ctr" defTabSz="3027487">
                  <a:lnSpc>
                    <a:spcPct val="90000"/>
                  </a:lnSpc>
                  <a:spcBef>
                    <a:spcPts val="1655"/>
                  </a:spcBef>
                  <a:buFont typeface="Arial" panose="020B0604020202020204" pitchFamily="34" charset="0"/>
                  <a:buNone/>
                  <a:defRPr sz="5297"/>
                </a:lvl8pPr>
                <a:lvl9pPr marL="12109948" indent="0" algn="ctr" defTabSz="3027487">
                  <a:lnSpc>
                    <a:spcPct val="90000"/>
                  </a:lnSpc>
                  <a:spcBef>
                    <a:spcPts val="1655"/>
                  </a:spcBef>
                  <a:buFont typeface="Arial" panose="020B0604020202020204" pitchFamily="34" charset="0"/>
                  <a:buNone/>
                  <a:defRPr sz="5297"/>
                </a:lvl9pPr>
              </a:lstStyle>
              <a:p>
                <a:pPr marL="180000" indent="180000">
                  <a:spcAft>
                    <a:spcPts val="2400"/>
                  </a:spcAft>
                </a:pPr>
                <a:r>
                  <a:rPr lang="en-US" sz="1400" dirty="0">
                    <a:solidFill>
                      <a:schemeClr val="tx1"/>
                    </a:solidFill>
                  </a:rPr>
                  <a:t>For relativistic particles (</a:t>
                </a:r>
                <a14:m>
                  <m:oMath xmlns:m="http://schemas.openxmlformats.org/officeDocument/2006/math">
                    <m:r>
                      <a:rPr lang="en-US" sz="1400" i="1" dirty="0">
                        <a:solidFill>
                          <a:schemeClr val="tx1"/>
                        </a:solidFill>
                        <a:latin typeface="Cambria Math" panose="02040503050406030204" pitchFamily="18" charset="0"/>
                      </a:rPr>
                      <m:t>𝛾</m:t>
                    </m:r>
                    <m:r>
                      <a:rPr lang="en-US" sz="1400" i="1" dirty="0">
                        <a:solidFill>
                          <a:schemeClr val="tx1"/>
                        </a:solidFill>
                        <a:latin typeface="Cambria Math" panose="02040503050406030204" pitchFamily="18" charset="0"/>
                      </a:rPr>
                      <m:t> &gt;&gt; 1</m:t>
                    </m:r>
                  </m:oMath>
                </a14:m>
                <a:r>
                  <a:rPr lang="en-US" sz="1400" dirty="0">
                    <a:solidFill>
                      <a:schemeClr val="tx1"/>
                    </a:solidFill>
                  </a:rPr>
                  <a:t>), the radiation is </a:t>
                </a:r>
                <a:r>
                  <a:rPr lang="en-US" sz="1400" b="1" dirty="0">
                    <a:solidFill>
                      <a:schemeClr val="accent6">
                        <a:lumMod val="75000"/>
                      </a:schemeClr>
                    </a:solidFill>
                    <a:highlight>
                      <a:srgbClr val="C0C0C0"/>
                    </a:highlight>
                  </a:rPr>
                  <a:t>emitted in a narrow cone</a:t>
                </a:r>
                <a:r>
                  <a:rPr lang="en-US" sz="1400" b="1" dirty="0">
                    <a:solidFill>
                      <a:schemeClr val="accent6">
                        <a:lumMod val="75000"/>
                      </a:schemeClr>
                    </a:solidFill>
                  </a:rPr>
                  <a:t> </a:t>
                </a:r>
                <a:r>
                  <a:rPr lang="en-US" sz="1400" dirty="0">
                    <a:solidFill>
                      <a:schemeClr val="tx1"/>
                    </a:solidFill>
                  </a:rPr>
                  <a:t>around the direction of particle propagation. </a:t>
                </a:r>
                <a:endParaRPr lang="en-US" sz="1400" dirty="0">
                  <a:solidFill>
                    <a:schemeClr val="tx1"/>
                  </a:solidFill>
                  <a:effectLst/>
                </a:endParaRPr>
              </a:p>
            </p:txBody>
          </p:sp>
        </mc:Choice>
        <mc:Fallback xmlns="">
          <p:sp>
            <p:nvSpPr>
              <p:cNvPr id="57" name="TextBox 56">
                <a:extLst>
                  <a:ext uri="{FF2B5EF4-FFF2-40B4-BE49-F238E27FC236}">
                    <a16:creationId xmlns:a16="http://schemas.microsoft.com/office/drawing/2014/main" id="{86CA2DAB-039C-926B-F352-8E71E07FC1A7}"/>
                  </a:ext>
                </a:extLst>
              </p:cNvPr>
              <p:cNvSpPr txBox="1">
                <a:spLocks noRot="1" noChangeAspect="1" noMove="1" noResize="1" noEditPoints="1" noAdjustHandles="1" noChangeArrowheads="1" noChangeShapeType="1" noTextEdit="1"/>
              </p:cNvSpPr>
              <p:nvPr/>
            </p:nvSpPr>
            <p:spPr>
              <a:xfrm>
                <a:off x="727903" y="5218103"/>
                <a:ext cx="5040000" cy="798881"/>
              </a:xfrm>
              <a:prstGeom prst="rect">
                <a:avLst/>
              </a:prstGeom>
              <a:blipFill>
                <a:blip r:embed="rId6"/>
                <a:stretch>
                  <a:fillRect t="-1527" r="-3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B8226B5-0B89-0287-4644-3CAE101701D4}"/>
                  </a:ext>
                </a:extLst>
              </p:cNvPr>
              <p:cNvSpPr txBox="1"/>
              <p:nvPr/>
            </p:nvSpPr>
            <p:spPr>
              <a:xfrm>
                <a:off x="6774487" y="2759601"/>
                <a:ext cx="4449138" cy="646331"/>
              </a:xfrm>
              <a:prstGeom prst="rect">
                <a:avLst/>
              </a:prstGeom>
              <a:noFill/>
            </p:spPr>
            <p:txBody>
              <a:bodyPr wrap="square">
                <a:spAutoFit/>
              </a:bodyPr>
              <a:lstStyle/>
              <a:p>
                <a:pPr algn="ctr"/>
                <a:r>
                  <a:rPr lang="en-US" sz="1200" b="1" i="1" noProof="0" dirty="0"/>
                  <a:t>Figure 3</a:t>
                </a:r>
                <a:r>
                  <a:rPr lang="en-US" sz="1200" b="1" dirty="0"/>
                  <a:t>.</a:t>
                </a:r>
                <a:r>
                  <a:rPr lang="en-US" sz="1200" noProof="0" dirty="0"/>
                  <a:t> </a:t>
                </a:r>
                <a:r>
                  <a:rPr lang="en-US" sz="1200" dirty="0"/>
                  <a:t>Simulated spectral intensity of TR emitted by an unstructured, Gaussian-distributed electron bunch with </a:t>
                </a:r>
                <a14:m>
                  <m:oMath xmlns:m="http://schemas.openxmlformats.org/officeDocument/2006/math">
                    <m:r>
                      <a:rPr lang="en-US" sz="1200" i="1" dirty="0" smtClean="0">
                        <a:latin typeface="Cambria Math" panose="02040503050406030204" pitchFamily="18" charset="0"/>
                      </a:rPr>
                      <m:t>20 </m:t>
                    </m:r>
                    <m:r>
                      <m:rPr>
                        <m:sty m:val="p"/>
                      </m:rPr>
                      <a:rPr lang="en-US" sz="1200" i="0" dirty="0" err="1" smtClean="0">
                        <a:latin typeface="Cambria Math" panose="02040503050406030204" pitchFamily="18" charset="0"/>
                      </a:rPr>
                      <m:t>pC</m:t>
                    </m:r>
                  </m:oMath>
                </a14:m>
                <a:r>
                  <a:rPr lang="en-US" sz="1200" dirty="0"/>
                  <a:t> charge, </a:t>
                </a:r>
                <a14:m>
                  <m:oMath xmlns:m="http://schemas.openxmlformats.org/officeDocument/2006/math">
                    <m:r>
                      <a:rPr lang="en-US" sz="1200" i="1" dirty="0" smtClean="0">
                        <a:latin typeface="Cambria Math" panose="02040503050406030204" pitchFamily="18" charset="0"/>
                      </a:rPr>
                      <m:t>200 </m:t>
                    </m:r>
                    <m:r>
                      <m:rPr>
                        <m:sty m:val="p"/>
                      </m:rPr>
                      <a:rPr lang="en-US" sz="1200" i="0" dirty="0" smtClean="0">
                        <a:latin typeface="Cambria Math" panose="02040503050406030204" pitchFamily="18" charset="0"/>
                      </a:rPr>
                      <m:t>MeV</m:t>
                    </m:r>
                  </m:oMath>
                </a14:m>
                <a:r>
                  <a:rPr lang="en-US" sz="1200" dirty="0"/>
                  <a:t> energy and </a:t>
                </a:r>
                <a14:m>
                  <m:oMath xmlns:m="http://schemas.openxmlformats.org/officeDocument/2006/math">
                    <m:r>
                      <a:rPr lang="en-US" sz="1200" i="1" dirty="0" smtClean="0">
                        <a:latin typeface="Cambria Math" panose="02040503050406030204" pitchFamily="18" charset="0"/>
                      </a:rPr>
                      <m:t>10 </m:t>
                    </m:r>
                    <m:r>
                      <m:rPr>
                        <m:sty m:val="p"/>
                      </m:rPr>
                      <a:rPr lang="en-US" sz="1200" i="0" dirty="0" smtClean="0">
                        <a:latin typeface="Cambria Math" panose="02040503050406030204" pitchFamily="18" charset="0"/>
                      </a:rPr>
                      <m:t>fs</m:t>
                    </m:r>
                  </m:oMath>
                </a14:m>
                <a:r>
                  <a:rPr lang="en-US" sz="1200" dirty="0"/>
                  <a:t> (FWHM) duration.</a:t>
                </a:r>
                <a:endParaRPr lang="en-US" sz="1200" noProof="0" dirty="0"/>
              </a:p>
            </p:txBody>
          </p:sp>
        </mc:Choice>
        <mc:Fallback xmlns="">
          <p:sp>
            <p:nvSpPr>
              <p:cNvPr id="61" name="TextBox 60">
                <a:extLst>
                  <a:ext uri="{FF2B5EF4-FFF2-40B4-BE49-F238E27FC236}">
                    <a16:creationId xmlns:a16="http://schemas.microsoft.com/office/drawing/2014/main" id="{5B8226B5-0B89-0287-4644-3CAE101701D4}"/>
                  </a:ext>
                </a:extLst>
              </p:cNvPr>
              <p:cNvSpPr txBox="1">
                <a:spLocks noRot="1" noChangeAspect="1" noMove="1" noResize="1" noEditPoints="1" noAdjustHandles="1" noChangeArrowheads="1" noChangeShapeType="1" noTextEdit="1"/>
              </p:cNvSpPr>
              <p:nvPr/>
            </p:nvSpPr>
            <p:spPr>
              <a:xfrm>
                <a:off x="6774487" y="2759601"/>
                <a:ext cx="4449138" cy="646331"/>
              </a:xfrm>
              <a:prstGeom prst="rect">
                <a:avLst/>
              </a:prstGeom>
              <a:blipFill>
                <a:blip r:embed="rId7"/>
                <a:stretch>
                  <a:fillRect t="-1887" b="-5660"/>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D6E92827-4B00-F57F-1CAD-881C277A46DB}"/>
              </a:ext>
            </a:extLst>
          </p:cNvPr>
          <p:cNvSpPr txBox="1"/>
          <p:nvPr/>
        </p:nvSpPr>
        <p:spPr>
          <a:xfrm>
            <a:off x="7458538" y="5385063"/>
            <a:ext cx="3862085" cy="507831"/>
          </a:xfrm>
          <a:prstGeom prst="rect">
            <a:avLst/>
          </a:prstGeom>
          <a:noFill/>
        </p:spPr>
        <p:txBody>
          <a:bodyPr wrap="square">
            <a:spAutoFit/>
          </a:bodyPr>
          <a:lstStyle/>
          <a:p>
            <a:pPr algn="just"/>
            <a:r>
              <a:rPr lang="en-GB" sz="900" dirty="0" err="1">
                <a:solidFill>
                  <a:schemeClr val="tx2">
                    <a:lumMod val="75000"/>
                    <a:lumOff val="25000"/>
                  </a:schemeClr>
                </a:solidFill>
              </a:rPr>
              <a:t>Zarini</a:t>
            </a:r>
            <a:r>
              <a:rPr lang="en-GB" sz="900" dirty="0">
                <a:solidFill>
                  <a:schemeClr val="tx2">
                    <a:lumMod val="75000"/>
                    <a:lumOff val="25000"/>
                  </a:schemeClr>
                </a:solidFill>
              </a:rPr>
              <a:t>, O. et al. Multioctave high-dynamic range optical spectrometer for single-pulse, longitudinal characterization of ultrashort electron bunches. Phys. Rev. Accel. Beams 25, 1–19 (2022).</a:t>
            </a:r>
          </a:p>
        </p:txBody>
      </p:sp>
      <p:grpSp>
        <p:nvGrpSpPr>
          <p:cNvPr id="70" name="Group 69">
            <a:extLst>
              <a:ext uri="{FF2B5EF4-FFF2-40B4-BE49-F238E27FC236}">
                <a16:creationId xmlns:a16="http://schemas.microsoft.com/office/drawing/2014/main" id="{15AF8C06-D046-E9CB-3F1F-489A1D687ABE}"/>
              </a:ext>
            </a:extLst>
          </p:cNvPr>
          <p:cNvGrpSpPr/>
          <p:nvPr/>
        </p:nvGrpSpPr>
        <p:grpSpPr>
          <a:xfrm>
            <a:off x="6901669" y="3442281"/>
            <a:ext cx="4194775" cy="1930360"/>
            <a:chOff x="6452875" y="3719020"/>
            <a:chExt cx="4194775" cy="1930360"/>
          </a:xfrm>
        </p:grpSpPr>
        <p:pic>
          <p:nvPicPr>
            <p:cNvPr id="44" name="Picture 43">
              <a:extLst>
                <a:ext uri="{FF2B5EF4-FFF2-40B4-BE49-F238E27FC236}">
                  <a16:creationId xmlns:a16="http://schemas.microsoft.com/office/drawing/2014/main" id="{BBE6AB4B-E2E6-2846-6D9B-02331AE30089}"/>
                </a:ext>
              </a:extLst>
            </p:cNvPr>
            <p:cNvPicPr>
              <a:picLocks noChangeAspect="1"/>
            </p:cNvPicPr>
            <p:nvPr/>
          </p:nvPicPr>
          <p:blipFill>
            <a:blip r:embed="rId8"/>
            <a:stretch>
              <a:fillRect/>
            </a:stretch>
          </p:blipFill>
          <p:spPr>
            <a:xfrm>
              <a:off x="6452875" y="3961398"/>
              <a:ext cx="4194775" cy="1458026"/>
            </a:xfrm>
            <a:prstGeom prst="rect">
              <a:avLst/>
            </a:prstGeom>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7E8513E-584A-3A55-BC55-001EDE84CD3A}"/>
                    </a:ext>
                  </a:extLst>
                </p:cNvPr>
                <p:cNvSpPr txBox="1"/>
                <p:nvPr/>
              </p:nvSpPr>
              <p:spPr>
                <a:xfrm>
                  <a:off x="8625797" y="3719020"/>
                  <a:ext cx="62998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λ</m:t>
                        </m:r>
                        <m:r>
                          <a:rPr lang="es-CO" sz="1600" b="0" i="1" smtClean="0">
                            <a:latin typeface="Cambria Math" panose="02040503050406030204" pitchFamily="18" charset="0"/>
                            <a:ea typeface="Cambria Math" panose="02040503050406030204" pitchFamily="18" charset="0"/>
                          </a:rPr>
                          <m:t> [</m:t>
                        </m:r>
                        <m:r>
                          <m:rPr>
                            <m:sty m:val="p"/>
                          </m:rPr>
                          <a:rPr lang="en-GB" sz="1600" i="0" smtClean="0">
                            <a:latin typeface="Cambria Math" panose="02040503050406030204" pitchFamily="18" charset="0"/>
                            <a:ea typeface="Cambria Math" panose="02040503050406030204" pitchFamily="18" charset="0"/>
                          </a:rPr>
                          <m:t>μ</m:t>
                        </m:r>
                        <m:r>
                          <m:rPr>
                            <m:sty m:val="p"/>
                          </m:rPr>
                          <a:rPr lang="es-CO" sz="1600" b="0" i="0" smtClean="0">
                            <a:latin typeface="Cambria Math" panose="02040503050406030204" pitchFamily="18" charset="0"/>
                            <a:ea typeface="Cambria Math" panose="02040503050406030204" pitchFamily="18" charset="0"/>
                          </a:rPr>
                          <m:t>m</m:t>
                        </m:r>
                        <m:r>
                          <a:rPr lang="es-CO"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68" name="TextBox 67">
                  <a:extLst>
                    <a:ext uri="{FF2B5EF4-FFF2-40B4-BE49-F238E27FC236}">
                      <a16:creationId xmlns:a16="http://schemas.microsoft.com/office/drawing/2014/main" id="{87E8513E-584A-3A55-BC55-001EDE84CD3A}"/>
                    </a:ext>
                  </a:extLst>
                </p:cNvPr>
                <p:cNvSpPr txBox="1">
                  <a:spLocks noRot="1" noChangeAspect="1" noMove="1" noResize="1" noEditPoints="1" noAdjustHandles="1" noChangeArrowheads="1" noChangeShapeType="1" noTextEdit="1"/>
                </p:cNvSpPr>
                <p:nvPr/>
              </p:nvSpPr>
              <p:spPr>
                <a:xfrm>
                  <a:off x="8625797" y="3719020"/>
                  <a:ext cx="629980" cy="246221"/>
                </a:xfrm>
                <a:prstGeom prst="rect">
                  <a:avLst/>
                </a:prstGeom>
                <a:blipFill>
                  <a:blip r:embed="rId9"/>
                  <a:stretch>
                    <a:fillRect l="-6796" r="-9709"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95E57F9-1759-2767-8ADC-6C4C9CAD8C64}"/>
                    </a:ext>
                  </a:extLst>
                </p:cNvPr>
                <p:cNvSpPr txBox="1"/>
                <p:nvPr/>
              </p:nvSpPr>
              <p:spPr>
                <a:xfrm>
                  <a:off x="8575334" y="5403159"/>
                  <a:ext cx="730906" cy="24622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s-CO" sz="1600" b="0" i="1" smtClean="0">
                            <a:latin typeface="Cambria Math" panose="02040503050406030204" pitchFamily="18" charset="0"/>
                            <a:ea typeface="Cambria Math" panose="02040503050406030204" pitchFamily="18" charset="0"/>
                          </a:rPr>
                          <m:t>𝜈</m:t>
                        </m:r>
                        <m:r>
                          <a:rPr lang="es-CO" sz="1600" b="0" i="1" smtClean="0">
                            <a:latin typeface="Cambria Math" panose="02040503050406030204" pitchFamily="18" charset="0"/>
                            <a:ea typeface="Cambria Math" panose="02040503050406030204" pitchFamily="18" charset="0"/>
                          </a:rPr>
                          <m:t> [</m:t>
                        </m:r>
                        <m:r>
                          <m:rPr>
                            <m:sty m:val="p"/>
                          </m:rPr>
                          <a:rPr lang="es-CO" sz="1600" b="0" i="0" smtClean="0">
                            <a:latin typeface="Cambria Math" panose="02040503050406030204" pitchFamily="18" charset="0"/>
                            <a:ea typeface="Cambria Math" panose="02040503050406030204" pitchFamily="18" charset="0"/>
                          </a:rPr>
                          <m:t>THz</m:t>
                        </m:r>
                        <m:r>
                          <a:rPr lang="es-CO"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69" name="TextBox 68">
                  <a:extLst>
                    <a:ext uri="{FF2B5EF4-FFF2-40B4-BE49-F238E27FC236}">
                      <a16:creationId xmlns:a16="http://schemas.microsoft.com/office/drawing/2014/main" id="{C95E57F9-1759-2767-8ADC-6C4C9CAD8C64}"/>
                    </a:ext>
                  </a:extLst>
                </p:cNvPr>
                <p:cNvSpPr txBox="1">
                  <a:spLocks noRot="1" noChangeAspect="1" noMove="1" noResize="1" noEditPoints="1" noAdjustHandles="1" noChangeArrowheads="1" noChangeShapeType="1" noTextEdit="1"/>
                </p:cNvSpPr>
                <p:nvPr/>
              </p:nvSpPr>
              <p:spPr>
                <a:xfrm>
                  <a:off x="8575334" y="5403159"/>
                  <a:ext cx="730906" cy="246221"/>
                </a:xfrm>
                <a:prstGeom prst="rect">
                  <a:avLst/>
                </a:prstGeom>
                <a:blipFill>
                  <a:blip r:embed="rId10"/>
                  <a:stretch>
                    <a:fillRect l="-833" r="-8333" b="-35000"/>
                  </a:stretch>
                </a:blipFill>
              </p:spPr>
              <p:txBody>
                <a:bodyPr/>
                <a:lstStyle/>
                <a:p>
                  <a:r>
                    <a:rPr lang="en-GB">
                      <a:noFill/>
                    </a:rPr>
                    <a:t> </a:t>
                  </a:r>
                </a:p>
              </p:txBody>
            </p:sp>
          </mc:Fallback>
        </mc:AlternateContent>
      </p:grpSp>
      <p:sp>
        <p:nvSpPr>
          <p:cNvPr id="71" name="Rectangle 70">
            <a:extLst>
              <a:ext uri="{FF2B5EF4-FFF2-40B4-BE49-F238E27FC236}">
                <a16:creationId xmlns:a16="http://schemas.microsoft.com/office/drawing/2014/main" id="{1DA92CE4-E284-EB9F-6A82-B0F0E9C4B2F4}"/>
              </a:ext>
            </a:extLst>
          </p:cNvPr>
          <p:cNvSpPr/>
          <p:nvPr/>
        </p:nvSpPr>
        <p:spPr>
          <a:xfrm>
            <a:off x="2657699" y="4543103"/>
            <a:ext cx="1209714" cy="414361"/>
          </a:xfrm>
          <a:prstGeom prst="rect">
            <a:avLst/>
          </a:prstGeom>
          <a:solidFill>
            <a:schemeClr val="accent5">
              <a:lumMod val="50000"/>
            </a:schemeClr>
          </a:solidFill>
          <a:ln w="2857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noProof="0" dirty="0">
                <a:solidFill>
                  <a:schemeClr val="bg1"/>
                </a:solidFill>
                <a:effectLst>
                  <a:outerShdw blurRad="38100" dist="38100" dir="2700000" algn="tl">
                    <a:srgbClr val="000000">
                      <a:alpha val="43137"/>
                    </a:srgbClr>
                  </a:outerShdw>
                </a:effectLst>
              </a:rPr>
              <a:t>Spectrometer</a:t>
            </a:r>
          </a:p>
        </p:txBody>
      </p:sp>
      <p:sp>
        <p:nvSpPr>
          <p:cNvPr id="19" name="Rectangle 18">
            <a:extLst>
              <a:ext uri="{FF2B5EF4-FFF2-40B4-BE49-F238E27FC236}">
                <a16:creationId xmlns:a16="http://schemas.microsoft.com/office/drawing/2014/main" id="{9B63CC06-6044-6A5E-FFA3-6A99E6EA0959}"/>
              </a:ext>
            </a:extLst>
          </p:cNvPr>
          <p:cNvSpPr/>
          <p:nvPr/>
        </p:nvSpPr>
        <p:spPr>
          <a:xfrm>
            <a:off x="2657699" y="4543103"/>
            <a:ext cx="1209714" cy="414361"/>
          </a:xfrm>
          <a:prstGeom prst="rect">
            <a:avLst/>
          </a:prstGeom>
          <a:solidFill>
            <a:schemeClr val="accent1">
              <a:lumMod val="75000"/>
              <a:lumOff val="25000"/>
            </a:schemeClr>
          </a:solidFill>
          <a:ln w="2857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noProof="0" dirty="0">
                <a:solidFill>
                  <a:schemeClr val="bg1"/>
                </a:solidFill>
                <a:effectLst>
                  <a:outerShdw blurRad="38100" dist="38100" dir="2700000" algn="tl">
                    <a:srgbClr val="000000">
                      <a:alpha val="43137"/>
                    </a:srgbClr>
                  </a:outerShdw>
                </a:effectLst>
              </a:rPr>
              <a:t>Imaging system</a:t>
            </a:r>
          </a:p>
        </p:txBody>
      </p:sp>
      <p:sp>
        <p:nvSpPr>
          <p:cNvPr id="73" name="TextBox 72">
            <a:extLst>
              <a:ext uri="{FF2B5EF4-FFF2-40B4-BE49-F238E27FC236}">
                <a16:creationId xmlns:a16="http://schemas.microsoft.com/office/drawing/2014/main" id="{F84E5437-F32C-A07B-9C8F-F94BC8F34B4D}"/>
              </a:ext>
            </a:extLst>
          </p:cNvPr>
          <p:cNvSpPr txBox="1"/>
          <p:nvPr/>
        </p:nvSpPr>
        <p:spPr>
          <a:xfrm>
            <a:off x="1515053" y="4519451"/>
            <a:ext cx="1142646" cy="461665"/>
          </a:xfrm>
          <a:prstGeom prst="rect">
            <a:avLst/>
          </a:prstGeom>
          <a:noFill/>
        </p:spPr>
        <p:txBody>
          <a:bodyPr wrap="square" rtlCol="0">
            <a:spAutoFit/>
          </a:bodyPr>
          <a:lstStyle/>
          <a:p>
            <a:pPr algn="r"/>
            <a:r>
              <a:rPr lang="en-US" sz="1200" b="1" i="1" dirty="0"/>
              <a:t>Commonly studied with</a:t>
            </a:r>
            <a:endParaRPr lang="en-US" sz="1200" b="1" i="1" noProof="0" dirty="0"/>
          </a:p>
        </p:txBody>
      </p:sp>
      <p:sp>
        <p:nvSpPr>
          <p:cNvPr id="74" name="Rectangle 73">
            <a:extLst>
              <a:ext uri="{FF2B5EF4-FFF2-40B4-BE49-F238E27FC236}">
                <a16:creationId xmlns:a16="http://schemas.microsoft.com/office/drawing/2014/main" id="{31E9105F-47C7-63BC-6F8C-E163ECA34DDB}"/>
              </a:ext>
            </a:extLst>
          </p:cNvPr>
          <p:cNvSpPr/>
          <p:nvPr/>
        </p:nvSpPr>
        <p:spPr>
          <a:xfrm>
            <a:off x="1382137" y="4471387"/>
            <a:ext cx="1209714" cy="5819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5" name="TextBox 74">
            <a:extLst>
              <a:ext uri="{FF2B5EF4-FFF2-40B4-BE49-F238E27FC236}">
                <a16:creationId xmlns:a16="http://schemas.microsoft.com/office/drawing/2014/main" id="{4A250CF1-161A-385A-D547-A55592CB9023}"/>
              </a:ext>
            </a:extLst>
          </p:cNvPr>
          <p:cNvSpPr txBox="1"/>
          <p:nvPr/>
        </p:nvSpPr>
        <p:spPr>
          <a:xfrm>
            <a:off x="1316289" y="4611782"/>
            <a:ext cx="1341410" cy="276999"/>
          </a:xfrm>
          <a:prstGeom prst="rect">
            <a:avLst/>
          </a:prstGeom>
          <a:noFill/>
        </p:spPr>
        <p:txBody>
          <a:bodyPr wrap="square" rtlCol="0">
            <a:spAutoFit/>
          </a:bodyPr>
          <a:lstStyle/>
          <a:p>
            <a:pPr algn="r"/>
            <a:r>
              <a:rPr lang="en-US" sz="1200" b="1" i="1" noProof="0" dirty="0"/>
              <a:t>Our approach</a:t>
            </a:r>
          </a:p>
        </p:txBody>
      </p:sp>
      <p:graphicFrame>
        <p:nvGraphicFramePr>
          <p:cNvPr id="76" name="Table 75">
            <a:extLst>
              <a:ext uri="{FF2B5EF4-FFF2-40B4-BE49-F238E27FC236}">
                <a16:creationId xmlns:a16="http://schemas.microsoft.com/office/drawing/2014/main" id="{1B926C23-6FFD-F001-D8E8-BA0D24C63D73}"/>
              </a:ext>
            </a:extLst>
          </p:cNvPr>
          <p:cNvGraphicFramePr>
            <a:graphicFrameLocks noGrp="1"/>
          </p:cNvGraphicFramePr>
          <p:nvPr>
            <p:extLst>
              <p:ext uri="{D42A27DB-BD31-4B8C-83A1-F6EECF244321}">
                <p14:modId xmlns:p14="http://schemas.microsoft.com/office/powerpoint/2010/main" val="3003805620"/>
              </p:ext>
            </p:extLst>
          </p:nvPr>
        </p:nvGraphicFramePr>
        <p:xfrm>
          <a:off x="3988376" y="4265901"/>
          <a:ext cx="2593399" cy="864000"/>
        </p:xfrm>
        <a:graphic>
          <a:graphicData uri="http://schemas.openxmlformats.org/drawingml/2006/table">
            <a:tbl>
              <a:tblPr>
                <a:tableStyleId>{5940675A-B579-460E-94D1-54222C63F5DA}</a:tableStyleId>
              </a:tblPr>
              <a:tblGrid>
                <a:gridCol w="883662">
                  <a:extLst>
                    <a:ext uri="{9D8B030D-6E8A-4147-A177-3AD203B41FA5}">
                      <a16:colId xmlns:a16="http://schemas.microsoft.com/office/drawing/2014/main" val="1850099417"/>
                    </a:ext>
                  </a:extLst>
                </a:gridCol>
                <a:gridCol w="1709737">
                  <a:extLst>
                    <a:ext uri="{9D8B030D-6E8A-4147-A177-3AD203B41FA5}">
                      <a16:colId xmlns:a16="http://schemas.microsoft.com/office/drawing/2014/main" val="714092572"/>
                    </a:ext>
                  </a:extLst>
                </a:gridCol>
              </a:tblGrid>
              <a:tr h="432000">
                <a:tc>
                  <a:txBody>
                    <a:bodyPr/>
                    <a:lstStyle/>
                    <a:p>
                      <a:pPr algn="ctr" fontAlgn="b"/>
                      <a:r>
                        <a:rPr lang="en-US" sz="1100" b="1" u="none" strike="noStrike" noProof="0" dirty="0">
                          <a:solidFill>
                            <a:schemeClr val="bg1"/>
                          </a:solidFill>
                          <a:effectLst>
                            <a:outerShdw blurRad="38100" dist="38100" dir="2700000" algn="tl">
                              <a:srgbClr val="000000">
                                <a:alpha val="43137"/>
                              </a:srgbClr>
                            </a:outerShdw>
                          </a:effectLst>
                          <a:latin typeface="+mn-lt"/>
                        </a:rPr>
                        <a:t> Detector</a:t>
                      </a:r>
                      <a:br>
                        <a:rPr lang="en-US" sz="1100" b="1" u="none" strike="noStrike" noProof="0" dirty="0">
                          <a:solidFill>
                            <a:schemeClr val="bg1"/>
                          </a:solidFill>
                          <a:effectLst>
                            <a:outerShdw blurRad="38100" dist="38100" dir="2700000" algn="tl">
                              <a:srgbClr val="000000">
                                <a:alpha val="43137"/>
                              </a:srgbClr>
                            </a:outerShdw>
                          </a:effectLst>
                          <a:latin typeface="+mn-lt"/>
                        </a:rPr>
                      </a:br>
                      <a:r>
                        <a:rPr lang="en-US" sz="1100" b="1" u="none" strike="noStrike" noProof="0" dirty="0">
                          <a:solidFill>
                            <a:schemeClr val="bg1"/>
                          </a:solidFill>
                          <a:effectLst>
                            <a:outerShdw blurRad="38100" dist="38100" dir="2700000" algn="tl">
                              <a:srgbClr val="000000">
                                <a:alpha val="43137"/>
                              </a:srgbClr>
                            </a:outerShdw>
                          </a:effectLst>
                          <a:latin typeface="+mn-lt"/>
                        </a:rPr>
                        <a:t>position</a:t>
                      </a:r>
                      <a:endParaRPr lang="en-US" sz="1100" b="1" i="0" u="none" strike="noStrike" noProof="0" dirty="0">
                        <a:solidFill>
                          <a:schemeClr val="bg1"/>
                        </a:solidFill>
                        <a:effectLst>
                          <a:outerShdw blurRad="38100" dist="38100" dir="2700000" algn="tl">
                            <a:srgbClr val="000000">
                              <a:alpha val="43137"/>
                            </a:srgbClr>
                          </a:outerShdw>
                        </a:effectLst>
                        <a:latin typeface="+mn-lt"/>
                      </a:endParaRPr>
                    </a:p>
                  </a:txBody>
                  <a:tcPr marL="9525" marR="9525" marT="9525"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75000"/>
                        <a:lumOff val="25000"/>
                      </a:schemeClr>
                    </a:solidFill>
                  </a:tcPr>
                </a:tc>
                <a:tc>
                  <a:txBody>
                    <a:bodyPr/>
                    <a:lstStyle/>
                    <a:p>
                      <a:pPr lvl="0" algn="ctr" fontAlgn="b"/>
                      <a:r>
                        <a:rPr lang="en-US" sz="1000" b="0" u="none" strike="noStrike" noProof="0" dirty="0">
                          <a:solidFill>
                            <a:srgbClr val="000000"/>
                          </a:solidFill>
                          <a:effectLst/>
                          <a:latin typeface="+mn-lt"/>
                        </a:rPr>
                        <a:t>Image plane</a:t>
                      </a:r>
                      <a:endParaRPr lang="en-US" sz="1000" b="0" i="0" u="none" strike="noStrike" noProof="0" dirty="0">
                        <a:solidFill>
                          <a:srgbClr val="000000"/>
                        </a:solidFill>
                        <a:effectLst/>
                        <a:latin typeface="+mn-lt"/>
                      </a:endParaRPr>
                    </a:p>
                  </a:txBody>
                  <a:tcPr marL="9525" marR="9525" marT="9525"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0098701"/>
                  </a:ext>
                </a:extLst>
              </a:tr>
              <a:tr h="432000">
                <a:tc>
                  <a:txBody>
                    <a:bodyPr/>
                    <a:lstStyle/>
                    <a:p>
                      <a:pPr algn="ctr" fontAlgn="b"/>
                      <a:r>
                        <a:rPr lang="en-US" sz="1100" b="1" u="none" strike="noStrike" noProof="0" dirty="0">
                          <a:solidFill>
                            <a:schemeClr val="bg1"/>
                          </a:solidFill>
                          <a:effectLst>
                            <a:outerShdw blurRad="38100" dist="38100" dir="2700000" algn="tl">
                              <a:srgbClr val="000000">
                                <a:alpha val="43137"/>
                              </a:srgbClr>
                            </a:outerShdw>
                          </a:effectLst>
                          <a:latin typeface="+mn-lt"/>
                        </a:rPr>
                        <a:t> Image information</a:t>
                      </a:r>
                      <a:endParaRPr lang="en-US" sz="1100" b="1" i="0" u="none" strike="noStrike" noProof="0" dirty="0">
                        <a:solidFill>
                          <a:schemeClr val="bg1"/>
                        </a:solidFill>
                        <a:effectLst>
                          <a:outerShdw blurRad="38100" dist="38100" dir="2700000" algn="tl">
                            <a:srgbClr val="000000">
                              <a:alpha val="43137"/>
                            </a:srgbClr>
                          </a:outerShdw>
                        </a:effectLst>
                        <a:latin typeface="+mn-lt"/>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75000"/>
                        <a:lumOff val="25000"/>
                      </a:schemeClr>
                    </a:solidFill>
                  </a:tcPr>
                </a:tc>
                <a:tc>
                  <a:txBody>
                    <a:bodyPr/>
                    <a:lstStyle/>
                    <a:p>
                      <a:pPr lvl="0" algn="ctr" fontAlgn="b"/>
                      <a:r>
                        <a:rPr lang="en-US" sz="1000" b="0" u="none" strike="noStrike" noProof="0" dirty="0">
                          <a:solidFill>
                            <a:srgbClr val="000000"/>
                          </a:solidFill>
                          <a:effectLst/>
                          <a:latin typeface="+mn-lt"/>
                        </a:rPr>
                        <a:t>Point-to-point spatial distribution of the TR source</a:t>
                      </a:r>
                      <a:endParaRPr lang="en-US" sz="1000" b="0" i="0" u="none" strike="noStrike" noProof="0" dirty="0">
                        <a:solidFill>
                          <a:srgbClr val="000000"/>
                        </a:solidFill>
                        <a:effectLst/>
                        <a:latin typeface="+mn-lt"/>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123215290"/>
                  </a:ext>
                </a:extLst>
              </a:tr>
            </a:tbl>
          </a:graphicData>
        </a:graphic>
      </p:graphicFrame>
    </p:spTree>
    <p:extLst>
      <p:ext uri="{BB962C8B-B14F-4D97-AF65-F5344CB8AC3E}">
        <p14:creationId xmlns:p14="http://schemas.microsoft.com/office/powerpoint/2010/main" val="242290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ppt_x"/>
                                          </p:val>
                                        </p:tav>
                                        <p:tav tm="100000">
                                          <p:val>
                                            <p:strVal val="#ppt_x"/>
                                          </p:val>
                                        </p:tav>
                                      </p:tavLst>
                                    </p:anim>
                                    <p:anim calcmode="lin" valueType="num">
                                      <p:cBhvr additive="base">
                                        <p:cTn id="19"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additive="base">
                                        <p:cTn id="29" dur="500" fill="hold"/>
                                        <p:tgtEl>
                                          <p:spTgt spid="75"/>
                                        </p:tgtEl>
                                        <p:attrNameLst>
                                          <p:attrName>ppt_x</p:attrName>
                                        </p:attrNameLst>
                                      </p:cBhvr>
                                      <p:tavLst>
                                        <p:tav tm="0">
                                          <p:val>
                                            <p:strVal val="#ppt_x"/>
                                          </p:val>
                                        </p:tav>
                                        <p:tav tm="100000">
                                          <p:val>
                                            <p:strVal val="#ppt_x"/>
                                          </p:val>
                                        </p:tav>
                                      </p:tavLst>
                                    </p:anim>
                                    <p:anim calcmode="lin" valueType="num">
                                      <p:cBhvr additive="base">
                                        <p:cTn id="30" dur="500" fill="hold"/>
                                        <p:tgtEl>
                                          <p:spTgt spid="7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500" fill="hold"/>
                                        <p:tgtEl>
                                          <p:spTgt spid="80"/>
                                        </p:tgtEl>
                                        <p:attrNameLst>
                                          <p:attrName>ppt_x</p:attrName>
                                        </p:attrNameLst>
                                      </p:cBhvr>
                                      <p:tavLst>
                                        <p:tav tm="0">
                                          <p:val>
                                            <p:strVal val="#ppt_x"/>
                                          </p:val>
                                        </p:tav>
                                        <p:tav tm="100000">
                                          <p:val>
                                            <p:strVal val="#ppt_x"/>
                                          </p:val>
                                        </p:tav>
                                      </p:tavLst>
                                    </p:anim>
                                    <p:anim calcmode="lin" valueType="num">
                                      <p:cBhvr additive="base">
                                        <p:cTn id="3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P spid="61" grpId="0"/>
      <p:bldP spid="67" grpId="0"/>
      <p:bldP spid="71" grpId="0" animBg="1"/>
      <p:bldP spid="19" grpId="0" animBg="1"/>
      <p:bldP spid="73" grpId="0"/>
      <p:bldP spid="74" grpId="0" animBg="1"/>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84FF3-68BB-A9E0-7AD9-9117C97D11A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FBAF267-EAC3-F430-EA8A-9D3762C155CA}"/>
              </a:ext>
            </a:extLst>
          </p:cNvPr>
          <p:cNvSpPr/>
          <p:nvPr/>
        </p:nvSpPr>
        <p:spPr>
          <a:xfrm>
            <a:off x="3102164" y="2128378"/>
            <a:ext cx="1359728" cy="1226286"/>
          </a:xfrm>
          <a:prstGeom prst="rect">
            <a:avLst/>
          </a:prstGeom>
          <a:solidFill>
            <a:srgbClr val="1806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B98F2A73-9D06-A698-B508-20A344FD145D}"/>
              </a:ext>
            </a:extLst>
          </p:cNvPr>
          <p:cNvSpPr/>
          <p:nvPr/>
        </p:nvSpPr>
        <p:spPr>
          <a:xfrm>
            <a:off x="4947285" y="2473990"/>
            <a:ext cx="494687" cy="535062"/>
          </a:xfrm>
          <a:prstGeom prst="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D24FC5D-93D4-D13A-A377-75C65E726D12}"/>
              </a:ext>
            </a:extLst>
          </p:cNvPr>
          <p:cNvSpPr/>
          <p:nvPr/>
        </p:nvSpPr>
        <p:spPr>
          <a:xfrm>
            <a:off x="5542599" y="2135399"/>
            <a:ext cx="612618" cy="1212244"/>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46F166F7-7D2F-0DFD-5E4D-BE94F09695DA}"/>
              </a:ext>
            </a:extLst>
          </p:cNvPr>
          <p:cNvSpPr/>
          <p:nvPr/>
        </p:nvSpPr>
        <p:spPr>
          <a:xfrm>
            <a:off x="6214884" y="2135399"/>
            <a:ext cx="1013639" cy="1212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FF008CC2-DD2B-0F13-7E8A-B95A179E9D2C}"/>
              </a:ext>
            </a:extLst>
          </p:cNvPr>
          <p:cNvSpPr/>
          <p:nvPr/>
        </p:nvSpPr>
        <p:spPr>
          <a:xfrm>
            <a:off x="7252334" y="2473992"/>
            <a:ext cx="1925273" cy="53505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24" name="TextBox 3">
                <a:extLst>
                  <a:ext uri="{FF2B5EF4-FFF2-40B4-BE49-F238E27FC236}">
                    <a16:creationId xmlns:a16="http://schemas.microsoft.com/office/drawing/2014/main" id="{F91A8150-880C-85EA-9D62-62929268EEEA}"/>
                  </a:ext>
                </a:extLst>
              </p:cNvPr>
              <p:cNvSpPr txBox="1"/>
              <p:nvPr/>
            </p:nvSpPr>
            <p:spPr>
              <a:xfrm>
                <a:off x="1786607" y="2081359"/>
                <a:ext cx="9277662" cy="1242712"/>
              </a:xfrm>
              <a:prstGeom prst="rect">
                <a:avLst/>
              </a:prstGeom>
              <a:noFill/>
            </p:spPr>
            <p:txBody>
              <a:bodyPr wrap="square" rtlCol="0">
                <a:spAutoFit/>
              </a:bodyPr>
              <a:lstStyle>
                <a:defPPr>
                  <a:defRPr lang="de-DE"/>
                </a:defPPr>
                <a:lvl1pPr algn="l" rtl="0" eaLnBrk="0" fontAlgn="base" hangingPunct="0">
                  <a:spcBef>
                    <a:spcPct val="0"/>
                  </a:spcBef>
                  <a:spcAft>
                    <a:spcPct val="0"/>
                  </a:spcAft>
                  <a:defRPr sz="4000" kern="1200">
                    <a:solidFill>
                      <a:schemeClr val="tx1"/>
                    </a:solidFill>
                    <a:latin typeface="Arial" charset="0"/>
                    <a:ea typeface="+mn-ea"/>
                    <a:cs typeface="+mn-cs"/>
                  </a:defRPr>
                </a:lvl1pPr>
                <a:lvl2pPr marL="457200" algn="l" rtl="0" eaLnBrk="0" fontAlgn="base" hangingPunct="0">
                  <a:spcBef>
                    <a:spcPct val="0"/>
                  </a:spcBef>
                  <a:spcAft>
                    <a:spcPct val="0"/>
                  </a:spcAft>
                  <a:defRPr sz="4000" kern="1200">
                    <a:solidFill>
                      <a:schemeClr val="tx1"/>
                    </a:solidFill>
                    <a:latin typeface="Arial" charset="0"/>
                    <a:ea typeface="+mn-ea"/>
                    <a:cs typeface="+mn-cs"/>
                  </a:defRPr>
                </a:lvl2pPr>
                <a:lvl3pPr marL="914400" algn="l" rtl="0" eaLnBrk="0" fontAlgn="base" hangingPunct="0">
                  <a:spcBef>
                    <a:spcPct val="0"/>
                  </a:spcBef>
                  <a:spcAft>
                    <a:spcPct val="0"/>
                  </a:spcAft>
                  <a:defRPr sz="4000" kern="1200">
                    <a:solidFill>
                      <a:schemeClr val="tx1"/>
                    </a:solidFill>
                    <a:latin typeface="Arial" charset="0"/>
                    <a:ea typeface="+mn-ea"/>
                    <a:cs typeface="+mn-cs"/>
                  </a:defRPr>
                </a:lvl3pPr>
                <a:lvl4pPr marL="1371600" algn="l" rtl="0" eaLnBrk="0" fontAlgn="base" hangingPunct="0">
                  <a:spcBef>
                    <a:spcPct val="0"/>
                  </a:spcBef>
                  <a:spcAft>
                    <a:spcPct val="0"/>
                  </a:spcAft>
                  <a:defRPr sz="4000" kern="1200">
                    <a:solidFill>
                      <a:schemeClr val="tx1"/>
                    </a:solidFill>
                    <a:latin typeface="Arial" charset="0"/>
                    <a:ea typeface="+mn-ea"/>
                    <a:cs typeface="+mn-cs"/>
                  </a:defRPr>
                </a:lvl4pPr>
                <a:lvl5pPr marL="1828800" algn="l" rtl="0" eaLnBrk="0" fontAlgn="base" hangingPunct="0">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3200" i="1" noProof="0" smtClean="0">
                              <a:latin typeface="Cambria Math" panose="02040503050406030204" pitchFamily="18" charset="0"/>
                            </a:rPr>
                          </m:ctrlPr>
                        </m:fPr>
                        <m:num>
                          <m:r>
                            <a:rPr lang="en-US" sz="3200" b="0" i="1" noProof="0" smtClean="0">
                              <a:latin typeface="Cambria Math"/>
                            </a:rPr>
                            <m:t>𝑑</m:t>
                          </m:r>
                          <m:sSubSup>
                            <m:sSubSupPr>
                              <m:ctrlPr>
                                <a:rPr lang="en-US" sz="3200" i="1" noProof="0" smtClean="0">
                                  <a:latin typeface="Cambria Math" panose="02040503050406030204" pitchFamily="18" charset="0"/>
                                </a:rPr>
                              </m:ctrlPr>
                            </m:sSubSupPr>
                            <m:e>
                              <m:r>
                                <a:rPr lang="en-US" sz="3200" b="0" i="1" noProof="0" smtClean="0">
                                  <a:latin typeface="Cambria Math"/>
                                </a:rPr>
                                <m:t>𝐼</m:t>
                              </m:r>
                            </m:e>
                            <m:sub>
                              <m:r>
                                <a:rPr lang="en-US" sz="3200" b="0" i="1" noProof="0" smtClean="0">
                                  <a:latin typeface="Cambria Math"/>
                                </a:rPr>
                                <m:t>𝑏𝑢𝑛𝑐h</m:t>
                              </m:r>
                            </m:sub>
                            <m:sup>
                              <m:r>
                                <a:rPr lang="en-US" sz="3200" b="0" i="1" noProof="0" smtClean="0">
                                  <a:latin typeface="Cambria Math"/>
                                </a:rPr>
                                <m:t>𝑖</m:t>
                              </m:r>
                            </m:sup>
                          </m:sSubSup>
                        </m:num>
                        <m:den>
                          <m:r>
                            <a:rPr lang="en-US" sz="3200" b="0" i="1" noProof="0" smtClean="0">
                              <a:latin typeface="Cambria Math"/>
                            </a:rPr>
                            <m:t>𝑑𝑟</m:t>
                          </m:r>
                        </m:den>
                      </m:f>
                      <m:r>
                        <a:rPr lang="en-US" sz="3200" b="0" i="1" noProof="0" smtClean="0">
                          <a:latin typeface="Cambria Math"/>
                          <a:ea typeface="Cambria Math"/>
                        </a:rPr>
                        <m:t>≈</m:t>
                      </m:r>
                      <m:sSubSup>
                        <m:sSubSupPr>
                          <m:ctrlPr>
                            <a:rPr lang="en-US" sz="3200" b="0" i="1" noProof="0" smtClean="0">
                              <a:latin typeface="Cambria Math" panose="02040503050406030204" pitchFamily="18" charset="0"/>
                            </a:rPr>
                          </m:ctrlPr>
                        </m:sSubSupPr>
                        <m:e>
                          <m:r>
                            <a:rPr lang="en-US" sz="3200" b="0" i="1" noProof="0" smtClean="0">
                              <a:latin typeface="Cambria Math"/>
                            </a:rPr>
                            <m:t>𝑁</m:t>
                          </m:r>
                        </m:e>
                        <m:sub>
                          <m:r>
                            <a:rPr lang="en-US" sz="3200" b="0" i="1" noProof="0" smtClean="0">
                              <a:latin typeface="Cambria Math"/>
                            </a:rPr>
                            <m:t>𝑒</m:t>
                          </m:r>
                        </m:sub>
                        <m:sup>
                          <m:r>
                            <a:rPr lang="en-US" sz="3200" b="0" i="1" noProof="0" smtClean="0">
                              <a:latin typeface="Cambria Math"/>
                            </a:rPr>
                            <m:t>2</m:t>
                          </m:r>
                        </m:sup>
                      </m:sSubSup>
                      <m:nary>
                        <m:naryPr>
                          <m:ctrlPr>
                            <a:rPr lang="en-US" sz="3200" b="0" i="1" noProof="0" smtClean="0">
                              <a:latin typeface="Cambria Math" panose="02040503050406030204" pitchFamily="18" charset="0"/>
                            </a:rPr>
                          </m:ctrlPr>
                        </m:naryPr>
                        <m:sub>
                          <m:r>
                            <m:rPr>
                              <m:sty m:val="p"/>
                              <m:brk m:alnAt="23"/>
                            </m:rPr>
                            <a:rPr lang="en-US" sz="3200" b="0" i="1" noProof="0" smtClean="0">
                              <a:latin typeface="Cambria Math"/>
                            </a:rPr>
                            <m:t>Δ</m:t>
                          </m:r>
                          <m:r>
                            <m:rPr>
                              <m:sty m:val="p"/>
                            </m:rPr>
                            <a:rPr lang="en-US" sz="3200" b="0" i="1" noProof="0" smtClean="0">
                              <a:latin typeface="Cambria Math"/>
                            </a:rPr>
                            <m:t>ω</m:t>
                          </m:r>
                        </m:sub>
                        <m:sup/>
                        <m:e>
                          <m:f>
                            <m:fPr>
                              <m:ctrlPr>
                                <a:rPr lang="en-US" sz="3200" b="0" i="1" noProof="0" smtClean="0">
                                  <a:latin typeface="Cambria Math" panose="02040503050406030204" pitchFamily="18" charset="0"/>
                                </a:rPr>
                              </m:ctrlPr>
                            </m:fPr>
                            <m:num>
                              <m:sSup>
                                <m:sSupPr>
                                  <m:ctrlPr>
                                    <a:rPr lang="en-US" sz="3200" b="0" i="1" noProof="0" smtClean="0">
                                      <a:latin typeface="Cambria Math" panose="02040503050406030204" pitchFamily="18" charset="0"/>
                                    </a:rPr>
                                  </m:ctrlPr>
                                </m:sSupPr>
                                <m:e>
                                  <m:r>
                                    <a:rPr lang="en-US" sz="3200" b="0" i="1" noProof="0" smtClean="0">
                                      <a:latin typeface="Cambria Math"/>
                                    </a:rPr>
                                    <m:t>𝑑</m:t>
                                  </m:r>
                                </m:e>
                                <m:sup>
                                  <m:r>
                                    <a:rPr lang="en-US" sz="3200" b="0" i="1" noProof="0" smtClean="0">
                                      <a:latin typeface="Cambria Math"/>
                                    </a:rPr>
                                    <m:t>2</m:t>
                                  </m:r>
                                </m:sup>
                              </m:sSup>
                              <m:sSubSup>
                                <m:sSubSupPr>
                                  <m:ctrlPr>
                                    <a:rPr lang="en-US" sz="3200" i="1" noProof="0" smtClean="0">
                                      <a:latin typeface="Cambria Math" panose="02040503050406030204" pitchFamily="18" charset="0"/>
                                    </a:rPr>
                                  </m:ctrlPr>
                                </m:sSubSupPr>
                                <m:e>
                                  <m:r>
                                    <a:rPr lang="en-US" sz="3200" b="0" i="1" noProof="0" smtClean="0">
                                      <a:latin typeface="Cambria Math"/>
                                    </a:rPr>
                                    <m:t>𝐼</m:t>
                                  </m:r>
                                </m:e>
                                <m:sub>
                                  <m:r>
                                    <a:rPr lang="en-US" sz="3200" b="0" i="1" noProof="0" smtClean="0">
                                      <a:latin typeface="Cambria Math"/>
                                    </a:rPr>
                                    <m:t>𝑒</m:t>
                                  </m:r>
                                </m:sub>
                                <m:sup>
                                  <m:r>
                                    <a:rPr lang="en-US" sz="3200" b="0" i="1" noProof="0" smtClean="0">
                                      <a:latin typeface="Cambria Math"/>
                                    </a:rPr>
                                    <m:t>𝑖</m:t>
                                  </m:r>
                                </m:sup>
                              </m:sSubSup>
                            </m:num>
                            <m:den>
                              <m:r>
                                <a:rPr lang="en-US" sz="3200" b="0" i="1" noProof="0" smtClean="0">
                                  <a:latin typeface="Cambria Math"/>
                                </a:rPr>
                                <m:t>𝑑</m:t>
                              </m:r>
                              <m:r>
                                <m:rPr>
                                  <m:sty m:val="p"/>
                                </m:rPr>
                                <a:rPr lang="en-US" sz="3200" b="0" i="1" noProof="0" smtClean="0">
                                  <a:latin typeface="Cambria Math"/>
                                </a:rPr>
                                <m:t>ω</m:t>
                              </m:r>
                              <m:r>
                                <a:rPr lang="en-US" sz="3200" b="0" i="1" noProof="0" smtClean="0">
                                  <a:latin typeface="Cambria Math"/>
                                </a:rPr>
                                <m:t>𝑑𝑟</m:t>
                              </m:r>
                            </m:den>
                          </m:f>
                          <m:sSub>
                            <m:sSubPr>
                              <m:ctrlPr>
                                <a:rPr lang="en-US" sz="3200" i="1">
                                  <a:latin typeface="Cambria Math" panose="02040503050406030204" pitchFamily="18" charset="0"/>
                                </a:rPr>
                              </m:ctrlPr>
                            </m:sSubPr>
                            <m:e>
                              <m:r>
                                <a:rPr lang="en-US" sz="3200" i="1">
                                  <a:latin typeface="Cambria Math"/>
                                </a:rPr>
                                <m:t>𝐹</m:t>
                              </m:r>
                            </m:e>
                            <m:sub>
                              <m:r>
                                <a:rPr lang="en-US" sz="3200" i="1">
                                  <a:latin typeface="Cambria Math"/>
                                </a:rPr>
                                <m:t>𝑧</m:t>
                              </m:r>
                            </m:sub>
                          </m:sSub>
                          <m:r>
                            <a:rPr lang="en-US" sz="3200" i="1">
                              <a:latin typeface="Cambria Math"/>
                            </a:rPr>
                            <m:t>(</m:t>
                          </m:r>
                          <m:r>
                            <m:rPr>
                              <m:sty m:val="p"/>
                            </m:rPr>
                            <a:rPr lang="en-US" sz="3200" i="1">
                              <a:latin typeface="Cambria Math"/>
                            </a:rPr>
                            <m:t>ρ</m:t>
                          </m:r>
                          <m:d>
                            <m:dPr>
                              <m:ctrlPr>
                                <a:rPr lang="en-US" sz="3200" i="1">
                                  <a:latin typeface="Cambria Math" panose="02040503050406030204" pitchFamily="18" charset="0"/>
                                </a:rPr>
                              </m:ctrlPr>
                            </m:dPr>
                            <m:e>
                              <m:r>
                                <a:rPr lang="en-US" sz="3200" i="1">
                                  <a:latin typeface="Cambria Math"/>
                                </a:rPr>
                                <m:t>𝑧</m:t>
                              </m:r>
                            </m:e>
                          </m:d>
                          <m:r>
                            <a:rPr lang="en-US" sz="3200" i="1">
                              <a:latin typeface="Cambria Math"/>
                            </a:rPr>
                            <m:t>,</m:t>
                          </m:r>
                          <m:r>
                            <m:rPr>
                              <m:sty m:val="p"/>
                            </m:rPr>
                            <a:rPr lang="en-US" sz="3200" i="1">
                              <a:latin typeface="Cambria Math"/>
                            </a:rPr>
                            <m:t>ω</m:t>
                          </m:r>
                          <m:r>
                            <a:rPr lang="en-US" sz="3200" i="1">
                              <a:latin typeface="Cambria Math"/>
                            </a:rPr>
                            <m:t>)</m:t>
                          </m:r>
                          <m:r>
                            <a:rPr lang="en-US" sz="3200" b="0" i="1" noProof="0" smtClean="0">
                              <a:latin typeface="Cambria Math"/>
                            </a:rPr>
                            <m:t>𝑑</m:t>
                          </m:r>
                          <m:r>
                            <m:rPr>
                              <m:sty m:val="p"/>
                            </m:rPr>
                            <a:rPr lang="en-US" sz="3200" b="0" i="1" noProof="0" smtClean="0">
                              <a:latin typeface="Cambria Math"/>
                            </a:rPr>
                            <m:t>ω</m:t>
                          </m:r>
                        </m:e>
                      </m:nary>
                    </m:oMath>
                  </m:oMathPara>
                </a14:m>
                <a:endParaRPr lang="en-US" sz="3200" noProof="0" dirty="0"/>
              </a:p>
            </p:txBody>
          </p:sp>
        </mc:Choice>
        <mc:Fallback xmlns="">
          <p:sp>
            <p:nvSpPr>
              <p:cNvPr id="24" name="TextBox 3">
                <a:extLst>
                  <a:ext uri="{FF2B5EF4-FFF2-40B4-BE49-F238E27FC236}">
                    <a16:creationId xmlns:a16="http://schemas.microsoft.com/office/drawing/2014/main" id="{F91A8150-880C-85EA-9D62-62929268EEEA}"/>
                  </a:ext>
                </a:extLst>
              </p:cNvPr>
              <p:cNvSpPr txBox="1">
                <a:spLocks noRot="1" noChangeAspect="1" noMove="1" noResize="1" noEditPoints="1" noAdjustHandles="1" noChangeArrowheads="1" noChangeShapeType="1" noTextEdit="1"/>
              </p:cNvSpPr>
              <p:nvPr/>
            </p:nvSpPr>
            <p:spPr>
              <a:xfrm>
                <a:off x="1786607" y="2081359"/>
                <a:ext cx="9277662" cy="1242712"/>
              </a:xfrm>
              <a:prstGeom prst="rect">
                <a:avLst/>
              </a:prstGeom>
              <a:blipFill>
                <a:blip r:embed="rId3"/>
                <a:stretch>
                  <a:fillRect/>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88EBB0E4-EFB1-C951-AA9A-16CD36C84172}"/>
              </a:ext>
            </a:extLst>
          </p:cNvPr>
          <p:cNvSpPr>
            <a:spLocks noGrp="1"/>
          </p:cNvSpPr>
          <p:nvPr>
            <p:ph type="title"/>
          </p:nvPr>
        </p:nvSpPr>
        <p:spPr/>
        <p:txBody>
          <a:bodyPr/>
          <a:lstStyle/>
          <a:p>
            <a:r>
              <a:rPr lang="en-US" dirty="0"/>
              <a:t>2. Transition radiation-based monitor</a:t>
            </a:r>
            <a:endParaRPr lang="en-US" noProof="0" dirty="0"/>
          </a:p>
        </p:txBody>
      </p:sp>
      <p:sp>
        <p:nvSpPr>
          <p:cNvPr id="3" name="Slide Number Placeholder 2">
            <a:extLst>
              <a:ext uri="{FF2B5EF4-FFF2-40B4-BE49-F238E27FC236}">
                <a16:creationId xmlns:a16="http://schemas.microsoft.com/office/drawing/2014/main" id="{9C257242-F53A-1CDB-992C-2B07260F8A3F}"/>
              </a:ext>
            </a:extLst>
          </p:cNvPr>
          <p:cNvSpPr>
            <a:spLocks noGrp="1"/>
          </p:cNvSpPr>
          <p:nvPr>
            <p:ph type="sldNum" sz="quarter" idx="14"/>
          </p:nvPr>
        </p:nvSpPr>
        <p:spPr/>
        <p:txBody>
          <a:bodyPr/>
          <a:lstStyle/>
          <a:p>
            <a:fld id="{330EA680-D336-4FF7-8B7A-9848BB0A1C32}" type="slidenum">
              <a:rPr lang="en-US" noProof="0" smtClean="0"/>
              <a:t>5</a:t>
            </a:fld>
            <a:endParaRPr lang="en-US" noProof="0" dirty="0"/>
          </a:p>
        </p:txBody>
      </p:sp>
      <p:sp>
        <p:nvSpPr>
          <p:cNvPr id="30" name="Text Placeholder 29">
            <a:extLst>
              <a:ext uri="{FF2B5EF4-FFF2-40B4-BE49-F238E27FC236}">
                <a16:creationId xmlns:a16="http://schemas.microsoft.com/office/drawing/2014/main" id="{41E30013-5F46-7F02-745C-E7145554BAB3}"/>
              </a:ext>
            </a:extLst>
          </p:cNvPr>
          <p:cNvSpPr>
            <a:spLocks noGrp="1"/>
          </p:cNvSpPr>
          <p:nvPr>
            <p:ph type="body" sz="quarter" idx="13"/>
          </p:nvPr>
        </p:nvSpPr>
        <p:spPr/>
        <p:txBody>
          <a:bodyPr>
            <a:normAutofit/>
          </a:bodyPr>
          <a:lstStyle/>
          <a:p>
            <a:r>
              <a:rPr lang="en-US" noProof="0" dirty="0"/>
              <a:t>Working principle: CTR spatial distribution image and longitudinal bunch profile</a:t>
            </a:r>
          </a:p>
        </p:txBody>
      </p:sp>
      <p:sp>
        <p:nvSpPr>
          <p:cNvPr id="4" name="Date Placeholder 3">
            <a:extLst>
              <a:ext uri="{FF2B5EF4-FFF2-40B4-BE49-F238E27FC236}">
                <a16:creationId xmlns:a16="http://schemas.microsoft.com/office/drawing/2014/main" id="{B09B8A7B-FABC-AAA5-F853-5FE8711F795A}"/>
              </a:ext>
            </a:extLst>
          </p:cNvPr>
          <p:cNvSpPr>
            <a:spLocks noGrp="1"/>
          </p:cNvSpPr>
          <p:nvPr>
            <p:ph type="dt" sz="half" idx="2"/>
          </p:nvPr>
        </p:nvSpPr>
        <p:spPr/>
        <p:txBody>
          <a:bodyPr/>
          <a:lstStyle/>
          <a:p>
            <a:r>
              <a:rPr lang="en-US"/>
              <a:t>October 15th, 2025</a:t>
            </a:r>
            <a:endParaRPr lang="en-GB"/>
          </a:p>
        </p:txBody>
      </p:sp>
      <p:sp>
        <p:nvSpPr>
          <p:cNvPr id="6" name="Footer Placeholder 5">
            <a:extLst>
              <a:ext uri="{FF2B5EF4-FFF2-40B4-BE49-F238E27FC236}">
                <a16:creationId xmlns:a16="http://schemas.microsoft.com/office/drawing/2014/main" id="{D292A412-5988-3562-85C6-5ACF673CE635}"/>
              </a:ext>
            </a:extLst>
          </p:cNvPr>
          <p:cNvSpPr>
            <a:spLocks noGrp="1"/>
          </p:cNvSpPr>
          <p:nvPr>
            <p:ph type="ftr" sz="quarter" idx="3"/>
          </p:nvPr>
        </p:nvSpPr>
        <p:spPr/>
        <p:txBody>
          <a:bodyPr/>
          <a:lstStyle/>
          <a:p>
            <a:r>
              <a:rPr lang="en-GB"/>
              <a:t>Cockcroft PGR Conference</a:t>
            </a:r>
          </a:p>
        </p:txBody>
      </p:sp>
      <p:sp>
        <p:nvSpPr>
          <p:cNvPr id="17" name="TextBox 16">
            <a:extLst>
              <a:ext uri="{FF2B5EF4-FFF2-40B4-BE49-F238E27FC236}">
                <a16:creationId xmlns:a16="http://schemas.microsoft.com/office/drawing/2014/main" id="{FF1E4023-0E48-F15B-3F3B-D8D97FEF547B}"/>
              </a:ext>
            </a:extLst>
          </p:cNvPr>
          <p:cNvSpPr txBox="1"/>
          <p:nvPr/>
        </p:nvSpPr>
        <p:spPr>
          <a:xfrm>
            <a:off x="616782" y="1405583"/>
            <a:ext cx="2419148" cy="360850"/>
          </a:xfrm>
          <a:prstGeom prst="rect">
            <a:avLst/>
          </a:prstGeom>
          <a:solidFill>
            <a:srgbClr val="18068B"/>
          </a:solidFill>
          <a:effectLst>
            <a:outerShdw blurRad="50800" dist="38100" dir="2700000" algn="tl" rotWithShape="0">
              <a:prstClr val="black">
                <a:alpha val="40000"/>
              </a:prstClr>
            </a:outerShdw>
          </a:effectLst>
        </p:spPr>
        <p:txBody>
          <a:bodyPr wrap="square" lIns="180000" tIns="72000" rIns="108000" bIns="72000" rtlCol="0">
            <a:spAutoFit/>
          </a:bodyPr>
          <a:lstStyle/>
          <a:p>
            <a:r>
              <a:rPr lang="en-US" sz="1400" noProof="0" dirty="0">
                <a:solidFill>
                  <a:schemeClr val="bg1"/>
                </a:solidFill>
              </a:rPr>
              <a:t>CTR image (from a bunch)</a:t>
            </a:r>
          </a:p>
        </p:txBody>
      </p:sp>
      <p:sp>
        <p:nvSpPr>
          <p:cNvPr id="18" name="TextBox 17">
            <a:extLst>
              <a:ext uri="{FF2B5EF4-FFF2-40B4-BE49-F238E27FC236}">
                <a16:creationId xmlns:a16="http://schemas.microsoft.com/office/drawing/2014/main" id="{1E367477-A0B3-B095-621C-2BDA5FE87F2E}"/>
              </a:ext>
            </a:extLst>
          </p:cNvPr>
          <p:cNvSpPr txBox="1"/>
          <p:nvPr/>
        </p:nvSpPr>
        <p:spPr>
          <a:xfrm>
            <a:off x="5571014" y="3941861"/>
            <a:ext cx="1535142" cy="360850"/>
          </a:xfrm>
          <a:prstGeom prst="rect">
            <a:avLst/>
          </a:prstGeom>
          <a:solidFill>
            <a:srgbClr val="0070C0"/>
          </a:solidFill>
          <a:effectLst>
            <a:outerShdw blurRad="50800" dist="38100" dir="2700000" algn="tl" rotWithShape="0">
              <a:prstClr val="black">
                <a:alpha val="40000"/>
              </a:prstClr>
            </a:outerShdw>
          </a:effectLst>
        </p:spPr>
        <p:txBody>
          <a:bodyPr wrap="square" lIns="180000" tIns="72000" rIns="108000" bIns="72000" rtlCol="0" anchor="ctr">
            <a:spAutoFit/>
          </a:bodyPr>
          <a:lstStyle/>
          <a:p>
            <a:r>
              <a:rPr lang="en-US" sz="1400" noProof="0" dirty="0">
                <a:solidFill>
                  <a:schemeClr val="bg1"/>
                </a:solidFill>
              </a:rPr>
              <a:t>No. of e</a:t>
            </a:r>
            <a:r>
              <a:rPr lang="en-US" sz="1400" baseline="30000" noProof="0" dirty="0">
                <a:solidFill>
                  <a:schemeClr val="bg1"/>
                </a:solidFill>
              </a:rPr>
              <a:t>-</a:t>
            </a:r>
          </a:p>
        </p:txBody>
      </p:sp>
      <p:sp>
        <p:nvSpPr>
          <p:cNvPr id="19" name="TextBox 18">
            <a:extLst>
              <a:ext uri="{FF2B5EF4-FFF2-40B4-BE49-F238E27FC236}">
                <a16:creationId xmlns:a16="http://schemas.microsoft.com/office/drawing/2014/main" id="{BE4CD084-DFE4-C712-C986-192CF59B2355}"/>
              </a:ext>
            </a:extLst>
          </p:cNvPr>
          <p:cNvSpPr txBox="1"/>
          <p:nvPr/>
        </p:nvSpPr>
        <p:spPr>
          <a:xfrm>
            <a:off x="5571014" y="4464035"/>
            <a:ext cx="1535142" cy="360850"/>
          </a:xfrm>
          <a:prstGeom prst="rect">
            <a:avLst/>
          </a:prstGeom>
          <a:solidFill>
            <a:schemeClr val="accent3">
              <a:lumMod val="75000"/>
            </a:schemeClr>
          </a:solidFill>
          <a:effectLst>
            <a:outerShdw blurRad="50800" dist="38100" dir="2700000" algn="tl" rotWithShape="0">
              <a:prstClr val="black">
                <a:alpha val="40000"/>
              </a:prstClr>
            </a:outerShdw>
          </a:effectLst>
        </p:spPr>
        <p:txBody>
          <a:bodyPr wrap="square" lIns="180000" tIns="72000" rIns="108000" bIns="72000" rtlCol="0" anchor="ctr">
            <a:spAutoFit/>
          </a:bodyPr>
          <a:lstStyle/>
          <a:p>
            <a:r>
              <a:rPr lang="en-US" sz="1400" noProof="0" dirty="0">
                <a:solidFill>
                  <a:schemeClr val="bg1"/>
                </a:solidFill>
              </a:rPr>
              <a:t>Bandwidth</a:t>
            </a:r>
          </a:p>
        </p:txBody>
      </p:sp>
      <p:sp>
        <p:nvSpPr>
          <p:cNvPr id="20" name="TextBox 19">
            <a:extLst>
              <a:ext uri="{FF2B5EF4-FFF2-40B4-BE49-F238E27FC236}">
                <a16:creationId xmlns:a16="http://schemas.microsoft.com/office/drawing/2014/main" id="{2FE39E2C-9A73-EBF4-8F96-6BD83240258E}"/>
              </a:ext>
            </a:extLst>
          </p:cNvPr>
          <p:cNvSpPr txBox="1"/>
          <p:nvPr/>
        </p:nvSpPr>
        <p:spPr>
          <a:xfrm>
            <a:off x="5556707" y="5057193"/>
            <a:ext cx="1535142" cy="576293"/>
          </a:xfrm>
          <a:prstGeom prst="rect">
            <a:avLst/>
          </a:prstGeom>
          <a:solidFill>
            <a:schemeClr val="accent5">
              <a:lumMod val="75000"/>
            </a:schemeClr>
          </a:solidFill>
          <a:effectLst>
            <a:outerShdw blurRad="50800" dist="38100" dir="2700000" algn="tl" rotWithShape="0">
              <a:prstClr val="black">
                <a:alpha val="40000"/>
              </a:prstClr>
            </a:outerShdw>
          </a:effectLst>
        </p:spPr>
        <p:txBody>
          <a:bodyPr wrap="square" lIns="180000" tIns="72000" rIns="180000" bIns="72000" rtlCol="0" anchor="ctr">
            <a:spAutoFit/>
          </a:bodyPr>
          <a:lstStyle/>
          <a:p>
            <a:r>
              <a:rPr lang="en-US" sz="1400" noProof="0" dirty="0">
                <a:solidFill>
                  <a:schemeClr val="bg1"/>
                </a:solidFill>
              </a:rPr>
              <a:t>Single e</a:t>
            </a:r>
            <a:r>
              <a:rPr lang="en-US" sz="1400" baseline="30000" noProof="0" dirty="0">
                <a:solidFill>
                  <a:schemeClr val="bg1"/>
                </a:solidFill>
              </a:rPr>
              <a:t>-</a:t>
            </a:r>
            <a:r>
              <a:rPr lang="en-US" sz="1400" noProof="0" dirty="0">
                <a:solidFill>
                  <a:schemeClr val="bg1"/>
                </a:solidFill>
              </a:rPr>
              <a:t> spectral image</a:t>
            </a:r>
          </a:p>
        </p:txBody>
      </p:sp>
      <p:sp>
        <p:nvSpPr>
          <p:cNvPr id="21" name="TextBox 20">
            <a:extLst>
              <a:ext uri="{FF2B5EF4-FFF2-40B4-BE49-F238E27FC236}">
                <a16:creationId xmlns:a16="http://schemas.microsoft.com/office/drawing/2014/main" id="{2CD943F4-555A-EE0D-DB29-9B7E8530ACEC}"/>
              </a:ext>
            </a:extLst>
          </p:cNvPr>
          <p:cNvSpPr txBox="1"/>
          <p:nvPr/>
        </p:nvSpPr>
        <p:spPr>
          <a:xfrm>
            <a:off x="7561700" y="4329092"/>
            <a:ext cx="1769426" cy="57629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lIns="180000" tIns="72000" rIns="180000" bIns="72000" rtlCol="0">
            <a:spAutoFit/>
          </a:bodyPr>
          <a:lstStyle/>
          <a:p>
            <a:pPr algn="ctr"/>
            <a:r>
              <a:rPr lang="en-US" sz="1400" b="1" noProof="0" dirty="0">
                <a:solidFill>
                  <a:schemeClr val="bg1"/>
                </a:solidFill>
              </a:rPr>
              <a:t>Longitudinal form factor</a:t>
            </a:r>
          </a:p>
        </p:txBody>
      </p:sp>
      <p:pic>
        <p:nvPicPr>
          <p:cNvPr id="32" name="Picture 31" descr="A blue and yellow circle with a chart&#10;&#10;Description automatically generated with medium confidence">
            <a:extLst>
              <a:ext uri="{FF2B5EF4-FFF2-40B4-BE49-F238E27FC236}">
                <a16:creationId xmlns:a16="http://schemas.microsoft.com/office/drawing/2014/main" id="{4EE220D3-F332-199A-0B12-41523C64B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693"/>
          <a:stretch/>
        </p:blipFill>
        <p:spPr>
          <a:xfrm>
            <a:off x="864536" y="1934011"/>
            <a:ext cx="1923641" cy="1805293"/>
          </a:xfrm>
          <a:prstGeom prst="rect">
            <a:avLst/>
          </a:prstGeom>
        </p:spPr>
      </p:pic>
      <p:sp>
        <p:nvSpPr>
          <p:cNvPr id="33" name="TextBox 32">
            <a:extLst>
              <a:ext uri="{FF2B5EF4-FFF2-40B4-BE49-F238E27FC236}">
                <a16:creationId xmlns:a16="http://schemas.microsoft.com/office/drawing/2014/main" id="{0648FC8F-E327-1AFD-39F7-E349362C881F}"/>
              </a:ext>
            </a:extLst>
          </p:cNvPr>
          <p:cNvSpPr txBox="1"/>
          <p:nvPr/>
        </p:nvSpPr>
        <p:spPr>
          <a:xfrm>
            <a:off x="810203" y="3797331"/>
            <a:ext cx="2032306" cy="400110"/>
          </a:xfrm>
          <a:prstGeom prst="rect">
            <a:avLst/>
          </a:prstGeom>
          <a:noFill/>
        </p:spPr>
        <p:txBody>
          <a:bodyPr wrap="square">
            <a:spAutoFit/>
          </a:bodyPr>
          <a:lstStyle/>
          <a:p>
            <a:pPr algn="ctr"/>
            <a:r>
              <a:rPr lang="en-US" sz="1000" i="1" noProof="0" dirty="0"/>
              <a:t>Sample of simulated CTR image</a:t>
            </a:r>
          </a:p>
          <a:p>
            <a:pPr algn="ctr"/>
            <a:r>
              <a:rPr lang="en-US" sz="1000" i="1" dirty="0"/>
              <a:t>(spatial distribution)</a:t>
            </a:r>
            <a:endParaRPr lang="en-US" sz="1000" noProof="0" dirty="0"/>
          </a:p>
        </p:txBody>
      </p:sp>
      <p:sp>
        <p:nvSpPr>
          <p:cNvPr id="5" name="TextBox 4">
            <a:extLst>
              <a:ext uri="{FF2B5EF4-FFF2-40B4-BE49-F238E27FC236}">
                <a16:creationId xmlns:a16="http://schemas.microsoft.com/office/drawing/2014/main" id="{03F32863-1EDA-AED2-6F47-76A545BA38A7}"/>
              </a:ext>
            </a:extLst>
          </p:cNvPr>
          <p:cNvSpPr txBox="1"/>
          <p:nvPr/>
        </p:nvSpPr>
        <p:spPr>
          <a:xfrm>
            <a:off x="4621608" y="3471419"/>
            <a:ext cx="2286064" cy="338554"/>
          </a:xfrm>
          <a:prstGeom prst="rect">
            <a:avLst/>
          </a:prstGeom>
          <a:noFill/>
        </p:spPr>
        <p:txBody>
          <a:bodyPr wrap="square">
            <a:spAutoFit/>
          </a:bodyPr>
          <a:lstStyle/>
          <a:p>
            <a:r>
              <a:rPr lang="en-US" sz="1600" noProof="0" dirty="0"/>
              <a:t>Where:</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5B216B8-A53A-E62A-2190-410913EED9B2}"/>
                  </a:ext>
                </a:extLst>
              </p:cNvPr>
              <p:cNvSpPr txBox="1"/>
              <p:nvPr/>
            </p:nvSpPr>
            <p:spPr>
              <a:xfrm>
                <a:off x="7436767" y="3700706"/>
                <a:ext cx="4191000" cy="523220"/>
              </a:xfrm>
              <a:prstGeom prst="rect">
                <a:avLst/>
              </a:prstGeom>
              <a:noFill/>
            </p:spPr>
            <p:txBody>
              <a:bodyPr wrap="square" rtlCol="0">
                <a:spAutoFit/>
              </a:bodyPr>
              <a:lstStyle/>
              <a:p>
                <a:r>
                  <a:rPr lang="en-GB" sz="1400" b="1" noProof="0" dirty="0"/>
                  <a:t>Contains information about the particle distribution </a:t>
                </a:r>
                <a14:m>
                  <m:oMath xmlns:m="http://schemas.openxmlformats.org/officeDocument/2006/math">
                    <m:r>
                      <a:rPr lang="en-GB" sz="1400" b="1" i="1" noProof="0" smtClean="0">
                        <a:latin typeface="Cambria Math"/>
                      </a:rPr>
                      <m:t>𝝆</m:t>
                    </m:r>
                    <m:d>
                      <m:dPr>
                        <m:ctrlPr>
                          <a:rPr lang="en-GB" sz="1400" b="1" i="1" noProof="0" smtClean="0">
                            <a:latin typeface="Cambria Math" panose="02040503050406030204" pitchFamily="18" charset="0"/>
                          </a:rPr>
                        </m:ctrlPr>
                      </m:dPr>
                      <m:e>
                        <m:r>
                          <a:rPr lang="en-GB" sz="1400" b="1" i="1" noProof="0" smtClean="0">
                            <a:latin typeface="Cambria Math"/>
                          </a:rPr>
                          <m:t>𝒛</m:t>
                        </m:r>
                      </m:e>
                    </m:d>
                  </m:oMath>
                </a14:m>
                <a:r>
                  <a:rPr lang="en-GB" sz="1400" b="1" i="1" noProof="0" dirty="0"/>
                  <a:t> </a:t>
                </a:r>
                <a:r>
                  <a:rPr lang="en-GB" sz="1400" dirty="0"/>
                  <a:t>or bunch longitudinal profile:</a:t>
                </a:r>
                <a:r>
                  <a:rPr lang="en-GB" sz="1400" i="1" noProof="0" dirty="0"/>
                  <a:t>  </a:t>
                </a:r>
              </a:p>
            </p:txBody>
          </p:sp>
        </mc:Choice>
        <mc:Fallback xmlns="">
          <p:sp>
            <p:nvSpPr>
              <p:cNvPr id="29" name="TextBox 28">
                <a:extLst>
                  <a:ext uri="{FF2B5EF4-FFF2-40B4-BE49-F238E27FC236}">
                    <a16:creationId xmlns:a16="http://schemas.microsoft.com/office/drawing/2014/main" id="{A5B216B8-A53A-E62A-2190-410913EED9B2}"/>
                  </a:ext>
                </a:extLst>
              </p:cNvPr>
              <p:cNvSpPr txBox="1">
                <a:spLocks noRot="1" noChangeAspect="1" noMove="1" noResize="1" noEditPoints="1" noAdjustHandles="1" noChangeArrowheads="1" noChangeShapeType="1" noTextEdit="1"/>
              </p:cNvSpPr>
              <p:nvPr/>
            </p:nvSpPr>
            <p:spPr>
              <a:xfrm>
                <a:off x="7436767" y="3700706"/>
                <a:ext cx="4191000" cy="523220"/>
              </a:xfrm>
              <a:prstGeom prst="rect">
                <a:avLst/>
              </a:prstGeom>
              <a:blipFill>
                <a:blip r:embed="rId5"/>
                <a:stretch>
                  <a:fillRect l="-437" t="-2326" b="-1162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172F3D-507B-6580-83BA-A2BFB910A71E}"/>
                  </a:ext>
                </a:extLst>
              </p:cNvPr>
              <p:cNvSpPr txBox="1"/>
              <p:nvPr/>
            </p:nvSpPr>
            <p:spPr>
              <a:xfrm>
                <a:off x="4786821" y="3889339"/>
                <a:ext cx="674452" cy="461665"/>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sSubSup>
                        <m:sSubSupPr>
                          <m:ctrlPr>
                            <a:rPr lang="en-US" sz="2400" b="0" i="1" noProof="0" smtClean="0">
                              <a:latin typeface="Cambria Math" panose="02040503050406030204" pitchFamily="18" charset="0"/>
                            </a:rPr>
                          </m:ctrlPr>
                        </m:sSubSupPr>
                        <m:e>
                          <m:r>
                            <a:rPr lang="en-US" sz="2400" b="0" i="1" noProof="0" smtClean="0">
                              <a:latin typeface="Cambria Math"/>
                            </a:rPr>
                            <m:t>𝑁</m:t>
                          </m:r>
                        </m:e>
                        <m:sub>
                          <m:r>
                            <a:rPr lang="en-US" sz="2400" b="0" i="1" noProof="0" smtClean="0">
                              <a:latin typeface="Cambria Math"/>
                            </a:rPr>
                            <m:t>𝑒</m:t>
                          </m:r>
                        </m:sub>
                        <m:sup>
                          <m:r>
                            <a:rPr lang="en-US" sz="2400" b="0" i="1" noProof="0" smtClean="0">
                              <a:latin typeface="Cambria Math"/>
                            </a:rPr>
                            <m:t>2</m:t>
                          </m:r>
                        </m:sup>
                      </m:sSubSup>
                    </m:oMath>
                  </m:oMathPara>
                </a14:m>
                <a:endParaRPr lang="en-GB" sz="2400" dirty="0"/>
              </a:p>
            </p:txBody>
          </p:sp>
        </mc:Choice>
        <mc:Fallback xmlns="">
          <p:sp>
            <p:nvSpPr>
              <p:cNvPr id="36" name="TextBox 35">
                <a:extLst>
                  <a:ext uri="{FF2B5EF4-FFF2-40B4-BE49-F238E27FC236}">
                    <a16:creationId xmlns:a16="http://schemas.microsoft.com/office/drawing/2014/main" id="{04172F3D-507B-6580-83BA-A2BFB910A71E}"/>
                  </a:ext>
                </a:extLst>
              </p:cNvPr>
              <p:cNvSpPr txBox="1">
                <a:spLocks noRot="1" noChangeAspect="1" noMove="1" noResize="1" noEditPoints="1" noAdjustHandles="1" noChangeArrowheads="1" noChangeShapeType="1" noTextEdit="1"/>
              </p:cNvSpPr>
              <p:nvPr/>
            </p:nvSpPr>
            <p:spPr>
              <a:xfrm>
                <a:off x="4786821" y="3889339"/>
                <a:ext cx="674452" cy="46166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865A47-AFEB-BF6B-F5D0-13DB1E7046F1}"/>
                  </a:ext>
                </a:extLst>
              </p:cNvPr>
              <p:cNvSpPr txBox="1"/>
              <p:nvPr/>
            </p:nvSpPr>
            <p:spPr>
              <a:xfrm>
                <a:off x="4634055" y="4417559"/>
                <a:ext cx="827218" cy="461665"/>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r>
                        <m:rPr>
                          <m:sty m:val="p"/>
                          <m:brk m:alnAt="23"/>
                        </m:rPr>
                        <a:rPr lang="en-US" sz="2400" b="0" i="1" noProof="0" smtClean="0">
                          <a:latin typeface="Cambria Math"/>
                        </a:rPr>
                        <m:t>Δ</m:t>
                      </m:r>
                      <m:r>
                        <m:rPr>
                          <m:sty m:val="p"/>
                        </m:rPr>
                        <a:rPr lang="en-US" sz="2400" b="0" i="1" noProof="0" smtClean="0">
                          <a:latin typeface="Cambria Math"/>
                        </a:rPr>
                        <m:t>ω</m:t>
                      </m:r>
                    </m:oMath>
                  </m:oMathPara>
                </a14:m>
                <a:endParaRPr lang="en-GB" sz="2400" dirty="0"/>
              </a:p>
            </p:txBody>
          </p:sp>
        </mc:Choice>
        <mc:Fallback xmlns="">
          <p:sp>
            <p:nvSpPr>
              <p:cNvPr id="38" name="TextBox 37">
                <a:extLst>
                  <a:ext uri="{FF2B5EF4-FFF2-40B4-BE49-F238E27FC236}">
                    <a16:creationId xmlns:a16="http://schemas.microsoft.com/office/drawing/2014/main" id="{E2865A47-AFEB-BF6B-F5D0-13DB1E7046F1}"/>
                  </a:ext>
                </a:extLst>
              </p:cNvPr>
              <p:cNvSpPr txBox="1">
                <a:spLocks noRot="1" noChangeAspect="1" noMove="1" noResize="1" noEditPoints="1" noAdjustHandles="1" noChangeArrowheads="1" noChangeShapeType="1" noTextEdit="1"/>
              </p:cNvSpPr>
              <p:nvPr/>
            </p:nvSpPr>
            <p:spPr>
              <a:xfrm>
                <a:off x="4634055" y="4417559"/>
                <a:ext cx="827218" cy="461665"/>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6FA213F-136B-B11A-4DF1-2F0DA5F7AE24}"/>
                  </a:ext>
                </a:extLst>
              </p:cNvPr>
              <p:cNvSpPr txBox="1"/>
              <p:nvPr/>
            </p:nvSpPr>
            <p:spPr>
              <a:xfrm>
                <a:off x="4154292" y="4866341"/>
                <a:ext cx="1306981" cy="846450"/>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f>
                        <m:fPr>
                          <m:ctrlPr>
                            <a:rPr lang="en-US" sz="2400" b="0" i="1" noProof="0" smtClean="0">
                              <a:latin typeface="Cambria Math" panose="02040503050406030204" pitchFamily="18" charset="0"/>
                            </a:rPr>
                          </m:ctrlPr>
                        </m:fPr>
                        <m:num>
                          <m:sSup>
                            <m:sSupPr>
                              <m:ctrlPr>
                                <a:rPr lang="en-US" sz="2400" b="0" i="1" noProof="0" smtClean="0">
                                  <a:latin typeface="Cambria Math" panose="02040503050406030204" pitchFamily="18" charset="0"/>
                                </a:rPr>
                              </m:ctrlPr>
                            </m:sSupPr>
                            <m:e>
                              <m:r>
                                <a:rPr lang="en-US" sz="2400" b="0" i="1" noProof="0" smtClean="0">
                                  <a:latin typeface="Cambria Math"/>
                                </a:rPr>
                                <m:t>𝑑</m:t>
                              </m:r>
                            </m:e>
                            <m:sup>
                              <m:r>
                                <a:rPr lang="en-US" sz="2400" b="0" i="1" noProof="0" smtClean="0">
                                  <a:latin typeface="Cambria Math"/>
                                </a:rPr>
                                <m:t>2</m:t>
                              </m:r>
                            </m:sup>
                          </m:sSup>
                          <m:sSubSup>
                            <m:sSubSupPr>
                              <m:ctrlPr>
                                <a:rPr lang="en-US" sz="2400" i="1" noProof="0" smtClean="0">
                                  <a:latin typeface="Cambria Math" panose="02040503050406030204" pitchFamily="18" charset="0"/>
                                </a:rPr>
                              </m:ctrlPr>
                            </m:sSubSupPr>
                            <m:e>
                              <m:r>
                                <a:rPr lang="en-US" sz="2400" b="0" i="1" noProof="0" smtClean="0">
                                  <a:latin typeface="Cambria Math"/>
                                </a:rPr>
                                <m:t>𝐼</m:t>
                              </m:r>
                            </m:e>
                            <m:sub>
                              <m:r>
                                <a:rPr lang="en-US" sz="2400" b="0" i="1" noProof="0" smtClean="0">
                                  <a:latin typeface="Cambria Math"/>
                                </a:rPr>
                                <m:t>𝑒</m:t>
                              </m:r>
                            </m:sub>
                            <m:sup>
                              <m:r>
                                <a:rPr lang="en-US" sz="2400" b="0" i="1" noProof="0" smtClean="0">
                                  <a:latin typeface="Cambria Math"/>
                                </a:rPr>
                                <m:t>𝑖</m:t>
                              </m:r>
                            </m:sup>
                          </m:sSubSup>
                        </m:num>
                        <m:den>
                          <m:r>
                            <a:rPr lang="en-US" sz="2400" b="0" i="1" noProof="0" smtClean="0">
                              <a:latin typeface="Cambria Math"/>
                            </a:rPr>
                            <m:t>𝑑</m:t>
                          </m:r>
                          <m:r>
                            <m:rPr>
                              <m:sty m:val="p"/>
                            </m:rPr>
                            <a:rPr lang="en-US" sz="2400" b="0" i="1" noProof="0" smtClean="0">
                              <a:latin typeface="Cambria Math"/>
                            </a:rPr>
                            <m:t>ω</m:t>
                          </m:r>
                          <m:r>
                            <a:rPr lang="en-US" sz="2400" b="0" i="1" noProof="0" smtClean="0">
                              <a:latin typeface="Cambria Math"/>
                            </a:rPr>
                            <m:t>𝑑𝑟</m:t>
                          </m:r>
                        </m:den>
                      </m:f>
                    </m:oMath>
                  </m:oMathPara>
                </a14:m>
                <a:endParaRPr lang="en-GB" sz="2400" dirty="0"/>
              </a:p>
            </p:txBody>
          </p:sp>
        </mc:Choice>
        <mc:Fallback xmlns="">
          <p:sp>
            <p:nvSpPr>
              <p:cNvPr id="40" name="TextBox 39">
                <a:extLst>
                  <a:ext uri="{FF2B5EF4-FFF2-40B4-BE49-F238E27FC236}">
                    <a16:creationId xmlns:a16="http://schemas.microsoft.com/office/drawing/2014/main" id="{66FA213F-136B-B11A-4DF1-2F0DA5F7AE24}"/>
                  </a:ext>
                </a:extLst>
              </p:cNvPr>
              <p:cNvSpPr txBox="1">
                <a:spLocks noRot="1" noChangeAspect="1" noMove="1" noResize="1" noEditPoints="1" noAdjustHandles="1" noChangeArrowheads="1" noChangeShapeType="1" noTextEdit="1"/>
              </p:cNvSpPr>
              <p:nvPr/>
            </p:nvSpPr>
            <p:spPr>
              <a:xfrm>
                <a:off x="4154292" y="4866341"/>
                <a:ext cx="1306981" cy="84645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05AA78F-0B01-C89A-F9B8-5FBFDA73F803}"/>
                  </a:ext>
                </a:extLst>
              </p:cNvPr>
              <p:cNvSpPr txBox="1"/>
              <p:nvPr/>
            </p:nvSpPr>
            <p:spPr>
              <a:xfrm>
                <a:off x="7561700" y="4725388"/>
                <a:ext cx="4648198" cy="8379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𝐹</m:t>
                          </m:r>
                        </m:e>
                        <m:sub>
                          <m:r>
                            <a:rPr lang="en-GB" sz="2000" i="1">
                              <a:latin typeface="Cambria Math" panose="02040503050406030204" pitchFamily="18" charset="0"/>
                            </a:rPr>
                            <m:t>𝑧</m:t>
                          </m:r>
                        </m:sub>
                      </m:sSub>
                      <m:d>
                        <m:dPr>
                          <m:sepChr m:val=","/>
                          <m:ctrlPr>
                            <a:rPr lang="en-GB" sz="2000" i="1">
                              <a:latin typeface="Cambria Math" panose="02040503050406030204" pitchFamily="18" charset="0"/>
                            </a:rPr>
                          </m:ctrlPr>
                        </m:dPr>
                        <m:e>
                          <m:r>
                            <a:rPr lang="en-GB" sz="2000" i="1">
                              <a:latin typeface="Cambria Math" panose="02040503050406030204" pitchFamily="18" charset="0"/>
                            </a:rPr>
                            <m:t>𝜌</m:t>
                          </m:r>
                          <m:d>
                            <m:dPr>
                              <m:ctrlPr>
                                <a:rPr lang="en-GB" sz="2000" i="1">
                                  <a:latin typeface="Cambria Math" panose="02040503050406030204" pitchFamily="18" charset="0"/>
                                </a:rPr>
                              </m:ctrlPr>
                            </m:dPr>
                            <m:e>
                              <m:r>
                                <a:rPr lang="en-GB" sz="2000" i="1">
                                  <a:latin typeface="Cambria Math" panose="02040503050406030204" pitchFamily="18" charset="0"/>
                                </a:rPr>
                                <m:t>𝑧</m:t>
                              </m:r>
                            </m:e>
                          </m:d>
                        </m:e>
                        <m:e>
                          <m:r>
                            <a:rPr lang="en-GB" sz="2000" i="1">
                              <a:latin typeface="Cambria Math" panose="02040503050406030204" pitchFamily="18" charset="0"/>
                            </a:rPr>
                            <m:t>𝜔</m:t>
                          </m:r>
                        </m:e>
                      </m:d>
                      <m:r>
                        <a:rPr lang="en-GB" sz="2000" i="0">
                          <a:latin typeface="Cambria Math" panose="02040503050406030204" pitchFamily="18" charset="0"/>
                        </a:rPr>
                        <m:t>=</m:t>
                      </m:r>
                      <m:sSup>
                        <m:sSupPr>
                          <m:ctrlPr>
                            <a:rPr lang="en-GB" sz="2000" i="1">
                              <a:latin typeface="Cambria Math" panose="02040503050406030204" pitchFamily="18" charset="0"/>
                            </a:rPr>
                          </m:ctrlPr>
                        </m:sSupPr>
                        <m:e>
                          <m:d>
                            <m:dPr>
                              <m:begChr m:val="|"/>
                              <m:endChr m:val="|"/>
                              <m:ctrlPr>
                                <a:rPr lang="en-GB" sz="2000" i="1">
                                  <a:latin typeface="Cambria Math" panose="02040503050406030204" pitchFamily="18" charset="0"/>
                                </a:rPr>
                              </m:ctrlPr>
                            </m:dPr>
                            <m:e>
                              <m:nary>
                                <m:naryPr>
                                  <m:ctrlPr>
                                    <a:rPr lang="en-GB" sz="2000" i="1" smtClean="0">
                                      <a:latin typeface="Cambria Math" panose="02040503050406030204" pitchFamily="18" charset="0"/>
                                    </a:rPr>
                                  </m:ctrlPr>
                                </m:naryPr>
                                <m:sub>
                                  <m:r>
                                    <m:rPr>
                                      <m:brk m:alnAt="23"/>
                                    </m:rPr>
                                    <a:rPr lang="es-CO" sz="2000" b="0" i="1" smtClean="0">
                                      <a:latin typeface="Cambria Math" panose="02040503050406030204" pitchFamily="18" charset="0"/>
                                    </a:rPr>
                                    <m:t>−</m:t>
                                  </m:r>
                                  <m:r>
                                    <a:rPr lang="es-CO" sz="2000" b="0" i="1" smtClean="0">
                                      <a:latin typeface="Cambria Math" panose="02040503050406030204" pitchFamily="18" charset="0"/>
                                      <a:ea typeface="Cambria Math" panose="02040503050406030204" pitchFamily="18" charset="0"/>
                                    </a:rPr>
                                    <m:t>∞</m:t>
                                  </m:r>
                                </m:sub>
                                <m:sup>
                                  <m:r>
                                    <a:rPr lang="en-GB" sz="2000" i="1" smtClean="0">
                                      <a:latin typeface="Cambria Math" panose="02040503050406030204" pitchFamily="18" charset="0"/>
                                      <a:ea typeface="Cambria Math" panose="02040503050406030204" pitchFamily="18" charset="0"/>
                                    </a:rPr>
                                    <m:t>∞</m:t>
                                  </m:r>
                                </m:sup>
                                <m:e>
                                  <m:r>
                                    <a:rPr lang="en-GB" sz="2000" b="1" i="1">
                                      <a:latin typeface="Cambria Math" panose="02040503050406030204" pitchFamily="18" charset="0"/>
                                    </a:rPr>
                                    <m:t>𝝆</m:t>
                                  </m:r>
                                  <m:d>
                                    <m:dPr>
                                      <m:ctrlPr>
                                        <a:rPr lang="en-GB" sz="2000" b="1" i="1">
                                          <a:latin typeface="Cambria Math" panose="02040503050406030204" pitchFamily="18" charset="0"/>
                                        </a:rPr>
                                      </m:ctrlPr>
                                    </m:dPr>
                                    <m:e>
                                      <m:r>
                                        <a:rPr lang="en-GB" sz="2000" b="1" i="1">
                                          <a:latin typeface="Cambria Math" panose="02040503050406030204" pitchFamily="18" charset="0"/>
                                        </a:rPr>
                                        <m:t>𝒛</m:t>
                                      </m:r>
                                    </m:e>
                                  </m:d>
                                  <m:sSup>
                                    <m:sSupPr>
                                      <m:ctrlPr>
                                        <a:rPr lang="en-GB" sz="2000" i="1">
                                          <a:latin typeface="Cambria Math" panose="02040503050406030204" pitchFamily="18" charset="0"/>
                                        </a:rPr>
                                      </m:ctrlPr>
                                    </m:sSupPr>
                                    <m:e>
                                      <m:r>
                                        <a:rPr lang="en-GB" sz="2000" i="1">
                                          <a:latin typeface="Cambria Math" panose="02040503050406030204" pitchFamily="18" charset="0"/>
                                        </a:rPr>
                                        <m:t>𝑒</m:t>
                                      </m:r>
                                    </m:e>
                                    <m:sup>
                                      <m:r>
                                        <a:rPr lang="en-GB" sz="2000">
                                          <a:latin typeface="Cambria Math" panose="02040503050406030204" pitchFamily="18" charset="0"/>
                                        </a:rPr>
                                        <m:t>−</m:t>
                                      </m:r>
                                      <m:r>
                                        <a:rPr lang="en-GB" sz="2000" i="1">
                                          <a:latin typeface="Cambria Math" panose="02040503050406030204" pitchFamily="18" charset="0"/>
                                        </a:rPr>
                                        <m:t>𝑖</m:t>
                                      </m:r>
                                      <m:f>
                                        <m:fPr>
                                          <m:ctrlPr>
                                            <a:rPr lang="en-GB" sz="2000" i="1">
                                              <a:latin typeface="Cambria Math" panose="02040503050406030204" pitchFamily="18" charset="0"/>
                                            </a:rPr>
                                          </m:ctrlPr>
                                        </m:fPr>
                                        <m:num>
                                          <m:r>
                                            <a:rPr lang="en-GB" sz="2000" i="1">
                                              <a:latin typeface="Cambria Math" panose="02040503050406030204" pitchFamily="18" charset="0"/>
                                            </a:rPr>
                                            <m:t>𝜔</m:t>
                                          </m:r>
                                        </m:num>
                                        <m:den>
                                          <m:r>
                                            <a:rPr lang="en-GB" sz="2000" i="1">
                                              <a:latin typeface="Cambria Math" panose="02040503050406030204" pitchFamily="18" charset="0"/>
                                            </a:rPr>
                                            <m:t>𝑐</m:t>
                                          </m:r>
                                        </m:den>
                                      </m:f>
                                      <m:r>
                                        <a:rPr lang="en-GB" sz="2000" i="1">
                                          <a:latin typeface="Cambria Math" panose="02040503050406030204" pitchFamily="18" charset="0"/>
                                        </a:rPr>
                                        <m:t>𝑧</m:t>
                                      </m:r>
                                    </m:sup>
                                  </m:sSup>
                                  <m:r>
                                    <a:rPr lang="en-GB" sz="2000" i="1">
                                      <a:latin typeface="Cambria Math" panose="02040503050406030204" pitchFamily="18" charset="0"/>
                                    </a:rPr>
                                    <m:t>𝑑𝑧</m:t>
                                  </m:r>
                                </m:e>
                              </m:nary>
                              <m:r>
                                <a:rPr lang="en-GB" sz="2000" i="0">
                                  <a:latin typeface="Cambria Math" panose="02040503050406030204" pitchFamily="18" charset="0"/>
                                </a:rPr>
                                <m:t> </m:t>
                              </m:r>
                            </m:e>
                          </m:d>
                        </m:e>
                        <m:sup>
                          <m:r>
                            <a:rPr lang="en-GB" sz="2000" i="0">
                              <a:latin typeface="Cambria Math" panose="02040503050406030204" pitchFamily="18" charset="0"/>
                            </a:rPr>
                            <m:t>2</m:t>
                          </m:r>
                        </m:sup>
                      </m:sSup>
                    </m:oMath>
                  </m:oMathPara>
                </a14:m>
                <a:endParaRPr lang="en-GB" sz="2000" dirty="0"/>
              </a:p>
            </p:txBody>
          </p:sp>
        </mc:Choice>
        <mc:Fallback xmlns="">
          <p:sp>
            <p:nvSpPr>
              <p:cNvPr id="42" name="TextBox 41">
                <a:extLst>
                  <a:ext uri="{FF2B5EF4-FFF2-40B4-BE49-F238E27FC236}">
                    <a16:creationId xmlns:a16="http://schemas.microsoft.com/office/drawing/2014/main" id="{205AA78F-0B01-C89A-F9B8-5FBFDA73F803}"/>
                  </a:ext>
                </a:extLst>
              </p:cNvPr>
              <p:cNvSpPr txBox="1">
                <a:spLocks noRot="1" noChangeAspect="1" noMove="1" noResize="1" noEditPoints="1" noAdjustHandles="1" noChangeArrowheads="1" noChangeShapeType="1" noTextEdit="1"/>
              </p:cNvSpPr>
              <p:nvPr/>
            </p:nvSpPr>
            <p:spPr>
              <a:xfrm>
                <a:off x="7561700" y="4725388"/>
                <a:ext cx="4648198" cy="83792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0FF599-ED42-43A6-FFD8-278B78064EFA}"/>
                  </a:ext>
                </a:extLst>
              </p:cNvPr>
              <p:cNvSpPr txBox="1"/>
              <p:nvPr/>
            </p:nvSpPr>
            <p:spPr>
              <a:xfrm>
                <a:off x="3095041" y="1400503"/>
                <a:ext cx="3000959" cy="400110"/>
              </a:xfrm>
              <a:prstGeom prst="rect">
                <a:avLst/>
              </a:prstGeom>
              <a:noFill/>
            </p:spPr>
            <p:txBody>
              <a:bodyPr wrap="square">
                <a:spAutoFit/>
              </a:bodyPr>
              <a:lstStyle/>
              <a:p>
                <a:pPr>
                  <a:lnSpc>
                    <a:spcPts val="1200"/>
                  </a:lnSpc>
                  <a:spcAft>
                    <a:spcPts val="1100"/>
                  </a:spcAft>
                  <a:buNone/>
                </a:pPr>
                <a:r>
                  <a:rPr lang="en-US" sz="1200" dirty="0">
                    <a:solidFill>
                      <a:schemeClr val="tx1">
                        <a:lumMod val="50000"/>
                        <a:lumOff val="50000"/>
                      </a:schemeClr>
                    </a:solidFill>
                    <a:effectLst/>
                    <a:ea typeface="Aptos" panose="020B0004020202020204" pitchFamily="34" charset="0"/>
                    <a:cs typeface="Times New Roman" panose="02020603050405020304" pitchFamily="18" charset="0"/>
                  </a:rPr>
                  <a:t>Assuming transverse coherence condition on the beam size</a:t>
                </a:r>
                <a:r>
                  <a:rPr lang="en-US" sz="1200" dirty="0">
                    <a:solidFill>
                      <a:schemeClr val="tx1">
                        <a:lumMod val="50000"/>
                        <a:lumOff val="50000"/>
                      </a:schemeClr>
                    </a:solidFill>
                    <a:effectLst/>
                    <a:latin typeface="Georgia" panose="02040502050405020303" pitchFamily="18" charset="0"/>
                    <a:ea typeface="Aptos" panose="020B0004020202020204" pitchFamily="34" charset="0"/>
                    <a:cs typeface="Times New Roman" panose="02020603050405020304" pitchFamily="18" charset="0"/>
                  </a:rPr>
                  <a:t> </a:t>
                </a:r>
                <a14:m>
                  <m:oMath xmlns:m="http://schemas.openxmlformats.org/officeDocument/2006/math">
                    <m:sSub>
                      <m:sSubPr>
                        <m:ctrlPr>
                          <a:rPr lang="en-GB" sz="1200" i="1">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200" i="1">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t>𝜎</m:t>
                        </m:r>
                      </m:e>
                      <m:sub>
                        <m:r>
                          <a:rPr lang="en-US" sz="1200" i="1">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t>𝑟</m:t>
                        </m:r>
                      </m:sub>
                    </m:sSub>
                    <m:r>
                      <a:rPr lang="en-US" sz="1200">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t>≪</m:t>
                    </m:r>
                    <m:r>
                      <a:rPr lang="en-US" sz="1200" i="1">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t>𝛾𝜆</m:t>
                    </m:r>
                    <m:r>
                      <a:rPr lang="en-US" sz="1200">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t>/2</m:t>
                    </m:r>
                    <m:r>
                      <a:rPr lang="en-US" sz="1200" i="1">
                        <a:solidFill>
                          <a:schemeClr val="tx1">
                            <a:lumMod val="50000"/>
                            <a:lumOff val="50000"/>
                          </a:schemeClr>
                        </a:solidFill>
                        <a:effectLst/>
                        <a:latin typeface="Cambria Math" panose="02040503050406030204" pitchFamily="18" charset="0"/>
                        <a:ea typeface="Aptos" panose="020B0004020202020204" pitchFamily="34" charset="0"/>
                        <a:cs typeface="Times New Roman" panose="02020603050405020304" pitchFamily="18" charset="0"/>
                      </a:rPr>
                      <m:t>𝜋</m:t>
                    </m:r>
                  </m:oMath>
                </a14:m>
                <a:endParaRPr lang="en-GB" sz="1200" dirty="0">
                  <a:solidFill>
                    <a:schemeClr val="tx1">
                      <a:lumMod val="50000"/>
                      <a:lumOff val="50000"/>
                    </a:schemeClr>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870FF599-ED42-43A6-FFD8-278B78064EFA}"/>
                  </a:ext>
                </a:extLst>
              </p:cNvPr>
              <p:cNvSpPr txBox="1">
                <a:spLocks noRot="1" noChangeAspect="1" noMove="1" noResize="1" noEditPoints="1" noAdjustHandles="1" noChangeArrowheads="1" noChangeShapeType="1" noTextEdit="1"/>
              </p:cNvSpPr>
              <p:nvPr/>
            </p:nvSpPr>
            <p:spPr>
              <a:xfrm>
                <a:off x="3095041" y="1400503"/>
                <a:ext cx="3000959" cy="400110"/>
              </a:xfrm>
              <a:prstGeom prst="rect">
                <a:avLst/>
              </a:prstGeom>
              <a:blipFill>
                <a:blip r:embed="rId10"/>
                <a:stretch>
                  <a:fillRect l="-203" t="-10769" b="-10769"/>
                </a:stretch>
              </a:blipFill>
            </p:spPr>
            <p:txBody>
              <a:bodyPr/>
              <a:lstStyle/>
              <a:p>
                <a:r>
                  <a:rPr lang="en-GB">
                    <a:noFill/>
                  </a:rPr>
                  <a:t> </a:t>
                </a:r>
              </a:p>
            </p:txBody>
          </p:sp>
        </mc:Fallback>
      </mc:AlternateContent>
      <p:sp>
        <p:nvSpPr>
          <p:cNvPr id="53" name="TextBox 52">
            <a:extLst>
              <a:ext uri="{FF2B5EF4-FFF2-40B4-BE49-F238E27FC236}">
                <a16:creationId xmlns:a16="http://schemas.microsoft.com/office/drawing/2014/main" id="{64B5598F-C6F2-635B-2B44-EA13F7F22253}"/>
              </a:ext>
            </a:extLst>
          </p:cNvPr>
          <p:cNvSpPr txBox="1"/>
          <p:nvPr/>
        </p:nvSpPr>
        <p:spPr>
          <a:xfrm>
            <a:off x="308391" y="5967673"/>
            <a:ext cx="11575218" cy="230832"/>
          </a:xfrm>
          <a:prstGeom prst="rect">
            <a:avLst/>
          </a:prstGeom>
          <a:noFill/>
        </p:spPr>
        <p:txBody>
          <a:bodyPr wrap="square">
            <a:spAutoFit/>
          </a:bodyPr>
          <a:lstStyle>
            <a:defPPr>
              <a:defRPr lang="en-GB"/>
            </a:defPPr>
            <a:lvl1pPr algn="just">
              <a:defRPr sz="900">
                <a:solidFill>
                  <a:schemeClr val="tx2">
                    <a:lumMod val="75000"/>
                    <a:lumOff val="25000"/>
                  </a:schemeClr>
                </a:solidFill>
              </a:defRPr>
            </a:lvl1pPr>
          </a:lstStyle>
          <a:p>
            <a:r>
              <a:rPr lang="en-GB" dirty="0" err="1"/>
              <a:t>Shkvarunets</a:t>
            </a:r>
            <a:r>
              <a:rPr lang="en-GB" dirty="0"/>
              <a:t>, A. G. &amp; Fiorito, R. B. Vector electromagnetic theory of transition and diffraction radiation with application to the measurement of longitudinal bunch size. Phys. Rev. Spec. Top. - Accel. Beams 11, 012801 (2008).</a:t>
            </a:r>
          </a:p>
        </p:txBody>
      </p:sp>
      <p:sp>
        <p:nvSpPr>
          <p:cNvPr id="54" name="TextBox 53">
            <a:extLst>
              <a:ext uri="{FF2B5EF4-FFF2-40B4-BE49-F238E27FC236}">
                <a16:creationId xmlns:a16="http://schemas.microsoft.com/office/drawing/2014/main" id="{1B563DAF-3852-959E-A47D-FCE6156C39F4}"/>
              </a:ext>
            </a:extLst>
          </p:cNvPr>
          <p:cNvSpPr txBox="1"/>
          <p:nvPr/>
        </p:nvSpPr>
        <p:spPr>
          <a:xfrm>
            <a:off x="308391" y="5779212"/>
            <a:ext cx="9203493" cy="230832"/>
          </a:xfrm>
          <a:prstGeom prst="rect">
            <a:avLst/>
          </a:prstGeom>
          <a:noFill/>
        </p:spPr>
        <p:txBody>
          <a:bodyPr wrap="square">
            <a:spAutoFit/>
          </a:bodyPr>
          <a:lstStyle>
            <a:defPPr>
              <a:defRPr lang="en-GB"/>
            </a:defPPr>
            <a:lvl1pPr algn="just">
              <a:defRPr sz="900">
                <a:solidFill>
                  <a:schemeClr val="tx2">
                    <a:lumMod val="75000"/>
                    <a:lumOff val="25000"/>
                  </a:schemeClr>
                </a:solidFill>
              </a:defRPr>
            </a:lvl1pPr>
          </a:lstStyle>
          <a:p>
            <a:r>
              <a:rPr lang="en-US" dirty="0"/>
              <a:t>Wolfenden, J. et al. Coherent Transition Radiation Spatial Imaging As a Bunch Length Monitor. in 10th Int. Particle Accelerator Conf. 2713–2716 (2019).</a:t>
            </a:r>
            <a:endParaRPr lang="en-GB" dirty="0"/>
          </a:p>
        </p:txBody>
      </p:sp>
    </p:spTree>
    <p:extLst>
      <p:ext uri="{BB962C8B-B14F-4D97-AF65-F5344CB8AC3E}">
        <p14:creationId xmlns:p14="http://schemas.microsoft.com/office/powerpoint/2010/main" val="205892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3" grpId="0"/>
      <p:bldP spid="5" grpId="0"/>
      <p:bldP spid="29" grpId="0"/>
      <p:bldP spid="36" grpId="0"/>
      <p:bldP spid="38" grpId="0"/>
      <p:bldP spid="40"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F6703-B2A1-59C8-A28C-F21E87653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2BD1C-944F-9791-E2CC-3248F3074363}"/>
              </a:ext>
            </a:extLst>
          </p:cNvPr>
          <p:cNvSpPr>
            <a:spLocks noGrp="1"/>
          </p:cNvSpPr>
          <p:nvPr>
            <p:ph type="title"/>
          </p:nvPr>
        </p:nvSpPr>
        <p:spPr/>
        <p:txBody>
          <a:bodyPr/>
          <a:lstStyle/>
          <a:p>
            <a:r>
              <a:rPr lang="en-US" dirty="0"/>
              <a:t>2. Transition radiation-based monitor</a:t>
            </a:r>
            <a:endParaRPr lang="en-US" noProof="0" dirty="0"/>
          </a:p>
        </p:txBody>
      </p:sp>
      <p:sp>
        <p:nvSpPr>
          <p:cNvPr id="3" name="Slide Number Placeholder 2">
            <a:extLst>
              <a:ext uri="{FF2B5EF4-FFF2-40B4-BE49-F238E27FC236}">
                <a16:creationId xmlns:a16="http://schemas.microsoft.com/office/drawing/2014/main" id="{DA163BE2-2CE6-07EE-D1F6-5AA2518A7C23}"/>
              </a:ext>
            </a:extLst>
          </p:cNvPr>
          <p:cNvSpPr>
            <a:spLocks noGrp="1"/>
          </p:cNvSpPr>
          <p:nvPr>
            <p:ph type="sldNum" sz="quarter" idx="14"/>
          </p:nvPr>
        </p:nvSpPr>
        <p:spPr/>
        <p:txBody>
          <a:bodyPr/>
          <a:lstStyle/>
          <a:p>
            <a:fld id="{330EA680-D336-4FF7-8B7A-9848BB0A1C32}" type="slidenum">
              <a:rPr lang="en-US" noProof="0" smtClean="0"/>
              <a:t>6</a:t>
            </a:fld>
            <a:endParaRPr lang="en-US" noProof="0" dirty="0"/>
          </a:p>
        </p:txBody>
      </p:sp>
      <p:sp>
        <p:nvSpPr>
          <p:cNvPr id="30" name="Text Placeholder 29">
            <a:extLst>
              <a:ext uri="{FF2B5EF4-FFF2-40B4-BE49-F238E27FC236}">
                <a16:creationId xmlns:a16="http://schemas.microsoft.com/office/drawing/2014/main" id="{6CACD22F-997C-8D50-C896-2410F22C442F}"/>
              </a:ext>
            </a:extLst>
          </p:cNvPr>
          <p:cNvSpPr>
            <a:spLocks noGrp="1"/>
          </p:cNvSpPr>
          <p:nvPr>
            <p:ph type="body" sz="quarter" idx="13"/>
          </p:nvPr>
        </p:nvSpPr>
        <p:spPr/>
        <p:txBody>
          <a:bodyPr>
            <a:normAutofit/>
          </a:bodyPr>
          <a:lstStyle/>
          <a:p>
            <a:r>
              <a:rPr lang="en-US" noProof="0" dirty="0"/>
              <a:t>Working principle: previous work</a:t>
            </a:r>
          </a:p>
        </p:txBody>
      </p:sp>
      <p:sp>
        <p:nvSpPr>
          <p:cNvPr id="4" name="Date Placeholder 3">
            <a:extLst>
              <a:ext uri="{FF2B5EF4-FFF2-40B4-BE49-F238E27FC236}">
                <a16:creationId xmlns:a16="http://schemas.microsoft.com/office/drawing/2014/main" id="{2696B2AA-BE66-9AD1-D784-DFE334B90DFF}"/>
              </a:ext>
            </a:extLst>
          </p:cNvPr>
          <p:cNvSpPr>
            <a:spLocks noGrp="1"/>
          </p:cNvSpPr>
          <p:nvPr>
            <p:ph type="dt" sz="half" idx="2"/>
          </p:nvPr>
        </p:nvSpPr>
        <p:spPr/>
        <p:txBody>
          <a:bodyPr/>
          <a:lstStyle/>
          <a:p>
            <a:r>
              <a:rPr lang="en-US"/>
              <a:t>October 15th, 2025</a:t>
            </a:r>
            <a:endParaRPr lang="en-GB"/>
          </a:p>
        </p:txBody>
      </p:sp>
      <p:sp>
        <p:nvSpPr>
          <p:cNvPr id="6" name="Footer Placeholder 5">
            <a:extLst>
              <a:ext uri="{FF2B5EF4-FFF2-40B4-BE49-F238E27FC236}">
                <a16:creationId xmlns:a16="http://schemas.microsoft.com/office/drawing/2014/main" id="{9C7BC694-F47F-F32B-B9E2-E6C386EC6E6F}"/>
              </a:ext>
            </a:extLst>
          </p:cNvPr>
          <p:cNvSpPr>
            <a:spLocks noGrp="1"/>
          </p:cNvSpPr>
          <p:nvPr>
            <p:ph type="ftr" sz="quarter" idx="3"/>
          </p:nvPr>
        </p:nvSpPr>
        <p:spPr/>
        <p:txBody>
          <a:bodyPr/>
          <a:lstStyle/>
          <a:p>
            <a:r>
              <a:rPr lang="en-GB"/>
              <a:t>Cockcroft PGR Conference</a:t>
            </a:r>
          </a:p>
        </p:txBody>
      </p:sp>
      <p:sp>
        <p:nvSpPr>
          <p:cNvPr id="33" name="TextBox 32">
            <a:extLst>
              <a:ext uri="{FF2B5EF4-FFF2-40B4-BE49-F238E27FC236}">
                <a16:creationId xmlns:a16="http://schemas.microsoft.com/office/drawing/2014/main" id="{11CC03CE-4801-0CFE-E5C4-EC9D5D4A1B3F}"/>
              </a:ext>
            </a:extLst>
          </p:cNvPr>
          <p:cNvSpPr txBox="1"/>
          <p:nvPr/>
        </p:nvSpPr>
        <p:spPr>
          <a:xfrm>
            <a:off x="5121111" y="5120990"/>
            <a:ext cx="1157469" cy="461665"/>
          </a:xfrm>
          <a:prstGeom prst="rect">
            <a:avLst/>
          </a:prstGeom>
          <a:noFill/>
        </p:spPr>
        <p:txBody>
          <a:bodyPr wrap="square">
            <a:spAutoFit/>
          </a:bodyPr>
          <a:lstStyle/>
          <a:p>
            <a:pPr algn="ctr"/>
            <a:r>
              <a:rPr lang="en-US" sz="800" i="1" noProof="0" dirty="0">
                <a:solidFill>
                  <a:schemeClr val="tx2">
                    <a:lumMod val="75000"/>
                    <a:lumOff val="25000"/>
                  </a:schemeClr>
                </a:solidFill>
              </a:rPr>
              <a:t>Sample of simulated CTR image</a:t>
            </a:r>
          </a:p>
          <a:p>
            <a:pPr algn="ctr"/>
            <a:r>
              <a:rPr lang="en-US" sz="800" i="1" dirty="0">
                <a:solidFill>
                  <a:schemeClr val="tx2">
                    <a:lumMod val="75000"/>
                    <a:lumOff val="25000"/>
                  </a:schemeClr>
                </a:solidFill>
              </a:rPr>
              <a:t>(spatial distribution)</a:t>
            </a:r>
            <a:endParaRPr lang="en-US" sz="800" noProof="0" dirty="0">
              <a:solidFill>
                <a:schemeClr val="tx2">
                  <a:lumMod val="75000"/>
                  <a:lumOff val="25000"/>
                </a:schemeClr>
              </a:solidFill>
            </a:endParaRPr>
          </a:p>
        </p:txBody>
      </p:sp>
      <p:pic>
        <p:nvPicPr>
          <p:cNvPr id="9" name="Picture 8">
            <a:extLst>
              <a:ext uri="{FF2B5EF4-FFF2-40B4-BE49-F238E27FC236}">
                <a16:creationId xmlns:a16="http://schemas.microsoft.com/office/drawing/2014/main" id="{DBA14C2B-49EF-721D-1346-5A0099184113}"/>
              </a:ext>
            </a:extLst>
          </p:cNvPr>
          <p:cNvPicPr>
            <a:picLocks noChangeAspect="1"/>
          </p:cNvPicPr>
          <p:nvPr/>
        </p:nvPicPr>
        <p:blipFill>
          <a:blip r:embed="rId3"/>
          <a:stretch>
            <a:fillRect/>
          </a:stretch>
        </p:blipFill>
        <p:spPr>
          <a:xfrm>
            <a:off x="6696806" y="1807908"/>
            <a:ext cx="2693724" cy="2035461"/>
          </a:xfrm>
          <a:prstGeom prst="rect">
            <a:avLst/>
          </a:prstGeom>
        </p:spPr>
      </p:pic>
      <p:sp>
        <p:nvSpPr>
          <p:cNvPr id="23" name="TextBox 22">
            <a:extLst>
              <a:ext uri="{FF2B5EF4-FFF2-40B4-BE49-F238E27FC236}">
                <a16:creationId xmlns:a16="http://schemas.microsoft.com/office/drawing/2014/main" id="{7509FA85-6801-AD6A-D309-FC8F049A3E44}"/>
              </a:ext>
            </a:extLst>
          </p:cNvPr>
          <p:cNvSpPr txBox="1"/>
          <p:nvPr/>
        </p:nvSpPr>
        <p:spPr>
          <a:xfrm>
            <a:off x="6091788" y="1368321"/>
            <a:ext cx="3903761" cy="461665"/>
          </a:xfrm>
          <a:prstGeom prst="rect">
            <a:avLst/>
          </a:prstGeom>
          <a:noFill/>
        </p:spPr>
        <p:txBody>
          <a:bodyPr wrap="square">
            <a:spAutoFit/>
          </a:bodyPr>
          <a:lstStyle/>
          <a:p>
            <a:pPr algn="ctr"/>
            <a:r>
              <a:rPr lang="en-US" sz="1200" b="1" i="1" noProof="0" dirty="0"/>
              <a:t>Figure 5</a:t>
            </a:r>
            <a:r>
              <a:rPr lang="en-US" sz="1200" b="1" dirty="0"/>
              <a:t>.</a:t>
            </a:r>
            <a:r>
              <a:rPr lang="en-US" sz="1200" noProof="0" dirty="0"/>
              <a:t> </a:t>
            </a:r>
            <a:r>
              <a:rPr lang="en-US" sz="1200" dirty="0"/>
              <a:t>Demonstration of FWHM distance variation with bunch length in CTR image distributions.</a:t>
            </a:r>
            <a:endParaRPr lang="en-US" sz="1200" noProof="0" dirty="0"/>
          </a:p>
        </p:txBody>
      </p:sp>
      <p:pic>
        <p:nvPicPr>
          <p:cNvPr id="26" name="Picture 25">
            <a:extLst>
              <a:ext uri="{FF2B5EF4-FFF2-40B4-BE49-F238E27FC236}">
                <a16:creationId xmlns:a16="http://schemas.microsoft.com/office/drawing/2014/main" id="{4CBF6F47-86BC-A6DC-EBC1-5B026E6C46B4}"/>
              </a:ext>
            </a:extLst>
          </p:cNvPr>
          <p:cNvPicPr>
            <a:picLocks noChangeAspect="1"/>
          </p:cNvPicPr>
          <p:nvPr/>
        </p:nvPicPr>
        <p:blipFill>
          <a:blip r:embed="rId4"/>
          <a:stretch>
            <a:fillRect/>
          </a:stretch>
        </p:blipFill>
        <p:spPr>
          <a:xfrm>
            <a:off x="782641" y="2647429"/>
            <a:ext cx="2949848" cy="2261240"/>
          </a:xfrm>
          <a:prstGeom prst="rect">
            <a:avLst/>
          </a:prstGeom>
        </p:spPr>
      </p:pic>
      <p:pic>
        <p:nvPicPr>
          <p:cNvPr id="35" name="Picture 34">
            <a:extLst>
              <a:ext uri="{FF2B5EF4-FFF2-40B4-BE49-F238E27FC236}">
                <a16:creationId xmlns:a16="http://schemas.microsoft.com/office/drawing/2014/main" id="{49F629EF-923A-58EE-A8EC-8827AC0CAC8B}"/>
              </a:ext>
            </a:extLst>
          </p:cNvPr>
          <p:cNvPicPr>
            <a:picLocks noChangeAspect="1"/>
          </p:cNvPicPr>
          <p:nvPr/>
        </p:nvPicPr>
        <p:blipFill>
          <a:blip r:embed="rId5"/>
          <a:stretch>
            <a:fillRect/>
          </a:stretch>
        </p:blipFill>
        <p:spPr>
          <a:xfrm>
            <a:off x="3635390" y="2759430"/>
            <a:ext cx="2857670" cy="2132590"/>
          </a:xfrm>
          <a:prstGeom prst="rect">
            <a:avLst/>
          </a:prstGeom>
        </p:spPr>
      </p:pic>
      <p:sp>
        <p:nvSpPr>
          <p:cNvPr id="34" name="TextBox 33">
            <a:extLst>
              <a:ext uri="{FF2B5EF4-FFF2-40B4-BE49-F238E27FC236}">
                <a16:creationId xmlns:a16="http://schemas.microsoft.com/office/drawing/2014/main" id="{ED71A723-874A-79AC-2EBD-1F4D86172768}"/>
              </a:ext>
            </a:extLst>
          </p:cNvPr>
          <p:cNvSpPr txBox="1"/>
          <p:nvPr/>
        </p:nvSpPr>
        <p:spPr>
          <a:xfrm>
            <a:off x="727902" y="1526119"/>
            <a:ext cx="5039999" cy="738664"/>
          </a:xfrm>
          <a:prstGeom prst="rect">
            <a:avLst/>
          </a:prstGeom>
          <a:noFill/>
        </p:spPr>
        <p:txBody>
          <a:bodyPr wrap="square">
            <a:spAutoFit/>
          </a:bodyPr>
          <a:lstStyle/>
          <a:p>
            <a:r>
              <a:rPr lang="en-US" sz="1400" b="1" noProof="0" dirty="0"/>
              <a:t>CTR image parameters </a:t>
            </a:r>
            <a:r>
              <a:rPr lang="en-US" sz="1400" noProof="0" dirty="0"/>
              <a:t>such as the</a:t>
            </a:r>
            <a:r>
              <a:rPr lang="en-US" sz="1400" noProof="0" dirty="0">
                <a:solidFill>
                  <a:schemeClr val="accent3"/>
                </a:solidFill>
              </a:rPr>
              <a:t> </a:t>
            </a:r>
            <a:r>
              <a:rPr lang="en-US" sz="1400" b="1" dirty="0">
                <a:highlight>
                  <a:srgbClr val="FF7F50"/>
                </a:highlight>
              </a:rPr>
              <a:t>peak-to-peak distance</a:t>
            </a:r>
            <a:r>
              <a:rPr lang="en-US" sz="1400" b="1" noProof="0" dirty="0">
                <a:solidFill>
                  <a:srgbClr val="CE7702"/>
                </a:solidFill>
              </a:rPr>
              <a:t>  </a:t>
            </a:r>
            <a:r>
              <a:rPr lang="en-US" sz="1400" noProof="0" dirty="0"/>
              <a:t>or the </a:t>
            </a:r>
            <a:r>
              <a:rPr lang="en-US" sz="1400" b="1" dirty="0">
                <a:highlight>
                  <a:srgbClr val="FF7F50"/>
                </a:highlight>
              </a:rPr>
              <a:t>image width (FWHM)</a:t>
            </a:r>
            <a:r>
              <a:rPr lang="en-US" sz="1400" b="1" dirty="0"/>
              <a:t> </a:t>
            </a:r>
            <a:r>
              <a:rPr lang="en-US" sz="1400" dirty="0"/>
              <a:t>s</a:t>
            </a:r>
            <a:r>
              <a:rPr lang="en-US" sz="1400" noProof="0" dirty="0"/>
              <a:t>how </a:t>
            </a:r>
            <a:r>
              <a:rPr lang="en-US" sz="1400" u="sng" noProof="0" dirty="0"/>
              <a:t>dependence on the bunch length.</a:t>
            </a:r>
          </a:p>
        </p:txBody>
      </p:sp>
      <p:sp>
        <p:nvSpPr>
          <p:cNvPr id="44" name="TextBox 43">
            <a:extLst>
              <a:ext uri="{FF2B5EF4-FFF2-40B4-BE49-F238E27FC236}">
                <a16:creationId xmlns:a16="http://schemas.microsoft.com/office/drawing/2014/main" id="{EB8970F7-2D25-98E2-A9D5-D7992B5C2B1B}"/>
              </a:ext>
            </a:extLst>
          </p:cNvPr>
          <p:cNvSpPr txBox="1"/>
          <p:nvPr/>
        </p:nvSpPr>
        <p:spPr>
          <a:xfrm>
            <a:off x="1964919" y="5103921"/>
            <a:ext cx="2038728" cy="584775"/>
          </a:xfrm>
          <a:custGeom>
            <a:avLst/>
            <a:gdLst>
              <a:gd name="connsiteX0" fmla="*/ 0 w 2038728"/>
              <a:gd name="connsiteY0" fmla="*/ 97464 h 584775"/>
              <a:gd name="connsiteX1" fmla="*/ 97464 w 2038728"/>
              <a:gd name="connsiteY1" fmla="*/ 0 h 584775"/>
              <a:gd name="connsiteX2" fmla="*/ 521538 w 2038728"/>
              <a:gd name="connsiteY2" fmla="*/ 0 h 584775"/>
              <a:gd name="connsiteX3" fmla="*/ 927174 w 2038728"/>
              <a:gd name="connsiteY3" fmla="*/ 0 h 584775"/>
              <a:gd name="connsiteX4" fmla="*/ 1388124 w 2038728"/>
              <a:gd name="connsiteY4" fmla="*/ 0 h 584775"/>
              <a:gd name="connsiteX5" fmla="*/ 1941264 w 2038728"/>
              <a:gd name="connsiteY5" fmla="*/ 0 h 584775"/>
              <a:gd name="connsiteX6" fmla="*/ 2038728 w 2038728"/>
              <a:gd name="connsiteY6" fmla="*/ 97464 h 584775"/>
              <a:gd name="connsiteX7" fmla="*/ 2038728 w 2038728"/>
              <a:gd name="connsiteY7" fmla="*/ 487311 h 584775"/>
              <a:gd name="connsiteX8" fmla="*/ 1941264 w 2038728"/>
              <a:gd name="connsiteY8" fmla="*/ 584775 h 584775"/>
              <a:gd name="connsiteX9" fmla="*/ 1461876 w 2038728"/>
              <a:gd name="connsiteY9" fmla="*/ 584775 h 584775"/>
              <a:gd name="connsiteX10" fmla="*/ 964050 w 2038728"/>
              <a:gd name="connsiteY10" fmla="*/ 584775 h 584775"/>
              <a:gd name="connsiteX11" fmla="*/ 539976 w 2038728"/>
              <a:gd name="connsiteY11" fmla="*/ 584775 h 584775"/>
              <a:gd name="connsiteX12" fmla="*/ 97464 w 2038728"/>
              <a:gd name="connsiteY12" fmla="*/ 584775 h 584775"/>
              <a:gd name="connsiteX13" fmla="*/ 0 w 2038728"/>
              <a:gd name="connsiteY13" fmla="*/ 487311 h 584775"/>
              <a:gd name="connsiteX14" fmla="*/ 0 w 2038728"/>
              <a:gd name="connsiteY14"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728" h="584775" fill="none" extrusionOk="0">
                <a:moveTo>
                  <a:pt x="0" y="97464"/>
                </a:moveTo>
                <a:cubicBezTo>
                  <a:pt x="1625" y="32501"/>
                  <a:pt x="37625" y="2820"/>
                  <a:pt x="97464" y="0"/>
                </a:cubicBezTo>
                <a:cubicBezTo>
                  <a:pt x="304546" y="-17273"/>
                  <a:pt x="320006" y="3135"/>
                  <a:pt x="521538" y="0"/>
                </a:cubicBezTo>
                <a:cubicBezTo>
                  <a:pt x="723070" y="-3135"/>
                  <a:pt x="755154" y="9141"/>
                  <a:pt x="927174" y="0"/>
                </a:cubicBezTo>
                <a:cubicBezTo>
                  <a:pt x="1099194" y="-9141"/>
                  <a:pt x="1200161" y="30516"/>
                  <a:pt x="1388124" y="0"/>
                </a:cubicBezTo>
                <a:cubicBezTo>
                  <a:pt x="1576087" y="-30516"/>
                  <a:pt x="1699803" y="50810"/>
                  <a:pt x="1941264" y="0"/>
                </a:cubicBezTo>
                <a:cubicBezTo>
                  <a:pt x="1991580" y="-1701"/>
                  <a:pt x="2036027" y="47643"/>
                  <a:pt x="2038728" y="97464"/>
                </a:cubicBezTo>
                <a:cubicBezTo>
                  <a:pt x="2078570" y="241035"/>
                  <a:pt x="1993166" y="378361"/>
                  <a:pt x="2038728" y="487311"/>
                </a:cubicBezTo>
                <a:cubicBezTo>
                  <a:pt x="2041551" y="540466"/>
                  <a:pt x="1985557" y="574173"/>
                  <a:pt x="1941264" y="584775"/>
                </a:cubicBezTo>
                <a:cubicBezTo>
                  <a:pt x="1838311" y="630180"/>
                  <a:pt x="1566697" y="531090"/>
                  <a:pt x="1461876" y="584775"/>
                </a:cubicBezTo>
                <a:cubicBezTo>
                  <a:pt x="1357055" y="638460"/>
                  <a:pt x="1150392" y="536243"/>
                  <a:pt x="964050" y="584775"/>
                </a:cubicBezTo>
                <a:cubicBezTo>
                  <a:pt x="777708" y="633307"/>
                  <a:pt x="749277" y="582158"/>
                  <a:pt x="539976" y="584775"/>
                </a:cubicBezTo>
                <a:cubicBezTo>
                  <a:pt x="330675" y="587392"/>
                  <a:pt x="214335" y="547248"/>
                  <a:pt x="97464" y="584775"/>
                </a:cubicBezTo>
                <a:cubicBezTo>
                  <a:pt x="29505" y="591160"/>
                  <a:pt x="-3614" y="548121"/>
                  <a:pt x="0" y="487311"/>
                </a:cubicBezTo>
                <a:cubicBezTo>
                  <a:pt x="-14303" y="316021"/>
                  <a:pt x="2139" y="179458"/>
                  <a:pt x="0" y="97464"/>
                </a:cubicBezTo>
                <a:close/>
              </a:path>
              <a:path w="2038728" h="584775" stroke="0" extrusionOk="0">
                <a:moveTo>
                  <a:pt x="0" y="97464"/>
                </a:moveTo>
                <a:cubicBezTo>
                  <a:pt x="8318" y="31288"/>
                  <a:pt x="41823" y="8235"/>
                  <a:pt x="97464" y="0"/>
                </a:cubicBezTo>
                <a:cubicBezTo>
                  <a:pt x="270527" y="-5135"/>
                  <a:pt x="386697" y="38106"/>
                  <a:pt x="503100" y="0"/>
                </a:cubicBezTo>
                <a:cubicBezTo>
                  <a:pt x="619503" y="-38106"/>
                  <a:pt x="765057" y="15177"/>
                  <a:pt x="945612" y="0"/>
                </a:cubicBezTo>
                <a:cubicBezTo>
                  <a:pt x="1126167" y="-15177"/>
                  <a:pt x="1160754" y="25179"/>
                  <a:pt x="1369686" y="0"/>
                </a:cubicBezTo>
                <a:cubicBezTo>
                  <a:pt x="1578618" y="-25179"/>
                  <a:pt x="1687588" y="5783"/>
                  <a:pt x="1941264" y="0"/>
                </a:cubicBezTo>
                <a:cubicBezTo>
                  <a:pt x="1993727" y="2589"/>
                  <a:pt x="2042623" y="43280"/>
                  <a:pt x="2038728" y="97464"/>
                </a:cubicBezTo>
                <a:cubicBezTo>
                  <a:pt x="2064320" y="177459"/>
                  <a:pt x="1994510" y="304531"/>
                  <a:pt x="2038728" y="487311"/>
                </a:cubicBezTo>
                <a:cubicBezTo>
                  <a:pt x="2045287" y="540863"/>
                  <a:pt x="1990869" y="589165"/>
                  <a:pt x="1941264" y="584775"/>
                </a:cubicBezTo>
                <a:cubicBezTo>
                  <a:pt x="1827910" y="641682"/>
                  <a:pt x="1577746" y="556716"/>
                  <a:pt x="1443438" y="584775"/>
                </a:cubicBezTo>
                <a:cubicBezTo>
                  <a:pt x="1309130" y="612834"/>
                  <a:pt x="1146645" y="558924"/>
                  <a:pt x="1000926" y="584775"/>
                </a:cubicBezTo>
                <a:cubicBezTo>
                  <a:pt x="855207" y="610626"/>
                  <a:pt x="761498" y="536598"/>
                  <a:pt x="558414" y="584775"/>
                </a:cubicBezTo>
                <a:cubicBezTo>
                  <a:pt x="355330" y="632952"/>
                  <a:pt x="212502" y="531732"/>
                  <a:pt x="97464" y="584775"/>
                </a:cubicBezTo>
                <a:cubicBezTo>
                  <a:pt x="40923" y="587199"/>
                  <a:pt x="-9768" y="546603"/>
                  <a:pt x="0" y="487311"/>
                </a:cubicBezTo>
                <a:cubicBezTo>
                  <a:pt x="-7496" y="348116"/>
                  <a:pt x="43561" y="188388"/>
                  <a:pt x="0" y="97464"/>
                </a:cubicBezTo>
                <a:close/>
              </a:path>
            </a:pathLst>
          </a:custGeom>
          <a:solidFill>
            <a:schemeClr val="accent2">
              <a:lumMod val="40000"/>
              <a:lumOff val="60000"/>
              <a:alpha val="74902"/>
            </a:schemeClr>
          </a:solidFill>
          <a:ln w="19050">
            <a:solidFill>
              <a:schemeClr val="tx1"/>
            </a:solidFill>
            <a:extLst>
              <a:ext uri="{C807C97D-BFC1-408E-A445-0C87EB9F89A2}">
                <ask:lineSketchStyleProps xmlns:ask="http://schemas.microsoft.com/office/drawing/2018/sketchyshapes" sd="2863741219">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algn="ctr">
              <a:spcAft>
                <a:spcPts val="600"/>
              </a:spcAft>
              <a:defRPr sz="1600" b="0" i="1">
                <a:effectLst/>
                <a:latin typeface="Cambria Math"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i="0" dirty="0">
                <a:solidFill>
                  <a:schemeClr val="tx1"/>
                </a:solidFill>
                <a:latin typeface="+mn-lt"/>
              </a:rPr>
              <a:t>TPX lens 2f-2f imaging system</a:t>
            </a:r>
            <a:endParaRPr lang="en-GB" i="0" dirty="0">
              <a:solidFill>
                <a:schemeClr val="tx1"/>
              </a:solidFill>
              <a:latin typeface="+mn-lt"/>
            </a:endParaRPr>
          </a:p>
        </p:txBody>
      </p:sp>
      <p:sp>
        <p:nvSpPr>
          <p:cNvPr id="49" name="TextBox 48">
            <a:extLst>
              <a:ext uri="{FF2B5EF4-FFF2-40B4-BE49-F238E27FC236}">
                <a16:creationId xmlns:a16="http://schemas.microsoft.com/office/drawing/2014/main" id="{59218099-32E4-C12C-FD21-44CF14B25876}"/>
              </a:ext>
            </a:extLst>
          </p:cNvPr>
          <p:cNvSpPr txBox="1"/>
          <p:nvPr/>
        </p:nvSpPr>
        <p:spPr>
          <a:xfrm>
            <a:off x="1226617" y="2103949"/>
            <a:ext cx="4817546" cy="830997"/>
          </a:xfrm>
          <a:prstGeom prst="rect">
            <a:avLst/>
          </a:prstGeom>
          <a:noFill/>
        </p:spPr>
        <p:txBody>
          <a:bodyPr wrap="square">
            <a:spAutoFit/>
          </a:bodyPr>
          <a:lstStyle/>
          <a:p>
            <a:pPr algn="ctr"/>
            <a:r>
              <a:rPr lang="en-US" sz="1200" b="1" i="1" noProof="0" dirty="0"/>
              <a:t>Figure 4</a:t>
            </a:r>
            <a:r>
              <a:rPr lang="en-US" sz="1200" b="1" dirty="0"/>
              <a:t>.</a:t>
            </a:r>
            <a:r>
              <a:rPr lang="en-US" sz="1200" noProof="0" dirty="0"/>
              <a:t> Simulated </a:t>
            </a:r>
            <a:r>
              <a:rPr lang="en-US" sz="1200" dirty="0"/>
              <a:t>1D cross-sections of the absolute (a) and normalized (b) spatial distribution of a CTR image from a for a range of Gaussian longitudinal bunch profiles.</a:t>
            </a:r>
          </a:p>
          <a:p>
            <a:pPr algn="ctr"/>
            <a:endParaRPr lang="en-US" sz="1200" noProof="0" dirty="0"/>
          </a:p>
        </p:txBody>
      </p:sp>
      <p:sp>
        <p:nvSpPr>
          <p:cNvPr id="31" name="Half Frame 30">
            <a:extLst>
              <a:ext uri="{FF2B5EF4-FFF2-40B4-BE49-F238E27FC236}">
                <a16:creationId xmlns:a16="http://schemas.microsoft.com/office/drawing/2014/main" id="{A2F4D036-FEBD-B58C-0700-1DAE93206EEA}"/>
              </a:ext>
            </a:extLst>
          </p:cNvPr>
          <p:cNvSpPr/>
          <p:nvPr/>
        </p:nvSpPr>
        <p:spPr>
          <a:xfrm rot="6336630">
            <a:off x="5935680" y="2627154"/>
            <a:ext cx="685800" cy="685800"/>
          </a:xfrm>
          <a:prstGeom prst="halfFrame">
            <a:avLst>
              <a:gd name="adj1" fmla="val 21717"/>
              <a:gd name="adj2" fmla="val 22727"/>
            </a:avLst>
          </a:prstGeom>
          <a:solidFill>
            <a:schemeClr val="tx2">
              <a:lumMod val="50000"/>
              <a:lumOff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pic>
        <p:nvPicPr>
          <p:cNvPr id="32" name="Picture 31" descr="A blue and yellow circle with a chart&#10;&#10;Description automatically generated with medium confidence">
            <a:extLst>
              <a:ext uri="{FF2B5EF4-FFF2-40B4-BE49-F238E27FC236}">
                <a16:creationId xmlns:a16="http://schemas.microsoft.com/office/drawing/2014/main" id="{30860339-7FB2-92B8-B3EA-1ACE0BD766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693"/>
          <a:stretch/>
        </p:blipFill>
        <p:spPr>
          <a:xfrm>
            <a:off x="4157999" y="4958590"/>
            <a:ext cx="949137" cy="890745"/>
          </a:xfrm>
          <a:prstGeom prst="rect">
            <a:avLst/>
          </a:prstGeom>
        </p:spPr>
      </p:pic>
      <p:sp>
        <p:nvSpPr>
          <p:cNvPr id="8" name="Half Frame 7">
            <a:extLst>
              <a:ext uri="{FF2B5EF4-FFF2-40B4-BE49-F238E27FC236}">
                <a16:creationId xmlns:a16="http://schemas.microsoft.com/office/drawing/2014/main" id="{F0F285FE-D6AC-45C7-85EC-1509514FC42D}"/>
              </a:ext>
            </a:extLst>
          </p:cNvPr>
          <p:cNvSpPr/>
          <p:nvPr/>
        </p:nvSpPr>
        <p:spPr>
          <a:xfrm rot="8100000">
            <a:off x="6064409" y="4952436"/>
            <a:ext cx="685800" cy="685800"/>
          </a:xfrm>
          <a:prstGeom prst="halfFrame">
            <a:avLst>
              <a:gd name="adj1" fmla="val 21717"/>
              <a:gd name="adj2" fmla="val 22727"/>
            </a:avLst>
          </a:prstGeom>
          <a:solidFill>
            <a:schemeClr val="tx2">
              <a:lumMod val="50000"/>
              <a:lumOff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pic>
        <p:nvPicPr>
          <p:cNvPr id="22" name="Picture 21" descr="A chart of a number of colors&#10;&#10;AI-generated content may be incorrect.">
            <a:extLst>
              <a:ext uri="{FF2B5EF4-FFF2-40B4-BE49-F238E27FC236}">
                <a16:creationId xmlns:a16="http://schemas.microsoft.com/office/drawing/2014/main" id="{FE06DF77-5839-550C-0088-6D92CCED03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3899" y="3920770"/>
            <a:ext cx="2178324" cy="1940662"/>
          </a:xfrm>
          <a:prstGeom prst="rect">
            <a:avLst/>
          </a:prstGeom>
        </p:spPr>
      </p:pic>
      <p:sp>
        <p:nvSpPr>
          <p:cNvPr id="39" name="TextBox 38">
            <a:extLst>
              <a:ext uri="{FF2B5EF4-FFF2-40B4-BE49-F238E27FC236}">
                <a16:creationId xmlns:a16="http://schemas.microsoft.com/office/drawing/2014/main" id="{BC34A935-AECE-1DD9-9C5D-4623E2081C24}"/>
              </a:ext>
            </a:extLst>
          </p:cNvPr>
          <p:cNvSpPr txBox="1"/>
          <p:nvPr/>
        </p:nvSpPr>
        <p:spPr>
          <a:xfrm>
            <a:off x="308391" y="5975976"/>
            <a:ext cx="9003891" cy="230832"/>
          </a:xfrm>
          <a:prstGeom prst="rect">
            <a:avLst/>
          </a:prstGeom>
          <a:noFill/>
        </p:spPr>
        <p:txBody>
          <a:bodyPr wrap="square">
            <a:spAutoFit/>
          </a:bodyPr>
          <a:lstStyle>
            <a:defPPr>
              <a:defRPr lang="en-GB"/>
            </a:defPPr>
            <a:lvl1pPr algn="just">
              <a:defRPr sz="900">
                <a:solidFill>
                  <a:schemeClr val="tx2">
                    <a:lumMod val="75000"/>
                    <a:lumOff val="25000"/>
                  </a:schemeClr>
                </a:solidFill>
              </a:defRPr>
            </a:lvl1pPr>
          </a:lstStyle>
          <a:p>
            <a:r>
              <a:rPr lang="en-US" dirty="0"/>
              <a:t>Wolfenden, J. et al. First demonstration of coherent radiation imaging for bunch-by-bunch longitudinal compression monitoring. Submitted to </a:t>
            </a:r>
            <a:r>
              <a:rPr lang="en-GB" dirty="0"/>
              <a:t>Phys. Rev. Accel. Beams </a:t>
            </a:r>
            <a:r>
              <a:rPr lang="en-US" dirty="0"/>
              <a:t>(2025).</a:t>
            </a:r>
            <a:endParaRPr lang="en-GB" dirty="0"/>
          </a:p>
        </p:txBody>
      </p:sp>
      <p:sp>
        <p:nvSpPr>
          <p:cNvPr id="10" name="TextBox 9">
            <a:extLst>
              <a:ext uri="{FF2B5EF4-FFF2-40B4-BE49-F238E27FC236}">
                <a16:creationId xmlns:a16="http://schemas.microsoft.com/office/drawing/2014/main" id="{43FD4800-A451-7645-9CC3-1C371D4A9D27}"/>
              </a:ext>
            </a:extLst>
          </p:cNvPr>
          <p:cNvSpPr txBox="1"/>
          <p:nvPr/>
        </p:nvSpPr>
        <p:spPr>
          <a:xfrm>
            <a:off x="9815886" y="5438839"/>
            <a:ext cx="1521399" cy="461665"/>
          </a:xfrm>
          <a:prstGeom prst="rect">
            <a:avLst/>
          </a:prstGeom>
          <a:noFill/>
        </p:spPr>
        <p:txBody>
          <a:bodyPr wrap="square">
            <a:spAutoFit/>
          </a:bodyPr>
          <a:lstStyle/>
          <a:p>
            <a:pPr algn="r"/>
            <a:r>
              <a:rPr lang="en-US" sz="1200" dirty="0">
                <a:solidFill>
                  <a:schemeClr val="bg1"/>
                </a:solidFill>
              </a:rPr>
              <a:t>Examples of measured images</a:t>
            </a:r>
            <a:endParaRPr lang="en-GB" sz="1200" dirty="0">
              <a:solidFill>
                <a:schemeClr val="bg1"/>
              </a:solidFill>
            </a:endParaRPr>
          </a:p>
        </p:txBody>
      </p:sp>
      <p:pic>
        <p:nvPicPr>
          <p:cNvPr id="27" name="Picture 26">
            <a:extLst>
              <a:ext uri="{FF2B5EF4-FFF2-40B4-BE49-F238E27FC236}">
                <a16:creationId xmlns:a16="http://schemas.microsoft.com/office/drawing/2014/main" id="{883AB56F-1FF4-CAC0-9040-B337B017C088}"/>
              </a:ext>
            </a:extLst>
          </p:cNvPr>
          <p:cNvPicPr>
            <a:picLocks noChangeAspect="1"/>
          </p:cNvPicPr>
          <p:nvPr/>
        </p:nvPicPr>
        <p:blipFill>
          <a:blip r:embed="rId8"/>
          <a:stretch>
            <a:fillRect/>
          </a:stretch>
        </p:blipFill>
        <p:spPr>
          <a:xfrm>
            <a:off x="9271763" y="3953661"/>
            <a:ext cx="2570690" cy="1965124"/>
          </a:xfrm>
          <a:prstGeom prst="rect">
            <a:avLst/>
          </a:prstGeom>
        </p:spPr>
      </p:pic>
      <p:sp>
        <p:nvSpPr>
          <p:cNvPr id="28" name="TextBox 27">
            <a:extLst>
              <a:ext uri="{FF2B5EF4-FFF2-40B4-BE49-F238E27FC236}">
                <a16:creationId xmlns:a16="http://schemas.microsoft.com/office/drawing/2014/main" id="{50D39ADB-308A-2A13-551E-13EB446891B1}"/>
              </a:ext>
            </a:extLst>
          </p:cNvPr>
          <p:cNvSpPr txBox="1"/>
          <p:nvPr/>
        </p:nvSpPr>
        <p:spPr>
          <a:xfrm>
            <a:off x="9271763" y="3511138"/>
            <a:ext cx="2533325" cy="461665"/>
          </a:xfrm>
          <a:prstGeom prst="rect">
            <a:avLst/>
          </a:prstGeom>
          <a:noFill/>
        </p:spPr>
        <p:txBody>
          <a:bodyPr wrap="square">
            <a:spAutoFit/>
          </a:bodyPr>
          <a:lstStyle/>
          <a:p>
            <a:pPr algn="ctr"/>
            <a:r>
              <a:rPr lang="en-US" sz="1200" b="1" i="1" noProof="0" dirty="0"/>
              <a:t>Figure </a:t>
            </a:r>
            <a:r>
              <a:rPr lang="en-US" sz="1200" b="1" i="1" dirty="0"/>
              <a:t>6</a:t>
            </a:r>
            <a:r>
              <a:rPr lang="en-US" sz="1200" b="1" dirty="0"/>
              <a:t>.</a:t>
            </a:r>
            <a:r>
              <a:rPr lang="en-US" sz="1200" noProof="0" dirty="0"/>
              <a:t> </a:t>
            </a:r>
            <a:r>
              <a:rPr lang="en-US" sz="1200" dirty="0"/>
              <a:t>CTR image FWHM variation with K01 and K02 phase.</a:t>
            </a:r>
            <a:endParaRPr lang="en-US" sz="1200" noProof="0" dirty="0"/>
          </a:p>
        </p:txBody>
      </p:sp>
      <p:sp>
        <p:nvSpPr>
          <p:cNvPr id="43" name="TextBox 42">
            <a:extLst>
              <a:ext uri="{FF2B5EF4-FFF2-40B4-BE49-F238E27FC236}">
                <a16:creationId xmlns:a16="http://schemas.microsoft.com/office/drawing/2014/main" id="{3092F34B-A0EB-2556-3291-5DD9E7C99034}"/>
              </a:ext>
            </a:extLst>
          </p:cNvPr>
          <p:cNvSpPr txBox="1"/>
          <p:nvPr/>
        </p:nvSpPr>
        <p:spPr>
          <a:xfrm>
            <a:off x="9874438" y="5861334"/>
            <a:ext cx="1968015" cy="307777"/>
          </a:xfrm>
          <a:prstGeom prst="rect">
            <a:avLst/>
          </a:prstGeom>
          <a:noFill/>
        </p:spPr>
        <p:txBody>
          <a:bodyPr wrap="square">
            <a:spAutoFit/>
          </a:bodyPr>
          <a:lstStyle/>
          <a:p>
            <a:pPr algn="r"/>
            <a:r>
              <a:rPr lang="en-US" sz="1400" dirty="0"/>
              <a:t>@ </a:t>
            </a:r>
            <a:r>
              <a:rPr lang="en-US" sz="1400" noProof="0" dirty="0"/>
              <a:t>MAX IV SPF</a:t>
            </a:r>
            <a:endParaRPr lang="en-GB" sz="1400" dirty="0"/>
          </a:p>
        </p:txBody>
      </p:sp>
    </p:spTree>
    <p:extLst>
      <p:ext uri="{BB962C8B-B14F-4D97-AF65-F5344CB8AC3E}">
        <p14:creationId xmlns:p14="http://schemas.microsoft.com/office/powerpoint/2010/main" val="84022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animBg="1"/>
      <p:bldP spid="8" grpId="0" animBg="1"/>
      <p:bldP spid="28"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779DE9D-CA0F-6AED-42AA-3F9A452D13E1}"/>
              </a:ext>
            </a:extLst>
          </p:cNvPr>
          <p:cNvSpPr>
            <a:spLocks noGrp="1"/>
          </p:cNvSpPr>
          <p:nvPr>
            <p:ph type="title"/>
          </p:nvPr>
        </p:nvSpPr>
        <p:spPr/>
        <p:txBody>
          <a:bodyPr/>
          <a:lstStyle/>
          <a:p>
            <a:r>
              <a:rPr lang="en-US" dirty="0"/>
              <a:t>3</a:t>
            </a:r>
            <a:r>
              <a:rPr lang="en-US" noProof="0" dirty="0"/>
              <a:t>. Designing for a short-pulse facility</a:t>
            </a:r>
          </a:p>
        </p:txBody>
      </p:sp>
      <p:sp>
        <p:nvSpPr>
          <p:cNvPr id="5" name="Slide Number Placeholder 4">
            <a:extLst>
              <a:ext uri="{FF2B5EF4-FFF2-40B4-BE49-F238E27FC236}">
                <a16:creationId xmlns:a16="http://schemas.microsoft.com/office/drawing/2014/main" id="{FA7485FD-8CAF-4A53-0DBB-B209158E8EFB}"/>
              </a:ext>
            </a:extLst>
          </p:cNvPr>
          <p:cNvSpPr>
            <a:spLocks noGrp="1"/>
          </p:cNvSpPr>
          <p:nvPr>
            <p:ph type="sldNum" sz="quarter" idx="14"/>
          </p:nvPr>
        </p:nvSpPr>
        <p:spPr/>
        <p:txBody>
          <a:bodyPr/>
          <a:lstStyle/>
          <a:p>
            <a:fld id="{330EA680-D336-4FF7-8B7A-9848BB0A1C32}" type="slidenum">
              <a:rPr lang="en-GB" smtClean="0"/>
              <a:t>7</a:t>
            </a:fld>
            <a:endParaRPr lang="en-GB"/>
          </a:p>
        </p:txBody>
      </p:sp>
      <p:sp>
        <p:nvSpPr>
          <p:cNvPr id="12" name="Text Placeholder 11">
            <a:extLst>
              <a:ext uri="{FF2B5EF4-FFF2-40B4-BE49-F238E27FC236}">
                <a16:creationId xmlns:a16="http://schemas.microsoft.com/office/drawing/2014/main" id="{8D9A19C5-0A94-4E32-87C0-2994D92E5367}"/>
              </a:ext>
            </a:extLst>
          </p:cNvPr>
          <p:cNvSpPr>
            <a:spLocks noGrp="1"/>
          </p:cNvSpPr>
          <p:nvPr>
            <p:ph type="body" sz="quarter" idx="13"/>
          </p:nvPr>
        </p:nvSpPr>
        <p:spPr/>
        <p:txBody>
          <a:bodyPr/>
          <a:lstStyle/>
          <a:p>
            <a:r>
              <a:rPr lang="en-US" noProof="0" dirty="0"/>
              <a:t>Identifying the requirements for the MAX IV short pulse facility (SPF)</a:t>
            </a:r>
          </a:p>
        </p:txBody>
      </p:sp>
      <p:sp>
        <p:nvSpPr>
          <p:cNvPr id="7" name="Date Placeholder 6">
            <a:extLst>
              <a:ext uri="{FF2B5EF4-FFF2-40B4-BE49-F238E27FC236}">
                <a16:creationId xmlns:a16="http://schemas.microsoft.com/office/drawing/2014/main" id="{B368E163-0ECF-FFA6-3667-BA155C11D8DF}"/>
              </a:ext>
            </a:extLst>
          </p:cNvPr>
          <p:cNvSpPr>
            <a:spLocks noGrp="1"/>
          </p:cNvSpPr>
          <p:nvPr>
            <p:ph type="dt" sz="half" idx="2"/>
          </p:nvPr>
        </p:nvSpPr>
        <p:spPr/>
        <p:txBody>
          <a:bodyPr/>
          <a:lstStyle/>
          <a:p>
            <a:r>
              <a:rPr lang="en-US"/>
              <a:t>October 15th, 2025</a:t>
            </a:r>
            <a:endParaRPr lang="en-GB" dirty="0"/>
          </a:p>
        </p:txBody>
      </p:sp>
      <p:sp>
        <p:nvSpPr>
          <p:cNvPr id="8" name="Footer Placeholder 7">
            <a:extLst>
              <a:ext uri="{FF2B5EF4-FFF2-40B4-BE49-F238E27FC236}">
                <a16:creationId xmlns:a16="http://schemas.microsoft.com/office/drawing/2014/main" id="{AB5DD5C7-6229-6A45-CCF1-F538FDBCB618}"/>
              </a:ext>
            </a:extLst>
          </p:cNvPr>
          <p:cNvSpPr>
            <a:spLocks noGrp="1"/>
          </p:cNvSpPr>
          <p:nvPr>
            <p:ph type="ftr" sz="quarter" idx="3"/>
          </p:nvPr>
        </p:nvSpPr>
        <p:spPr/>
        <p:txBody>
          <a:bodyPr/>
          <a:lstStyle/>
          <a:p>
            <a:r>
              <a:rPr lang="en-GB"/>
              <a:t>Cockcroft PGR Conference</a:t>
            </a:r>
            <a:endParaRPr lang="en-GB" dirty="0"/>
          </a:p>
        </p:txBody>
      </p:sp>
      <p:grpSp>
        <p:nvGrpSpPr>
          <p:cNvPr id="40" name="Group 39">
            <a:extLst>
              <a:ext uri="{FF2B5EF4-FFF2-40B4-BE49-F238E27FC236}">
                <a16:creationId xmlns:a16="http://schemas.microsoft.com/office/drawing/2014/main" id="{3F432EF7-2FD5-3EE2-7BDA-5143B838C074}"/>
              </a:ext>
            </a:extLst>
          </p:cNvPr>
          <p:cNvGrpSpPr/>
          <p:nvPr/>
        </p:nvGrpSpPr>
        <p:grpSpPr>
          <a:xfrm>
            <a:off x="800310" y="1256357"/>
            <a:ext cx="10413055" cy="2500322"/>
            <a:chOff x="601233" y="1532095"/>
            <a:chExt cx="10413055" cy="2500322"/>
          </a:xfrm>
        </p:grpSpPr>
        <p:pic>
          <p:nvPicPr>
            <p:cNvPr id="14" name="Picture 13" descr="A diagram of a circuit&#10;&#10;AI-generated content may be incorrect.">
              <a:extLst>
                <a:ext uri="{FF2B5EF4-FFF2-40B4-BE49-F238E27FC236}">
                  <a16:creationId xmlns:a16="http://schemas.microsoft.com/office/drawing/2014/main" id="{CD102ECC-D2D2-9835-CE5B-315A95067E0B}"/>
                </a:ext>
              </a:extLst>
            </p:cNvPr>
            <p:cNvPicPr>
              <a:picLocks noChangeAspect="1"/>
            </p:cNvPicPr>
            <p:nvPr/>
          </p:nvPicPr>
          <p:blipFill>
            <a:blip r:embed="rId2">
              <a:extLst>
                <a:ext uri="{28A0092B-C50C-407E-A947-70E740481C1C}">
                  <a14:useLocalDpi xmlns:a14="http://schemas.microsoft.com/office/drawing/2010/main" val="0"/>
                </a:ext>
              </a:extLst>
            </a:blip>
            <a:srcRect r="1863"/>
            <a:stretch>
              <a:fillRect/>
            </a:stretch>
          </p:blipFill>
          <p:spPr>
            <a:xfrm>
              <a:off x="601233" y="1532095"/>
              <a:ext cx="10413055" cy="2500322"/>
            </a:xfrm>
            <a:prstGeom prst="rect">
              <a:avLst/>
            </a:prstGeom>
          </p:spPr>
        </p:pic>
        <p:sp>
          <p:nvSpPr>
            <p:cNvPr id="38" name="Rectangle 37">
              <a:extLst>
                <a:ext uri="{FF2B5EF4-FFF2-40B4-BE49-F238E27FC236}">
                  <a16:creationId xmlns:a16="http://schemas.microsoft.com/office/drawing/2014/main" id="{B8083B02-9BE8-FF51-E4D5-B03F4504283D}"/>
                </a:ext>
              </a:extLst>
            </p:cNvPr>
            <p:cNvSpPr/>
            <p:nvPr/>
          </p:nvSpPr>
          <p:spPr>
            <a:xfrm>
              <a:off x="601233" y="1717682"/>
              <a:ext cx="3161142" cy="116839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39" name="Picture 38" descr="A diagram of a circuit&#10;&#10;AI-generated content may be incorrect.">
              <a:extLst>
                <a:ext uri="{FF2B5EF4-FFF2-40B4-BE49-F238E27FC236}">
                  <a16:creationId xmlns:a16="http://schemas.microsoft.com/office/drawing/2014/main" id="{DAAFF81D-A939-AB8A-A204-097226D32E43}"/>
                </a:ext>
              </a:extLst>
            </p:cNvPr>
            <p:cNvPicPr>
              <a:picLocks noChangeAspect="1"/>
            </p:cNvPicPr>
            <p:nvPr/>
          </p:nvPicPr>
          <p:blipFill>
            <a:blip r:embed="rId2">
              <a:extLst>
                <a:ext uri="{28A0092B-C50C-407E-A947-70E740481C1C}">
                  <a14:useLocalDpi xmlns:a14="http://schemas.microsoft.com/office/drawing/2010/main" val="0"/>
                </a:ext>
              </a:extLst>
            </a:blip>
            <a:srcRect l="19379" t="21332" r="70410" b="50287"/>
            <a:stretch>
              <a:fillRect/>
            </a:stretch>
          </p:blipFill>
          <p:spPr>
            <a:xfrm>
              <a:off x="942877" y="2017531"/>
              <a:ext cx="1167615" cy="764725"/>
            </a:xfrm>
            <a:prstGeom prst="rect">
              <a:avLst/>
            </a:prstGeom>
          </p:spPr>
        </p:pic>
      </p:grpSp>
      <p:sp>
        <p:nvSpPr>
          <p:cNvPr id="15" name="TextBox 14">
            <a:extLst>
              <a:ext uri="{FF2B5EF4-FFF2-40B4-BE49-F238E27FC236}">
                <a16:creationId xmlns:a16="http://schemas.microsoft.com/office/drawing/2014/main" id="{4F78D4D9-C857-FC47-B176-CB358FE01243}"/>
              </a:ext>
            </a:extLst>
          </p:cNvPr>
          <p:cNvSpPr txBox="1"/>
          <p:nvPr/>
        </p:nvSpPr>
        <p:spPr>
          <a:xfrm>
            <a:off x="3279012" y="1316858"/>
            <a:ext cx="4121906" cy="276999"/>
          </a:xfrm>
          <a:prstGeom prst="rect">
            <a:avLst/>
          </a:prstGeom>
          <a:noFill/>
        </p:spPr>
        <p:txBody>
          <a:bodyPr wrap="square">
            <a:spAutoFit/>
          </a:bodyPr>
          <a:lstStyle/>
          <a:p>
            <a:pPr algn="ctr"/>
            <a:r>
              <a:rPr lang="en-US" sz="1200" b="1" i="1" noProof="0" dirty="0"/>
              <a:t>Figure 7</a:t>
            </a:r>
            <a:r>
              <a:rPr lang="en-US" sz="1200" b="1" dirty="0"/>
              <a:t>.</a:t>
            </a:r>
            <a:r>
              <a:rPr lang="en-US" sz="1200" noProof="0" dirty="0"/>
              <a:t> Targeted system location </a:t>
            </a:r>
            <a:r>
              <a:rPr lang="en-US" sz="1200" dirty="0"/>
              <a:t>at</a:t>
            </a:r>
            <a:r>
              <a:rPr lang="en-US" sz="1200" noProof="0" dirty="0"/>
              <a:t> the </a:t>
            </a:r>
            <a:r>
              <a:rPr lang="en-US" sz="1200" dirty="0"/>
              <a:t>MAX IV SPF.</a:t>
            </a:r>
            <a:endParaRPr lang="en-US" sz="1200" noProof="0" dirty="0"/>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1E064264-2228-470F-B00D-6FC26B653ED4}"/>
                  </a:ext>
                </a:extLst>
              </p:cNvPr>
              <p:cNvGraphicFramePr>
                <a:graphicFrameLocks noGrp="1"/>
              </p:cNvGraphicFramePr>
              <p:nvPr>
                <p:extLst>
                  <p:ext uri="{D42A27DB-BD31-4B8C-83A1-F6EECF244321}">
                    <p14:modId xmlns:p14="http://schemas.microsoft.com/office/powerpoint/2010/main" val="4252120958"/>
                  </p:ext>
                </p:extLst>
              </p:nvPr>
            </p:nvGraphicFramePr>
            <p:xfrm>
              <a:off x="4080557" y="3653400"/>
              <a:ext cx="3229565" cy="2331720"/>
            </p:xfrm>
            <a:graphic>
              <a:graphicData uri="http://schemas.openxmlformats.org/drawingml/2006/table">
                <a:tbl>
                  <a:tblPr firstRow="1" bandRow="1">
                    <a:tableStyleId>{5C22544A-7EE6-4342-B048-85BDC9FD1C3A}</a:tableStyleId>
                  </a:tblPr>
                  <a:tblGrid>
                    <a:gridCol w="1789565">
                      <a:extLst>
                        <a:ext uri="{9D8B030D-6E8A-4147-A177-3AD203B41FA5}">
                          <a16:colId xmlns:a16="http://schemas.microsoft.com/office/drawing/2014/main" val="2469007450"/>
                        </a:ext>
                      </a:extLst>
                    </a:gridCol>
                    <a:gridCol w="1440000">
                      <a:extLst>
                        <a:ext uri="{9D8B030D-6E8A-4147-A177-3AD203B41FA5}">
                          <a16:colId xmlns:a16="http://schemas.microsoft.com/office/drawing/2014/main" val="1399642243"/>
                        </a:ext>
                      </a:extLst>
                    </a:gridCol>
                  </a:tblGrid>
                  <a:tr h="288000">
                    <a:tc>
                      <a:txBody>
                        <a:bodyPr/>
                        <a:lstStyle/>
                        <a:p>
                          <a:pPr algn="ctr"/>
                          <a:r>
                            <a:rPr lang="en-US" sz="1400" noProof="0" dirty="0">
                              <a:effectLst>
                                <a:outerShdw blurRad="38100" dist="38100" dir="2700000" algn="tl">
                                  <a:srgbClr val="000000">
                                    <a:alpha val="43137"/>
                                  </a:srgbClr>
                                </a:outerShdw>
                              </a:effectLst>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ctr"/>
                          <a:r>
                            <a:rPr lang="en-US" sz="1400" noProof="0" dirty="0">
                              <a:effectLst>
                                <a:outerShdw blurRad="38100" dist="38100" dir="2700000" algn="tl">
                                  <a:srgbClr val="000000">
                                    <a:alpha val="43137"/>
                                  </a:srgbClr>
                                </a:outerShdw>
                              </a:effectLst>
                            </a:rPr>
                            <a:t>Value /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409626740"/>
                      </a:ext>
                    </a:extLst>
                  </a:tr>
                  <a:tr h="252000">
                    <a:tc>
                      <a:txBody>
                        <a:bodyPr/>
                        <a:lstStyle/>
                        <a:p>
                          <a:pPr algn="r"/>
                          <a:r>
                            <a:rPr lang="en-US" sz="1200" noProof="0" dirty="0"/>
                            <a:t>Bunch length (FWHM)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300" i="1" noProof="0" dirty="0" smtClean="0">
                                    <a:solidFill>
                                      <a:srgbClr val="00B050"/>
                                    </a:solidFill>
                                    <a:latin typeface="Cambria Math" panose="02040503050406030204" pitchFamily="18" charset="0"/>
                                  </a:rPr>
                                  <m:t>10</m:t>
                                </m:r>
                                <m:r>
                                  <a:rPr lang="en-US" sz="1300" i="1" noProof="0" dirty="0" smtClean="0">
                                    <a:latin typeface="Cambria Math" panose="02040503050406030204" pitchFamily="18" charset="0"/>
                                  </a:rPr>
                                  <m:t> – </m:t>
                                </m:r>
                                <m:r>
                                  <a:rPr lang="en-US" sz="1300" i="1" noProof="0" dirty="0" smtClean="0">
                                    <a:solidFill>
                                      <a:srgbClr val="CE7702"/>
                                    </a:solidFill>
                                    <a:latin typeface="Cambria Math" panose="02040503050406030204" pitchFamily="18" charset="0"/>
                                  </a:rPr>
                                  <m:t>100</m:t>
                                </m:r>
                                <m:r>
                                  <a:rPr lang="en-US" sz="1300" i="1" noProof="0" dirty="0" smtClean="0">
                                    <a:latin typeface="Cambria Math" panose="02040503050406030204" pitchFamily="18" charset="0"/>
                                  </a:rPr>
                                  <m:t> </m:t>
                                </m:r>
                                <m:r>
                                  <m:rPr>
                                    <m:sty m:val="p"/>
                                  </m:rPr>
                                  <a:rPr lang="en-US" sz="1300" i="0" noProof="0" dirty="0" smtClean="0">
                                    <a:latin typeface="Cambria Math" panose="02040503050406030204" pitchFamily="18" charset="0"/>
                                  </a:rPr>
                                  <m:t>fs</m:t>
                                </m:r>
                              </m:oMath>
                            </m:oMathPara>
                          </a14:m>
                          <a:endParaRPr lang="en-US" sz="1300" i="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4555105"/>
                      </a:ext>
                    </a:extLst>
                  </a:tr>
                  <a:tr h="252000">
                    <a:tc>
                      <a:txBody>
                        <a:bodyPr/>
                        <a:lstStyle/>
                        <a:p>
                          <a:pPr algn="r"/>
                          <a:r>
                            <a:rPr lang="en-US" sz="1200" noProof="0" dirty="0"/>
                            <a:t>RMS transverse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i="0" noProof="0" dirty="0"/>
                            <a:t>few </a:t>
                          </a:r>
                          <a14:m>
                            <m:oMath xmlns:m="http://schemas.openxmlformats.org/officeDocument/2006/math">
                              <m:r>
                                <a:rPr lang="en-US" sz="1300" i="1" noProof="0" dirty="0" smtClean="0">
                                  <a:latin typeface="Cambria Math" panose="02040503050406030204" pitchFamily="18" charset="0"/>
                                </a:rPr>
                                <m:t>100 </m:t>
                              </m:r>
                              <m:r>
                                <m:rPr>
                                  <m:sty m:val="p"/>
                                </m:rPr>
                                <a:rPr lang="el-GR" sz="1300" i="1" noProof="0" dirty="0" smtClean="0">
                                  <a:latin typeface="Cambria Math" panose="02040503050406030204" pitchFamily="18" charset="0"/>
                                  <a:ea typeface="Cambria Math" panose="02040503050406030204" pitchFamily="18" charset="0"/>
                                </a:rPr>
                                <m:t>μ</m:t>
                              </m:r>
                              <m:r>
                                <a:rPr lang="es-CO" sz="1300" b="0" i="1" noProof="0" dirty="0" smtClean="0">
                                  <a:latin typeface="Cambria Math" panose="02040503050406030204" pitchFamily="18" charset="0"/>
                                  <a:ea typeface="Cambria Math" panose="02040503050406030204" pitchFamily="18" charset="0"/>
                                </a:rPr>
                                <m:t>𝑚</m:t>
                              </m:r>
                            </m:oMath>
                          </a14:m>
                          <a:r>
                            <a:rPr lang="en-US" sz="1300" i="0" noProof="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6939616"/>
                      </a:ext>
                    </a:extLst>
                  </a:tr>
                  <a:tr h="252000">
                    <a:tc>
                      <a:txBody>
                        <a:bodyPr/>
                        <a:lstStyle/>
                        <a:p>
                          <a:pPr algn="r"/>
                          <a:r>
                            <a:rPr lang="en-US" sz="1200" noProof="0" dirty="0"/>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s-CO" sz="1300" b="0" i="1" noProof="0" smtClean="0">
                                    <a:solidFill>
                                      <a:srgbClr val="00B050"/>
                                    </a:solidFill>
                                    <a:latin typeface="Cambria Math" panose="02040503050406030204" pitchFamily="18" charset="0"/>
                                  </a:rPr>
                                  <m:t>3 </m:t>
                                </m:r>
                                <m:r>
                                  <m:rPr>
                                    <m:sty m:val="p"/>
                                  </m:rPr>
                                  <a:rPr lang="es-CO" sz="1300" b="0" i="0" noProof="0" smtClean="0">
                                    <a:solidFill>
                                      <a:srgbClr val="00B050"/>
                                    </a:solidFill>
                                    <a:latin typeface="Cambria Math" panose="02040503050406030204" pitchFamily="18" charset="0"/>
                                  </a:rPr>
                                  <m:t>GeV</m:t>
                                </m:r>
                              </m:oMath>
                            </m:oMathPara>
                          </a14:m>
                          <a:endParaRPr lang="en-US" sz="1300" i="0" noProof="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881192"/>
                      </a:ext>
                    </a:extLst>
                  </a:tr>
                  <a:tr h="252000">
                    <a:tc>
                      <a:txBody>
                        <a:bodyPr/>
                        <a:lstStyle/>
                        <a:p>
                          <a:pPr algn="r"/>
                          <a:r>
                            <a:rPr lang="en-US" sz="1200" noProof="0" dirty="0"/>
                            <a:t>Bunch 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300" i="1" noProof="0" smtClean="0">
                                    <a:latin typeface="Cambria Math" panose="02040503050406030204" pitchFamily="18" charset="0"/>
                                    <a:ea typeface="Cambria Math" panose="02040503050406030204" pitchFamily="18" charset="0"/>
                                  </a:rPr>
                                  <m:t>≈</m:t>
                                </m:r>
                                <m:r>
                                  <a:rPr lang="es-CO" sz="1300" b="0" i="1" noProof="0" smtClean="0">
                                    <a:solidFill>
                                      <a:srgbClr val="00B050"/>
                                    </a:solidFill>
                                    <a:latin typeface="Cambria Math" panose="02040503050406030204" pitchFamily="18" charset="0"/>
                                    <a:ea typeface="Cambria Math" panose="02040503050406030204" pitchFamily="18" charset="0"/>
                                  </a:rPr>
                                  <m:t>100 </m:t>
                                </m:r>
                                <m:r>
                                  <m:rPr>
                                    <m:sty m:val="p"/>
                                  </m:rPr>
                                  <a:rPr lang="es-CO" sz="1300" b="0" i="0" noProof="0" smtClean="0">
                                    <a:solidFill>
                                      <a:srgbClr val="00B050"/>
                                    </a:solidFill>
                                    <a:latin typeface="Cambria Math" panose="02040503050406030204" pitchFamily="18" charset="0"/>
                                    <a:ea typeface="Cambria Math" panose="02040503050406030204" pitchFamily="18" charset="0"/>
                                  </a:rPr>
                                  <m:t>pC</m:t>
                                </m:r>
                              </m:oMath>
                            </m:oMathPara>
                          </a14:m>
                          <a:endParaRPr lang="en-US" sz="1300" i="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7490346"/>
                      </a:ext>
                    </a:extLst>
                  </a:tr>
                  <a:tr h="252000">
                    <a:tc>
                      <a:txBody>
                        <a:bodyPr/>
                        <a:lstStyle/>
                        <a:p>
                          <a:pPr algn="r"/>
                          <a:r>
                            <a:rPr lang="en-US" sz="1200" noProof="0" dirty="0"/>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s-CO" sz="1300" b="0" i="1" noProof="0" smtClean="0">
                                    <a:solidFill>
                                      <a:srgbClr val="CE7702"/>
                                    </a:solidFill>
                                    <a:latin typeface="Cambria Math" panose="02040503050406030204" pitchFamily="18" charset="0"/>
                                  </a:rPr>
                                  <m:t>10 </m:t>
                                </m:r>
                                <m:r>
                                  <m:rPr>
                                    <m:sty m:val="p"/>
                                  </m:rPr>
                                  <a:rPr lang="es-CO" sz="1300" b="0" i="0" noProof="0" smtClean="0">
                                    <a:solidFill>
                                      <a:srgbClr val="CE7702"/>
                                    </a:solidFill>
                                    <a:latin typeface="Cambria Math" panose="02040503050406030204" pitchFamily="18" charset="0"/>
                                  </a:rPr>
                                  <m:t>Hz</m:t>
                                </m:r>
                              </m:oMath>
                            </m:oMathPara>
                          </a14:m>
                          <a:endParaRPr lang="en-US" sz="1300" i="0" noProof="0" dirty="0">
                            <a:solidFill>
                              <a:srgbClr val="CE770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49054889"/>
                      </a:ext>
                    </a:extLst>
                  </a:tr>
                  <a:tr h="252000">
                    <a:tc>
                      <a:txBody>
                        <a:bodyPr/>
                        <a:lstStyle/>
                        <a:p>
                          <a:pPr algn="r"/>
                          <a:r>
                            <a:rPr lang="en-US" sz="1200" noProof="0" dirty="0" err="1"/>
                            <a:t>Normalised</a:t>
                          </a:r>
                          <a:r>
                            <a:rPr lang="en-US" sz="1200" noProof="0" dirty="0"/>
                            <a:t> emittance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300" i="1" noProof="0" smtClean="0">
                                    <a:latin typeface="Cambria Math" panose="02040503050406030204" pitchFamily="18" charset="0"/>
                                    <a:ea typeface="Cambria Math" panose="02040503050406030204" pitchFamily="18" charset="0"/>
                                  </a:rPr>
                                  <m:t>≈</m:t>
                                </m:r>
                                <m:r>
                                  <a:rPr lang="es-CO" sz="1300" b="0" i="1" noProof="0" smtClean="0">
                                    <a:solidFill>
                                      <a:srgbClr val="CE7702"/>
                                    </a:solidFill>
                                    <a:latin typeface="Cambria Math" panose="02040503050406030204" pitchFamily="18" charset="0"/>
                                    <a:ea typeface="Cambria Math" panose="02040503050406030204" pitchFamily="18" charset="0"/>
                                  </a:rPr>
                                  <m:t>2 </m:t>
                                </m:r>
                                <m:r>
                                  <m:rPr>
                                    <m:sty m:val="p"/>
                                  </m:rPr>
                                  <a:rPr lang="es-CO" sz="1300" b="0" i="0" noProof="0" smtClean="0">
                                    <a:solidFill>
                                      <a:srgbClr val="CE7702"/>
                                    </a:solidFill>
                                    <a:latin typeface="Cambria Math" panose="02040503050406030204" pitchFamily="18" charset="0"/>
                                    <a:ea typeface="Cambria Math" panose="02040503050406030204" pitchFamily="18" charset="0"/>
                                  </a:rPr>
                                  <m:t>mm</m:t>
                                </m:r>
                                <m:r>
                                  <a:rPr lang="es-CO" sz="1300" b="0" i="0" noProof="0" smtClean="0">
                                    <a:solidFill>
                                      <a:srgbClr val="CE7702"/>
                                    </a:solidFill>
                                    <a:latin typeface="Cambria Math" panose="02040503050406030204" pitchFamily="18" charset="0"/>
                                    <a:ea typeface="Cambria Math" panose="02040503050406030204" pitchFamily="18" charset="0"/>
                                  </a:rPr>
                                  <m:t> </m:t>
                                </m:r>
                                <m:r>
                                  <m:rPr>
                                    <m:sty m:val="p"/>
                                  </m:rPr>
                                  <a:rPr lang="es-CO" sz="1300" b="0" i="0" noProof="0" smtClean="0">
                                    <a:solidFill>
                                      <a:srgbClr val="CE7702"/>
                                    </a:solidFill>
                                    <a:latin typeface="Cambria Math" panose="02040503050406030204" pitchFamily="18" charset="0"/>
                                    <a:ea typeface="Cambria Math" panose="02040503050406030204" pitchFamily="18" charset="0"/>
                                  </a:rPr>
                                  <m:t>mrad</m:t>
                                </m:r>
                              </m:oMath>
                            </m:oMathPara>
                          </a14:m>
                          <a:endParaRPr lang="en-US" sz="1300" i="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4455399"/>
                      </a:ext>
                    </a:extLst>
                  </a:tr>
                  <a:tr h="252000">
                    <a:tc>
                      <a:txBody>
                        <a:bodyPr/>
                        <a:lstStyle/>
                        <a:p>
                          <a:pPr algn="r"/>
                          <a:r>
                            <a:rPr lang="en-US" sz="1200" noProof="0" dirty="0"/>
                            <a:t>Energy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CO" sz="1300" b="0" i="1" noProof="0" smtClean="0">
                                    <a:latin typeface="Cambria Math" panose="02040503050406030204" pitchFamily="18" charset="0"/>
                                    <a:ea typeface="Cambria Math" panose="02040503050406030204" pitchFamily="18" charset="0"/>
                                  </a:rPr>
                                  <m:t>&lt;</m:t>
                                </m:r>
                                <m:r>
                                  <a:rPr lang="es-CO" sz="1300" b="0" i="1" noProof="0" smtClean="0">
                                    <a:solidFill>
                                      <a:srgbClr val="00B050"/>
                                    </a:solidFill>
                                    <a:latin typeface="Cambria Math" panose="02040503050406030204" pitchFamily="18" charset="0"/>
                                    <a:ea typeface="Cambria Math" panose="02040503050406030204" pitchFamily="18" charset="0"/>
                                  </a:rPr>
                                  <m:t>0.1 %</m:t>
                                </m:r>
                              </m:oMath>
                            </m:oMathPara>
                          </a14:m>
                          <a:endParaRPr lang="en-US" sz="1300" i="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6436456"/>
                      </a:ext>
                    </a:extLst>
                  </a:tr>
                </a:tbl>
              </a:graphicData>
            </a:graphic>
          </p:graphicFrame>
        </mc:Choice>
        <mc:Fallback xmlns="">
          <p:graphicFrame>
            <p:nvGraphicFramePr>
              <p:cNvPr id="17" name="Table 16">
                <a:extLst>
                  <a:ext uri="{FF2B5EF4-FFF2-40B4-BE49-F238E27FC236}">
                    <a16:creationId xmlns:a16="http://schemas.microsoft.com/office/drawing/2014/main" id="{1E064264-2228-470F-B00D-6FC26B653ED4}"/>
                  </a:ext>
                </a:extLst>
              </p:cNvPr>
              <p:cNvGraphicFramePr>
                <a:graphicFrameLocks noGrp="1"/>
              </p:cNvGraphicFramePr>
              <p:nvPr>
                <p:extLst>
                  <p:ext uri="{D42A27DB-BD31-4B8C-83A1-F6EECF244321}">
                    <p14:modId xmlns:p14="http://schemas.microsoft.com/office/powerpoint/2010/main" val="4252120958"/>
                  </p:ext>
                </p:extLst>
              </p:nvPr>
            </p:nvGraphicFramePr>
            <p:xfrm>
              <a:off x="4080557" y="3653400"/>
              <a:ext cx="3229565" cy="2331720"/>
            </p:xfrm>
            <a:graphic>
              <a:graphicData uri="http://schemas.openxmlformats.org/drawingml/2006/table">
                <a:tbl>
                  <a:tblPr firstRow="1" bandRow="1">
                    <a:tableStyleId>{5C22544A-7EE6-4342-B048-85BDC9FD1C3A}</a:tableStyleId>
                  </a:tblPr>
                  <a:tblGrid>
                    <a:gridCol w="1789565">
                      <a:extLst>
                        <a:ext uri="{9D8B030D-6E8A-4147-A177-3AD203B41FA5}">
                          <a16:colId xmlns:a16="http://schemas.microsoft.com/office/drawing/2014/main" val="2469007450"/>
                        </a:ext>
                      </a:extLst>
                    </a:gridCol>
                    <a:gridCol w="1440000">
                      <a:extLst>
                        <a:ext uri="{9D8B030D-6E8A-4147-A177-3AD203B41FA5}">
                          <a16:colId xmlns:a16="http://schemas.microsoft.com/office/drawing/2014/main" val="1399642243"/>
                        </a:ext>
                      </a:extLst>
                    </a:gridCol>
                  </a:tblGrid>
                  <a:tr h="304800">
                    <a:tc>
                      <a:txBody>
                        <a:bodyPr/>
                        <a:lstStyle/>
                        <a:p>
                          <a:pPr algn="ctr"/>
                          <a:r>
                            <a:rPr lang="en-US" sz="1400" noProof="0" dirty="0">
                              <a:effectLst>
                                <a:outerShdw blurRad="38100" dist="38100" dir="2700000" algn="tl">
                                  <a:srgbClr val="000000">
                                    <a:alpha val="43137"/>
                                  </a:srgbClr>
                                </a:outerShdw>
                              </a:effectLst>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ctr"/>
                          <a:r>
                            <a:rPr lang="en-US" sz="1400" noProof="0" dirty="0">
                              <a:effectLst>
                                <a:outerShdw blurRad="38100" dist="38100" dir="2700000" algn="tl">
                                  <a:srgbClr val="000000">
                                    <a:alpha val="43137"/>
                                  </a:srgbClr>
                                </a:outerShdw>
                              </a:effectLst>
                            </a:rPr>
                            <a:t>Value /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extLst>
                      <a:ext uri="{0D108BD9-81ED-4DB2-BD59-A6C34878D82A}">
                        <a16:rowId xmlns:a16="http://schemas.microsoft.com/office/drawing/2014/main" val="3409626740"/>
                      </a:ext>
                    </a:extLst>
                  </a:tr>
                  <a:tr h="289560">
                    <a:tc>
                      <a:txBody>
                        <a:bodyPr/>
                        <a:lstStyle/>
                        <a:p>
                          <a:pPr algn="r"/>
                          <a:r>
                            <a:rPr lang="en-US" sz="1200" noProof="0" dirty="0"/>
                            <a:t>Bunch length (FWHM)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108333" r="-844" b="-602083"/>
                          </a:stretch>
                        </a:blipFill>
                      </a:tcPr>
                    </a:tc>
                    <a:extLst>
                      <a:ext uri="{0D108BD9-81ED-4DB2-BD59-A6C34878D82A}">
                        <a16:rowId xmlns:a16="http://schemas.microsoft.com/office/drawing/2014/main" val="1244555105"/>
                      </a:ext>
                    </a:extLst>
                  </a:tr>
                  <a:tr h="289560">
                    <a:tc>
                      <a:txBody>
                        <a:bodyPr/>
                        <a:lstStyle/>
                        <a:p>
                          <a:pPr algn="r"/>
                          <a:r>
                            <a:rPr lang="en-US" sz="1200" noProof="0" dirty="0"/>
                            <a:t>RMS transverse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212766" r="-844" b="-514894"/>
                          </a:stretch>
                        </a:blipFill>
                      </a:tcPr>
                    </a:tc>
                    <a:extLst>
                      <a:ext uri="{0D108BD9-81ED-4DB2-BD59-A6C34878D82A}">
                        <a16:rowId xmlns:a16="http://schemas.microsoft.com/office/drawing/2014/main" val="566939616"/>
                      </a:ext>
                    </a:extLst>
                  </a:tr>
                  <a:tr h="289560">
                    <a:tc>
                      <a:txBody>
                        <a:bodyPr/>
                        <a:lstStyle/>
                        <a:p>
                          <a:pPr algn="r"/>
                          <a:r>
                            <a:rPr lang="en-US" sz="1200" noProof="0" dirty="0"/>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306250" r="-844" b="-404167"/>
                          </a:stretch>
                        </a:blipFill>
                      </a:tcPr>
                    </a:tc>
                    <a:extLst>
                      <a:ext uri="{0D108BD9-81ED-4DB2-BD59-A6C34878D82A}">
                        <a16:rowId xmlns:a16="http://schemas.microsoft.com/office/drawing/2014/main" val="1497881192"/>
                      </a:ext>
                    </a:extLst>
                  </a:tr>
                  <a:tr h="289560">
                    <a:tc>
                      <a:txBody>
                        <a:bodyPr/>
                        <a:lstStyle/>
                        <a:p>
                          <a:pPr algn="r"/>
                          <a:r>
                            <a:rPr lang="en-US" sz="1200" noProof="0" dirty="0"/>
                            <a:t>Bunch 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414894" r="-844" b="-312766"/>
                          </a:stretch>
                        </a:blipFill>
                      </a:tcPr>
                    </a:tc>
                    <a:extLst>
                      <a:ext uri="{0D108BD9-81ED-4DB2-BD59-A6C34878D82A}">
                        <a16:rowId xmlns:a16="http://schemas.microsoft.com/office/drawing/2014/main" val="4107490346"/>
                      </a:ext>
                    </a:extLst>
                  </a:tr>
                  <a:tr h="289560">
                    <a:tc>
                      <a:txBody>
                        <a:bodyPr/>
                        <a:lstStyle/>
                        <a:p>
                          <a:pPr algn="r"/>
                          <a:r>
                            <a:rPr lang="en-US" sz="1200" noProof="0" dirty="0"/>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504167" r="-844" b="-206250"/>
                          </a:stretch>
                        </a:blipFill>
                      </a:tcPr>
                    </a:tc>
                    <a:extLst>
                      <a:ext uri="{0D108BD9-81ED-4DB2-BD59-A6C34878D82A}">
                        <a16:rowId xmlns:a16="http://schemas.microsoft.com/office/drawing/2014/main" val="449054889"/>
                      </a:ext>
                    </a:extLst>
                  </a:tr>
                  <a:tr h="289560">
                    <a:tc>
                      <a:txBody>
                        <a:bodyPr/>
                        <a:lstStyle/>
                        <a:p>
                          <a:pPr algn="r"/>
                          <a:r>
                            <a:rPr lang="en-US" sz="1200" noProof="0" dirty="0" err="1"/>
                            <a:t>Normalised</a:t>
                          </a:r>
                          <a:r>
                            <a:rPr lang="en-US" sz="1200" noProof="0" dirty="0"/>
                            <a:t> emittance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617021" r="-844" b="-110638"/>
                          </a:stretch>
                        </a:blipFill>
                      </a:tcPr>
                    </a:tc>
                    <a:extLst>
                      <a:ext uri="{0D108BD9-81ED-4DB2-BD59-A6C34878D82A}">
                        <a16:rowId xmlns:a16="http://schemas.microsoft.com/office/drawing/2014/main" val="1004455399"/>
                      </a:ext>
                    </a:extLst>
                  </a:tr>
                  <a:tr h="289560">
                    <a:tc>
                      <a:txBody>
                        <a:bodyPr/>
                        <a:lstStyle/>
                        <a:p>
                          <a:pPr algn="r"/>
                          <a:r>
                            <a:rPr lang="en-US" sz="1200" noProof="0" dirty="0"/>
                            <a:t>Energy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4473" t="-702083" r="-844" b="-8333"/>
                          </a:stretch>
                        </a:blipFill>
                      </a:tcPr>
                    </a:tc>
                    <a:extLst>
                      <a:ext uri="{0D108BD9-81ED-4DB2-BD59-A6C34878D82A}">
                        <a16:rowId xmlns:a16="http://schemas.microsoft.com/office/drawing/2014/main" val="2096436456"/>
                      </a:ext>
                    </a:extLst>
                  </a:tr>
                </a:tbl>
              </a:graphicData>
            </a:graphic>
          </p:graphicFrame>
        </mc:Fallback>
      </mc:AlternateContent>
      <p:grpSp>
        <p:nvGrpSpPr>
          <p:cNvPr id="36" name="Group 35">
            <a:extLst>
              <a:ext uri="{FF2B5EF4-FFF2-40B4-BE49-F238E27FC236}">
                <a16:creationId xmlns:a16="http://schemas.microsoft.com/office/drawing/2014/main" id="{861F7C00-EDD6-F9E7-2907-0FA51D098B1D}"/>
              </a:ext>
            </a:extLst>
          </p:cNvPr>
          <p:cNvGrpSpPr/>
          <p:nvPr/>
        </p:nvGrpSpPr>
        <p:grpSpPr>
          <a:xfrm>
            <a:off x="7046358" y="3597407"/>
            <a:ext cx="3262709" cy="992817"/>
            <a:chOff x="7415213" y="3609479"/>
            <a:chExt cx="3262709" cy="992817"/>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CF6FBD2-471B-8CD8-241E-A6873C622D65}"/>
                    </a:ext>
                  </a:extLst>
                </p:cNvPr>
                <p:cNvSpPr txBox="1"/>
                <p:nvPr/>
              </p:nvSpPr>
              <p:spPr>
                <a:xfrm>
                  <a:off x="8556626" y="4170296"/>
                  <a:ext cx="1730374" cy="432000"/>
                </a:xfrm>
                <a:custGeom>
                  <a:avLst/>
                  <a:gdLst>
                    <a:gd name="connsiteX0" fmla="*/ 0 w 1730374"/>
                    <a:gd name="connsiteY0" fmla="*/ 72001 h 432000"/>
                    <a:gd name="connsiteX1" fmla="*/ 72001 w 1730374"/>
                    <a:gd name="connsiteY1" fmla="*/ 0 h 432000"/>
                    <a:gd name="connsiteX2" fmla="*/ 632519 w 1730374"/>
                    <a:gd name="connsiteY2" fmla="*/ 0 h 432000"/>
                    <a:gd name="connsiteX3" fmla="*/ 1145446 w 1730374"/>
                    <a:gd name="connsiteY3" fmla="*/ 0 h 432000"/>
                    <a:gd name="connsiteX4" fmla="*/ 1658373 w 1730374"/>
                    <a:gd name="connsiteY4" fmla="*/ 0 h 432000"/>
                    <a:gd name="connsiteX5" fmla="*/ 1730374 w 1730374"/>
                    <a:gd name="connsiteY5" fmla="*/ 72001 h 432000"/>
                    <a:gd name="connsiteX6" fmla="*/ 1730374 w 1730374"/>
                    <a:gd name="connsiteY6" fmla="*/ 359999 h 432000"/>
                    <a:gd name="connsiteX7" fmla="*/ 1658373 w 1730374"/>
                    <a:gd name="connsiteY7" fmla="*/ 432000 h 432000"/>
                    <a:gd name="connsiteX8" fmla="*/ 1177173 w 1730374"/>
                    <a:gd name="connsiteY8" fmla="*/ 432000 h 432000"/>
                    <a:gd name="connsiteX9" fmla="*/ 648383 w 1730374"/>
                    <a:gd name="connsiteY9" fmla="*/ 432000 h 432000"/>
                    <a:gd name="connsiteX10" fmla="*/ 72001 w 1730374"/>
                    <a:gd name="connsiteY10" fmla="*/ 432000 h 432000"/>
                    <a:gd name="connsiteX11" fmla="*/ 0 w 1730374"/>
                    <a:gd name="connsiteY11" fmla="*/ 359999 h 432000"/>
                    <a:gd name="connsiteX12" fmla="*/ 0 w 1730374"/>
                    <a:gd name="connsiteY12" fmla="*/ 72001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374" h="432000" fill="none" extrusionOk="0">
                      <a:moveTo>
                        <a:pt x="0" y="72001"/>
                      </a:moveTo>
                      <a:cubicBezTo>
                        <a:pt x="-1727" y="32975"/>
                        <a:pt x="38957" y="-4060"/>
                        <a:pt x="72001" y="0"/>
                      </a:cubicBezTo>
                      <a:cubicBezTo>
                        <a:pt x="271881" y="-5749"/>
                        <a:pt x="473916" y="60629"/>
                        <a:pt x="632519" y="0"/>
                      </a:cubicBezTo>
                      <a:cubicBezTo>
                        <a:pt x="791122" y="-60629"/>
                        <a:pt x="986852" y="14746"/>
                        <a:pt x="1145446" y="0"/>
                      </a:cubicBezTo>
                      <a:cubicBezTo>
                        <a:pt x="1304040" y="-14746"/>
                        <a:pt x="1437906" y="26646"/>
                        <a:pt x="1658373" y="0"/>
                      </a:cubicBezTo>
                      <a:cubicBezTo>
                        <a:pt x="1694057" y="-74"/>
                        <a:pt x="1735456" y="30529"/>
                        <a:pt x="1730374" y="72001"/>
                      </a:cubicBezTo>
                      <a:cubicBezTo>
                        <a:pt x="1745767" y="178843"/>
                        <a:pt x="1701086" y="275759"/>
                        <a:pt x="1730374" y="359999"/>
                      </a:cubicBezTo>
                      <a:cubicBezTo>
                        <a:pt x="1726346" y="399857"/>
                        <a:pt x="1696007" y="423180"/>
                        <a:pt x="1658373" y="432000"/>
                      </a:cubicBezTo>
                      <a:cubicBezTo>
                        <a:pt x="1531467" y="462464"/>
                        <a:pt x="1335313" y="424727"/>
                        <a:pt x="1177173" y="432000"/>
                      </a:cubicBezTo>
                      <a:cubicBezTo>
                        <a:pt x="1019033" y="439273"/>
                        <a:pt x="756777" y="424668"/>
                        <a:pt x="648383" y="432000"/>
                      </a:cubicBezTo>
                      <a:cubicBezTo>
                        <a:pt x="539989" y="439332"/>
                        <a:pt x="305072" y="385917"/>
                        <a:pt x="72001" y="432000"/>
                      </a:cubicBezTo>
                      <a:cubicBezTo>
                        <a:pt x="33457" y="427681"/>
                        <a:pt x="3761" y="391339"/>
                        <a:pt x="0" y="359999"/>
                      </a:cubicBezTo>
                      <a:cubicBezTo>
                        <a:pt x="-6209" y="226377"/>
                        <a:pt x="17098" y="173972"/>
                        <a:pt x="0" y="72001"/>
                      </a:cubicBezTo>
                      <a:close/>
                    </a:path>
                    <a:path w="1730374" h="432000" stroke="0" extrusionOk="0">
                      <a:moveTo>
                        <a:pt x="0" y="72001"/>
                      </a:moveTo>
                      <a:cubicBezTo>
                        <a:pt x="-2389" y="36103"/>
                        <a:pt x="31590" y="-4148"/>
                        <a:pt x="72001" y="0"/>
                      </a:cubicBezTo>
                      <a:cubicBezTo>
                        <a:pt x="248032" y="-33902"/>
                        <a:pt x="316507" y="25349"/>
                        <a:pt x="553201" y="0"/>
                      </a:cubicBezTo>
                      <a:cubicBezTo>
                        <a:pt x="789895" y="-25349"/>
                        <a:pt x="889592" y="43671"/>
                        <a:pt x="1034400" y="0"/>
                      </a:cubicBezTo>
                      <a:cubicBezTo>
                        <a:pt x="1179208" y="-43671"/>
                        <a:pt x="1355641" y="16787"/>
                        <a:pt x="1658373" y="0"/>
                      </a:cubicBezTo>
                      <a:cubicBezTo>
                        <a:pt x="1687240" y="-445"/>
                        <a:pt x="1719496" y="29739"/>
                        <a:pt x="1730374" y="72001"/>
                      </a:cubicBezTo>
                      <a:cubicBezTo>
                        <a:pt x="1739211" y="139145"/>
                        <a:pt x="1710924" y="273311"/>
                        <a:pt x="1730374" y="359999"/>
                      </a:cubicBezTo>
                      <a:cubicBezTo>
                        <a:pt x="1736739" y="401728"/>
                        <a:pt x="1688578" y="431650"/>
                        <a:pt x="1658373" y="432000"/>
                      </a:cubicBezTo>
                      <a:cubicBezTo>
                        <a:pt x="1457434" y="484372"/>
                        <a:pt x="1307132" y="381000"/>
                        <a:pt x="1145446" y="432000"/>
                      </a:cubicBezTo>
                      <a:cubicBezTo>
                        <a:pt x="983760" y="483000"/>
                        <a:pt x="784141" y="369318"/>
                        <a:pt x="616655" y="432000"/>
                      </a:cubicBezTo>
                      <a:cubicBezTo>
                        <a:pt x="449169" y="494682"/>
                        <a:pt x="298798" y="420822"/>
                        <a:pt x="72001" y="432000"/>
                      </a:cubicBezTo>
                      <a:cubicBezTo>
                        <a:pt x="34052" y="434805"/>
                        <a:pt x="-1750" y="398371"/>
                        <a:pt x="0" y="359999"/>
                      </a:cubicBezTo>
                      <a:cubicBezTo>
                        <a:pt x="-5812" y="248585"/>
                        <a:pt x="33831" y="138471"/>
                        <a:pt x="0" y="72001"/>
                      </a:cubicBezTo>
                      <a:close/>
                    </a:path>
                  </a:pathLst>
                </a:custGeom>
                <a:solidFill>
                  <a:srgbClr val="7030A0">
                    <a:alpha val="74902"/>
                  </a:srgbClr>
                </a:solidFill>
                <a:ln w="19050">
                  <a:solidFill>
                    <a:schemeClr val="tx1"/>
                  </a:solidFill>
                  <a:extLst>
                    <a:ext uri="{C807C97D-BFC1-408E-A445-0C87EB9F89A2}">
                      <ask:lineSketchStyleProps xmlns:ask="http://schemas.microsoft.com/office/drawing/2018/sketchyshapes" sd="2518584415">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algn="just">
                    <a:spcAft>
                      <a:spcPts val="600"/>
                    </a:spcAft>
                    <a:defRPr sz="1200">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14:m>
                    <m:oMathPara xmlns:m="http://schemas.openxmlformats.org/officeDocument/2006/math">
                      <m:oMathParaPr>
                        <m:jc m:val="centerGroup"/>
                      </m:oMathParaPr>
                      <m:oMath xmlns:m="http://schemas.openxmlformats.org/officeDocument/2006/math">
                        <m:r>
                          <a:rPr lang="en-US" sz="1600" b="1" i="1">
                            <a:latin typeface="Cambria Math" panose="02040503050406030204" pitchFamily="18" charset="0"/>
                          </a:rPr>
                          <m:t>𝛌</m:t>
                        </m:r>
                        <m:r>
                          <a:rPr lang="en-US" sz="1600" b="1">
                            <a:latin typeface="Cambria Math" panose="02040503050406030204" pitchFamily="18" charset="0"/>
                          </a:rPr>
                          <m:t>≳</m:t>
                        </m:r>
                        <m:r>
                          <a:rPr lang="en-US" sz="1600" b="1" i="1">
                            <a:latin typeface="Cambria Math" panose="02040503050406030204" pitchFamily="18" charset="0"/>
                          </a:rPr>
                          <m:t>𝟑</m:t>
                        </m:r>
                        <m:r>
                          <a:rPr lang="en-US" sz="1600" b="1">
                            <a:latin typeface="Cambria Math" panose="02040503050406030204" pitchFamily="18" charset="0"/>
                          </a:rPr>
                          <m:t>−</m:t>
                        </m:r>
                        <m:r>
                          <a:rPr lang="en-US" sz="1600" b="1" i="1">
                            <a:latin typeface="Cambria Math" panose="02040503050406030204" pitchFamily="18" charset="0"/>
                          </a:rPr>
                          <m:t>𝟑𝟎</m:t>
                        </m:r>
                        <m:r>
                          <a:rPr lang="en-US" sz="1600" b="1">
                            <a:latin typeface="Cambria Math" panose="02040503050406030204" pitchFamily="18" charset="0"/>
                          </a:rPr>
                          <m:t> </m:t>
                        </m:r>
                        <m:r>
                          <a:rPr lang="en-US" sz="1600" b="1" i="1">
                            <a:latin typeface="Cambria Math" panose="02040503050406030204" pitchFamily="18" charset="0"/>
                          </a:rPr>
                          <m:t>𝛍</m:t>
                        </m:r>
                        <m:r>
                          <a:rPr lang="en-US" sz="1600" b="1" i="1">
                            <a:latin typeface="Cambria Math" panose="02040503050406030204" pitchFamily="18" charset="0"/>
                          </a:rPr>
                          <m:t>𝐦</m:t>
                        </m:r>
                      </m:oMath>
                    </m:oMathPara>
                  </a14:m>
                  <a:endParaRPr lang="en-GB" sz="1400" dirty="0"/>
                </a:p>
              </p:txBody>
            </p:sp>
          </mc:Choice>
          <mc:Fallback xmlns="">
            <p:sp>
              <p:nvSpPr>
                <p:cNvPr id="19" name="TextBox 18">
                  <a:extLst>
                    <a:ext uri="{FF2B5EF4-FFF2-40B4-BE49-F238E27FC236}">
                      <a16:creationId xmlns:a16="http://schemas.microsoft.com/office/drawing/2014/main" id="{BCF6FBD2-471B-8CD8-241E-A6873C622D65}"/>
                    </a:ext>
                  </a:extLst>
                </p:cNvPr>
                <p:cNvSpPr txBox="1">
                  <a:spLocks noRot="1" noChangeAspect="1" noMove="1" noResize="1" noEditPoints="1" noAdjustHandles="1" noChangeArrowheads="1" noChangeShapeType="1" noTextEdit="1"/>
                </p:cNvSpPr>
                <p:nvPr/>
              </p:nvSpPr>
              <p:spPr>
                <a:xfrm>
                  <a:off x="8556626" y="4170296"/>
                  <a:ext cx="1730374" cy="432000"/>
                </a:xfrm>
                <a:prstGeom prst="roundRect">
                  <a:avLst/>
                </a:prstGeom>
                <a:blipFill>
                  <a:blip r:embed="rId4"/>
                  <a:stretch>
                    <a:fillRect/>
                  </a:stretch>
                </a:blipFill>
                <a:ln w="19050">
                  <a:solidFill>
                    <a:schemeClr val="tx1"/>
                  </a:solidFill>
                  <a:extLst>
                    <a:ext uri="{C807C97D-BFC1-408E-A445-0C87EB9F89A2}">
                      <ask:lineSketchStyleProps xmlns:ask="http://schemas.microsoft.com/office/drawing/2018/sketchyshapes" sd="2518584415">
                        <a:custGeom>
                          <a:avLst/>
                          <a:gdLst>
                            <a:gd name="connsiteX0" fmla="*/ 0 w 1730374"/>
                            <a:gd name="connsiteY0" fmla="*/ 72001 h 432000"/>
                            <a:gd name="connsiteX1" fmla="*/ 72001 w 1730374"/>
                            <a:gd name="connsiteY1" fmla="*/ 0 h 432000"/>
                            <a:gd name="connsiteX2" fmla="*/ 632519 w 1730374"/>
                            <a:gd name="connsiteY2" fmla="*/ 0 h 432000"/>
                            <a:gd name="connsiteX3" fmla="*/ 1145446 w 1730374"/>
                            <a:gd name="connsiteY3" fmla="*/ 0 h 432000"/>
                            <a:gd name="connsiteX4" fmla="*/ 1658373 w 1730374"/>
                            <a:gd name="connsiteY4" fmla="*/ 0 h 432000"/>
                            <a:gd name="connsiteX5" fmla="*/ 1730374 w 1730374"/>
                            <a:gd name="connsiteY5" fmla="*/ 72001 h 432000"/>
                            <a:gd name="connsiteX6" fmla="*/ 1730374 w 1730374"/>
                            <a:gd name="connsiteY6" fmla="*/ 359999 h 432000"/>
                            <a:gd name="connsiteX7" fmla="*/ 1658373 w 1730374"/>
                            <a:gd name="connsiteY7" fmla="*/ 432000 h 432000"/>
                            <a:gd name="connsiteX8" fmla="*/ 1177173 w 1730374"/>
                            <a:gd name="connsiteY8" fmla="*/ 432000 h 432000"/>
                            <a:gd name="connsiteX9" fmla="*/ 648383 w 1730374"/>
                            <a:gd name="connsiteY9" fmla="*/ 432000 h 432000"/>
                            <a:gd name="connsiteX10" fmla="*/ 72001 w 1730374"/>
                            <a:gd name="connsiteY10" fmla="*/ 432000 h 432000"/>
                            <a:gd name="connsiteX11" fmla="*/ 0 w 1730374"/>
                            <a:gd name="connsiteY11" fmla="*/ 359999 h 432000"/>
                            <a:gd name="connsiteX12" fmla="*/ 0 w 1730374"/>
                            <a:gd name="connsiteY12" fmla="*/ 72001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374" h="432000" fill="none" extrusionOk="0">
                              <a:moveTo>
                                <a:pt x="0" y="72001"/>
                              </a:moveTo>
                              <a:cubicBezTo>
                                <a:pt x="-1727" y="32975"/>
                                <a:pt x="38957" y="-4060"/>
                                <a:pt x="72001" y="0"/>
                              </a:cubicBezTo>
                              <a:cubicBezTo>
                                <a:pt x="271881" y="-5749"/>
                                <a:pt x="473916" y="60629"/>
                                <a:pt x="632519" y="0"/>
                              </a:cubicBezTo>
                              <a:cubicBezTo>
                                <a:pt x="791122" y="-60629"/>
                                <a:pt x="986852" y="14746"/>
                                <a:pt x="1145446" y="0"/>
                              </a:cubicBezTo>
                              <a:cubicBezTo>
                                <a:pt x="1304040" y="-14746"/>
                                <a:pt x="1437906" y="26646"/>
                                <a:pt x="1658373" y="0"/>
                              </a:cubicBezTo>
                              <a:cubicBezTo>
                                <a:pt x="1694057" y="-74"/>
                                <a:pt x="1735456" y="30529"/>
                                <a:pt x="1730374" y="72001"/>
                              </a:cubicBezTo>
                              <a:cubicBezTo>
                                <a:pt x="1745767" y="178843"/>
                                <a:pt x="1701086" y="275759"/>
                                <a:pt x="1730374" y="359999"/>
                              </a:cubicBezTo>
                              <a:cubicBezTo>
                                <a:pt x="1726346" y="399857"/>
                                <a:pt x="1696007" y="423180"/>
                                <a:pt x="1658373" y="432000"/>
                              </a:cubicBezTo>
                              <a:cubicBezTo>
                                <a:pt x="1531467" y="462464"/>
                                <a:pt x="1335313" y="424727"/>
                                <a:pt x="1177173" y="432000"/>
                              </a:cubicBezTo>
                              <a:cubicBezTo>
                                <a:pt x="1019033" y="439273"/>
                                <a:pt x="756777" y="424668"/>
                                <a:pt x="648383" y="432000"/>
                              </a:cubicBezTo>
                              <a:cubicBezTo>
                                <a:pt x="539989" y="439332"/>
                                <a:pt x="305072" y="385917"/>
                                <a:pt x="72001" y="432000"/>
                              </a:cubicBezTo>
                              <a:cubicBezTo>
                                <a:pt x="33457" y="427681"/>
                                <a:pt x="3761" y="391339"/>
                                <a:pt x="0" y="359999"/>
                              </a:cubicBezTo>
                              <a:cubicBezTo>
                                <a:pt x="-6209" y="226377"/>
                                <a:pt x="17098" y="173972"/>
                                <a:pt x="0" y="72001"/>
                              </a:cubicBezTo>
                              <a:close/>
                            </a:path>
                            <a:path w="1730374" h="432000" stroke="0" extrusionOk="0">
                              <a:moveTo>
                                <a:pt x="0" y="72001"/>
                              </a:moveTo>
                              <a:cubicBezTo>
                                <a:pt x="-2389" y="36103"/>
                                <a:pt x="31590" y="-4148"/>
                                <a:pt x="72001" y="0"/>
                              </a:cubicBezTo>
                              <a:cubicBezTo>
                                <a:pt x="248032" y="-33902"/>
                                <a:pt x="316507" y="25349"/>
                                <a:pt x="553201" y="0"/>
                              </a:cubicBezTo>
                              <a:cubicBezTo>
                                <a:pt x="789895" y="-25349"/>
                                <a:pt x="889592" y="43671"/>
                                <a:pt x="1034400" y="0"/>
                              </a:cubicBezTo>
                              <a:cubicBezTo>
                                <a:pt x="1179208" y="-43671"/>
                                <a:pt x="1355641" y="16787"/>
                                <a:pt x="1658373" y="0"/>
                              </a:cubicBezTo>
                              <a:cubicBezTo>
                                <a:pt x="1687240" y="-445"/>
                                <a:pt x="1719496" y="29739"/>
                                <a:pt x="1730374" y="72001"/>
                              </a:cubicBezTo>
                              <a:cubicBezTo>
                                <a:pt x="1739211" y="139145"/>
                                <a:pt x="1710924" y="273311"/>
                                <a:pt x="1730374" y="359999"/>
                              </a:cubicBezTo>
                              <a:cubicBezTo>
                                <a:pt x="1736739" y="401728"/>
                                <a:pt x="1688578" y="431650"/>
                                <a:pt x="1658373" y="432000"/>
                              </a:cubicBezTo>
                              <a:cubicBezTo>
                                <a:pt x="1457434" y="484372"/>
                                <a:pt x="1307132" y="381000"/>
                                <a:pt x="1145446" y="432000"/>
                              </a:cubicBezTo>
                              <a:cubicBezTo>
                                <a:pt x="983760" y="483000"/>
                                <a:pt x="784141" y="369318"/>
                                <a:pt x="616655" y="432000"/>
                              </a:cubicBezTo>
                              <a:cubicBezTo>
                                <a:pt x="449169" y="494682"/>
                                <a:pt x="298798" y="420822"/>
                                <a:pt x="72001" y="432000"/>
                              </a:cubicBezTo>
                              <a:cubicBezTo>
                                <a:pt x="34052" y="434805"/>
                                <a:pt x="-1750" y="398371"/>
                                <a:pt x="0" y="359999"/>
                              </a:cubicBezTo>
                              <a:cubicBezTo>
                                <a:pt x="-5812" y="248585"/>
                                <a:pt x="33831" y="138471"/>
                                <a:pt x="0" y="72001"/>
                              </a:cubicBezTo>
                              <a:close/>
                            </a:path>
                          </a:pathLst>
                        </a:custGeom>
                        <ask:type>
                          <ask:lineSketchScribble/>
                        </ask:type>
                      </ask:lineSketchStyleProps>
                    </a:ext>
                  </a:extLst>
                </a:ln>
              </p:spPr>
              <p:txBody>
                <a:bodyPr/>
                <a:lstStyle/>
                <a:p>
                  <a:r>
                    <a:rPr lang="en-GB">
                      <a:noFill/>
                    </a:rPr>
                    <a:t> </a:t>
                  </a:r>
                </a:p>
              </p:txBody>
            </p:sp>
          </mc:Fallback>
        </mc:AlternateContent>
        <p:sp>
          <p:nvSpPr>
            <p:cNvPr id="21" name="TextBox 20">
              <a:extLst>
                <a:ext uri="{FF2B5EF4-FFF2-40B4-BE49-F238E27FC236}">
                  <a16:creationId xmlns:a16="http://schemas.microsoft.com/office/drawing/2014/main" id="{20903151-72A3-38EE-2E72-AF7833FF8328}"/>
                </a:ext>
              </a:extLst>
            </p:cNvPr>
            <p:cNvSpPr txBox="1"/>
            <p:nvPr/>
          </p:nvSpPr>
          <p:spPr>
            <a:xfrm>
              <a:off x="8089504" y="3609479"/>
              <a:ext cx="2588418" cy="523220"/>
            </a:xfrm>
            <a:prstGeom prst="rect">
              <a:avLst/>
            </a:prstGeom>
            <a:noFill/>
          </p:spPr>
          <p:txBody>
            <a:bodyPr wrap="square">
              <a:spAutoFit/>
            </a:bodyPr>
            <a:lstStyle/>
            <a:p>
              <a:pPr algn="ctr"/>
              <a:r>
                <a:rPr lang="en-US" sz="1400" dirty="0"/>
                <a:t>Requirement for an imaging system covering </a:t>
              </a:r>
              <a:endParaRPr lang="en-GB" sz="1400" dirty="0"/>
            </a:p>
          </p:txBody>
        </p:sp>
        <p:cxnSp>
          <p:nvCxnSpPr>
            <p:cNvPr id="23" name="Straight Arrow Connector 22">
              <a:extLst>
                <a:ext uri="{FF2B5EF4-FFF2-40B4-BE49-F238E27FC236}">
                  <a16:creationId xmlns:a16="http://schemas.microsoft.com/office/drawing/2014/main" id="{AE9659DD-35B0-3B25-C17B-4FBC9E36EAB0}"/>
                </a:ext>
              </a:extLst>
            </p:cNvPr>
            <p:cNvCxnSpPr>
              <a:cxnSpLocks/>
            </p:cNvCxnSpPr>
            <p:nvPr/>
          </p:nvCxnSpPr>
          <p:spPr>
            <a:xfrm flipV="1">
              <a:off x="7415213" y="3771900"/>
              <a:ext cx="795337" cy="3607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F459785F-F5EB-CB1F-A15C-573C3CFABD2C}"/>
              </a:ext>
            </a:extLst>
          </p:cNvPr>
          <p:cNvSpPr txBox="1"/>
          <p:nvPr/>
        </p:nvSpPr>
        <p:spPr>
          <a:xfrm rot="16200000">
            <a:off x="2357461" y="4571325"/>
            <a:ext cx="2841568" cy="461665"/>
          </a:xfrm>
          <a:prstGeom prst="rect">
            <a:avLst/>
          </a:prstGeom>
          <a:noFill/>
        </p:spPr>
        <p:txBody>
          <a:bodyPr wrap="square">
            <a:spAutoFit/>
          </a:bodyPr>
          <a:lstStyle/>
          <a:p>
            <a:pPr algn="ctr"/>
            <a:r>
              <a:rPr lang="en-US" sz="1200" b="1" i="1" noProof="0" dirty="0"/>
              <a:t>Table 2.</a:t>
            </a:r>
            <a:r>
              <a:rPr lang="en-US" sz="1200" noProof="0" dirty="0"/>
              <a:t> Electron beam parameters at the SPF (and CTR location).</a:t>
            </a:r>
          </a:p>
        </p:txBody>
      </p:sp>
      <p:grpSp>
        <p:nvGrpSpPr>
          <p:cNvPr id="3" name="Group 2">
            <a:extLst>
              <a:ext uri="{FF2B5EF4-FFF2-40B4-BE49-F238E27FC236}">
                <a16:creationId xmlns:a16="http://schemas.microsoft.com/office/drawing/2014/main" id="{9A131658-0961-A73E-4CCF-9AE0CBD9D626}"/>
              </a:ext>
            </a:extLst>
          </p:cNvPr>
          <p:cNvGrpSpPr/>
          <p:nvPr/>
        </p:nvGrpSpPr>
        <p:grpSpPr>
          <a:xfrm>
            <a:off x="7046358" y="4397079"/>
            <a:ext cx="4674155" cy="1345823"/>
            <a:chOff x="7046358" y="4397079"/>
            <a:chExt cx="4674155" cy="1345823"/>
          </a:xfrm>
        </p:grpSpPr>
        <p:grpSp>
          <p:nvGrpSpPr>
            <p:cNvPr id="37" name="Group 36">
              <a:extLst>
                <a:ext uri="{FF2B5EF4-FFF2-40B4-BE49-F238E27FC236}">
                  <a16:creationId xmlns:a16="http://schemas.microsoft.com/office/drawing/2014/main" id="{D87A311A-6923-BECF-4F87-B06443CE9E1C}"/>
                </a:ext>
              </a:extLst>
            </p:cNvPr>
            <p:cNvGrpSpPr/>
            <p:nvPr/>
          </p:nvGrpSpPr>
          <p:grpSpPr>
            <a:xfrm>
              <a:off x="7046358" y="4397079"/>
              <a:ext cx="3305176" cy="1345823"/>
              <a:chOff x="7415213" y="4409151"/>
              <a:chExt cx="3305176" cy="1345823"/>
            </a:xfrm>
          </p:grpSpPr>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DAE964C-5CF4-0C58-DDC1-5AA24FD5CDF3}"/>
                      </a:ext>
                    </a:extLst>
                  </p:cNvPr>
                  <p:cNvSpPr txBox="1"/>
                  <p:nvPr/>
                </p:nvSpPr>
                <p:spPr>
                  <a:xfrm>
                    <a:off x="8672908" y="4861856"/>
                    <a:ext cx="1421607" cy="369332"/>
                  </a:xfrm>
                  <a:prstGeom prst="rect">
                    <a:avLst/>
                  </a:prstGeom>
                  <a:noFill/>
                </p:spPr>
                <p:txBody>
                  <a:bodyPr wrap="square">
                    <a:spAutoFit/>
                  </a:bodyPr>
                  <a:lstStyle/>
                  <a:p>
                    <a:pPr algn="ctr"/>
                    <a14:m>
                      <m:oMath xmlns:m="http://schemas.openxmlformats.org/officeDocument/2006/math">
                        <m:sSub>
                          <m:sSubPr>
                            <m:ctrlPr>
                              <a:rPr lang="en-GB" i="1" smtClean="0">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𝛾𝜆</m:t>
                        </m:r>
                        <m:r>
                          <a:rPr lang="en-US" sz="1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oMath>
                    </a14:m>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GB" dirty="0"/>
                  </a:p>
                </p:txBody>
              </p:sp>
            </mc:Choice>
            <mc:Fallback>
              <p:sp>
                <p:nvSpPr>
                  <p:cNvPr id="25" name="TextBox 24">
                    <a:extLst>
                      <a:ext uri="{FF2B5EF4-FFF2-40B4-BE49-F238E27FC236}">
                        <a16:creationId xmlns:a16="http://schemas.microsoft.com/office/drawing/2014/main" id="{2DAE964C-5CF4-0C58-DDC1-5AA24FD5CDF3}"/>
                      </a:ext>
                    </a:extLst>
                  </p:cNvPr>
                  <p:cNvSpPr txBox="1">
                    <a:spLocks noRot="1" noChangeAspect="1" noMove="1" noResize="1" noEditPoints="1" noAdjustHandles="1" noChangeArrowheads="1" noChangeShapeType="1" noTextEdit="1"/>
                  </p:cNvSpPr>
                  <p:nvPr/>
                </p:nvSpPr>
                <p:spPr>
                  <a:xfrm>
                    <a:off x="8672908" y="4861856"/>
                    <a:ext cx="1421607" cy="369332"/>
                  </a:xfrm>
                  <a:prstGeom prst="rect">
                    <a:avLst/>
                  </a:prstGeom>
                  <a:blipFill>
                    <a:blip r:embed="rId5"/>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C3CC836-6D13-62D9-AD20-12F2DA236817}"/>
                      </a:ext>
                    </a:extLst>
                  </p:cNvPr>
                  <p:cNvSpPr txBox="1"/>
                  <p:nvPr/>
                </p:nvSpPr>
                <p:spPr>
                  <a:xfrm>
                    <a:off x="8047033" y="5322974"/>
                    <a:ext cx="2673356" cy="432000"/>
                  </a:xfrm>
                  <a:custGeom>
                    <a:avLst/>
                    <a:gdLst>
                      <a:gd name="connsiteX0" fmla="*/ 0 w 2673356"/>
                      <a:gd name="connsiteY0" fmla="*/ 72001 h 432000"/>
                      <a:gd name="connsiteX1" fmla="*/ 72001 w 2673356"/>
                      <a:gd name="connsiteY1" fmla="*/ 0 h 432000"/>
                      <a:gd name="connsiteX2" fmla="*/ 603165 w 2673356"/>
                      <a:gd name="connsiteY2" fmla="*/ 0 h 432000"/>
                      <a:gd name="connsiteX3" fmla="*/ 1109036 w 2673356"/>
                      <a:gd name="connsiteY3" fmla="*/ 0 h 432000"/>
                      <a:gd name="connsiteX4" fmla="*/ 1539026 w 2673356"/>
                      <a:gd name="connsiteY4" fmla="*/ 0 h 432000"/>
                      <a:gd name="connsiteX5" fmla="*/ 2095484 w 2673356"/>
                      <a:gd name="connsiteY5" fmla="*/ 0 h 432000"/>
                      <a:gd name="connsiteX6" fmla="*/ 2601355 w 2673356"/>
                      <a:gd name="connsiteY6" fmla="*/ 0 h 432000"/>
                      <a:gd name="connsiteX7" fmla="*/ 2673356 w 2673356"/>
                      <a:gd name="connsiteY7" fmla="*/ 72001 h 432000"/>
                      <a:gd name="connsiteX8" fmla="*/ 2673356 w 2673356"/>
                      <a:gd name="connsiteY8" fmla="*/ 359999 h 432000"/>
                      <a:gd name="connsiteX9" fmla="*/ 2601355 w 2673356"/>
                      <a:gd name="connsiteY9" fmla="*/ 432000 h 432000"/>
                      <a:gd name="connsiteX10" fmla="*/ 2171365 w 2673356"/>
                      <a:gd name="connsiteY10" fmla="*/ 432000 h 432000"/>
                      <a:gd name="connsiteX11" fmla="*/ 1690788 w 2673356"/>
                      <a:gd name="connsiteY11" fmla="*/ 432000 h 432000"/>
                      <a:gd name="connsiteX12" fmla="*/ 1134330 w 2673356"/>
                      <a:gd name="connsiteY12" fmla="*/ 432000 h 432000"/>
                      <a:gd name="connsiteX13" fmla="*/ 679046 w 2673356"/>
                      <a:gd name="connsiteY13" fmla="*/ 432000 h 432000"/>
                      <a:gd name="connsiteX14" fmla="*/ 72001 w 2673356"/>
                      <a:gd name="connsiteY14" fmla="*/ 432000 h 432000"/>
                      <a:gd name="connsiteX15" fmla="*/ 0 w 2673356"/>
                      <a:gd name="connsiteY15" fmla="*/ 359999 h 432000"/>
                      <a:gd name="connsiteX16" fmla="*/ 0 w 2673356"/>
                      <a:gd name="connsiteY16" fmla="*/ 72001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3356" h="432000" fill="none" extrusionOk="0">
                        <a:moveTo>
                          <a:pt x="0" y="72001"/>
                        </a:moveTo>
                        <a:cubicBezTo>
                          <a:pt x="2431" y="41003"/>
                          <a:pt x="36152" y="-2350"/>
                          <a:pt x="72001" y="0"/>
                        </a:cubicBezTo>
                        <a:cubicBezTo>
                          <a:pt x="302543" y="-24848"/>
                          <a:pt x="492433" y="23956"/>
                          <a:pt x="603165" y="0"/>
                        </a:cubicBezTo>
                        <a:cubicBezTo>
                          <a:pt x="713897" y="-23956"/>
                          <a:pt x="981223" y="51026"/>
                          <a:pt x="1109036" y="0"/>
                        </a:cubicBezTo>
                        <a:cubicBezTo>
                          <a:pt x="1236849" y="-51026"/>
                          <a:pt x="1385228" y="41984"/>
                          <a:pt x="1539026" y="0"/>
                        </a:cubicBezTo>
                        <a:cubicBezTo>
                          <a:pt x="1692824" y="-41984"/>
                          <a:pt x="1915042" y="63741"/>
                          <a:pt x="2095484" y="0"/>
                        </a:cubicBezTo>
                        <a:cubicBezTo>
                          <a:pt x="2275926" y="-63741"/>
                          <a:pt x="2356662" y="46015"/>
                          <a:pt x="2601355" y="0"/>
                        </a:cubicBezTo>
                        <a:cubicBezTo>
                          <a:pt x="2643168" y="-488"/>
                          <a:pt x="2666391" y="24491"/>
                          <a:pt x="2673356" y="72001"/>
                        </a:cubicBezTo>
                        <a:cubicBezTo>
                          <a:pt x="2686230" y="160497"/>
                          <a:pt x="2666898" y="240404"/>
                          <a:pt x="2673356" y="359999"/>
                        </a:cubicBezTo>
                        <a:cubicBezTo>
                          <a:pt x="2674497" y="399860"/>
                          <a:pt x="2629445" y="431687"/>
                          <a:pt x="2601355" y="432000"/>
                        </a:cubicBezTo>
                        <a:cubicBezTo>
                          <a:pt x="2467861" y="455352"/>
                          <a:pt x="2324352" y="412858"/>
                          <a:pt x="2171365" y="432000"/>
                        </a:cubicBezTo>
                        <a:cubicBezTo>
                          <a:pt x="2018378" y="451142"/>
                          <a:pt x="1868734" y="425232"/>
                          <a:pt x="1690788" y="432000"/>
                        </a:cubicBezTo>
                        <a:cubicBezTo>
                          <a:pt x="1512842" y="438768"/>
                          <a:pt x="1319587" y="403136"/>
                          <a:pt x="1134330" y="432000"/>
                        </a:cubicBezTo>
                        <a:cubicBezTo>
                          <a:pt x="949073" y="460864"/>
                          <a:pt x="878419" y="426623"/>
                          <a:pt x="679046" y="432000"/>
                        </a:cubicBezTo>
                        <a:cubicBezTo>
                          <a:pt x="479673" y="437377"/>
                          <a:pt x="205624" y="428339"/>
                          <a:pt x="72001" y="432000"/>
                        </a:cubicBezTo>
                        <a:cubicBezTo>
                          <a:pt x="32429" y="433396"/>
                          <a:pt x="-6522" y="404489"/>
                          <a:pt x="0" y="359999"/>
                        </a:cubicBezTo>
                        <a:cubicBezTo>
                          <a:pt x="-17566" y="216030"/>
                          <a:pt x="7728" y="181490"/>
                          <a:pt x="0" y="72001"/>
                        </a:cubicBezTo>
                        <a:close/>
                      </a:path>
                      <a:path w="2673356" h="432000" stroke="0" extrusionOk="0">
                        <a:moveTo>
                          <a:pt x="0" y="72001"/>
                        </a:moveTo>
                        <a:cubicBezTo>
                          <a:pt x="5048" y="24742"/>
                          <a:pt x="30525" y="7773"/>
                          <a:pt x="72001" y="0"/>
                        </a:cubicBezTo>
                        <a:cubicBezTo>
                          <a:pt x="279798" y="-45242"/>
                          <a:pt x="290866" y="35596"/>
                          <a:pt x="501991" y="0"/>
                        </a:cubicBezTo>
                        <a:cubicBezTo>
                          <a:pt x="713116" y="-35596"/>
                          <a:pt x="851992" y="36306"/>
                          <a:pt x="982568" y="0"/>
                        </a:cubicBezTo>
                        <a:cubicBezTo>
                          <a:pt x="1113144" y="-36306"/>
                          <a:pt x="1257822" y="18794"/>
                          <a:pt x="1437852" y="0"/>
                        </a:cubicBezTo>
                        <a:cubicBezTo>
                          <a:pt x="1617882" y="-18794"/>
                          <a:pt x="1766546" y="10077"/>
                          <a:pt x="1918429" y="0"/>
                        </a:cubicBezTo>
                        <a:cubicBezTo>
                          <a:pt x="2070312" y="-10077"/>
                          <a:pt x="2323982" y="63988"/>
                          <a:pt x="2601355" y="0"/>
                        </a:cubicBezTo>
                        <a:cubicBezTo>
                          <a:pt x="2629468" y="-2337"/>
                          <a:pt x="2677238" y="33733"/>
                          <a:pt x="2673356" y="72001"/>
                        </a:cubicBezTo>
                        <a:cubicBezTo>
                          <a:pt x="2690337" y="170280"/>
                          <a:pt x="2671023" y="257450"/>
                          <a:pt x="2673356" y="359999"/>
                        </a:cubicBezTo>
                        <a:cubicBezTo>
                          <a:pt x="2676669" y="399591"/>
                          <a:pt x="2645024" y="429600"/>
                          <a:pt x="2601355" y="432000"/>
                        </a:cubicBezTo>
                        <a:cubicBezTo>
                          <a:pt x="2458530" y="485709"/>
                          <a:pt x="2225263" y="420459"/>
                          <a:pt x="2095484" y="432000"/>
                        </a:cubicBezTo>
                        <a:cubicBezTo>
                          <a:pt x="1965705" y="443541"/>
                          <a:pt x="1741502" y="380751"/>
                          <a:pt x="1614907" y="432000"/>
                        </a:cubicBezTo>
                        <a:cubicBezTo>
                          <a:pt x="1488312" y="483249"/>
                          <a:pt x="1262799" y="416494"/>
                          <a:pt x="1159623" y="432000"/>
                        </a:cubicBezTo>
                        <a:cubicBezTo>
                          <a:pt x="1056447" y="447506"/>
                          <a:pt x="849401" y="380178"/>
                          <a:pt x="679046" y="432000"/>
                        </a:cubicBezTo>
                        <a:cubicBezTo>
                          <a:pt x="508691" y="483822"/>
                          <a:pt x="367797" y="430987"/>
                          <a:pt x="72001" y="432000"/>
                        </a:cubicBezTo>
                        <a:cubicBezTo>
                          <a:pt x="38627" y="426533"/>
                          <a:pt x="3652" y="390997"/>
                          <a:pt x="0" y="359999"/>
                        </a:cubicBezTo>
                        <a:cubicBezTo>
                          <a:pt x="-30433" y="268645"/>
                          <a:pt x="18833" y="191473"/>
                          <a:pt x="0" y="72001"/>
                        </a:cubicBezTo>
                        <a:close/>
                      </a:path>
                    </a:pathLst>
                  </a:custGeom>
                  <a:solidFill>
                    <a:srgbClr val="FFC000">
                      <a:alpha val="74902"/>
                    </a:srgbClr>
                  </a:solidFill>
                  <a:ln w="19050">
                    <a:solidFill>
                      <a:schemeClr val="tx1"/>
                    </a:solidFill>
                    <a:extLst>
                      <a:ext uri="{C807C97D-BFC1-408E-A445-0C87EB9F89A2}">
                        <ask:lineSketchStyleProps xmlns:ask="http://schemas.microsoft.com/office/drawing/2018/sketchyshapes" sd="2863741219">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defPPr>
                      <a:defRPr lang="en-GB"/>
                    </a:defPPr>
                    <a:lvl1pPr algn="ctr">
                      <a:spcAft>
                        <a:spcPts val="600"/>
                      </a:spcAft>
                      <a:defRPr sz="1600" b="1" i="1">
                        <a:solidFill>
                          <a:schemeClr val="lt1"/>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14:m>
                      <m:oMath xmlns:m="http://schemas.openxmlformats.org/officeDocument/2006/math">
                        <m:r>
                          <a:rPr lang="en-US" b="0" i="1" smtClean="0">
                            <a:solidFill>
                              <a:schemeClr val="tx1"/>
                            </a:solidFill>
                            <a:effectLst/>
                            <a:latin typeface="Cambria Math" panose="02040503050406030204" pitchFamily="18" charset="0"/>
                          </a:rPr>
                          <m:t>𝛾𝜆</m:t>
                        </m:r>
                        <m:r>
                          <a:rPr lang="en-US" b="0" i="1">
                            <a:solidFill>
                              <a:schemeClr val="tx1"/>
                            </a:solidFill>
                            <a:effectLst/>
                            <a:latin typeface="Cambria Math" panose="02040503050406030204" pitchFamily="18" charset="0"/>
                          </a:rPr>
                          <m:t>/2</m:t>
                        </m:r>
                        <m:r>
                          <a:rPr lang="en-US" b="0" i="1">
                            <a:solidFill>
                              <a:schemeClr val="tx1"/>
                            </a:solidFill>
                            <a:effectLst/>
                            <a:latin typeface="Cambria Math" panose="02040503050406030204" pitchFamily="18" charset="0"/>
                          </a:rPr>
                          <m:t>𝜋</m:t>
                        </m:r>
                        <m:r>
                          <a:rPr lang="en-US" b="0" i="0">
                            <a:solidFill>
                              <a:schemeClr val="tx1"/>
                            </a:solidFill>
                            <a:effectLst/>
                            <a:latin typeface="Cambria Math" panose="02040503050406030204" pitchFamily="18" charset="0"/>
                          </a:rPr>
                          <m:t>≈</m:t>
                        </m:r>
                        <m:r>
                          <a:rPr lang="en-US" b="1" i="0">
                            <a:solidFill>
                              <a:schemeClr val="tx1"/>
                            </a:solidFill>
                            <a:effectLst/>
                            <a:latin typeface="Cambria Math" panose="02040503050406030204" pitchFamily="18" charset="0"/>
                          </a:rPr>
                          <m:t>𝟐𝟖𝟎𝟎</m:t>
                        </m:r>
                        <m:r>
                          <a:rPr lang="en-US" b="1" i="0">
                            <a:solidFill>
                              <a:schemeClr val="tx1"/>
                            </a:solidFill>
                            <a:effectLst/>
                            <a:latin typeface="Cambria Math" panose="02040503050406030204" pitchFamily="18" charset="0"/>
                          </a:rPr>
                          <m:t> </m:t>
                        </m:r>
                        <m:r>
                          <a:rPr lang="en-US" b="1" i="0">
                            <a:solidFill>
                              <a:schemeClr val="tx1"/>
                            </a:solidFill>
                            <a:effectLst/>
                            <a:latin typeface="Cambria Math" panose="02040503050406030204" pitchFamily="18" charset="0"/>
                          </a:rPr>
                          <m:t>𝛍</m:t>
                        </m:r>
                        <m:r>
                          <a:rPr lang="en-US" b="1" i="0">
                            <a:solidFill>
                              <a:schemeClr val="tx1"/>
                            </a:solidFill>
                            <a:effectLst/>
                            <a:latin typeface="Cambria Math" panose="02040503050406030204" pitchFamily="18" charset="0"/>
                          </a:rPr>
                          <m:t>𝐦</m:t>
                        </m:r>
                      </m:oMath>
                    </a14:m>
                    <a:r>
                      <a:rPr lang="en-GB" i="0" dirty="0">
                        <a:solidFill>
                          <a:schemeClr val="tx1"/>
                        </a:solidFill>
                        <a:effectLst/>
                      </a:rPr>
                      <a:t> </a:t>
                    </a:r>
                    <a:r>
                      <a:rPr lang="en-US" b="0" i="0" dirty="0">
                        <a:solidFill>
                          <a:schemeClr val="tx1"/>
                        </a:solidFill>
                        <a:effectLst/>
                      </a:rPr>
                      <a:t>at </a:t>
                    </a:r>
                    <a14:m>
                      <m:oMath xmlns:m="http://schemas.openxmlformats.org/officeDocument/2006/math">
                        <m:r>
                          <a:rPr lang="en-US" b="0" i="0" smtClean="0">
                            <a:solidFill>
                              <a:schemeClr val="tx1"/>
                            </a:solidFill>
                            <a:effectLst/>
                            <a:latin typeface="Cambria Math" panose="02040503050406030204" pitchFamily="18" charset="0"/>
                          </a:rPr>
                          <m:t>3 </m:t>
                        </m:r>
                        <m:r>
                          <m:rPr>
                            <m:sty m:val="p"/>
                          </m:rPr>
                          <a:rPr lang="en-US" b="0" i="0">
                            <a:solidFill>
                              <a:schemeClr val="tx1"/>
                            </a:solidFill>
                            <a:effectLst/>
                            <a:latin typeface="Cambria Math" panose="02040503050406030204" pitchFamily="18" charset="0"/>
                          </a:rPr>
                          <m:t>μm</m:t>
                        </m:r>
                      </m:oMath>
                    </a14:m>
                    <a:endParaRPr lang="en-GB" b="0" i="0" dirty="0">
                      <a:solidFill>
                        <a:schemeClr val="tx1"/>
                      </a:solidFill>
                      <a:effectLst/>
                    </a:endParaRPr>
                  </a:p>
                </p:txBody>
              </p:sp>
            </mc:Choice>
            <mc:Fallback xmlns="">
              <p:sp>
                <p:nvSpPr>
                  <p:cNvPr id="27" name="TextBox 26">
                    <a:extLst>
                      <a:ext uri="{FF2B5EF4-FFF2-40B4-BE49-F238E27FC236}">
                        <a16:creationId xmlns:a16="http://schemas.microsoft.com/office/drawing/2014/main" id="{6C3CC836-6D13-62D9-AD20-12F2DA236817}"/>
                      </a:ext>
                    </a:extLst>
                  </p:cNvPr>
                  <p:cNvSpPr txBox="1">
                    <a:spLocks noRot="1" noChangeAspect="1" noMove="1" noResize="1" noEditPoints="1" noAdjustHandles="1" noChangeArrowheads="1" noChangeShapeType="1" noTextEdit="1"/>
                  </p:cNvSpPr>
                  <p:nvPr/>
                </p:nvSpPr>
                <p:spPr>
                  <a:xfrm>
                    <a:off x="8047033" y="5322974"/>
                    <a:ext cx="2673356" cy="432000"/>
                  </a:xfrm>
                  <a:prstGeom prst="roundRect">
                    <a:avLst/>
                  </a:prstGeom>
                  <a:blipFill>
                    <a:blip r:embed="rId6"/>
                    <a:stretch>
                      <a:fillRect/>
                    </a:stretch>
                  </a:blipFill>
                  <a:ln w="19050">
                    <a:solidFill>
                      <a:schemeClr val="tx1"/>
                    </a:solidFill>
                    <a:extLst>
                      <a:ext uri="{C807C97D-BFC1-408E-A445-0C87EB9F89A2}">
                        <ask:lineSketchStyleProps xmlns:ask="http://schemas.microsoft.com/office/drawing/2018/sketchyshapes" sd="2863741219">
                          <a:custGeom>
                            <a:avLst/>
                            <a:gdLst>
                              <a:gd name="connsiteX0" fmla="*/ 0 w 2673356"/>
                              <a:gd name="connsiteY0" fmla="*/ 72001 h 432000"/>
                              <a:gd name="connsiteX1" fmla="*/ 72001 w 2673356"/>
                              <a:gd name="connsiteY1" fmla="*/ 0 h 432000"/>
                              <a:gd name="connsiteX2" fmla="*/ 603165 w 2673356"/>
                              <a:gd name="connsiteY2" fmla="*/ 0 h 432000"/>
                              <a:gd name="connsiteX3" fmla="*/ 1109036 w 2673356"/>
                              <a:gd name="connsiteY3" fmla="*/ 0 h 432000"/>
                              <a:gd name="connsiteX4" fmla="*/ 1539026 w 2673356"/>
                              <a:gd name="connsiteY4" fmla="*/ 0 h 432000"/>
                              <a:gd name="connsiteX5" fmla="*/ 2095484 w 2673356"/>
                              <a:gd name="connsiteY5" fmla="*/ 0 h 432000"/>
                              <a:gd name="connsiteX6" fmla="*/ 2601355 w 2673356"/>
                              <a:gd name="connsiteY6" fmla="*/ 0 h 432000"/>
                              <a:gd name="connsiteX7" fmla="*/ 2673356 w 2673356"/>
                              <a:gd name="connsiteY7" fmla="*/ 72001 h 432000"/>
                              <a:gd name="connsiteX8" fmla="*/ 2673356 w 2673356"/>
                              <a:gd name="connsiteY8" fmla="*/ 359999 h 432000"/>
                              <a:gd name="connsiteX9" fmla="*/ 2601355 w 2673356"/>
                              <a:gd name="connsiteY9" fmla="*/ 432000 h 432000"/>
                              <a:gd name="connsiteX10" fmla="*/ 2171365 w 2673356"/>
                              <a:gd name="connsiteY10" fmla="*/ 432000 h 432000"/>
                              <a:gd name="connsiteX11" fmla="*/ 1690788 w 2673356"/>
                              <a:gd name="connsiteY11" fmla="*/ 432000 h 432000"/>
                              <a:gd name="connsiteX12" fmla="*/ 1134330 w 2673356"/>
                              <a:gd name="connsiteY12" fmla="*/ 432000 h 432000"/>
                              <a:gd name="connsiteX13" fmla="*/ 679046 w 2673356"/>
                              <a:gd name="connsiteY13" fmla="*/ 432000 h 432000"/>
                              <a:gd name="connsiteX14" fmla="*/ 72001 w 2673356"/>
                              <a:gd name="connsiteY14" fmla="*/ 432000 h 432000"/>
                              <a:gd name="connsiteX15" fmla="*/ 0 w 2673356"/>
                              <a:gd name="connsiteY15" fmla="*/ 359999 h 432000"/>
                              <a:gd name="connsiteX16" fmla="*/ 0 w 2673356"/>
                              <a:gd name="connsiteY16" fmla="*/ 72001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3356" h="432000" fill="none" extrusionOk="0">
                                <a:moveTo>
                                  <a:pt x="0" y="72001"/>
                                </a:moveTo>
                                <a:cubicBezTo>
                                  <a:pt x="2431" y="41003"/>
                                  <a:pt x="36152" y="-2350"/>
                                  <a:pt x="72001" y="0"/>
                                </a:cubicBezTo>
                                <a:cubicBezTo>
                                  <a:pt x="302543" y="-24848"/>
                                  <a:pt x="492433" y="23956"/>
                                  <a:pt x="603165" y="0"/>
                                </a:cubicBezTo>
                                <a:cubicBezTo>
                                  <a:pt x="713897" y="-23956"/>
                                  <a:pt x="981223" y="51026"/>
                                  <a:pt x="1109036" y="0"/>
                                </a:cubicBezTo>
                                <a:cubicBezTo>
                                  <a:pt x="1236849" y="-51026"/>
                                  <a:pt x="1385228" y="41984"/>
                                  <a:pt x="1539026" y="0"/>
                                </a:cubicBezTo>
                                <a:cubicBezTo>
                                  <a:pt x="1692824" y="-41984"/>
                                  <a:pt x="1915042" y="63741"/>
                                  <a:pt x="2095484" y="0"/>
                                </a:cubicBezTo>
                                <a:cubicBezTo>
                                  <a:pt x="2275926" y="-63741"/>
                                  <a:pt x="2356662" y="46015"/>
                                  <a:pt x="2601355" y="0"/>
                                </a:cubicBezTo>
                                <a:cubicBezTo>
                                  <a:pt x="2643168" y="-488"/>
                                  <a:pt x="2666391" y="24491"/>
                                  <a:pt x="2673356" y="72001"/>
                                </a:cubicBezTo>
                                <a:cubicBezTo>
                                  <a:pt x="2686230" y="160497"/>
                                  <a:pt x="2666898" y="240404"/>
                                  <a:pt x="2673356" y="359999"/>
                                </a:cubicBezTo>
                                <a:cubicBezTo>
                                  <a:pt x="2674497" y="399860"/>
                                  <a:pt x="2629445" y="431687"/>
                                  <a:pt x="2601355" y="432000"/>
                                </a:cubicBezTo>
                                <a:cubicBezTo>
                                  <a:pt x="2467861" y="455352"/>
                                  <a:pt x="2324352" y="412858"/>
                                  <a:pt x="2171365" y="432000"/>
                                </a:cubicBezTo>
                                <a:cubicBezTo>
                                  <a:pt x="2018378" y="451142"/>
                                  <a:pt x="1868734" y="425232"/>
                                  <a:pt x="1690788" y="432000"/>
                                </a:cubicBezTo>
                                <a:cubicBezTo>
                                  <a:pt x="1512842" y="438768"/>
                                  <a:pt x="1319587" y="403136"/>
                                  <a:pt x="1134330" y="432000"/>
                                </a:cubicBezTo>
                                <a:cubicBezTo>
                                  <a:pt x="949073" y="460864"/>
                                  <a:pt x="878419" y="426623"/>
                                  <a:pt x="679046" y="432000"/>
                                </a:cubicBezTo>
                                <a:cubicBezTo>
                                  <a:pt x="479673" y="437377"/>
                                  <a:pt x="205624" y="428339"/>
                                  <a:pt x="72001" y="432000"/>
                                </a:cubicBezTo>
                                <a:cubicBezTo>
                                  <a:pt x="32429" y="433396"/>
                                  <a:pt x="-6522" y="404489"/>
                                  <a:pt x="0" y="359999"/>
                                </a:cubicBezTo>
                                <a:cubicBezTo>
                                  <a:pt x="-17566" y="216030"/>
                                  <a:pt x="7728" y="181490"/>
                                  <a:pt x="0" y="72001"/>
                                </a:cubicBezTo>
                                <a:close/>
                              </a:path>
                              <a:path w="2673356" h="432000" stroke="0" extrusionOk="0">
                                <a:moveTo>
                                  <a:pt x="0" y="72001"/>
                                </a:moveTo>
                                <a:cubicBezTo>
                                  <a:pt x="5048" y="24742"/>
                                  <a:pt x="30525" y="7773"/>
                                  <a:pt x="72001" y="0"/>
                                </a:cubicBezTo>
                                <a:cubicBezTo>
                                  <a:pt x="279798" y="-45242"/>
                                  <a:pt x="290866" y="35596"/>
                                  <a:pt x="501991" y="0"/>
                                </a:cubicBezTo>
                                <a:cubicBezTo>
                                  <a:pt x="713116" y="-35596"/>
                                  <a:pt x="851992" y="36306"/>
                                  <a:pt x="982568" y="0"/>
                                </a:cubicBezTo>
                                <a:cubicBezTo>
                                  <a:pt x="1113144" y="-36306"/>
                                  <a:pt x="1257822" y="18794"/>
                                  <a:pt x="1437852" y="0"/>
                                </a:cubicBezTo>
                                <a:cubicBezTo>
                                  <a:pt x="1617882" y="-18794"/>
                                  <a:pt x="1766546" y="10077"/>
                                  <a:pt x="1918429" y="0"/>
                                </a:cubicBezTo>
                                <a:cubicBezTo>
                                  <a:pt x="2070312" y="-10077"/>
                                  <a:pt x="2323982" y="63988"/>
                                  <a:pt x="2601355" y="0"/>
                                </a:cubicBezTo>
                                <a:cubicBezTo>
                                  <a:pt x="2629468" y="-2337"/>
                                  <a:pt x="2677238" y="33733"/>
                                  <a:pt x="2673356" y="72001"/>
                                </a:cubicBezTo>
                                <a:cubicBezTo>
                                  <a:pt x="2690337" y="170280"/>
                                  <a:pt x="2671023" y="257450"/>
                                  <a:pt x="2673356" y="359999"/>
                                </a:cubicBezTo>
                                <a:cubicBezTo>
                                  <a:pt x="2676669" y="399591"/>
                                  <a:pt x="2645024" y="429600"/>
                                  <a:pt x="2601355" y="432000"/>
                                </a:cubicBezTo>
                                <a:cubicBezTo>
                                  <a:pt x="2458530" y="485709"/>
                                  <a:pt x="2225263" y="420459"/>
                                  <a:pt x="2095484" y="432000"/>
                                </a:cubicBezTo>
                                <a:cubicBezTo>
                                  <a:pt x="1965705" y="443541"/>
                                  <a:pt x="1741502" y="380751"/>
                                  <a:pt x="1614907" y="432000"/>
                                </a:cubicBezTo>
                                <a:cubicBezTo>
                                  <a:pt x="1488312" y="483249"/>
                                  <a:pt x="1262799" y="416494"/>
                                  <a:pt x="1159623" y="432000"/>
                                </a:cubicBezTo>
                                <a:cubicBezTo>
                                  <a:pt x="1056447" y="447506"/>
                                  <a:pt x="849401" y="380178"/>
                                  <a:pt x="679046" y="432000"/>
                                </a:cubicBezTo>
                                <a:cubicBezTo>
                                  <a:pt x="508691" y="483822"/>
                                  <a:pt x="367797" y="430987"/>
                                  <a:pt x="72001" y="432000"/>
                                </a:cubicBezTo>
                                <a:cubicBezTo>
                                  <a:pt x="38627" y="426533"/>
                                  <a:pt x="3652" y="390997"/>
                                  <a:pt x="0" y="359999"/>
                                </a:cubicBezTo>
                                <a:cubicBezTo>
                                  <a:pt x="-30433" y="268645"/>
                                  <a:pt x="18833" y="191473"/>
                                  <a:pt x="0" y="72001"/>
                                </a:cubicBezTo>
                                <a:close/>
                              </a:path>
                            </a:pathLst>
                          </a:custGeom>
                          <ask:type>
                            <ask:lineSketchScribble/>
                          </ask:type>
                        </ask:lineSketchStyleProps>
                      </a:ext>
                    </a:extLst>
                  </a:ln>
                </p:spPr>
                <p:txBody>
                  <a:bodyPr/>
                  <a:lstStyle/>
                  <a:p>
                    <a:r>
                      <a:rPr lang="en-GB">
                        <a:noFill/>
                      </a:rPr>
                      <a:t> </a:t>
                    </a:r>
                  </a:p>
                </p:txBody>
              </p:sp>
            </mc:Fallback>
          </mc:AlternateContent>
          <p:sp>
            <p:nvSpPr>
              <p:cNvPr id="28" name="TextBox 27">
                <a:extLst>
                  <a:ext uri="{FF2B5EF4-FFF2-40B4-BE49-F238E27FC236}">
                    <a16:creationId xmlns:a16="http://schemas.microsoft.com/office/drawing/2014/main" id="{D909F7C3-4E05-3BC7-01D3-6A77355CC5C4}"/>
                  </a:ext>
                </a:extLst>
              </p:cNvPr>
              <p:cNvSpPr txBox="1"/>
              <p:nvPr/>
            </p:nvSpPr>
            <p:spPr>
              <a:xfrm>
                <a:off x="9938791" y="4781415"/>
                <a:ext cx="572593" cy="523220"/>
              </a:xfrm>
              <a:prstGeom prst="rect">
                <a:avLst/>
              </a:prstGeom>
              <a:noFill/>
            </p:spPr>
            <p:txBody>
              <a:bodyPr wrap="none" rtlCol="0">
                <a:spAutoFit/>
              </a:bodyPr>
              <a:lstStyle/>
              <a:p>
                <a:pPr marL="285750" indent="-285750">
                  <a:buFont typeface="Wingdings" panose="05000000000000000000" pitchFamily="2" charset="2"/>
                  <a:buChar char="ü"/>
                </a:pPr>
                <a:r>
                  <a:rPr lang="es-CO" sz="2800" dirty="0">
                    <a:solidFill>
                      <a:srgbClr val="FFC000"/>
                    </a:solidFill>
                  </a:rPr>
                  <a:t> </a:t>
                </a:r>
                <a:endParaRPr lang="en-GB" sz="2800" dirty="0">
                  <a:solidFill>
                    <a:srgbClr val="FFC000"/>
                  </a:solidFill>
                </a:endParaRPr>
              </a:p>
            </p:txBody>
          </p:sp>
          <p:cxnSp>
            <p:nvCxnSpPr>
              <p:cNvPr id="31" name="Straight Arrow Connector 30">
                <a:extLst>
                  <a:ext uri="{FF2B5EF4-FFF2-40B4-BE49-F238E27FC236}">
                    <a16:creationId xmlns:a16="http://schemas.microsoft.com/office/drawing/2014/main" id="{4C355237-47CA-4537-DD32-E0DC20DD9D03}"/>
                  </a:ext>
                </a:extLst>
              </p:cNvPr>
              <p:cNvCxnSpPr>
                <a:cxnSpLocks/>
                <a:endCxn id="25" idx="1"/>
              </p:cNvCxnSpPr>
              <p:nvPr/>
            </p:nvCxnSpPr>
            <p:spPr>
              <a:xfrm>
                <a:off x="7415213" y="4409151"/>
                <a:ext cx="1257695" cy="6373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049C2F2-1450-AF47-7AD3-69607B4AC87A}"/>
                </a:ext>
              </a:extLst>
            </p:cNvPr>
            <p:cNvSpPr txBox="1"/>
            <p:nvPr/>
          </p:nvSpPr>
          <p:spPr>
            <a:xfrm>
              <a:off x="9918145" y="4715764"/>
              <a:ext cx="1802368" cy="523220"/>
            </a:xfrm>
            <a:prstGeom prst="rect">
              <a:avLst/>
            </a:prstGeom>
            <a:noFill/>
          </p:spPr>
          <p:txBody>
            <a:bodyPr wrap="square">
              <a:spAutoFit/>
            </a:bodyPr>
            <a:lstStyle/>
            <a:p>
              <a:r>
                <a:rPr lang="en-US" sz="1400" dirty="0"/>
                <a:t>Transverse coherence condition</a:t>
              </a:r>
              <a:endParaRPr lang="en-GB" sz="1400" dirty="0"/>
            </a:p>
          </p:txBody>
        </p:sp>
      </p:grpSp>
    </p:spTree>
    <p:extLst>
      <p:ext uri="{BB962C8B-B14F-4D97-AF65-F5344CB8AC3E}">
        <p14:creationId xmlns:p14="http://schemas.microsoft.com/office/powerpoint/2010/main" val="28479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90FFD1D-9647-05F7-6C49-2632F619BDC3}"/>
              </a:ext>
            </a:extLst>
          </p:cNvPr>
          <p:cNvGrpSpPr/>
          <p:nvPr/>
        </p:nvGrpSpPr>
        <p:grpSpPr>
          <a:xfrm>
            <a:off x="2954012" y="2706658"/>
            <a:ext cx="2964164" cy="2314844"/>
            <a:chOff x="3119053" y="2962079"/>
            <a:chExt cx="2964164" cy="2314844"/>
          </a:xfrm>
        </p:grpSpPr>
        <p:pic>
          <p:nvPicPr>
            <p:cNvPr id="58" name="Picture 57">
              <a:extLst>
                <a:ext uri="{FF2B5EF4-FFF2-40B4-BE49-F238E27FC236}">
                  <a16:creationId xmlns:a16="http://schemas.microsoft.com/office/drawing/2014/main" id="{ED9AD249-767A-58E9-6B72-5A6952F462F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119053" y="3206593"/>
              <a:ext cx="1638863" cy="1851030"/>
            </a:xfrm>
            <a:prstGeom prst="rect">
              <a:avLst/>
            </a:prstGeom>
          </p:spPr>
        </p:pic>
        <p:sp>
          <p:nvSpPr>
            <p:cNvPr id="63" name="TextBox 62">
              <a:extLst>
                <a:ext uri="{FF2B5EF4-FFF2-40B4-BE49-F238E27FC236}">
                  <a16:creationId xmlns:a16="http://schemas.microsoft.com/office/drawing/2014/main" id="{96B02E09-F48B-73A4-7EA9-811E1E5F473E}"/>
                </a:ext>
              </a:extLst>
            </p:cNvPr>
            <p:cNvSpPr txBox="1"/>
            <p:nvPr/>
          </p:nvSpPr>
          <p:spPr>
            <a:xfrm>
              <a:off x="4510472" y="2962079"/>
              <a:ext cx="1572745" cy="523221"/>
            </a:xfrm>
            <a:prstGeom prst="rect">
              <a:avLst/>
            </a:prstGeom>
            <a:noFill/>
          </p:spPr>
          <p:txBody>
            <a:bodyPr wrap="square" rtlCol="0">
              <a:spAutoFit/>
            </a:bodyPr>
            <a:lstStyle/>
            <a:p>
              <a:pPr algn="r"/>
              <a:r>
                <a:rPr lang="en-GB" sz="1400" dirty="0"/>
                <a:t>Off-axis parabolic (OAP) mirrors</a:t>
              </a:r>
            </a:p>
          </p:txBody>
        </p:sp>
        <p:cxnSp>
          <p:nvCxnSpPr>
            <p:cNvPr id="83" name="Straight Connector 82">
              <a:extLst>
                <a:ext uri="{FF2B5EF4-FFF2-40B4-BE49-F238E27FC236}">
                  <a16:creationId xmlns:a16="http://schemas.microsoft.com/office/drawing/2014/main" id="{5F11BDDC-EEA2-446E-358E-55D0B33BD5C7}"/>
                </a:ext>
              </a:extLst>
            </p:cNvPr>
            <p:cNvCxnSpPr>
              <a:cxnSpLocks/>
            </p:cNvCxnSpPr>
            <p:nvPr/>
          </p:nvCxnSpPr>
          <p:spPr>
            <a:xfrm flipH="1">
              <a:off x="4165519" y="3223555"/>
              <a:ext cx="458588" cy="252990"/>
            </a:xfrm>
            <a:prstGeom prst="line">
              <a:avLst/>
            </a:prstGeom>
            <a:ln w="28575">
              <a:solidFill>
                <a:schemeClr val="tx1">
                  <a:lumMod val="65000"/>
                  <a:lumOff val="35000"/>
                </a:schemeClr>
              </a:solidFill>
              <a:prstDash val="sysDash"/>
            </a:ln>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5E24D195-D594-A945-80F1-2F98279EBDFC}"/>
                </a:ext>
              </a:extLst>
            </p:cNvPr>
            <p:cNvCxnSpPr>
              <a:cxnSpLocks/>
            </p:cNvCxnSpPr>
            <p:nvPr/>
          </p:nvCxnSpPr>
          <p:spPr>
            <a:xfrm flipH="1">
              <a:off x="4016444" y="3223555"/>
              <a:ext cx="607663" cy="1481596"/>
            </a:xfrm>
            <a:prstGeom prst="line">
              <a:avLst/>
            </a:prstGeom>
            <a:ln w="28575">
              <a:solidFill>
                <a:schemeClr val="tx1">
                  <a:lumMod val="65000"/>
                  <a:lumOff val="35000"/>
                </a:schemeClr>
              </a:solidFill>
              <a:prstDash val="sysDash"/>
            </a:ln>
          </p:spPr>
          <p:style>
            <a:lnRef idx="3">
              <a:schemeClr val="dk1"/>
            </a:lnRef>
            <a:fillRef idx="0">
              <a:schemeClr val="dk1"/>
            </a:fillRef>
            <a:effectRef idx="2">
              <a:schemeClr val="dk1"/>
            </a:effectRef>
            <a:fontRef idx="minor">
              <a:schemeClr val="tx1"/>
            </a:fontRef>
          </p:style>
        </p:cxnSp>
        <p:sp>
          <p:nvSpPr>
            <p:cNvPr id="89" name="TextBox 88">
              <a:extLst>
                <a:ext uri="{FF2B5EF4-FFF2-40B4-BE49-F238E27FC236}">
                  <a16:creationId xmlns:a16="http://schemas.microsoft.com/office/drawing/2014/main" id="{34003609-35F3-418C-CC0C-12FDD220E54E}"/>
                </a:ext>
              </a:extLst>
            </p:cNvPr>
            <p:cNvSpPr txBox="1"/>
            <p:nvPr/>
          </p:nvSpPr>
          <p:spPr>
            <a:xfrm>
              <a:off x="3643385" y="3004492"/>
              <a:ext cx="638316" cy="253916"/>
            </a:xfrm>
            <a:prstGeom prst="rect">
              <a:avLst/>
            </a:prstGeom>
            <a:noFill/>
          </p:spPr>
          <p:txBody>
            <a:bodyPr wrap="none" rtlCol="0">
              <a:spAutoFit/>
            </a:bodyPr>
            <a:lstStyle/>
            <a:p>
              <a:pPr algn="r"/>
              <a:r>
                <a:rPr lang="en-GB" sz="1050" i="1" dirty="0">
                  <a:solidFill>
                    <a:schemeClr val="tx1">
                      <a:lumMod val="50000"/>
                      <a:lumOff val="50000"/>
                    </a:schemeClr>
                  </a:solidFill>
                </a:rPr>
                <a:t>RFL=4”</a:t>
              </a:r>
            </a:p>
          </p:txBody>
        </p:sp>
        <p:sp>
          <p:nvSpPr>
            <p:cNvPr id="90" name="TextBox 89">
              <a:extLst>
                <a:ext uri="{FF2B5EF4-FFF2-40B4-BE49-F238E27FC236}">
                  <a16:creationId xmlns:a16="http://schemas.microsoft.com/office/drawing/2014/main" id="{CA26637C-7ABA-FD49-8C5E-C32089AEA0C9}"/>
                </a:ext>
              </a:extLst>
            </p:cNvPr>
            <p:cNvSpPr txBox="1"/>
            <p:nvPr/>
          </p:nvSpPr>
          <p:spPr>
            <a:xfrm>
              <a:off x="3605191" y="5023007"/>
              <a:ext cx="638316" cy="253916"/>
            </a:xfrm>
            <a:prstGeom prst="rect">
              <a:avLst/>
            </a:prstGeom>
            <a:noFill/>
          </p:spPr>
          <p:txBody>
            <a:bodyPr wrap="none" rtlCol="0">
              <a:spAutoFit/>
            </a:bodyPr>
            <a:lstStyle/>
            <a:p>
              <a:pPr algn="r"/>
              <a:r>
                <a:rPr lang="en-GB" sz="1050" i="1" dirty="0">
                  <a:solidFill>
                    <a:schemeClr val="tx1">
                      <a:lumMod val="50000"/>
                      <a:lumOff val="50000"/>
                    </a:schemeClr>
                  </a:solidFill>
                </a:rPr>
                <a:t>RFL=8”</a:t>
              </a:r>
            </a:p>
          </p:txBody>
        </p:sp>
        <p:sp>
          <p:nvSpPr>
            <p:cNvPr id="91" name="TextBox 90">
              <a:extLst>
                <a:ext uri="{FF2B5EF4-FFF2-40B4-BE49-F238E27FC236}">
                  <a16:creationId xmlns:a16="http://schemas.microsoft.com/office/drawing/2014/main" id="{7CC1FBDB-A384-96FE-0D84-325E59FCBE52}"/>
                </a:ext>
              </a:extLst>
            </p:cNvPr>
            <p:cNvSpPr txBox="1"/>
            <p:nvPr/>
          </p:nvSpPr>
          <p:spPr>
            <a:xfrm>
              <a:off x="4482198" y="3407620"/>
              <a:ext cx="1587294" cy="253916"/>
            </a:xfrm>
            <a:prstGeom prst="rect">
              <a:avLst/>
            </a:prstGeom>
            <a:noFill/>
          </p:spPr>
          <p:txBody>
            <a:bodyPr wrap="none" rtlCol="0">
              <a:spAutoFit/>
            </a:bodyPr>
            <a:lstStyle/>
            <a:p>
              <a:pPr algn="r"/>
              <a:r>
                <a:rPr lang="en-GB" sz="1050" i="1" dirty="0">
                  <a:solidFill>
                    <a:schemeClr val="tx1">
                      <a:lumMod val="50000"/>
                      <a:lumOff val="50000"/>
                    </a:schemeClr>
                  </a:solidFill>
                </a:rPr>
                <a:t>Protected silver coating</a:t>
              </a:r>
              <a:endParaRPr lang="en-GB" sz="1050" dirty="0">
                <a:solidFill>
                  <a:schemeClr val="tx1">
                    <a:lumMod val="50000"/>
                    <a:lumOff val="50000"/>
                  </a:schemeClr>
                </a:solidFill>
              </a:endParaRPr>
            </a:p>
          </p:txBody>
        </p:sp>
      </p:grpSp>
      <p:pic>
        <p:nvPicPr>
          <p:cNvPr id="114" name="Picture 113">
            <a:extLst>
              <a:ext uri="{FF2B5EF4-FFF2-40B4-BE49-F238E27FC236}">
                <a16:creationId xmlns:a16="http://schemas.microsoft.com/office/drawing/2014/main" id="{09D082F6-BC17-13E1-C0FD-32890FFBF724}"/>
              </a:ext>
            </a:extLst>
          </p:cNvPr>
          <p:cNvPicPr>
            <a:picLocks noChangeAspect="1"/>
          </p:cNvPicPr>
          <p:nvPr/>
        </p:nvPicPr>
        <p:blipFill>
          <a:blip r:embed="rId5"/>
          <a:stretch>
            <a:fillRect/>
          </a:stretch>
        </p:blipFill>
        <p:spPr>
          <a:xfrm>
            <a:off x="6755900" y="1702617"/>
            <a:ext cx="5349516" cy="3240000"/>
          </a:xfrm>
          <a:prstGeom prst="rect">
            <a:avLst/>
          </a:prstGeom>
        </p:spPr>
      </p:pic>
      <p:sp>
        <p:nvSpPr>
          <p:cNvPr id="2" name="Title 1">
            <a:extLst>
              <a:ext uri="{FF2B5EF4-FFF2-40B4-BE49-F238E27FC236}">
                <a16:creationId xmlns:a16="http://schemas.microsoft.com/office/drawing/2014/main" id="{D0094972-A514-B172-B4F6-C52E7B1279FC}"/>
              </a:ext>
            </a:extLst>
          </p:cNvPr>
          <p:cNvSpPr>
            <a:spLocks noGrp="1"/>
          </p:cNvSpPr>
          <p:nvPr>
            <p:ph type="title"/>
          </p:nvPr>
        </p:nvSpPr>
        <p:spPr/>
        <p:txBody>
          <a:bodyPr/>
          <a:lstStyle/>
          <a:p>
            <a:r>
              <a:rPr lang="en-US" dirty="0"/>
              <a:t>3. Designing for a short-pulse facility</a:t>
            </a:r>
            <a:endParaRPr lang="en-US" noProof="0" dirty="0"/>
          </a:p>
        </p:txBody>
      </p:sp>
      <p:sp>
        <p:nvSpPr>
          <p:cNvPr id="5" name="Slide Number Placeholder 4">
            <a:extLst>
              <a:ext uri="{FF2B5EF4-FFF2-40B4-BE49-F238E27FC236}">
                <a16:creationId xmlns:a16="http://schemas.microsoft.com/office/drawing/2014/main" id="{EECD2F2B-A096-903A-8383-AAAC3570AD2C}"/>
              </a:ext>
            </a:extLst>
          </p:cNvPr>
          <p:cNvSpPr>
            <a:spLocks noGrp="1"/>
          </p:cNvSpPr>
          <p:nvPr>
            <p:ph type="sldNum" sz="quarter" idx="12"/>
          </p:nvPr>
        </p:nvSpPr>
        <p:spPr/>
        <p:txBody>
          <a:bodyPr/>
          <a:lstStyle/>
          <a:p>
            <a:fld id="{330EA680-D336-4FF7-8B7A-9848BB0A1C32}" type="slidenum">
              <a:rPr lang="en-GB" smtClean="0"/>
              <a:t>8</a:t>
            </a:fld>
            <a:endParaRPr lang="en-GB"/>
          </a:p>
        </p:txBody>
      </p:sp>
      <p:sp>
        <p:nvSpPr>
          <p:cNvPr id="6" name="Text Placeholder 5">
            <a:extLst>
              <a:ext uri="{FF2B5EF4-FFF2-40B4-BE49-F238E27FC236}">
                <a16:creationId xmlns:a16="http://schemas.microsoft.com/office/drawing/2014/main" id="{5645E996-4FF9-83EB-B0A7-0C0B1A1C255D}"/>
              </a:ext>
            </a:extLst>
          </p:cNvPr>
          <p:cNvSpPr>
            <a:spLocks noGrp="1"/>
          </p:cNvSpPr>
          <p:nvPr>
            <p:ph type="body" sz="quarter" idx="13"/>
          </p:nvPr>
        </p:nvSpPr>
        <p:spPr/>
        <p:txBody>
          <a:bodyPr/>
          <a:lstStyle/>
          <a:p>
            <a:r>
              <a:rPr lang="en-US" dirty="0"/>
              <a:t>Design of the acquisition system: description</a:t>
            </a:r>
            <a:r>
              <a:rPr lang="en-US" noProof="0" dirty="0"/>
              <a:t> of the components</a:t>
            </a:r>
          </a:p>
        </p:txBody>
      </p:sp>
      <p:sp>
        <p:nvSpPr>
          <p:cNvPr id="7" name="Date Placeholder 6">
            <a:extLst>
              <a:ext uri="{FF2B5EF4-FFF2-40B4-BE49-F238E27FC236}">
                <a16:creationId xmlns:a16="http://schemas.microsoft.com/office/drawing/2014/main" id="{6B95762F-73A2-7ED8-EBFE-727A41171E97}"/>
              </a:ext>
            </a:extLst>
          </p:cNvPr>
          <p:cNvSpPr>
            <a:spLocks noGrp="1"/>
          </p:cNvSpPr>
          <p:nvPr>
            <p:ph type="dt" sz="half" idx="14"/>
          </p:nvPr>
        </p:nvSpPr>
        <p:spPr/>
        <p:txBody>
          <a:bodyPr/>
          <a:lstStyle/>
          <a:p>
            <a:r>
              <a:rPr lang="en-US"/>
              <a:t>October 15th, 2025</a:t>
            </a:r>
            <a:endParaRPr lang="en-GB" dirty="0"/>
          </a:p>
        </p:txBody>
      </p:sp>
      <p:sp>
        <p:nvSpPr>
          <p:cNvPr id="8" name="Footer Placeholder 7">
            <a:extLst>
              <a:ext uri="{FF2B5EF4-FFF2-40B4-BE49-F238E27FC236}">
                <a16:creationId xmlns:a16="http://schemas.microsoft.com/office/drawing/2014/main" id="{FFE46011-BA5F-FF73-6988-4AAF3C9EC738}"/>
              </a:ext>
            </a:extLst>
          </p:cNvPr>
          <p:cNvSpPr>
            <a:spLocks noGrp="1"/>
          </p:cNvSpPr>
          <p:nvPr>
            <p:ph type="ftr" sz="quarter" idx="3"/>
          </p:nvPr>
        </p:nvSpPr>
        <p:spPr/>
        <p:txBody>
          <a:bodyPr/>
          <a:lstStyle/>
          <a:p>
            <a:r>
              <a:rPr lang="en-GB"/>
              <a:t>Cockcroft PGR Conference</a:t>
            </a:r>
            <a:endParaRPr lang="en-GB" dirty="0"/>
          </a:p>
        </p:txBody>
      </p:sp>
      <p:sp>
        <p:nvSpPr>
          <p:cNvPr id="53" name="TextBox 52">
            <a:extLst>
              <a:ext uri="{FF2B5EF4-FFF2-40B4-BE49-F238E27FC236}">
                <a16:creationId xmlns:a16="http://schemas.microsoft.com/office/drawing/2014/main" id="{E1BFB2F1-3A26-F01B-6129-1C28567E922C}"/>
              </a:ext>
            </a:extLst>
          </p:cNvPr>
          <p:cNvSpPr txBox="1"/>
          <p:nvPr/>
        </p:nvSpPr>
        <p:spPr>
          <a:xfrm>
            <a:off x="2179986" y="1457293"/>
            <a:ext cx="3578158" cy="276999"/>
          </a:xfrm>
          <a:prstGeom prst="rect">
            <a:avLst/>
          </a:prstGeom>
          <a:noFill/>
        </p:spPr>
        <p:txBody>
          <a:bodyPr wrap="square">
            <a:spAutoFit/>
          </a:bodyPr>
          <a:lstStyle/>
          <a:p>
            <a:pPr algn="ctr"/>
            <a:r>
              <a:rPr lang="en-US" sz="1200" b="1" i="1" noProof="0" dirty="0"/>
              <a:t>Figure 8</a:t>
            </a:r>
            <a:r>
              <a:rPr lang="en-US" sz="1200" b="1" dirty="0"/>
              <a:t>.</a:t>
            </a:r>
            <a:r>
              <a:rPr lang="en-US" sz="1200" noProof="0" dirty="0"/>
              <a:t> Schematic of the CTR imaging system.</a:t>
            </a:r>
          </a:p>
        </p:txBody>
      </p:sp>
      <p:sp>
        <p:nvSpPr>
          <p:cNvPr id="56" name="Rectangle 55">
            <a:extLst>
              <a:ext uri="{FF2B5EF4-FFF2-40B4-BE49-F238E27FC236}">
                <a16:creationId xmlns:a16="http://schemas.microsoft.com/office/drawing/2014/main" id="{6903BBB9-560A-D423-1F2C-D576C5098442}"/>
              </a:ext>
            </a:extLst>
          </p:cNvPr>
          <p:cNvSpPr/>
          <p:nvPr/>
        </p:nvSpPr>
        <p:spPr>
          <a:xfrm>
            <a:off x="2642769" y="2493085"/>
            <a:ext cx="577046" cy="2267345"/>
          </a:xfrm>
          <a:prstGeom prst="rect">
            <a:avLst/>
          </a:prstGeom>
          <a:solidFill>
            <a:schemeClr val="bg1">
              <a:lumMod val="65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59" name="Rectangle 58">
            <a:extLst>
              <a:ext uri="{FF2B5EF4-FFF2-40B4-BE49-F238E27FC236}">
                <a16:creationId xmlns:a16="http://schemas.microsoft.com/office/drawing/2014/main" id="{0706F6FE-C413-99FD-69BA-6CE766E7EEF2}"/>
              </a:ext>
            </a:extLst>
          </p:cNvPr>
          <p:cNvSpPr/>
          <p:nvPr/>
        </p:nvSpPr>
        <p:spPr>
          <a:xfrm>
            <a:off x="2642770" y="2281033"/>
            <a:ext cx="577046" cy="58769"/>
          </a:xfrm>
          <a:prstGeom prst="rect">
            <a:avLst/>
          </a:prstGeom>
          <a:solidFill>
            <a:schemeClr val="bg1">
              <a:lumMod val="65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60" name="Rectangle 59">
            <a:extLst>
              <a:ext uri="{FF2B5EF4-FFF2-40B4-BE49-F238E27FC236}">
                <a16:creationId xmlns:a16="http://schemas.microsoft.com/office/drawing/2014/main" id="{81E6DF9D-B436-B42A-DDCC-052A4AC7D8E2}"/>
              </a:ext>
            </a:extLst>
          </p:cNvPr>
          <p:cNvSpPr/>
          <p:nvPr/>
        </p:nvSpPr>
        <p:spPr>
          <a:xfrm>
            <a:off x="2642769" y="2390551"/>
            <a:ext cx="577046" cy="58769"/>
          </a:xfrm>
          <a:prstGeom prst="rect">
            <a:avLst/>
          </a:prstGeom>
          <a:solidFill>
            <a:schemeClr val="bg1">
              <a:lumMod val="65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61" name="Rectangle 60">
            <a:extLst>
              <a:ext uri="{FF2B5EF4-FFF2-40B4-BE49-F238E27FC236}">
                <a16:creationId xmlns:a16="http://schemas.microsoft.com/office/drawing/2014/main" id="{76EB8B02-428C-08AD-D2E7-933E8036AA28}"/>
              </a:ext>
            </a:extLst>
          </p:cNvPr>
          <p:cNvSpPr/>
          <p:nvPr/>
        </p:nvSpPr>
        <p:spPr>
          <a:xfrm>
            <a:off x="2649470" y="4799998"/>
            <a:ext cx="577046" cy="58769"/>
          </a:xfrm>
          <a:prstGeom prst="rect">
            <a:avLst/>
          </a:prstGeom>
          <a:solidFill>
            <a:schemeClr val="bg1">
              <a:lumMod val="65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62" name="Rectangle 61">
            <a:extLst>
              <a:ext uri="{FF2B5EF4-FFF2-40B4-BE49-F238E27FC236}">
                <a16:creationId xmlns:a16="http://schemas.microsoft.com/office/drawing/2014/main" id="{229A3769-E8C8-918C-8C21-3B4D220F13CB}"/>
              </a:ext>
            </a:extLst>
          </p:cNvPr>
          <p:cNvSpPr/>
          <p:nvPr/>
        </p:nvSpPr>
        <p:spPr>
          <a:xfrm>
            <a:off x="2649470" y="4895155"/>
            <a:ext cx="577046" cy="58769"/>
          </a:xfrm>
          <a:prstGeom prst="rect">
            <a:avLst/>
          </a:prstGeom>
          <a:solidFill>
            <a:schemeClr val="bg1">
              <a:lumMod val="65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64" name="Rectangle 63">
            <a:extLst>
              <a:ext uri="{FF2B5EF4-FFF2-40B4-BE49-F238E27FC236}">
                <a16:creationId xmlns:a16="http://schemas.microsoft.com/office/drawing/2014/main" id="{04932C5D-8DFB-2A10-F2E1-DA77C306E8C9}"/>
              </a:ext>
            </a:extLst>
          </p:cNvPr>
          <p:cNvSpPr/>
          <p:nvPr/>
        </p:nvSpPr>
        <p:spPr>
          <a:xfrm>
            <a:off x="3219815" y="2919230"/>
            <a:ext cx="135622" cy="691479"/>
          </a:xfrm>
          <a:prstGeom prst="rect">
            <a:avLst/>
          </a:prstGeom>
          <a:gradFill flip="none" rotWithShape="1">
            <a:gsLst>
              <a:gs pos="0">
                <a:schemeClr val="bg1">
                  <a:lumMod val="50000"/>
                </a:schemeClr>
              </a:gs>
              <a:gs pos="48000">
                <a:schemeClr val="bg1">
                  <a:lumMod val="85000"/>
                </a:schemeClr>
              </a:gs>
              <a:gs pos="100000">
                <a:schemeClr val="bg1">
                  <a:lumMod val="50000"/>
                </a:schemeClr>
              </a:gs>
            </a:gsLst>
            <a:lin ang="54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cxnSp>
        <p:nvCxnSpPr>
          <p:cNvPr id="65" name="Straight Connector 64">
            <a:extLst>
              <a:ext uri="{FF2B5EF4-FFF2-40B4-BE49-F238E27FC236}">
                <a16:creationId xmlns:a16="http://schemas.microsoft.com/office/drawing/2014/main" id="{A0E054A0-6562-6883-2444-6E9E15603A9F}"/>
              </a:ext>
            </a:extLst>
          </p:cNvPr>
          <p:cNvCxnSpPr>
            <a:cxnSpLocks/>
            <a:stCxn id="62" idx="2"/>
            <a:endCxn id="59" idx="0"/>
          </p:cNvCxnSpPr>
          <p:nvPr/>
        </p:nvCxnSpPr>
        <p:spPr>
          <a:xfrm flipH="1" flipV="1">
            <a:off x="2931294" y="2281033"/>
            <a:ext cx="6700" cy="2672891"/>
          </a:xfrm>
          <a:prstGeom prst="line">
            <a:avLst/>
          </a:prstGeom>
          <a:ln w="28575" cap="flat" cmpd="sng" algn="ctr">
            <a:solidFill>
              <a:schemeClr val="accent4">
                <a:lumMod val="5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Connector 65">
            <a:extLst>
              <a:ext uri="{FF2B5EF4-FFF2-40B4-BE49-F238E27FC236}">
                <a16:creationId xmlns:a16="http://schemas.microsoft.com/office/drawing/2014/main" id="{159EC2DE-5B4C-2A7A-54F9-91AF5B14CF7F}"/>
              </a:ext>
            </a:extLst>
          </p:cNvPr>
          <p:cNvCxnSpPr>
            <a:cxnSpLocks/>
          </p:cNvCxnSpPr>
          <p:nvPr/>
        </p:nvCxnSpPr>
        <p:spPr>
          <a:xfrm rot="16200000">
            <a:off x="3003145" y="3269353"/>
            <a:ext cx="69550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7CDB226-7178-06C1-AA88-831F7F85824E}"/>
              </a:ext>
            </a:extLst>
          </p:cNvPr>
          <p:cNvSpPr txBox="1"/>
          <p:nvPr/>
        </p:nvSpPr>
        <p:spPr>
          <a:xfrm rot="16200000">
            <a:off x="2374212" y="4232626"/>
            <a:ext cx="904999" cy="342609"/>
          </a:xfrm>
          <a:prstGeom prst="rect">
            <a:avLst/>
          </a:prstGeom>
          <a:noFill/>
        </p:spPr>
        <p:txBody>
          <a:bodyPr wrap="none" rtlCol="0">
            <a:spAutoFit/>
          </a:bodyPr>
          <a:lstStyle/>
          <a:p>
            <a:pPr algn="ctr"/>
            <a:r>
              <a:rPr lang="en-US" sz="1200" dirty="0">
                <a:solidFill>
                  <a:schemeClr val="accent2">
                    <a:lumMod val="50000"/>
                  </a:schemeClr>
                </a:solidFill>
              </a:rPr>
              <a:t>e-beam</a:t>
            </a:r>
            <a:endParaRPr lang="en-US" sz="1200" noProof="0" dirty="0">
              <a:solidFill>
                <a:schemeClr val="accent2">
                  <a:lumMod val="50000"/>
                </a:schemeClr>
              </a:solidFill>
            </a:endParaRPr>
          </a:p>
        </p:txBody>
      </p:sp>
      <p:cxnSp>
        <p:nvCxnSpPr>
          <p:cNvPr id="72" name="Straight Connector 71">
            <a:extLst>
              <a:ext uri="{FF2B5EF4-FFF2-40B4-BE49-F238E27FC236}">
                <a16:creationId xmlns:a16="http://schemas.microsoft.com/office/drawing/2014/main" id="{3D89BA77-13A2-5D46-41CE-90188F764148}"/>
              </a:ext>
            </a:extLst>
          </p:cNvPr>
          <p:cNvCxnSpPr>
            <a:cxnSpLocks/>
          </p:cNvCxnSpPr>
          <p:nvPr/>
        </p:nvCxnSpPr>
        <p:spPr>
          <a:xfrm rot="16200000">
            <a:off x="1306697" y="3617105"/>
            <a:ext cx="267214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1707FF4-D4F3-2571-95A7-450853D4462C}"/>
              </a:ext>
            </a:extLst>
          </p:cNvPr>
          <p:cNvCxnSpPr>
            <a:cxnSpLocks/>
          </p:cNvCxnSpPr>
          <p:nvPr/>
        </p:nvCxnSpPr>
        <p:spPr>
          <a:xfrm rot="16200000">
            <a:off x="2899531" y="2601317"/>
            <a:ext cx="6405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DAC0266-8258-7B53-1AAF-C2C8F7CE7A67}"/>
              </a:ext>
            </a:extLst>
          </p:cNvPr>
          <p:cNvCxnSpPr>
            <a:cxnSpLocks/>
            <a:stCxn id="56" idx="3"/>
          </p:cNvCxnSpPr>
          <p:nvPr/>
        </p:nvCxnSpPr>
        <p:spPr>
          <a:xfrm rot="16200000">
            <a:off x="2867236" y="3274180"/>
            <a:ext cx="70515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2BED819-778F-3A44-DBCE-A94C5EE5CE52}"/>
              </a:ext>
            </a:extLst>
          </p:cNvPr>
          <p:cNvCxnSpPr>
            <a:cxnSpLocks/>
          </p:cNvCxnSpPr>
          <p:nvPr/>
        </p:nvCxnSpPr>
        <p:spPr>
          <a:xfrm flipV="1">
            <a:off x="3219814" y="2921601"/>
            <a:ext cx="0" cy="68910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1B1E6FC-4A30-7F01-CC6F-1A697C86E06C}"/>
              </a:ext>
            </a:extLst>
          </p:cNvPr>
          <p:cNvCxnSpPr>
            <a:cxnSpLocks/>
          </p:cNvCxnSpPr>
          <p:nvPr/>
        </p:nvCxnSpPr>
        <p:spPr>
          <a:xfrm rot="16200000" flipV="1">
            <a:off x="3287626" y="2853790"/>
            <a:ext cx="0" cy="1356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800D693F-F86B-8111-C3D7-B6B36C0F4755}"/>
              </a:ext>
            </a:extLst>
          </p:cNvPr>
          <p:cNvSpPr/>
          <p:nvPr/>
        </p:nvSpPr>
        <p:spPr>
          <a:xfrm flipH="1">
            <a:off x="3322623" y="3026785"/>
            <a:ext cx="56549" cy="476370"/>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A5F25454-D256-6912-1D95-92C1F5DCE1D4}"/>
              </a:ext>
            </a:extLst>
          </p:cNvPr>
          <p:cNvCxnSpPr>
            <a:cxnSpLocks/>
          </p:cNvCxnSpPr>
          <p:nvPr/>
        </p:nvCxnSpPr>
        <p:spPr>
          <a:xfrm rot="16200000">
            <a:off x="2551779" y="4285141"/>
            <a:ext cx="13360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7BA223B-2741-6903-4769-258DBA336E12}"/>
              </a:ext>
            </a:extLst>
          </p:cNvPr>
          <p:cNvCxnSpPr>
            <a:cxnSpLocks/>
          </p:cNvCxnSpPr>
          <p:nvPr/>
        </p:nvCxnSpPr>
        <p:spPr>
          <a:xfrm rot="16200000" flipV="1">
            <a:off x="3287626" y="3549293"/>
            <a:ext cx="0" cy="13562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1CF971EE-8558-524F-EBD0-5246F1A49850}"/>
              </a:ext>
            </a:extLst>
          </p:cNvPr>
          <p:cNvGrpSpPr/>
          <p:nvPr/>
        </p:nvGrpSpPr>
        <p:grpSpPr>
          <a:xfrm>
            <a:off x="3350897" y="1827597"/>
            <a:ext cx="2661727" cy="1191064"/>
            <a:chOff x="3368176" y="2122135"/>
            <a:chExt cx="2661727" cy="1191064"/>
          </a:xfrm>
        </p:grpSpPr>
        <p:cxnSp>
          <p:nvCxnSpPr>
            <p:cNvPr id="70" name="Straight Connector 69">
              <a:extLst>
                <a:ext uri="{FF2B5EF4-FFF2-40B4-BE49-F238E27FC236}">
                  <a16:creationId xmlns:a16="http://schemas.microsoft.com/office/drawing/2014/main" id="{AA1FD987-0B2B-FE66-4BDD-44C2E4B72419}"/>
                </a:ext>
              </a:extLst>
            </p:cNvPr>
            <p:cNvCxnSpPr>
              <a:cxnSpLocks/>
              <a:stCxn id="77" idx="0"/>
            </p:cNvCxnSpPr>
            <p:nvPr/>
          </p:nvCxnSpPr>
          <p:spPr>
            <a:xfrm flipV="1">
              <a:off x="3368176" y="2419195"/>
              <a:ext cx="396385" cy="894004"/>
            </a:xfrm>
            <a:prstGeom prst="line">
              <a:avLst/>
            </a:prstGeom>
            <a:ln w="28575">
              <a:solidFill>
                <a:schemeClr val="tx1">
                  <a:lumMod val="65000"/>
                  <a:lumOff val="35000"/>
                </a:schemeClr>
              </a:solidFill>
              <a:prstDash val="sysDash"/>
            </a:ln>
          </p:spPr>
          <p:style>
            <a:lnRef idx="3">
              <a:schemeClr val="dk1"/>
            </a:lnRef>
            <a:fillRef idx="0">
              <a:schemeClr val="dk1"/>
            </a:fillRef>
            <a:effectRef idx="2">
              <a:schemeClr val="dk1"/>
            </a:effectRef>
            <a:fontRef idx="minor">
              <a:schemeClr val="tx1"/>
            </a:fontRef>
          </p:style>
        </p:cxnSp>
        <p:sp>
          <p:nvSpPr>
            <p:cNvPr id="71" name="TextBox 70">
              <a:extLst>
                <a:ext uri="{FF2B5EF4-FFF2-40B4-BE49-F238E27FC236}">
                  <a16:creationId xmlns:a16="http://schemas.microsoft.com/office/drawing/2014/main" id="{156E09E7-695B-6D79-5470-9941E37CC2B7}"/>
                </a:ext>
              </a:extLst>
            </p:cNvPr>
            <p:cNvSpPr txBox="1"/>
            <p:nvPr/>
          </p:nvSpPr>
          <p:spPr>
            <a:xfrm>
              <a:off x="3774298" y="2122135"/>
              <a:ext cx="2255605" cy="307777"/>
            </a:xfrm>
            <a:prstGeom prst="rect">
              <a:avLst/>
            </a:prstGeom>
            <a:noFill/>
          </p:spPr>
          <p:txBody>
            <a:bodyPr wrap="square" rtlCol="0">
              <a:spAutoFit/>
            </a:bodyPr>
            <a:lstStyle/>
            <a:p>
              <a:pPr algn="ctr"/>
              <a:r>
                <a:rPr lang="en-US" sz="1400" noProof="0" dirty="0"/>
                <a:t>Vacuum viewport window</a:t>
              </a:r>
            </a:p>
          </p:txBody>
        </p:sp>
        <p:sp>
          <p:nvSpPr>
            <p:cNvPr id="92" name="TextBox 91">
              <a:extLst>
                <a:ext uri="{FF2B5EF4-FFF2-40B4-BE49-F238E27FC236}">
                  <a16:creationId xmlns:a16="http://schemas.microsoft.com/office/drawing/2014/main" id="{66B067BD-33B8-A061-4C48-A6558B2FCAF0}"/>
                </a:ext>
              </a:extLst>
            </p:cNvPr>
            <p:cNvSpPr txBox="1"/>
            <p:nvPr/>
          </p:nvSpPr>
          <p:spPr>
            <a:xfrm>
              <a:off x="4394332" y="2387863"/>
              <a:ext cx="1609690" cy="415498"/>
            </a:xfrm>
            <a:prstGeom prst="rect">
              <a:avLst/>
            </a:prstGeom>
            <a:noFill/>
          </p:spPr>
          <p:txBody>
            <a:bodyPr wrap="square" rtlCol="0">
              <a:spAutoFit/>
            </a:bodyPr>
            <a:lstStyle/>
            <a:p>
              <a:pPr algn="r"/>
              <a:r>
                <a:rPr lang="en-US" sz="1050" i="1" noProof="0" dirty="0">
                  <a:solidFill>
                    <a:schemeClr val="tx1">
                      <a:lumMod val="50000"/>
                      <a:lumOff val="50000"/>
                    </a:schemeClr>
                  </a:solidFill>
                </a:rPr>
                <a:t>High resistivity float zone silicon (HRFZ-Si) </a:t>
              </a:r>
            </a:p>
          </p:txBody>
        </p:sp>
      </p:grpSp>
      <p:grpSp>
        <p:nvGrpSpPr>
          <p:cNvPr id="100" name="Group 99">
            <a:extLst>
              <a:ext uri="{FF2B5EF4-FFF2-40B4-BE49-F238E27FC236}">
                <a16:creationId xmlns:a16="http://schemas.microsoft.com/office/drawing/2014/main" id="{38D254BB-46C6-E6E6-46DD-6AF012F96F2D}"/>
              </a:ext>
            </a:extLst>
          </p:cNvPr>
          <p:cNvGrpSpPr/>
          <p:nvPr/>
        </p:nvGrpSpPr>
        <p:grpSpPr>
          <a:xfrm>
            <a:off x="2998016" y="3555043"/>
            <a:ext cx="3757884" cy="1929025"/>
            <a:chOff x="3163057" y="3810464"/>
            <a:chExt cx="3757884" cy="1929025"/>
          </a:xfrm>
        </p:grpSpPr>
        <p:pic>
          <p:nvPicPr>
            <p:cNvPr id="55" name="Picture 54" descr="A graph and diagram of a graph&#10;&#10;AI-generated content may be incorrect.">
              <a:extLst>
                <a:ext uri="{FF2B5EF4-FFF2-40B4-BE49-F238E27FC236}">
                  <a16:creationId xmlns:a16="http://schemas.microsoft.com/office/drawing/2014/main" id="{EDF5032B-EC6E-3A01-2CFE-CF1B981024B9}"/>
                </a:ext>
              </a:extLst>
            </p:cNvPr>
            <p:cNvPicPr>
              <a:picLocks noChangeAspect="1"/>
            </p:cNvPicPr>
            <p:nvPr/>
          </p:nvPicPr>
          <p:blipFill>
            <a:blip r:embed="rId6">
              <a:extLst>
                <a:ext uri="{28A0092B-C50C-407E-A947-70E740481C1C}">
                  <a14:useLocalDpi xmlns:a14="http://schemas.microsoft.com/office/drawing/2010/main" val="0"/>
                </a:ext>
              </a:extLst>
            </a:blip>
            <a:srcRect l="64336" t="11990" r="894" b="10866"/>
            <a:stretch>
              <a:fillRect/>
            </a:stretch>
          </p:blipFill>
          <p:spPr>
            <a:xfrm>
              <a:off x="5422934" y="4084544"/>
              <a:ext cx="1211955" cy="1215152"/>
            </a:xfrm>
            <a:prstGeom prst="rect">
              <a:avLst/>
            </a:prstGeom>
          </p:spPr>
        </p:pic>
        <p:sp>
          <p:nvSpPr>
            <p:cNvPr id="57" name="Rectangle 56">
              <a:extLst>
                <a:ext uri="{FF2B5EF4-FFF2-40B4-BE49-F238E27FC236}">
                  <a16:creationId xmlns:a16="http://schemas.microsoft.com/office/drawing/2014/main" id="{75468289-360D-5B9A-D52A-84EB0C03EB74}"/>
                </a:ext>
              </a:extLst>
            </p:cNvPr>
            <p:cNvSpPr/>
            <p:nvPr/>
          </p:nvSpPr>
          <p:spPr>
            <a:xfrm rot="16200000">
              <a:off x="4598081" y="4640732"/>
              <a:ext cx="405346" cy="10347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78" name="TextBox 77">
              <a:extLst>
                <a:ext uri="{FF2B5EF4-FFF2-40B4-BE49-F238E27FC236}">
                  <a16:creationId xmlns:a16="http://schemas.microsoft.com/office/drawing/2014/main" id="{121F7126-D5E5-C3AD-4A1B-9D7B0B8DAB46}"/>
                </a:ext>
              </a:extLst>
            </p:cNvPr>
            <p:cNvSpPr txBox="1"/>
            <p:nvPr/>
          </p:nvSpPr>
          <p:spPr>
            <a:xfrm>
              <a:off x="4447325" y="5103684"/>
              <a:ext cx="1072630" cy="406746"/>
            </a:xfrm>
            <a:prstGeom prst="rect">
              <a:avLst/>
            </a:prstGeom>
            <a:noFill/>
          </p:spPr>
          <p:txBody>
            <a:bodyPr wrap="none" rtlCol="0">
              <a:spAutoFit/>
            </a:bodyPr>
            <a:lstStyle/>
            <a:p>
              <a:pPr algn="ctr"/>
              <a:r>
                <a:rPr lang="en-US" sz="1400" dirty="0" err="1"/>
                <a:t>Pyrocam</a:t>
              </a:r>
              <a:endParaRPr lang="en-US" sz="1400" noProof="0" dirty="0"/>
            </a:p>
          </p:txBody>
        </p:sp>
        <p:sp>
          <p:nvSpPr>
            <p:cNvPr id="79" name="Rectangle 78">
              <a:extLst>
                <a:ext uri="{FF2B5EF4-FFF2-40B4-BE49-F238E27FC236}">
                  <a16:creationId xmlns:a16="http://schemas.microsoft.com/office/drawing/2014/main" id="{4298DA96-709A-2784-0DF7-0DFC7DEEEB45}"/>
                </a:ext>
              </a:extLst>
            </p:cNvPr>
            <p:cNvSpPr/>
            <p:nvPr/>
          </p:nvSpPr>
          <p:spPr>
            <a:xfrm rot="16200000">
              <a:off x="4546575" y="4537975"/>
              <a:ext cx="830742" cy="308982"/>
            </a:xfrm>
            <a:prstGeom prst="rect">
              <a:avLst/>
            </a:prstGeom>
            <a:solidFill>
              <a:srgbClr val="00206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85" name="TextBox 84">
              <a:extLst>
                <a:ext uri="{FF2B5EF4-FFF2-40B4-BE49-F238E27FC236}">
                  <a16:creationId xmlns:a16="http://schemas.microsoft.com/office/drawing/2014/main" id="{D79FE396-1386-21E7-8643-F15618925A11}"/>
                </a:ext>
              </a:extLst>
            </p:cNvPr>
            <p:cNvSpPr txBox="1"/>
            <p:nvPr/>
          </p:nvSpPr>
          <p:spPr>
            <a:xfrm>
              <a:off x="5393750" y="5055419"/>
              <a:ext cx="1268559" cy="253916"/>
            </a:xfrm>
            <a:prstGeom prst="rect">
              <a:avLst/>
            </a:prstGeom>
            <a:noFill/>
          </p:spPr>
          <p:txBody>
            <a:bodyPr wrap="square" rtlCol="0">
              <a:spAutoFit/>
            </a:bodyPr>
            <a:lstStyle/>
            <a:p>
              <a:pPr algn="ctr"/>
              <a:r>
                <a:rPr lang="en-US" sz="1050" i="1" noProof="0" dirty="0">
                  <a:solidFill>
                    <a:schemeClr val="bg1"/>
                  </a:solidFill>
                  <a:effectLst>
                    <a:outerShdw blurRad="38100" dist="38100" dir="2700000" algn="tl">
                      <a:srgbClr val="000000">
                        <a:alpha val="43137"/>
                      </a:srgbClr>
                    </a:outerShdw>
                  </a:effectLst>
                </a:rPr>
                <a:t>2x magnification</a:t>
              </a:r>
            </a:p>
          </p:txBody>
        </p:sp>
        <p:sp>
          <p:nvSpPr>
            <p:cNvPr id="86" name="TextBox 85">
              <a:extLst>
                <a:ext uri="{FF2B5EF4-FFF2-40B4-BE49-F238E27FC236}">
                  <a16:creationId xmlns:a16="http://schemas.microsoft.com/office/drawing/2014/main" id="{EEB0828A-0B94-1C37-BC32-D7A28372C06B}"/>
                </a:ext>
              </a:extLst>
            </p:cNvPr>
            <p:cNvSpPr txBox="1"/>
            <p:nvPr/>
          </p:nvSpPr>
          <p:spPr>
            <a:xfrm>
              <a:off x="5135117" y="3810464"/>
              <a:ext cx="1785824" cy="307777"/>
            </a:xfrm>
            <a:prstGeom prst="rect">
              <a:avLst/>
            </a:prstGeom>
            <a:noFill/>
          </p:spPr>
          <p:txBody>
            <a:bodyPr wrap="square" rtlCol="0">
              <a:spAutoFit/>
            </a:bodyPr>
            <a:lstStyle/>
            <a:p>
              <a:pPr algn="ctr"/>
              <a:r>
                <a:rPr lang="en-US" sz="1400" noProof="0" dirty="0"/>
                <a:t>CTR</a:t>
              </a:r>
              <a:r>
                <a:rPr lang="en-US" sz="1400" dirty="0"/>
                <a:t> </a:t>
              </a:r>
              <a:r>
                <a:rPr lang="en-US" sz="1400" noProof="0" dirty="0"/>
                <a:t>spatial image</a:t>
              </a:r>
            </a:p>
          </p:txBody>
        </p:sp>
        <p:sp>
          <p:nvSpPr>
            <p:cNvPr id="87" name="Isosceles Triangle 86">
              <a:extLst>
                <a:ext uri="{FF2B5EF4-FFF2-40B4-BE49-F238E27FC236}">
                  <a16:creationId xmlns:a16="http://schemas.microsoft.com/office/drawing/2014/main" id="{6DE93E2D-279B-128B-CF66-FDD1F6625D0D}"/>
                </a:ext>
              </a:extLst>
            </p:cNvPr>
            <p:cNvSpPr/>
            <p:nvPr/>
          </p:nvSpPr>
          <p:spPr>
            <a:xfrm rot="5400000">
              <a:off x="5585686" y="4624543"/>
              <a:ext cx="279239" cy="135829"/>
            </a:xfrm>
            <a:prstGeom prst="triangle">
              <a:avLst/>
            </a:prstGeom>
            <a:solidFill>
              <a:schemeClr val="bg1">
                <a:lumMod val="6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8" name="TextBox 87">
              <a:extLst>
                <a:ext uri="{FF2B5EF4-FFF2-40B4-BE49-F238E27FC236}">
                  <a16:creationId xmlns:a16="http://schemas.microsoft.com/office/drawing/2014/main" id="{132806C8-1A57-9675-3560-7C5E0538B869}"/>
                </a:ext>
              </a:extLst>
            </p:cNvPr>
            <p:cNvSpPr txBox="1"/>
            <p:nvPr/>
          </p:nvSpPr>
          <p:spPr>
            <a:xfrm>
              <a:off x="3163057" y="5323991"/>
              <a:ext cx="2266967" cy="415498"/>
            </a:xfrm>
            <a:prstGeom prst="rect">
              <a:avLst/>
            </a:prstGeom>
            <a:noFill/>
          </p:spPr>
          <p:txBody>
            <a:bodyPr wrap="none" rtlCol="0">
              <a:spAutoFit/>
            </a:bodyPr>
            <a:lstStyle/>
            <a:p>
              <a:pPr algn="r"/>
              <a:r>
                <a:rPr lang="en-GB" sz="1050" i="1" dirty="0" err="1">
                  <a:solidFill>
                    <a:schemeClr val="tx1">
                      <a:lumMod val="50000"/>
                      <a:lumOff val="50000"/>
                    </a:schemeClr>
                  </a:solidFill>
                </a:rPr>
                <a:t>Pyrocam</a:t>
              </a:r>
              <a:r>
                <a:rPr lang="en-GB" sz="1050" i="1" dirty="0">
                  <a:solidFill>
                    <a:schemeClr val="tx1">
                      <a:lumMod val="50000"/>
                      <a:lumOff val="50000"/>
                    </a:schemeClr>
                  </a:solidFill>
                </a:rPr>
                <a:t>™ IIIHR GigE 160x160 </a:t>
              </a:r>
              <a:r>
                <a:rPr lang="en-GB" sz="1050" i="1" dirty="0" err="1">
                  <a:solidFill>
                    <a:schemeClr val="tx1">
                      <a:lumMod val="50000"/>
                      <a:lumOff val="50000"/>
                    </a:schemeClr>
                  </a:solidFill>
                </a:rPr>
                <a:t>px</a:t>
              </a:r>
              <a:endParaRPr lang="en-GB" sz="1050" i="1" dirty="0">
                <a:solidFill>
                  <a:schemeClr val="tx1">
                    <a:lumMod val="50000"/>
                    <a:lumOff val="50000"/>
                  </a:schemeClr>
                </a:solidFill>
              </a:endParaRPr>
            </a:p>
            <a:p>
              <a:pPr algn="r"/>
              <a:r>
                <a:rPr lang="en-GB" sz="1050" i="1" dirty="0">
                  <a:solidFill>
                    <a:schemeClr val="tx1">
                      <a:lumMod val="50000"/>
                      <a:lumOff val="50000"/>
                    </a:schemeClr>
                  </a:solidFill>
                </a:rPr>
                <a:t>13 to 355 nm and 1.06 to 3000 </a:t>
              </a:r>
              <a:r>
                <a:rPr lang="en-GB" sz="1050" i="1" dirty="0" err="1">
                  <a:solidFill>
                    <a:schemeClr val="tx1">
                      <a:lumMod val="50000"/>
                      <a:lumOff val="50000"/>
                    </a:schemeClr>
                  </a:solidFill>
                </a:rPr>
                <a:t>μm</a:t>
              </a:r>
              <a:endParaRPr lang="en-GB" sz="1050" dirty="0">
                <a:solidFill>
                  <a:schemeClr val="tx1">
                    <a:lumMod val="50000"/>
                    <a:lumOff val="50000"/>
                  </a:schemeClr>
                </a:solidFill>
              </a:endParaRPr>
            </a:p>
          </p:txBody>
        </p:sp>
        <p:sp>
          <p:nvSpPr>
            <p:cNvPr id="93" name="Isosceles Triangle 92">
              <a:extLst>
                <a:ext uri="{FF2B5EF4-FFF2-40B4-BE49-F238E27FC236}">
                  <a16:creationId xmlns:a16="http://schemas.microsoft.com/office/drawing/2014/main" id="{6ECC784B-BC12-6CDF-9CED-B7B9B66999DA}"/>
                </a:ext>
              </a:extLst>
            </p:cNvPr>
            <p:cNvSpPr/>
            <p:nvPr/>
          </p:nvSpPr>
          <p:spPr>
            <a:xfrm rot="16200000">
              <a:off x="5282158" y="4352406"/>
              <a:ext cx="139509" cy="680775"/>
            </a:xfrm>
            <a:prstGeom prst="triangle">
              <a:avLst/>
            </a:prstGeom>
            <a:solidFill>
              <a:schemeClr val="bg1">
                <a:lumMod val="6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F8762E0B-80E0-87E9-2CA2-13052C6F78CB}"/>
              </a:ext>
            </a:extLst>
          </p:cNvPr>
          <p:cNvGrpSpPr/>
          <p:nvPr/>
        </p:nvGrpSpPr>
        <p:grpSpPr>
          <a:xfrm>
            <a:off x="130969" y="1947223"/>
            <a:ext cx="2973120" cy="1501148"/>
            <a:chOff x="296010" y="2202644"/>
            <a:chExt cx="2973120" cy="1501148"/>
          </a:xfrm>
        </p:grpSpPr>
        <p:pic>
          <p:nvPicPr>
            <p:cNvPr id="95" name="Picture 94">
              <a:extLst>
                <a:ext uri="{FF2B5EF4-FFF2-40B4-BE49-F238E27FC236}">
                  <a16:creationId xmlns:a16="http://schemas.microsoft.com/office/drawing/2014/main" id="{E6BDBAEB-BF7F-C6EE-1EEB-3959F046CB3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96010" y="2202644"/>
              <a:ext cx="2305348" cy="1443677"/>
            </a:xfrm>
            <a:prstGeom prst="rect">
              <a:avLst/>
            </a:prstGeom>
          </p:spPr>
        </p:pic>
        <p:cxnSp>
          <p:nvCxnSpPr>
            <p:cNvPr id="67" name="Straight Connector 66">
              <a:extLst>
                <a:ext uri="{FF2B5EF4-FFF2-40B4-BE49-F238E27FC236}">
                  <a16:creationId xmlns:a16="http://schemas.microsoft.com/office/drawing/2014/main" id="{DE056105-59B6-A9BA-0143-DF6465EE4012}"/>
                </a:ext>
              </a:extLst>
            </p:cNvPr>
            <p:cNvCxnSpPr>
              <a:cxnSpLocks/>
            </p:cNvCxnSpPr>
            <p:nvPr/>
          </p:nvCxnSpPr>
          <p:spPr>
            <a:xfrm flipV="1">
              <a:off x="2906301" y="3326713"/>
              <a:ext cx="362829" cy="37707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38A4DDA-5661-4D2C-F949-CE776F116C74}"/>
                </a:ext>
              </a:extLst>
            </p:cNvPr>
            <p:cNvSpPr txBox="1"/>
            <p:nvPr/>
          </p:nvSpPr>
          <p:spPr>
            <a:xfrm>
              <a:off x="2066391" y="2936526"/>
              <a:ext cx="677225" cy="523220"/>
            </a:xfrm>
            <a:prstGeom prst="rect">
              <a:avLst/>
            </a:prstGeom>
            <a:noFill/>
          </p:spPr>
          <p:txBody>
            <a:bodyPr wrap="square" rtlCol="0">
              <a:spAutoFit/>
            </a:bodyPr>
            <a:lstStyle/>
            <a:p>
              <a:pPr algn="ctr"/>
              <a:r>
                <a:rPr lang="en-US" sz="1400" dirty="0"/>
                <a:t>TR target</a:t>
              </a:r>
              <a:endParaRPr lang="en-US" sz="1400" noProof="0" dirty="0"/>
            </a:p>
          </p:txBody>
        </p:sp>
        <p:cxnSp>
          <p:nvCxnSpPr>
            <p:cNvPr id="80" name="Straight Connector 79">
              <a:extLst>
                <a:ext uri="{FF2B5EF4-FFF2-40B4-BE49-F238E27FC236}">
                  <a16:creationId xmlns:a16="http://schemas.microsoft.com/office/drawing/2014/main" id="{E883A664-0908-729C-DD8D-2AB74ECB47EC}"/>
                </a:ext>
              </a:extLst>
            </p:cNvPr>
            <p:cNvCxnSpPr>
              <a:cxnSpLocks/>
            </p:cNvCxnSpPr>
            <p:nvPr/>
          </p:nvCxnSpPr>
          <p:spPr>
            <a:xfrm rot="16200000" flipH="1">
              <a:off x="2623003" y="3209276"/>
              <a:ext cx="403499" cy="338991"/>
            </a:xfrm>
            <a:prstGeom prst="line">
              <a:avLst/>
            </a:prstGeom>
            <a:ln w="28575">
              <a:solidFill>
                <a:schemeClr val="tx1">
                  <a:lumMod val="65000"/>
                  <a:lumOff val="35000"/>
                </a:schemeClr>
              </a:solidFill>
              <a:prstDash val="sysDash"/>
            </a:ln>
          </p:spPr>
          <p:style>
            <a:lnRef idx="3">
              <a:schemeClr val="dk1"/>
            </a:lnRef>
            <a:fillRef idx="0">
              <a:schemeClr val="dk1"/>
            </a:fillRef>
            <a:effectRef idx="2">
              <a:schemeClr val="dk1"/>
            </a:effectRef>
            <a:fontRef idx="minor">
              <a:schemeClr val="tx1"/>
            </a:fontRef>
          </p:style>
        </p:cxnSp>
        <p:cxnSp>
          <p:nvCxnSpPr>
            <p:cNvPr id="101" name="Straight Connector 100">
              <a:extLst>
                <a:ext uri="{FF2B5EF4-FFF2-40B4-BE49-F238E27FC236}">
                  <a16:creationId xmlns:a16="http://schemas.microsoft.com/office/drawing/2014/main" id="{F77A9043-18B0-FEF3-06F1-219F66935320}"/>
                </a:ext>
              </a:extLst>
            </p:cNvPr>
            <p:cNvCxnSpPr>
              <a:cxnSpLocks/>
            </p:cNvCxnSpPr>
            <p:nvPr/>
          </p:nvCxnSpPr>
          <p:spPr>
            <a:xfrm flipH="1" flipV="1">
              <a:off x="3094196" y="2536454"/>
              <a:ext cx="2380" cy="871166"/>
            </a:xfrm>
            <a:prstGeom prst="line">
              <a:avLst/>
            </a:prstGeom>
            <a:ln w="28575" cap="flat" cmpd="sng" algn="ctr">
              <a:solidFill>
                <a:schemeClr val="accent4">
                  <a:lumMod val="60000"/>
                  <a:lumOff val="4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mc:AlternateContent xmlns:mc="http://schemas.openxmlformats.org/markup-compatibility/2006" xmlns:a14="http://schemas.microsoft.com/office/drawing/2010/main">
        <mc:Choice Requires="a14">
          <p:sp>
            <p:nvSpPr>
              <p:cNvPr id="108" name="Rectangle: Rounded Corners 107">
                <a:extLst>
                  <a:ext uri="{FF2B5EF4-FFF2-40B4-BE49-F238E27FC236}">
                    <a16:creationId xmlns:a16="http://schemas.microsoft.com/office/drawing/2014/main" id="{76FB13E8-3D08-4010-7270-DAAE9CB7B431}"/>
                  </a:ext>
                </a:extLst>
              </p:cNvPr>
              <p:cNvSpPr/>
              <p:nvPr/>
            </p:nvSpPr>
            <p:spPr>
              <a:xfrm>
                <a:off x="528618" y="3556506"/>
                <a:ext cx="1817736" cy="1600081"/>
              </a:xfrm>
              <a:custGeom>
                <a:avLst/>
                <a:gdLst>
                  <a:gd name="connsiteX0" fmla="*/ 0 w 1817736"/>
                  <a:gd name="connsiteY0" fmla="*/ 209547 h 1600081"/>
                  <a:gd name="connsiteX1" fmla="*/ 209547 w 1817736"/>
                  <a:gd name="connsiteY1" fmla="*/ 0 h 1600081"/>
                  <a:gd name="connsiteX2" fmla="*/ 633802 w 1817736"/>
                  <a:gd name="connsiteY2" fmla="*/ 0 h 1600081"/>
                  <a:gd name="connsiteX3" fmla="*/ 1100016 w 1817736"/>
                  <a:gd name="connsiteY3" fmla="*/ 0 h 1600081"/>
                  <a:gd name="connsiteX4" fmla="*/ 1608189 w 1817736"/>
                  <a:gd name="connsiteY4" fmla="*/ 0 h 1600081"/>
                  <a:gd name="connsiteX5" fmla="*/ 1817736 w 1817736"/>
                  <a:gd name="connsiteY5" fmla="*/ 209547 h 1600081"/>
                  <a:gd name="connsiteX6" fmla="*/ 1817736 w 1817736"/>
                  <a:gd name="connsiteY6" fmla="*/ 823660 h 1600081"/>
                  <a:gd name="connsiteX7" fmla="*/ 1817736 w 1817736"/>
                  <a:gd name="connsiteY7" fmla="*/ 1390534 h 1600081"/>
                  <a:gd name="connsiteX8" fmla="*/ 1608189 w 1817736"/>
                  <a:gd name="connsiteY8" fmla="*/ 1600081 h 1600081"/>
                  <a:gd name="connsiteX9" fmla="*/ 1141975 w 1817736"/>
                  <a:gd name="connsiteY9" fmla="*/ 1600081 h 1600081"/>
                  <a:gd name="connsiteX10" fmla="*/ 689747 w 1817736"/>
                  <a:gd name="connsiteY10" fmla="*/ 1600081 h 1600081"/>
                  <a:gd name="connsiteX11" fmla="*/ 209547 w 1817736"/>
                  <a:gd name="connsiteY11" fmla="*/ 1600081 h 1600081"/>
                  <a:gd name="connsiteX12" fmla="*/ 0 w 1817736"/>
                  <a:gd name="connsiteY12" fmla="*/ 1390534 h 1600081"/>
                  <a:gd name="connsiteX13" fmla="*/ 0 w 1817736"/>
                  <a:gd name="connsiteY13" fmla="*/ 811850 h 1600081"/>
                  <a:gd name="connsiteX14" fmla="*/ 0 w 1817736"/>
                  <a:gd name="connsiteY14" fmla="*/ 209547 h 160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7736" h="1600081" fill="none" extrusionOk="0">
                    <a:moveTo>
                      <a:pt x="0" y="209547"/>
                    </a:moveTo>
                    <a:cubicBezTo>
                      <a:pt x="22599" y="94477"/>
                      <a:pt x="93771" y="14507"/>
                      <a:pt x="209547" y="0"/>
                    </a:cubicBezTo>
                    <a:cubicBezTo>
                      <a:pt x="400509" y="-45305"/>
                      <a:pt x="522180" y="2161"/>
                      <a:pt x="633802" y="0"/>
                    </a:cubicBezTo>
                    <a:cubicBezTo>
                      <a:pt x="745425" y="-2161"/>
                      <a:pt x="958960" y="28478"/>
                      <a:pt x="1100016" y="0"/>
                    </a:cubicBezTo>
                    <a:cubicBezTo>
                      <a:pt x="1241072" y="-28478"/>
                      <a:pt x="1484924" y="60539"/>
                      <a:pt x="1608189" y="0"/>
                    </a:cubicBezTo>
                    <a:cubicBezTo>
                      <a:pt x="1734090" y="6364"/>
                      <a:pt x="1820167" y="100121"/>
                      <a:pt x="1817736" y="209547"/>
                    </a:cubicBezTo>
                    <a:cubicBezTo>
                      <a:pt x="1835284" y="498465"/>
                      <a:pt x="1753668" y="520429"/>
                      <a:pt x="1817736" y="823660"/>
                    </a:cubicBezTo>
                    <a:cubicBezTo>
                      <a:pt x="1881804" y="1126891"/>
                      <a:pt x="1797796" y="1149850"/>
                      <a:pt x="1817736" y="1390534"/>
                    </a:cubicBezTo>
                    <a:cubicBezTo>
                      <a:pt x="1823239" y="1488906"/>
                      <a:pt x="1700278" y="1595857"/>
                      <a:pt x="1608189" y="1600081"/>
                    </a:cubicBezTo>
                    <a:cubicBezTo>
                      <a:pt x="1459045" y="1619835"/>
                      <a:pt x="1263333" y="1572316"/>
                      <a:pt x="1141975" y="1600081"/>
                    </a:cubicBezTo>
                    <a:cubicBezTo>
                      <a:pt x="1020617" y="1627846"/>
                      <a:pt x="780559" y="1564896"/>
                      <a:pt x="689747" y="1600081"/>
                    </a:cubicBezTo>
                    <a:cubicBezTo>
                      <a:pt x="598935" y="1635266"/>
                      <a:pt x="331569" y="1598827"/>
                      <a:pt x="209547" y="1600081"/>
                    </a:cubicBezTo>
                    <a:cubicBezTo>
                      <a:pt x="88442" y="1570922"/>
                      <a:pt x="-7693" y="1472981"/>
                      <a:pt x="0" y="1390534"/>
                    </a:cubicBezTo>
                    <a:cubicBezTo>
                      <a:pt x="-13280" y="1201047"/>
                      <a:pt x="67884" y="1099150"/>
                      <a:pt x="0" y="811850"/>
                    </a:cubicBezTo>
                    <a:cubicBezTo>
                      <a:pt x="-67884" y="524550"/>
                      <a:pt x="51843" y="344526"/>
                      <a:pt x="0" y="209547"/>
                    </a:cubicBezTo>
                    <a:close/>
                  </a:path>
                  <a:path w="1817736" h="1600081" stroke="0" extrusionOk="0">
                    <a:moveTo>
                      <a:pt x="0" y="209547"/>
                    </a:moveTo>
                    <a:cubicBezTo>
                      <a:pt x="-4268" y="96992"/>
                      <a:pt x="123140" y="14087"/>
                      <a:pt x="209547" y="0"/>
                    </a:cubicBezTo>
                    <a:cubicBezTo>
                      <a:pt x="405066" y="-32514"/>
                      <a:pt x="459831" y="41068"/>
                      <a:pt x="647788" y="0"/>
                    </a:cubicBezTo>
                    <a:cubicBezTo>
                      <a:pt x="835745" y="-41068"/>
                      <a:pt x="1021326" y="40053"/>
                      <a:pt x="1141975" y="0"/>
                    </a:cubicBezTo>
                    <a:cubicBezTo>
                      <a:pt x="1262624" y="-40053"/>
                      <a:pt x="1465369" y="44910"/>
                      <a:pt x="1608189" y="0"/>
                    </a:cubicBezTo>
                    <a:cubicBezTo>
                      <a:pt x="1738818" y="8615"/>
                      <a:pt x="1816282" y="119738"/>
                      <a:pt x="1817736" y="209547"/>
                    </a:cubicBezTo>
                    <a:cubicBezTo>
                      <a:pt x="1886109" y="475871"/>
                      <a:pt x="1810751" y="605321"/>
                      <a:pt x="1817736" y="800041"/>
                    </a:cubicBezTo>
                    <a:cubicBezTo>
                      <a:pt x="1824721" y="994761"/>
                      <a:pt x="1776769" y="1272100"/>
                      <a:pt x="1817736" y="1390534"/>
                    </a:cubicBezTo>
                    <a:cubicBezTo>
                      <a:pt x="1843065" y="1512258"/>
                      <a:pt x="1693485" y="1607003"/>
                      <a:pt x="1608189" y="1600081"/>
                    </a:cubicBezTo>
                    <a:cubicBezTo>
                      <a:pt x="1453769" y="1623611"/>
                      <a:pt x="1305626" y="1562970"/>
                      <a:pt x="1155961" y="1600081"/>
                    </a:cubicBezTo>
                    <a:cubicBezTo>
                      <a:pt x="1006296" y="1637192"/>
                      <a:pt x="879957" y="1598883"/>
                      <a:pt x="689747" y="1600081"/>
                    </a:cubicBezTo>
                    <a:cubicBezTo>
                      <a:pt x="499537" y="1601279"/>
                      <a:pt x="316486" y="1562075"/>
                      <a:pt x="209547" y="1600081"/>
                    </a:cubicBezTo>
                    <a:cubicBezTo>
                      <a:pt x="74654" y="1584482"/>
                      <a:pt x="-26312" y="1500729"/>
                      <a:pt x="0" y="1390534"/>
                    </a:cubicBezTo>
                    <a:cubicBezTo>
                      <a:pt x="-55627" y="1193323"/>
                      <a:pt x="39013" y="951827"/>
                      <a:pt x="0" y="788231"/>
                    </a:cubicBezTo>
                    <a:cubicBezTo>
                      <a:pt x="-39013" y="624635"/>
                      <a:pt x="26463" y="441169"/>
                      <a:pt x="0" y="209547"/>
                    </a:cubicBezTo>
                    <a:close/>
                  </a:path>
                </a:pathLst>
              </a:custGeom>
              <a:solidFill>
                <a:srgbClr val="CE7702">
                  <a:alpha val="74902"/>
                </a:srgbClr>
              </a:solidFill>
              <a:ln w="19050">
                <a:solidFill>
                  <a:schemeClr val="tx1"/>
                </a:solidFill>
                <a:extLst>
                  <a:ext uri="{C807C97D-BFC1-408E-A445-0C87EB9F89A2}">
                    <ask:lineSketchStyleProps xmlns:ask="http://schemas.microsoft.com/office/drawing/2018/sketchyshapes" sd="47545622">
                      <a:prstGeom prst="roundRect">
                        <a:avLst>
                          <a:gd name="adj" fmla="val 13096"/>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just">
                  <a:spcAft>
                    <a:spcPts val="600"/>
                  </a:spcAft>
                </a:pPr>
                <a:r>
                  <a:rPr lang="en-US" sz="1200" noProof="0" dirty="0">
                    <a:solidFill>
                      <a:schemeClr val="tx1"/>
                    </a:solidFill>
                    <a:effectLst>
                      <a:outerShdw blurRad="38100" dist="38100" dir="2700000" algn="tl">
                        <a:srgbClr val="000000">
                          <a:alpha val="43137"/>
                        </a:srgbClr>
                      </a:outerShdw>
                    </a:effectLst>
                  </a:rPr>
                  <a:t>    </a:t>
                </a:r>
                <a:r>
                  <a:rPr lang="en-US" sz="1200" noProof="0" dirty="0">
                    <a:solidFill>
                      <a:schemeClr val="bg1"/>
                    </a:solidFill>
                    <a:effectLst>
                      <a:outerShdw blurRad="38100" dist="38100" dir="2700000" algn="tl">
                        <a:srgbClr val="000000">
                          <a:alpha val="43137"/>
                        </a:srgbClr>
                      </a:outerShdw>
                    </a:effectLst>
                  </a:rPr>
                  <a:t>The beam is </a:t>
                </a:r>
                <a:r>
                  <a:rPr lang="en-US" sz="1200" b="1" noProof="0" dirty="0">
                    <a:solidFill>
                      <a:schemeClr val="tx2"/>
                    </a:solidFill>
                  </a:rPr>
                  <a:t>strongly scattered</a:t>
                </a:r>
                <a:r>
                  <a:rPr lang="en-US" sz="1200" noProof="0" dirty="0">
                    <a:solidFill>
                      <a:schemeClr val="bg1"/>
                    </a:solidFill>
                    <a:effectLst>
                      <a:outerShdw blurRad="38100" dist="38100" dir="2700000" algn="tl">
                        <a:srgbClr val="000000">
                          <a:alpha val="43137"/>
                        </a:srgbClr>
                      </a:outerShdw>
                    </a:effectLst>
                  </a:rPr>
                  <a:t> at this thickness.</a:t>
                </a:r>
              </a:p>
              <a:p>
                <a:pPr algn="just"/>
                <a:r>
                  <a:rPr lang="en-US" sz="1200" noProof="0" dirty="0">
                    <a:solidFill>
                      <a:schemeClr val="bg1"/>
                    </a:solidFill>
                    <a:effectLst>
                      <a:outerShdw blurRad="38100" dist="38100" dir="2700000" algn="tl">
                        <a:srgbClr val="000000">
                          <a:alpha val="43137"/>
                        </a:srgbClr>
                      </a:outerShdw>
                    </a:effectLst>
                  </a:rPr>
                  <a:t>A </a:t>
                </a:r>
                <a:r>
                  <a:rPr lang="en-US" sz="1200" b="1" noProof="0" dirty="0">
                    <a:solidFill>
                      <a:schemeClr val="tx2"/>
                    </a:solidFill>
                  </a:rPr>
                  <a:t>less invasive</a:t>
                </a:r>
                <a:r>
                  <a:rPr lang="en-US" sz="1200" noProof="0" dirty="0">
                    <a:solidFill>
                      <a:schemeClr val="bg1"/>
                    </a:solidFill>
                    <a:effectLst>
                      <a:outerShdw blurRad="38100" dist="38100" dir="2700000" algn="tl">
                        <a:srgbClr val="000000">
                          <a:alpha val="43137"/>
                        </a:srgbClr>
                      </a:outerShdw>
                    </a:effectLst>
                  </a:rPr>
                  <a:t> setup could be achieved with a </a:t>
                </a:r>
                <a:r>
                  <a:rPr lang="en-US" sz="1200" b="1" noProof="0" dirty="0">
                    <a:solidFill>
                      <a:schemeClr val="tx2"/>
                    </a:solidFill>
                  </a:rPr>
                  <a:t>thinner target</a:t>
                </a:r>
                <a:r>
                  <a:rPr lang="en-US" sz="1200" noProof="0" dirty="0">
                    <a:solidFill>
                      <a:schemeClr val="bg1"/>
                    </a:solidFill>
                    <a:effectLst>
                      <a:outerShdw blurRad="38100" dist="38100" dir="2700000" algn="tl">
                        <a:srgbClr val="000000">
                          <a:alpha val="43137"/>
                        </a:srgbClr>
                      </a:outerShdw>
                    </a:effectLst>
                  </a:rPr>
                  <a:t> (few tens </a:t>
                </a:r>
                <a14:m>
                  <m:oMath xmlns:m="http://schemas.openxmlformats.org/officeDocument/2006/math">
                    <m:r>
                      <m:rPr>
                        <m:sty m:val="p"/>
                      </m:rPr>
                      <a:rPr lang="el-GR" sz="1200" dirty="0">
                        <a:solidFill>
                          <a:schemeClr val="bg1"/>
                        </a:solidFill>
                        <a:effectLst>
                          <a:outerShdw blurRad="38100" dist="38100" dir="2700000" algn="tl">
                            <a:srgbClr val="000000">
                              <a:alpha val="43137"/>
                            </a:srgbClr>
                          </a:outerShdw>
                        </a:effectLst>
                        <a:latin typeface="Cambria Math" panose="02040503050406030204" pitchFamily="18" charset="0"/>
                      </a:rPr>
                      <m:t>μ</m:t>
                    </m:r>
                    <m:r>
                      <m:rPr>
                        <m:sty m:val="p"/>
                      </m:rPr>
                      <a:rPr lang="es-CO" sz="1200" dirty="0">
                        <a:solidFill>
                          <a:schemeClr val="bg1"/>
                        </a:solidFill>
                        <a:effectLst>
                          <a:outerShdw blurRad="38100" dist="38100" dir="2700000" algn="tl">
                            <a:srgbClr val="000000">
                              <a:alpha val="43137"/>
                            </a:srgbClr>
                          </a:outerShdw>
                        </a:effectLst>
                        <a:latin typeface="Cambria Math" panose="02040503050406030204" pitchFamily="18" charset="0"/>
                      </a:rPr>
                      <m:t>m</m:t>
                    </m:r>
                  </m:oMath>
                </a14:m>
                <a:r>
                  <a:rPr lang="en-US" sz="1200" noProof="0" dirty="0">
                    <a:solidFill>
                      <a:schemeClr val="bg1"/>
                    </a:solidFill>
                    <a:effectLst>
                      <a:outerShdw blurRad="38100" dist="38100" dir="2700000" algn="tl">
                        <a:srgbClr val="000000">
                          <a:alpha val="43137"/>
                        </a:srgbClr>
                      </a:outerShdw>
                    </a:effectLst>
                  </a:rPr>
                  <a:t>).</a:t>
                </a:r>
                <a:endParaRPr lang="en-US" sz="1200" noProof="0" dirty="0">
                  <a:solidFill>
                    <a:schemeClr val="tx1"/>
                  </a:solidFill>
                  <a:effectLst>
                    <a:outerShdw blurRad="38100" dist="38100" dir="2700000" algn="tl">
                      <a:srgbClr val="000000">
                        <a:alpha val="43137"/>
                      </a:srgbClr>
                    </a:outerShdw>
                  </a:effectLst>
                </a:endParaRPr>
              </a:p>
            </p:txBody>
          </p:sp>
        </mc:Choice>
        <mc:Fallback xmlns="">
          <p:sp>
            <p:nvSpPr>
              <p:cNvPr id="108" name="Rectangle: Rounded Corners 107">
                <a:extLst>
                  <a:ext uri="{FF2B5EF4-FFF2-40B4-BE49-F238E27FC236}">
                    <a16:creationId xmlns:a16="http://schemas.microsoft.com/office/drawing/2014/main" id="{76FB13E8-3D08-4010-7270-DAAE9CB7B431}"/>
                  </a:ext>
                </a:extLst>
              </p:cNvPr>
              <p:cNvSpPr>
                <a:spLocks noRot="1" noChangeAspect="1" noMove="1" noResize="1" noEditPoints="1" noAdjustHandles="1" noChangeArrowheads="1" noChangeShapeType="1" noTextEdit="1"/>
              </p:cNvSpPr>
              <p:nvPr/>
            </p:nvSpPr>
            <p:spPr>
              <a:xfrm>
                <a:off x="528618" y="3556506"/>
                <a:ext cx="1817736" cy="1600081"/>
              </a:xfrm>
              <a:prstGeom prst="roundRect">
                <a:avLst>
                  <a:gd name="adj" fmla="val 13096"/>
                </a:avLst>
              </a:prstGeom>
              <a:blipFill>
                <a:blip r:embed="rId9"/>
                <a:stretch>
                  <a:fillRect/>
                </a:stretch>
              </a:blipFill>
              <a:ln w="19050">
                <a:solidFill>
                  <a:schemeClr val="tx1"/>
                </a:solidFill>
                <a:extLst>
                  <a:ext uri="{C807C97D-BFC1-408E-A445-0C87EB9F89A2}">
                    <ask:lineSketchStyleProps xmlns:ask="http://schemas.microsoft.com/office/drawing/2018/sketchyshapes" sd="47545622">
                      <a:custGeom>
                        <a:avLst/>
                        <a:gdLst>
                          <a:gd name="connsiteX0" fmla="*/ 0 w 1817736"/>
                          <a:gd name="connsiteY0" fmla="*/ 209547 h 1600081"/>
                          <a:gd name="connsiteX1" fmla="*/ 209547 w 1817736"/>
                          <a:gd name="connsiteY1" fmla="*/ 0 h 1600081"/>
                          <a:gd name="connsiteX2" fmla="*/ 633802 w 1817736"/>
                          <a:gd name="connsiteY2" fmla="*/ 0 h 1600081"/>
                          <a:gd name="connsiteX3" fmla="*/ 1100016 w 1817736"/>
                          <a:gd name="connsiteY3" fmla="*/ 0 h 1600081"/>
                          <a:gd name="connsiteX4" fmla="*/ 1608189 w 1817736"/>
                          <a:gd name="connsiteY4" fmla="*/ 0 h 1600081"/>
                          <a:gd name="connsiteX5" fmla="*/ 1817736 w 1817736"/>
                          <a:gd name="connsiteY5" fmla="*/ 209547 h 1600081"/>
                          <a:gd name="connsiteX6" fmla="*/ 1817736 w 1817736"/>
                          <a:gd name="connsiteY6" fmla="*/ 823660 h 1600081"/>
                          <a:gd name="connsiteX7" fmla="*/ 1817736 w 1817736"/>
                          <a:gd name="connsiteY7" fmla="*/ 1390534 h 1600081"/>
                          <a:gd name="connsiteX8" fmla="*/ 1608189 w 1817736"/>
                          <a:gd name="connsiteY8" fmla="*/ 1600081 h 1600081"/>
                          <a:gd name="connsiteX9" fmla="*/ 1141975 w 1817736"/>
                          <a:gd name="connsiteY9" fmla="*/ 1600081 h 1600081"/>
                          <a:gd name="connsiteX10" fmla="*/ 689747 w 1817736"/>
                          <a:gd name="connsiteY10" fmla="*/ 1600081 h 1600081"/>
                          <a:gd name="connsiteX11" fmla="*/ 209547 w 1817736"/>
                          <a:gd name="connsiteY11" fmla="*/ 1600081 h 1600081"/>
                          <a:gd name="connsiteX12" fmla="*/ 0 w 1817736"/>
                          <a:gd name="connsiteY12" fmla="*/ 1390534 h 1600081"/>
                          <a:gd name="connsiteX13" fmla="*/ 0 w 1817736"/>
                          <a:gd name="connsiteY13" fmla="*/ 811850 h 1600081"/>
                          <a:gd name="connsiteX14" fmla="*/ 0 w 1817736"/>
                          <a:gd name="connsiteY14" fmla="*/ 209547 h 160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7736" h="1600081" fill="none" extrusionOk="0">
                            <a:moveTo>
                              <a:pt x="0" y="209547"/>
                            </a:moveTo>
                            <a:cubicBezTo>
                              <a:pt x="22599" y="94477"/>
                              <a:pt x="93771" y="14507"/>
                              <a:pt x="209547" y="0"/>
                            </a:cubicBezTo>
                            <a:cubicBezTo>
                              <a:pt x="400509" y="-45305"/>
                              <a:pt x="522180" y="2161"/>
                              <a:pt x="633802" y="0"/>
                            </a:cubicBezTo>
                            <a:cubicBezTo>
                              <a:pt x="745425" y="-2161"/>
                              <a:pt x="958960" y="28478"/>
                              <a:pt x="1100016" y="0"/>
                            </a:cubicBezTo>
                            <a:cubicBezTo>
                              <a:pt x="1241072" y="-28478"/>
                              <a:pt x="1484924" y="60539"/>
                              <a:pt x="1608189" y="0"/>
                            </a:cubicBezTo>
                            <a:cubicBezTo>
                              <a:pt x="1734090" y="6364"/>
                              <a:pt x="1820167" y="100121"/>
                              <a:pt x="1817736" y="209547"/>
                            </a:cubicBezTo>
                            <a:cubicBezTo>
                              <a:pt x="1835284" y="498465"/>
                              <a:pt x="1753668" y="520429"/>
                              <a:pt x="1817736" y="823660"/>
                            </a:cubicBezTo>
                            <a:cubicBezTo>
                              <a:pt x="1881804" y="1126891"/>
                              <a:pt x="1797796" y="1149850"/>
                              <a:pt x="1817736" y="1390534"/>
                            </a:cubicBezTo>
                            <a:cubicBezTo>
                              <a:pt x="1823239" y="1488906"/>
                              <a:pt x="1700278" y="1595857"/>
                              <a:pt x="1608189" y="1600081"/>
                            </a:cubicBezTo>
                            <a:cubicBezTo>
                              <a:pt x="1459045" y="1619835"/>
                              <a:pt x="1263333" y="1572316"/>
                              <a:pt x="1141975" y="1600081"/>
                            </a:cubicBezTo>
                            <a:cubicBezTo>
                              <a:pt x="1020617" y="1627846"/>
                              <a:pt x="780559" y="1564896"/>
                              <a:pt x="689747" y="1600081"/>
                            </a:cubicBezTo>
                            <a:cubicBezTo>
                              <a:pt x="598935" y="1635266"/>
                              <a:pt x="331569" y="1598827"/>
                              <a:pt x="209547" y="1600081"/>
                            </a:cubicBezTo>
                            <a:cubicBezTo>
                              <a:pt x="88442" y="1570922"/>
                              <a:pt x="-7693" y="1472981"/>
                              <a:pt x="0" y="1390534"/>
                            </a:cubicBezTo>
                            <a:cubicBezTo>
                              <a:pt x="-13280" y="1201047"/>
                              <a:pt x="67884" y="1099150"/>
                              <a:pt x="0" y="811850"/>
                            </a:cubicBezTo>
                            <a:cubicBezTo>
                              <a:pt x="-67884" y="524550"/>
                              <a:pt x="51843" y="344526"/>
                              <a:pt x="0" y="209547"/>
                            </a:cubicBezTo>
                            <a:close/>
                          </a:path>
                          <a:path w="1817736" h="1600081" stroke="0" extrusionOk="0">
                            <a:moveTo>
                              <a:pt x="0" y="209547"/>
                            </a:moveTo>
                            <a:cubicBezTo>
                              <a:pt x="-4268" y="96992"/>
                              <a:pt x="123140" y="14087"/>
                              <a:pt x="209547" y="0"/>
                            </a:cubicBezTo>
                            <a:cubicBezTo>
                              <a:pt x="405066" y="-32514"/>
                              <a:pt x="459831" y="41068"/>
                              <a:pt x="647788" y="0"/>
                            </a:cubicBezTo>
                            <a:cubicBezTo>
                              <a:pt x="835745" y="-41068"/>
                              <a:pt x="1021326" y="40053"/>
                              <a:pt x="1141975" y="0"/>
                            </a:cubicBezTo>
                            <a:cubicBezTo>
                              <a:pt x="1262624" y="-40053"/>
                              <a:pt x="1465369" y="44910"/>
                              <a:pt x="1608189" y="0"/>
                            </a:cubicBezTo>
                            <a:cubicBezTo>
                              <a:pt x="1738818" y="8615"/>
                              <a:pt x="1816282" y="119738"/>
                              <a:pt x="1817736" y="209547"/>
                            </a:cubicBezTo>
                            <a:cubicBezTo>
                              <a:pt x="1886109" y="475871"/>
                              <a:pt x="1810751" y="605321"/>
                              <a:pt x="1817736" y="800041"/>
                            </a:cubicBezTo>
                            <a:cubicBezTo>
                              <a:pt x="1824721" y="994761"/>
                              <a:pt x="1776769" y="1272100"/>
                              <a:pt x="1817736" y="1390534"/>
                            </a:cubicBezTo>
                            <a:cubicBezTo>
                              <a:pt x="1843065" y="1512258"/>
                              <a:pt x="1693485" y="1607003"/>
                              <a:pt x="1608189" y="1600081"/>
                            </a:cubicBezTo>
                            <a:cubicBezTo>
                              <a:pt x="1453769" y="1623611"/>
                              <a:pt x="1305626" y="1562970"/>
                              <a:pt x="1155961" y="1600081"/>
                            </a:cubicBezTo>
                            <a:cubicBezTo>
                              <a:pt x="1006296" y="1637192"/>
                              <a:pt x="879957" y="1598883"/>
                              <a:pt x="689747" y="1600081"/>
                            </a:cubicBezTo>
                            <a:cubicBezTo>
                              <a:pt x="499537" y="1601279"/>
                              <a:pt x="316486" y="1562075"/>
                              <a:pt x="209547" y="1600081"/>
                            </a:cubicBezTo>
                            <a:cubicBezTo>
                              <a:pt x="74654" y="1584482"/>
                              <a:pt x="-26312" y="1500729"/>
                              <a:pt x="0" y="1390534"/>
                            </a:cubicBezTo>
                            <a:cubicBezTo>
                              <a:pt x="-55627" y="1193323"/>
                              <a:pt x="39013" y="951827"/>
                              <a:pt x="0" y="788231"/>
                            </a:cubicBezTo>
                            <a:cubicBezTo>
                              <a:pt x="-39013" y="624635"/>
                              <a:pt x="26463" y="441169"/>
                              <a:pt x="0" y="209547"/>
                            </a:cubicBezTo>
                            <a:close/>
                          </a:path>
                        </a:pathLst>
                      </a:custGeom>
                      <ask:type>
                        <ask:lineSketchScribble/>
                      </ask:type>
                    </ask:lineSketchStyleProps>
                  </a:ext>
                </a:extLst>
              </a:ln>
            </p:spPr>
            <p:txBody>
              <a:bodyPr/>
              <a:lstStyle/>
              <a:p>
                <a:r>
                  <a:rPr lang="en-GB">
                    <a:noFill/>
                  </a:rPr>
                  <a:t> </a:t>
                </a:r>
              </a:p>
            </p:txBody>
          </p:sp>
        </mc:Fallback>
      </mc:AlternateContent>
      <p:pic>
        <p:nvPicPr>
          <p:cNvPr id="115" name="Picture 114">
            <a:extLst>
              <a:ext uri="{FF2B5EF4-FFF2-40B4-BE49-F238E27FC236}">
                <a16:creationId xmlns:a16="http://schemas.microsoft.com/office/drawing/2014/main" id="{AE6B0DB3-7647-A017-3734-794EA0E7964A}"/>
              </a:ext>
            </a:extLst>
          </p:cNvPr>
          <p:cNvPicPr>
            <a:picLocks noChangeAspect="1"/>
          </p:cNvPicPr>
          <p:nvPr/>
        </p:nvPicPr>
        <p:blipFill>
          <a:blip r:embed="rId10"/>
          <a:stretch>
            <a:fillRect/>
          </a:stretch>
        </p:blipFill>
        <p:spPr>
          <a:xfrm>
            <a:off x="6755900" y="1702617"/>
            <a:ext cx="5350151" cy="3243966"/>
          </a:xfrm>
          <a:prstGeom prst="rect">
            <a:avLst/>
          </a:prstGeom>
        </p:spPr>
      </p:pic>
      <p:pic>
        <p:nvPicPr>
          <p:cNvPr id="121" name="Picture 120">
            <a:extLst>
              <a:ext uri="{FF2B5EF4-FFF2-40B4-BE49-F238E27FC236}">
                <a16:creationId xmlns:a16="http://schemas.microsoft.com/office/drawing/2014/main" id="{0F831424-A0F0-67C0-CBF1-35546CCB9E2C}"/>
              </a:ext>
            </a:extLst>
          </p:cNvPr>
          <p:cNvPicPr>
            <a:picLocks noChangeAspect="1"/>
          </p:cNvPicPr>
          <p:nvPr/>
        </p:nvPicPr>
        <p:blipFill>
          <a:blip r:embed="rId11"/>
          <a:stretch>
            <a:fillRect/>
          </a:stretch>
        </p:blipFill>
        <p:spPr>
          <a:xfrm>
            <a:off x="6756129" y="1703414"/>
            <a:ext cx="5354685" cy="3243371"/>
          </a:xfrm>
          <a:prstGeom prst="rect">
            <a:avLst/>
          </a:prstGeom>
        </p:spPr>
      </p:pic>
      <p:grpSp>
        <p:nvGrpSpPr>
          <p:cNvPr id="130" name="Group 129">
            <a:extLst>
              <a:ext uri="{FF2B5EF4-FFF2-40B4-BE49-F238E27FC236}">
                <a16:creationId xmlns:a16="http://schemas.microsoft.com/office/drawing/2014/main" id="{465A6801-5837-E2A7-36C5-8C4C438436B9}"/>
              </a:ext>
            </a:extLst>
          </p:cNvPr>
          <p:cNvGrpSpPr/>
          <p:nvPr/>
        </p:nvGrpSpPr>
        <p:grpSpPr>
          <a:xfrm>
            <a:off x="6127117" y="4848263"/>
            <a:ext cx="5744030" cy="1287870"/>
            <a:chOff x="6338130" y="4848263"/>
            <a:chExt cx="5744030" cy="1287870"/>
          </a:xfrm>
        </p:grpSpPr>
        <mc:AlternateContent xmlns:mc="http://schemas.openxmlformats.org/markup-compatibility/2006" xmlns:a14="http://schemas.microsoft.com/office/drawing/2010/main">
          <mc:Choice Requires="a14">
            <p:sp>
              <p:nvSpPr>
                <p:cNvPr id="124" name="TextBox 3">
                  <a:extLst>
                    <a:ext uri="{FF2B5EF4-FFF2-40B4-BE49-F238E27FC236}">
                      <a16:creationId xmlns:a16="http://schemas.microsoft.com/office/drawing/2014/main" id="{EA657135-13ED-DDCC-F9AE-899C94E4290B}"/>
                    </a:ext>
                  </a:extLst>
                </p:cNvPr>
                <p:cNvSpPr txBox="1"/>
                <p:nvPr/>
              </p:nvSpPr>
              <p:spPr>
                <a:xfrm>
                  <a:off x="6338130" y="5324757"/>
                  <a:ext cx="5744030" cy="811376"/>
                </a:xfrm>
                <a:prstGeom prst="rect">
                  <a:avLst/>
                </a:prstGeom>
                <a:noFill/>
              </p:spPr>
              <p:txBody>
                <a:bodyPr wrap="square" rtlCol="0">
                  <a:spAutoFit/>
                </a:bodyPr>
                <a:lstStyle>
                  <a:defPPr>
                    <a:defRPr lang="de-DE"/>
                  </a:defPPr>
                  <a:lvl1pPr algn="l" rtl="0" eaLnBrk="0" fontAlgn="base" hangingPunct="0">
                    <a:spcBef>
                      <a:spcPct val="0"/>
                    </a:spcBef>
                    <a:spcAft>
                      <a:spcPct val="0"/>
                    </a:spcAft>
                    <a:defRPr sz="4000" kern="1200">
                      <a:solidFill>
                        <a:schemeClr val="tx1"/>
                      </a:solidFill>
                      <a:latin typeface="Arial" charset="0"/>
                      <a:ea typeface="+mn-ea"/>
                      <a:cs typeface="+mn-cs"/>
                    </a:defRPr>
                  </a:lvl1pPr>
                  <a:lvl2pPr marL="457200" algn="l" rtl="0" eaLnBrk="0" fontAlgn="base" hangingPunct="0">
                    <a:spcBef>
                      <a:spcPct val="0"/>
                    </a:spcBef>
                    <a:spcAft>
                      <a:spcPct val="0"/>
                    </a:spcAft>
                    <a:defRPr sz="4000" kern="1200">
                      <a:solidFill>
                        <a:schemeClr val="tx1"/>
                      </a:solidFill>
                      <a:latin typeface="Arial" charset="0"/>
                      <a:ea typeface="+mn-ea"/>
                      <a:cs typeface="+mn-cs"/>
                    </a:defRPr>
                  </a:lvl2pPr>
                  <a:lvl3pPr marL="914400" algn="l" rtl="0" eaLnBrk="0" fontAlgn="base" hangingPunct="0">
                    <a:spcBef>
                      <a:spcPct val="0"/>
                    </a:spcBef>
                    <a:spcAft>
                      <a:spcPct val="0"/>
                    </a:spcAft>
                    <a:defRPr sz="4000" kern="1200">
                      <a:solidFill>
                        <a:schemeClr val="tx1"/>
                      </a:solidFill>
                      <a:latin typeface="Arial" charset="0"/>
                      <a:ea typeface="+mn-ea"/>
                      <a:cs typeface="+mn-cs"/>
                    </a:defRPr>
                  </a:lvl3pPr>
                  <a:lvl4pPr marL="1371600" algn="l" rtl="0" eaLnBrk="0" fontAlgn="base" hangingPunct="0">
                    <a:spcBef>
                      <a:spcPct val="0"/>
                    </a:spcBef>
                    <a:spcAft>
                      <a:spcPct val="0"/>
                    </a:spcAft>
                    <a:defRPr sz="4000" kern="1200">
                      <a:solidFill>
                        <a:schemeClr val="tx1"/>
                      </a:solidFill>
                      <a:latin typeface="Arial" charset="0"/>
                      <a:ea typeface="+mn-ea"/>
                      <a:cs typeface="+mn-cs"/>
                    </a:defRPr>
                  </a:lvl4pPr>
                  <a:lvl5pPr marL="1828800" algn="l" rtl="0" eaLnBrk="0" fontAlgn="base" hangingPunct="0">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2000" i="1" noProof="0" smtClean="0">
                                <a:latin typeface="Cambria Math" panose="02040503050406030204" pitchFamily="18" charset="0"/>
                              </a:rPr>
                            </m:ctrlPr>
                          </m:fPr>
                          <m:num>
                            <m:r>
                              <a:rPr lang="en-US" sz="2000" b="0" i="1" noProof="0" smtClean="0">
                                <a:latin typeface="Cambria Math"/>
                              </a:rPr>
                              <m:t>𝑑</m:t>
                            </m:r>
                            <m:sSubSup>
                              <m:sSubSupPr>
                                <m:ctrlPr>
                                  <a:rPr lang="en-US" sz="2000" i="1" noProof="0" smtClean="0">
                                    <a:latin typeface="Cambria Math" panose="02040503050406030204" pitchFamily="18" charset="0"/>
                                  </a:rPr>
                                </m:ctrlPr>
                              </m:sSubSupPr>
                              <m:e>
                                <m:r>
                                  <a:rPr lang="en-US" sz="2000" b="0" i="1" noProof="0" smtClean="0">
                                    <a:latin typeface="Cambria Math"/>
                                  </a:rPr>
                                  <m:t>𝐼</m:t>
                                </m:r>
                              </m:e>
                              <m:sub>
                                <m:r>
                                  <a:rPr lang="en-US" sz="2000" b="0" i="1" noProof="0" smtClean="0">
                                    <a:latin typeface="Cambria Math"/>
                                  </a:rPr>
                                  <m:t>𝑏𝑢𝑛𝑐h</m:t>
                                </m:r>
                              </m:sub>
                              <m:sup>
                                <m:r>
                                  <a:rPr lang="en-US" sz="2000" b="0" i="1" noProof="0" smtClean="0">
                                    <a:latin typeface="Cambria Math"/>
                                  </a:rPr>
                                  <m:t>𝑖</m:t>
                                </m:r>
                              </m:sup>
                            </m:sSubSup>
                          </m:num>
                          <m:den>
                            <m:r>
                              <a:rPr lang="en-US" sz="2000" b="0" i="1" noProof="0" smtClean="0">
                                <a:latin typeface="Cambria Math"/>
                              </a:rPr>
                              <m:t>𝑑𝑟</m:t>
                            </m:r>
                          </m:den>
                        </m:f>
                        <m:r>
                          <a:rPr lang="en-US" sz="2000" b="0" i="1" noProof="0" smtClean="0">
                            <a:latin typeface="Cambria Math"/>
                            <a:ea typeface="Cambria Math"/>
                          </a:rPr>
                          <m:t>≈</m:t>
                        </m:r>
                        <m:sSubSup>
                          <m:sSubSupPr>
                            <m:ctrlPr>
                              <a:rPr lang="en-US" sz="2000" b="0" i="1" noProof="0" smtClean="0">
                                <a:latin typeface="Cambria Math" panose="02040503050406030204" pitchFamily="18" charset="0"/>
                              </a:rPr>
                            </m:ctrlPr>
                          </m:sSubSupPr>
                          <m:e>
                            <m:r>
                              <a:rPr lang="en-US" sz="2000" b="0" i="1" noProof="0" smtClean="0">
                                <a:latin typeface="Cambria Math"/>
                              </a:rPr>
                              <m:t>𝑁</m:t>
                            </m:r>
                          </m:e>
                          <m:sub>
                            <m:r>
                              <a:rPr lang="en-US" sz="2000" b="0" i="1" noProof="0" smtClean="0">
                                <a:latin typeface="Cambria Math"/>
                              </a:rPr>
                              <m:t>𝑒</m:t>
                            </m:r>
                          </m:sub>
                          <m:sup>
                            <m:r>
                              <a:rPr lang="en-US" sz="2000" b="0" i="1" noProof="0" smtClean="0">
                                <a:latin typeface="Cambria Math"/>
                              </a:rPr>
                              <m:t>2</m:t>
                            </m:r>
                          </m:sup>
                        </m:sSubSup>
                        <m:nary>
                          <m:naryPr>
                            <m:ctrlPr>
                              <a:rPr lang="en-US" sz="2000" b="0" i="1" noProof="0" smtClean="0">
                                <a:latin typeface="Cambria Math" panose="02040503050406030204" pitchFamily="18" charset="0"/>
                              </a:rPr>
                            </m:ctrlPr>
                          </m:naryPr>
                          <m:sub>
                            <m:r>
                              <m:rPr>
                                <m:sty m:val="p"/>
                                <m:brk m:alnAt="23"/>
                              </m:rPr>
                              <a:rPr lang="en-US" sz="2000" b="0" i="1" noProof="0" smtClean="0">
                                <a:latin typeface="Cambria Math"/>
                              </a:rPr>
                              <m:t>Δ</m:t>
                            </m:r>
                            <m:r>
                              <m:rPr>
                                <m:sty m:val="p"/>
                              </m:rPr>
                              <a:rPr lang="en-US" sz="2000" b="0" i="1" noProof="0" smtClean="0">
                                <a:latin typeface="Cambria Math"/>
                              </a:rPr>
                              <m:t>ω</m:t>
                            </m:r>
                          </m:sub>
                          <m:sup/>
                          <m:e>
                            <m:f>
                              <m:fPr>
                                <m:ctrlPr>
                                  <a:rPr lang="en-US" sz="2000" b="0" i="1" noProof="0" smtClean="0">
                                    <a:latin typeface="Cambria Math" panose="02040503050406030204" pitchFamily="18" charset="0"/>
                                  </a:rPr>
                                </m:ctrlPr>
                              </m:fPr>
                              <m:num>
                                <m:sSup>
                                  <m:sSupPr>
                                    <m:ctrlPr>
                                      <a:rPr lang="en-US" sz="2000" b="0" i="1" noProof="0" smtClean="0">
                                        <a:latin typeface="Cambria Math" panose="02040503050406030204" pitchFamily="18" charset="0"/>
                                      </a:rPr>
                                    </m:ctrlPr>
                                  </m:sSupPr>
                                  <m:e>
                                    <m:r>
                                      <a:rPr lang="en-US" sz="2000" b="0" i="1" noProof="0" smtClean="0">
                                        <a:latin typeface="Cambria Math"/>
                                      </a:rPr>
                                      <m:t>𝑑</m:t>
                                    </m:r>
                                  </m:e>
                                  <m:sup>
                                    <m:r>
                                      <a:rPr lang="en-US" sz="2000" b="0" i="1" noProof="0" smtClean="0">
                                        <a:latin typeface="Cambria Math"/>
                                      </a:rPr>
                                      <m:t>2</m:t>
                                    </m:r>
                                  </m:sup>
                                </m:sSup>
                                <m:sSubSup>
                                  <m:sSubSupPr>
                                    <m:ctrlPr>
                                      <a:rPr lang="en-US" sz="2000" i="1" noProof="0" smtClean="0">
                                        <a:latin typeface="Cambria Math" panose="02040503050406030204" pitchFamily="18" charset="0"/>
                                      </a:rPr>
                                    </m:ctrlPr>
                                  </m:sSubSupPr>
                                  <m:e>
                                    <m:r>
                                      <a:rPr lang="en-US" sz="2000" b="0" i="1" noProof="0" smtClean="0">
                                        <a:latin typeface="Cambria Math"/>
                                      </a:rPr>
                                      <m:t>𝐼</m:t>
                                    </m:r>
                                  </m:e>
                                  <m:sub>
                                    <m:r>
                                      <a:rPr lang="en-US" sz="2000" b="0" i="1" noProof="0" smtClean="0">
                                        <a:latin typeface="Cambria Math"/>
                                      </a:rPr>
                                      <m:t>𝑒</m:t>
                                    </m:r>
                                  </m:sub>
                                  <m:sup>
                                    <m:r>
                                      <a:rPr lang="en-US" sz="2000" b="0" i="1" noProof="0" smtClean="0">
                                        <a:latin typeface="Cambria Math"/>
                                      </a:rPr>
                                      <m:t>𝑖</m:t>
                                    </m:r>
                                  </m:sup>
                                </m:sSubSup>
                              </m:num>
                              <m:den>
                                <m:r>
                                  <a:rPr lang="en-US" sz="2000" b="0" i="1" noProof="0" smtClean="0">
                                    <a:latin typeface="Cambria Math"/>
                                  </a:rPr>
                                  <m:t>𝑑</m:t>
                                </m:r>
                                <m:r>
                                  <m:rPr>
                                    <m:sty m:val="p"/>
                                  </m:rPr>
                                  <a:rPr lang="en-US" sz="2000" b="0" i="1" noProof="0" smtClean="0">
                                    <a:latin typeface="Cambria Math"/>
                                  </a:rPr>
                                  <m:t>ω</m:t>
                                </m:r>
                                <m:r>
                                  <a:rPr lang="en-US" sz="2000" b="0" i="1" noProof="0" smtClean="0">
                                    <a:latin typeface="Cambria Math"/>
                                  </a:rPr>
                                  <m:t>𝑑𝑟</m:t>
                                </m:r>
                              </m:den>
                            </m:f>
                            <m:sSub>
                              <m:sSubPr>
                                <m:ctrlPr>
                                  <a:rPr lang="en-US" sz="2000" i="1">
                                    <a:latin typeface="Cambria Math" panose="02040503050406030204" pitchFamily="18" charset="0"/>
                                  </a:rPr>
                                </m:ctrlPr>
                              </m:sSubPr>
                              <m:e>
                                <m:r>
                                  <a:rPr lang="en-US" sz="2000" i="1">
                                    <a:latin typeface="Cambria Math"/>
                                  </a:rPr>
                                  <m:t>𝐹</m:t>
                                </m:r>
                              </m:e>
                              <m:sub>
                                <m:r>
                                  <a:rPr lang="en-US" sz="2000" i="1">
                                    <a:latin typeface="Cambria Math"/>
                                  </a:rPr>
                                  <m:t>𝑧</m:t>
                                </m:r>
                              </m:sub>
                            </m:sSub>
                            <m:d>
                              <m:dPr>
                                <m:ctrlPr>
                                  <a:rPr lang="en-US" sz="2000" i="1">
                                    <a:latin typeface="Cambria Math" panose="02040503050406030204" pitchFamily="18" charset="0"/>
                                  </a:rPr>
                                </m:ctrlPr>
                              </m:dPr>
                              <m:e>
                                <m:r>
                                  <m:rPr>
                                    <m:sty m:val="p"/>
                                  </m:rPr>
                                  <a:rPr lang="en-US" sz="2000" i="1">
                                    <a:latin typeface="Cambria Math"/>
                                  </a:rPr>
                                  <m:t>ρ</m:t>
                                </m:r>
                                <m:d>
                                  <m:dPr>
                                    <m:ctrlPr>
                                      <a:rPr lang="en-US" sz="2000" i="1">
                                        <a:latin typeface="Cambria Math" panose="02040503050406030204" pitchFamily="18" charset="0"/>
                                      </a:rPr>
                                    </m:ctrlPr>
                                  </m:dPr>
                                  <m:e>
                                    <m:r>
                                      <a:rPr lang="en-US" sz="2000" i="1">
                                        <a:latin typeface="Cambria Math"/>
                                      </a:rPr>
                                      <m:t>𝑧</m:t>
                                    </m:r>
                                  </m:e>
                                </m:d>
                                <m:r>
                                  <a:rPr lang="en-US" sz="2000" i="1">
                                    <a:latin typeface="Cambria Math"/>
                                  </a:rPr>
                                  <m:t>,</m:t>
                                </m:r>
                                <m:r>
                                  <m:rPr>
                                    <m:sty m:val="p"/>
                                  </m:rPr>
                                  <a:rPr lang="en-US" sz="2000" i="1">
                                    <a:latin typeface="Cambria Math"/>
                                  </a:rPr>
                                  <m:t>ω</m:t>
                                </m:r>
                              </m:e>
                            </m:d>
                            <m:r>
                              <a:rPr lang="es-CO" sz="2000" b="1" i="1" smtClean="0">
                                <a:solidFill>
                                  <a:srgbClr val="7030A0"/>
                                </a:solidFill>
                                <a:latin typeface="Cambria Math" panose="02040503050406030204" pitchFamily="18" charset="0"/>
                              </a:rPr>
                              <m:t>𝑫</m:t>
                            </m:r>
                            <m:d>
                              <m:dPr>
                                <m:ctrlPr>
                                  <a:rPr lang="es-CO" sz="2000" b="1" i="1" smtClean="0">
                                    <a:solidFill>
                                      <a:srgbClr val="7030A0"/>
                                    </a:solidFill>
                                    <a:latin typeface="Cambria Math" panose="02040503050406030204" pitchFamily="18" charset="0"/>
                                  </a:rPr>
                                </m:ctrlPr>
                              </m:dPr>
                              <m:e>
                                <m:r>
                                  <a:rPr lang="es-CO" sz="2000" b="1" i="1" smtClean="0">
                                    <a:solidFill>
                                      <a:srgbClr val="7030A0"/>
                                    </a:solidFill>
                                    <a:latin typeface="Cambria Math" panose="02040503050406030204" pitchFamily="18" charset="0"/>
                                  </a:rPr>
                                  <m:t>𝝎</m:t>
                                </m:r>
                              </m:e>
                            </m:d>
                            <m:r>
                              <a:rPr lang="es-CO" sz="2000" b="1" i="1" smtClean="0">
                                <a:solidFill>
                                  <a:srgbClr val="7030A0"/>
                                </a:solidFill>
                                <a:latin typeface="Cambria Math" panose="02040503050406030204" pitchFamily="18" charset="0"/>
                              </a:rPr>
                              <m:t>𝑻</m:t>
                            </m:r>
                            <m:r>
                              <a:rPr lang="es-CO" sz="2000" b="1" i="1" smtClean="0">
                                <a:solidFill>
                                  <a:srgbClr val="7030A0"/>
                                </a:solidFill>
                                <a:latin typeface="Cambria Math" panose="02040503050406030204" pitchFamily="18" charset="0"/>
                              </a:rPr>
                              <m:t>(</m:t>
                            </m:r>
                            <m:r>
                              <a:rPr lang="es-CO" sz="2000" b="1" i="1" smtClean="0">
                                <a:solidFill>
                                  <a:srgbClr val="7030A0"/>
                                </a:solidFill>
                                <a:latin typeface="Cambria Math" panose="02040503050406030204" pitchFamily="18" charset="0"/>
                              </a:rPr>
                              <m:t>𝝎</m:t>
                            </m:r>
                            <m:r>
                              <a:rPr lang="es-CO" sz="2000" b="1" i="1" smtClean="0">
                                <a:solidFill>
                                  <a:srgbClr val="7030A0"/>
                                </a:solidFill>
                                <a:latin typeface="Cambria Math" panose="02040503050406030204" pitchFamily="18" charset="0"/>
                              </a:rPr>
                              <m:t>)</m:t>
                            </m:r>
                            <m:r>
                              <a:rPr lang="en-US" sz="2000" b="0" i="1" noProof="0" smtClean="0">
                                <a:latin typeface="Cambria Math"/>
                              </a:rPr>
                              <m:t>𝑑</m:t>
                            </m:r>
                            <m:r>
                              <m:rPr>
                                <m:sty m:val="p"/>
                              </m:rPr>
                              <a:rPr lang="en-US" sz="2000" b="0" i="1" noProof="0" smtClean="0">
                                <a:latin typeface="Cambria Math"/>
                              </a:rPr>
                              <m:t>ω</m:t>
                            </m:r>
                          </m:e>
                        </m:nary>
                      </m:oMath>
                    </m:oMathPara>
                  </a14:m>
                  <a:endParaRPr lang="en-US" sz="2000" noProof="0" dirty="0"/>
                </a:p>
              </p:txBody>
            </p:sp>
          </mc:Choice>
          <mc:Fallback xmlns="">
            <p:sp>
              <p:nvSpPr>
                <p:cNvPr id="124" name="TextBox 3">
                  <a:extLst>
                    <a:ext uri="{FF2B5EF4-FFF2-40B4-BE49-F238E27FC236}">
                      <a16:creationId xmlns:a16="http://schemas.microsoft.com/office/drawing/2014/main" id="{EA657135-13ED-DDCC-F9AE-899C94E4290B}"/>
                    </a:ext>
                  </a:extLst>
                </p:cNvPr>
                <p:cNvSpPr txBox="1">
                  <a:spLocks noRot="1" noChangeAspect="1" noMove="1" noResize="1" noEditPoints="1" noAdjustHandles="1" noChangeArrowheads="1" noChangeShapeType="1" noTextEdit="1"/>
                </p:cNvSpPr>
                <p:nvPr/>
              </p:nvSpPr>
              <p:spPr>
                <a:xfrm>
                  <a:off x="6338130" y="5324757"/>
                  <a:ext cx="5744030" cy="811376"/>
                </a:xfrm>
                <a:prstGeom prst="rect">
                  <a:avLst/>
                </a:prstGeom>
                <a:blipFill>
                  <a:blip r:embed="rId12"/>
                  <a:stretch>
                    <a:fillRect/>
                  </a:stretch>
                </a:blipFill>
              </p:spPr>
              <p:txBody>
                <a:bodyPr/>
                <a:lstStyle/>
                <a:p>
                  <a:r>
                    <a:rPr lang="en-GB">
                      <a:noFill/>
                    </a:rPr>
                    <a:t> </a:t>
                  </a:r>
                </a:p>
              </p:txBody>
            </p:sp>
          </mc:Fallback>
        </mc:AlternateContent>
        <p:sp>
          <p:nvSpPr>
            <p:cNvPr id="127" name="Rectangle: Rounded Corners 126">
              <a:extLst>
                <a:ext uri="{FF2B5EF4-FFF2-40B4-BE49-F238E27FC236}">
                  <a16:creationId xmlns:a16="http://schemas.microsoft.com/office/drawing/2014/main" id="{2BCA40FA-4FB0-165D-B092-6D07C0F30D69}"/>
                </a:ext>
              </a:extLst>
            </p:cNvPr>
            <p:cNvSpPr/>
            <p:nvPr/>
          </p:nvSpPr>
          <p:spPr>
            <a:xfrm>
              <a:off x="10242718" y="4848263"/>
              <a:ext cx="1772134" cy="560162"/>
            </a:xfrm>
            <a:custGeom>
              <a:avLst/>
              <a:gdLst>
                <a:gd name="connsiteX0" fmla="*/ 0 w 1772134"/>
                <a:gd name="connsiteY0" fmla="*/ 73359 h 560162"/>
                <a:gd name="connsiteX1" fmla="*/ 73359 w 1772134"/>
                <a:gd name="connsiteY1" fmla="*/ 0 h 560162"/>
                <a:gd name="connsiteX2" fmla="*/ 615164 w 1772134"/>
                <a:gd name="connsiteY2" fmla="*/ 0 h 560162"/>
                <a:gd name="connsiteX3" fmla="*/ 1108207 w 1772134"/>
                <a:gd name="connsiteY3" fmla="*/ 0 h 560162"/>
                <a:gd name="connsiteX4" fmla="*/ 1698775 w 1772134"/>
                <a:gd name="connsiteY4" fmla="*/ 0 h 560162"/>
                <a:gd name="connsiteX5" fmla="*/ 1772134 w 1772134"/>
                <a:gd name="connsiteY5" fmla="*/ 73359 h 560162"/>
                <a:gd name="connsiteX6" fmla="*/ 1772134 w 1772134"/>
                <a:gd name="connsiteY6" fmla="*/ 486803 h 560162"/>
                <a:gd name="connsiteX7" fmla="*/ 1698775 w 1772134"/>
                <a:gd name="connsiteY7" fmla="*/ 560162 h 560162"/>
                <a:gd name="connsiteX8" fmla="*/ 1205732 w 1772134"/>
                <a:gd name="connsiteY8" fmla="*/ 560162 h 560162"/>
                <a:gd name="connsiteX9" fmla="*/ 647673 w 1772134"/>
                <a:gd name="connsiteY9" fmla="*/ 560162 h 560162"/>
                <a:gd name="connsiteX10" fmla="*/ 73359 w 1772134"/>
                <a:gd name="connsiteY10" fmla="*/ 560162 h 560162"/>
                <a:gd name="connsiteX11" fmla="*/ 0 w 1772134"/>
                <a:gd name="connsiteY11" fmla="*/ 486803 h 560162"/>
                <a:gd name="connsiteX12" fmla="*/ 0 w 1772134"/>
                <a:gd name="connsiteY12" fmla="*/ 73359 h 56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2134" h="560162" fill="none" extrusionOk="0">
                  <a:moveTo>
                    <a:pt x="0" y="73359"/>
                  </a:moveTo>
                  <a:cubicBezTo>
                    <a:pt x="7301" y="40621"/>
                    <a:pt x="40091" y="1215"/>
                    <a:pt x="73359" y="0"/>
                  </a:cubicBezTo>
                  <a:cubicBezTo>
                    <a:pt x="314768" y="-45616"/>
                    <a:pt x="450070" y="50270"/>
                    <a:pt x="615164" y="0"/>
                  </a:cubicBezTo>
                  <a:cubicBezTo>
                    <a:pt x="780259" y="-50270"/>
                    <a:pt x="905066" y="21692"/>
                    <a:pt x="1108207" y="0"/>
                  </a:cubicBezTo>
                  <a:cubicBezTo>
                    <a:pt x="1311348" y="-21692"/>
                    <a:pt x="1499683" y="32236"/>
                    <a:pt x="1698775" y="0"/>
                  </a:cubicBezTo>
                  <a:cubicBezTo>
                    <a:pt x="1747607" y="-2249"/>
                    <a:pt x="1774403" y="30542"/>
                    <a:pt x="1772134" y="73359"/>
                  </a:cubicBezTo>
                  <a:cubicBezTo>
                    <a:pt x="1814840" y="232780"/>
                    <a:pt x="1732044" y="283229"/>
                    <a:pt x="1772134" y="486803"/>
                  </a:cubicBezTo>
                  <a:cubicBezTo>
                    <a:pt x="1762055" y="520668"/>
                    <a:pt x="1750655" y="560504"/>
                    <a:pt x="1698775" y="560162"/>
                  </a:cubicBezTo>
                  <a:cubicBezTo>
                    <a:pt x="1491822" y="561248"/>
                    <a:pt x="1431293" y="536549"/>
                    <a:pt x="1205732" y="560162"/>
                  </a:cubicBezTo>
                  <a:cubicBezTo>
                    <a:pt x="980171" y="583775"/>
                    <a:pt x="895634" y="532773"/>
                    <a:pt x="647673" y="560162"/>
                  </a:cubicBezTo>
                  <a:cubicBezTo>
                    <a:pt x="399712" y="587551"/>
                    <a:pt x="204933" y="531714"/>
                    <a:pt x="73359" y="560162"/>
                  </a:cubicBezTo>
                  <a:cubicBezTo>
                    <a:pt x="25931" y="562120"/>
                    <a:pt x="-11095" y="527826"/>
                    <a:pt x="0" y="486803"/>
                  </a:cubicBezTo>
                  <a:cubicBezTo>
                    <a:pt x="-12885" y="311769"/>
                    <a:pt x="25643" y="196141"/>
                    <a:pt x="0" y="73359"/>
                  </a:cubicBezTo>
                  <a:close/>
                </a:path>
                <a:path w="1772134" h="560162" stroke="0" extrusionOk="0">
                  <a:moveTo>
                    <a:pt x="0" y="73359"/>
                  </a:moveTo>
                  <a:cubicBezTo>
                    <a:pt x="-2144" y="34439"/>
                    <a:pt x="42074" y="4434"/>
                    <a:pt x="73359" y="0"/>
                  </a:cubicBezTo>
                  <a:cubicBezTo>
                    <a:pt x="311151" y="-18048"/>
                    <a:pt x="381983" y="52553"/>
                    <a:pt x="582656" y="0"/>
                  </a:cubicBezTo>
                  <a:cubicBezTo>
                    <a:pt x="783329" y="-52553"/>
                    <a:pt x="912008" y="24224"/>
                    <a:pt x="1156970" y="0"/>
                  </a:cubicBezTo>
                  <a:cubicBezTo>
                    <a:pt x="1401932" y="-24224"/>
                    <a:pt x="1572956" y="3819"/>
                    <a:pt x="1698775" y="0"/>
                  </a:cubicBezTo>
                  <a:cubicBezTo>
                    <a:pt x="1747262" y="4609"/>
                    <a:pt x="1771681" y="40925"/>
                    <a:pt x="1772134" y="73359"/>
                  </a:cubicBezTo>
                  <a:cubicBezTo>
                    <a:pt x="1811082" y="246485"/>
                    <a:pt x="1725073" y="332059"/>
                    <a:pt x="1772134" y="486803"/>
                  </a:cubicBezTo>
                  <a:cubicBezTo>
                    <a:pt x="1769455" y="531148"/>
                    <a:pt x="1739732" y="551489"/>
                    <a:pt x="1698775" y="560162"/>
                  </a:cubicBezTo>
                  <a:cubicBezTo>
                    <a:pt x="1419779" y="624788"/>
                    <a:pt x="1276564" y="530866"/>
                    <a:pt x="1124461" y="560162"/>
                  </a:cubicBezTo>
                  <a:cubicBezTo>
                    <a:pt x="972358" y="589458"/>
                    <a:pt x="864153" y="506074"/>
                    <a:pt x="631418" y="560162"/>
                  </a:cubicBezTo>
                  <a:cubicBezTo>
                    <a:pt x="398683" y="614250"/>
                    <a:pt x="209975" y="537742"/>
                    <a:pt x="73359" y="560162"/>
                  </a:cubicBezTo>
                  <a:cubicBezTo>
                    <a:pt x="26395" y="554385"/>
                    <a:pt x="6263" y="517598"/>
                    <a:pt x="0" y="486803"/>
                  </a:cubicBezTo>
                  <a:cubicBezTo>
                    <a:pt x="-45702" y="371196"/>
                    <a:pt x="4304" y="175808"/>
                    <a:pt x="0" y="73359"/>
                  </a:cubicBezTo>
                  <a:close/>
                </a:path>
              </a:pathLst>
            </a:custGeom>
            <a:solidFill>
              <a:srgbClr val="7030A0">
                <a:alpha val="74902"/>
              </a:srgbClr>
            </a:solidFill>
            <a:ln w="19050">
              <a:solidFill>
                <a:schemeClr val="tx1"/>
              </a:solidFill>
              <a:extLst>
                <a:ext uri="{C807C97D-BFC1-408E-A445-0C87EB9F89A2}">
                  <ask:lineSketchStyleProps xmlns:ask="http://schemas.microsoft.com/office/drawing/2018/sketchyshapes" sd="47545622">
                    <a:prstGeom prst="roundRect">
                      <a:avLst>
                        <a:gd name="adj" fmla="val 13096"/>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just">
                <a:spcAft>
                  <a:spcPts val="600"/>
                </a:spcAft>
              </a:pPr>
              <a:r>
                <a:rPr lang="en-US" sz="1200" noProof="0" dirty="0">
                  <a:solidFill>
                    <a:schemeClr val="tx1"/>
                  </a:solidFill>
                  <a:effectLst>
                    <a:outerShdw blurRad="38100" dist="38100" dir="2700000" algn="tl">
                      <a:srgbClr val="000000">
                        <a:alpha val="43137"/>
                      </a:srgbClr>
                    </a:outerShdw>
                  </a:effectLst>
                </a:rPr>
                <a:t>    </a:t>
              </a:r>
              <a:r>
                <a:rPr lang="en-US" sz="1200" dirty="0">
                  <a:solidFill>
                    <a:schemeClr val="bg1"/>
                  </a:solidFill>
                  <a:effectLst>
                    <a:outerShdw blurRad="38100" dist="38100" dir="2700000" algn="tl">
                      <a:srgbClr val="000000">
                        <a:alpha val="43137"/>
                      </a:srgbClr>
                    </a:outerShdw>
                  </a:effectLst>
                </a:rPr>
                <a:t>These will modulate the resulting image.</a:t>
              </a:r>
              <a:endParaRPr lang="en-US" sz="1200" noProof="0" dirty="0">
                <a:solidFill>
                  <a:schemeClr val="tx1"/>
                </a:solidFill>
                <a:effectLst>
                  <a:outerShdw blurRad="38100" dist="38100" dir="2700000" algn="tl">
                    <a:srgbClr val="000000">
                      <a:alpha val="43137"/>
                    </a:srgbClr>
                  </a:outerShdw>
                </a:effectLst>
              </a:endParaRPr>
            </a:p>
          </p:txBody>
        </p:sp>
        <p:cxnSp>
          <p:nvCxnSpPr>
            <p:cNvPr id="129" name="Straight Arrow Connector 128">
              <a:extLst>
                <a:ext uri="{FF2B5EF4-FFF2-40B4-BE49-F238E27FC236}">
                  <a16:creationId xmlns:a16="http://schemas.microsoft.com/office/drawing/2014/main" id="{C1026AEC-4122-EC3B-E134-DF76B4FDE94D}"/>
                </a:ext>
              </a:extLst>
            </p:cNvPr>
            <p:cNvCxnSpPr>
              <a:stCxn id="127" idx="2"/>
            </p:cNvCxnSpPr>
            <p:nvPr/>
          </p:nvCxnSpPr>
          <p:spPr>
            <a:xfrm flipH="1">
              <a:off x="11038842" y="5408425"/>
              <a:ext cx="89943" cy="1995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2D18ACBB-CFB0-0E14-90E1-67B53BDC8EBD}"/>
              </a:ext>
            </a:extLst>
          </p:cNvPr>
          <p:cNvGrpSpPr/>
          <p:nvPr/>
        </p:nvGrpSpPr>
        <p:grpSpPr>
          <a:xfrm>
            <a:off x="8529764" y="1885709"/>
            <a:ext cx="276999" cy="2877280"/>
            <a:chOff x="8390643" y="1989609"/>
            <a:chExt cx="276999" cy="2877280"/>
          </a:xfrm>
        </p:grpSpPr>
        <p:cxnSp>
          <p:nvCxnSpPr>
            <p:cNvPr id="132" name="Straight Connector 131">
              <a:extLst>
                <a:ext uri="{FF2B5EF4-FFF2-40B4-BE49-F238E27FC236}">
                  <a16:creationId xmlns:a16="http://schemas.microsoft.com/office/drawing/2014/main" id="{7E506FEE-11E3-6704-5E7C-313D521B55AD}"/>
                </a:ext>
              </a:extLst>
            </p:cNvPr>
            <p:cNvCxnSpPr>
              <a:cxnSpLocks/>
            </p:cNvCxnSpPr>
            <p:nvPr/>
          </p:nvCxnSpPr>
          <p:spPr>
            <a:xfrm flipV="1">
              <a:off x="8529142" y="1989609"/>
              <a:ext cx="0" cy="2252888"/>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8410EFB-AFD9-6ECA-121A-3D3DA0097897}"/>
                    </a:ext>
                  </a:extLst>
                </p:cNvPr>
                <p:cNvSpPr txBox="1"/>
                <p:nvPr/>
              </p:nvSpPr>
              <p:spPr>
                <a:xfrm rot="16200000">
                  <a:off x="8216946" y="4416193"/>
                  <a:ext cx="624393"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s-CO" sz="1200" b="0" i="1" dirty="0" smtClean="0">
                            <a:latin typeface="Cambria Math" panose="02040503050406030204" pitchFamily="18" charset="0"/>
                          </a:rPr>
                          <m:t>~</m:t>
                        </m:r>
                        <m:r>
                          <a:rPr lang="es-CO" sz="1200" i="1" dirty="0" smtClean="0">
                            <a:latin typeface="Cambria Math" panose="02040503050406030204" pitchFamily="18" charset="0"/>
                          </a:rPr>
                          <m:t>10 </m:t>
                        </m:r>
                        <m:r>
                          <m:rPr>
                            <m:sty m:val="p"/>
                          </m:rPr>
                          <a:rPr lang="es-CO" sz="1200" i="0" dirty="0" err="1" smtClean="0">
                            <a:latin typeface="Cambria Math" panose="02040503050406030204" pitchFamily="18" charset="0"/>
                          </a:rPr>
                          <m:t>fs</m:t>
                        </m:r>
                      </m:oMath>
                    </m:oMathPara>
                  </a14:m>
                  <a:endParaRPr lang="en-GB" sz="1200" dirty="0"/>
                </a:p>
              </p:txBody>
            </p:sp>
          </mc:Choice>
          <mc:Fallback xmlns="">
            <p:sp>
              <p:nvSpPr>
                <p:cNvPr id="136" name="TextBox 135">
                  <a:extLst>
                    <a:ext uri="{FF2B5EF4-FFF2-40B4-BE49-F238E27FC236}">
                      <a16:creationId xmlns:a16="http://schemas.microsoft.com/office/drawing/2014/main" id="{48410EFB-AFD9-6ECA-121A-3D3DA0097897}"/>
                    </a:ext>
                  </a:extLst>
                </p:cNvPr>
                <p:cNvSpPr txBox="1">
                  <a:spLocks noRot="1" noChangeAspect="1" noMove="1" noResize="1" noEditPoints="1" noAdjustHandles="1" noChangeArrowheads="1" noChangeShapeType="1" noTextEdit="1"/>
                </p:cNvSpPr>
                <p:nvPr/>
              </p:nvSpPr>
              <p:spPr>
                <a:xfrm rot="16200000">
                  <a:off x="8216946" y="4416193"/>
                  <a:ext cx="624393" cy="276999"/>
                </a:xfrm>
                <a:prstGeom prst="rect">
                  <a:avLst/>
                </a:prstGeom>
                <a:blipFill>
                  <a:blip r:embed="rId13"/>
                  <a:stretch>
                    <a:fillRect/>
                  </a:stretch>
                </a:blipFill>
                <a:ln>
                  <a:noFill/>
                </a:ln>
              </p:spPr>
              <p:txBody>
                <a:bodyPr/>
                <a:lstStyle/>
                <a:p>
                  <a:r>
                    <a:rPr lang="en-GB">
                      <a:noFill/>
                    </a:rPr>
                    <a:t> </a:t>
                  </a:r>
                </a:p>
              </p:txBody>
            </p:sp>
          </mc:Fallback>
        </mc:AlternateContent>
      </p:grpSp>
      <p:sp>
        <p:nvSpPr>
          <p:cNvPr id="110" name="TextBox 109">
            <a:extLst>
              <a:ext uri="{FF2B5EF4-FFF2-40B4-BE49-F238E27FC236}">
                <a16:creationId xmlns:a16="http://schemas.microsoft.com/office/drawing/2014/main" id="{C83FB284-29C1-7117-8BF1-BBBB7C97E7C1}"/>
              </a:ext>
            </a:extLst>
          </p:cNvPr>
          <p:cNvSpPr txBox="1"/>
          <p:nvPr/>
        </p:nvSpPr>
        <p:spPr>
          <a:xfrm>
            <a:off x="6971596" y="1511630"/>
            <a:ext cx="4918124" cy="276999"/>
          </a:xfrm>
          <a:prstGeom prst="rect">
            <a:avLst/>
          </a:prstGeom>
          <a:noFill/>
        </p:spPr>
        <p:txBody>
          <a:bodyPr wrap="square">
            <a:spAutoFit/>
          </a:bodyPr>
          <a:lstStyle/>
          <a:p>
            <a:pPr algn="ctr"/>
            <a:r>
              <a:rPr lang="en-US" sz="1200" b="1" i="1" noProof="0" dirty="0"/>
              <a:t>Figure 9</a:t>
            </a:r>
            <a:r>
              <a:rPr lang="en-US" sz="1200" b="1" dirty="0"/>
              <a:t>.</a:t>
            </a:r>
            <a:r>
              <a:rPr lang="en-US" sz="1200" noProof="0" dirty="0"/>
              <a:t> Optical properties for the elements on the imaging system.</a:t>
            </a:r>
          </a:p>
        </p:txBody>
      </p:sp>
      <p:sp>
        <p:nvSpPr>
          <p:cNvPr id="4" name="Rectangle 3">
            <a:extLst>
              <a:ext uri="{FF2B5EF4-FFF2-40B4-BE49-F238E27FC236}">
                <a16:creationId xmlns:a16="http://schemas.microsoft.com/office/drawing/2014/main" id="{C2D556A4-1CD1-D70D-91A3-79A12E1D60A5}"/>
              </a:ext>
            </a:extLst>
          </p:cNvPr>
          <p:cNvSpPr/>
          <p:nvPr/>
        </p:nvSpPr>
        <p:spPr>
          <a:xfrm>
            <a:off x="7177090" y="1895805"/>
            <a:ext cx="1486404" cy="2159464"/>
          </a:xfrm>
          <a:prstGeom prst="rect">
            <a:avLst/>
          </a:prstGeom>
          <a:solidFill>
            <a:srgbClr val="40404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67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down)">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wipe(down)">
                                      <p:cBhvr>
                                        <p:cTn id="16" dur="500"/>
                                        <p:tgtEl>
                                          <p:spTgt spid="97"/>
                                        </p:tgtEl>
                                      </p:cBhvr>
                                    </p:animEffect>
                                  </p:childTnLst>
                                </p:cTn>
                              </p:par>
                              <p:par>
                                <p:cTn id="17" presetID="1" presetClass="entr" presetSubtype="0" fill="hold" nodeType="with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wipe(down)">
                                      <p:cBhvr>
                                        <p:cTn id="29" dur="500"/>
                                        <p:tgtEl>
                                          <p:spTgt spid="98"/>
                                        </p:tgtEl>
                                      </p:cBhvr>
                                    </p:animEffect>
                                  </p:childTnLst>
                                </p:cTn>
                              </p:par>
                              <p:par>
                                <p:cTn id="30" presetID="1" presetClass="entr" presetSubtype="0" fill="hold" nodeType="withEffect">
                                  <p:stCondLst>
                                    <p:cond delay="0"/>
                                  </p:stCondLst>
                                  <p:childTnLst>
                                    <p:set>
                                      <p:cBhvr>
                                        <p:cTn id="31" dur="1" fill="hold">
                                          <p:stCondLst>
                                            <p:cond delay="0"/>
                                          </p:stCondLst>
                                        </p:cTn>
                                        <p:tgtEl>
                                          <p:spTgt spid="1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wipe(down)">
                                      <p:cBhvr>
                                        <p:cTn id="36" dur="500"/>
                                        <p:tgtEl>
                                          <p:spTgt spid="100"/>
                                        </p:tgtEl>
                                      </p:cBhvr>
                                    </p:animEffec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0"/>
                                        </p:tgtEl>
                                        <p:attrNameLst>
                                          <p:attrName>style.visibility</p:attrName>
                                        </p:attrNameLst>
                                      </p:cBhvr>
                                      <p:to>
                                        <p:strVal val="visible"/>
                                      </p:to>
                                    </p:set>
                                    <p:anim calcmode="lin" valueType="num">
                                      <p:cBhvr additive="base">
                                        <p:cTn id="43" dur="500" fill="hold"/>
                                        <p:tgtEl>
                                          <p:spTgt spid="130"/>
                                        </p:tgtEl>
                                        <p:attrNameLst>
                                          <p:attrName>ppt_x</p:attrName>
                                        </p:attrNameLst>
                                      </p:cBhvr>
                                      <p:tavLst>
                                        <p:tav tm="0">
                                          <p:val>
                                            <p:strVal val="#ppt_x"/>
                                          </p:val>
                                        </p:tav>
                                        <p:tav tm="100000">
                                          <p:val>
                                            <p:strVal val="#ppt_x"/>
                                          </p:val>
                                        </p:tav>
                                      </p:tavLst>
                                    </p:anim>
                                    <p:anim calcmode="lin" valueType="num">
                                      <p:cBhvr additive="base">
                                        <p:cTn id="44"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0"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02D1C-B00C-74C8-044E-3F3955643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782BA-ED3B-A254-5CBB-935D8E03FFC8}"/>
              </a:ext>
            </a:extLst>
          </p:cNvPr>
          <p:cNvSpPr>
            <a:spLocks noGrp="1"/>
          </p:cNvSpPr>
          <p:nvPr>
            <p:ph type="title"/>
          </p:nvPr>
        </p:nvSpPr>
        <p:spPr/>
        <p:txBody>
          <a:bodyPr/>
          <a:lstStyle/>
          <a:p>
            <a:r>
              <a:rPr lang="en-US" dirty="0"/>
              <a:t>4. Results and discussion</a:t>
            </a:r>
            <a:endParaRPr lang="en-US" noProof="0" dirty="0"/>
          </a:p>
        </p:txBody>
      </p:sp>
      <p:sp>
        <p:nvSpPr>
          <p:cNvPr id="7" name="Slide Number Placeholder 6">
            <a:extLst>
              <a:ext uri="{FF2B5EF4-FFF2-40B4-BE49-F238E27FC236}">
                <a16:creationId xmlns:a16="http://schemas.microsoft.com/office/drawing/2014/main" id="{C0E7FB0A-709A-0008-DEC8-A35CC6AE6EFE}"/>
              </a:ext>
            </a:extLst>
          </p:cNvPr>
          <p:cNvSpPr>
            <a:spLocks noGrp="1"/>
          </p:cNvSpPr>
          <p:nvPr>
            <p:ph type="sldNum" sz="quarter" idx="14"/>
          </p:nvPr>
        </p:nvSpPr>
        <p:spPr/>
        <p:txBody>
          <a:bodyPr/>
          <a:lstStyle/>
          <a:p>
            <a:fld id="{330EA680-D336-4FF7-8B7A-9848BB0A1C32}" type="slidenum">
              <a:rPr lang="en-US" noProof="0" smtClean="0"/>
              <a:t>9</a:t>
            </a:fld>
            <a:endParaRPr lang="en-US" noProof="0" dirty="0"/>
          </a:p>
        </p:txBody>
      </p:sp>
      <p:sp>
        <p:nvSpPr>
          <p:cNvPr id="8" name="Text Placeholder 7">
            <a:extLst>
              <a:ext uri="{FF2B5EF4-FFF2-40B4-BE49-F238E27FC236}">
                <a16:creationId xmlns:a16="http://schemas.microsoft.com/office/drawing/2014/main" id="{A24E13AD-8E57-C5D1-CDB7-4E622B903A4C}"/>
              </a:ext>
            </a:extLst>
          </p:cNvPr>
          <p:cNvSpPr>
            <a:spLocks noGrp="1"/>
          </p:cNvSpPr>
          <p:nvPr>
            <p:ph type="body" sz="quarter" idx="13"/>
          </p:nvPr>
        </p:nvSpPr>
        <p:spPr/>
        <p:txBody>
          <a:bodyPr>
            <a:normAutofit/>
          </a:bodyPr>
          <a:lstStyle/>
          <a:p>
            <a:r>
              <a:rPr lang="en-US" noProof="0" dirty="0"/>
              <a:t>Monitor location and installation</a:t>
            </a:r>
          </a:p>
        </p:txBody>
      </p:sp>
      <p:sp>
        <p:nvSpPr>
          <p:cNvPr id="5" name="Date Placeholder 4">
            <a:extLst>
              <a:ext uri="{FF2B5EF4-FFF2-40B4-BE49-F238E27FC236}">
                <a16:creationId xmlns:a16="http://schemas.microsoft.com/office/drawing/2014/main" id="{4A2B4AE8-250B-7AEF-0D63-78655671AFD7}"/>
              </a:ext>
            </a:extLst>
          </p:cNvPr>
          <p:cNvSpPr>
            <a:spLocks noGrp="1"/>
          </p:cNvSpPr>
          <p:nvPr>
            <p:ph type="dt" sz="half" idx="2"/>
          </p:nvPr>
        </p:nvSpPr>
        <p:spPr/>
        <p:txBody>
          <a:bodyPr/>
          <a:lstStyle/>
          <a:p>
            <a:r>
              <a:rPr lang="en-US"/>
              <a:t>October 15th, 2025</a:t>
            </a:r>
            <a:endParaRPr lang="en-GB"/>
          </a:p>
        </p:txBody>
      </p:sp>
      <p:sp>
        <p:nvSpPr>
          <p:cNvPr id="6" name="Footer Placeholder 5">
            <a:extLst>
              <a:ext uri="{FF2B5EF4-FFF2-40B4-BE49-F238E27FC236}">
                <a16:creationId xmlns:a16="http://schemas.microsoft.com/office/drawing/2014/main" id="{81D82892-F336-28FA-BD9A-72B846104BA8}"/>
              </a:ext>
            </a:extLst>
          </p:cNvPr>
          <p:cNvSpPr>
            <a:spLocks noGrp="1"/>
          </p:cNvSpPr>
          <p:nvPr>
            <p:ph type="ftr" sz="quarter" idx="3"/>
          </p:nvPr>
        </p:nvSpPr>
        <p:spPr/>
        <p:txBody>
          <a:bodyPr/>
          <a:lstStyle/>
          <a:p>
            <a:r>
              <a:rPr lang="en-GB"/>
              <a:t>Cockcroft PGR Conference</a:t>
            </a:r>
          </a:p>
        </p:txBody>
      </p:sp>
      <p:pic>
        <p:nvPicPr>
          <p:cNvPr id="54" name="Picture 53">
            <a:extLst>
              <a:ext uri="{FF2B5EF4-FFF2-40B4-BE49-F238E27FC236}">
                <a16:creationId xmlns:a16="http://schemas.microsoft.com/office/drawing/2014/main" id="{14D8AD79-FF98-331C-65B8-F075250D2D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32111" y="2051764"/>
            <a:ext cx="5662289" cy="3259692"/>
          </a:xfrm>
          <a:prstGeom prst="rect">
            <a:avLst/>
          </a:prstGeom>
        </p:spPr>
      </p:pic>
      <p:sp>
        <p:nvSpPr>
          <p:cNvPr id="14" name="TextBox 13">
            <a:extLst>
              <a:ext uri="{FF2B5EF4-FFF2-40B4-BE49-F238E27FC236}">
                <a16:creationId xmlns:a16="http://schemas.microsoft.com/office/drawing/2014/main" id="{9580C84F-A278-D35D-F2D8-85E7811F97D0}"/>
              </a:ext>
            </a:extLst>
          </p:cNvPr>
          <p:cNvSpPr txBox="1"/>
          <p:nvPr/>
        </p:nvSpPr>
        <p:spPr>
          <a:xfrm>
            <a:off x="6774176" y="1706766"/>
            <a:ext cx="3578158" cy="276999"/>
          </a:xfrm>
          <a:prstGeom prst="rect">
            <a:avLst/>
          </a:prstGeom>
          <a:noFill/>
        </p:spPr>
        <p:txBody>
          <a:bodyPr wrap="square">
            <a:spAutoFit/>
          </a:bodyPr>
          <a:lstStyle/>
          <a:p>
            <a:pPr algn="ctr"/>
            <a:r>
              <a:rPr lang="en-US" sz="1200" b="1" i="1" noProof="0" dirty="0"/>
              <a:t>Figure 11</a:t>
            </a:r>
            <a:r>
              <a:rPr lang="en-US" sz="1200" b="1" dirty="0"/>
              <a:t>.</a:t>
            </a:r>
            <a:r>
              <a:rPr lang="en-US" sz="1200" noProof="0" dirty="0"/>
              <a:t> CTR imaging system at SP02.</a:t>
            </a:r>
          </a:p>
        </p:txBody>
      </p:sp>
      <p:sp>
        <p:nvSpPr>
          <p:cNvPr id="17" name="TextBox 16">
            <a:extLst>
              <a:ext uri="{FF2B5EF4-FFF2-40B4-BE49-F238E27FC236}">
                <a16:creationId xmlns:a16="http://schemas.microsoft.com/office/drawing/2014/main" id="{D411A537-D79A-AAEE-B536-890E072EF779}"/>
              </a:ext>
            </a:extLst>
          </p:cNvPr>
          <p:cNvSpPr txBox="1"/>
          <p:nvPr/>
        </p:nvSpPr>
        <p:spPr>
          <a:xfrm>
            <a:off x="9503172" y="5399488"/>
            <a:ext cx="2060179" cy="338554"/>
          </a:xfrm>
          <a:prstGeom prst="rect">
            <a:avLst/>
          </a:prstGeom>
          <a:noFill/>
        </p:spPr>
        <p:txBody>
          <a:bodyPr wrap="none" rtlCol="0">
            <a:spAutoFit/>
          </a:bodyPr>
          <a:lstStyle/>
          <a:p>
            <a:pPr marL="285750" indent="-285750">
              <a:buFont typeface="Wingdings" panose="05000000000000000000" pitchFamily="2" charset="2"/>
              <a:buChar char="ü"/>
            </a:pPr>
            <a:r>
              <a:rPr lang="en-US" sz="1600" noProof="0" dirty="0">
                <a:solidFill>
                  <a:schemeClr val="bg1">
                    <a:lumMod val="50000"/>
                  </a:schemeClr>
                </a:solidFill>
              </a:rPr>
              <a:t>Compact system</a:t>
            </a:r>
          </a:p>
        </p:txBody>
      </p:sp>
      <p:pic>
        <p:nvPicPr>
          <p:cNvPr id="87" name="Picture 86" descr="A diagram of a circuit&#10;&#10;AI-generated content may be incorrect.">
            <a:extLst>
              <a:ext uri="{FF2B5EF4-FFF2-40B4-BE49-F238E27FC236}">
                <a16:creationId xmlns:a16="http://schemas.microsoft.com/office/drawing/2014/main" id="{643E1FFE-64CB-7186-1C95-BA4D27949751}"/>
              </a:ext>
            </a:extLst>
          </p:cNvPr>
          <p:cNvPicPr>
            <a:picLocks noChangeAspect="1"/>
          </p:cNvPicPr>
          <p:nvPr/>
        </p:nvPicPr>
        <p:blipFill>
          <a:blip r:embed="rId4">
            <a:extLst>
              <a:ext uri="{28A0092B-C50C-407E-A947-70E740481C1C}">
                <a14:useLocalDpi xmlns:a14="http://schemas.microsoft.com/office/drawing/2010/main" val="0"/>
              </a:ext>
            </a:extLst>
          </a:blip>
          <a:srcRect l="64022" t="10602" r="1863" b="32084"/>
          <a:stretch>
            <a:fillRect/>
          </a:stretch>
        </p:blipFill>
        <p:spPr>
          <a:xfrm>
            <a:off x="797600" y="2650251"/>
            <a:ext cx="4487289" cy="1776412"/>
          </a:xfrm>
          <a:prstGeom prst="rect">
            <a:avLst/>
          </a:prstGeom>
        </p:spPr>
      </p:pic>
      <p:sp>
        <p:nvSpPr>
          <p:cNvPr id="88" name="TextBox 87">
            <a:extLst>
              <a:ext uri="{FF2B5EF4-FFF2-40B4-BE49-F238E27FC236}">
                <a16:creationId xmlns:a16="http://schemas.microsoft.com/office/drawing/2014/main" id="{A4CF0C06-4003-058B-E4D3-AB6A54FDC4AB}"/>
              </a:ext>
            </a:extLst>
          </p:cNvPr>
          <p:cNvSpPr txBox="1"/>
          <p:nvPr/>
        </p:nvSpPr>
        <p:spPr>
          <a:xfrm>
            <a:off x="1252165" y="1706766"/>
            <a:ext cx="3578158" cy="276999"/>
          </a:xfrm>
          <a:prstGeom prst="rect">
            <a:avLst/>
          </a:prstGeom>
          <a:noFill/>
        </p:spPr>
        <p:txBody>
          <a:bodyPr wrap="square">
            <a:spAutoFit/>
          </a:bodyPr>
          <a:lstStyle/>
          <a:p>
            <a:pPr algn="ctr"/>
            <a:r>
              <a:rPr lang="en-US" sz="1200" b="1" i="1" noProof="0" dirty="0"/>
              <a:t>Figure 10</a:t>
            </a:r>
            <a:r>
              <a:rPr lang="en-US" sz="1200" b="1" dirty="0"/>
              <a:t>.</a:t>
            </a:r>
            <a:r>
              <a:rPr lang="en-US" sz="1200" noProof="0" dirty="0"/>
              <a:t> SPF data collection positions.</a:t>
            </a:r>
          </a:p>
        </p:txBody>
      </p:sp>
      <p:sp>
        <p:nvSpPr>
          <p:cNvPr id="92" name="Rectangle 91">
            <a:extLst>
              <a:ext uri="{FF2B5EF4-FFF2-40B4-BE49-F238E27FC236}">
                <a16:creationId xmlns:a16="http://schemas.microsoft.com/office/drawing/2014/main" id="{B98DFA00-CA1D-86D6-09FE-0ECACA94B285}"/>
              </a:ext>
            </a:extLst>
          </p:cNvPr>
          <p:cNvSpPr/>
          <p:nvPr/>
        </p:nvSpPr>
        <p:spPr>
          <a:xfrm>
            <a:off x="2776420" y="2699038"/>
            <a:ext cx="1104900" cy="26532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103" name="Group 102">
            <a:extLst>
              <a:ext uri="{FF2B5EF4-FFF2-40B4-BE49-F238E27FC236}">
                <a16:creationId xmlns:a16="http://schemas.microsoft.com/office/drawing/2014/main" id="{4500D6D3-906D-8357-D9D7-D2CB76067BB2}"/>
              </a:ext>
            </a:extLst>
          </p:cNvPr>
          <p:cNvGrpSpPr/>
          <p:nvPr/>
        </p:nvGrpSpPr>
        <p:grpSpPr>
          <a:xfrm>
            <a:off x="2793089" y="2151974"/>
            <a:ext cx="1829593" cy="864989"/>
            <a:chOff x="1995488" y="2325886"/>
            <a:chExt cx="1829593" cy="864989"/>
          </a:xfrm>
        </p:grpSpPr>
        <p:sp>
          <p:nvSpPr>
            <p:cNvPr id="90" name="TextBox 89">
              <a:extLst>
                <a:ext uri="{FF2B5EF4-FFF2-40B4-BE49-F238E27FC236}">
                  <a16:creationId xmlns:a16="http://schemas.microsoft.com/office/drawing/2014/main" id="{9EEB085C-9CBF-C04D-9E4D-45272DD1CB7E}"/>
                </a:ext>
              </a:extLst>
            </p:cNvPr>
            <p:cNvSpPr txBox="1"/>
            <p:nvPr/>
          </p:nvSpPr>
          <p:spPr>
            <a:xfrm>
              <a:off x="2074574" y="2325886"/>
              <a:ext cx="1750507" cy="523220"/>
            </a:xfrm>
            <a:prstGeom prst="rect">
              <a:avLst/>
            </a:prstGeom>
            <a:noFill/>
          </p:spPr>
          <p:txBody>
            <a:bodyPr wrap="square" rtlCol="0">
              <a:spAutoFit/>
            </a:bodyPr>
            <a:lstStyle/>
            <a:p>
              <a:pPr algn="ctr"/>
              <a:r>
                <a:rPr lang="en-US" sz="1400" noProof="0" dirty="0"/>
                <a:t>CTR images’ location</a:t>
              </a:r>
            </a:p>
          </p:txBody>
        </p:sp>
        <p:cxnSp>
          <p:nvCxnSpPr>
            <p:cNvPr id="89" name="Straight Connector 88">
              <a:extLst>
                <a:ext uri="{FF2B5EF4-FFF2-40B4-BE49-F238E27FC236}">
                  <a16:creationId xmlns:a16="http://schemas.microsoft.com/office/drawing/2014/main" id="{66C611A6-E609-C0A0-4BA5-0F78ED220D0D}"/>
                </a:ext>
              </a:extLst>
            </p:cNvPr>
            <p:cNvCxnSpPr>
              <a:cxnSpLocks/>
            </p:cNvCxnSpPr>
            <p:nvPr/>
          </p:nvCxnSpPr>
          <p:spPr>
            <a:xfrm flipV="1">
              <a:off x="1995488" y="2633663"/>
              <a:ext cx="516731" cy="557212"/>
            </a:xfrm>
            <a:prstGeom prst="line">
              <a:avLst/>
            </a:prstGeom>
            <a:ln w="28575">
              <a:solidFill>
                <a:schemeClr val="tx1">
                  <a:lumMod val="65000"/>
                  <a:lumOff val="35000"/>
                </a:schemeClr>
              </a:solidFill>
              <a:prstDash val="sysDash"/>
            </a:ln>
          </p:spPr>
          <p:style>
            <a:lnRef idx="3">
              <a:schemeClr val="dk1"/>
            </a:lnRef>
            <a:fillRef idx="0">
              <a:schemeClr val="dk1"/>
            </a:fillRef>
            <a:effectRef idx="2">
              <a:schemeClr val="dk1"/>
            </a:effectRef>
            <a:fontRef idx="minor">
              <a:schemeClr val="tx1"/>
            </a:fontRef>
          </p:style>
        </p:cxnSp>
      </p:grpSp>
      <p:grpSp>
        <p:nvGrpSpPr>
          <p:cNvPr id="102" name="Group 101">
            <a:extLst>
              <a:ext uri="{FF2B5EF4-FFF2-40B4-BE49-F238E27FC236}">
                <a16:creationId xmlns:a16="http://schemas.microsoft.com/office/drawing/2014/main" id="{AF8870E1-8D0B-644A-49C0-D2AE97BDDB9D}"/>
              </a:ext>
            </a:extLst>
          </p:cNvPr>
          <p:cNvGrpSpPr/>
          <p:nvPr/>
        </p:nvGrpSpPr>
        <p:grpSpPr>
          <a:xfrm>
            <a:off x="2555853" y="4261352"/>
            <a:ext cx="2383150" cy="1238295"/>
            <a:chOff x="1758252" y="4435264"/>
            <a:chExt cx="2383150" cy="1238295"/>
          </a:xfrm>
        </p:grpSpPr>
        <p:sp>
          <p:nvSpPr>
            <p:cNvPr id="96" name="TextBox 95">
              <a:extLst>
                <a:ext uri="{FF2B5EF4-FFF2-40B4-BE49-F238E27FC236}">
                  <a16:creationId xmlns:a16="http://schemas.microsoft.com/office/drawing/2014/main" id="{89A82B09-EF3E-97E8-248C-4CF90A35B7EE}"/>
                </a:ext>
              </a:extLst>
            </p:cNvPr>
            <p:cNvSpPr txBox="1"/>
            <p:nvPr/>
          </p:nvSpPr>
          <p:spPr>
            <a:xfrm>
              <a:off x="1758252" y="4934895"/>
              <a:ext cx="2383150" cy="738664"/>
            </a:xfrm>
            <a:prstGeom prst="rect">
              <a:avLst/>
            </a:prstGeom>
            <a:noFill/>
          </p:spPr>
          <p:txBody>
            <a:bodyPr wrap="square" rtlCol="0">
              <a:spAutoFit/>
            </a:bodyPr>
            <a:lstStyle/>
            <a:p>
              <a:pPr algn="ctr"/>
              <a:r>
                <a:rPr lang="en-US" sz="1400" noProof="0" dirty="0"/>
                <a:t>Transverse deflecting cavity (TDC) for reference measurements</a:t>
              </a:r>
            </a:p>
          </p:txBody>
        </p:sp>
        <p:cxnSp>
          <p:nvCxnSpPr>
            <p:cNvPr id="97" name="Straight Connector 96">
              <a:extLst>
                <a:ext uri="{FF2B5EF4-FFF2-40B4-BE49-F238E27FC236}">
                  <a16:creationId xmlns:a16="http://schemas.microsoft.com/office/drawing/2014/main" id="{0962392F-AA84-550E-9CEA-726ADC0560F2}"/>
                </a:ext>
              </a:extLst>
            </p:cNvPr>
            <p:cNvCxnSpPr>
              <a:cxnSpLocks/>
            </p:cNvCxnSpPr>
            <p:nvPr/>
          </p:nvCxnSpPr>
          <p:spPr>
            <a:xfrm>
              <a:off x="2286000" y="4435264"/>
              <a:ext cx="384175" cy="499631"/>
            </a:xfrm>
            <a:prstGeom prst="line">
              <a:avLst/>
            </a:prstGeom>
            <a:ln w="28575">
              <a:solidFill>
                <a:schemeClr val="tx1">
                  <a:lumMod val="65000"/>
                  <a:lumOff val="35000"/>
                </a:schemeClr>
              </a:solidFill>
              <a:prstDash val="sys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4026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_1">
      <a:dk1>
        <a:sysClr val="windowText" lastClr="000000"/>
      </a:dk1>
      <a:lt1>
        <a:sysClr val="window" lastClr="FFFFFF"/>
      </a:lt1>
      <a:dk2>
        <a:srgbClr val="000000"/>
      </a:dk2>
      <a:lt2>
        <a:srgbClr val="EAE5EB"/>
      </a:lt2>
      <a:accent1>
        <a:srgbClr val="002626"/>
      </a:accent1>
      <a:accent2>
        <a:srgbClr val="414066"/>
      </a:accent2>
      <a:accent3>
        <a:srgbClr val="A4031F"/>
      </a:accent3>
      <a:accent4>
        <a:srgbClr val="665EB8"/>
      </a:accent4>
      <a:accent5>
        <a:srgbClr val="D1D646"/>
      </a:accent5>
      <a:accent6>
        <a:srgbClr val="55917F"/>
      </a:accent6>
      <a:hlink>
        <a:srgbClr val="0066FF"/>
      </a:hlink>
      <a:folHlink>
        <a:srgbClr val="666699"/>
      </a:folHlink>
    </a:clrScheme>
    <a:fontScheme name="Custom 2">
      <a:majorFont>
        <a:latin typeface="Arial"/>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emplate>office theme</Template>
  <TotalTime>30733</TotalTime>
  <Words>2676</Words>
  <Application>Microsoft Office PowerPoint</Application>
  <PresentationFormat>Widescreen</PresentationFormat>
  <Paragraphs>272</Paragraphs>
  <Slides>16</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Proxima Nova</vt:lpstr>
      <vt:lpstr>Aptos</vt:lpstr>
      <vt:lpstr>Arial</vt:lpstr>
      <vt:lpstr>Calibri</vt:lpstr>
      <vt:lpstr>Cambria Math</vt:lpstr>
      <vt:lpstr>Georgia</vt:lpstr>
      <vt:lpstr>Helvetica</vt:lpstr>
      <vt:lpstr>Palatino Linotype</vt:lpstr>
      <vt:lpstr>Wingdings</vt:lpstr>
      <vt:lpstr>office theme</vt:lpstr>
      <vt:lpstr>Single-shot electron bunch profile monitor based on coherent transition radiation imaging</vt:lpstr>
      <vt:lpstr>Content overview</vt:lpstr>
      <vt:lpstr>1. Problem description</vt:lpstr>
      <vt:lpstr>2. Transition radiation-based monitor</vt:lpstr>
      <vt:lpstr>2. Transition radiation-based monitor</vt:lpstr>
      <vt:lpstr>2. Transition radiation-based monitor</vt:lpstr>
      <vt:lpstr>3. Designing for a short-pulse facility</vt:lpstr>
      <vt:lpstr>3. Designing for a short-pulse facility</vt:lpstr>
      <vt:lpstr>4. Results and discussion</vt:lpstr>
      <vt:lpstr>4. Results and discussion</vt:lpstr>
      <vt:lpstr>4. Results and discussion</vt:lpstr>
      <vt:lpstr>4. Results and discussion</vt:lpstr>
      <vt:lpstr>5. Next steps</vt:lpstr>
      <vt:lpstr>5. Next steps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User</cp:lastModifiedBy>
  <cp:revision>2</cp:revision>
  <dcterms:created xsi:type="dcterms:W3CDTF">2023-10-18T08:42:34Z</dcterms:created>
  <dcterms:modified xsi:type="dcterms:W3CDTF">2025-10-13T21:02:21Z</dcterms:modified>
</cp:coreProperties>
</file>