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85FE-3E96-0316-6B93-B9AFA7ED5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5CF41-D056-0E20-EBBD-038BEA74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2672B-46EE-CBE0-D878-DB847ED9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FB09-92E0-B38E-454E-A18D56A9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B0223-79D0-C151-0C53-DBEF7B11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9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44C8-BAB8-4F66-A807-4E47B225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0E052-982F-0749-9B67-91FE2BD5F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49C48-987A-9B6C-C7EE-CC34862D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B35C-225C-EA66-B93F-1CFF6124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AD79-1800-811C-F3DB-988AEF58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9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814A2-2D6F-6AF7-1635-37160B41C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87548-8903-E529-F2FE-C79204B19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A946-468A-C36E-2431-2CA38131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397E5-BCAF-4576-FB1C-A1B9CF26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F3D9D-0BD7-2076-5125-E9980B51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A733-028E-A056-0FA5-C08F5B94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E4EC-EB9E-50A6-5D21-02231ADA7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40275-AAAA-CCEB-FDDA-6098A373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35779-B1F7-0ED8-99D3-17375FFC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5FC13-3E3E-88FB-08AB-AB26EB0D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270C-9A45-2983-A76F-798208B2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CFC2-43BF-DFF7-C18D-69D0105A3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D565-A41A-546B-9B1F-D1C2476B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FFD6-11B1-9C6E-5054-499CEC38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B675-B4A9-9DDF-A579-DCE7B19C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ADAD-0E94-1092-AF4C-0F595D8A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96747-5F39-8A24-4282-C211ADDCA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C4E90-01AB-F166-BCFB-52CE03750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A85F0-133B-1972-8494-E454F124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64034-2EB5-5BB1-69BD-4DF66543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40004-18DF-DACB-BE6D-6DCCB076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9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ACDC-D653-CFF7-6335-B70BD298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2EDD8-FD84-A71D-BC98-FF8C8071A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55048-4D01-1386-F8AE-BECCC4507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2416B-58E6-7C35-4457-FF9020281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9793C-3394-ACB4-047C-9DD417F52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BAB56-3922-41F0-84CB-FD977C73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20A1A-DBFA-6CE0-25B1-89BB79F9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B7761-79B8-5A52-0DDD-ACF59FD3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E792-7B1E-7DF2-8B0D-D48716CA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F3CE3-3098-ACC5-1008-FF3D124B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D0A52-1770-58E7-19CD-E1C6D0AF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0F51D-15DD-580E-3936-AF099F05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B7F3F-6B3F-A3FE-44C0-861D0652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52E30-3C58-247F-BF58-A4D8815C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81C7B-EAC8-894D-A072-052F00BC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5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4736-364F-24D9-30A0-A7F05CEA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C650-F47D-6E85-2ECF-903DC11E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D8B6D-F636-8ED9-226C-1A9928EDE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2387C-406F-8CB3-B105-AEFEC9B3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ACB1-F214-736A-42EE-378A2A25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9E87F-2658-D3C6-4565-C0352175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0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24E3-13C9-159F-7C72-DC984FFE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47027-D1BD-ED65-5533-400D9FE7B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02961-0BB3-7BD9-0CAB-58878B005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DE321-5E7C-7E82-7182-44F7E2DE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A7ABD-C349-AB1A-B70E-695771EC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0540B-ABA5-4DE5-D32A-F8617202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6CDD0-62CF-2CB5-4AD5-E6E669A7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C3FEF-5A38-ABC9-8342-86567270F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E415-1E32-62F9-1A44-FA369D935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04982-EF97-4261-B604-8256403421E3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B96C-E787-8985-34B3-961E53B1C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66568-95A3-7AE0-3733-31854C669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7DDF5-E8C5-4BEC-A221-C762EC19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8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F26A8-FD7C-48F1-9693-BC7261F8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3" y="151859"/>
            <a:ext cx="6763098" cy="339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2861C8-0F8E-FE38-3E53-4835B7D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804" y="2829726"/>
            <a:ext cx="6293173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AC2F2-BE3F-A0EB-F9A5-C0B5FAE3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6" y="393544"/>
            <a:ext cx="5353325" cy="3035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EDD95-55B2-D32D-7FC5-2CFC6111D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68" y="3054272"/>
            <a:ext cx="5010407" cy="30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681EE-6BAB-1809-B735-CF0685BBB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B688A0-0BF4-BC32-9248-2A69E524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77" y="589110"/>
            <a:ext cx="5302523" cy="3067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169B4-ACC2-A76D-CAAF-7063CDB87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73" y="3243409"/>
            <a:ext cx="5315223" cy="3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3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27C7A-0905-93FD-D650-7EAD39099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4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8542D-E964-6D89-3E5F-F1839BAF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98" y="524693"/>
            <a:ext cx="5700673" cy="2695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EF728-D924-41AB-C40C-8780B473F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25" y="3220554"/>
            <a:ext cx="5982007" cy="33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9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72D45-B92B-9434-4125-CADE1524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13" y="334195"/>
            <a:ext cx="8960861" cy="51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8223A-182F-28DB-3673-FBCFA0CA8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F8971-9B64-158D-89B6-375025B2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48" y="1657259"/>
            <a:ext cx="5893103" cy="35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D5204-1587-BF6C-BAB4-E180EA0B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DEAFF-0EAD-C1B7-F130-297D6BEB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9" y="107779"/>
            <a:ext cx="11521946" cy="65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9A29-A688-3B80-0931-BDEB6FF1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CC78F-5AA8-CBE1-0F18-29C0C5AD9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08" y="145881"/>
            <a:ext cx="10871639" cy="6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9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Casse, Gianluigi</dc:creator>
  <cp:lastModifiedBy>Casse, Gianluigi</cp:lastModifiedBy>
  <cp:revision>4</cp:revision>
  <dcterms:created xsi:type="dcterms:W3CDTF">2025-12-15T13:24:25Z</dcterms:created>
  <dcterms:modified xsi:type="dcterms:W3CDTF">2025-12-15T13:52:41Z</dcterms:modified>
</cp:coreProperties>
</file>