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18_DBD43A8.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25_EF54C97.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0F_A4B4ACB1.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16_F7C404F3.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0" r:id="rId5"/>
  </p:sldMasterIdLst>
  <p:notesMasterIdLst>
    <p:notesMasterId r:id="rId31"/>
  </p:notesMasterIdLst>
  <p:sldIdLst>
    <p:sldId id="283" r:id="rId6"/>
    <p:sldId id="280" r:id="rId7"/>
    <p:sldId id="294" r:id="rId8"/>
    <p:sldId id="291" r:id="rId9"/>
    <p:sldId id="295" r:id="rId10"/>
    <p:sldId id="292" r:id="rId11"/>
    <p:sldId id="293" r:id="rId12"/>
    <p:sldId id="296" r:id="rId13"/>
    <p:sldId id="261" r:id="rId14"/>
    <p:sldId id="262" r:id="rId15"/>
    <p:sldId id="271" r:id="rId16"/>
    <p:sldId id="285" r:id="rId17"/>
    <p:sldId id="278" r:id="rId18"/>
    <p:sldId id="286" r:id="rId19"/>
    <p:sldId id="289" r:id="rId20"/>
    <p:sldId id="297" r:id="rId21"/>
    <p:sldId id="299" r:id="rId22"/>
    <p:sldId id="305" r:id="rId23"/>
    <p:sldId id="300" r:id="rId24"/>
    <p:sldId id="301" r:id="rId25"/>
    <p:sldId id="302" r:id="rId26"/>
    <p:sldId id="303" r:id="rId27"/>
    <p:sldId id="304" r:id="rId28"/>
    <p:sldId id="298" r:id="rId29"/>
    <p:sldId id="29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orient="horz" pos="2160">
          <p15:clr>
            <a:srgbClr val="A4A3A4"/>
          </p15:clr>
        </p15:guide>
        <p15:guide id="5"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855F61-2371-2AA4-C3C9-95168B76AD05}" name="Hillier, Dan (STFC,ROE,UKATC)" initials="HD" userId="S::dan.hillier@stfc.ac.uk::fc9a5b8b-5d69-470b-b54c-5527b3413ff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CE2FF"/>
    <a:srgbClr val="E4CCFC"/>
    <a:srgbClr val="E5E5E5"/>
    <a:srgbClr val="0A0B0E"/>
    <a:srgbClr val="FBFBFB"/>
    <a:srgbClr val="FFFFFF"/>
    <a:srgbClr val="495A76"/>
    <a:srgbClr val="4C576C"/>
    <a:srgbClr val="2E2D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41C3EE-D80F-4225-A714-6C548207C194}" v="60" dt="2026-09-11T08:06:24.381"/>
    <p1510:client id="{39F2B334-C7CD-4340-B4AF-81A268D56C4A}" v="361" dt="2026-09-11T08:46:43.077"/>
    <p1510:client id="{CA806816-AA45-13BC-D3C1-3196D41D70A5}" v="10" dt="2026-09-11T06:23:11.644"/>
  </p1510:revLst>
</p1510:revInfo>
</file>

<file path=ppt/tableStyles.xml><?xml version="1.0" encoding="utf-8"?>
<a:tblStyleLst xmlns:a="http://schemas.openxmlformats.org/drawingml/2006/main" def="{85BE263C-DBD7-4A20-BB59-AAB30ACAA65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lmer, Sophy (STFC,RAL,UKATC)" userId="S::sophy.palmer@stfc.ac.uk::0a122f42-5a71-48e9-a165-37a2deac6515" providerId="AD" clId="Web-{CA806816-AA45-13BC-D3C1-3196D41D70A5}"/>
    <pc:docChg chg="addSld modSld">
      <pc:chgData name="Palmer, Sophy (STFC,RAL,UKATC)" userId="S::sophy.palmer@stfc.ac.uk::0a122f42-5a71-48e9-a165-37a2deac6515" providerId="AD" clId="Web-{CA806816-AA45-13BC-D3C1-3196D41D70A5}" dt="2026-09-11T06:23:11.644" v="7"/>
      <pc:docMkLst>
        <pc:docMk/>
      </pc:docMkLst>
      <pc:sldChg chg="addSp delSp modSp">
        <pc:chgData name="Palmer, Sophy (STFC,RAL,UKATC)" userId="S::sophy.palmer@stfc.ac.uk::0a122f42-5a71-48e9-a165-37a2deac6515" providerId="AD" clId="Web-{CA806816-AA45-13BC-D3C1-3196D41D70A5}" dt="2026-09-11T06:22:57.502" v="1"/>
        <pc:sldMkLst>
          <pc:docMk/>
          <pc:sldMk cId="1077114366" sldId="297"/>
        </pc:sldMkLst>
        <pc:picChg chg="add del mod">
          <ac:chgData name="Palmer, Sophy (STFC,RAL,UKATC)" userId="S::sophy.palmer@stfc.ac.uk::0a122f42-5a71-48e9-a165-37a2deac6515" providerId="AD" clId="Web-{CA806816-AA45-13BC-D3C1-3196D41D70A5}" dt="2026-09-11T06:22:57.502" v="1"/>
          <ac:picMkLst>
            <pc:docMk/>
            <pc:sldMk cId="1077114366" sldId="297"/>
            <ac:picMk id="2" creationId="{20043C43-3C08-D7F7-BB10-6092C54C0314}"/>
          </ac:picMkLst>
        </pc:picChg>
      </pc:sldChg>
      <pc:sldChg chg="add">
        <pc:chgData name="Palmer, Sophy (STFC,RAL,UKATC)" userId="S::sophy.palmer@stfc.ac.uk::0a122f42-5a71-48e9-a165-37a2deac6515" providerId="AD" clId="Web-{CA806816-AA45-13BC-D3C1-3196D41D70A5}" dt="2026-09-11T06:23:11.113" v="2"/>
        <pc:sldMkLst>
          <pc:docMk/>
          <pc:sldMk cId="135239272" sldId="299"/>
        </pc:sldMkLst>
      </pc:sldChg>
      <pc:sldChg chg="add">
        <pc:chgData name="Palmer, Sophy (STFC,RAL,UKATC)" userId="S::sophy.palmer@stfc.ac.uk::0a122f42-5a71-48e9-a165-37a2deac6515" providerId="AD" clId="Web-{CA806816-AA45-13BC-D3C1-3196D41D70A5}" dt="2026-09-11T06:23:11.206" v="3"/>
        <pc:sldMkLst>
          <pc:docMk/>
          <pc:sldMk cId="2806368320" sldId="300"/>
        </pc:sldMkLst>
      </pc:sldChg>
      <pc:sldChg chg="add">
        <pc:chgData name="Palmer, Sophy (STFC,RAL,UKATC)" userId="S::sophy.palmer@stfc.ac.uk::0a122f42-5a71-48e9-a165-37a2deac6515" providerId="AD" clId="Web-{CA806816-AA45-13BC-D3C1-3196D41D70A5}" dt="2026-09-11T06:23:11.300" v="4"/>
        <pc:sldMkLst>
          <pc:docMk/>
          <pc:sldMk cId="2231879529" sldId="301"/>
        </pc:sldMkLst>
      </pc:sldChg>
      <pc:sldChg chg="add">
        <pc:chgData name="Palmer, Sophy (STFC,RAL,UKATC)" userId="S::sophy.palmer@stfc.ac.uk::0a122f42-5a71-48e9-a165-37a2deac6515" providerId="AD" clId="Web-{CA806816-AA45-13BC-D3C1-3196D41D70A5}" dt="2026-09-11T06:23:11.409" v="5"/>
        <pc:sldMkLst>
          <pc:docMk/>
          <pc:sldMk cId="404318999" sldId="302"/>
        </pc:sldMkLst>
      </pc:sldChg>
      <pc:sldChg chg="add">
        <pc:chgData name="Palmer, Sophy (STFC,RAL,UKATC)" userId="S::sophy.palmer@stfc.ac.uk::0a122f42-5a71-48e9-a165-37a2deac6515" providerId="AD" clId="Web-{CA806816-AA45-13BC-D3C1-3196D41D70A5}" dt="2026-09-11T06:23:11.503" v="6"/>
        <pc:sldMkLst>
          <pc:docMk/>
          <pc:sldMk cId="2863521284" sldId="303"/>
        </pc:sldMkLst>
      </pc:sldChg>
      <pc:sldChg chg="add">
        <pc:chgData name="Palmer, Sophy (STFC,RAL,UKATC)" userId="S::sophy.palmer@stfc.ac.uk::0a122f42-5a71-48e9-a165-37a2deac6515" providerId="AD" clId="Web-{CA806816-AA45-13BC-D3C1-3196D41D70A5}" dt="2026-09-11T06:23:11.644" v="7"/>
        <pc:sldMkLst>
          <pc:docMk/>
          <pc:sldMk cId="2537725850" sldId="304"/>
        </pc:sldMkLst>
      </pc:sldChg>
    </pc:docChg>
  </pc:docChgLst>
  <pc:docChgLst>
    <pc:chgData name="Palmer, Sophy (STFC,RAL,UKATC)" userId="0a122f42-5a71-48e9-a165-37a2deac6515" providerId="ADAL" clId="{BE9B4E0E-E80C-4E6B-AAD8-F1891EAA4392}"/>
    <pc:docChg chg="undo custSel addSld delSld modSld sldOrd">
      <pc:chgData name="Palmer, Sophy (STFC,RAL,UKATC)" userId="0a122f42-5a71-48e9-a165-37a2deac6515" providerId="ADAL" clId="{BE9B4E0E-E80C-4E6B-AAD8-F1891EAA4392}" dt="2026-09-11T08:46:22.481" v="358" actId="14100"/>
      <pc:docMkLst>
        <pc:docMk/>
      </pc:docMkLst>
      <pc:sldChg chg="del">
        <pc:chgData name="Palmer, Sophy (STFC,RAL,UKATC)" userId="0a122f42-5a71-48e9-a165-37a2deac6515" providerId="ADAL" clId="{BE9B4E0E-E80C-4E6B-AAD8-F1891EAA4392}" dt="2026-09-11T07:27:11.242" v="351" actId="47"/>
        <pc:sldMkLst>
          <pc:docMk/>
          <pc:sldMk cId="1869834143" sldId="272"/>
        </pc:sldMkLst>
      </pc:sldChg>
      <pc:sldChg chg="del">
        <pc:chgData name="Palmer, Sophy (STFC,RAL,UKATC)" userId="0a122f42-5a71-48e9-a165-37a2deac6515" providerId="ADAL" clId="{BE9B4E0E-E80C-4E6B-AAD8-F1891EAA4392}" dt="2026-09-11T07:27:11.242" v="351" actId="47"/>
        <pc:sldMkLst>
          <pc:docMk/>
          <pc:sldMk cId="257013682" sldId="275"/>
        </pc:sldMkLst>
      </pc:sldChg>
      <pc:sldChg chg="del">
        <pc:chgData name="Palmer, Sophy (STFC,RAL,UKATC)" userId="0a122f42-5a71-48e9-a165-37a2deac6515" providerId="ADAL" clId="{BE9B4E0E-E80C-4E6B-AAD8-F1891EAA4392}" dt="2026-09-11T07:27:11.242" v="351" actId="47"/>
        <pc:sldMkLst>
          <pc:docMk/>
          <pc:sldMk cId="2662873715" sldId="276"/>
        </pc:sldMkLst>
      </pc:sldChg>
      <pc:sldChg chg="del">
        <pc:chgData name="Palmer, Sophy (STFC,RAL,UKATC)" userId="0a122f42-5a71-48e9-a165-37a2deac6515" providerId="ADAL" clId="{BE9B4E0E-E80C-4E6B-AAD8-F1891EAA4392}" dt="2026-09-11T07:27:11.242" v="351" actId="47"/>
        <pc:sldMkLst>
          <pc:docMk/>
          <pc:sldMk cId="1797331425" sldId="277"/>
        </pc:sldMkLst>
      </pc:sldChg>
      <pc:sldChg chg="del ord">
        <pc:chgData name="Palmer, Sophy (STFC,RAL,UKATC)" userId="0a122f42-5a71-48e9-a165-37a2deac6515" providerId="ADAL" clId="{BE9B4E0E-E80C-4E6B-AAD8-F1891EAA4392}" dt="2026-09-11T07:27:11.242" v="351" actId="47"/>
        <pc:sldMkLst>
          <pc:docMk/>
          <pc:sldMk cId="1160990859" sldId="279"/>
        </pc:sldMkLst>
      </pc:sldChg>
      <pc:sldChg chg="modSp mod modCm">
        <pc:chgData name="Palmer, Sophy (STFC,RAL,UKATC)" userId="0a122f42-5a71-48e9-a165-37a2deac6515" providerId="ADAL" clId="{BE9B4E0E-E80C-4E6B-AAD8-F1891EAA4392}" dt="2026-09-11T08:46:22.481" v="358" actId="14100"/>
        <pc:sldMkLst>
          <pc:docMk/>
          <pc:sldMk cId="230507432" sldId="280"/>
        </pc:sldMkLst>
        <pc:spChg chg="mod">
          <ac:chgData name="Palmer, Sophy (STFC,RAL,UKATC)" userId="0a122f42-5a71-48e9-a165-37a2deac6515" providerId="ADAL" clId="{BE9B4E0E-E80C-4E6B-AAD8-F1891EAA4392}" dt="2026-09-11T07:25:44.563" v="349" actId="20577"/>
          <ac:spMkLst>
            <pc:docMk/>
            <pc:sldMk cId="230507432" sldId="280"/>
            <ac:spMk id="3" creationId="{3A302A2A-F040-A5E1-1040-3A3270743540}"/>
          </ac:spMkLst>
        </pc:spChg>
        <pc:picChg chg="mod modCrop">
          <ac:chgData name="Palmer, Sophy (STFC,RAL,UKATC)" userId="0a122f42-5a71-48e9-a165-37a2deac6515" providerId="ADAL" clId="{BE9B4E0E-E80C-4E6B-AAD8-F1891EAA4392}" dt="2026-09-11T08:46:22.481" v="358" actId="14100"/>
          <ac:picMkLst>
            <pc:docMk/>
            <pc:sldMk cId="230507432" sldId="280"/>
            <ac:picMk id="31" creationId="{8CA3A91C-D4F0-5720-BDC8-5A07FFD4E9CC}"/>
          </ac:picMkLst>
        </pc:picChg>
        <pc:extLst>
          <p:ext xmlns:p="http://schemas.openxmlformats.org/presentationml/2006/main" uri="{D6D511B9-2390-475A-947B-AFAB55BFBCF1}">
            <pc226:cmChg xmlns:pc226="http://schemas.microsoft.com/office/powerpoint/2022/06/main/command" chg="mod">
              <pc226:chgData name="Palmer, Sophy (STFC,RAL,UKATC)" userId="0a122f42-5a71-48e9-a165-37a2deac6515" providerId="ADAL" clId="{BE9B4E0E-E80C-4E6B-AAD8-F1891EAA4392}" dt="2026-09-11T07:25:44.563" v="349" actId="20577"/>
              <pc2:cmMkLst xmlns:pc2="http://schemas.microsoft.com/office/powerpoint/2019/9/main/command">
                <pc:docMk/>
                <pc:sldMk cId="230507432" sldId="280"/>
                <pc2:cmMk id="{B40C2DCE-9924-4726-91ED-71EB3AFCC2C4}"/>
              </pc2:cmMkLst>
            </pc226:cmChg>
          </p:ext>
        </pc:extLst>
      </pc:sldChg>
      <pc:sldChg chg="del">
        <pc:chgData name="Palmer, Sophy (STFC,RAL,UKATC)" userId="0a122f42-5a71-48e9-a165-37a2deac6515" providerId="ADAL" clId="{BE9B4E0E-E80C-4E6B-AAD8-F1891EAA4392}" dt="2026-09-11T07:27:11.242" v="351" actId="47"/>
        <pc:sldMkLst>
          <pc:docMk/>
          <pc:sldMk cId="450332744" sldId="282"/>
        </pc:sldMkLst>
      </pc:sldChg>
      <pc:sldChg chg="del">
        <pc:chgData name="Palmer, Sophy (STFC,RAL,UKATC)" userId="0a122f42-5a71-48e9-a165-37a2deac6515" providerId="ADAL" clId="{BE9B4E0E-E80C-4E6B-AAD8-F1891EAA4392}" dt="2026-09-11T07:27:11.242" v="351" actId="47"/>
        <pc:sldMkLst>
          <pc:docMk/>
          <pc:sldMk cId="30492684" sldId="284"/>
        </pc:sldMkLst>
      </pc:sldChg>
      <pc:sldChg chg="del">
        <pc:chgData name="Palmer, Sophy (STFC,RAL,UKATC)" userId="0a122f42-5a71-48e9-a165-37a2deac6515" providerId="ADAL" clId="{BE9B4E0E-E80C-4E6B-AAD8-F1891EAA4392}" dt="2026-09-11T07:27:11.242" v="351" actId="47"/>
        <pc:sldMkLst>
          <pc:docMk/>
          <pc:sldMk cId="1072927383" sldId="288"/>
        </pc:sldMkLst>
      </pc:sldChg>
      <pc:sldChg chg="modSp add mod">
        <pc:chgData name="Palmer, Sophy (STFC,RAL,UKATC)" userId="0a122f42-5a71-48e9-a165-37a2deac6515" providerId="ADAL" clId="{BE9B4E0E-E80C-4E6B-AAD8-F1891EAA4392}" dt="2026-09-11T06:31:00.998" v="209" actId="313"/>
        <pc:sldMkLst>
          <pc:docMk/>
          <pc:sldMk cId="2084491746" sldId="305"/>
        </pc:sldMkLst>
        <pc:spChg chg="mod">
          <ac:chgData name="Palmer, Sophy (STFC,RAL,UKATC)" userId="0a122f42-5a71-48e9-a165-37a2deac6515" providerId="ADAL" clId="{BE9B4E0E-E80C-4E6B-AAD8-F1891EAA4392}" dt="2026-09-11T06:31:00.998" v="209" actId="313"/>
          <ac:spMkLst>
            <pc:docMk/>
            <pc:sldMk cId="2084491746" sldId="305"/>
            <ac:spMk id="3" creationId="{65F5CAE9-6356-883C-B9D6-6E0F5CF0E110}"/>
          </ac:spMkLst>
        </pc:spChg>
      </pc:sldChg>
    </pc:docChg>
  </pc:docChgLst>
  <pc:docChgLst>
    <pc:chgData name="Day, Phill (STFC,DL,UKATC)" userId="b8fc0326-892d-482c-ac37-38101eef12d5" providerId="ADAL" clId="{25FB006D-5731-43E3-972F-197A68688268}"/>
    <pc:docChg chg="undo custSel addSld delSld modSld sldOrd">
      <pc:chgData name="Day, Phill (STFC,DL,UKATC)" userId="b8fc0326-892d-482c-ac37-38101eef12d5" providerId="ADAL" clId="{25FB006D-5731-43E3-972F-197A68688268}" dt="2026-09-11T08:06:24.381" v="3462" actId="20577"/>
      <pc:docMkLst>
        <pc:docMk/>
      </pc:docMkLst>
      <pc:sldChg chg="addSp delSp modSp mod modNotesTx">
        <pc:chgData name="Day, Phill (STFC,DL,UKATC)" userId="b8fc0326-892d-482c-ac37-38101eef12d5" providerId="ADAL" clId="{25FB006D-5731-43E3-972F-197A68688268}" dt="2026-09-04T08:00:31.462" v="1304" actId="179"/>
        <pc:sldMkLst>
          <pc:docMk/>
          <pc:sldMk cId="39025887" sldId="261"/>
        </pc:sldMkLst>
        <pc:spChg chg="mod">
          <ac:chgData name="Day, Phill (STFC,DL,UKATC)" userId="b8fc0326-892d-482c-ac37-38101eef12d5" providerId="ADAL" clId="{25FB006D-5731-43E3-972F-197A68688268}" dt="2026-09-03T09:54:46.053" v="73" actId="6549"/>
          <ac:spMkLst>
            <pc:docMk/>
            <pc:sldMk cId="39025887" sldId="261"/>
            <ac:spMk id="2" creationId="{CCC98CE2-5ED4-9669-79FA-CA6446055582}"/>
          </ac:spMkLst>
        </pc:spChg>
        <pc:spChg chg="mod">
          <ac:chgData name="Day, Phill (STFC,DL,UKATC)" userId="b8fc0326-892d-482c-ac37-38101eef12d5" providerId="ADAL" clId="{25FB006D-5731-43E3-972F-197A68688268}" dt="2026-09-04T08:00:31.462" v="1304" actId="179"/>
          <ac:spMkLst>
            <pc:docMk/>
            <pc:sldMk cId="39025887" sldId="261"/>
            <ac:spMk id="12" creationId="{1EF5F6FA-D28F-9917-3EA1-2719D70E3CD5}"/>
          </ac:spMkLst>
        </pc:spChg>
        <pc:picChg chg="add mod ord modCrop">
          <ac:chgData name="Day, Phill (STFC,DL,UKATC)" userId="b8fc0326-892d-482c-ac37-38101eef12d5" providerId="ADAL" clId="{25FB006D-5731-43E3-972F-197A68688268}" dt="2026-09-04T07:55:12.935" v="1267" actId="732"/>
          <ac:picMkLst>
            <pc:docMk/>
            <pc:sldMk cId="39025887" sldId="261"/>
            <ac:picMk id="7" creationId="{23174EDC-3866-7E31-25E4-B3B81C23CC98}"/>
          </ac:picMkLst>
        </pc:picChg>
      </pc:sldChg>
      <pc:sldChg chg="addSp delSp modSp mod modNotesTx">
        <pc:chgData name="Day, Phill (STFC,DL,UKATC)" userId="b8fc0326-892d-482c-ac37-38101eef12d5" providerId="ADAL" clId="{25FB006D-5731-43E3-972F-197A68688268}" dt="2026-09-04T07:56:42.018" v="1274" actId="5793"/>
        <pc:sldMkLst>
          <pc:docMk/>
          <pc:sldMk cId="3410397187" sldId="262"/>
        </pc:sldMkLst>
        <pc:spChg chg="mod">
          <ac:chgData name="Day, Phill (STFC,DL,UKATC)" userId="b8fc0326-892d-482c-ac37-38101eef12d5" providerId="ADAL" clId="{25FB006D-5731-43E3-972F-197A68688268}" dt="2026-09-04T07:56:42.018" v="1274" actId="5793"/>
          <ac:spMkLst>
            <pc:docMk/>
            <pc:sldMk cId="3410397187" sldId="262"/>
            <ac:spMk id="3" creationId="{7DA87AE1-3334-A571-AFC8-CDAE2667DD74}"/>
          </ac:spMkLst>
        </pc:spChg>
        <pc:spChg chg="mod">
          <ac:chgData name="Day, Phill (STFC,DL,UKATC)" userId="b8fc0326-892d-482c-ac37-38101eef12d5" providerId="ADAL" clId="{25FB006D-5731-43E3-972F-197A68688268}" dt="2026-09-03T09:56:01.228" v="89"/>
          <ac:spMkLst>
            <pc:docMk/>
            <pc:sldMk cId="3410397187" sldId="262"/>
            <ac:spMk id="5" creationId="{33268365-FCB3-02CB-9A95-04EA187C8B9B}"/>
          </ac:spMkLst>
        </pc:spChg>
        <pc:spChg chg="mod">
          <ac:chgData name="Day, Phill (STFC,DL,UKATC)" userId="b8fc0326-892d-482c-ac37-38101eef12d5" providerId="ADAL" clId="{25FB006D-5731-43E3-972F-197A68688268}" dt="2026-09-03T11:27:40.119" v="878"/>
          <ac:spMkLst>
            <pc:docMk/>
            <pc:sldMk cId="3410397187" sldId="262"/>
            <ac:spMk id="9" creationId="{7A499C5A-6380-FCDC-FD13-9458EBA45E0E}"/>
          </ac:spMkLst>
        </pc:spChg>
        <pc:spChg chg="mod">
          <ac:chgData name="Day, Phill (STFC,DL,UKATC)" userId="b8fc0326-892d-482c-ac37-38101eef12d5" providerId="ADAL" clId="{25FB006D-5731-43E3-972F-197A68688268}" dt="2026-09-03T11:27:40.119" v="878"/>
          <ac:spMkLst>
            <pc:docMk/>
            <pc:sldMk cId="3410397187" sldId="262"/>
            <ac:spMk id="10" creationId="{5FE2A2EC-489C-19A3-9A30-1167E5255D7E}"/>
          </ac:spMkLst>
        </pc:spChg>
        <pc:grpChg chg="add mod">
          <ac:chgData name="Day, Phill (STFC,DL,UKATC)" userId="b8fc0326-892d-482c-ac37-38101eef12d5" providerId="ADAL" clId="{25FB006D-5731-43E3-972F-197A68688268}" dt="2026-09-03T11:27:40.119" v="878"/>
          <ac:grpSpMkLst>
            <pc:docMk/>
            <pc:sldMk cId="3410397187" sldId="262"/>
            <ac:grpSpMk id="8" creationId="{8A9ECCC2-0662-13B8-31B7-B9C6F426D53A}"/>
          </ac:grpSpMkLst>
        </pc:grpChg>
        <pc:picChg chg="add mod modCrop">
          <ac:chgData name="Day, Phill (STFC,DL,UKATC)" userId="b8fc0326-892d-482c-ac37-38101eef12d5" providerId="ADAL" clId="{25FB006D-5731-43E3-972F-197A68688268}" dt="2026-09-03T11:27:55.834" v="881" actId="732"/>
          <ac:picMkLst>
            <pc:docMk/>
            <pc:sldMk cId="3410397187" sldId="262"/>
            <ac:picMk id="7" creationId="{C3316DF6-DA8A-190D-1BED-F7F71C9607C7}"/>
          </ac:picMkLst>
        </pc:picChg>
      </pc:sldChg>
      <pc:sldChg chg="addSp delSp modSp mod modNotesTx">
        <pc:chgData name="Day, Phill (STFC,DL,UKATC)" userId="b8fc0326-892d-482c-ac37-38101eef12d5" providerId="ADAL" clId="{25FB006D-5731-43E3-972F-197A68688268}" dt="2026-09-10T17:10:57.078" v="3387" actId="1036"/>
        <pc:sldMkLst>
          <pc:docMk/>
          <pc:sldMk cId="2763304113" sldId="271"/>
        </pc:sldMkLst>
        <pc:spChg chg="add mod ord">
          <ac:chgData name="Day, Phill (STFC,DL,UKATC)" userId="b8fc0326-892d-482c-ac37-38101eef12d5" providerId="ADAL" clId="{25FB006D-5731-43E3-972F-197A68688268}" dt="2026-09-10T17:08:46.082" v="3365" actId="167"/>
          <ac:spMkLst>
            <pc:docMk/>
            <pc:sldMk cId="2763304113" sldId="271"/>
            <ac:spMk id="3" creationId="{FEF2DAB9-A883-7065-1F90-471373DBC200}"/>
          </ac:spMkLst>
        </pc:spChg>
        <pc:spChg chg="add mod ord">
          <ac:chgData name="Day, Phill (STFC,DL,UKATC)" userId="b8fc0326-892d-482c-ac37-38101eef12d5" providerId="ADAL" clId="{25FB006D-5731-43E3-972F-197A68688268}" dt="2026-09-10T17:09:48.927" v="3371" actId="167"/>
          <ac:spMkLst>
            <pc:docMk/>
            <pc:sldMk cId="2763304113" sldId="271"/>
            <ac:spMk id="4" creationId="{8974440A-02A0-9D48-DFBB-092C98994E90}"/>
          </ac:spMkLst>
        </pc:spChg>
        <pc:spChg chg="add mod ord">
          <ac:chgData name="Day, Phill (STFC,DL,UKATC)" userId="b8fc0326-892d-482c-ac37-38101eef12d5" providerId="ADAL" clId="{25FB006D-5731-43E3-972F-197A68688268}" dt="2026-09-10T17:10:57.078" v="3387" actId="1036"/>
          <ac:spMkLst>
            <pc:docMk/>
            <pc:sldMk cId="2763304113" sldId="271"/>
            <ac:spMk id="5" creationId="{0AA0F925-86B0-3EC7-FF5E-2570DCFC99B7}"/>
          </ac:spMkLst>
        </pc:spChg>
        <pc:spChg chg="add mod">
          <ac:chgData name="Day, Phill (STFC,DL,UKATC)" userId="b8fc0326-892d-482c-ac37-38101eef12d5" providerId="ADAL" clId="{25FB006D-5731-43E3-972F-197A68688268}" dt="2026-09-03T10:50:14.668" v="367"/>
          <ac:spMkLst>
            <pc:docMk/>
            <pc:sldMk cId="2763304113" sldId="271"/>
            <ac:spMk id="12" creationId="{24380F39-150B-1151-3540-049B41C98D6A}"/>
          </ac:spMkLst>
        </pc:spChg>
        <pc:spChg chg="add mod ord">
          <ac:chgData name="Day, Phill (STFC,DL,UKATC)" userId="b8fc0326-892d-482c-ac37-38101eef12d5" providerId="ADAL" clId="{25FB006D-5731-43E3-972F-197A68688268}" dt="2026-09-10T17:10:28.864" v="3376" actId="179"/>
          <ac:spMkLst>
            <pc:docMk/>
            <pc:sldMk cId="2763304113" sldId="271"/>
            <ac:spMk id="13" creationId="{509A24EE-82A7-0ED7-A754-6290E799CEC6}"/>
          </ac:spMkLst>
        </pc:spChg>
        <pc:spChg chg="add mod">
          <ac:chgData name="Day, Phill (STFC,DL,UKATC)" userId="b8fc0326-892d-482c-ac37-38101eef12d5" providerId="ADAL" clId="{25FB006D-5731-43E3-972F-197A68688268}" dt="2026-09-04T08:33:55.737" v="2275" actId="20577"/>
          <ac:spMkLst>
            <pc:docMk/>
            <pc:sldMk cId="2763304113" sldId="271"/>
            <ac:spMk id="14" creationId="{4776E8F5-3E83-AAB8-8149-D2F7F5701FE6}"/>
          </ac:spMkLst>
        </pc:spChg>
        <pc:spChg chg="add mod">
          <ac:chgData name="Day, Phill (STFC,DL,UKATC)" userId="b8fc0326-892d-482c-ac37-38101eef12d5" providerId="ADAL" clId="{25FB006D-5731-43E3-972F-197A68688268}" dt="2026-09-10T17:08:54.623" v="3366" actId="207"/>
          <ac:spMkLst>
            <pc:docMk/>
            <pc:sldMk cId="2763304113" sldId="271"/>
            <ac:spMk id="17" creationId="{A8033C68-F031-0C23-ECCC-C5EB0016B1B8}"/>
          </ac:spMkLst>
        </pc:spChg>
        <pc:inkChg chg="add del">
          <ac:chgData name="Day, Phill (STFC,DL,UKATC)" userId="b8fc0326-892d-482c-ac37-38101eef12d5" providerId="ADAL" clId="{25FB006D-5731-43E3-972F-197A68688268}" dt="2026-09-10T17:08:06.102" v="3359" actId="9405"/>
          <ac:inkMkLst>
            <pc:docMk/>
            <pc:sldMk cId="2763304113" sldId="271"/>
            <ac:inkMk id="2" creationId="{FC6EE02D-AAD5-A04F-7502-5FE7943EF915}"/>
          </ac:inkMkLst>
        </pc:inkChg>
      </pc:sldChg>
      <pc:sldChg chg="addSp modSp mod ord">
        <pc:chgData name="Day, Phill (STFC,DL,UKATC)" userId="b8fc0326-892d-482c-ac37-38101eef12d5" providerId="ADAL" clId="{25FB006D-5731-43E3-972F-197A68688268}" dt="2026-09-11T08:06:24.381" v="3462" actId="20577"/>
        <pc:sldMkLst>
          <pc:docMk/>
          <pc:sldMk cId="4156818675" sldId="278"/>
        </pc:sldMkLst>
        <pc:spChg chg="mod">
          <ac:chgData name="Day, Phill (STFC,DL,UKATC)" userId="b8fc0326-892d-482c-ac37-38101eef12d5" providerId="ADAL" clId="{25FB006D-5731-43E3-972F-197A68688268}" dt="2026-09-03T10:53:56.934" v="420"/>
          <ac:spMkLst>
            <pc:docMk/>
            <pc:sldMk cId="4156818675" sldId="278"/>
            <ac:spMk id="5" creationId="{1B1BA2DC-C907-3061-34EC-0A7D1C51FBDC}"/>
          </ac:spMkLst>
        </pc:spChg>
        <pc:graphicFrameChg chg="mod modGraphic">
          <ac:chgData name="Day, Phill (STFC,DL,UKATC)" userId="b8fc0326-892d-482c-ac37-38101eef12d5" providerId="ADAL" clId="{25FB006D-5731-43E3-972F-197A68688268}" dt="2026-09-11T08:06:24.381" v="3462" actId="20577"/>
          <ac:graphicFrameMkLst>
            <pc:docMk/>
            <pc:sldMk cId="4156818675" sldId="278"/>
            <ac:graphicFrameMk id="8" creationId="{EF00AC46-7BB5-B655-E87F-15516FA2B92A}"/>
          </ac:graphicFrameMkLst>
        </pc:graphicFrameChg>
      </pc:sldChg>
      <pc:sldChg chg="addSp delSp modSp mod ord modShow modCm">
        <pc:chgData name="Day, Phill (STFC,DL,UKATC)" userId="b8fc0326-892d-482c-ac37-38101eef12d5" providerId="ADAL" clId="{25FB006D-5731-43E3-972F-197A68688268}" dt="2026-09-11T07:59:50.415" v="3407" actId="313"/>
        <pc:sldMkLst>
          <pc:docMk/>
          <pc:sldMk cId="230507432" sldId="280"/>
        </pc:sldMkLst>
        <pc:spChg chg="mod">
          <ac:chgData name="Day, Phill (STFC,DL,UKATC)" userId="b8fc0326-892d-482c-ac37-38101eef12d5" providerId="ADAL" clId="{25FB006D-5731-43E3-972F-197A68688268}" dt="2026-09-03T12:38:16.146" v="1008" actId="20577"/>
          <ac:spMkLst>
            <pc:docMk/>
            <pc:sldMk cId="230507432" sldId="280"/>
            <ac:spMk id="2" creationId="{2C610687-A612-8167-C8EA-D8F62D4D06E7}"/>
          </ac:spMkLst>
        </pc:spChg>
        <pc:spChg chg="mod">
          <ac:chgData name="Day, Phill (STFC,DL,UKATC)" userId="b8fc0326-892d-482c-ac37-38101eef12d5" providerId="ADAL" clId="{25FB006D-5731-43E3-972F-197A68688268}" dt="2026-09-11T07:59:50.415" v="3407" actId="313"/>
          <ac:spMkLst>
            <pc:docMk/>
            <pc:sldMk cId="230507432" sldId="280"/>
            <ac:spMk id="3" creationId="{3A302A2A-F040-A5E1-1040-3A3270743540}"/>
          </ac:spMkLst>
        </pc:spChg>
        <pc:extLst>
          <p:ext xmlns:p="http://schemas.openxmlformats.org/presentationml/2006/main" uri="{D6D511B9-2390-475A-947B-AFAB55BFBCF1}">
            <pc226:cmChg xmlns:pc226="http://schemas.microsoft.com/office/powerpoint/2022/06/main/command" chg="mod">
              <pc226:chgData name="Day, Phill (STFC,DL,UKATC)" userId="b8fc0326-892d-482c-ac37-38101eef12d5" providerId="ADAL" clId="{25FB006D-5731-43E3-972F-197A68688268}" dt="2026-09-11T07:59:50.415" v="3407" actId="313"/>
              <pc2:cmMkLst xmlns:pc2="http://schemas.microsoft.com/office/powerpoint/2019/9/main/command">
                <pc:docMk/>
                <pc:sldMk cId="230507432" sldId="280"/>
                <pc2:cmMk id="{B40C2DCE-9924-4726-91ED-71EB3AFCC2C4}"/>
              </pc2:cmMkLst>
            </pc226:cmChg>
          </p:ext>
        </pc:extLst>
      </pc:sldChg>
      <pc:sldChg chg="modSp mod modNotesTx">
        <pc:chgData name="Day, Phill (STFC,DL,UKATC)" userId="b8fc0326-892d-482c-ac37-38101eef12d5" providerId="ADAL" clId="{25FB006D-5731-43E3-972F-197A68688268}" dt="2026-09-03T09:53:32.883" v="58" actId="20577"/>
        <pc:sldMkLst>
          <pc:docMk/>
          <pc:sldMk cId="147137590" sldId="283"/>
        </pc:sldMkLst>
        <pc:spChg chg="mod">
          <ac:chgData name="Day, Phill (STFC,DL,UKATC)" userId="b8fc0326-892d-482c-ac37-38101eef12d5" providerId="ADAL" clId="{25FB006D-5731-43E3-972F-197A68688268}" dt="2026-09-03T09:52:27.685" v="2" actId="113"/>
          <ac:spMkLst>
            <pc:docMk/>
            <pc:sldMk cId="147137590" sldId="283"/>
            <ac:spMk id="6" creationId="{A9AC88B1-7B92-0F17-D9F6-72C2F57C460C}"/>
          </ac:spMkLst>
        </pc:spChg>
      </pc:sldChg>
      <pc:sldChg chg="addSp modSp mod modNotesTx">
        <pc:chgData name="Day, Phill (STFC,DL,UKATC)" userId="b8fc0326-892d-482c-ac37-38101eef12d5" providerId="ADAL" clId="{25FB006D-5731-43E3-972F-197A68688268}" dt="2026-09-10T17:12:40.589" v="3405" actId="167"/>
        <pc:sldMkLst>
          <pc:docMk/>
          <pc:sldMk cId="4014896926" sldId="285"/>
        </pc:sldMkLst>
        <pc:spChg chg="mod">
          <ac:chgData name="Day, Phill (STFC,DL,UKATC)" userId="b8fc0326-892d-482c-ac37-38101eef12d5" providerId="ADAL" clId="{25FB006D-5731-43E3-972F-197A68688268}" dt="2026-09-03T10:00:33.746" v="161"/>
          <ac:spMkLst>
            <pc:docMk/>
            <pc:sldMk cId="4014896926" sldId="285"/>
            <ac:spMk id="2" creationId="{DF5A2B20-C717-4F28-1115-4A7B2678D250}"/>
          </ac:spMkLst>
        </pc:spChg>
        <pc:spChg chg="mod">
          <ac:chgData name="Day, Phill (STFC,DL,UKATC)" userId="b8fc0326-892d-482c-ac37-38101eef12d5" providerId="ADAL" clId="{25FB006D-5731-43E3-972F-197A68688268}" dt="2026-09-04T07:58:51.639" v="1288" actId="179"/>
          <ac:spMkLst>
            <pc:docMk/>
            <pc:sldMk cId="4014896926" sldId="285"/>
            <ac:spMk id="3" creationId="{3D4E7B30-0F13-CD1A-E48A-E199486AF6FA}"/>
          </ac:spMkLst>
        </pc:spChg>
        <pc:spChg chg="add mod ord">
          <ac:chgData name="Day, Phill (STFC,DL,UKATC)" userId="b8fc0326-892d-482c-ac37-38101eef12d5" providerId="ADAL" clId="{25FB006D-5731-43E3-972F-197A68688268}" dt="2026-09-10T17:12:33.656" v="3402" actId="167"/>
          <ac:spMkLst>
            <pc:docMk/>
            <pc:sldMk cId="4014896926" sldId="285"/>
            <ac:spMk id="5" creationId="{847253ED-2E85-C000-79E6-B7ED628CE286}"/>
          </ac:spMkLst>
        </pc:spChg>
        <pc:spChg chg="add mod">
          <ac:chgData name="Day, Phill (STFC,DL,UKATC)" userId="b8fc0326-892d-482c-ac37-38101eef12d5" providerId="ADAL" clId="{25FB006D-5731-43E3-972F-197A68688268}" dt="2026-09-04T07:59:11.473" v="1290" actId="179"/>
          <ac:spMkLst>
            <pc:docMk/>
            <pc:sldMk cId="4014896926" sldId="285"/>
            <ac:spMk id="6" creationId="{DCE6B3EB-8BB5-600D-F642-ABC6EBDCC7D7}"/>
          </ac:spMkLst>
        </pc:spChg>
        <pc:spChg chg="add mod ord">
          <ac:chgData name="Day, Phill (STFC,DL,UKATC)" userId="b8fc0326-892d-482c-ac37-38101eef12d5" providerId="ADAL" clId="{25FB006D-5731-43E3-972F-197A68688268}" dt="2026-09-10T17:12:36.715" v="3403" actId="167"/>
          <ac:spMkLst>
            <pc:docMk/>
            <pc:sldMk cId="4014896926" sldId="285"/>
            <ac:spMk id="8" creationId="{40906411-3BF5-266F-01B3-7E7BA23FBBB2}"/>
          </ac:spMkLst>
        </pc:spChg>
        <pc:spChg chg="add mod ord">
          <ac:chgData name="Day, Phill (STFC,DL,UKATC)" userId="b8fc0326-892d-482c-ac37-38101eef12d5" providerId="ADAL" clId="{25FB006D-5731-43E3-972F-197A68688268}" dt="2026-09-03T10:57:38.681" v="456" actId="167"/>
          <ac:spMkLst>
            <pc:docMk/>
            <pc:sldMk cId="4014896926" sldId="285"/>
            <ac:spMk id="9" creationId="{700ECEB0-EB82-8CA6-8A08-D8BBCD6D05B5}"/>
          </ac:spMkLst>
        </pc:spChg>
        <pc:spChg chg="add mod ord">
          <ac:chgData name="Day, Phill (STFC,DL,UKATC)" userId="b8fc0326-892d-482c-ac37-38101eef12d5" providerId="ADAL" clId="{25FB006D-5731-43E3-972F-197A68688268}" dt="2026-09-10T17:12:40.589" v="3405" actId="167"/>
          <ac:spMkLst>
            <pc:docMk/>
            <pc:sldMk cId="4014896926" sldId="285"/>
            <ac:spMk id="10" creationId="{82653046-B854-5A9C-865F-18E4044960C3}"/>
          </ac:spMkLst>
        </pc:spChg>
        <pc:spChg chg="add mod ord">
          <ac:chgData name="Day, Phill (STFC,DL,UKATC)" userId="b8fc0326-892d-482c-ac37-38101eef12d5" providerId="ADAL" clId="{25FB006D-5731-43E3-972F-197A68688268}" dt="2026-09-10T17:12:38.549" v="3404" actId="167"/>
          <ac:spMkLst>
            <pc:docMk/>
            <pc:sldMk cId="4014896926" sldId="285"/>
            <ac:spMk id="11" creationId="{50F6ADC6-B073-B9D7-A82D-319C537BB62C}"/>
          </ac:spMkLst>
        </pc:spChg>
      </pc:sldChg>
      <pc:sldChg chg="addSp modSp mod">
        <pc:chgData name="Day, Phill (STFC,DL,UKATC)" userId="b8fc0326-892d-482c-ac37-38101eef12d5" providerId="ADAL" clId="{25FB006D-5731-43E3-972F-197A68688268}" dt="2026-09-04T07:58:35.720" v="1287" actId="20577"/>
        <pc:sldMkLst>
          <pc:docMk/>
          <pc:sldMk cId="1210002025" sldId="286"/>
        </pc:sldMkLst>
        <pc:spChg chg="mod">
          <ac:chgData name="Day, Phill (STFC,DL,UKATC)" userId="b8fc0326-892d-482c-ac37-38101eef12d5" providerId="ADAL" clId="{25FB006D-5731-43E3-972F-197A68688268}" dt="2026-09-03T10:47:29.551" v="361" actId="20577"/>
          <ac:spMkLst>
            <pc:docMk/>
            <pc:sldMk cId="1210002025" sldId="286"/>
            <ac:spMk id="2" creationId="{C13844D4-D888-E722-21C1-63DF511438EE}"/>
          </ac:spMkLst>
        </pc:spChg>
        <pc:spChg chg="mod">
          <ac:chgData name="Day, Phill (STFC,DL,UKATC)" userId="b8fc0326-892d-482c-ac37-38101eef12d5" providerId="ADAL" clId="{25FB006D-5731-43E3-972F-197A68688268}" dt="2026-09-04T07:58:35.720" v="1287" actId="20577"/>
          <ac:spMkLst>
            <pc:docMk/>
            <pc:sldMk cId="1210002025" sldId="286"/>
            <ac:spMk id="3" creationId="{95D10D24-93E6-4152-7FEE-1DD724AD01B9}"/>
          </ac:spMkLst>
        </pc:spChg>
        <pc:spChg chg="add">
          <ac:chgData name="Day, Phill (STFC,DL,UKATC)" userId="b8fc0326-892d-482c-ac37-38101eef12d5" providerId="ADAL" clId="{25FB006D-5731-43E3-972F-197A68688268}" dt="2026-09-03T10:57:43.718" v="457" actId="22"/>
          <ac:spMkLst>
            <pc:docMk/>
            <pc:sldMk cId="1210002025" sldId="286"/>
            <ac:spMk id="6" creationId="{CAD9D964-CFA6-6923-E2B9-3776109BE6DE}"/>
          </ac:spMkLst>
        </pc:spChg>
        <pc:picChg chg="add mod">
          <ac:chgData name="Day, Phill (STFC,DL,UKATC)" userId="b8fc0326-892d-482c-ac37-38101eef12d5" providerId="ADAL" clId="{25FB006D-5731-43E3-972F-197A68688268}" dt="2026-09-03T11:29:55.833" v="922" actId="1035"/>
          <ac:picMkLst>
            <pc:docMk/>
            <pc:sldMk cId="1210002025" sldId="286"/>
            <ac:picMk id="8" creationId="{62427DF2-C05E-16B2-7D2B-D3B3DDC9D877}"/>
          </ac:picMkLst>
        </pc:picChg>
      </pc:sldChg>
      <pc:sldChg chg="addSp modSp add mod setBg modNotesTx">
        <pc:chgData name="Day, Phill (STFC,DL,UKATC)" userId="b8fc0326-892d-482c-ac37-38101eef12d5" providerId="ADAL" clId="{25FB006D-5731-43E3-972F-197A68688268}" dt="2026-09-08T07:37:52.951" v="3356" actId="20577"/>
        <pc:sldMkLst>
          <pc:docMk/>
          <pc:sldMk cId="1248117344" sldId="289"/>
        </pc:sldMkLst>
        <pc:spChg chg="mod">
          <ac:chgData name="Day, Phill (STFC,DL,UKATC)" userId="b8fc0326-892d-482c-ac37-38101eef12d5" providerId="ADAL" clId="{25FB006D-5731-43E3-972F-197A68688268}" dt="2026-09-08T07:37:52.951" v="3356" actId="20577"/>
          <ac:spMkLst>
            <pc:docMk/>
            <pc:sldMk cId="1248117344" sldId="289"/>
            <ac:spMk id="3" creationId="{9797610A-919E-85BC-B5A9-CAFAD4A6B828}"/>
          </ac:spMkLst>
        </pc:spChg>
        <pc:spChg chg="mod">
          <ac:chgData name="Day, Phill (STFC,DL,UKATC)" userId="b8fc0326-892d-482c-ac37-38101eef12d5" providerId="ADAL" clId="{25FB006D-5731-43E3-972F-197A68688268}" dt="2026-09-03T10:43:06.668" v="239"/>
          <ac:spMkLst>
            <pc:docMk/>
            <pc:sldMk cId="1248117344" sldId="289"/>
            <ac:spMk id="5" creationId="{16320E49-2F2C-A9F0-DCFD-08092B4BFD97}"/>
          </ac:spMkLst>
        </pc:spChg>
      </pc:sldChg>
      <pc:sldChg chg="addSp delSp modSp add mod ord modNotesTx">
        <pc:chgData name="Day, Phill (STFC,DL,UKATC)" userId="b8fc0326-892d-482c-ac37-38101eef12d5" providerId="ADAL" clId="{25FB006D-5731-43E3-972F-197A68688268}" dt="2026-09-04T07:58:10.188" v="1281" actId="12"/>
        <pc:sldMkLst>
          <pc:docMk/>
          <pc:sldMk cId="3491443731" sldId="290"/>
        </pc:sldMkLst>
        <pc:spChg chg="mod">
          <ac:chgData name="Day, Phill (STFC,DL,UKATC)" userId="b8fc0326-892d-482c-ac37-38101eef12d5" providerId="ADAL" clId="{25FB006D-5731-43E3-972F-197A68688268}" dt="2026-09-03T10:46:57.030" v="348" actId="20577"/>
          <ac:spMkLst>
            <pc:docMk/>
            <pc:sldMk cId="3491443731" sldId="290"/>
            <ac:spMk id="6" creationId="{57630CA2-899B-AD6A-6223-7BA5983EF300}"/>
          </ac:spMkLst>
        </pc:spChg>
        <pc:spChg chg="mod">
          <ac:chgData name="Day, Phill (STFC,DL,UKATC)" userId="b8fc0326-892d-482c-ac37-38101eef12d5" providerId="ADAL" clId="{25FB006D-5731-43E3-972F-197A68688268}" dt="2026-09-04T07:58:10.188" v="1281" actId="12"/>
          <ac:spMkLst>
            <pc:docMk/>
            <pc:sldMk cId="3491443731" sldId="290"/>
            <ac:spMk id="7" creationId="{DCD5FE4C-C642-7D47-9F1B-14D86B2796EC}"/>
          </ac:spMkLst>
        </pc:spChg>
      </pc:sldChg>
      <pc:sldChg chg="addSp delSp modSp new mod modNotesTx">
        <pc:chgData name="Day, Phill (STFC,DL,UKATC)" userId="b8fc0326-892d-482c-ac37-38101eef12d5" providerId="ADAL" clId="{25FB006D-5731-43E3-972F-197A68688268}" dt="2026-09-04T11:03:54.558" v="2731" actId="14100"/>
        <pc:sldMkLst>
          <pc:docMk/>
          <pc:sldMk cId="2902357354" sldId="291"/>
        </pc:sldMkLst>
        <pc:spChg chg="add mod">
          <ac:chgData name="Day, Phill (STFC,DL,UKATC)" userId="b8fc0326-892d-482c-ac37-38101eef12d5" providerId="ADAL" clId="{25FB006D-5731-43E3-972F-197A68688268}" dt="2026-09-04T11:03:20.722" v="2706" actId="14100"/>
          <ac:spMkLst>
            <pc:docMk/>
            <pc:sldMk cId="2902357354" sldId="291"/>
            <ac:spMk id="2" creationId="{92C7E78B-0DC2-C179-7C5C-31DFEC7D3276}"/>
          </ac:spMkLst>
        </pc:spChg>
        <pc:spChg chg="mod">
          <ac:chgData name="Day, Phill (STFC,DL,UKATC)" userId="b8fc0326-892d-482c-ac37-38101eef12d5" providerId="ADAL" clId="{25FB006D-5731-43E3-972F-197A68688268}" dt="2026-09-04T11:03:54.558" v="2731" actId="14100"/>
          <ac:spMkLst>
            <pc:docMk/>
            <pc:sldMk cId="2902357354" sldId="291"/>
            <ac:spMk id="3" creationId="{071412BA-E9FD-65F6-3D29-8DBB5F80013A}"/>
          </ac:spMkLst>
        </pc:spChg>
        <pc:spChg chg="add mod">
          <ac:chgData name="Day, Phill (STFC,DL,UKATC)" userId="b8fc0326-892d-482c-ac37-38101eef12d5" providerId="ADAL" clId="{25FB006D-5731-43E3-972F-197A68688268}" dt="2026-09-04T11:02:52.900" v="2704" actId="207"/>
          <ac:spMkLst>
            <pc:docMk/>
            <pc:sldMk cId="2902357354" sldId="291"/>
            <ac:spMk id="18" creationId="{CBE69B4C-0807-E970-6E0D-7F33DB8CD91D}"/>
          </ac:spMkLst>
        </pc:spChg>
        <pc:spChg chg="add mod">
          <ac:chgData name="Day, Phill (STFC,DL,UKATC)" userId="b8fc0326-892d-482c-ac37-38101eef12d5" providerId="ADAL" clId="{25FB006D-5731-43E3-972F-197A68688268}" dt="2026-09-04T11:02:58.539" v="2705" actId="207"/>
          <ac:spMkLst>
            <pc:docMk/>
            <pc:sldMk cId="2902357354" sldId="291"/>
            <ac:spMk id="22" creationId="{2D4FC666-EEDD-968D-3E0A-DFA03C1C4DEF}"/>
          </ac:spMkLst>
        </pc:spChg>
        <pc:spChg chg="add mod">
          <ac:chgData name="Day, Phill (STFC,DL,UKATC)" userId="b8fc0326-892d-482c-ac37-38101eef12d5" providerId="ADAL" clId="{25FB006D-5731-43E3-972F-197A68688268}" dt="2026-09-04T11:02:47.722" v="2703" actId="207"/>
          <ac:spMkLst>
            <pc:docMk/>
            <pc:sldMk cId="2902357354" sldId="291"/>
            <ac:spMk id="23" creationId="{0AF195E8-9C8B-10EE-05A9-025D869BA171}"/>
          </ac:spMkLst>
        </pc:spChg>
        <pc:picChg chg="add mod">
          <ac:chgData name="Day, Phill (STFC,DL,UKATC)" userId="b8fc0326-892d-482c-ac37-38101eef12d5" providerId="ADAL" clId="{25FB006D-5731-43E3-972F-197A68688268}" dt="2026-09-04T08:13:20.971" v="1436" actId="1076"/>
          <ac:picMkLst>
            <pc:docMk/>
            <pc:sldMk cId="2902357354" sldId="291"/>
            <ac:picMk id="6" creationId="{3E0FCB92-6499-0B41-D077-7AB5D1D16AE8}"/>
          </ac:picMkLst>
        </pc:picChg>
        <pc:picChg chg="add mod modCrop">
          <ac:chgData name="Day, Phill (STFC,DL,UKATC)" userId="b8fc0326-892d-482c-ac37-38101eef12d5" providerId="ADAL" clId="{25FB006D-5731-43E3-972F-197A68688268}" dt="2026-09-04T11:02:06.936" v="2702"/>
          <ac:picMkLst>
            <pc:docMk/>
            <pc:sldMk cId="2902357354" sldId="291"/>
            <ac:picMk id="15" creationId="{2868067B-B17B-19B8-50F4-7355AD7DD12F}"/>
          </ac:picMkLst>
        </pc:picChg>
      </pc:sldChg>
      <pc:sldChg chg="addSp delSp modSp new mod modNotesTx">
        <pc:chgData name="Day, Phill (STFC,DL,UKATC)" userId="b8fc0326-892d-482c-ac37-38101eef12d5" providerId="ADAL" clId="{25FB006D-5731-43E3-972F-197A68688268}" dt="2026-09-11T08:00:28.113" v="3414" actId="20577"/>
        <pc:sldMkLst>
          <pc:docMk/>
          <pc:sldMk cId="793286947" sldId="292"/>
        </pc:sldMkLst>
        <pc:spChg chg="mod">
          <ac:chgData name="Day, Phill (STFC,DL,UKATC)" userId="b8fc0326-892d-482c-ac37-38101eef12d5" providerId="ADAL" clId="{25FB006D-5731-43E3-972F-197A68688268}" dt="2026-09-04T11:07:29.531" v="2801" actId="6549"/>
          <ac:spMkLst>
            <pc:docMk/>
            <pc:sldMk cId="793286947" sldId="292"/>
            <ac:spMk id="3" creationId="{84415C11-4191-731C-ACA0-06FBC67C8E2F}"/>
          </ac:spMkLst>
        </pc:spChg>
        <pc:spChg chg="add mod">
          <ac:chgData name="Day, Phill (STFC,DL,UKATC)" userId="b8fc0326-892d-482c-ac37-38101eef12d5" providerId="ADAL" clId="{25FB006D-5731-43E3-972F-197A68688268}" dt="2026-09-04T11:35:28.123" v="3271" actId="1036"/>
          <ac:spMkLst>
            <pc:docMk/>
            <pc:sldMk cId="793286947" sldId="292"/>
            <ac:spMk id="22" creationId="{7CD9E028-4720-7EB0-2E5F-7D6CA1B97A37}"/>
          </ac:spMkLst>
        </pc:spChg>
        <pc:spChg chg="add mod">
          <ac:chgData name="Day, Phill (STFC,DL,UKATC)" userId="b8fc0326-892d-482c-ac37-38101eef12d5" providerId="ADAL" clId="{25FB006D-5731-43E3-972F-197A68688268}" dt="2026-09-11T08:00:28.113" v="3414" actId="20577"/>
          <ac:spMkLst>
            <pc:docMk/>
            <pc:sldMk cId="793286947" sldId="292"/>
            <ac:spMk id="29" creationId="{FABE0410-43B7-6BDC-D007-ED35AEE253EE}"/>
          </ac:spMkLst>
        </pc:spChg>
        <pc:spChg chg="add mod">
          <ac:chgData name="Day, Phill (STFC,DL,UKATC)" userId="b8fc0326-892d-482c-ac37-38101eef12d5" providerId="ADAL" clId="{25FB006D-5731-43E3-972F-197A68688268}" dt="2026-09-04T11:39:38.418" v="3350" actId="14100"/>
          <ac:spMkLst>
            <pc:docMk/>
            <pc:sldMk cId="793286947" sldId="292"/>
            <ac:spMk id="30" creationId="{6EF7F2E1-907E-7701-1A9F-99183FCFAE08}"/>
          </ac:spMkLst>
        </pc:spChg>
        <pc:picChg chg="add mod">
          <ac:chgData name="Day, Phill (STFC,DL,UKATC)" userId="b8fc0326-892d-482c-ac37-38101eef12d5" providerId="ADAL" clId="{25FB006D-5731-43E3-972F-197A68688268}" dt="2026-09-04T11:38:52.782" v="3314" actId="1076"/>
          <ac:picMkLst>
            <pc:docMk/>
            <pc:sldMk cId="793286947" sldId="292"/>
            <ac:picMk id="21" creationId="{8F870D09-E917-54C3-BFC7-7A489888D009}"/>
          </ac:picMkLst>
        </pc:picChg>
      </pc:sldChg>
      <pc:sldChg chg="addSp delSp modSp add mod">
        <pc:chgData name="Day, Phill (STFC,DL,UKATC)" userId="b8fc0326-892d-482c-ac37-38101eef12d5" providerId="ADAL" clId="{25FB006D-5731-43E3-972F-197A68688268}" dt="2026-09-08T07:35:48.183" v="3352" actId="13926"/>
        <pc:sldMkLst>
          <pc:docMk/>
          <pc:sldMk cId="250956951" sldId="293"/>
        </pc:sldMkLst>
        <pc:spChg chg="add mod">
          <ac:chgData name="Day, Phill (STFC,DL,UKATC)" userId="b8fc0326-892d-482c-ac37-38101eef12d5" providerId="ADAL" clId="{25FB006D-5731-43E3-972F-197A68688268}" dt="2026-09-04T11:36:35.688" v="3308" actId="207"/>
          <ac:spMkLst>
            <pc:docMk/>
            <pc:sldMk cId="250956951" sldId="293"/>
            <ac:spMk id="5" creationId="{4C33F55D-D525-662D-BFD4-8B299E50F35C}"/>
          </ac:spMkLst>
        </pc:spChg>
        <pc:spChg chg="mod">
          <ac:chgData name="Day, Phill (STFC,DL,UKATC)" userId="b8fc0326-892d-482c-ac37-38101eef12d5" providerId="ADAL" clId="{25FB006D-5731-43E3-972F-197A68688268}" dt="2026-09-08T07:35:48.183" v="3352" actId="13926"/>
          <ac:spMkLst>
            <pc:docMk/>
            <pc:sldMk cId="250956951" sldId="293"/>
            <ac:spMk id="22" creationId="{3F5E2401-C5C9-1197-691C-176E91FC7AD3}"/>
          </ac:spMkLst>
        </pc:spChg>
        <pc:picChg chg="add mod modCrop">
          <ac:chgData name="Day, Phill (STFC,DL,UKATC)" userId="b8fc0326-892d-482c-ac37-38101eef12d5" providerId="ADAL" clId="{25FB006D-5731-43E3-972F-197A68688268}" dt="2026-09-04T11:28:32.231" v="3088" actId="14100"/>
          <ac:picMkLst>
            <pc:docMk/>
            <pc:sldMk cId="250956951" sldId="293"/>
            <ac:picMk id="4" creationId="{50EAEA0C-DC3E-712B-AC11-E839A53D8570}"/>
          </ac:picMkLst>
        </pc:picChg>
      </pc:sldChg>
    </pc:docChg>
  </pc:docChgLst>
  <pc:docChgLst>
    <pc:chgData name="Palmer, Sophy (STFC,RAL,UKATC)" userId="S::sophy.palmer@stfc.ac.uk::0a122f42-5a71-48e9-a165-37a2deac6515" providerId="AD" clId="Web-{3249DCC4-9936-5051-F4CF-EB55DC19081F}"/>
    <pc:docChg chg="addSld modSld sldOrd">
      <pc:chgData name="Palmer, Sophy (STFC,RAL,UKATC)" userId="S::sophy.palmer@stfc.ac.uk::0a122f42-5a71-48e9-a165-37a2deac6515" providerId="AD" clId="Web-{3249DCC4-9936-5051-F4CF-EB55DC19081F}" dt="2026-09-08T08:18:02.122" v="165" actId="1076"/>
      <pc:docMkLst>
        <pc:docMk/>
      </pc:docMkLst>
      <pc:sldChg chg="modSp">
        <pc:chgData name="Palmer, Sophy (STFC,RAL,UKATC)" userId="S::sophy.palmer@stfc.ac.uk::0a122f42-5a71-48e9-a165-37a2deac6515" providerId="AD" clId="Web-{3249DCC4-9936-5051-F4CF-EB55DC19081F}" dt="2026-09-08T07:55:41.195" v="31" actId="20577"/>
        <pc:sldMkLst>
          <pc:docMk/>
          <pc:sldMk cId="2763304113" sldId="271"/>
        </pc:sldMkLst>
        <pc:spChg chg="mod">
          <ac:chgData name="Palmer, Sophy (STFC,RAL,UKATC)" userId="S::sophy.palmer@stfc.ac.uk::0a122f42-5a71-48e9-a165-37a2deac6515" providerId="AD" clId="Web-{3249DCC4-9936-5051-F4CF-EB55DC19081F}" dt="2026-09-08T07:55:41.195" v="31" actId="20577"/>
          <ac:spMkLst>
            <pc:docMk/>
            <pc:sldMk cId="2763304113" sldId="271"/>
            <ac:spMk id="17" creationId="{A8033C68-F031-0C23-ECCC-C5EB0016B1B8}"/>
          </ac:spMkLst>
        </pc:spChg>
      </pc:sldChg>
      <pc:sldChg chg="modSp">
        <pc:chgData name="Palmer, Sophy (STFC,RAL,UKATC)" userId="S::sophy.palmer@stfc.ac.uk::0a122f42-5a71-48e9-a165-37a2deac6515" providerId="AD" clId="Web-{3249DCC4-9936-5051-F4CF-EB55DC19081F}" dt="2026-09-08T08:18:02.122" v="165" actId="1076"/>
        <pc:sldMkLst>
          <pc:docMk/>
          <pc:sldMk cId="250956951" sldId="293"/>
        </pc:sldMkLst>
        <pc:spChg chg="mod">
          <ac:chgData name="Palmer, Sophy (STFC,RAL,UKATC)" userId="S::sophy.palmer@stfc.ac.uk::0a122f42-5a71-48e9-a165-37a2deac6515" providerId="AD" clId="Web-{3249DCC4-9936-5051-F4CF-EB55DC19081F}" dt="2026-09-08T08:17:55.060" v="164" actId="20577"/>
          <ac:spMkLst>
            <pc:docMk/>
            <pc:sldMk cId="250956951" sldId="293"/>
            <ac:spMk id="22" creationId="{3F5E2401-C5C9-1197-691C-176E91FC7AD3}"/>
          </ac:spMkLst>
        </pc:spChg>
        <pc:picChg chg="mod">
          <ac:chgData name="Palmer, Sophy (STFC,RAL,UKATC)" userId="S::sophy.palmer@stfc.ac.uk::0a122f42-5a71-48e9-a165-37a2deac6515" providerId="AD" clId="Web-{3249DCC4-9936-5051-F4CF-EB55DC19081F}" dt="2026-09-08T08:18:02.122" v="165" actId="1076"/>
          <ac:picMkLst>
            <pc:docMk/>
            <pc:sldMk cId="250956951" sldId="293"/>
            <ac:picMk id="4" creationId="{50EAEA0C-DC3E-712B-AC11-E839A53D8570}"/>
          </ac:picMkLst>
        </pc:picChg>
      </pc:sldChg>
      <pc:sldChg chg="addSp delSp modSp add replId">
        <pc:chgData name="Palmer, Sophy (STFC,RAL,UKATC)" userId="S::sophy.palmer@stfc.ac.uk::0a122f42-5a71-48e9-a165-37a2deac6515" providerId="AD" clId="Web-{3249DCC4-9936-5051-F4CF-EB55DC19081F}" dt="2026-09-08T08:13:39.209" v="44"/>
        <pc:sldMkLst>
          <pc:docMk/>
          <pc:sldMk cId="3391310764" sldId="294"/>
        </pc:sldMkLst>
        <pc:spChg chg="mod">
          <ac:chgData name="Palmer, Sophy (STFC,RAL,UKATC)" userId="S::sophy.palmer@stfc.ac.uk::0a122f42-5a71-48e9-a165-37a2deac6515" providerId="AD" clId="Web-{3249DCC4-9936-5051-F4CF-EB55DC19081F}" dt="2026-09-08T08:13:32.474" v="42" actId="20577"/>
          <ac:spMkLst>
            <pc:docMk/>
            <pc:sldMk cId="3391310764" sldId="294"/>
            <ac:spMk id="6" creationId="{578C3852-280A-97CA-1A71-F8598FB12BA4}"/>
          </ac:spMkLst>
        </pc:spChg>
      </pc:sldChg>
      <pc:sldChg chg="modSp add ord replId">
        <pc:chgData name="Palmer, Sophy (STFC,RAL,UKATC)" userId="S::sophy.palmer@stfc.ac.uk::0a122f42-5a71-48e9-a165-37a2deac6515" providerId="AD" clId="Web-{3249DCC4-9936-5051-F4CF-EB55DC19081F}" dt="2026-09-08T08:13:50.303" v="56" actId="20577"/>
        <pc:sldMkLst>
          <pc:docMk/>
          <pc:sldMk cId="3615370900" sldId="295"/>
        </pc:sldMkLst>
        <pc:spChg chg="mod">
          <ac:chgData name="Palmer, Sophy (STFC,RAL,UKATC)" userId="S::sophy.palmer@stfc.ac.uk::0a122f42-5a71-48e9-a165-37a2deac6515" providerId="AD" clId="Web-{3249DCC4-9936-5051-F4CF-EB55DC19081F}" dt="2026-09-08T08:13:50.303" v="56" actId="20577"/>
          <ac:spMkLst>
            <pc:docMk/>
            <pc:sldMk cId="3615370900" sldId="295"/>
            <ac:spMk id="6" creationId="{C5B88BC2-DBB3-429A-7FF4-AEE2F6968115}"/>
          </ac:spMkLst>
        </pc:spChg>
      </pc:sldChg>
      <pc:sldChg chg="modSp add ord replId">
        <pc:chgData name="Palmer, Sophy (STFC,RAL,UKATC)" userId="S::sophy.palmer@stfc.ac.uk::0a122f42-5a71-48e9-a165-37a2deac6515" providerId="AD" clId="Web-{3249DCC4-9936-5051-F4CF-EB55DC19081F}" dt="2026-09-08T08:14:06.741" v="76" actId="20577"/>
        <pc:sldMkLst>
          <pc:docMk/>
          <pc:sldMk cId="3772938714" sldId="296"/>
        </pc:sldMkLst>
        <pc:spChg chg="mod">
          <ac:chgData name="Palmer, Sophy (STFC,RAL,UKATC)" userId="S::sophy.palmer@stfc.ac.uk::0a122f42-5a71-48e9-a165-37a2deac6515" providerId="AD" clId="Web-{3249DCC4-9936-5051-F4CF-EB55DC19081F}" dt="2026-09-08T08:14:06.741" v="76" actId="20577"/>
          <ac:spMkLst>
            <pc:docMk/>
            <pc:sldMk cId="3772938714" sldId="296"/>
            <ac:spMk id="6" creationId="{FC63D62F-EBFB-FE4C-718E-67F092EE6C27}"/>
          </ac:spMkLst>
        </pc:spChg>
      </pc:sldChg>
      <pc:sldChg chg="modSp add ord replId">
        <pc:chgData name="Palmer, Sophy (STFC,RAL,UKATC)" userId="S::sophy.palmer@stfc.ac.uk::0a122f42-5a71-48e9-a165-37a2deac6515" providerId="AD" clId="Web-{3249DCC4-9936-5051-F4CF-EB55DC19081F}" dt="2026-09-08T08:14:33.367" v="86" actId="20577"/>
        <pc:sldMkLst>
          <pc:docMk/>
          <pc:sldMk cId="1077114366" sldId="297"/>
        </pc:sldMkLst>
        <pc:spChg chg="mod">
          <ac:chgData name="Palmer, Sophy (STFC,RAL,UKATC)" userId="S::sophy.palmer@stfc.ac.uk::0a122f42-5a71-48e9-a165-37a2deac6515" providerId="AD" clId="Web-{3249DCC4-9936-5051-F4CF-EB55DC19081F}" dt="2026-09-08T08:14:33.367" v="86" actId="20577"/>
          <ac:spMkLst>
            <pc:docMk/>
            <pc:sldMk cId="1077114366" sldId="297"/>
            <ac:spMk id="6" creationId="{EEC98171-CE78-3725-75E3-0223A1E7CCD1}"/>
          </ac:spMkLst>
        </pc:spChg>
      </pc:sldChg>
      <pc:sldChg chg="modSp add replId">
        <pc:chgData name="Palmer, Sophy (STFC,RAL,UKATC)" userId="S::sophy.palmer@stfc.ac.uk::0a122f42-5a71-48e9-a165-37a2deac6515" providerId="AD" clId="Web-{3249DCC4-9936-5051-F4CF-EB55DC19081F}" dt="2026-09-08T08:15:14.712" v="102" actId="20577"/>
        <pc:sldMkLst>
          <pc:docMk/>
          <pc:sldMk cId="3657271581" sldId="298"/>
        </pc:sldMkLst>
        <pc:spChg chg="mod">
          <ac:chgData name="Palmer, Sophy (STFC,RAL,UKATC)" userId="S::sophy.palmer@stfc.ac.uk::0a122f42-5a71-48e9-a165-37a2deac6515" providerId="AD" clId="Web-{3249DCC4-9936-5051-F4CF-EB55DC19081F}" dt="2026-09-08T08:15:14.712" v="102" actId="20577"/>
          <ac:spMkLst>
            <pc:docMk/>
            <pc:sldMk cId="3657271581" sldId="298"/>
            <ac:spMk id="6" creationId="{5BA6BCC7-84BC-2176-9F5F-1B43C95272A4}"/>
          </ac:spMkLst>
        </pc:spChg>
      </pc:sldChg>
    </pc:docChg>
  </pc:docChgLst>
  <pc:docChgLst>
    <pc:chgData name="Day, Phill (STFC,DL,UKATC)" userId="S::phill.day@stfc.ac.uk::b8fc0326-892d-482c-ac37-38101eef12d5" providerId="AD" clId="Web-{83320719-42BB-912E-6230-372E7F5364E6}"/>
    <pc:docChg chg="modSld">
      <pc:chgData name="Day, Phill (STFC,DL,UKATC)" userId="S::phill.day@stfc.ac.uk::b8fc0326-892d-482c-ac37-38101eef12d5" providerId="AD" clId="Web-{83320719-42BB-912E-6230-372E7F5364E6}" dt="2026-09-03T09:51:34.143" v="13" actId="20577"/>
      <pc:docMkLst>
        <pc:docMk/>
      </pc:docMkLst>
      <pc:sldChg chg="modSp">
        <pc:chgData name="Day, Phill (STFC,DL,UKATC)" userId="S::phill.day@stfc.ac.uk::b8fc0326-892d-482c-ac37-38101eef12d5" providerId="AD" clId="Web-{83320719-42BB-912E-6230-372E7F5364E6}" dt="2026-09-03T09:51:34.143" v="13" actId="20577"/>
        <pc:sldMkLst>
          <pc:docMk/>
          <pc:sldMk cId="147137590" sldId="283"/>
        </pc:sldMkLst>
        <pc:spChg chg="mod">
          <ac:chgData name="Day, Phill (STFC,DL,UKATC)" userId="S::phill.day@stfc.ac.uk::b8fc0326-892d-482c-ac37-38101eef12d5" providerId="AD" clId="Web-{83320719-42BB-912E-6230-372E7F5364E6}" dt="2026-09-03T09:51:14.923" v="4" actId="20577"/>
          <ac:spMkLst>
            <pc:docMk/>
            <pc:sldMk cId="147137590" sldId="283"/>
            <ac:spMk id="5" creationId="{0EF29287-50A8-4AE1-3FDD-B258EC49B3E3}"/>
          </ac:spMkLst>
        </pc:spChg>
        <pc:spChg chg="mod">
          <ac:chgData name="Day, Phill (STFC,DL,UKATC)" userId="S::phill.day@stfc.ac.uk::b8fc0326-892d-482c-ac37-38101eef12d5" providerId="AD" clId="Web-{83320719-42BB-912E-6230-372E7F5364E6}" dt="2026-09-03T09:51:34.143" v="13" actId="20577"/>
          <ac:spMkLst>
            <pc:docMk/>
            <pc:sldMk cId="147137590" sldId="283"/>
            <ac:spMk id="6" creationId="{A9AC88B1-7B92-0F17-D9F6-72C2F57C460C}"/>
          </ac:spMkLst>
        </pc:spChg>
      </pc:sldChg>
    </pc:docChg>
  </pc:docChgLst>
  <pc:docChgLst>
    <pc:chgData name="Hillier, Dan (STFC,ROE,UKATC)" userId="S::dan.hillier@stfc.ac.uk::fc9a5b8b-5d69-470b-b54c-5527b3413ff1" providerId="AD" clId="Web-{F3D71CF3-936E-34DF-E20A-8F87D58D047D}"/>
    <pc:docChg chg="mod">
      <pc:chgData name="Hillier, Dan (STFC,ROE,UKATC)" userId="S::dan.hillier@stfc.ac.uk::fc9a5b8b-5d69-470b-b54c-5527b3413ff1" providerId="AD" clId="Web-{F3D71CF3-936E-34DF-E20A-8F87D58D047D}" dt="2026-09-08T12:53:34.794" v="0"/>
      <pc:docMkLst>
        <pc:docMk/>
      </pc:docMkLst>
    </pc:docChg>
  </pc:docChgLst>
</pc:chgInfo>
</file>

<file path=ppt/comments/modernComment_10F_A4B4ACB1.xml><?xml version="1.0" encoding="utf-8"?>
<p188:cmLst xmlns:a="http://schemas.openxmlformats.org/drawingml/2006/main" xmlns:r="http://schemas.openxmlformats.org/officeDocument/2006/relationships" xmlns:p188="http://schemas.microsoft.com/office/powerpoint/2018/8/main">
  <p188:cm id="{DD1DA4E1-2735-4566-9691-1C1D0F0A9BE7}" authorId="{F3855F61-2371-2AA4-C3C9-95168B76AD05}" created="2026-09-08T12:56:49.233">
    <ac:txMkLst xmlns:ac="http://schemas.microsoft.com/office/drawing/2013/main/command">
      <pc:docMk xmlns:pc="http://schemas.microsoft.com/office/powerpoint/2013/main/command"/>
      <pc:sldMk xmlns:pc="http://schemas.microsoft.com/office/powerpoint/2013/main/command" cId="2763304113" sldId="271"/>
      <ac:spMk id="12" creationId="{24380F39-150B-1151-3540-049B41C98D6A}"/>
      <ac:txMk cp="18" len="21">
        <ac:context len="41" hash="315184311"/>
      </ac:txMk>
    </ac:txMkLst>
    <p188:pos x="9150743" y="236017"/>
    <p188:txBody>
      <a:bodyPr/>
      <a:lstStyle/>
      <a:p>
        <a:r>
          <a:rPr lang="en-GB"/>
          <a:t>Looks quite busy.  Can you use colour to bring out the structure of presentations v activities?</a:t>
        </a:r>
      </a:p>
    </p188:txBody>
  </p188:cm>
</p188:cmLst>
</file>

<file path=ppt/comments/modernComment_116_F7C404F3.xml><?xml version="1.0" encoding="utf-8"?>
<p188:cmLst xmlns:a="http://schemas.openxmlformats.org/drawingml/2006/main" xmlns:r="http://schemas.openxmlformats.org/officeDocument/2006/relationships" xmlns:p188="http://schemas.microsoft.com/office/powerpoint/2018/8/main">
  <p188:cm id="{85F26203-F397-4C04-AA18-B0C497CEE487}" authorId="{F3855F61-2371-2AA4-C3C9-95168B76AD05}" created="2026-09-08T12:57:20.015">
    <ac:txMkLst xmlns:ac="http://schemas.microsoft.com/office/drawing/2013/main/command">
      <pc:docMk xmlns:pc="http://schemas.microsoft.com/office/powerpoint/2013/main/command"/>
      <pc:sldMk xmlns:pc="http://schemas.microsoft.com/office/powerpoint/2013/main/command" cId="4156818675" sldId="278"/>
      <ac:spMk id="5" creationId="{1B1BA2DC-C907-3061-34EC-0A7D1C51FBDC}"/>
      <ac:txMk cp="17" len="13">
        <ac:context len="32" hash="3588699880"/>
      </ac:txMk>
    </ac:txMkLst>
    <p188:pos x="7700920" y="236017"/>
    <p188:txBody>
      <a:bodyPr/>
      <a:lstStyle/>
      <a:p>
        <a:r>
          <a:rPr lang="en-GB"/>
          <a:t>This is good slide. Very neat summary of the changes.</a:t>
        </a:r>
      </a:p>
    </p188:txBody>
  </p188:cm>
</p188:cmLst>
</file>

<file path=ppt/comments/modernComment_118_DBD43A8.xml><?xml version="1.0" encoding="utf-8"?>
<p188:cmLst xmlns:a="http://schemas.openxmlformats.org/drawingml/2006/main" xmlns:r="http://schemas.openxmlformats.org/officeDocument/2006/relationships" xmlns:p188="http://schemas.microsoft.com/office/powerpoint/2018/8/main">
  <p188:cm id="{B40C2DCE-9924-4726-91ED-71EB3AFCC2C4}" authorId="{F3855F61-2371-2AA4-C3C9-95168B76AD05}" created="2026-09-08T12:53:34.794">
    <ac:txMkLst xmlns:ac="http://schemas.microsoft.com/office/drawing/2013/main/command">
      <pc:docMk xmlns:pc="http://schemas.microsoft.com/office/powerpoint/2013/main/command"/>
      <pc:sldMk xmlns:pc="http://schemas.microsoft.com/office/powerpoint/2013/main/command" cId="230507432" sldId="280"/>
      <ac:spMk id="3" creationId="{3A302A2A-F040-A5E1-1040-3A3270743540}"/>
      <ac:txMk cp="109" len="156">
        <ac:context len="538" hash="2448580034"/>
      </ac:txMk>
    </ac:txMkLst>
    <p188:pos x="3418884" y="849663"/>
    <p188:txBody>
      <a:bodyPr/>
      <a:lstStyle/>
      <a:p>
        <a:r>
          <a:rPr lang="en-GB"/>
          <a:t>This phrase begs the question what is the core aim.</a:t>
        </a:r>
      </a:p>
    </p188:txBody>
  </p188:cm>
</p188:cmLst>
</file>

<file path=ppt/comments/modernComment_125_EF54C97.xml><?xml version="1.0" encoding="utf-8"?>
<p188:cmLst xmlns:a="http://schemas.openxmlformats.org/drawingml/2006/main" xmlns:r="http://schemas.openxmlformats.org/officeDocument/2006/relationships" xmlns:p188="http://schemas.microsoft.com/office/powerpoint/2018/8/main">
  <p188:cm id="{B88AEEDA-A7A2-454A-A507-4795D3004D92}" authorId="{F3855F61-2371-2AA4-C3C9-95168B76AD05}" created="2026-09-08T12:54:45.404">
    <ac:txMkLst xmlns:ac="http://schemas.microsoft.com/office/drawing/2013/main/command">
      <pc:docMk xmlns:pc="http://schemas.microsoft.com/office/powerpoint/2013/main/command"/>
      <pc:sldMk xmlns:pc="http://schemas.microsoft.com/office/powerpoint/2013/main/command" cId="250956951" sldId="293"/>
      <ac:spMk id="3" creationId="{C2827CD6-B1EF-1194-91AE-A826D7B2EBFA}"/>
      <ac:txMk cp="17" len="10">
        <ac:context len="28" hash="3893869352"/>
      </ac:txMk>
    </ac:txMkLst>
    <p188:pos x="6682672" y="242761"/>
    <p188:txBody>
      <a:bodyPr/>
      <a:lstStyle/>
      <a:p>
        <a:r>
          <a:rPr lang="en-GB"/>
          <a:t>The table at the bottom of the slide is a lot of information to process. perhaps acknowledge that before walking people through the key points.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DF1C7D-602F-FB42-AD66-4856C03C693F}"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2F1FE8-ABF4-164D-9058-5D9AEBA6DA71}" type="slidenum">
              <a:rPr lang="en-US" smtClean="0"/>
              <a:t>‹#›</a:t>
            </a:fld>
            <a:endParaRPr lang="en-US"/>
          </a:p>
        </p:txBody>
      </p:sp>
    </p:spTree>
    <p:extLst>
      <p:ext uri="{BB962C8B-B14F-4D97-AF65-F5344CB8AC3E}">
        <p14:creationId xmlns:p14="http://schemas.microsoft.com/office/powerpoint/2010/main" val="3402885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en-GB" sz="1200" b="0" i="0" kern="1200">
                <a:solidFill>
                  <a:schemeClr val="tx1"/>
                </a:solidFill>
                <a:effectLst/>
                <a:latin typeface="+mn-lt"/>
                <a:ea typeface="+mn-ea"/>
                <a:cs typeface="+mn-cs"/>
              </a:rPr>
              <a:t>This is a story about how evaluation helped us improve and mature successful masterclass programmes at RAL and DL.</a:t>
            </a:r>
          </a:p>
        </p:txBody>
      </p:sp>
      <p:sp>
        <p:nvSpPr>
          <p:cNvPr id="4" name="Slide Number Placeholder 3"/>
          <p:cNvSpPr>
            <a:spLocks noGrp="1"/>
          </p:cNvSpPr>
          <p:nvPr>
            <p:ph type="sldNum" sz="quarter" idx="5"/>
          </p:nvPr>
        </p:nvSpPr>
        <p:spPr/>
        <p:txBody>
          <a:bodyPr/>
          <a:lstStyle/>
          <a:p>
            <a:fld id="{3D2F1FE8-ABF4-164D-9058-5D9AEBA6DA71}" type="slidenum">
              <a:rPr lang="en-US" smtClean="0"/>
              <a:t>1</a:t>
            </a:fld>
            <a:endParaRPr lang="en-US"/>
          </a:p>
        </p:txBody>
      </p:sp>
    </p:spTree>
    <p:extLst>
      <p:ext uri="{BB962C8B-B14F-4D97-AF65-F5344CB8AC3E}">
        <p14:creationId xmlns:p14="http://schemas.microsoft.com/office/powerpoint/2010/main" val="1596910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To replace with a photo of your own: Right click on </a:t>
            </a:r>
            <a:r>
              <a:rPr lang="en-US" err="1"/>
              <a:t>centre</a:t>
            </a:r>
            <a:r>
              <a:rPr lang="en-US"/>
              <a:t> of  image select ‘Change picture’ click ‘from file…’ and choose your image. </a:t>
            </a:r>
          </a:p>
          <a:p>
            <a:endParaRPr lang="en-US"/>
          </a:p>
        </p:txBody>
      </p:sp>
      <p:sp>
        <p:nvSpPr>
          <p:cNvPr id="4" name="Slide Number Placeholder 3"/>
          <p:cNvSpPr>
            <a:spLocks noGrp="1"/>
          </p:cNvSpPr>
          <p:nvPr>
            <p:ph type="sldNum" sz="quarter" idx="5"/>
          </p:nvPr>
        </p:nvSpPr>
        <p:spPr/>
        <p:txBody>
          <a:bodyPr/>
          <a:lstStyle/>
          <a:p>
            <a:fld id="{3D2F1FE8-ABF4-164D-9058-5D9AEBA6DA71}" type="slidenum">
              <a:rPr lang="en-US" smtClean="0"/>
              <a:t>2</a:t>
            </a:fld>
            <a:endParaRPr lang="en-US"/>
          </a:p>
        </p:txBody>
      </p:sp>
    </p:spTree>
    <p:extLst>
      <p:ext uri="{BB962C8B-B14F-4D97-AF65-F5344CB8AC3E}">
        <p14:creationId xmlns:p14="http://schemas.microsoft.com/office/powerpoint/2010/main" val="4124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87505-CA36-280B-79E2-0202A4EB8B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3FCDCE-2AC5-2A84-4DED-A08FCBBBB30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71BA7F7-D6A7-3568-1FCD-B0350493EB9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To edit the background image, select ‘Format’ from the PowerPoint menu and ‘Slide Background’ from the drop-down menu. Within the new list of options that appears on the right of the screen, select the ‘File’ button under ‘Insert picture from’ and select your image from your file browser.</a:t>
            </a:r>
          </a:p>
          <a:p>
            <a:endParaRPr lang="en-US"/>
          </a:p>
        </p:txBody>
      </p:sp>
      <p:sp>
        <p:nvSpPr>
          <p:cNvPr id="4" name="Slide Number Placeholder 3">
            <a:extLst>
              <a:ext uri="{FF2B5EF4-FFF2-40B4-BE49-F238E27FC236}">
                <a16:creationId xmlns:a16="http://schemas.microsoft.com/office/drawing/2014/main" id="{BBDF3F14-3914-BAA4-5664-D9C7035C2AA2}"/>
              </a:ext>
            </a:extLst>
          </p:cNvPr>
          <p:cNvSpPr>
            <a:spLocks noGrp="1"/>
          </p:cNvSpPr>
          <p:nvPr>
            <p:ph type="sldNum" sz="quarter" idx="5"/>
          </p:nvPr>
        </p:nvSpPr>
        <p:spPr/>
        <p:txBody>
          <a:bodyPr/>
          <a:lstStyle/>
          <a:p>
            <a:fld id="{3D2F1FE8-ABF4-164D-9058-5D9AEBA6DA71}" type="slidenum">
              <a:rPr lang="en-US" smtClean="0"/>
              <a:t>3</a:t>
            </a:fld>
            <a:endParaRPr lang="en-US"/>
          </a:p>
        </p:txBody>
      </p:sp>
    </p:spTree>
    <p:extLst>
      <p:ext uri="{BB962C8B-B14F-4D97-AF65-F5344CB8AC3E}">
        <p14:creationId xmlns:p14="http://schemas.microsoft.com/office/powerpoint/2010/main" val="282881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Add outcomes and Questions</a:t>
            </a:r>
          </a:p>
          <a:p>
            <a:r>
              <a:rPr lang="en-GB"/>
              <a:t>Also need to flag </a:t>
            </a:r>
            <a:r>
              <a:rPr lang="en-GB" err="1"/>
              <a:t>Slido</a:t>
            </a:r>
            <a:r>
              <a:rPr lang="en-GB"/>
              <a:t> as a means to gather evaluation and improve participation</a:t>
            </a:r>
          </a:p>
        </p:txBody>
      </p:sp>
      <p:sp>
        <p:nvSpPr>
          <p:cNvPr id="4" name="Slide Number Placeholder 3"/>
          <p:cNvSpPr>
            <a:spLocks noGrp="1"/>
          </p:cNvSpPr>
          <p:nvPr>
            <p:ph type="sldNum" sz="quarter" idx="5"/>
          </p:nvPr>
        </p:nvSpPr>
        <p:spPr/>
        <p:txBody>
          <a:bodyPr/>
          <a:lstStyle/>
          <a:p>
            <a:fld id="{3D2F1FE8-ABF4-164D-9058-5D9AEBA6DA71}" type="slidenum">
              <a:rPr lang="en-US" smtClean="0"/>
              <a:t>4</a:t>
            </a:fld>
            <a:endParaRPr lang="en-US"/>
          </a:p>
        </p:txBody>
      </p:sp>
    </p:spTree>
    <p:extLst>
      <p:ext uri="{BB962C8B-B14F-4D97-AF65-F5344CB8AC3E}">
        <p14:creationId xmlns:p14="http://schemas.microsoft.com/office/powerpoint/2010/main" val="2037567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88725-EC71-2D12-F9BF-8767E26D32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D31BF8-EF16-7454-643D-F47E78B72E7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378DDC2-F2C3-02D7-7DB9-030ABC513D1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To edit the background image, select ‘Format’ from the PowerPoint menu and ‘Slide Background’ from the drop-down menu. Within the new list of options that appears on the right of the screen, select the ‘File’ button under ‘Insert picture from’ and select your image from your file browser.</a:t>
            </a:r>
          </a:p>
          <a:p>
            <a:endParaRPr lang="en-US"/>
          </a:p>
        </p:txBody>
      </p:sp>
      <p:sp>
        <p:nvSpPr>
          <p:cNvPr id="4" name="Slide Number Placeholder 3">
            <a:extLst>
              <a:ext uri="{FF2B5EF4-FFF2-40B4-BE49-F238E27FC236}">
                <a16:creationId xmlns:a16="http://schemas.microsoft.com/office/drawing/2014/main" id="{8B579AF3-F390-921A-4769-CC04459BA8C3}"/>
              </a:ext>
            </a:extLst>
          </p:cNvPr>
          <p:cNvSpPr>
            <a:spLocks noGrp="1"/>
          </p:cNvSpPr>
          <p:nvPr>
            <p:ph type="sldNum" sz="quarter" idx="5"/>
          </p:nvPr>
        </p:nvSpPr>
        <p:spPr/>
        <p:txBody>
          <a:bodyPr/>
          <a:lstStyle/>
          <a:p>
            <a:fld id="{3D2F1FE8-ABF4-164D-9058-5D9AEBA6DA71}" type="slidenum">
              <a:rPr lang="en-US" smtClean="0"/>
              <a:t>5</a:t>
            </a:fld>
            <a:endParaRPr lang="en-US"/>
          </a:p>
        </p:txBody>
      </p:sp>
    </p:spTree>
    <p:extLst>
      <p:ext uri="{BB962C8B-B14F-4D97-AF65-F5344CB8AC3E}">
        <p14:creationId xmlns:p14="http://schemas.microsoft.com/office/powerpoint/2010/main" val="1746463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Engaging </a:t>
            </a:r>
            <a:r>
              <a:rPr lang="en-GB" err="1"/>
              <a:t>independly</a:t>
            </a:r>
            <a:r>
              <a:rPr lang="en-GB"/>
              <a:t> with students rather than through their teacher digitally does lead to additional things to consider including </a:t>
            </a:r>
            <a:r>
              <a:rPr lang="en-GB" err="1"/>
              <a:t>safeguarind</a:t>
            </a:r>
            <a:r>
              <a:rPr lang="en-GB"/>
              <a:t> – not covered here but happy to field further questions about this later</a:t>
            </a:r>
          </a:p>
        </p:txBody>
      </p:sp>
      <p:sp>
        <p:nvSpPr>
          <p:cNvPr id="4" name="Slide Number Placeholder 3"/>
          <p:cNvSpPr>
            <a:spLocks noGrp="1"/>
          </p:cNvSpPr>
          <p:nvPr>
            <p:ph type="sldNum" sz="quarter" idx="5"/>
          </p:nvPr>
        </p:nvSpPr>
        <p:spPr/>
        <p:txBody>
          <a:bodyPr/>
          <a:lstStyle/>
          <a:p>
            <a:fld id="{3D2F1FE8-ABF4-164D-9058-5D9AEBA6DA71}" type="slidenum">
              <a:rPr lang="en-US" smtClean="0"/>
              <a:t>6</a:t>
            </a:fld>
            <a:endParaRPr lang="en-US"/>
          </a:p>
        </p:txBody>
      </p:sp>
    </p:spTree>
    <p:extLst>
      <p:ext uri="{BB962C8B-B14F-4D97-AF65-F5344CB8AC3E}">
        <p14:creationId xmlns:p14="http://schemas.microsoft.com/office/powerpoint/2010/main" val="42493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628B5-AD21-75FF-E750-7764D59B38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5FDD44-3E0F-D777-DFAE-1B3A055872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716199-6568-FDB8-1554-6E93B4931D76}"/>
              </a:ext>
            </a:extLst>
          </p:cNvPr>
          <p:cNvSpPr>
            <a:spLocks noGrp="1"/>
          </p:cNvSpPr>
          <p:nvPr>
            <p:ph type="body" idx="1"/>
          </p:nvPr>
        </p:nvSpPr>
        <p:spPr/>
        <p:txBody>
          <a:bodyPr/>
          <a:lstStyle/>
          <a:p>
            <a:r>
              <a:rPr lang="en-GB"/>
              <a:t>Engaging </a:t>
            </a:r>
            <a:r>
              <a:rPr lang="en-GB" err="1"/>
              <a:t>independly</a:t>
            </a:r>
            <a:r>
              <a:rPr lang="en-GB"/>
              <a:t> with students rather than through their teacher digitally does lead to additional things to consider including </a:t>
            </a:r>
            <a:r>
              <a:rPr lang="en-GB" err="1"/>
              <a:t>safeguarind</a:t>
            </a:r>
            <a:r>
              <a:rPr lang="en-GB"/>
              <a:t> – not covered here but happy to field further questions about this later</a:t>
            </a:r>
          </a:p>
        </p:txBody>
      </p:sp>
      <p:sp>
        <p:nvSpPr>
          <p:cNvPr id="4" name="Slide Number Placeholder 3">
            <a:extLst>
              <a:ext uri="{FF2B5EF4-FFF2-40B4-BE49-F238E27FC236}">
                <a16:creationId xmlns:a16="http://schemas.microsoft.com/office/drawing/2014/main" id="{CC411DE8-1FB1-330C-71BB-F1A03137CBB5}"/>
              </a:ext>
            </a:extLst>
          </p:cNvPr>
          <p:cNvSpPr>
            <a:spLocks noGrp="1"/>
          </p:cNvSpPr>
          <p:nvPr>
            <p:ph type="sldNum" sz="quarter" idx="5"/>
          </p:nvPr>
        </p:nvSpPr>
        <p:spPr/>
        <p:txBody>
          <a:bodyPr/>
          <a:lstStyle/>
          <a:p>
            <a:fld id="{3D2F1FE8-ABF4-164D-9058-5D9AEBA6DA71}" type="slidenum">
              <a:rPr lang="en-US" smtClean="0"/>
              <a:t>7</a:t>
            </a:fld>
            <a:endParaRPr lang="en-US"/>
          </a:p>
        </p:txBody>
      </p:sp>
    </p:spTree>
    <p:extLst>
      <p:ext uri="{BB962C8B-B14F-4D97-AF65-F5344CB8AC3E}">
        <p14:creationId xmlns:p14="http://schemas.microsoft.com/office/powerpoint/2010/main" val="842812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D922C-5765-A140-56BE-554C48E81B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B057A9-5872-BF9E-159E-4ED3285076E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AEE50F7-15F5-FFF1-7C90-04C9B2D38ED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To edit the background image, select ‘Format’ from the PowerPoint menu and ‘Slide Background’ from the drop-down menu. Within the new list of options that appears on the right of the screen, select the ‘File’ button under ‘Insert picture from’ and select your image from your file browser.</a:t>
            </a:r>
          </a:p>
          <a:p>
            <a:endParaRPr lang="en-US"/>
          </a:p>
        </p:txBody>
      </p:sp>
      <p:sp>
        <p:nvSpPr>
          <p:cNvPr id="4" name="Slide Number Placeholder 3">
            <a:extLst>
              <a:ext uri="{FF2B5EF4-FFF2-40B4-BE49-F238E27FC236}">
                <a16:creationId xmlns:a16="http://schemas.microsoft.com/office/drawing/2014/main" id="{92C40890-AB12-A399-1003-DBDD4C04C1BA}"/>
              </a:ext>
            </a:extLst>
          </p:cNvPr>
          <p:cNvSpPr>
            <a:spLocks noGrp="1"/>
          </p:cNvSpPr>
          <p:nvPr>
            <p:ph type="sldNum" sz="quarter" idx="5"/>
          </p:nvPr>
        </p:nvSpPr>
        <p:spPr/>
        <p:txBody>
          <a:bodyPr/>
          <a:lstStyle/>
          <a:p>
            <a:fld id="{3D2F1FE8-ABF4-164D-9058-5D9AEBA6DA71}" type="slidenum">
              <a:rPr lang="en-US" smtClean="0"/>
              <a:t>8</a:t>
            </a:fld>
            <a:endParaRPr lang="en-US"/>
          </a:p>
        </p:txBody>
      </p:sp>
    </p:spTree>
    <p:extLst>
      <p:ext uri="{BB962C8B-B14F-4D97-AF65-F5344CB8AC3E}">
        <p14:creationId xmlns:p14="http://schemas.microsoft.com/office/powerpoint/2010/main" val="2133527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The challenge wasn't improving outcomes. It was improving participant experience.</a:t>
            </a:r>
          </a:p>
          <a:p>
            <a:pPr fontAlgn="t"/>
            <a:endParaRPr lang="en-GB"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D2F1FE8-ABF4-164D-9058-5D9AEBA6DA71}" type="slidenum">
              <a:rPr lang="en-US" smtClean="0"/>
              <a:t>9</a:t>
            </a:fld>
            <a:endParaRPr lang="en-US"/>
          </a:p>
        </p:txBody>
      </p:sp>
    </p:spTree>
    <p:extLst>
      <p:ext uri="{BB962C8B-B14F-4D97-AF65-F5344CB8AC3E}">
        <p14:creationId xmlns:p14="http://schemas.microsoft.com/office/powerpoint/2010/main" val="363082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Keep the science. Increase the interaction.</a:t>
            </a:r>
          </a:p>
          <a:p>
            <a:pPr lvl="0" fontAlgn="t"/>
            <a:r>
              <a:rPr lang="en-GB" sz="1200" b="0" i="0" kern="1200">
                <a:solidFill>
                  <a:schemeClr val="tx1"/>
                </a:solidFill>
                <a:effectLst/>
                <a:latin typeface="+mn-lt"/>
                <a:ea typeface="+mn-ea"/>
                <a:cs typeface="+mn-cs"/>
              </a:rPr>
              <a:t>Student attention and engagement varied during long lecture-based sessions.</a:t>
            </a:r>
          </a:p>
          <a:p>
            <a:pPr lvl="0" fontAlgn="t"/>
            <a:r>
              <a:rPr lang="en-GB" sz="1200" b="0" i="0" kern="1200">
                <a:solidFill>
                  <a:schemeClr val="tx1"/>
                </a:solidFill>
                <a:effectLst/>
                <a:latin typeface="+mn-lt"/>
                <a:ea typeface="+mn-ea"/>
                <a:cs typeface="+mn-cs"/>
              </a:rPr>
              <a:t>Online experiences weren't fully replicating benefits of in-person delivery.</a:t>
            </a:r>
          </a:p>
          <a:p>
            <a:pPr lvl="0" fontAlgn="t"/>
            <a:r>
              <a:rPr lang="en-GB" sz="1200" b="0" i="0" kern="1200">
                <a:solidFill>
                  <a:schemeClr val="tx1"/>
                </a:solidFill>
                <a:effectLst/>
                <a:latin typeface="+mn-lt"/>
                <a:ea typeface="+mn-ea"/>
                <a:cs typeface="+mn-cs"/>
              </a:rPr>
              <a:t>Teacher confidence in supporting activities was variable.</a:t>
            </a:r>
          </a:p>
          <a:p>
            <a:pPr lvl="0" fontAlgn="t"/>
            <a:r>
              <a:rPr lang="en-GB" sz="1200" b="0" i="0" kern="1200">
                <a:solidFill>
                  <a:schemeClr val="tx1"/>
                </a:solidFill>
                <a:effectLst/>
                <a:latin typeface="+mn-lt"/>
                <a:ea typeface="+mn-ea"/>
                <a:cs typeface="+mn-cs"/>
              </a:rPr>
              <a:t>Demand for interaction with scientists remained consistently high.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D2F1FE8-ABF4-164D-9058-5D9AEBA6DA71}" type="slidenum">
              <a:rPr lang="en-US" smtClean="0"/>
              <a:t>10</a:t>
            </a:fld>
            <a:endParaRPr lang="en-US"/>
          </a:p>
        </p:txBody>
      </p:sp>
    </p:spTree>
    <p:extLst>
      <p:ext uri="{BB962C8B-B14F-4D97-AF65-F5344CB8AC3E}">
        <p14:creationId xmlns:p14="http://schemas.microsoft.com/office/powerpoint/2010/main" val="9274201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The event already included strong interactive elements, but still contained substantial blocks of seated delivery.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5"/>
          </p:nvPr>
        </p:nvSpPr>
        <p:spPr/>
        <p:txBody>
          <a:bodyPr/>
          <a:lstStyle/>
          <a:p>
            <a:fld id="{3D2F1FE8-ABF4-164D-9058-5D9AEBA6DA71}" type="slidenum">
              <a:rPr lang="en-US" smtClean="0"/>
              <a:t>11</a:t>
            </a:fld>
            <a:endParaRPr lang="en-US"/>
          </a:p>
        </p:txBody>
      </p:sp>
    </p:spTree>
    <p:extLst>
      <p:ext uri="{BB962C8B-B14F-4D97-AF65-F5344CB8AC3E}">
        <p14:creationId xmlns:p14="http://schemas.microsoft.com/office/powerpoint/2010/main" val="40697835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Design Principle: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Move information online. Use on-site time for experiences that cannot be replicated virtually.</a:t>
            </a:r>
          </a:p>
          <a:p>
            <a:pPr fontAlgn="t"/>
            <a:r>
              <a:rPr lang="en-GB" sz="1200" b="0" i="0" kern="1200">
                <a:solidFill>
                  <a:schemeClr val="tx1"/>
                </a:solidFill>
                <a:effectLst/>
                <a:latin typeface="+mn-lt"/>
                <a:ea typeface="+mn-ea"/>
                <a:cs typeface="+mn-cs"/>
              </a:rPr>
              <a:t>Key changes:</a:t>
            </a:r>
          </a:p>
          <a:p>
            <a:pPr lvl="0" fontAlgn="t"/>
            <a:r>
              <a:rPr lang="en-GB" sz="1200" b="0" i="0" kern="1200">
                <a:solidFill>
                  <a:schemeClr val="tx1"/>
                </a:solidFill>
                <a:effectLst/>
                <a:latin typeface="+mn-lt"/>
                <a:ea typeface="+mn-ea"/>
                <a:cs typeface="+mn-cs"/>
              </a:rPr>
              <a:t>Evolution of online provision.</a:t>
            </a:r>
          </a:p>
          <a:p>
            <a:pPr lvl="0" fontAlgn="t"/>
            <a:r>
              <a:rPr lang="en-GB" sz="1200" b="0" i="0" kern="1200">
                <a:solidFill>
                  <a:schemeClr val="tx1"/>
                </a:solidFill>
                <a:effectLst/>
                <a:latin typeface="+mn-lt"/>
                <a:ea typeface="+mn-ea"/>
                <a:cs typeface="+mn-cs"/>
              </a:rPr>
              <a:t>Removal/reduction of traditional presentations.</a:t>
            </a:r>
          </a:p>
          <a:p>
            <a:pPr lvl="0" fontAlgn="t"/>
            <a:r>
              <a:rPr lang="en-GB" sz="1200" b="0" i="0" kern="1200">
                <a:solidFill>
                  <a:schemeClr val="tx1"/>
                </a:solidFill>
                <a:effectLst/>
                <a:latin typeface="+mn-lt"/>
                <a:ea typeface="+mn-ea"/>
                <a:cs typeface="+mn-cs"/>
              </a:rPr>
              <a:t>Increased interactive elements.</a:t>
            </a:r>
          </a:p>
          <a:p>
            <a:pPr lvl="0" fontAlgn="t"/>
            <a:r>
              <a:rPr lang="en-GB" sz="1200" b="0" i="0" kern="1200">
                <a:solidFill>
                  <a:schemeClr val="tx1"/>
                </a:solidFill>
                <a:effectLst/>
                <a:latin typeface="+mn-lt"/>
                <a:ea typeface="+mn-ea"/>
                <a:cs typeface="+mn-cs"/>
              </a:rPr>
              <a:t>Revised timetable and pacing.</a:t>
            </a:r>
          </a:p>
          <a:p>
            <a:pPr lvl="0" fontAlgn="t"/>
            <a:r>
              <a:rPr lang="en-GB" sz="1200" b="0" i="0" kern="1200">
                <a:solidFill>
                  <a:schemeClr val="tx1"/>
                </a:solidFill>
                <a:effectLst/>
                <a:latin typeface="+mn-lt"/>
                <a:ea typeface="+mn-ea"/>
                <a:cs typeface="+mn-cs"/>
              </a:rPr>
              <a:t>Greater opportunities for discussion and engagement.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D2F1FE8-ABF4-164D-9058-5D9AEBA6DA71}" type="slidenum">
              <a:rPr lang="en-US" smtClean="0"/>
              <a:t>12</a:t>
            </a:fld>
            <a:endParaRPr lang="en-US"/>
          </a:p>
        </p:txBody>
      </p:sp>
    </p:spTree>
    <p:extLst>
      <p:ext uri="{BB962C8B-B14F-4D97-AF65-F5344CB8AC3E}">
        <p14:creationId xmlns:p14="http://schemas.microsoft.com/office/powerpoint/2010/main" val="4128428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en-GB" sz="1200" b="1" i="0" kern="1200">
                <a:solidFill>
                  <a:schemeClr val="tx1"/>
                </a:solidFill>
                <a:effectLst/>
                <a:latin typeface="+mn-lt"/>
                <a:ea typeface="+mn-ea"/>
                <a:cs typeface="+mn-cs"/>
              </a:rPr>
              <a:t>39% reduction (60 minutes) in presentation-led delivery</a:t>
            </a:r>
            <a:endParaRPr lang="en-GB" sz="1200" b="0" i="0" kern="1200">
              <a:solidFill>
                <a:schemeClr val="tx1"/>
              </a:solidFill>
              <a:effectLst/>
              <a:latin typeface="+mn-lt"/>
              <a:ea typeface="+mn-ea"/>
              <a:cs typeface="+mn-cs"/>
            </a:endParaRPr>
          </a:p>
          <a:p>
            <a:pPr fontAlgn="t"/>
            <a:r>
              <a:rPr lang="en-GB" sz="1200" b="0" i="0" kern="1200">
                <a:solidFill>
                  <a:schemeClr val="tx1"/>
                </a:solidFill>
                <a:effectLst/>
                <a:latin typeface="+mn-lt"/>
                <a:ea typeface="+mn-ea"/>
                <a:cs typeface="+mn-cs"/>
              </a:rPr>
              <a:t>while retaining the highest-valued talks.</a:t>
            </a:r>
          </a:p>
        </p:txBody>
      </p:sp>
      <p:sp>
        <p:nvSpPr>
          <p:cNvPr id="4" name="Slide Number Placeholder 3"/>
          <p:cNvSpPr>
            <a:spLocks noGrp="1"/>
          </p:cNvSpPr>
          <p:nvPr>
            <p:ph type="sldNum" sz="quarter" idx="5"/>
          </p:nvPr>
        </p:nvSpPr>
        <p:spPr/>
        <p:txBody>
          <a:bodyPr/>
          <a:lstStyle/>
          <a:p>
            <a:fld id="{3D2F1FE8-ABF4-164D-9058-5D9AEBA6DA71}" type="slidenum">
              <a:rPr lang="en-US" smtClean="0"/>
              <a:t>13</a:t>
            </a:fld>
            <a:endParaRPr lang="en-US"/>
          </a:p>
        </p:txBody>
      </p:sp>
    </p:spTree>
    <p:extLst>
      <p:ext uri="{BB962C8B-B14F-4D97-AF65-F5344CB8AC3E}">
        <p14:creationId xmlns:p14="http://schemas.microsoft.com/office/powerpoint/2010/main" val="2207238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0" kern="1200">
                <a:solidFill>
                  <a:schemeClr val="tx1"/>
                </a:solidFill>
                <a:effectLst/>
                <a:latin typeface="+mn-lt"/>
                <a:ea typeface="+mn-ea"/>
                <a:cs typeface="+mn-cs"/>
              </a:rPr>
              <a:t>Not all learning has to take place through presentations.</a:t>
            </a:r>
          </a:p>
        </p:txBody>
      </p:sp>
      <p:sp>
        <p:nvSpPr>
          <p:cNvPr id="4" name="Slide Number Placeholder 3"/>
          <p:cNvSpPr>
            <a:spLocks noGrp="1"/>
          </p:cNvSpPr>
          <p:nvPr>
            <p:ph type="sldNum" sz="quarter" idx="5"/>
          </p:nvPr>
        </p:nvSpPr>
        <p:spPr/>
        <p:txBody>
          <a:bodyPr/>
          <a:lstStyle/>
          <a:p>
            <a:fld id="{3D2F1FE8-ABF4-164D-9058-5D9AEBA6DA71}" type="slidenum">
              <a:rPr lang="en-US" smtClean="0"/>
              <a:t>14</a:t>
            </a:fld>
            <a:endParaRPr lang="en-US"/>
          </a:p>
        </p:txBody>
      </p:sp>
    </p:spTree>
    <p:extLst>
      <p:ext uri="{BB962C8B-B14F-4D97-AF65-F5344CB8AC3E}">
        <p14:creationId xmlns:p14="http://schemas.microsoft.com/office/powerpoint/2010/main" val="41874036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63C10-F27E-6766-75FE-58DDE2516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AAE1F4-6055-3DB2-2F0A-09337735AD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B9BF92-7CF6-8373-AB02-72324E25BCC2}"/>
              </a:ext>
            </a:extLst>
          </p:cNvPr>
          <p:cNvSpPr>
            <a:spLocks noGrp="1"/>
          </p:cNvSpPr>
          <p:nvPr>
            <p:ph type="body" idx="1"/>
          </p:nvPr>
        </p:nvSpPr>
        <p:spPr/>
        <p:txBody>
          <a:bodyPr/>
          <a:lstStyle/>
          <a:p>
            <a:pPr fontAlgn="t"/>
            <a:r>
              <a:rPr lang="en-GB" sz="1200" b="0" i="0" kern="1200">
                <a:solidFill>
                  <a:schemeClr val="tx1"/>
                </a:solidFill>
                <a:effectLst/>
                <a:latin typeface="+mn-lt"/>
                <a:ea typeface="+mn-ea"/>
                <a:cs typeface="+mn-cs"/>
              </a:rPr>
              <a:t>Reducing lecture time did not reduce impact.</a:t>
            </a:r>
          </a:p>
          <a:p>
            <a:pPr fontAlgn="t"/>
            <a:r>
              <a:rPr lang="en-GB" sz="1200" b="0" i="0" kern="1200">
                <a:solidFill>
                  <a:schemeClr val="tx1"/>
                </a:solidFill>
                <a:effectLst/>
                <a:latin typeface="+mn-lt"/>
                <a:ea typeface="+mn-ea"/>
                <a:cs typeface="+mn-cs"/>
              </a:rPr>
              <a:t>It improved</a:t>
            </a:r>
          </a:p>
          <a:p>
            <a:pPr fontAlgn="t"/>
            <a:r>
              <a:rPr lang="en-GB" sz="1200" b="0" i="0" kern="1200">
                <a:solidFill>
                  <a:schemeClr val="tx1"/>
                </a:solidFill>
                <a:effectLst/>
                <a:latin typeface="+mn-lt"/>
                <a:ea typeface="+mn-ea"/>
                <a:cs typeface="+mn-cs"/>
              </a:rPr>
              <a:t>Evaluation results following changes.</a:t>
            </a:r>
          </a:p>
          <a:p>
            <a:pPr lvl="0" fontAlgn="t"/>
            <a:r>
              <a:rPr lang="en-GB" sz="1200" b="0" i="0" kern="1200">
                <a:solidFill>
                  <a:schemeClr val="tx1"/>
                </a:solidFill>
                <a:effectLst/>
                <a:latin typeface="+mn-lt"/>
                <a:ea typeface="+mn-ea"/>
                <a:cs typeface="+mn-cs"/>
              </a:rPr>
              <a:t>Improved enjoyment.</a:t>
            </a:r>
          </a:p>
          <a:p>
            <a:pPr lvl="0" fontAlgn="t"/>
            <a:r>
              <a:rPr lang="en-GB" sz="1200" b="0" i="0" kern="1200">
                <a:solidFill>
                  <a:schemeClr val="tx1"/>
                </a:solidFill>
                <a:effectLst/>
                <a:latin typeface="+mn-lt"/>
                <a:ea typeface="+mn-ea"/>
                <a:cs typeface="+mn-cs"/>
              </a:rPr>
              <a:t>Increased engagement.</a:t>
            </a:r>
          </a:p>
          <a:p>
            <a:pPr lvl="0" fontAlgn="t"/>
            <a:r>
              <a:rPr lang="en-GB" sz="1200" b="0" i="0" kern="1200">
                <a:solidFill>
                  <a:schemeClr val="tx1"/>
                </a:solidFill>
                <a:effectLst/>
                <a:latin typeface="+mn-lt"/>
                <a:ea typeface="+mn-ea"/>
                <a:cs typeface="+mn-cs"/>
              </a:rPr>
              <a:t>Improved perceived learning.</a:t>
            </a:r>
          </a:p>
          <a:p>
            <a:pPr lvl="0" fontAlgn="t"/>
            <a:r>
              <a:rPr lang="en-GB" sz="1200" b="0" i="0" kern="1200">
                <a:solidFill>
                  <a:schemeClr val="tx1"/>
                </a:solidFill>
                <a:effectLst/>
                <a:latin typeface="+mn-lt"/>
                <a:ea typeface="+mn-ea"/>
                <a:cs typeface="+mn-cs"/>
              </a:rPr>
              <a:t>Positive teacher feedback.</a:t>
            </a:r>
          </a:p>
          <a:p>
            <a:pPr lvl="0" fontAlgn="t"/>
            <a:r>
              <a:rPr lang="en-GB" sz="1200" b="0" i="0" kern="1200">
                <a:solidFill>
                  <a:schemeClr val="tx1"/>
                </a:solidFill>
                <a:effectLst/>
                <a:latin typeface="+mn-lt"/>
                <a:ea typeface="+mn-ea"/>
                <a:cs typeface="+mn-cs"/>
              </a:rPr>
              <a:t>Better participation throughout the day.</a:t>
            </a:r>
          </a:p>
          <a:p>
            <a:pPr fontAlgn="t"/>
            <a:r>
              <a:rPr lang="en-GB" sz="1200" b="0" i="0" kern="1200">
                <a:solidFill>
                  <a:schemeClr val="tx1"/>
                </a:solidFill>
                <a:effectLst/>
                <a:latin typeface="+mn-lt"/>
                <a:ea typeface="+mn-ea"/>
                <a:cs typeface="+mn-cs"/>
              </a:rPr>
              <a:t> participant experience while maintaining educational outcomes.</a:t>
            </a:r>
          </a:p>
        </p:txBody>
      </p:sp>
      <p:sp>
        <p:nvSpPr>
          <p:cNvPr id="4" name="Slide Number Placeholder 3">
            <a:extLst>
              <a:ext uri="{FF2B5EF4-FFF2-40B4-BE49-F238E27FC236}">
                <a16:creationId xmlns:a16="http://schemas.microsoft.com/office/drawing/2014/main" id="{095A2680-D3ED-CA31-05DC-8C390A7A4FB2}"/>
              </a:ext>
            </a:extLst>
          </p:cNvPr>
          <p:cNvSpPr>
            <a:spLocks noGrp="1"/>
          </p:cNvSpPr>
          <p:nvPr>
            <p:ph type="sldNum" sz="quarter" idx="5"/>
          </p:nvPr>
        </p:nvSpPr>
        <p:spPr/>
        <p:txBody>
          <a:bodyPr/>
          <a:lstStyle/>
          <a:p>
            <a:fld id="{3D2F1FE8-ABF4-164D-9058-5D9AEBA6DA71}" type="slidenum">
              <a:rPr lang="en-US" smtClean="0"/>
              <a:t>15</a:t>
            </a:fld>
            <a:endParaRPr lang="en-US"/>
          </a:p>
        </p:txBody>
      </p:sp>
    </p:spTree>
    <p:extLst>
      <p:ext uri="{BB962C8B-B14F-4D97-AF65-F5344CB8AC3E}">
        <p14:creationId xmlns:p14="http://schemas.microsoft.com/office/powerpoint/2010/main" val="29432560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B3A96-09AA-85EB-8E51-407045BA45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800719-876E-FAB6-51D0-2C94F8F685D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2E601FB-17CA-9607-E290-C9DC747C439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To edit the background image, select ‘Format’ from the PowerPoint menu and ‘Slide Background’ from the drop-down menu. Within the new list of options that appears on the right of the screen, select the ‘File’ button under ‘Insert picture from’ and select your image from your file browser.</a:t>
            </a:r>
          </a:p>
          <a:p>
            <a:endParaRPr lang="en-US"/>
          </a:p>
        </p:txBody>
      </p:sp>
      <p:sp>
        <p:nvSpPr>
          <p:cNvPr id="4" name="Slide Number Placeholder 3">
            <a:extLst>
              <a:ext uri="{FF2B5EF4-FFF2-40B4-BE49-F238E27FC236}">
                <a16:creationId xmlns:a16="http://schemas.microsoft.com/office/drawing/2014/main" id="{7CDDD204-CF31-3848-354E-B95B59E8DBEE}"/>
              </a:ext>
            </a:extLst>
          </p:cNvPr>
          <p:cNvSpPr>
            <a:spLocks noGrp="1"/>
          </p:cNvSpPr>
          <p:nvPr>
            <p:ph type="sldNum" sz="quarter" idx="5"/>
          </p:nvPr>
        </p:nvSpPr>
        <p:spPr/>
        <p:txBody>
          <a:bodyPr/>
          <a:lstStyle/>
          <a:p>
            <a:fld id="{3D2F1FE8-ABF4-164D-9058-5D9AEBA6DA71}" type="slidenum">
              <a:rPr lang="en-US" smtClean="0"/>
              <a:t>16</a:t>
            </a:fld>
            <a:endParaRPr lang="en-US"/>
          </a:p>
        </p:txBody>
      </p:sp>
    </p:spTree>
    <p:extLst>
      <p:ext uri="{BB962C8B-B14F-4D97-AF65-F5344CB8AC3E}">
        <p14:creationId xmlns:p14="http://schemas.microsoft.com/office/powerpoint/2010/main" val="41226796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10A09-736D-47D6-FFBA-2D9FE2CFAC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859447-4B28-7F0B-1C94-4609F61724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603261-76EF-D1A4-D75B-9053AE1EB55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45A55C94-C3E6-3430-027C-3D9F60DA37F8}"/>
              </a:ext>
            </a:extLst>
          </p:cNvPr>
          <p:cNvSpPr>
            <a:spLocks noGrp="1"/>
          </p:cNvSpPr>
          <p:nvPr>
            <p:ph type="sldNum" sz="quarter" idx="5"/>
          </p:nvPr>
        </p:nvSpPr>
        <p:spPr/>
        <p:txBody>
          <a:bodyPr/>
          <a:lstStyle/>
          <a:p>
            <a:fld id="{3D2F1FE8-ABF4-164D-9058-5D9AEBA6DA71}" type="slidenum">
              <a:rPr lang="en-US" smtClean="0"/>
              <a:t>17</a:t>
            </a:fld>
            <a:endParaRPr lang="en-US"/>
          </a:p>
        </p:txBody>
      </p:sp>
    </p:spTree>
    <p:extLst>
      <p:ext uri="{BB962C8B-B14F-4D97-AF65-F5344CB8AC3E}">
        <p14:creationId xmlns:p14="http://schemas.microsoft.com/office/powerpoint/2010/main" val="30805255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FCFF5-2764-9F70-4D34-B447C6EBA1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E27DE7-7EB9-710E-D0DB-E0C3B641BF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87EB26-17A1-C8B5-1D88-DC6ECEE7EE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A7905AC-E93A-BEC6-2536-14D1B88356E2}"/>
              </a:ext>
            </a:extLst>
          </p:cNvPr>
          <p:cNvSpPr>
            <a:spLocks noGrp="1"/>
          </p:cNvSpPr>
          <p:nvPr>
            <p:ph type="sldNum" sz="quarter" idx="5"/>
          </p:nvPr>
        </p:nvSpPr>
        <p:spPr/>
        <p:txBody>
          <a:bodyPr/>
          <a:lstStyle/>
          <a:p>
            <a:fld id="{3D2F1FE8-ABF4-164D-9058-5D9AEBA6DA71}" type="slidenum">
              <a:rPr lang="en-US" smtClean="0"/>
              <a:t>18</a:t>
            </a:fld>
            <a:endParaRPr lang="en-US"/>
          </a:p>
        </p:txBody>
      </p:sp>
    </p:spTree>
    <p:extLst>
      <p:ext uri="{BB962C8B-B14F-4D97-AF65-F5344CB8AC3E}">
        <p14:creationId xmlns:p14="http://schemas.microsoft.com/office/powerpoint/2010/main" val="25369423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FA3FB-F150-74AE-0B22-C3FB22BFE7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1DD917-3F85-55EC-1E1F-D59C753BD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4D1205-48AB-852D-4360-38100D36B15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42B03CC-EB65-9FE8-369E-A5FEAE5B7FFA}"/>
              </a:ext>
            </a:extLst>
          </p:cNvPr>
          <p:cNvSpPr>
            <a:spLocks noGrp="1"/>
          </p:cNvSpPr>
          <p:nvPr>
            <p:ph type="sldNum" sz="quarter" idx="5"/>
          </p:nvPr>
        </p:nvSpPr>
        <p:spPr/>
        <p:txBody>
          <a:bodyPr/>
          <a:lstStyle/>
          <a:p>
            <a:fld id="{3D2F1FE8-ABF4-164D-9058-5D9AEBA6DA71}" type="slidenum">
              <a:rPr lang="en-US" smtClean="0"/>
              <a:t>19</a:t>
            </a:fld>
            <a:endParaRPr lang="en-US"/>
          </a:p>
        </p:txBody>
      </p:sp>
    </p:spTree>
    <p:extLst>
      <p:ext uri="{BB962C8B-B14F-4D97-AF65-F5344CB8AC3E}">
        <p14:creationId xmlns:p14="http://schemas.microsoft.com/office/powerpoint/2010/main" val="26520882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2F07F-56B6-8779-999E-6B35DAE94A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B510D5-569D-3390-3807-B0A801EF3B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B67A7B-D2DD-0C75-6B09-70FCE6A188F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FDDC058-E9FD-297E-8BB5-CD300E9AD3EE}"/>
              </a:ext>
            </a:extLst>
          </p:cNvPr>
          <p:cNvSpPr>
            <a:spLocks noGrp="1"/>
          </p:cNvSpPr>
          <p:nvPr>
            <p:ph type="sldNum" sz="quarter" idx="5"/>
          </p:nvPr>
        </p:nvSpPr>
        <p:spPr/>
        <p:txBody>
          <a:bodyPr/>
          <a:lstStyle/>
          <a:p>
            <a:fld id="{3D2F1FE8-ABF4-164D-9058-5D9AEBA6DA71}" type="slidenum">
              <a:rPr lang="en-US" smtClean="0"/>
              <a:t>20</a:t>
            </a:fld>
            <a:endParaRPr lang="en-US"/>
          </a:p>
        </p:txBody>
      </p:sp>
    </p:spTree>
    <p:extLst>
      <p:ext uri="{BB962C8B-B14F-4D97-AF65-F5344CB8AC3E}">
        <p14:creationId xmlns:p14="http://schemas.microsoft.com/office/powerpoint/2010/main" val="2379367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59893-4A12-2519-5F16-813B02A4DE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C02338-6B5D-214F-C05A-4135BDAF19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E56F65-7529-4681-8A2B-6487AED8585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94B2053-FF88-BF86-C891-060DB5BBA166}"/>
              </a:ext>
            </a:extLst>
          </p:cNvPr>
          <p:cNvSpPr>
            <a:spLocks noGrp="1"/>
          </p:cNvSpPr>
          <p:nvPr>
            <p:ph type="sldNum" sz="quarter" idx="5"/>
          </p:nvPr>
        </p:nvSpPr>
        <p:spPr/>
        <p:txBody>
          <a:bodyPr/>
          <a:lstStyle/>
          <a:p>
            <a:fld id="{3D2F1FE8-ABF4-164D-9058-5D9AEBA6DA71}" type="slidenum">
              <a:rPr lang="en-US" smtClean="0"/>
              <a:t>21</a:t>
            </a:fld>
            <a:endParaRPr lang="en-US"/>
          </a:p>
        </p:txBody>
      </p:sp>
    </p:spTree>
    <p:extLst>
      <p:ext uri="{BB962C8B-B14F-4D97-AF65-F5344CB8AC3E}">
        <p14:creationId xmlns:p14="http://schemas.microsoft.com/office/powerpoint/2010/main" val="38283545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C6FC5-F1C6-9A50-760A-D32088DA25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5C9B4E-54D0-CE40-E119-F8373F779C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AE658E-55EA-C90D-59E5-A5F9D29F1C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4B32292-9FED-F9EA-38C3-5074842C163E}"/>
              </a:ext>
            </a:extLst>
          </p:cNvPr>
          <p:cNvSpPr>
            <a:spLocks noGrp="1"/>
          </p:cNvSpPr>
          <p:nvPr>
            <p:ph type="sldNum" sz="quarter" idx="5"/>
          </p:nvPr>
        </p:nvSpPr>
        <p:spPr/>
        <p:txBody>
          <a:bodyPr/>
          <a:lstStyle/>
          <a:p>
            <a:fld id="{3D2F1FE8-ABF4-164D-9058-5D9AEBA6DA71}" type="slidenum">
              <a:rPr lang="en-US" smtClean="0"/>
              <a:t>22</a:t>
            </a:fld>
            <a:endParaRPr lang="en-US"/>
          </a:p>
        </p:txBody>
      </p:sp>
    </p:spTree>
    <p:extLst>
      <p:ext uri="{BB962C8B-B14F-4D97-AF65-F5344CB8AC3E}">
        <p14:creationId xmlns:p14="http://schemas.microsoft.com/office/powerpoint/2010/main" val="14068407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8FC94-D997-08C4-E666-0DC15C303B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DF110F-788D-7456-0C5D-522BB7EF69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FE7069-DC69-E741-E025-0737E350DB7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0E315C32-F751-DB6E-ECD5-8F7311E58042}"/>
              </a:ext>
            </a:extLst>
          </p:cNvPr>
          <p:cNvSpPr>
            <a:spLocks noGrp="1"/>
          </p:cNvSpPr>
          <p:nvPr>
            <p:ph type="sldNum" sz="quarter" idx="5"/>
          </p:nvPr>
        </p:nvSpPr>
        <p:spPr/>
        <p:txBody>
          <a:bodyPr/>
          <a:lstStyle/>
          <a:p>
            <a:fld id="{3D2F1FE8-ABF4-164D-9058-5D9AEBA6DA71}" type="slidenum">
              <a:rPr lang="en-US" smtClean="0"/>
              <a:t>23</a:t>
            </a:fld>
            <a:endParaRPr lang="en-US"/>
          </a:p>
        </p:txBody>
      </p:sp>
    </p:spTree>
    <p:extLst>
      <p:ext uri="{BB962C8B-B14F-4D97-AF65-F5344CB8AC3E}">
        <p14:creationId xmlns:p14="http://schemas.microsoft.com/office/powerpoint/2010/main" val="8033014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59BC6-9AE2-2EA6-B14B-BDD373BF2B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CF54D5-1705-1E6F-A4AD-9CCD7DAC63F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4D035E2-24D9-C4DB-7B36-4495110D12D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To edit the background image, select ‘Format’ from the PowerPoint menu and ‘Slide Background’ from the drop-down menu. Within the new list of options that appears on the right of the screen, select the ‘File’ button under ‘Insert picture from’ and select your image from your file browser.</a:t>
            </a:r>
          </a:p>
          <a:p>
            <a:endParaRPr lang="en-US"/>
          </a:p>
        </p:txBody>
      </p:sp>
      <p:sp>
        <p:nvSpPr>
          <p:cNvPr id="4" name="Slide Number Placeholder 3">
            <a:extLst>
              <a:ext uri="{FF2B5EF4-FFF2-40B4-BE49-F238E27FC236}">
                <a16:creationId xmlns:a16="http://schemas.microsoft.com/office/drawing/2014/main" id="{861FF0DC-34D6-3D04-48B8-866D8640F5CD}"/>
              </a:ext>
            </a:extLst>
          </p:cNvPr>
          <p:cNvSpPr>
            <a:spLocks noGrp="1"/>
          </p:cNvSpPr>
          <p:nvPr>
            <p:ph type="sldNum" sz="quarter" idx="5"/>
          </p:nvPr>
        </p:nvSpPr>
        <p:spPr/>
        <p:txBody>
          <a:bodyPr/>
          <a:lstStyle/>
          <a:p>
            <a:fld id="{3D2F1FE8-ABF4-164D-9058-5D9AEBA6DA71}" type="slidenum">
              <a:rPr lang="en-US" smtClean="0"/>
              <a:t>24</a:t>
            </a:fld>
            <a:endParaRPr lang="en-US"/>
          </a:p>
        </p:txBody>
      </p:sp>
    </p:spTree>
    <p:extLst>
      <p:ext uri="{BB962C8B-B14F-4D97-AF65-F5344CB8AC3E}">
        <p14:creationId xmlns:p14="http://schemas.microsoft.com/office/powerpoint/2010/main" val="27732529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7C952-84F3-3BD2-39B4-F0D13678D1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2EFB67-A425-E613-05F2-6ABE895975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A1C245-0257-CAF3-72C2-A278BC8F1C5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3BEB583-A4A8-F078-B89A-9D7079525BC1}"/>
              </a:ext>
            </a:extLst>
          </p:cNvPr>
          <p:cNvSpPr>
            <a:spLocks noGrp="1"/>
          </p:cNvSpPr>
          <p:nvPr>
            <p:ph type="sldNum" sz="quarter" idx="5"/>
          </p:nvPr>
        </p:nvSpPr>
        <p:spPr/>
        <p:txBody>
          <a:bodyPr/>
          <a:lstStyle/>
          <a:p>
            <a:fld id="{3D2F1FE8-ABF4-164D-9058-5D9AEBA6DA71}" type="slidenum">
              <a:rPr lang="en-US" smtClean="0"/>
              <a:t>25</a:t>
            </a:fld>
            <a:endParaRPr lang="en-US"/>
          </a:p>
        </p:txBody>
      </p:sp>
    </p:spTree>
    <p:extLst>
      <p:ext uri="{BB962C8B-B14F-4D97-AF65-F5344CB8AC3E}">
        <p14:creationId xmlns:p14="http://schemas.microsoft.com/office/powerpoint/2010/main" val="1936023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text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a:t>Click to edit Master title style</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9/11/2026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p>
            <a:fld id="{E9B18BFB-F9D7-744E-8E1D-43FFDB3E8872}" type="slidenum">
              <a:rPr lang="en-US" smtClean="0"/>
              <a:t>‹#›</a:t>
            </a:fld>
            <a:endParaRPr lang="en-US"/>
          </a:p>
        </p:txBody>
      </p:sp>
      <p:sp>
        <p:nvSpPr>
          <p:cNvPr id="8" name="Text Placeholder 7">
            <a:extLst>
              <a:ext uri="{FF2B5EF4-FFF2-40B4-BE49-F238E27FC236}">
                <a16:creationId xmlns:a16="http://schemas.microsoft.com/office/drawing/2014/main" id="{F927EB50-6DE6-869B-CDCB-E783D9C4296B}"/>
              </a:ext>
            </a:extLst>
          </p:cNvPr>
          <p:cNvSpPr>
            <a:spLocks noGrp="1"/>
          </p:cNvSpPr>
          <p:nvPr>
            <p:ph type="body" sz="quarter" idx="13"/>
          </p:nvPr>
        </p:nvSpPr>
        <p:spPr>
          <a:xfrm>
            <a:off x="442913" y="1484313"/>
            <a:ext cx="11306175" cy="32019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 name="Group 2">
            <a:extLst>
              <a:ext uri="{FF2B5EF4-FFF2-40B4-BE49-F238E27FC236}">
                <a16:creationId xmlns:a16="http://schemas.microsoft.com/office/drawing/2014/main" id="{DCA50693-78D3-043D-1FA6-237857D0B0F8}"/>
              </a:ext>
            </a:extLst>
          </p:cNvPr>
          <p:cNvGrpSpPr/>
          <p:nvPr userDrawn="1"/>
        </p:nvGrpSpPr>
        <p:grpSpPr>
          <a:xfrm rot="10800000">
            <a:off x="10465628" y="5130701"/>
            <a:ext cx="1726372" cy="1727300"/>
            <a:chOff x="10462327" y="5141173"/>
            <a:chExt cx="1726372" cy="1727300"/>
          </a:xfrm>
        </p:grpSpPr>
        <p:sp>
          <p:nvSpPr>
            <p:cNvPr id="7" name="Rectangle 6">
              <a:extLst>
                <a:ext uri="{FF2B5EF4-FFF2-40B4-BE49-F238E27FC236}">
                  <a16:creationId xmlns:a16="http://schemas.microsoft.com/office/drawing/2014/main" id="{0BA3C0EA-BCF9-6940-CF3F-42E5D49DB835}"/>
                </a:ext>
              </a:extLst>
            </p:cNvPr>
            <p:cNvSpPr/>
            <p:nvPr/>
          </p:nvSpPr>
          <p:spPr>
            <a:xfrm>
              <a:off x="11324699" y="6004873"/>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B4743F9-47BB-5DE4-BF84-49D3B03B25B2}"/>
                </a:ext>
              </a:extLst>
            </p:cNvPr>
            <p:cNvSpPr/>
            <p:nvPr/>
          </p:nvSpPr>
          <p:spPr>
            <a:xfrm rot="10800000">
              <a:off x="10462327" y="6004473"/>
              <a:ext cx="864000" cy="864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A68EBDD-6FD7-F770-1666-8DB50E8F3351}"/>
                </a:ext>
              </a:extLst>
            </p:cNvPr>
            <p:cNvSpPr/>
            <p:nvPr/>
          </p:nvSpPr>
          <p:spPr>
            <a:xfrm>
              <a:off x="10462327" y="5141173"/>
              <a:ext cx="864000" cy="863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23023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bulle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929F9C9-D4A4-6A89-99FF-B320101F4902}"/>
              </a:ext>
            </a:extLst>
          </p:cNvPr>
          <p:cNvSpPr>
            <a:spLocks noGrp="1"/>
          </p:cNvSpPr>
          <p:nvPr>
            <p:ph idx="1"/>
          </p:nvPr>
        </p:nvSpPr>
        <p:spPr/>
        <p:txBody>
          <a:bodyPr/>
          <a:lstStyle>
            <a:lvl1pPr>
              <a:buFont typeface="Wingdings" pitchFamily="2" charset="2"/>
              <a:buChar char="§"/>
              <a:defRPr/>
            </a:lvl1pPr>
            <a:lvl2pPr>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9/11/2026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p>
            <a:fld id="{E9B18BFB-F9D7-744E-8E1D-43FFDB3E8872}" type="slidenum">
              <a:rPr lang="en-US" smtClean="0"/>
              <a:t>‹#›</a:t>
            </a:fld>
            <a:endParaRPr lang="en-US"/>
          </a:p>
        </p:txBody>
      </p:sp>
      <p:grpSp>
        <p:nvGrpSpPr>
          <p:cNvPr id="7" name="Group 6">
            <a:extLst>
              <a:ext uri="{FF2B5EF4-FFF2-40B4-BE49-F238E27FC236}">
                <a16:creationId xmlns:a16="http://schemas.microsoft.com/office/drawing/2014/main" id="{57D2FA2E-B5B1-D936-54D2-E481DC560A1E}"/>
              </a:ext>
            </a:extLst>
          </p:cNvPr>
          <p:cNvGrpSpPr/>
          <p:nvPr userDrawn="1"/>
        </p:nvGrpSpPr>
        <p:grpSpPr>
          <a:xfrm>
            <a:off x="10464384" y="5129899"/>
            <a:ext cx="1730376" cy="1728101"/>
            <a:chOff x="9598209" y="5129899"/>
            <a:chExt cx="1730376" cy="1728101"/>
          </a:xfrm>
        </p:grpSpPr>
        <p:sp>
          <p:nvSpPr>
            <p:cNvPr id="9" name="Rectangle 8">
              <a:extLst>
                <a:ext uri="{FF2B5EF4-FFF2-40B4-BE49-F238E27FC236}">
                  <a16:creationId xmlns:a16="http://schemas.microsoft.com/office/drawing/2014/main" id="{F421B3F5-4C7B-0E7F-4DBE-DEEB760F2E88}"/>
                </a:ext>
              </a:extLst>
            </p:cNvPr>
            <p:cNvSpPr/>
            <p:nvPr/>
          </p:nvSpPr>
          <p:spPr>
            <a:xfrm rot="10800000">
              <a:off x="9598209" y="5991875"/>
              <a:ext cx="1730376" cy="866125"/>
            </a:xfrm>
            <a:prstGeom prst="rect">
              <a:avLst/>
            </a:prstGeom>
            <a:gradFill>
              <a:gsLst>
                <a:gs pos="0">
                  <a:schemeClr val="accent3">
                    <a:alpha val="0"/>
                  </a:schemeClr>
                </a:gs>
                <a:gs pos="100000">
                  <a:schemeClr val="accent3"/>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78ED416-065E-6C5A-CCA4-B42D9FA2B012}"/>
                </a:ext>
              </a:extLst>
            </p:cNvPr>
            <p:cNvSpPr/>
            <p:nvPr/>
          </p:nvSpPr>
          <p:spPr>
            <a:xfrm>
              <a:off x="10464585" y="5129899"/>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73785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FFICIAL AND SENSITIVE 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a:t>Click to edit Master title style</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9/11/2026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p>
            <a:fld id="{E9B18BFB-F9D7-744E-8E1D-43FFDB3E8872}" type="slidenum">
              <a:rPr lang="en-US" smtClean="0"/>
              <a:t>‹#›</a:t>
            </a:fld>
            <a:endParaRPr lang="en-US"/>
          </a:p>
        </p:txBody>
      </p:sp>
      <p:sp>
        <p:nvSpPr>
          <p:cNvPr id="8" name="Text Placeholder 7">
            <a:extLst>
              <a:ext uri="{FF2B5EF4-FFF2-40B4-BE49-F238E27FC236}">
                <a16:creationId xmlns:a16="http://schemas.microsoft.com/office/drawing/2014/main" id="{F927EB50-6DE6-869B-CDCB-E783D9C4296B}"/>
              </a:ext>
            </a:extLst>
          </p:cNvPr>
          <p:cNvSpPr>
            <a:spLocks noGrp="1"/>
          </p:cNvSpPr>
          <p:nvPr>
            <p:ph type="body" sz="quarter" idx="13"/>
          </p:nvPr>
        </p:nvSpPr>
        <p:spPr>
          <a:xfrm>
            <a:off x="442913" y="1484313"/>
            <a:ext cx="11306175" cy="32019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 name="Group 2">
            <a:extLst>
              <a:ext uri="{FF2B5EF4-FFF2-40B4-BE49-F238E27FC236}">
                <a16:creationId xmlns:a16="http://schemas.microsoft.com/office/drawing/2014/main" id="{DCA50693-78D3-043D-1FA6-237857D0B0F8}"/>
              </a:ext>
            </a:extLst>
          </p:cNvPr>
          <p:cNvGrpSpPr/>
          <p:nvPr userDrawn="1"/>
        </p:nvGrpSpPr>
        <p:grpSpPr>
          <a:xfrm rot="10800000">
            <a:off x="10466014" y="5130625"/>
            <a:ext cx="1725986" cy="1727376"/>
            <a:chOff x="10462327" y="5141173"/>
            <a:chExt cx="1725986" cy="1727376"/>
          </a:xfrm>
        </p:grpSpPr>
        <p:sp>
          <p:nvSpPr>
            <p:cNvPr id="7" name="Rectangle 6">
              <a:extLst>
                <a:ext uri="{FF2B5EF4-FFF2-40B4-BE49-F238E27FC236}">
                  <a16:creationId xmlns:a16="http://schemas.microsoft.com/office/drawing/2014/main" id="{0BA3C0EA-BCF9-6940-CF3F-42E5D49DB835}"/>
                </a:ext>
              </a:extLst>
            </p:cNvPr>
            <p:cNvSpPr/>
            <p:nvPr/>
          </p:nvSpPr>
          <p:spPr>
            <a:xfrm>
              <a:off x="11324313" y="6004949"/>
              <a:ext cx="864000" cy="863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B4743F9-47BB-5DE4-BF84-49D3B03B25B2}"/>
                </a:ext>
              </a:extLst>
            </p:cNvPr>
            <p:cNvSpPr/>
            <p:nvPr/>
          </p:nvSpPr>
          <p:spPr>
            <a:xfrm rot="10800000">
              <a:off x="10462327" y="6004549"/>
              <a:ext cx="864000" cy="864000"/>
            </a:xfrm>
            <a:prstGeom prst="rect">
              <a:avLst/>
            </a:prstGeom>
            <a:gradFill>
              <a:gsLst>
                <a:gs pos="0">
                  <a:schemeClr val="accent3">
                    <a:alpha val="0"/>
                  </a:schemeClr>
                </a:gs>
                <a:gs pos="100000">
                  <a:schemeClr val="accent3">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A68EBDD-6FD7-F770-1666-8DB50E8F3351}"/>
                </a:ext>
              </a:extLst>
            </p:cNvPr>
            <p:cNvSpPr/>
            <p:nvPr/>
          </p:nvSpPr>
          <p:spPr>
            <a:xfrm>
              <a:off x="10462327" y="5141173"/>
              <a:ext cx="864000" cy="8636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FC3AAE25-4DB2-261B-9CBA-3B4D304C0E9F}"/>
              </a:ext>
            </a:extLst>
          </p:cNvPr>
          <p:cNvSpPr txBox="1"/>
          <p:nvPr userDrawn="1"/>
        </p:nvSpPr>
        <p:spPr>
          <a:xfrm>
            <a:off x="3022922" y="6139676"/>
            <a:ext cx="6146156" cy="276999"/>
          </a:xfrm>
          <a:prstGeom prst="rect">
            <a:avLst/>
          </a:prstGeom>
          <a:noFill/>
        </p:spPr>
        <p:txBody>
          <a:bodyPr wrap="square">
            <a:spAutoFit/>
          </a:bodyPr>
          <a:lstStyle/>
          <a:p>
            <a:pPr algn="ctr"/>
            <a:r>
              <a:rPr lang="en-US" sz="1200" b="0" i="0" u="none" strike="noStrike">
                <a:solidFill>
                  <a:schemeClr val="tx2"/>
                </a:solidFill>
                <a:effectLst/>
                <a:latin typeface="Bahnschrift Light" panose="020B0502040204020203" pitchFamily="34" charset="0"/>
              </a:rPr>
              <a:t>OFFICIAL AND SENSITIVE</a:t>
            </a:r>
            <a:endParaRPr lang="en-US" sz="1200">
              <a:solidFill>
                <a:schemeClr val="tx2"/>
              </a:solidFill>
            </a:endParaRPr>
          </a:p>
        </p:txBody>
      </p:sp>
    </p:spTree>
    <p:extLst>
      <p:ext uri="{BB962C8B-B14F-4D97-AF65-F5344CB8AC3E}">
        <p14:creationId xmlns:p14="http://schemas.microsoft.com/office/powerpoint/2010/main" val="4004193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OFFICIAL AND SENSITIV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929F9C9-D4A4-6A89-99FF-B320101F4902}"/>
              </a:ext>
            </a:extLst>
          </p:cNvPr>
          <p:cNvSpPr>
            <a:spLocks noGrp="1"/>
          </p:cNvSpPr>
          <p:nvPr>
            <p:ph idx="1"/>
          </p:nvPr>
        </p:nvSpPr>
        <p:spPr/>
        <p:txBody>
          <a:bodyPr/>
          <a:lstStyle>
            <a:lvl1pPr>
              <a:buFont typeface="Wingdings" pitchFamily="2" charset="2"/>
              <a:buChar char="§"/>
              <a:defRPr/>
            </a:lvl1pPr>
            <a:lvl2pPr>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9/11/2026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p>
            <a:fld id="{E9B18BFB-F9D7-744E-8E1D-43FFDB3E8872}" type="slidenum">
              <a:rPr lang="en-US" smtClean="0"/>
              <a:t>‹#›</a:t>
            </a:fld>
            <a:endParaRPr lang="en-US"/>
          </a:p>
        </p:txBody>
      </p:sp>
      <p:grpSp>
        <p:nvGrpSpPr>
          <p:cNvPr id="7" name="Group 6">
            <a:extLst>
              <a:ext uri="{FF2B5EF4-FFF2-40B4-BE49-F238E27FC236}">
                <a16:creationId xmlns:a16="http://schemas.microsoft.com/office/drawing/2014/main" id="{57D2FA2E-B5B1-D936-54D2-E481DC560A1E}"/>
              </a:ext>
            </a:extLst>
          </p:cNvPr>
          <p:cNvGrpSpPr/>
          <p:nvPr userDrawn="1"/>
        </p:nvGrpSpPr>
        <p:grpSpPr>
          <a:xfrm>
            <a:off x="10464384" y="5130540"/>
            <a:ext cx="1730376" cy="1727459"/>
            <a:chOff x="9598209" y="5130540"/>
            <a:chExt cx="1730376" cy="1727459"/>
          </a:xfrm>
        </p:grpSpPr>
        <p:sp>
          <p:nvSpPr>
            <p:cNvPr id="9" name="Rectangle 8">
              <a:extLst>
                <a:ext uri="{FF2B5EF4-FFF2-40B4-BE49-F238E27FC236}">
                  <a16:creationId xmlns:a16="http://schemas.microsoft.com/office/drawing/2014/main" id="{F421B3F5-4C7B-0E7F-4DBE-DEEB760F2E88}"/>
                </a:ext>
              </a:extLst>
            </p:cNvPr>
            <p:cNvSpPr/>
            <p:nvPr/>
          </p:nvSpPr>
          <p:spPr>
            <a:xfrm rot="10800000">
              <a:off x="9598209" y="5993999"/>
              <a:ext cx="1730376" cy="864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78ED416-065E-6C5A-CCA4-B42D9FA2B012}"/>
                </a:ext>
              </a:extLst>
            </p:cNvPr>
            <p:cNvSpPr/>
            <p:nvPr/>
          </p:nvSpPr>
          <p:spPr>
            <a:xfrm>
              <a:off x="10464585" y="5130540"/>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EFA9A179-C748-41AE-7ED4-D6DDDF43834C}"/>
              </a:ext>
            </a:extLst>
          </p:cNvPr>
          <p:cNvSpPr txBox="1"/>
          <p:nvPr userDrawn="1"/>
        </p:nvSpPr>
        <p:spPr>
          <a:xfrm>
            <a:off x="3022922" y="6139676"/>
            <a:ext cx="6146156" cy="276999"/>
          </a:xfrm>
          <a:prstGeom prst="rect">
            <a:avLst/>
          </a:prstGeom>
          <a:noFill/>
        </p:spPr>
        <p:txBody>
          <a:bodyPr wrap="square">
            <a:spAutoFit/>
          </a:bodyPr>
          <a:lstStyle/>
          <a:p>
            <a:pPr algn="ctr"/>
            <a:r>
              <a:rPr lang="en-US" sz="1200" b="0" i="0" u="none" strike="noStrike">
                <a:solidFill>
                  <a:schemeClr val="tx2"/>
                </a:solidFill>
                <a:effectLst/>
                <a:latin typeface="Bahnschrift Light" panose="020B0502040204020203" pitchFamily="34" charset="0"/>
              </a:rPr>
              <a:t>OFFICIAL AND SENSITIVE</a:t>
            </a:r>
            <a:endParaRPr lang="en-US" sz="1200">
              <a:solidFill>
                <a:schemeClr val="tx2"/>
              </a:solidFill>
            </a:endParaRPr>
          </a:p>
        </p:txBody>
      </p:sp>
    </p:spTree>
    <p:extLst>
      <p:ext uri="{BB962C8B-B14F-4D97-AF65-F5344CB8AC3E}">
        <p14:creationId xmlns:p14="http://schemas.microsoft.com/office/powerpoint/2010/main" val="2450379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a:t>Click to edit Master title style</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9/11/2026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p>
            <a:fld id="{E9B18BFB-F9D7-744E-8E1D-43FFDB3E8872}" type="slidenum">
              <a:rPr lang="en-US" smtClean="0"/>
              <a:t>‹#›</a:t>
            </a:fld>
            <a:endParaRPr lang="en-US"/>
          </a:p>
        </p:txBody>
      </p:sp>
    </p:spTree>
    <p:extLst>
      <p:ext uri="{BB962C8B-B14F-4D97-AF65-F5344CB8AC3E}">
        <p14:creationId xmlns:p14="http://schemas.microsoft.com/office/powerpoint/2010/main" val="2371521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9/11/2026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Tree>
    <p:extLst>
      <p:ext uri="{BB962C8B-B14F-4D97-AF65-F5344CB8AC3E}">
        <p14:creationId xmlns:p14="http://schemas.microsoft.com/office/powerpoint/2010/main" val="2652945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image 1/3">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9/11/2026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3" y="1484312"/>
            <a:ext cx="3693152" cy="954107"/>
          </a:xfrm>
          <a:prstGeom prst="rect">
            <a:avLst/>
          </a:prstGeom>
        </p:spPr>
        <p:txBody>
          <a:bodyPr vert="horz" wrap="square" lIns="0" tIns="45720" rIns="0" bIns="45720" rtlCol="0">
            <a:spAutoFit/>
          </a:bodyPr>
          <a:lstStyle/>
          <a:p>
            <a:pPr marL="14288" lvl="0"/>
            <a:r>
              <a:rPr lang="en-US">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3703785" cy="558419"/>
          </a:xfrm>
        </p:spPr>
        <p:txBody>
          <a:bodyPr/>
          <a:lstStyle/>
          <a:p>
            <a:r>
              <a:rPr lang="en-US"/>
              <a:t>Click to edit Master title style</a:t>
            </a:r>
          </a:p>
        </p:txBody>
      </p:sp>
    </p:spTree>
    <p:extLst>
      <p:ext uri="{BB962C8B-B14F-4D97-AF65-F5344CB8AC3E}">
        <p14:creationId xmlns:p14="http://schemas.microsoft.com/office/powerpoint/2010/main" val="3897390331"/>
      </p:ext>
    </p:extLst>
  </p:cSld>
  <p:clrMapOvr>
    <a:masterClrMapping/>
  </p:clrMapOvr>
  <p:extLst>
    <p:ext uri="{DCECCB84-F9BA-43D5-87BE-67443E8EF086}">
      <p15:sldGuideLst xmlns:p15="http://schemas.microsoft.com/office/powerpoint/2012/main">
        <p15:guide id="1" pos="2751"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image 1/2">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9/11/2026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3" y="1984375"/>
            <a:ext cx="5195888" cy="523220"/>
          </a:xfrm>
          <a:prstGeom prst="rect">
            <a:avLst/>
          </a:prstGeom>
        </p:spPr>
        <p:txBody>
          <a:bodyPr vert="horz" wrap="square" lIns="0" tIns="45720" rIns="0" bIns="45720" rtlCol="0">
            <a:spAutoFit/>
          </a:bodyPr>
          <a:lstStyle/>
          <a:p>
            <a:pPr marL="14288" lvl="0"/>
            <a:r>
              <a:rPr lang="en-US">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5140325" cy="1323376"/>
          </a:xfrm>
        </p:spPr>
        <p:txBody>
          <a:bodyPr/>
          <a:lstStyle/>
          <a:p>
            <a:r>
              <a:rPr lang="en-US"/>
              <a:t>Click to edit Master title style</a:t>
            </a:r>
          </a:p>
        </p:txBody>
      </p:sp>
    </p:spTree>
    <p:extLst>
      <p:ext uri="{BB962C8B-B14F-4D97-AF65-F5344CB8AC3E}">
        <p14:creationId xmlns:p14="http://schemas.microsoft.com/office/powerpoint/2010/main" val="281684464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image 2/3">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9/11/2026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2" y="1484312"/>
            <a:ext cx="6798715" cy="523220"/>
          </a:xfrm>
          <a:prstGeom prst="rect">
            <a:avLst/>
          </a:prstGeom>
        </p:spPr>
        <p:txBody>
          <a:bodyPr vert="horz" wrap="square" lIns="0" tIns="45720" rIns="0" bIns="45720" rtlCol="0">
            <a:spAutoFit/>
          </a:bodyPr>
          <a:lstStyle/>
          <a:p>
            <a:pPr marL="14288" lvl="0"/>
            <a:r>
              <a:rPr lang="en-US">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6818289" cy="558419"/>
          </a:xfrm>
        </p:spPr>
        <p:txBody>
          <a:bodyPr/>
          <a:lstStyle/>
          <a:p>
            <a:r>
              <a:rPr lang="en-US"/>
              <a:t>Click to edit Master title style</a:t>
            </a:r>
          </a:p>
        </p:txBody>
      </p:sp>
    </p:spTree>
    <p:extLst>
      <p:ext uri="{BB962C8B-B14F-4D97-AF65-F5344CB8AC3E}">
        <p14:creationId xmlns:p14="http://schemas.microsoft.com/office/powerpoint/2010/main" val="3339481723"/>
      </p:ext>
    </p:extLst>
  </p:cSld>
  <p:clrMapOvr>
    <a:masterClrMapping/>
  </p:clrMapOvr>
  <p:extLst>
    <p:ext uri="{DCECCB84-F9BA-43D5-87BE-67443E8EF086}">
      <p15:sldGuideLst xmlns:p15="http://schemas.microsoft.com/office/powerpoint/2012/main">
        <p15:guide id="1" pos="504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bleed image">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9/11/2026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Picture Placeholder 5">
            <a:extLst>
              <a:ext uri="{FF2B5EF4-FFF2-40B4-BE49-F238E27FC236}">
                <a16:creationId xmlns:a16="http://schemas.microsoft.com/office/drawing/2014/main" id="{2459E6F8-411D-251F-4BB8-2F87F1D8E412}"/>
              </a:ext>
            </a:extLst>
          </p:cNvPr>
          <p:cNvSpPr>
            <a:spLocks noGrp="1"/>
          </p:cNvSpPr>
          <p:nvPr>
            <p:ph type="pic" sz="quarter" idx="13"/>
          </p:nvPr>
        </p:nvSpPr>
        <p:spPr>
          <a:xfrm>
            <a:off x="0" y="0"/>
            <a:ext cx="12192000" cy="6858000"/>
          </a:xfrm>
          <a:prstGeom prst="rect">
            <a:avLst/>
          </a:prstGeom>
        </p:spPr>
        <p:txBody>
          <a:bodyPr/>
          <a:lstStyle/>
          <a:p>
            <a:r>
              <a:rPr lang="en-US"/>
              <a:t>Click icon to add picture</a:t>
            </a:r>
          </a:p>
        </p:txBody>
      </p:sp>
    </p:spTree>
    <p:extLst>
      <p:ext uri="{BB962C8B-B14F-4D97-AF65-F5344CB8AC3E}">
        <p14:creationId xmlns:p14="http://schemas.microsoft.com/office/powerpoint/2010/main" val="3866379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ver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2" y="2428354"/>
            <a:ext cx="8356314" cy="1938992"/>
          </a:xfrm>
        </p:spPr>
        <p:txBody>
          <a:bodyPr anchor="b" anchorCtr="0"/>
          <a:lstStyle>
            <a:lvl1pPr>
              <a:defRPr sz="6000">
                <a:solidFill>
                  <a:schemeClr val="bg2"/>
                </a:solidFill>
                <a:latin typeface="+mj-lt"/>
              </a:defRPr>
            </a:lvl1pPr>
          </a:lstStyle>
          <a:p>
            <a:pPr lvl="0"/>
            <a:r>
              <a:rPr lang="en-US"/>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4497179"/>
            <a:ext cx="8326333" cy="461665"/>
          </a:xfrm>
        </p:spPr>
        <p:txBody>
          <a:bodyPr/>
          <a:lstStyle>
            <a:lvl1pPr>
              <a:defRPr sz="2400" b="1" i="0">
                <a:solidFill>
                  <a:schemeClr val="bg2"/>
                </a:solidFill>
                <a:latin typeface="Bahnschrift SemiBold" panose="020B0502040204020203" pitchFamily="34" charset="0"/>
              </a:defRPr>
            </a:lvl1pPr>
          </a:lstStyle>
          <a:p>
            <a:pPr lvl="0"/>
            <a:r>
              <a:rPr lang="en-US"/>
              <a:t>Click to edit Master text styles</a:t>
            </a:r>
          </a:p>
        </p:txBody>
      </p:sp>
      <p:pic>
        <p:nvPicPr>
          <p:cNvPr id="2" name="Picture 1">
            <a:extLst>
              <a:ext uri="{FF2B5EF4-FFF2-40B4-BE49-F238E27FC236}">
                <a16:creationId xmlns:a16="http://schemas.microsoft.com/office/drawing/2014/main" id="{D27039FE-9532-1DB0-800F-9D34ED16260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0000" y="450000"/>
            <a:ext cx="3133520" cy="864000"/>
          </a:xfrm>
          <a:prstGeom prst="rect">
            <a:avLst/>
          </a:prstGeom>
        </p:spPr>
      </p:pic>
    </p:spTree>
    <p:extLst>
      <p:ext uri="{BB962C8B-B14F-4D97-AF65-F5344CB8AC3E}">
        <p14:creationId xmlns:p14="http://schemas.microsoft.com/office/powerpoint/2010/main" val="3454467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2" y="2428354"/>
            <a:ext cx="8356314" cy="1938992"/>
          </a:xfrm>
        </p:spPr>
        <p:txBody>
          <a:bodyPr anchor="b" anchorCtr="0"/>
          <a:lstStyle>
            <a:lvl1pPr>
              <a:defRPr sz="6000">
                <a:solidFill>
                  <a:schemeClr val="accent1"/>
                </a:solidFill>
                <a:latin typeface="+mj-lt"/>
              </a:defRPr>
            </a:lvl1pPr>
          </a:lstStyle>
          <a:p>
            <a:pPr lvl="0"/>
            <a:r>
              <a:rPr lang="en-US"/>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4497179"/>
            <a:ext cx="8326333" cy="461665"/>
          </a:xfrm>
        </p:spPr>
        <p:txBody>
          <a:bodyPr/>
          <a:lstStyle>
            <a:lvl1pPr>
              <a:defRPr sz="2400" b="1" i="0">
                <a:solidFill>
                  <a:schemeClr val="accent1"/>
                </a:solidFill>
                <a:latin typeface="Bahnschrift SemiBold" panose="020B0502040204020203" pitchFamily="34" charset="0"/>
              </a:defRPr>
            </a:lvl1pPr>
          </a:lstStyle>
          <a:p>
            <a:pPr lvl="0"/>
            <a:r>
              <a:rPr lang="en-US"/>
              <a:t>Click to edit Master text styles</a:t>
            </a:r>
          </a:p>
        </p:txBody>
      </p:sp>
      <p:pic>
        <p:nvPicPr>
          <p:cNvPr id="3" name="Picture 2">
            <a:extLst>
              <a:ext uri="{FF2B5EF4-FFF2-40B4-BE49-F238E27FC236}">
                <a16:creationId xmlns:a16="http://schemas.microsoft.com/office/drawing/2014/main" id="{D7521FB5-9ED6-B550-4409-6DA0F052B32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0000" y="450000"/>
            <a:ext cx="3133520" cy="864000"/>
          </a:xfrm>
          <a:prstGeom prst="rect">
            <a:avLst/>
          </a:prstGeom>
        </p:spPr>
      </p:pic>
    </p:spTree>
    <p:extLst>
      <p:ext uri="{BB962C8B-B14F-4D97-AF65-F5344CB8AC3E}">
        <p14:creationId xmlns:p14="http://schemas.microsoft.com/office/powerpoint/2010/main" val="27838652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2" y="3355454"/>
            <a:ext cx="5856288" cy="1938992"/>
          </a:xfrm>
        </p:spPr>
        <p:txBody>
          <a:bodyPr anchor="b" anchorCtr="0"/>
          <a:lstStyle>
            <a:lvl1pPr>
              <a:defRPr sz="6000">
                <a:solidFill>
                  <a:schemeClr val="bg2"/>
                </a:solidFill>
                <a:latin typeface="+mj-lt"/>
              </a:defRPr>
            </a:lvl1pPr>
          </a:lstStyle>
          <a:p>
            <a:pPr lvl="0"/>
            <a:r>
              <a:rPr lang="en-US"/>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424279"/>
            <a:ext cx="5919787" cy="461665"/>
          </a:xfrm>
        </p:spPr>
        <p:txBody>
          <a:bodyPr/>
          <a:lstStyle>
            <a:lvl1pPr>
              <a:defRPr sz="2400" b="1" i="0">
                <a:solidFill>
                  <a:schemeClr val="bg2"/>
                </a:solidFill>
                <a:latin typeface="Bahnschrift SemiBold" panose="020B0502040204020203" pitchFamily="34" charset="0"/>
              </a:defRPr>
            </a:lvl1pPr>
          </a:lstStyle>
          <a:p>
            <a:pPr lvl="0"/>
            <a:r>
              <a:rPr lang="en-US"/>
              <a:t>Click to edit Master text styles</a:t>
            </a:r>
          </a:p>
        </p:txBody>
      </p:sp>
      <p:pic>
        <p:nvPicPr>
          <p:cNvPr id="2" name="Picture 1">
            <a:extLst>
              <a:ext uri="{FF2B5EF4-FFF2-40B4-BE49-F238E27FC236}">
                <a16:creationId xmlns:a16="http://schemas.microsoft.com/office/drawing/2014/main" id="{D34980AB-59B8-CB78-1AE3-79C57B2AE7B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0000" y="450000"/>
            <a:ext cx="3133520" cy="864000"/>
          </a:xfrm>
          <a:prstGeom prst="rect">
            <a:avLst/>
          </a:prstGeom>
        </p:spPr>
      </p:pic>
    </p:spTree>
    <p:extLst>
      <p:ext uri="{BB962C8B-B14F-4D97-AF65-F5344CB8AC3E}">
        <p14:creationId xmlns:p14="http://schemas.microsoft.com/office/powerpoint/2010/main" val="3893569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ver 4">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2" y="3355454"/>
            <a:ext cx="5856288" cy="1938992"/>
          </a:xfrm>
        </p:spPr>
        <p:txBody>
          <a:bodyPr anchor="b" anchorCtr="0"/>
          <a:lstStyle>
            <a:lvl1pPr>
              <a:defRPr sz="6000">
                <a:solidFill>
                  <a:schemeClr val="accent1"/>
                </a:solidFill>
                <a:latin typeface="+mj-lt"/>
              </a:defRPr>
            </a:lvl1pPr>
          </a:lstStyle>
          <a:p>
            <a:pPr lvl="0"/>
            <a:r>
              <a:rPr lang="en-US"/>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424279"/>
            <a:ext cx="5919787" cy="461665"/>
          </a:xfrm>
        </p:spPr>
        <p:txBody>
          <a:bodyPr/>
          <a:lstStyle>
            <a:lvl1pPr>
              <a:defRPr sz="2400" b="1" i="0">
                <a:solidFill>
                  <a:schemeClr val="accent1"/>
                </a:solidFill>
                <a:latin typeface="Bahnschrift SemiBold" panose="020B0502040204020203" pitchFamily="34" charset="0"/>
              </a:defRPr>
            </a:lvl1pPr>
          </a:lstStyle>
          <a:p>
            <a:pPr lvl="0"/>
            <a:r>
              <a:rPr lang="en-US"/>
              <a:t>Click to edit Master text styles</a:t>
            </a:r>
          </a:p>
        </p:txBody>
      </p:sp>
      <p:pic>
        <p:nvPicPr>
          <p:cNvPr id="3" name="Picture 2">
            <a:extLst>
              <a:ext uri="{FF2B5EF4-FFF2-40B4-BE49-F238E27FC236}">
                <a16:creationId xmlns:a16="http://schemas.microsoft.com/office/drawing/2014/main" id="{6FFEF2FC-CBFB-26C0-5F84-373CA8450FA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0000" y="450000"/>
            <a:ext cx="3133520" cy="864000"/>
          </a:xfrm>
          <a:prstGeom prst="rect">
            <a:avLst/>
          </a:prstGeom>
        </p:spPr>
      </p:pic>
    </p:spTree>
    <p:extLst>
      <p:ext uri="{BB962C8B-B14F-4D97-AF65-F5344CB8AC3E}">
        <p14:creationId xmlns:p14="http://schemas.microsoft.com/office/powerpoint/2010/main" val="25639199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ge divider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3" y="3906318"/>
            <a:ext cx="6148388" cy="1446550"/>
          </a:xfrm>
        </p:spPr>
        <p:txBody>
          <a:bodyPr anchor="b" anchorCtr="0"/>
          <a:lstStyle>
            <a:lvl1pPr>
              <a:defRPr sz="4400">
                <a:solidFill>
                  <a:schemeClr val="bg1"/>
                </a:solidFill>
                <a:latin typeface="+mj-lt"/>
              </a:defRPr>
            </a:lvl1pPr>
          </a:lstStyle>
          <a:p>
            <a:pPr lvl="0"/>
            <a:r>
              <a:rPr lang="en-US"/>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665579"/>
            <a:ext cx="5919787" cy="461665"/>
          </a:xfrm>
        </p:spPr>
        <p:txBody>
          <a:bodyPr/>
          <a:lstStyle>
            <a:lvl1pPr>
              <a:defRPr sz="2400" b="1" i="0">
                <a:solidFill>
                  <a:schemeClr val="bg1"/>
                </a:solidFill>
                <a:latin typeface="Bahnschrift SemiBold" panose="020B0502040204020203" pitchFamily="34" charset="0"/>
              </a:defRPr>
            </a:lvl1pPr>
          </a:lstStyle>
          <a:p>
            <a:pPr lvl="0"/>
            <a:r>
              <a:rPr lang="en-US"/>
              <a:t>Click to edit Master text styles</a:t>
            </a:r>
          </a:p>
        </p:txBody>
      </p:sp>
      <p:pic>
        <p:nvPicPr>
          <p:cNvPr id="2" name="Picture 1">
            <a:extLst>
              <a:ext uri="{FF2B5EF4-FFF2-40B4-BE49-F238E27FC236}">
                <a16:creationId xmlns:a16="http://schemas.microsoft.com/office/drawing/2014/main" id="{F56A7670-A73C-CCBA-F78E-6670B622740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0000" y="450000"/>
            <a:ext cx="3133520" cy="864000"/>
          </a:xfrm>
          <a:prstGeom prst="rect">
            <a:avLst/>
          </a:prstGeom>
        </p:spPr>
      </p:pic>
    </p:spTree>
    <p:extLst>
      <p:ext uri="{BB962C8B-B14F-4D97-AF65-F5344CB8AC3E}">
        <p14:creationId xmlns:p14="http://schemas.microsoft.com/office/powerpoint/2010/main" val="20718257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age divider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3" y="3906318"/>
            <a:ext cx="6148388" cy="1446550"/>
          </a:xfrm>
        </p:spPr>
        <p:txBody>
          <a:bodyPr anchor="b" anchorCtr="0"/>
          <a:lstStyle>
            <a:lvl1pPr>
              <a:defRPr sz="4400">
                <a:solidFill>
                  <a:schemeClr val="accent1"/>
                </a:solidFill>
                <a:latin typeface="+mj-lt"/>
              </a:defRPr>
            </a:lvl1pPr>
          </a:lstStyle>
          <a:p>
            <a:pPr lvl="0"/>
            <a:r>
              <a:rPr lang="en-US"/>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665579"/>
            <a:ext cx="5919787" cy="461665"/>
          </a:xfrm>
        </p:spPr>
        <p:txBody>
          <a:bodyPr/>
          <a:lstStyle>
            <a:lvl1pPr>
              <a:defRPr sz="2400" b="1" i="0">
                <a:solidFill>
                  <a:schemeClr val="accent1"/>
                </a:solidFill>
                <a:latin typeface="Bahnschrift SemiBold" panose="020B0502040204020203" pitchFamily="34" charset="0"/>
              </a:defRPr>
            </a:lvl1pPr>
          </a:lstStyle>
          <a:p>
            <a:pPr lvl="0"/>
            <a:r>
              <a:rPr lang="en-US"/>
              <a:t>Click to edit Master text styles</a:t>
            </a:r>
          </a:p>
        </p:txBody>
      </p:sp>
      <p:pic>
        <p:nvPicPr>
          <p:cNvPr id="3" name="Picture 2">
            <a:extLst>
              <a:ext uri="{FF2B5EF4-FFF2-40B4-BE49-F238E27FC236}">
                <a16:creationId xmlns:a16="http://schemas.microsoft.com/office/drawing/2014/main" id="{F1998BE6-38A6-831F-5323-57883B38CB1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50000" y="450000"/>
            <a:ext cx="3133520" cy="864000"/>
          </a:xfrm>
          <a:prstGeom prst="rect">
            <a:avLst/>
          </a:prstGeom>
        </p:spPr>
      </p:pic>
    </p:spTree>
    <p:extLst>
      <p:ext uri="{BB962C8B-B14F-4D97-AF65-F5344CB8AC3E}">
        <p14:creationId xmlns:p14="http://schemas.microsoft.com/office/powerpoint/2010/main" val="30329666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ge divider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049904-39D0-E005-B1BE-A9293F16685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3" y="3906318"/>
            <a:ext cx="6148388" cy="1446550"/>
          </a:xfrm>
        </p:spPr>
        <p:txBody>
          <a:bodyPr anchor="b" anchorCtr="0"/>
          <a:lstStyle>
            <a:lvl1pPr>
              <a:defRPr sz="4400">
                <a:solidFill>
                  <a:schemeClr val="bg1"/>
                </a:solidFill>
                <a:latin typeface="+mj-lt"/>
              </a:defRPr>
            </a:lvl1pPr>
          </a:lstStyle>
          <a:p>
            <a:pPr lvl="0"/>
            <a:r>
              <a:rPr lang="en-US"/>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665579"/>
            <a:ext cx="5919787" cy="461665"/>
          </a:xfrm>
        </p:spPr>
        <p:txBody>
          <a:bodyPr/>
          <a:lstStyle>
            <a:lvl1pPr>
              <a:defRPr sz="2400" b="1" i="0">
                <a:solidFill>
                  <a:schemeClr val="bg1"/>
                </a:solidFill>
                <a:latin typeface="Bahnschrift SemiBold" panose="020B0502040204020203" pitchFamily="34" charset="0"/>
              </a:defRPr>
            </a:lvl1pPr>
          </a:lstStyle>
          <a:p>
            <a:pPr lvl="0"/>
            <a:r>
              <a:rPr lang="en-US"/>
              <a:t>Click to edit Master text styles</a:t>
            </a:r>
          </a:p>
        </p:txBody>
      </p:sp>
      <p:pic>
        <p:nvPicPr>
          <p:cNvPr id="2" name="Picture 1">
            <a:extLst>
              <a:ext uri="{FF2B5EF4-FFF2-40B4-BE49-F238E27FC236}">
                <a16:creationId xmlns:a16="http://schemas.microsoft.com/office/drawing/2014/main" id="{0FF417C7-2287-9C6A-CD92-DBBC63C0621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50000" y="450000"/>
            <a:ext cx="3133520" cy="864000"/>
          </a:xfrm>
          <a:prstGeom prst="rect">
            <a:avLst/>
          </a:prstGeom>
        </p:spPr>
      </p:pic>
    </p:spTree>
    <p:extLst>
      <p:ext uri="{BB962C8B-B14F-4D97-AF65-F5344CB8AC3E}">
        <p14:creationId xmlns:p14="http://schemas.microsoft.com/office/powerpoint/2010/main" val="42761748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text ">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lIns="0" rIns="0"/>
          <a:lstStyle/>
          <a:p>
            <a:fld id="{1435A644-5555-9A4C-91C5-603D62E59D41}" type="datetimeFigureOut">
              <a:rPr lang="en-US" smtClean="0"/>
              <a:t>9/11/2026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9005888" y="6416675"/>
            <a:ext cx="2743200" cy="365125"/>
          </a:xfrm>
          <a:prstGeom prst="rect">
            <a:avLst/>
          </a:prstGeom>
        </p:spPr>
        <p:txBody>
          <a:bodyPr lIns="0" rIns="0"/>
          <a:lstStyle/>
          <a:p>
            <a:fld id="{E9B18BFB-F9D7-744E-8E1D-43FFDB3E8872}" type="slidenum">
              <a:rPr lang="en-US" smtClean="0"/>
              <a:t>‹#›</a:t>
            </a:fld>
            <a:endParaRPr lang="en-US"/>
          </a:p>
        </p:txBody>
      </p:sp>
      <p:sp>
        <p:nvSpPr>
          <p:cNvPr id="8" name="Title 1">
            <a:extLst>
              <a:ext uri="{FF2B5EF4-FFF2-40B4-BE49-F238E27FC236}">
                <a16:creationId xmlns:a16="http://schemas.microsoft.com/office/drawing/2014/main" id="{EC150CAE-08D7-2458-EDD9-9E45787761B4}"/>
              </a:ext>
            </a:extLst>
          </p:cNvPr>
          <p:cNvSpPr>
            <a:spLocks noGrp="1"/>
          </p:cNvSpPr>
          <p:nvPr>
            <p:ph type="title"/>
          </p:nvPr>
        </p:nvSpPr>
        <p:spPr>
          <a:xfrm>
            <a:off x="442912" y="441325"/>
            <a:ext cx="11306175" cy="713978"/>
          </a:xfrm>
          <a:prstGeom prst="rect">
            <a:avLst/>
          </a:prstGeom>
        </p:spPr>
        <p:txBody>
          <a:bodyPr/>
          <a:lstStyle/>
          <a:p>
            <a:r>
              <a:rPr lang="en-US"/>
              <a:t>Click to edit Master title style</a:t>
            </a:r>
          </a:p>
        </p:txBody>
      </p:sp>
      <p:sp>
        <p:nvSpPr>
          <p:cNvPr id="10" name="Text Placeholder 7">
            <a:extLst>
              <a:ext uri="{FF2B5EF4-FFF2-40B4-BE49-F238E27FC236}">
                <a16:creationId xmlns:a16="http://schemas.microsoft.com/office/drawing/2014/main" id="{B139B138-7817-51E8-C210-1409FAE14B86}"/>
              </a:ext>
            </a:extLst>
          </p:cNvPr>
          <p:cNvSpPr>
            <a:spLocks noGrp="1"/>
          </p:cNvSpPr>
          <p:nvPr>
            <p:ph type="body" sz="quarter" idx="13"/>
          </p:nvPr>
        </p:nvSpPr>
        <p:spPr>
          <a:xfrm>
            <a:off x="442913" y="1484313"/>
            <a:ext cx="11306175" cy="32019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33606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bulle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a:t>Click to edit Master title style</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9/11/2026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9005888" y="6416675"/>
            <a:ext cx="2743200" cy="365125"/>
          </a:xfrm>
          <a:prstGeom prst="rect">
            <a:avLst/>
          </a:prstGeom>
        </p:spPr>
        <p:txBody>
          <a:bodyPr lIns="0"/>
          <a:lstStyle/>
          <a:p>
            <a:fld id="{E9B18BFB-F9D7-744E-8E1D-43FFDB3E8872}" type="slidenum">
              <a:rPr lang="en-US" smtClean="0"/>
              <a:t>‹#›</a:t>
            </a:fld>
            <a:endParaRPr lang="en-US"/>
          </a:p>
        </p:txBody>
      </p:sp>
      <p:sp>
        <p:nvSpPr>
          <p:cNvPr id="8" name="Content Placeholder 2">
            <a:extLst>
              <a:ext uri="{FF2B5EF4-FFF2-40B4-BE49-F238E27FC236}">
                <a16:creationId xmlns:a16="http://schemas.microsoft.com/office/drawing/2014/main" id="{D1B0ECD1-2868-E0C3-D2A2-D66875A37514}"/>
              </a:ext>
            </a:extLst>
          </p:cNvPr>
          <p:cNvSpPr>
            <a:spLocks noGrp="1"/>
          </p:cNvSpPr>
          <p:nvPr>
            <p:ph idx="1"/>
          </p:nvPr>
        </p:nvSpPr>
        <p:spPr>
          <a:xfrm>
            <a:off x="442913" y="1484313"/>
            <a:ext cx="11306175" cy="1980029"/>
          </a:xfrm>
        </p:spPr>
        <p:txBody>
          <a:bodyPr/>
          <a:lstStyle>
            <a:lvl1pPr>
              <a:buFont typeface="Wingdings" pitchFamily="2" charset="2"/>
              <a:buChar char="§"/>
              <a:defRPr/>
            </a:lvl1pPr>
            <a:lvl2pPr>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90596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3AAF0-67E8-65EF-5C98-76FF4960EBED}"/>
              </a:ext>
            </a:extLst>
          </p:cNvPr>
          <p:cNvSpPr>
            <a:spLocks noGrp="1"/>
          </p:cNvSpPr>
          <p:nvPr>
            <p:ph type="title"/>
          </p:nvPr>
        </p:nvSpPr>
        <p:spPr>
          <a:xfrm>
            <a:off x="442912" y="441325"/>
            <a:ext cx="11306175" cy="713978"/>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5DCFD2F5-B8C6-5BE5-FB0D-F4AEF82F4726}"/>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9/11/2026</a:t>
            </a:fld>
            <a:endParaRPr lang="en-US"/>
          </a:p>
        </p:txBody>
      </p:sp>
      <p:sp>
        <p:nvSpPr>
          <p:cNvPr id="4" name="Footer Placeholder 3">
            <a:extLst>
              <a:ext uri="{FF2B5EF4-FFF2-40B4-BE49-F238E27FC236}">
                <a16:creationId xmlns:a16="http://schemas.microsoft.com/office/drawing/2014/main" id="{17BDFCD2-6E31-F7D4-83BF-97259C679D23}"/>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EBCE19E9-0FFF-06A8-7147-9FCC9798CA91}"/>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Tree>
    <p:extLst>
      <p:ext uri="{BB962C8B-B14F-4D97-AF65-F5344CB8AC3E}">
        <p14:creationId xmlns:p14="http://schemas.microsoft.com/office/powerpoint/2010/main" val="1502821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and image 1/3">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9/11/2026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3" y="1484312"/>
            <a:ext cx="3693152" cy="954107"/>
          </a:xfrm>
          <a:prstGeom prst="rect">
            <a:avLst/>
          </a:prstGeom>
        </p:spPr>
        <p:txBody>
          <a:bodyPr vert="horz" wrap="square" lIns="0" tIns="45720" rIns="0" bIns="45720" rtlCol="0">
            <a:spAutoFit/>
          </a:bodyPr>
          <a:lstStyle/>
          <a:p>
            <a:pPr marL="14288" lvl="0"/>
            <a:r>
              <a:rPr lang="en-US">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3703785" cy="558419"/>
          </a:xfrm>
        </p:spPr>
        <p:txBody>
          <a:bodyPr/>
          <a:lstStyle/>
          <a:p>
            <a:r>
              <a:rPr lang="en-US"/>
              <a:t>Click to edit Master title style</a:t>
            </a:r>
          </a:p>
        </p:txBody>
      </p:sp>
    </p:spTree>
    <p:extLst>
      <p:ext uri="{BB962C8B-B14F-4D97-AF65-F5344CB8AC3E}">
        <p14:creationId xmlns:p14="http://schemas.microsoft.com/office/powerpoint/2010/main" val="3841307088"/>
      </p:ext>
    </p:extLst>
  </p:cSld>
  <p:clrMapOvr>
    <a:masterClrMapping/>
  </p:clrMapOvr>
  <p:extLst>
    <p:ext uri="{DCECCB84-F9BA-43D5-87BE-67443E8EF086}">
      <p15:sldGuideLst xmlns:p15="http://schemas.microsoft.com/office/powerpoint/2012/main">
        <p15:guide id="1" pos="2751"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nd image 1/2">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9/11/2026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3" y="1984375"/>
            <a:ext cx="5195888" cy="523220"/>
          </a:xfrm>
          <a:prstGeom prst="rect">
            <a:avLst/>
          </a:prstGeom>
        </p:spPr>
        <p:txBody>
          <a:bodyPr vert="horz" wrap="square" lIns="0" tIns="45720" rIns="0" bIns="45720" rtlCol="0">
            <a:spAutoFit/>
          </a:bodyPr>
          <a:lstStyle/>
          <a:p>
            <a:pPr marL="14288" lvl="0"/>
            <a:r>
              <a:rPr lang="en-US">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5140325" cy="1323376"/>
          </a:xfrm>
        </p:spPr>
        <p:txBody>
          <a:bodyPr/>
          <a:lstStyle/>
          <a:p>
            <a:r>
              <a:rPr lang="en-US"/>
              <a:t>Click to edit Master title style</a:t>
            </a:r>
          </a:p>
        </p:txBody>
      </p:sp>
    </p:spTree>
    <p:extLst>
      <p:ext uri="{BB962C8B-B14F-4D97-AF65-F5344CB8AC3E}">
        <p14:creationId xmlns:p14="http://schemas.microsoft.com/office/powerpoint/2010/main" val="443183519"/>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and image 2/3">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9/11/2026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2" y="1484312"/>
            <a:ext cx="6798715" cy="523220"/>
          </a:xfrm>
          <a:prstGeom prst="rect">
            <a:avLst/>
          </a:prstGeom>
        </p:spPr>
        <p:txBody>
          <a:bodyPr vert="horz" wrap="square" lIns="0" tIns="45720" rIns="0" bIns="45720" rtlCol="0">
            <a:spAutoFit/>
          </a:bodyPr>
          <a:lstStyle/>
          <a:p>
            <a:pPr marL="14288" lvl="0"/>
            <a:r>
              <a:rPr lang="en-US">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6818289" cy="558419"/>
          </a:xfrm>
        </p:spPr>
        <p:txBody>
          <a:bodyPr/>
          <a:lstStyle/>
          <a:p>
            <a:r>
              <a:rPr lang="en-US"/>
              <a:t>Click to edit Master title style</a:t>
            </a:r>
          </a:p>
        </p:txBody>
      </p:sp>
    </p:spTree>
    <p:extLst>
      <p:ext uri="{BB962C8B-B14F-4D97-AF65-F5344CB8AC3E}">
        <p14:creationId xmlns:p14="http://schemas.microsoft.com/office/powerpoint/2010/main" val="2094354370"/>
      </p:ext>
    </p:extLst>
  </p:cSld>
  <p:clrMapOvr>
    <a:masterClrMapping/>
  </p:clrMapOvr>
  <p:extLst>
    <p:ext uri="{DCECCB84-F9BA-43D5-87BE-67443E8EF086}">
      <p15:sldGuideLst xmlns:p15="http://schemas.microsoft.com/office/powerpoint/2012/main">
        <p15:guide id="1" pos="5042"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9/11/2026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Tree>
    <p:extLst>
      <p:ext uri="{BB962C8B-B14F-4D97-AF65-F5344CB8AC3E}">
        <p14:creationId xmlns:p14="http://schemas.microsoft.com/office/powerpoint/2010/main" val="19640643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ull bleed imag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9/11/2026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6" name="Picture Placeholder 5">
            <a:extLst>
              <a:ext uri="{FF2B5EF4-FFF2-40B4-BE49-F238E27FC236}">
                <a16:creationId xmlns:a16="http://schemas.microsoft.com/office/drawing/2014/main" id="{80072BFB-ADC5-5526-09CE-E8ACDB528EDA}"/>
              </a:ext>
            </a:extLst>
          </p:cNvPr>
          <p:cNvSpPr>
            <a:spLocks noGrp="1"/>
          </p:cNvSpPr>
          <p:nvPr>
            <p:ph type="pic" sz="quarter" idx="13"/>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24791046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dient image 1">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p:spPr>
        <p:txBody>
          <a:bodyPr/>
          <a:lstStyle/>
          <a:p>
            <a:fld id="{1435A644-5555-9A4C-91C5-603D62E59D41}" type="datetimeFigureOut">
              <a:rPr lang="en-US" smtClean="0"/>
              <a:t>9/11/2026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6" name="Rectangle 5">
            <a:extLst>
              <a:ext uri="{FF2B5EF4-FFF2-40B4-BE49-F238E27FC236}">
                <a16:creationId xmlns:a16="http://schemas.microsoft.com/office/drawing/2014/main" id="{86B3408B-1B10-27D0-F30A-983C5C4A769A}"/>
              </a:ext>
            </a:extLst>
          </p:cNvPr>
          <p:cNvSpPr/>
          <p:nvPr userDrawn="1"/>
        </p:nvSpPr>
        <p:spPr>
          <a:xfrm rot="16200000">
            <a:off x="4227847" y="-1122856"/>
            <a:ext cx="3742660" cy="12242802"/>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9909CE5-3082-BEE7-DBB4-B09198807F8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0000" y="450000"/>
            <a:ext cx="3133520" cy="864000"/>
          </a:xfrm>
          <a:prstGeom prst="rect">
            <a:avLst/>
          </a:prstGeom>
        </p:spPr>
      </p:pic>
    </p:spTree>
    <p:extLst>
      <p:ext uri="{BB962C8B-B14F-4D97-AF65-F5344CB8AC3E}">
        <p14:creationId xmlns:p14="http://schemas.microsoft.com/office/powerpoint/2010/main" val="29084747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dient image 2">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p:spPr>
        <p:txBody>
          <a:bodyPr/>
          <a:lstStyle/>
          <a:p>
            <a:fld id="{1435A644-5555-9A4C-91C5-603D62E59D41}" type="datetimeFigureOut">
              <a:rPr lang="en-US" smtClean="0"/>
              <a:t>9/11/2026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Rectangle 4">
            <a:extLst>
              <a:ext uri="{FF2B5EF4-FFF2-40B4-BE49-F238E27FC236}">
                <a16:creationId xmlns:a16="http://schemas.microsoft.com/office/drawing/2014/main" id="{0002DF6E-56A9-6C8C-A5D4-A5235B84D2FD}"/>
              </a:ext>
            </a:extLst>
          </p:cNvPr>
          <p:cNvSpPr/>
          <p:nvPr userDrawn="1"/>
        </p:nvSpPr>
        <p:spPr>
          <a:xfrm rot="10800000">
            <a:off x="6099175" y="-3"/>
            <a:ext cx="6096000" cy="6903722"/>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82B7D31-84BD-5E05-D069-2409AE8D0D0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0000" y="450000"/>
            <a:ext cx="3133520" cy="864000"/>
          </a:xfrm>
          <a:prstGeom prst="rect">
            <a:avLst/>
          </a:prstGeom>
        </p:spPr>
      </p:pic>
    </p:spTree>
    <p:extLst>
      <p:ext uri="{BB962C8B-B14F-4D97-AF65-F5344CB8AC3E}">
        <p14:creationId xmlns:p14="http://schemas.microsoft.com/office/powerpoint/2010/main" val="1099256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9E011E0-7BC2-71BF-93FC-EAC795C2803B}"/>
              </a:ext>
            </a:extLst>
          </p:cNvPr>
          <p:cNvSpPr>
            <a:spLocks noGrp="1"/>
          </p:cNvSpPr>
          <p:nvPr>
            <p:ph type="body" idx="1"/>
          </p:nvPr>
        </p:nvSpPr>
        <p:spPr>
          <a:xfrm>
            <a:off x="442913" y="1484313"/>
            <a:ext cx="11306175" cy="1980029"/>
          </a:xfrm>
          <a:prstGeom prst="rect">
            <a:avLst/>
          </a:prstGeom>
        </p:spPr>
        <p:txBody>
          <a:bodyPr vert="horz" wrap="square" lIns="0" tIns="45720" rIns="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CEA9CA-524B-B279-A99F-9E4D52D578FB}"/>
              </a:ext>
            </a:extLst>
          </p:cNvPr>
          <p:cNvSpPr>
            <a:spLocks noGrp="1"/>
          </p:cNvSpPr>
          <p:nvPr>
            <p:ph type="dt" sz="half" idx="2"/>
          </p:nvPr>
        </p:nvSpPr>
        <p:spPr>
          <a:xfrm>
            <a:off x="442913" y="6416675"/>
            <a:ext cx="2743200" cy="365125"/>
          </a:xfrm>
          <a:prstGeom prst="rect">
            <a:avLst/>
          </a:prstGeom>
        </p:spPr>
        <p:txBody>
          <a:bodyPr vert="horz" lIns="0" tIns="45720" rIns="0" bIns="45720" rtlCol="0" anchor="ctr"/>
          <a:lstStyle>
            <a:lvl1pPr algn="l">
              <a:defRPr lang="en-US" sz="1125" b="0" i="0" u="none" strike="noStrike" smtClean="0">
                <a:effectLst/>
              </a:defRPr>
            </a:lvl1pPr>
          </a:lstStyle>
          <a:p>
            <a:endParaRPr lang="en-US"/>
          </a:p>
        </p:txBody>
      </p:sp>
      <p:pic>
        <p:nvPicPr>
          <p:cNvPr id="7" name="Picture 6">
            <a:extLst>
              <a:ext uri="{FF2B5EF4-FFF2-40B4-BE49-F238E27FC236}">
                <a16:creationId xmlns:a16="http://schemas.microsoft.com/office/drawing/2014/main" id="{3D0C7C17-F23E-3C76-D498-5C6DD5A80FE5}"/>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450000" y="5940000"/>
            <a:ext cx="1762605" cy="486000"/>
          </a:xfrm>
          <a:prstGeom prst="rect">
            <a:avLst/>
          </a:prstGeom>
        </p:spPr>
      </p:pic>
      <p:sp>
        <p:nvSpPr>
          <p:cNvPr id="8" name="Footer Placeholder 7">
            <a:extLst>
              <a:ext uri="{FF2B5EF4-FFF2-40B4-BE49-F238E27FC236}">
                <a16:creationId xmlns:a16="http://schemas.microsoft.com/office/drawing/2014/main" id="{B629889D-5BC6-2AA7-A4C6-1F96AD51FEC7}"/>
              </a:ext>
            </a:extLst>
          </p:cNvPr>
          <p:cNvSpPr>
            <a:spLocks noGrp="1"/>
          </p:cNvSpPr>
          <p:nvPr>
            <p:ph type="ftr" sz="quarter" idx="3"/>
          </p:nvPr>
        </p:nvSpPr>
        <p:spPr>
          <a:xfrm>
            <a:off x="4053591" y="6416675"/>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a:p>
        </p:txBody>
      </p:sp>
      <p:sp>
        <p:nvSpPr>
          <p:cNvPr id="11" name="Title Placeholder 10">
            <a:extLst>
              <a:ext uri="{FF2B5EF4-FFF2-40B4-BE49-F238E27FC236}">
                <a16:creationId xmlns:a16="http://schemas.microsoft.com/office/drawing/2014/main" id="{9CD8180B-F2F9-21A6-37F0-3C3B842C1B37}"/>
              </a:ext>
            </a:extLst>
          </p:cNvPr>
          <p:cNvSpPr>
            <a:spLocks noGrp="1"/>
          </p:cNvSpPr>
          <p:nvPr>
            <p:ph type="title"/>
          </p:nvPr>
        </p:nvSpPr>
        <p:spPr>
          <a:xfrm>
            <a:off x="442913" y="441325"/>
            <a:ext cx="11306175" cy="713978"/>
          </a:xfrm>
          <a:prstGeom prst="rect">
            <a:avLst/>
          </a:prstGeom>
        </p:spPr>
        <p:txBody>
          <a:bodyPr vert="horz" wrap="square" lIns="0" tIns="45720" rIns="0" bIns="45720" rtlCol="0" anchor="t" anchorCtr="0">
            <a:spAutoFit/>
          </a:bodyPr>
          <a:lstStyle/>
          <a:p>
            <a:r>
              <a:rPr lang="en-US"/>
              <a:t>Click to edit Master title style</a:t>
            </a:r>
          </a:p>
        </p:txBody>
      </p:sp>
      <p:sp>
        <p:nvSpPr>
          <p:cNvPr id="5" name="Slide Number Placeholder 4">
            <a:extLst>
              <a:ext uri="{FF2B5EF4-FFF2-40B4-BE49-F238E27FC236}">
                <a16:creationId xmlns:a16="http://schemas.microsoft.com/office/drawing/2014/main" id="{A55CAADD-46FF-F706-FB31-62367269B936}"/>
              </a:ext>
            </a:extLst>
          </p:cNvPr>
          <p:cNvSpPr>
            <a:spLocks noGrp="1"/>
          </p:cNvSpPr>
          <p:nvPr>
            <p:ph type="sldNum" sz="quarter" idx="4"/>
          </p:nvPr>
        </p:nvSpPr>
        <p:spPr>
          <a:xfrm>
            <a:off x="9005888" y="6416675"/>
            <a:ext cx="2743200" cy="365125"/>
          </a:xfrm>
          <a:prstGeom prst="rect">
            <a:avLst/>
          </a:prstGeom>
        </p:spPr>
        <p:txBody>
          <a:bodyPr lIns="0" rIns="0"/>
          <a:lstStyle>
            <a:lvl1pPr algn="r">
              <a:defRPr sz="1200"/>
            </a:lvl1pPr>
          </a:lstStyle>
          <a:p>
            <a:fld id="{E9B18BFB-F9D7-744E-8E1D-43FFDB3E8872}" type="slidenum">
              <a:rPr lang="en-US" smtClean="0"/>
              <a:pPr/>
              <a:t>‹#›</a:t>
            </a:fld>
            <a:endParaRPr lang="en-US" sz="1200"/>
          </a:p>
        </p:txBody>
      </p:sp>
    </p:spTree>
    <p:extLst>
      <p:ext uri="{BB962C8B-B14F-4D97-AF65-F5344CB8AC3E}">
        <p14:creationId xmlns:p14="http://schemas.microsoft.com/office/powerpoint/2010/main" val="285408835"/>
      </p:ext>
    </p:extLst>
  </p:cSld>
  <p:clrMap bg1="lt1" tx1="dk1" bg2="lt2" tx2="dk2" accent1="accent1" accent2="accent2" accent3="accent3" accent4="accent4" accent5="accent5" accent6="accent6" hlink="hlink" folHlink="folHlink"/>
  <p:sldLayoutIdLst>
    <p:sldLayoutId id="2147483650" r:id="rId1"/>
    <p:sldLayoutId id="2147483691" r:id="rId2"/>
    <p:sldLayoutId id="2147483712" r:id="rId3"/>
    <p:sldLayoutId id="2147483713" r:id="rId4"/>
    <p:sldLayoutId id="2147483694" r:id="rId5"/>
    <p:sldLayoutId id="2147483655" r:id="rId6"/>
    <p:sldLayoutId id="2147483710" r:id="rId7"/>
    <p:sldLayoutId id="2147483709" r:id="rId8"/>
    <p:sldLayoutId id="2147483714" r:id="rId9"/>
    <p:sldLayoutId id="2147483696" r:id="rId10"/>
  </p:sldLayoutIdLst>
  <p:txStyles>
    <p:titleStyle>
      <a:lvl1pPr algn="l" defTabSz="914400" rtl="0" eaLnBrk="1" latinLnBrk="0" hangingPunct="1">
        <a:lnSpc>
          <a:spcPct val="90000"/>
        </a:lnSpc>
        <a:spcBef>
          <a:spcPct val="0"/>
        </a:spcBef>
        <a:buNone/>
        <a:defRPr sz="4400" kern="1200">
          <a:solidFill>
            <a:schemeClr val="accent1"/>
          </a:solidFill>
          <a:latin typeface="Sitka Display" pitchFamily="2" charset="0"/>
          <a:ea typeface="+mj-ea"/>
          <a:cs typeface="+mj-cs"/>
        </a:defRPr>
      </a:lvl1pPr>
    </p:titleStyle>
    <p:bodyStyle>
      <a:lvl1pPr marL="0" indent="0" algn="l" defTabSz="914400" rtl="0" eaLnBrk="1" latinLnBrk="0" hangingPunct="1">
        <a:lnSpc>
          <a:spcPct val="100000"/>
        </a:lnSpc>
        <a:spcBef>
          <a:spcPts val="1000"/>
        </a:spcBef>
        <a:buClr>
          <a:schemeClr val="accent1"/>
        </a:buClr>
        <a:buFontTx/>
        <a:buNone/>
        <a:tabLst/>
        <a:defRPr sz="2800" b="0" i="0" kern="1200">
          <a:solidFill>
            <a:schemeClr val="tx2"/>
          </a:solidFill>
          <a:latin typeface="Bahnschrift Light" panose="020B0502040204020203" pitchFamily="34" charset="0"/>
          <a:ea typeface="+mn-ea"/>
          <a:cs typeface="+mn-cs"/>
        </a:defRPr>
      </a:lvl1pPr>
      <a:lvl2pPr marL="0" indent="0" algn="l" defTabSz="914400" rtl="0" eaLnBrk="1" latinLnBrk="0" hangingPunct="1">
        <a:lnSpc>
          <a:spcPct val="100000"/>
        </a:lnSpc>
        <a:spcBef>
          <a:spcPts val="500"/>
        </a:spcBef>
        <a:buClr>
          <a:schemeClr val="accent1"/>
        </a:buClr>
        <a:buFontTx/>
        <a:buNone/>
        <a:tabLst/>
        <a:defRPr sz="2400" b="0" i="0" kern="1200">
          <a:solidFill>
            <a:schemeClr val="tx2"/>
          </a:solidFill>
          <a:latin typeface="Bahnschrift Light" panose="020B0502040204020203" pitchFamily="34" charset="0"/>
          <a:ea typeface="+mn-ea"/>
          <a:cs typeface="+mn-cs"/>
        </a:defRPr>
      </a:lvl2pPr>
      <a:lvl3pPr marL="0" indent="0" algn="l" defTabSz="914400" rtl="0" eaLnBrk="1" latinLnBrk="0" hangingPunct="1">
        <a:lnSpc>
          <a:spcPct val="100000"/>
        </a:lnSpc>
        <a:spcBef>
          <a:spcPts val="500"/>
        </a:spcBef>
        <a:buClr>
          <a:schemeClr val="accent1"/>
        </a:buClr>
        <a:buFontTx/>
        <a:buNone/>
        <a:tabLst/>
        <a:defRPr sz="2000" b="0" i="0" kern="1200">
          <a:solidFill>
            <a:schemeClr val="tx2"/>
          </a:solidFill>
          <a:latin typeface="Bahnschrift Light" panose="020B0502040204020203" pitchFamily="34" charset="0"/>
          <a:ea typeface="+mn-ea"/>
          <a:cs typeface="+mn-cs"/>
        </a:defRPr>
      </a:lvl3pPr>
      <a:lvl4pPr marL="0" indent="0" algn="l" defTabSz="914400" rtl="0" eaLnBrk="1" latinLnBrk="0" hangingPunct="1">
        <a:lnSpc>
          <a:spcPct val="100000"/>
        </a:lnSpc>
        <a:spcBef>
          <a:spcPts val="500"/>
        </a:spcBef>
        <a:buClr>
          <a:schemeClr val="accent1"/>
        </a:buClr>
        <a:buFontTx/>
        <a:buNone/>
        <a:tabLst/>
        <a:defRPr sz="1800" b="0" i="0" kern="1200">
          <a:solidFill>
            <a:schemeClr val="tx2"/>
          </a:solidFill>
          <a:latin typeface="Bahnschrift Light" panose="020B0502040204020203" pitchFamily="34" charset="0"/>
          <a:ea typeface="+mn-ea"/>
          <a:cs typeface="+mn-cs"/>
        </a:defRPr>
      </a:lvl4pPr>
      <a:lvl5pPr marL="0" indent="0" algn="l" defTabSz="914400" rtl="0" eaLnBrk="1" latinLnBrk="0" hangingPunct="1">
        <a:lnSpc>
          <a:spcPct val="100000"/>
        </a:lnSpc>
        <a:spcBef>
          <a:spcPts val="500"/>
        </a:spcBef>
        <a:buClr>
          <a:schemeClr val="accent1"/>
        </a:buClr>
        <a:buFontTx/>
        <a:buNone/>
        <a:tabLst/>
        <a:defRPr sz="1600" b="0" i="0" kern="1200">
          <a:solidFill>
            <a:schemeClr val="tx2"/>
          </a:solidFill>
          <a:latin typeface="Bahnschrift Ligh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p15:clr>
            <a:srgbClr val="F26B43"/>
          </p15:clr>
        </p15:guide>
        <p15:guide id="2" pos="7401" userDrawn="1">
          <p15:clr>
            <a:srgbClr val="F26B43"/>
          </p15:clr>
        </p15:guide>
        <p15:guide id="3" pos="279" userDrawn="1">
          <p15:clr>
            <a:srgbClr val="F26B43"/>
          </p15:clr>
        </p15:guide>
        <p15:guide id="4" orient="horz" pos="4042">
          <p15:clr>
            <a:srgbClr val="F26B43"/>
          </p15:clr>
        </p15:guide>
        <p15:guide id="5" orient="horz" pos="935">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0">
            <a:extLst>
              <a:ext uri="{FF2B5EF4-FFF2-40B4-BE49-F238E27FC236}">
                <a16:creationId xmlns:a16="http://schemas.microsoft.com/office/drawing/2014/main" id="{9CD8180B-F2F9-21A6-37F0-3C3B842C1B37}"/>
              </a:ext>
            </a:extLst>
          </p:cNvPr>
          <p:cNvSpPr>
            <a:spLocks noGrp="1"/>
          </p:cNvSpPr>
          <p:nvPr>
            <p:ph type="title"/>
          </p:nvPr>
        </p:nvSpPr>
        <p:spPr>
          <a:xfrm>
            <a:off x="442913" y="441325"/>
            <a:ext cx="11312312" cy="713978"/>
          </a:xfrm>
          <a:prstGeom prst="rect">
            <a:avLst/>
          </a:prstGeom>
        </p:spPr>
        <p:txBody>
          <a:bodyPr vert="horz" wrap="square" lIns="0" tIns="45720" rIns="90000" bIns="45720" rtlCol="0" anchor="t" anchorCtr="0">
            <a:spAutoFit/>
          </a:bodyPr>
          <a:lstStyle/>
          <a:p>
            <a:r>
              <a:rPr lang="en-US"/>
              <a:t>Click to edit Master title style</a:t>
            </a:r>
          </a:p>
        </p:txBody>
      </p:sp>
      <p:sp>
        <p:nvSpPr>
          <p:cNvPr id="5" name="Date Placeholder 3">
            <a:extLst>
              <a:ext uri="{FF2B5EF4-FFF2-40B4-BE49-F238E27FC236}">
                <a16:creationId xmlns:a16="http://schemas.microsoft.com/office/drawing/2014/main" id="{AA13D2DC-3CFD-0573-030E-B776329F23AE}"/>
              </a:ext>
            </a:extLst>
          </p:cNvPr>
          <p:cNvSpPr>
            <a:spLocks noGrp="1"/>
          </p:cNvSpPr>
          <p:nvPr>
            <p:ph type="dt" sz="half" idx="2"/>
          </p:nvPr>
        </p:nvSpPr>
        <p:spPr>
          <a:xfrm>
            <a:off x="442913" y="6416675"/>
            <a:ext cx="2743200" cy="365125"/>
          </a:xfrm>
          <a:prstGeom prst="rect">
            <a:avLst/>
          </a:prstGeom>
        </p:spPr>
        <p:txBody>
          <a:bodyPr vert="horz" lIns="0" tIns="45720" rIns="0" bIns="45720" rtlCol="0" anchor="ctr"/>
          <a:lstStyle>
            <a:lvl1pPr algn="l">
              <a:defRPr sz="1200">
                <a:solidFill>
                  <a:schemeClr val="tx1"/>
                </a:solidFill>
              </a:defRPr>
            </a:lvl1pPr>
          </a:lstStyle>
          <a:p>
            <a:fld id="{1435A644-5555-9A4C-91C5-603D62E59D41}" type="datetimeFigureOut">
              <a:rPr lang="en-US" smtClean="0"/>
              <a:pPr/>
              <a:t>9/11/2026</a:t>
            </a:fld>
            <a:endParaRPr lang="en-US">
              <a:solidFill>
                <a:schemeClr val="tx1"/>
              </a:solidFill>
            </a:endParaRPr>
          </a:p>
        </p:txBody>
      </p:sp>
      <p:sp>
        <p:nvSpPr>
          <p:cNvPr id="9" name="Footer Placeholder 7">
            <a:extLst>
              <a:ext uri="{FF2B5EF4-FFF2-40B4-BE49-F238E27FC236}">
                <a16:creationId xmlns:a16="http://schemas.microsoft.com/office/drawing/2014/main" id="{1EB95690-BA63-B9D6-D7F5-55C1D91F6961}"/>
              </a:ext>
            </a:extLst>
          </p:cNvPr>
          <p:cNvSpPr>
            <a:spLocks noGrp="1"/>
          </p:cNvSpPr>
          <p:nvPr>
            <p:ph type="ftr" sz="quarter" idx="3"/>
          </p:nvPr>
        </p:nvSpPr>
        <p:spPr>
          <a:xfrm>
            <a:off x="4053591" y="6416675"/>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a:solidFill>
                <a:schemeClr val="tx1"/>
              </a:solidFill>
            </a:endParaRPr>
          </a:p>
        </p:txBody>
      </p:sp>
      <p:sp>
        <p:nvSpPr>
          <p:cNvPr id="10" name="Slide Number Placeholder 4">
            <a:extLst>
              <a:ext uri="{FF2B5EF4-FFF2-40B4-BE49-F238E27FC236}">
                <a16:creationId xmlns:a16="http://schemas.microsoft.com/office/drawing/2014/main" id="{BA3C1A4B-D858-3E02-BC2B-068BDE8EBC9D}"/>
              </a:ext>
            </a:extLst>
          </p:cNvPr>
          <p:cNvSpPr>
            <a:spLocks noGrp="1"/>
          </p:cNvSpPr>
          <p:nvPr>
            <p:ph type="sldNum" sz="quarter" idx="4"/>
          </p:nvPr>
        </p:nvSpPr>
        <p:spPr>
          <a:xfrm>
            <a:off x="9005888" y="6416675"/>
            <a:ext cx="2743200" cy="365125"/>
          </a:xfrm>
          <a:prstGeom prst="rect">
            <a:avLst/>
          </a:prstGeom>
        </p:spPr>
        <p:txBody>
          <a:bodyPr lIns="0" rIns="0"/>
          <a:lstStyle>
            <a:lvl1pPr algn="r">
              <a:defRPr sz="1200"/>
            </a:lvl1pPr>
          </a:lstStyle>
          <a:p>
            <a:fld id="{E9B18BFB-F9D7-744E-8E1D-43FFDB3E8872}" type="slidenum">
              <a:rPr lang="en-US" smtClean="0"/>
              <a:pPr/>
              <a:t>‹#›</a:t>
            </a:fld>
            <a:endParaRPr lang="en-US" sz="1200"/>
          </a:p>
        </p:txBody>
      </p:sp>
      <p:sp>
        <p:nvSpPr>
          <p:cNvPr id="14" name="Text Placeholder 2">
            <a:extLst>
              <a:ext uri="{FF2B5EF4-FFF2-40B4-BE49-F238E27FC236}">
                <a16:creationId xmlns:a16="http://schemas.microsoft.com/office/drawing/2014/main" id="{CAB4FEBB-ADC4-A115-C483-712EBAD4EBBF}"/>
              </a:ext>
            </a:extLst>
          </p:cNvPr>
          <p:cNvSpPr>
            <a:spLocks noGrp="1"/>
          </p:cNvSpPr>
          <p:nvPr>
            <p:ph type="body" idx="1"/>
          </p:nvPr>
        </p:nvSpPr>
        <p:spPr>
          <a:xfrm>
            <a:off x="442913" y="1484313"/>
            <a:ext cx="11306175" cy="2010807"/>
          </a:xfrm>
          <a:prstGeom prst="rect">
            <a:avLst/>
          </a:prstGeom>
        </p:spPr>
        <p:txBody>
          <a:bodyPr vert="horz" wrap="square" lIns="0" tIns="45720" rIns="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6731169"/>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6" r:id="rId5"/>
    <p:sldLayoutId id="2147483707" r:id="rId6"/>
    <p:sldLayoutId id="2147483708" r:id="rId7"/>
    <p:sldLayoutId id="2147483671" r:id="rId8"/>
    <p:sldLayoutId id="2147483695" r:id="rId9"/>
    <p:sldLayoutId id="2147483682" r:id="rId10"/>
    <p:sldLayoutId id="2147483717" r:id="rId11"/>
    <p:sldLayoutId id="2147483716" r:id="rId12"/>
    <p:sldLayoutId id="2147483715" r:id="rId13"/>
    <p:sldLayoutId id="2147483684" r:id="rId14"/>
    <p:sldLayoutId id="2147483693" r:id="rId15"/>
    <p:sldLayoutId id="2147483699" r:id="rId16"/>
    <p:sldLayoutId id="2147483700" r:id="rId17"/>
  </p:sldLayoutIdLst>
  <p:txStyles>
    <p:titleStyle>
      <a:lvl1pPr algn="l" defTabSz="914400" rtl="0" eaLnBrk="1" latinLnBrk="0" hangingPunct="1">
        <a:lnSpc>
          <a:spcPct val="90000"/>
        </a:lnSpc>
        <a:spcBef>
          <a:spcPct val="0"/>
        </a:spcBef>
        <a:buNone/>
        <a:defRPr sz="4400" kern="1200">
          <a:solidFill>
            <a:schemeClr val="accent1"/>
          </a:solidFill>
          <a:latin typeface="Sitka Display" pitchFamily="2" charset="0"/>
          <a:ea typeface="+mj-ea"/>
          <a:cs typeface="+mj-cs"/>
        </a:defRPr>
      </a:lvl1pPr>
    </p:titleStyle>
    <p:bodyStyle>
      <a:lvl1pPr marL="0" indent="0" algn="l" defTabSz="914400" rtl="0" eaLnBrk="1" latinLnBrk="0" hangingPunct="1">
        <a:lnSpc>
          <a:spcPct val="100000"/>
        </a:lnSpc>
        <a:spcBef>
          <a:spcPts val="1000"/>
        </a:spcBef>
        <a:buClr>
          <a:schemeClr val="accent1"/>
        </a:buClr>
        <a:buFontTx/>
        <a:buNone/>
        <a:defRPr sz="2800" b="0" i="0" kern="1200">
          <a:solidFill>
            <a:schemeClr val="tx1"/>
          </a:solidFill>
          <a:latin typeface="Bahnschrift Light" panose="020B0502040204020203" pitchFamily="34" charset="0"/>
          <a:ea typeface="+mn-ea"/>
          <a:cs typeface="+mn-cs"/>
        </a:defRPr>
      </a:lvl1pPr>
      <a:lvl2pPr marL="14288" indent="0" algn="l" defTabSz="914400" rtl="0" eaLnBrk="1" latinLnBrk="0" hangingPunct="1">
        <a:lnSpc>
          <a:spcPct val="100000"/>
        </a:lnSpc>
        <a:spcBef>
          <a:spcPts val="500"/>
        </a:spcBef>
        <a:buClr>
          <a:schemeClr val="accent1"/>
        </a:buClr>
        <a:buFontTx/>
        <a:buNone/>
        <a:tabLst/>
        <a:defRPr sz="2400" b="0" i="0" kern="1200">
          <a:solidFill>
            <a:schemeClr val="tx1"/>
          </a:solidFill>
          <a:latin typeface="Bahnschrift Light" panose="020B0502040204020203" pitchFamily="34" charset="0"/>
          <a:ea typeface="+mn-ea"/>
          <a:cs typeface="+mn-cs"/>
        </a:defRPr>
      </a:lvl2pPr>
      <a:lvl3pPr marL="14288" indent="0" algn="l" defTabSz="914400" rtl="0" eaLnBrk="1" latinLnBrk="0" hangingPunct="1">
        <a:lnSpc>
          <a:spcPct val="100000"/>
        </a:lnSpc>
        <a:spcBef>
          <a:spcPts val="500"/>
        </a:spcBef>
        <a:buClr>
          <a:schemeClr val="accent1"/>
        </a:buClr>
        <a:buFontTx/>
        <a:buNone/>
        <a:tabLst/>
        <a:defRPr sz="2000" b="0" i="0" kern="1200">
          <a:solidFill>
            <a:schemeClr val="tx1"/>
          </a:solidFill>
          <a:latin typeface="Bahnschrift Light" panose="020B0502040204020203" pitchFamily="34" charset="0"/>
          <a:ea typeface="+mn-ea"/>
          <a:cs typeface="+mn-cs"/>
        </a:defRPr>
      </a:lvl3pPr>
      <a:lvl4pPr marL="14288" indent="0" algn="l" defTabSz="914400" rtl="0" eaLnBrk="1" latinLnBrk="0" hangingPunct="1">
        <a:lnSpc>
          <a:spcPct val="100000"/>
        </a:lnSpc>
        <a:spcBef>
          <a:spcPts val="500"/>
        </a:spcBef>
        <a:buClr>
          <a:schemeClr val="accent1"/>
        </a:buClr>
        <a:buFontTx/>
        <a:buNone/>
        <a:tabLst/>
        <a:defRPr sz="1800" b="0" i="0" kern="1200">
          <a:solidFill>
            <a:schemeClr val="tx1"/>
          </a:solidFill>
          <a:latin typeface="Bahnschrift Light" panose="020B0502040204020203" pitchFamily="34" charset="0"/>
          <a:ea typeface="+mn-ea"/>
          <a:cs typeface="+mn-cs"/>
        </a:defRPr>
      </a:lvl4pPr>
      <a:lvl5pPr marL="14288" indent="0" algn="l" defTabSz="914400" rtl="0" eaLnBrk="1" latinLnBrk="0" hangingPunct="1">
        <a:lnSpc>
          <a:spcPct val="100000"/>
        </a:lnSpc>
        <a:spcBef>
          <a:spcPts val="500"/>
        </a:spcBef>
        <a:buClr>
          <a:schemeClr val="accent1"/>
        </a:buClr>
        <a:buFontTx/>
        <a:buNone/>
        <a:tabLst/>
        <a:defRPr sz="1800" b="0" i="0" kern="1200">
          <a:solidFill>
            <a:schemeClr val="tx1"/>
          </a:solidFill>
          <a:latin typeface="Bahnschrift Ligh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userDrawn="1">
          <p15:clr>
            <a:srgbClr val="F26B43"/>
          </p15:clr>
        </p15:guide>
        <p15:guide id="2" pos="7401" userDrawn="1">
          <p15:clr>
            <a:srgbClr val="F26B43"/>
          </p15:clr>
        </p15:guide>
        <p15:guide id="3" pos="279" userDrawn="1">
          <p15:clr>
            <a:srgbClr val="F26B43"/>
          </p15:clr>
        </p15:guide>
        <p15:guide id="4" orient="horz" pos="4042" userDrawn="1">
          <p15:clr>
            <a:srgbClr val="F26B43"/>
          </p15:clr>
        </p15:guide>
        <p15:guide id="5" orient="horz" pos="93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18_DBD43A8.xml"/><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25_EF54C97.xml"/><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0F_A4B4ACB1.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16_F7C404F3.xml"/><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hyperlink" Target="https://researchinschools.org/projects/big-data-atlas/" TargetMode="External"/><Relationship Id="rId2" Type="http://schemas.openxmlformats.org/officeDocument/2006/relationships/notesSlide" Target="../notesSlides/notesSlide21.xml"/><Relationship Id="rId1" Type="http://schemas.openxmlformats.org/officeDocument/2006/relationships/slideLayout" Target="../slideLayouts/slideLayout19.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EF29287-50A8-4AE1-3FDD-B258EC49B3E3}"/>
              </a:ext>
            </a:extLst>
          </p:cNvPr>
          <p:cNvSpPr>
            <a:spLocks noGrp="1"/>
          </p:cNvSpPr>
          <p:nvPr>
            <p:ph type="body" sz="quarter" idx="10"/>
          </p:nvPr>
        </p:nvSpPr>
        <p:spPr>
          <a:xfrm>
            <a:off x="442912" y="1505024"/>
            <a:ext cx="8356314" cy="2862322"/>
          </a:xfrm>
        </p:spPr>
        <p:txBody>
          <a:bodyPr/>
          <a:lstStyle/>
          <a:p>
            <a:r>
              <a:rPr lang="en-US"/>
              <a:t>Evolving Particle Physics Masterclasses at National Laboratories</a:t>
            </a:r>
          </a:p>
        </p:txBody>
      </p:sp>
      <p:sp>
        <p:nvSpPr>
          <p:cNvPr id="6" name="Text Placeholder 5">
            <a:extLst>
              <a:ext uri="{FF2B5EF4-FFF2-40B4-BE49-F238E27FC236}">
                <a16:creationId xmlns:a16="http://schemas.microsoft.com/office/drawing/2014/main" id="{A9AC88B1-7B92-0F17-D9F6-72C2F57C460C}"/>
              </a:ext>
            </a:extLst>
          </p:cNvPr>
          <p:cNvSpPr>
            <a:spLocks noGrp="1"/>
          </p:cNvSpPr>
          <p:nvPr>
            <p:ph type="body" sz="quarter" idx="13"/>
          </p:nvPr>
        </p:nvSpPr>
        <p:spPr>
          <a:xfrm>
            <a:off x="442913" y="4497179"/>
            <a:ext cx="9959399" cy="2451953"/>
          </a:xfrm>
        </p:spPr>
        <p:txBody>
          <a:bodyPr vert="horz" wrap="square" lIns="0" tIns="45720" rIns="0" bIns="45720" rtlCol="0" anchor="t">
            <a:spAutoFit/>
          </a:bodyPr>
          <a:lstStyle/>
          <a:p>
            <a:r>
              <a:rPr lang="en-US">
                <a:latin typeface="Bahnschrift SemiBold"/>
              </a:rPr>
              <a:t>Using evaluation to refine successful </a:t>
            </a:r>
            <a:r>
              <a:rPr lang="en-US" err="1">
                <a:latin typeface="Bahnschrift SemiBold"/>
              </a:rPr>
              <a:t>programmes</a:t>
            </a:r>
            <a:endParaRPr lang="en-US" err="1"/>
          </a:p>
          <a:p>
            <a:r>
              <a:rPr lang="en-US">
                <a:latin typeface="Bahnschrift SemiBold"/>
              </a:rPr>
              <a:t>Phill Day &amp; Sophy Palmer</a:t>
            </a:r>
            <a:endParaRPr lang="en-US"/>
          </a:p>
          <a:p>
            <a:pPr algn="r"/>
            <a:r>
              <a:rPr lang="en-US" b="0">
                <a:latin typeface="Bahnschrift SemiBold"/>
              </a:rPr>
              <a:t>UK Particle Physics </a:t>
            </a:r>
            <a:r>
              <a:rPr lang="en-US" b="0">
                <a:latin typeface="Bahnschrift SemiBold"/>
                <a:cs typeface="Segoe UI"/>
              </a:rPr>
              <a:t>Masterclass Network Meeting</a:t>
            </a:r>
            <a:endParaRPr lang="en-US" b="0"/>
          </a:p>
          <a:p>
            <a:pPr algn="r"/>
            <a:r>
              <a:rPr lang="en-US" b="0">
                <a:latin typeface="Bahnschrift SemiBold"/>
                <a:cs typeface="Segoe UI"/>
              </a:rPr>
              <a:t>11 September 2026</a:t>
            </a:r>
            <a:endParaRPr lang="en-US" b="0"/>
          </a:p>
          <a:p>
            <a:endParaRPr lang="en-US">
              <a:cs typeface="Segoe UI"/>
            </a:endParaRPr>
          </a:p>
        </p:txBody>
      </p:sp>
    </p:spTree>
    <p:extLst>
      <p:ext uri="{BB962C8B-B14F-4D97-AF65-F5344CB8AC3E}">
        <p14:creationId xmlns:p14="http://schemas.microsoft.com/office/powerpoint/2010/main" val="147137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97FAD-FBA3-D330-3767-326D5EDBF14A}"/>
            </a:ext>
          </a:extLst>
        </p:cNvPr>
        <p:cNvGrpSpPr/>
        <p:nvPr/>
      </p:nvGrpSpPr>
      <p:grpSpPr>
        <a:xfrm>
          <a:off x="0" y="0"/>
          <a:ext cx="0" cy="0"/>
          <a:chOff x="0" y="0"/>
          <a:chExt cx="0" cy="0"/>
        </a:xfrm>
      </p:grpSpPr>
      <p:pic>
        <p:nvPicPr>
          <p:cNvPr id="31" name="Picture Placeholder 30">
            <a:extLst>
              <a:ext uri="{FF2B5EF4-FFF2-40B4-BE49-F238E27FC236}">
                <a16:creationId xmlns:a16="http://schemas.microsoft.com/office/drawing/2014/main" id="{8CA3A91C-D4F0-5720-BDC8-5A07FFD4E9CC}"/>
              </a:ext>
            </a:extLst>
          </p:cNvPr>
          <p:cNvPicPr>
            <a:picLocks noGrp="1" noChangeAspect="1"/>
          </p:cNvPicPr>
          <p:nvPr>
            <p:ph type="pic" sz="quarter" idx="4294967295"/>
          </p:nvPr>
        </p:nvPicPr>
        <p:blipFill>
          <a:blip r:embed="rId4" cstate="screen">
            <a:extLst>
              <a:ext uri="{28A0092B-C50C-407E-A947-70E740481C1C}">
                <a14:useLocalDpi xmlns:a14="http://schemas.microsoft.com/office/drawing/2010/main"/>
              </a:ext>
            </a:extLst>
          </a:blip>
          <a:srcRect/>
          <a:stretch>
            <a:fillRect/>
          </a:stretch>
        </p:blipFill>
        <p:spPr>
          <a:xfrm>
            <a:off x="8004176" y="0"/>
            <a:ext cx="4185684" cy="6858000"/>
          </a:xfrm>
          <a:prstGeom prst="rect">
            <a:avLst/>
          </a:prstGeom>
        </p:spPr>
      </p:pic>
      <p:sp>
        <p:nvSpPr>
          <p:cNvPr id="2" name="Title 1">
            <a:extLst>
              <a:ext uri="{FF2B5EF4-FFF2-40B4-BE49-F238E27FC236}">
                <a16:creationId xmlns:a16="http://schemas.microsoft.com/office/drawing/2014/main" id="{2C610687-A612-8167-C8EA-D8F62D4D06E7}"/>
              </a:ext>
            </a:extLst>
          </p:cNvPr>
          <p:cNvSpPr>
            <a:spLocks noGrp="1"/>
          </p:cNvSpPr>
          <p:nvPr>
            <p:ph type="title" idx="4294967295"/>
          </p:nvPr>
        </p:nvSpPr>
        <p:spPr>
          <a:xfrm>
            <a:off x="442913" y="441325"/>
            <a:ext cx="6818289" cy="701731"/>
          </a:xfrm>
        </p:spPr>
        <p:txBody>
          <a:bodyPr/>
          <a:lstStyle/>
          <a:p>
            <a:r>
              <a:rPr lang="en-US"/>
              <a:t>Introduction</a:t>
            </a:r>
          </a:p>
        </p:txBody>
      </p:sp>
      <p:grpSp>
        <p:nvGrpSpPr>
          <p:cNvPr id="9" name="Group 8">
            <a:extLst>
              <a:ext uri="{FF2B5EF4-FFF2-40B4-BE49-F238E27FC236}">
                <a16:creationId xmlns:a16="http://schemas.microsoft.com/office/drawing/2014/main" id="{1BD5C9DC-0692-3AB5-BA25-2F81A0184DA1}"/>
              </a:ext>
            </a:extLst>
          </p:cNvPr>
          <p:cNvGrpSpPr/>
          <p:nvPr/>
        </p:nvGrpSpPr>
        <p:grpSpPr>
          <a:xfrm>
            <a:off x="11332046" y="3767578"/>
            <a:ext cx="864000" cy="3090422"/>
            <a:chOff x="11328000" y="3767578"/>
            <a:chExt cx="864000" cy="3090422"/>
          </a:xfrm>
        </p:grpSpPr>
        <p:sp>
          <p:nvSpPr>
            <p:cNvPr id="33" name="Rectangle 32">
              <a:extLst>
                <a:ext uri="{FF2B5EF4-FFF2-40B4-BE49-F238E27FC236}">
                  <a16:creationId xmlns:a16="http://schemas.microsoft.com/office/drawing/2014/main" id="{AFC7E206-04E8-7D1D-3EF1-30753309D615}"/>
                </a:ext>
              </a:extLst>
            </p:cNvPr>
            <p:cNvSpPr/>
            <p:nvPr/>
          </p:nvSpPr>
          <p:spPr>
            <a:xfrm>
              <a:off x="11328000" y="5994400"/>
              <a:ext cx="864000" cy="863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4C6A53C3-28D8-CED4-2AC1-69587E81B0FC}"/>
                </a:ext>
              </a:extLst>
            </p:cNvPr>
            <p:cNvSpPr/>
            <p:nvPr/>
          </p:nvSpPr>
          <p:spPr>
            <a:xfrm rot="16200000">
              <a:off x="10644000" y="4451578"/>
              <a:ext cx="2232000" cy="864000"/>
            </a:xfrm>
            <a:prstGeom prst="rect">
              <a:avLst/>
            </a:prstGeom>
            <a:gradFill>
              <a:gsLst>
                <a:gs pos="0">
                  <a:schemeClr val="accent3">
                    <a:alpha val="0"/>
                  </a:schemeClr>
                </a:gs>
                <a:gs pos="100000">
                  <a:schemeClr val="accent3">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ABD14EE1-9A60-D354-468E-65743F99E17A}"/>
              </a:ext>
            </a:extLst>
          </p:cNvPr>
          <p:cNvGrpSpPr/>
          <p:nvPr/>
        </p:nvGrpSpPr>
        <p:grpSpPr>
          <a:xfrm>
            <a:off x="8004175" y="0"/>
            <a:ext cx="2590586" cy="1727260"/>
            <a:chOff x="6096000" y="0"/>
            <a:chExt cx="2590586" cy="1727260"/>
          </a:xfrm>
        </p:grpSpPr>
        <p:sp>
          <p:nvSpPr>
            <p:cNvPr id="5" name="Rectangle 4">
              <a:extLst>
                <a:ext uri="{FF2B5EF4-FFF2-40B4-BE49-F238E27FC236}">
                  <a16:creationId xmlns:a16="http://schemas.microsoft.com/office/drawing/2014/main" id="{508648AD-3B50-41FB-73F0-8667F1187BE5}"/>
                </a:ext>
              </a:extLst>
            </p:cNvPr>
            <p:cNvSpPr/>
            <p:nvPr/>
          </p:nvSpPr>
          <p:spPr>
            <a:xfrm>
              <a:off x="6096000" y="0"/>
              <a:ext cx="864000" cy="8636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4B20B6D-905E-C728-A6F8-D23903D277F2}"/>
                </a:ext>
              </a:extLst>
            </p:cNvPr>
            <p:cNvSpPr/>
            <p:nvPr/>
          </p:nvSpPr>
          <p:spPr>
            <a:xfrm>
              <a:off x="6959981" y="863660"/>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7" name="Rectangle 6">
              <a:extLst>
                <a:ext uri="{FF2B5EF4-FFF2-40B4-BE49-F238E27FC236}">
                  <a16:creationId xmlns:a16="http://schemas.microsoft.com/office/drawing/2014/main" id="{11A409F8-782A-DDB8-05D0-584C4417E1B3}"/>
                </a:ext>
              </a:extLst>
            </p:cNvPr>
            <p:cNvSpPr/>
            <p:nvPr/>
          </p:nvSpPr>
          <p:spPr>
            <a:xfrm>
              <a:off x="6958586" y="0"/>
              <a:ext cx="1728000" cy="864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11">
            <a:extLst>
              <a:ext uri="{FF2B5EF4-FFF2-40B4-BE49-F238E27FC236}">
                <a16:creationId xmlns:a16="http://schemas.microsoft.com/office/drawing/2014/main" id="{3A302A2A-F040-A5E1-1040-3A3270743540}"/>
              </a:ext>
            </a:extLst>
          </p:cNvPr>
          <p:cNvSpPr>
            <a:spLocks noGrp="1"/>
          </p:cNvSpPr>
          <p:nvPr>
            <p:ph idx="4294967295"/>
          </p:nvPr>
        </p:nvSpPr>
        <p:spPr>
          <a:xfrm>
            <a:off x="442912" y="1484312"/>
            <a:ext cx="6798715" cy="3801041"/>
          </a:xfrm>
        </p:spPr>
        <p:txBody>
          <a:bodyPr/>
          <a:lstStyle/>
          <a:p>
            <a:pPr lvl="3"/>
            <a:r>
              <a:rPr lang="en-GB" b="1">
                <a:solidFill>
                  <a:schemeClr val="accent1"/>
                </a:solidFill>
                <a:latin typeface="Bahnschrift SemiBold" panose="020B0502040204020203" pitchFamily="34" charset="0"/>
              </a:rPr>
              <a:t>Particle Physics Masterclasses have been delivered at STFC national laboratories for more than 25 years.</a:t>
            </a:r>
          </a:p>
          <a:p>
            <a:pPr lvl="3"/>
            <a:r>
              <a:rPr lang="en-GB"/>
              <a:t>The core aims (of inspiring students, supporting teachers in a ‘scary’ A-Level topic, and encouraging students to feel that STEM is ‘for them’) remain unchanged; however delivery has evolved significantly.</a:t>
            </a:r>
          </a:p>
          <a:p>
            <a:pPr lvl="3"/>
            <a:r>
              <a:rPr lang="en-GB"/>
              <a:t>Changes have been informed by sustained evaluation and participant feedback.</a:t>
            </a:r>
          </a:p>
          <a:p>
            <a:pPr lvl="3"/>
            <a:r>
              <a:rPr lang="en-GB"/>
              <a:t>Today we'll share:</a:t>
            </a:r>
          </a:p>
          <a:p>
            <a:pPr marL="180975" lvl="3" indent="-180975">
              <a:buFont typeface="Wingdings" panose="05000000000000000000" pitchFamily="2" charset="2"/>
              <a:buChar char="§"/>
            </a:pPr>
            <a:r>
              <a:rPr lang="en-GB"/>
              <a:t>examples of changes implemented at DL and RAL</a:t>
            </a:r>
          </a:p>
          <a:p>
            <a:pPr marL="180975" lvl="3" indent="-180975">
              <a:buFont typeface="Wingdings" panose="05000000000000000000" pitchFamily="2" charset="2"/>
              <a:buChar char="§"/>
            </a:pPr>
            <a:r>
              <a:rPr lang="en-GB"/>
              <a:t>the evidence that drove those changes</a:t>
            </a:r>
          </a:p>
          <a:p>
            <a:pPr marL="180975" lvl="3" indent="-180975">
              <a:buFont typeface="Wingdings" panose="05000000000000000000" pitchFamily="2" charset="2"/>
              <a:buChar char="§"/>
            </a:pPr>
            <a:r>
              <a:rPr lang="en-GB"/>
              <a:t>lessons that may be useful for other providers</a:t>
            </a:r>
            <a:endParaRPr lang="en-US"/>
          </a:p>
        </p:txBody>
      </p:sp>
    </p:spTree>
    <p:extLst>
      <p:ext uri="{BB962C8B-B14F-4D97-AF65-F5344CB8AC3E}">
        <p14:creationId xmlns:p14="http://schemas.microsoft.com/office/powerpoint/2010/main" val="230507432"/>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0730CAD-553F-DADE-3A27-D81101C2E0C0}"/>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78C3852-280A-97CA-1A71-F8598FB12BA4}"/>
              </a:ext>
            </a:extLst>
          </p:cNvPr>
          <p:cNvSpPr>
            <a:spLocks noGrp="1"/>
          </p:cNvSpPr>
          <p:nvPr>
            <p:ph type="body" sz="quarter" idx="10"/>
          </p:nvPr>
        </p:nvSpPr>
        <p:spPr>
          <a:xfrm>
            <a:off x="442913" y="4583427"/>
            <a:ext cx="6148388" cy="769441"/>
          </a:xfrm>
        </p:spPr>
        <p:txBody>
          <a:bodyPr/>
          <a:lstStyle/>
          <a:p>
            <a:r>
              <a:rPr lang="en-US"/>
              <a:t>Evidence Base</a:t>
            </a:r>
          </a:p>
        </p:txBody>
      </p:sp>
    </p:spTree>
    <p:extLst>
      <p:ext uri="{BB962C8B-B14F-4D97-AF65-F5344CB8AC3E}">
        <p14:creationId xmlns:p14="http://schemas.microsoft.com/office/powerpoint/2010/main" val="3391310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1412BA-E9FD-65F6-3D29-8DBB5F80013A}"/>
              </a:ext>
            </a:extLst>
          </p:cNvPr>
          <p:cNvSpPr>
            <a:spLocks noGrp="1"/>
          </p:cNvSpPr>
          <p:nvPr>
            <p:ph type="title" idx="4294967295"/>
          </p:nvPr>
        </p:nvSpPr>
        <p:spPr>
          <a:xfrm>
            <a:off x="442913" y="441325"/>
            <a:ext cx="11232531" cy="1311128"/>
          </a:xfrm>
        </p:spPr>
        <p:txBody>
          <a:bodyPr/>
          <a:lstStyle/>
          <a:p>
            <a:r>
              <a:rPr lang="en-GB"/>
              <a:t>STFC Public Engagement Evaluation Framework</a:t>
            </a:r>
          </a:p>
        </p:txBody>
      </p:sp>
      <p:pic>
        <p:nvPicPr>
          <p:cNvPr id="6" name="Picture 5">
            <a:extLst>
              <a:ext uri="{FF2B5EF4-FFF2-40B4-BE49-F238E27FC236}">
                <a16:creationId xmlns:a16="http://schemas.microsoft.com/office/drawing/2014/main" id="{3E0FCB92-6499-0B41-D077-7AB5D1D16AE8}"/>
              </a:ext>
            </a:extLst>
          </p:cNvPr>
          <p:cNvPicPr>
            <a:picLocks noChangeAspect="1"/>
          </p:cNvPicPr>
          <p:nvPr/>
        </p:nvPicPr>
        <p:blipFill>
          <a:blip r:embed="rId3"/>
          <a:stretch>
            <a:fillRect/>
          </a:stretch>
        </p:blipFill>
        <p:spPr>
          <a:xfrm>
            <a:off x="12458938" y="0"/>
            <a:ext cx="4807581" cy="6858000"/>
          </a:xfrm>
          <a:prstGeom prst="rect">
            <a:avLst/>
          </a:prstGeom>
        </p:spPr>
      </p:pic>
      <p:pic>
        <p:nvPicPr>
          <p:cNvPr id="15" name="Picture 14">
            <a:extLst>
              <a:ext uri="{FF2B5EF4-FFF2-40B4-BE49-F238E27FC236}">
                <a16:creationId xmlns:a16="http://schemas.microsoft.com/office/drawing/2014/main" id="{2868067B-B17B-19B8-50F4-7355AD7DD12F}"/>
              </a:ext>
            </a:extLst>
          </p:cNvPr>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6837359" y="2404872"/>
            <a:ext cx="4996480" cy="4453128"/>
          </a:xfrm>
          <a:prstGeom prst="rect">
            <a:avLst/>
          </a:prstGeom>
        </p:spPr>
      </p:pic>
      <p:sp>
        <p:nvSpPr>
          <p:cNvPr id="18" name="TextBox 17">
            <a:extLst>
              <a:ext uri="{FF2B5EF4-FFF2-40B4-BE49-F238E27FC236}">
                <a16:creationId xmlns:a16="http://schemas.microsoft.com/office/drawing/2014/main" id="{CBE69B4C-0807-E970-6E0D-7F33DB8CD91D}"/>
              </a:ext>
            </a:extLst>
          </p:cNvPr>
          <p:cNvSpPr txBox="1"/>
          <p:nvPr/>
        </p:nvSpPr>
        <p:spPr>
          <a:xfrm>
            <a:off x="4681632" y="3351384"/>
            <a:ext cx="2242352" cy="1538883"/>
          </a:xfrm>
          <a:prstGeom prst="rect">
            <a:avLst/>
          </a:prstGeom>
          <a:solidFill>
            <a:srgbClr val="FBFBFB"/>
          </a:solidFill>
        </p:spPr>
        <p:txBody>
          <a:bodyPr wrap="square" rtlCol="0">
            <a:spAutoFit/>
          </a:bodyPr>
          <a:lstStyle/>
          <a:p>
            <a:r>
              <a:rPr lang="en-GB" b="1">
                <a:solidFill>
                  <a:schemeClr val="accent1"/>
                </a:solidFill>
                <a:latin typeface="Bahnschrift SemiBold" panose="020B0502040204020203" pitchFamily="34" charset="0"/>
              </a:rPr>
              <a:t>Review</a:t>
            </a:r>
          </a:p>
          <a:p>
            <a:pPr marL="285750" indent="-285750">
              <a:buFont typeface="Arial" panose="020B0604020202020204" pitchFamily="34" charset="0"/>
              <a:buChar char="•"/>
            </a:pPr>
            <a:r>
              <a:rPr lang="en-GB" sz="1600"/>
              <a:t>Collate and review data</a:t>
            </a:r>
          </a:p>
          <a:p>
            <a:pPr marL="285750" indent="-285750">
              <a:buFont typeface="Arial" panose="020B0604020202020204" pitchFamily="34" charset="0"/>
              <a:buChar char="•"/>
            </a:pPr>
            <a:r>
              <a:rPr lang="en-GB" sz="1600"/>
              <a:t>Make programme recommendations</a:t>
            </a:r>
            <a:endParaRPr lang="en-GB" sz="1600" b="1">
              <a:solidFill>
                <a:srgbClr val="4C576C"/>
              </a:solidFill>
            </a:endParaRPr>
          </a:p>
          <a:p>
            <a:endParaRPr lang="en-GB" sz="1200" b="1">
              <a:solidFill>
                <a:srgbClr val="4C576C"/>
              </a:solidFill>
            </a:endParaRPr>
          </a:p>
        </p:txBody>
      </p:sp>
      <p:sp>
        <p:nvSpPr>
          <p:cNvPr id="22" name="TextBox 21">
            <a:extLst>
              <a:ext uri="{FF2B5EF4-FFF2-40B4-BE49-F238E27FC236}">
                <a16:creationId xmlns:a16="http://schemas.microsoft.com/office/drawing/2014/main" id="{2D4FC666-EEDD-968D-3E0A-DFA03C1C4DEF}"/>
              </a:ext>
            </a:extLst>
          </p:cNvPr>
          <p:cNvSpPr txBox="1"/>
          <p:nvPr/>
        </p:nvSpPr>
        <p:spPr>
          <a:xfrm>
            <a:off x="9799773" y="2840770"/>
            <a:ext cx="2392227" cy="1754326"/>
          </a:xfrm>
          <a:prstGeom prst="rect">
            <a:avLst/>
          </a:prstGeom>
          <a:solidFill>
            <a:srgbClr val="FBFBFB"/>
          </a:solidFill>
        </p:spPr>
        <p:txBody>
          <a:bodyPr wrap="square" rtlCol="0">
            <a:spAutoFit/>
          </a:bodyPr>
          <a:lstStyle/>
          <a:p>
            <a:r>
              <a:rPr lang="en-GB" b="1">
                <a:solidFill>
                  <a:schemeClr val="accent1"/>
                </a:solidFill>
                <a:latin typeface="Bahnschrift SemiBold" panose="020B0502040204020203" pitchFamily="34" charset="0"/>
              </a:rPr>
              <a:t>Plan</a:t>
            </a:r>
            <a:endParaRPr lang="en-GB"/>
          </a:p>
          <a:p>
            <a:pPr marL="285750" indent="-285750">
              <a:buFont typeface="Arial" panose="020B0604020202020204" pitchFamily="34" charset="0"/>
              <a:buChar char="•"/>
            </a:pPr>
            <a:r>
              <a:rPr lang="en-GB"/>
              <a:t>Implement programme recommendations</a:t>
            </a:r>
          </a:p>
          <a:p>
            <a:pPr marL="285750" indent="-285750">
              <a:buFont typeface="Arial" panose="020B0604020202020204" pitchFamily="34" charset="0"/>
              <a:buChar char="•"/>
            </a:pPr>
            <a:r>
              <a:rPr lang="en-GB"/>
              <a:t>Plan for the upcoming year</a:t>
            </a:r>
          </a:p>
        </p:txBody>
      </p:sp>
      <p:sp>
        <p:nvSpPr>
          <p:cNvPr id="23" name="TextBox 22">
            <a:extLst>
              <a:ext uri="{FF2B5EF4-FFF2-40B4-BE49-F238E27FC236}">
                <a16:creationId xmlns:a16="http://schemas.microsoft.com/office/drawing/2014/main" id="{0AF195E8-9C8B-10EE-05A9-025D869BA171}"/>
              </a:ext>
            </a:extLst>
          </p:cNvPr>
          <p:cNvSpPr txBox="1"/>
          <p:nvPr/>
        </p:nvSpPr>
        <p:spPr>
          <a:xfrm>
            <a:off x="6658709" y="5551918"/>
            <a:ext cx="3201361" cy="1200329"/>
          </a:xfrm>
          <a:prstGeom prst="rect">
            <a:avLst/>
          </a:prstGeom>
          <a:solidFill>
            <a:srgbClr val="FBFBFB"/>
          </a:solidFill>
        </p:spPr>
        <p:txBody>
          <a:bodyPr wrap="square" rtlCol="0">
            <a:spAutoFit/>
          </a:bodyPr>
          <a:lstStyle/>
          <a:p>
            <a:r>
              <a:rPr lang="en-GB" b="1">
                <a:solidFill>
                  <a:schemeClr val="accent1"/>
                </a:solidFill>
                <a:latin typeface="Bahnschrift SemiBold" panose="020B0502040204020203" pitchFamily="34" charset="0"/>
              </a:rPr>
              <a:t>Do</a:t>
            </a:r>
            <a:endParaRPr lang="en-GB"/>
          </a:p>
          <a:p>
            <a:pPr marL="285750" indent="-285750">
              <a:buFont typeface="Arial" panose="020B0604020202020204" pitchFamily="34" charset="0"/>
              <a:buChar char="•"/>
            </a:pPr>
            <a:r>
              <a:rPr lang="en-GB"/>
              <a:t>Deliver public engagement activities</a:t>
            </a:r>
          </a:p>
          <a:p>
            <a:pPr marL="285750" indent="-285750">
              <a:buFont typeface="Arial" panose="020B0604020202020204" pitchFamily="34" charset="0"/>
              <a:buChar char="•"/>
            </a:pPr>
            <a:r>
              <a:rPr lang="en-GB"/>
              <a:t>Collect Data</a:t>
            </a:r>
          </a:p>
        </p:txBody>
      </p:sp>
      <p:sp>
        <p:nvSpPr>
          <p:cNvPr id="2" name="TextBox 1">
            <a:extLst>
              <a:ext uri="{FF2B5EF4-FFF2-40B4-BE49-F238E27FC236}">
                <a16:creationId xmlns:a16="http://schemas.microsoft.com/office/drawing/2014/main" id="{92C7E78B-0DC2-C179-7C5C-31DFEC7D3276}"/>
              </a:ext>
            </a:extLst>
          </p:cNvPr>
          <p:cNvSpPr txBox="1"/>
          <p:nvPr/>
        </p:nvSpPr>
        <p:spPr>
          <a:xfrm>
            <a:off x="365760" y="1239252"/>
            <a:ext cx="9494309" cy="2139047"/>
          </a:xfrm>
          <a:prstGeom prst="rect">
            <a:avLst/>
          </a:prstGeom>
          <a:noFill/>
        </p:spPr>
        <p:txBody>
          <a:bodyPr wrap="square" rtlCol="0">
            <a:spAutoFit/>
          </a:bodyPr>
          <a:lstStyle/>
          <a:p>
            <a:pPr>
              <a:spcAft>
                <a:spcPts val="600"/>
              </a:spcAft>
            </a:pPr>
            <a:r>
              <a:rPr lang="en-GB" b="1">
                <a:solidFill>
                  <a:schemeClr val="accent1"/>
                </a:solidFill>
                <a:latin typeface="Bahnschrift SemiBold" panose="020B0502040204020203" pitchFamily="34" charset="0"/>
              </a:rPr>
              <a:t>In participating in the RAL and DL Particle Physics Masterclass programmes, students will:</a:t>
            </a:r>
          </a:p>
          <a:p>
            <a:pPr marL="182563" indent="-182563">
              <a:buFont typeface="Wingdings" panose="05000000000000000000" pitchFamily="2" charset="2"/>
              <a:buChar char="§"/>
            </a:pPr>
            <a:r>
              <a:rPr lang="en-GB"/>
              <a:t>Feel inspired by STFC science, technology or people.</a:t>
            </a:r>
          </a:p>
          <a:p>
            <a:pPr marL="182563" indent="-182563">
              <a:buFont typeface="Wingdings" panose="05000000000000000000" pitchFamily="2" charset="2"/>
              <a:buChar char="§"/>
            </a:pPr>
            <a:r>
              <a:rPr lang="en-GB"/>
              <a:t>Feel that STEM is relevant to their lives.</a:t>
            </a:r>
          </a:p>
          <a:p>
            <a:pPr marL="182563" indent="-182563">
              <a:buFont typeface="Wingdings" panose="05000000000000000000" pitchFamily="2" charset="2"/>
              <a:buChar char="§"/>
            </a:pPr>
            <a:r>
              <a:rPr lang="en-GB"/>
              <a:t>Seek out further opportunities to engage with STEM.</a:t>
            </a:r>
          </a:p>
          <a:p>
            <a:pPr marL="182563" lvl="3" indent="-182563">
              <a:buFont typeface="Wingdings" panose="05000000000000000000" pitchFamily="2" charset="2"/>
              <a:buChar char="§"/>
            </a:pPr>
            <a:r>
              <a:rPr lang="en-GB" sz="2000"/>
              <a:t>Feel that STEM careers are an option for them.</a:t>
            </a:r>
            <a:endParaRPr lang="en-GB"/>
          </a:p>
          <a:p>
            <a:pPr marL="285750" indent="-285750">
              <a:buFont typeface="Wingdings" panose="05000000000000000000" pitchFamily="2" charset="2"/>
              <a:buChar char="§"/>
            </a:pPr>
            <a:endParaRPr lang="en-GB"/>
          </a:p>
          <a:p>
            <a:endParaRPr lang="en-GB"/>
          </a:p>
        </p:txBody>
      </p:sp>
    </p:spTree>
    <p:extLst>
      <p:ext uri="{BB962C8B-B14F-4D97-AF65-F5344CB8AC3E}">
        <p14:creationId xmlns:p14="http://schemas.microsoft.com/office/powerpoint/2010/main" val="2902357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FAC93927-D9C2-77CF-F358-EFB554C76698}"/>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C5B88BC2-DBB3-429A-7FF4-AEE2F6968115}"/>
              </a:ext>
            </a:extLst>
          </p:cNvPr>
          <p:cNvSpPr>
            <a:spLocks noGrp="1"/>
          </p:cNvSpPr>
          <p:nvPr>
            <p:ph type="body" sz="quarter" idx="10"/>
          </p:nvPr>
        </p:nvSpPr>
        <p:spPr>
          <a:xfrm>
            <a:off x="442913" y="4583427"/>
            <a:ext cx="6148388" cy="769441"/>
          </a:xfrm>
        </p:spPr>
        <p:txBody>
          <a:bodyPr/>
          <a:lstStyle/>
          <a:p>
            <a:r>
              <a:rPr lang="en-US"/>
              <a:t>Online Engagement</a:t>
            </a:r>
          </a:p>
        </p:txBody>
      </p:sp>
    </p:spTree>
    <p:extLst>
      <p:ext uri="{BB962C8B-B14F-4D97-AF65-F5344CB8AC3E}">
        <p14:creationId xmlns:p14="http://schemas.microsoft.com/office/powerpoint/2010/main" val="3615370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415C11-4191-731C-ACA0-06FBC67C8E2F}"/>
              </a:ext>
            </a:extLst>
          </p:cNvPr>
          <p:cNvSpPr>
            <a:spLocks noGrp="1"/>
          </p:cNvSpPr>
          <p:nvPr>
            <p:ph type="title" idx="4294967295"/>
          </p:nvPr>
        </p:nvSpPr>
        <p:spPr>
          <a:xfrm>
            <a:off x="442913" y="441325"/>
            <a:ext cx="6818289" cy="701731"/>
          </a:xfrm>
        </p:spPr>
        <p:txBody>
          <a:bodyPr/>
          <a:lstStyle/>
          <a:p>
            <a:r>
              <a:rPr lang="en-GB"/>
              <a:t>Improving online engagement</a:t>
            </a:r>
          </a:p>
        </p:txBody>
      </p:sp>
      <p:pic>
        <p:nvPicPr>
          <p:cNvPr id="21" name="Picture 20">
            <a:extLst>
              <a:ext uri="{FF2B5EF4-FFF2-40B4-BE49-F238E27FC236}">
                <a16:creationId xmlns:a16="http://schemas.microsoft.com/office/drawing/2014/main" id="{8F870D09-E917-54C3-BFC7-7A489888D009}"/>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061503" y="5395979"/>
            <a:ext cx="940088" cy="313363"/>
          </a:xfrm>
          <a:prstGeom prst="rect">
            <a:avLst/>
          </a:prstGeom>
        </p:spPr>
      </p:pic>
      <p:sp>
        <p:nvSpPr>
          <p:cNvPr id="22" name="Content Placeholder 11">
            <a:extLst>
              <a:ext uri="{FF2B5EF4-FFF2-40B4-BE49-F238E27FC236}">
                <a16:creationId xmlns:a16="http://schemas.microsoft.com/office/drawing/2014/main" id="{7CD9E028-4720-7EB0-2E5F-7D6CA1B97A37}"/>
              </a:ext>
            </a:extLst>
          </p:cNvPr>
          <p:cNvSpPr txBox="1">
            <a:spLocks/>
          </p:cNvSpPr>
          <p:nvPr/>
        </p:nvSpPr>
        <p:spPr>
          <a:xfrm>
            <a:off x="447624" y="1400231"/>
            <a:ext cx="11301463" cy="3031599"/>
          </a:xfrm>
          <a:prstGeom prst="rect">
            <a:avLst/>
          </a:prstGeom>
          <a:noFill/>
        </p:spPr>
        <p:txBody>
          <a:bodyPr vert="horz" wrap="square" lIns="0" tIns="45720" rIns="0" bIns="45720" rtlCol="0">
            <a:spAutoFit/>
          </a:bodyPr>
          <a:lstStyle>
            <a:lvl1pPr marL="0" indent="0" algn="l" defTabSz="914400" rtl="0" eaLnBrk="1" latinLnBrk="0" hangingPunct="1">
              <a:lnSpc>
                <a:spcPct val="100000"/>
              </a:lnSpc>
              <a:spcBef>
                <a:spcPts val="1000"/>
              </a:spcBef>
              <a:buClr>
                <a:schemeClr val="accent1"/>
              </a:buClr>
              <a:buFontTx/>
              <a:buNone/>
              <a:tabLst/>
              <a:defRPr sz="2800" b="0" i="0" kern="1200">
                <a:solidFill>
                  <a:schemeClr val="tx2"/>
                </a:solidFill>
                <a:latin typeface="Bahnschrift Light" panose="020B0502040204020203" pitchFamily="34" charset="0"/>
                <a:ea typeface="+mn-ea"/>
                <a:cs typeface="+mn-cs"/>
              </a:defRPr>
            </a:lvl1pPr>
            <a:lvl2pPr marL="0" indent="0" algn="l" defTabSz="914400" rtl="0" eaLnBrk="1" latinLnBrk="0" hangingPunct="1">
              <a:lnSpc>
                <a:spcPct val="100000"/>
              </a:lnSpc>
              <a:spcBef>
                <a:spcPts val="500"/>
              </a:spcBef>
              <a:buClr>
                <a:schemeClr val="accent1"/>
              </a:buClr>
              <a:buFontTx/>
              <a:buNone/>
              <a:tabLst/>
              <a:defRPr sz="2400" b="0" i="0" kern="1200">
                <a:solidFill>
                  <a:schemeClr val="tx2"/>
                </a:solidFill>
                <a:latin typeface="Bahnschrift Light" panose="020B0502040204020203" pitchFamily="34" charset="0"/>
                <a:ea typeface="+mn-ea"/>
                <a:cs typeface="+mn-cs"/>
              </a:defRPr>
            </a:lvl2pPr>
            <a:lvl3pPr marL="0" indent="0" algn="l" defTabSz="914400" rtl="0" eaLnBrk="1" latinLnBrk="0" hangingPunct="1">
              <a:lnSpc>
                <a:spcPct val="100000"/>
              </a:lnSpc>
              <a:spcBef>
                <a:spcPts val="500"/>
              </a:spcBef>
              <a:buClr>
                <a:schemeClr val="accent1"/>
              </a:buClr>
              <a:buFontTx/>
              <a:buNone/>
              <a:tabLst/>
              <a:defRPr sz="2000" b="0" i="0" kern="1200">
                <a:solidFill>
                  <a:schemeClr val="tx2"/>
                </a:solidFill>
                <a:latin typeface="Bahnschrift Light" panose="020B0502040204020203" pitchFamily="34" charset="0"/>
                <a:ea typeface="+mn-ea"/>
                <a:cs typeface="+mn-cs"/>
              </a:defRPr>
            </a:lvl3pPr>
            <a:lvl4pPr marL="0" indent="0" algn="l" defTabSz="914400" rtl="0" eaLnBrk="1" latinLnBrk="0" hangingPunct="1">
              <a:lnSpc>
                <a:spcPct val="100000"/>
              </a:lnSpc>
              <a:spcBef>
                <a:spcPts val="500"/>
              </a:spcBef>
              <a:buClr>
                <a:schemeClr val="accent1"/>
              </a:buClr>
              <a:buFontTx/>
              <a:buNone/>
              <a:tabLst/>
              <a:defRPr sz="1800" b="0" i="0" kern="1200">
                <a:solidFill>
                  <a:schemeClr val="tx2"/>
                </a:solidFill>
                <a:latin typeface="Bahnschrift Light" panose="020B0502040204020203" pitchFamily="34" charset="0"/>
                <a:ea typeface="+mn-ea"/>
                <a:cs typeface="+mn-cs"/>
              </a:defRPr>
            </a:lvl4pPr>
            <a:lvl5pPr marL="0" indent="0" algn="l" defTabSz="914400" rtl="0" eaLnBrk="1" latinLnBrk="0" hangingPunct="1">
              <a:lnSpc>
                <a:spcPct val="100000"/>
              </a:lnSpc>
              <a:spcBef>
                <a:spcPts val="500"/>
              </a:spcBef>
              <a:buClr>
                <a:schemeClr val="accent1"/>
              </a:buClr>
              <a:buFontTx/>
              <a:buNone/>
              <a:tabLst/>
              <a:defRPr sz="1600" b="0" i="0" kern="1200">
                <a:solidFill>
                  <a:schemeClr val="tx2"/>
                </a:solidFill>
                <a:latin typeface="Bahnschrift Ligh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en-GB" sz="2400"/>
              <a:t>Challenge</a:t>
            </a:r>
            <a:endParaRPr lang="en-GB" sz="2000"/>
          </a:p>
          <a:p>
            <a:pPr marL="180975" lvl="3" indent="-180975">
              <a:buFont typeface="Wingdings" panose="05000000000000000000" pitchFamily="2" charset="2"/>
              <a:buChar char="§"/>
            </a:pPr>
            <a:r>
              <a:rPr lang="en-GB"/>
              <a:t>Many students are reluctant to ask questions publicly.</a:t>
            </a:r>
          </a:p>
          <a:p>
            <a:pPr marL="180975" lvl="3" indent="-180975">
              <a:spcAft>
                <a:spcPts val="1200"/>
              </a:spcAft>
              <a:buFont typeface="Wingdings" panose="05000000000000000000" pitchFamily="2" charset="2"/>
              <a:buChar char="§"/>
            </a:pPr>
            <a:r>
              <a:rPr lang="en-GB"/>
              <a:t>Masterclasses events typically generated 10-15 questions across the day.</a:t>
            </a:r>
            <a:endParaRPr lang="en-GB" sz="2000"/>
          </a:p>
          <a:p>
            <a:pPr lvl="3"/>
            <a:r>
              <a:rPr lang="en-GB" sz="2400"/>
              <a:t>What Changed?</a:t>
            </a:r>
          </a:p>
          <a:p>
            <a:pPr marL="180975" lvl="3" indent="-180975">
              <a:buFont typeface="Wingdings" panose="05000000000000000000" pitchFamily="2" charset="2"/>
              <a:buChar char="§"/>
            </a:pPr>
            <a:r>
              <a:rPr lang="en-GB"/>
              <a:t>During COVID-19, delivery moved online via Zoom, enabling online text-based Q/A.</a:t>
            </a:r>
          </a:p>
          <a:p>
            <a:pPr marL="180975" lvl="3" indent="-180975">
              <a:buFont typeface="Wingdings" panose="05000000000000000000" pitchFamily="2" charset="2"/>
              <a:buChar char="§"/>
            </a:pPr>
            <a:r>
              <a:rPr lang="en-GB"/>
              <a:t>Question volume increased to around 4× previous levels, suggesting students were more comfortable engaging digitally.</a:t>
            </a:r>
          </a:p>
          <a:p>
            <a:pPr marL="180975" lvl="3" indent="-180975">
              <a:buFont typeface="Wingdings" panose="05000000000000000000" pitchFamily="2" charset="2"/>
              <a:buChar char="§"/>
            </a:pPr>
            <a:r>
              <a:rPr lang="en-GB" err="1"/>
              <a:t>Slido</a:t>
            </a:r>
            <a:r>
              <a:rPr lang="en-GB"/>
              <a:t> was introduced to manage Q&amp;A and provide a consistent tool for both online and in-person events.</a:t>
            </a:r>
            <a:endParaRPr lang="en-US"/>
          </a:p>
        </p:txBody>
      </p:sp>
      <p:sp>
        <p:nvSpPr>
          <p:cNvPr id="29" name="TextBox 28">
            <a:extLst>
              <a:ext uri="{FF2B5EF4-FFF2-40B4-BE49-F238E27FC236}">
                <a16:creationId xmlns:a16="http://schemas.microsoft.com/office/drawing/2014/main" id="{FABE0410-43B7-6BDC-D007-ED35AEE253EE}"/>
              </a:ext>
            </a:extLst>
          </p:cNvPr>
          <p:cNvSpPr txBox="1"/>
          <p:nvPr/>
        </p:nvSpPr>
        <p:spPr>
          <a:xfrm>
            <a:off x="5255447" y="5201510"/>
            <a:ext cx="6648450" cy="1015663"/>
          </a:xfrm>
          <a:prstGeom prst="rect">
            <a:avLst/>
          </a:prstGeom>
          <a:noFill/>
        </p:spPr>
        <p:txBody>
          <a:bodyPr wrap="square" numCol="3" rtlCol="0">
            <a:spAutoFit/>
          </a:bodyPr>
          <a:lstStyle/>
          <a:p>
            <a:pPr algn="ctr"/>
            <a:r>
              <a:rPr lang="en-GB">
                <a:latin typeface="Century Gothic" panose="020B0502020202020204" pitchFamily="34" charset="0"/>
              </a:rPr>
              <a:t>Total Participants</a:t>
            </a:r>
          </a:p>
          <a:p>
            <a:pPr algn="ctr"/>
            <a:r>
              <a:rPr lang="en-GB" sz="2400" b="1">
                <a:latin typeface="Century Gothic" panose="020B0502020202020204" pitchFamily="34" charset="0"/>
              </a:rPr>
              <a:t>172</a:t>
            </a:r>
          </a:p>
          <a:p>
            <a:pPr algn="ctr"/>
            <a:endParaRPr lang="en-GB">
              <a:latin typeface="Century Gothic" panose="020B0502020202020204" pitchFamily="34" charset="0"/>
            </a:endParaRPr>
          </a:p>
          <a:p>
            <a:pPr algn="ctr"/>
            <a:r>
              <a:rPr lang="en-GB">
                <a:latin typeface="Century Gothic" panose="020B0502020202020204" pitchFamily="34" charset="0"/>
              </a:rPr>
              <a:t>Total Questions</a:t>
            </a:r>
          </a:p>
          <a:p>
            <a:pPr algn="ctr"/>
            <a:r>
              <a:rPr lang="en-GB" sz="2400" b="1">
                <a:latin typeface="Century Gothic" panose="020B0502020202020204" pitchFamily="34" charset="0"/>
              </a:rPr>
              <a:t>126</a:t>
            </a:r>
          </a:p>
          <a:p>
            <a:pPr algn="ctr"/>
            <a:endParaRPr lang="en-GB">
              <a:latin typeface="Century Gothic" panose="020B0502020202020204" pitchFamily="34" charset="0"/>
            </a:endParaRPr>
          </a:p>
          <a:p>
            <a:pPr algn="ctr"/>
            <a:r>
              <a:rPr lang="en-GB">
                <a:latin typeface="Century Gothic" panose="020B0502020202020204" pitchFamily="34" charset="0"/>
              </a:rPr>
              <a:t>Named authors</a:t>
            </a:r>
          </a:p>
          <a:p>
            <a:pPr algn="ctr"/>
            <a:r>
              <a:rPr lang="en-GB" sz="2400" b="1">
                <a:latin typeface="Century Gothic" panose="020B0502020202020204" pitchFamily="34" charset="0"/>
              </a:rPr>
              <a:t>51</a:t>
            </a:r>
            <a:endParaRPr lang="en-GB" b="1">
              <a:latin typeface="Century Gothic" panose="020B0502020202020204" pitchFamily="34" charset="0"/>
            </a:endParaRPr>
          </a:p>
        </p:txBody>
      </p:sp>
      <p:sp>
        <p:nvSpPr>
          <p:cNvPr id="30" name="TextBox 29">
            <a:extLst>
              <a:ext uri="{FF2B5EF4-FFF2-40B4-BE49-F238E27FC236}">
                <a16:creationId xmlns:a16="http://schemas.microsoft.com/office/drawing/2014/main" id="{6EF7F2E1-907E-7701-1A9F-99183FCFAE08}"/>
              </a:ext>
            </a:extLst>
          </p:cNvPr>
          <p:cNvSpPr txBox="1"/>
          <p:nvPr/>
        </p:nvSpPr>
        <p:spPr>
          <a:xfrm>
            <a:off x="3162301" y="6114018"/>
            <a:ext cx="8796394" cy="369332"/>
          </a:xfrm>
          <a:prstGeom prst="rect">
            <a:avLst/>
          </a:prstGeom>
          <a:noFill/>
        </p:spPr>
        <p:txBody>
          <a:bodyPr wrap="square" numCol="1" rtlCol="0">
            <a:spAutoFit/>
          </a:bodyPr>
          <a:lstStyle/>
          <a:p>
            <a:pPr algn="ctr"/>
            <a:r>
              <a:rPr lang="en-GB">
                <a:latin typeface="Century Gothic" panose="020B0502020202020204" pitchFamily="34" charset="0"/>
              </a:rPr>
              <a:t>Stats taken from Online Particle Physics Masterclass - Tuesday 10 March 2026</a:t>
            </a:r>
            <a:endParaRPr lang="en-GB" b="1">
              <a:latin typeface="Century Gothic" panose="020B0502020202020204" pitchFamily="34" charset="0"/>
            </a:endParaRPr>
          </a:p>
        </p:txBody>
      </p:sp>
    </p:spTree>
    <p:extLst>
      <p:ext uri="{BB962C8B-B14F-4D97-AF65-F5344CB8AC3E}">
        <p14:creationId xmlns:p14="http://schemas.microsoft.com/office/powerpoint/2010/main" val="793286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EAE38-6BC4-36A5-1042-B1527A12FC2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2827CD6-B1EF-1194-91AE-A826D7B2EBFA}"/>
              </a:ext>
            </a:extLst>
          </p:cNvPr>
          <p:cNvSpPr>
            <a:spLocks noGrp="1"/>
          </p:cNvSpPr>
          <p:nvPr>
            <p:ph type="title" idx="4294967295"/>
          </p:nvPr>
        </p:nvSpPr>
        <p:spPr>
          <a:xfrm>
            <a:off x="442913" y="441325"/>
            <a:ext cx="6818289" cy="701731"/>
          </a:xfrm>
        </p:spPr>
        <p:txBody>
          <a:bodyPr/>
          <a:lstStyle/>
          <a:p>
            <a:r>
              <a:rPr lang="en-GB"/>
              <a:t>Improving online engagement</a:t>
            </a:r>
          </a:p>
        </p:txBody>
      </p:sp>
      <p:sp>
        <p:nvSpPr>
          <p:cNvPr id="22" name="Content Placeholder 11">
            <a:extLst>
              <a:ext uri="{FF2B5EF4-FFF2-40B4-BE49-F238E27FC236}">
                <a16:creationId xmlns:a16="http://schemas.microsoft.com/office/drawing/2014/main" id="{3F5E2401-C5C9-1197-691C-176E91FC7AD3}"/>
              </a:ext>
            </a:extLst>
          </p:cNvPr>
          <p:cNvSpPr txBox="1">
            <a:spLocks/>
          </p:cNvSpPr>
          <p:nvPr/>
        </p:nvSpPr>
        <p:spPr>
          <a:xfrm>
            <a:off x="447624" y="1228781"/>
            <a:ext cx="11468452" cy="3279424"/>
          </a:xfrm>
          <a:prstGeom prst="rect">
            <a:avLst/>
          </a:prstGeom>
          <a:noFill/>
        </p:spPr>
        <p:txBody>
          <a:bodyPr vert="horz" wrap="square" lIns="0" tIns="45720" rIns="0" bIns="45720" numCol="2" rtlCol="0" anchor="t">
            <a:spAutoFit/>
          </a:bodyPr>
          <a:lstStyle>
            <a:lvl1pPr marL="0" indent="0" algn="l" defTabSz="914400" rtl="0" eaLnBrk="1" latinLnBrk="0" hangingPunct="1">
              <a:lnSpc>
                <a:spcPct val="100000"/>
              </a:lnSpc>
              <a:spcBef>
                <a:spcPts val="1000"/>
              </a:spcBef>
              <a:buClr>
                <a:schemeClr val="accent1"/>
              </a:buClr>
              <a:buFontTx/>
              <a:buNone/>
              <a:tabLst/>
              <a:defRPr sz="2800" b="0" i="0" kern="1200">
                <a:solidFill>
                  <a:schemeClr val="tx2"/>
                </a:solidFill>
                <a:latin typeface="Bahnschrift Light" panose="020B0502040204020203" pitchFamily="34" charset="0"/>
                <a:ea typeface="+mn-ea"/>
                <a:cs typeface="+mn-cs"/>
              </a:defRPr>
            </a:lvl1pPr>
            <a:lvl2pPr marL="0" indent="0" algn="l" defTabSz="914400" rtl="0" eaLnBrk="1" latinLnBrk="0" hangingPunct="1">
              <a:lnSpc>
                <a:spcPct val="100000"/>
              </a:lnSpc>
              <a:spcBef>
                <a:spcPts val="500"/>
              </a:spcBef>
              <a:buClr>
                <a:schemeClr val="accent1"/>
              </a:buClr>
              <a:buFontTx/>
              <a:buNone/>
              <a:tabLst/>
              <a:defRPr sz="2400" b="0" i="0" kern="1200">
                <a:solidFill>
                  <a:schemeClr val="tx2"/>
                </a:solidFill>
                <a:latin typeface="Bahnschrift Light" panose="020B0502040204020203" pitchFamily="34" charset="0"/>
                <a:ea typeface="+mn-ea"/>
                <a:cs typeface="+mn-cs"/>
              </a:defRPr>
            </a:lvl2pPr>
            <a:lvl3pPr marL="0" indent="0" algn="l" defTabSz="914400" rtl="0" eaLnBrk="1" latinLnBrk="0" hangingPunct="1">
              <a:lnSpc>
                <a:spcPct val="100000"/>
              </a:lnSpc>
              <a:spcBef>
                <a:spcPts val="500"/>
              </a:spcBef>
              <a:buClr>
                <a:schemeClr val="accent1"/>
              </a:buClr>
              <a:buFontTx/>
              <a:buNone/>
              <a:tabLst/>
              <a:defRPr sz="2000" b="0" i="0" kern="1200">
                <a:solidFill>
                  <a:schemeClr val="tx2"/>
                </a:solidFill>
                <a:latin typeface="Bahnschrift Light" panose="020B0502040204020203" pitchFamily="34" charset="0"/>
                <a:ea typeface="+mn-ea"/>
                <a:cs typeface="+mn-cs"/>
              </a:defRPr>
            </a:lvl3pPr>
            <a:lvl4pPr marL="0" indent="0" algn="l" defTabSz="914400" rtl="0" eaLnBrk="1" latinLnBrk="0" hangingPunct="1">
              <a:lnSpc>
                <a:spcPct val="100000"/>
              </a:lnSpc>
              <a:spcBef>
                <a:spcPts val="500"/>
              </a:spcBef>
              <a:buClr>
                <a:schemeClr val="accent1"/>
              </a:buClr>
              <a:buFontTx/>
              <a:buNone/>
              <a:tabLst/>
              <a:defRPr sz="1800" b="0" i="0" kern="1200">
                <a:solidFill>
                  <a:schemeClr val="tx2"/>
                </a:solidFill>
                <a:latin typeface="Bahnschrift Light" panose="020B0502040204020203" pitchFamily="34" charset="0"/>
                <a:ea typeface="+mn-ea"/>
                <a:cs typeface="+mn-cs"/>
              </a:defRPr>
            </a:lvl4pPr>
            <a:lvl5pPr marL="0" indent="0" algn="l" defTabSz="914400" rtl="0" eaLnBrk="1" latinLnBrk="0" hangingPunct="1">
              <a:lnSpc>
                <a:spcPct val="100000"/>
              </a:lnSpc>
              <a:spcBef>
                <a:spcPts val="500"/>
              </a:spcBef>
              <a:buClr>
                <a:schemeClr val="accent1"/>
              </a:buClr>
              <a:buFontTx/>
              <a:buNone/>
              <a:tabLst/>
              <a:defRPr sz="1600" b="0" i="0" kern="1200">
                <a:solidFill>
                  <a:schemeClr val="tx2"/>
                </a:solidFill>
                <a:latin typeface="Bahnschrift Ligh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en-GB" sz="2400"/>
              <a:t>Impact</a:t>
            </a:r>
          </a:p>
          <a:p>
            <a:pPr marL="342900" lvl="3" indent="-342900">
              <a:buFont typeface="Wingdings" panose="05000000000000000000" pitchFamily="2" charset="2"/>
              <a:buChar char="§"/>
            </a:pPr>
            <a:r>
              <a:rPr lang="en-GB"/>
              <a:t>Increased student participation and interaction.</a:t>
            </a:r>
          </a:p>
          <a:p>
            <a:pPr marL="342900" lvl="3" indent="-342900">
              <a:buFont typeface="Wingdings" panose="05000000000000000000" pitchFamily="2" charset="2"/>
              <a:buChar char="§"/>
            </a:pPr>
            <a:r>
              <a:rPr lang="en-GB"/>
              <a:t>Reduced barriers for quieter or less confident students.</a:t>
            </a:r>
          </a:p>
          <a:p>
            <a:pPr marL="342900" lvl="3" indent="-342900">
              <a:buFont typeface="Wingdings" panose="05000000000000000000" pitchFamily="2" charset="2"/>
              <a:buChar char="§"/>
            </a:pPr>
            <a:r>
              <a:rPr lang="en-GB">
                <a:latin typeface="Bahnschrift Light"/>
              </a:rPr>
              <a:t>Enabled question up-voting.</a:t>
            </a:r>
          </a:p>
          <a:p>
            <a:pPr marL="342900" lvl="3" indent="-342900">
              <a:spcAft>
                <a:spcPts val="600"/>
              </a:spcAft>
              <a:buFont typeface="Wingdings" panose="05000000000000000000" pitchFamily="2" charset="2"/>
              <a:buChar char="§"/>
            </a:pPr>
            <a:r>
              <a:rPr lang="en-GB"/>
              <a:t>Created a more student-led and responsive experience.</a:t>
            </a:r>
          </a:p>
          <a:p>
            <a:pPr marL="342900" lvl="3" indent="-342900">
              <a:spcAft>
                <a:spcPts val="600"/>
              </a:spcAft>
              <a:buFont typeface="Wingdings" panose="05000000000000000000" pitchFamily="2" charset="2"/>
              <a:buChar char="§"/>
            </a:pPr>
            <a:endParaRPr lang="en-GB"/>
          </a:p>
          <a:p>
            <a:pPr marL="342900" lvl="3" indent="-342900">
              <a:spcAft>
                <a:spcPts val="600"/>
              </a:spcAft>
              <a:buFont typeface="Wingdings" panose="05000000000000000000" pitchFamily="2" charset="2"/>
              <a:buChar char="§"/>
            </a:pPr>
            <a:endParaRPr lang="en-GB"/>
          </a:p>
          <a:p>
            <a:pPr lvl="3"/>
            <a:r>
              <a:rPr lang="en-GB" sz="2000"/>
              <a:t>Key Learning</a:t>
            </a:r>
          </a:p>
          <a:p>
            <a:pPr marL="342900" lvl="3" indent="-342900">
              <a:buFont typeface="Wingdings" panose="05000000000000000000" pitchFamily="2" charset="2"/>
              <a:buChar char="§"/>
            </a:pPr>
            <a:r>
              <a:rPr lang="en-GB"/>
              <a:t>Digital engagement tools do not simply capture more questions; they empower more students to participate.</a:t>
            </a:r>
          </a:p>
          <a:p>
            <a:pPr marL="342900" lvl="3" indent="-342900">
              <a:buFont typeface="Wingdings" panose="05000000000000000000" pitchFamily="2" charset="2"/>
              <a:buChar char="§"/>
            </a:pPr>
            <a:r>
              <a:rPr lang="en-GB">
                <a:latin typeface="Bahnschrift Light"/>
              </a:rPr>
              <a:t>Anonymous interaction is not enabled, for safeguarding purposes</a:t>
            </a:r>
            <a:endParaRPr lang="en-GB"/>
          </a:p>
          <a:p>
            <a:pPr marL="342900" lvl="3" indent="-342900">
              <a:buFont typeface="Wingdings" panose="05000000000000000000" pitchFamily="2" charset="2"/>
              <a:buChar char="§"/>
            </a:pPr>
            <a:endParaRPr lang="en-GB"/>
          </a:p>
          <a:p>
            <a:pPr marL="342900" lvl="3" indent="-342900">
              <a:buFont typeface="Wingdings" panose="05000000000000000000" pitchFamily="2" charset="2"/>
              <a:buChar char="§"/>
            </a:pPr>
            <a:endParaRPr lang="en-GB"/>
          </a:p>
          <a:p>
            <a:pPr marL="342900" lvl="3" indent="-342900">
              <a:buFont typeface="Wingdings" panose="05000000000000000000" pitchFamily="2" charset="2"/>
              <a:buChar char="§"/>
            </a:pPr>
            <a:endParaRPr lang="en-US"/>
          </a:p>
        </p:txBody>
      </p:sp>
      <p:pic>
        <p:nvPicPr>
          <p:cNvPr id="4" name="Picture 3">
            <a:extLst>
              <a:ext uri="{FF2B5EF4-FFF2-40B4-BE49-F238E27FC236}">
                <a16:creationId xmlns:a16="http://schemas.microsoft.com/office/drawing/2014/main" id="{50EAEA0C-DC3E-712B-AC11-E839A53D8570}"/>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0" y="4061881"/>
            <a:ext cx="12192000" cy="2799806"/>
          </a:xfrm>
          <a:prstGeom prst="rect">
            <a:avLst/>
          </a:prstGeom>
        </p:spPr>
      </p:pic>
      <p:sp>
        <p:nvSpPr>
          <p:cNvPr id="5" name="Rectangle 4">
            <a:extLst>
              <a:ext uri="{FF2B5EF4-FFF2-40B4-BE49-F238E27FC236}">
                <a16:creationId xmlns:a16="http://schemas.microsoft.com/office/drawing/2014/main" id="{4C33F55D-D525-662D-BFD4-8B299E50F35C}"/>
              </a:ext>
            </a:extLst>
          </p:cNvPr>
          <p:cNvSpPr/>
          <p:nvPr/>
        </p:nvSpPr>
        <p:spPr>
          <a:xfrm>
            <a:off x="581025" y="3952875"/>
            <a:ext cx="10953750" cy="45719"/>
          </a:xfrm>
          <a:prstGeom prst="rect">
            <a:avLst/>
          </a:prstGeom>
          <a:solidFill>
            <a:srgbClr val="E5E5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0956951"/>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6783C798-DECA-9CA6-88EE-E108B7E0BB40}"/>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FC63D62F-EBFB-FE4C-718E-67F092EE6C27}"/>
              </a:ext>
            </a:extLst>
          </p:cNvPr>
          <p:cNvSpPr>
            <a:spLocks noGrp="1"/>
          </p:cNvSpPr>
          <p:nvPr>
            <p:ph type="body" sz="quarter" idx="10"/>
          </p:nvPr>
        </p:nvSpPr>
        <p:spPr>
          <a:xfrm>
            <a:off x="442913" y="3906318"/>
            <a:ext cx="6148388" cy="1446550"/>
          </a:xfrm>
        </p:spPr>
        <p:txBody>
          <a:bodyPr/>
          <a:lstStyle/>
          <a:p>
            <a:r>
              <a:rPr lang="en-US"/>
              <a:t>Masterclasses at Daresbury</a:t>
            </a:r>
          </a:p>
        </p:txBody>
      </p:sp>
    </p:spTree>
    <p:extLst>
      <p:ext uri="{BB962C8B-B14F-4D97-AF65-F5344CB8AC3E}">
        <p14:creationId xmlns:p14="http://schemas.microsoft.com/office/powerpoint/2010/main" val="3772938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3174EDC-3866-7E31-25E4-B3B81C23CC9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096000" y="0"/>
            <a:ext cx="6096000" cy="6858000"/>
          </a:xfrm>
          <a:prstGeom prst="rect">
            <a:avLst/>
          </a:prstGeom>
        </p:spPr>
      </p:pic>
      <p:sp>
        <p:nvSpPr>
          <p:cNvPr id="2" name="Title 1">
            <a:extLst>
              <a:ext uri="{FF2B5EF4-FFF2-40B4-BE49-F238E27FC236}">
                <a16:creationId xmlns:a16="http://schemas.microsoft.com/office/drawing/2014/main" id="{CCC98CE2-5ED4-9669-79FA-CA6446055582}"/>
              </a:ext>
            </a:extLst>
          </p:cNvPr>
          <p:cNvSpPr>
            <a:spLocks noGrp="1"/>
          </p:cNvSpPr>
          <p:nvPr>
            <p:ph type="title" idx="4294967295"/>
          </p:nvPr>
        </p:nvSpPr>
        <p:spPr>
          <a:xfrm>
            <a:off x="442913" y="441325"/>
            <a:ext cx="5140325" cy="1311128"/>
          </a:xfrm>
        </p:spPr>
        <p:txBody>
          <a:bodyPr/>
          <a:lstStyle/>
          <a:p>
            <a:r>
              <a:rPr lang="en-GB"/>
              <a:t>Evolving a Successful Programme</a:t>
            </a:r>
            <a:endParaRPr lang="en-US"/>
          </a:p>
        </p:txBody>
      </p:sp>
      <p:grpSp>
        <p:nvGrpSpPr>
          <p:cNvPr id="8" name="Group 7">
            <a:extLst>
              <a:ext uri="{FF2B5EF4-FFF2-40B4-BE49-F238E27FC236}">
                <a16:creationId xmlns:a16="http://schemas.microsoft.com/office/drawing/2014/main" id="{9F61B9F4-FB42-B0C4-BF95-3B6F4F82D59A}"/>
              </a:ext>
            </a:extLst>
          </p:cNvPr>
          <p:cNvGrpSpPr/>
          <p:nvPr/>
        </p:nvGrpSpPr>
        <p:grpSpPr>
          <a:xfrm>
            <a:off x="6096000" y="0"/>
            <a:ext cx="2594184" cy="864000"/>
            <a:chOff x="6096000" y="0"/>
            <a:chExt cx="2594184" cy="864000"/>
          </a:xfrm>
        </p:grpSpPr>
        <p:sp>
          <p:nvSpPr>
            <p:cNvPr id="42" name="Rectangle 41">
              <a:extLst>
                <a:ext uri="{FF2B5EF4-FFF2-40B4-BE49-F238E27FC236}">
                  <a16:creationId xmlns:a16="http://schemas.microsoft.com/office/drawing/2014/main" id="{81C1EBFA-61A6-B649-1FDC-FC4173EF32F7}"/>
                </a:ext>
              </a:extLst>
            </p:cNvPr>
            <p:cNvSpPr/>
            <p:nvPr/>
          </p:nvSpPr>
          <p:spPr>
            <a:xfrm>
              <a:off x="6096000" y="0"/>
              <a:ext cx="864000" cy="863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C2F01DE9-810F-17AB-6BCC-B1596386E7A7}"/>
                </a:ext>
              </a:extLst>
            </p:cNvPr>
            <p:cNvSpPr/>
            <p:nvPr/>
          </p:nvSpPr>
          <p:spPr>
            <a:xfrm>
              <a:off x="6958585" y="0"/>
              <a:ext cx="1731599" cy="864000"/>
            </a:xfrm>
            <a:prstGeom prst="rect">
              <a:avLst/>
            </a:prstGeom>
            <a:gradFill>
              <a:gsLst>
                <a:gs pos="0">
                  <a:schemeClr val="accent3">
                    <a:alpha val="0"/>
                  </a:schemeClr>
                </a:gs>
                <a:gs pos="100000">
                  <a:schemeClr val="accent3">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6A9FDF17-91EC-153D-E93C-F219B07DDD65}"/>
              </a:ext>
            </a:extLst>
          </p:cNvPr>
          <p:cNvGrpSpPr/>
          <p:nvPr/>
        </p:nvGrpSpPr>
        <p:grpSpPr>
          <a:xfrm>
            <a:off x="9598209" y="5131648"/>
            <a:ext cx="2593791" cy="1726353"/>
            <a:chOff x="9598209" y="5131648"/>
            <a:chExt cx="2593791" cy="1726353"/>
          </a:xfrm>
        </p:grpSpPr>
        <p:sp>
          <p:nvSpPr>
            <p:cNvPr id="33" name="Rectangle 32">
              <a:extLst>
                <a:ext uri="{FF2B5EF4-FFF2-40B4-BE49-F238E27FC236}">
                  <a16:creationId xmlns:a16="http://schemas.microsoft.com/office/drawing/2014/main" id="{C0F04CC5-468F-75E1-1063-5869941CBC07}"/>
                </a:ext>
              </a:extLst>
            </p:cNvPr>
            <p:cNvSpPr/>
            <p:nvPr/>
          </p:nvSpPr>
          <p:spPr>
            <a:xfrm>
              <a:off x="11328000" y="5994401"/>
              <a:ext cx="864000" cy="8636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40A20ABA-0867-9BDF-0D3A-55192C07C4DB}"/>
                </a:ext>
              </a:extLst>
            </p:cNvPr>
            <p:cNvSpPr/>
            <p:nvPr/>
          </p:nvSpPr>
          <p:spPr>
            <a:xfrm rot="10800000">
              <a:off x="9598209" y="5993999"/>
              <a:ext cx="1730376" cy="864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DFBC1B9-BC30-7F9A-7C2B-3CEC5B92D323}"/>
                </a:ext>
              </a:extLst>
            </p:cNvPr>
            <p:cNvSpPr/>
            <p:nvPr/>
          </p:nvSpPr>
          <p:spPr>
            <a:xfrm>
              <a:off x="10462327" y="5131648"/>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Content Placeholder 11">
            <a:extLst>
              <a:ext uri="{FF2B5EF4-FFF2-40B4-BE49-F238E27FC236}">
                <a16:creationId xmlns:a16="http://schemas.microsoft.com/office/drawing/2014/main" id="{1EF5F6FA-D28F-9917-3EA1-2719D70E3CD5}"/>
              </a:ext>
            </a:extLst>
          </p:cNvPr>
          <p:cNvSpPr>
            <a:spLocks noGrp="1"/>
          </p:cNvSpPr>
          <p:nvPr>
            <p:ph idx="4294967295"/>
          </p:nvPr>
        </p:nvSpPr>
        <p:spPr>
          <a:xfrm>
            <a:off x="442913" y="1984375"/>
            <a:ext cx="5195888" cy="3683060"/>
          </a:xfrm>
        </p:spPr>
        <p:txBody>
          <a:bodyPr/>
          <a:lstStyle/>
          <a:p>
            <a:pPr lvl="3"/>
            <a:r>
              <a:rPr lang="en-GB" sz="2000" b="1"/>
              <a:t>Daresbury Masterclass 2025</a:t>
            </a:r>
          </a:p>
          <a:p>
            <a:pPr marL="180975" lvl="3" indent="-180975">
              <a:buFont typeface="Wingdings" panose="05000000000000000000" pitchFamily="2" charset="2"/>
              <a:buChar char="§"/>
            </a:pPr>
            <a:r>
              <a:rPr lang="en-GB" sz="2000"/>
              <a:t>85 students attended in person</a:t>
            </a:r>
          </a:p>
          <a:p>
            <a:pPr marL="180975" lvl="3" indent="-180975">
              <a:buFont typeface="Wingdings" panose="05000000000000000000" pitchFamily="2" charset="2"/>
              <a:buChar char="§"/>
            </a:pPr>
            <a:r>
              <a:rPr lang="en-GB" sz="2000"/>
              <a:t>~60 students attended online</a:t>
            </a:r>
          </a:p>
          <a:p>
            <a:pPr marL="180975" lvl="3" indent="-180975">
              <a:buFont typeface="Wingdings" panose="05000000000000000000" pitchFamily="2" charset="2"/>
              <a:buChar char="§"/>
            </a:pPr>
            <a:r>
              <a:rPr lang="en-GB" sz="2000"/>
              <a:t>8 schools involved in each event</a:t>
            </a:r>
          </a:p>
          <a:p>
            <a:pPr marL="180975" lvl="3" indent="-180975">
              <a:buFont typeface="Wingdings" panose="05000000000000000000" pitchFamily="2" charset="2"/>
              <a:buChar char="§"/>
            </a:pPr>
            <a:r>
              <a:rPr lang="en-GB" sz="2000"/>
              <a:t>Satisfaction: 4.63/5 in person</a:t>
            </a:r>
          </a:p>
          <a:p>
            <a:pPr marL="180975" lvl="3" indent="-180975">
              <a:buFont typeface="Wingdings" panose="05000000000000000000" pitchFamily="2" charset="2"/>
              <a:buChar char="§"/>
            </a:pPr>
            <a:r>
              <a:rPr lang="en-GB" sz="2000"/>
              <a:t>Satisfaction: 4.45/5 online</a:t>
            </a:r>
          </a:p>
          <a:p>
            <a:pPr marL="180975" lvl="3" indent="-180975">
              <a:buFont typeface="Wingdings" panose="05000000000000000000" pitchFamily="2" charset="2"/>
              <a:buChar char="§"/>
            </a:pPr>
            <a:r>
              <a:rPr lang="en-GB" sz="2000"/>
              <a:t>94% inspired by the science and technology</a:t>
            </a:r>
          </a:p>
          <a:p>
            <a:pPr marL="180975" lvl="3" indent="-180975">
              <a:buFont typeface="Wingdings" panose="05000000000000000000" pitchFamily="2" charset="2"/>
              <a:buChar char="§"/>
            </a:pPr>
            <a:r>
              <a:rPr lang="en-GB" sz="2000"/>
              <a:t>90% felt STEM careers were an option</a:t>
            </a:r>
          </a:p>
          <a:p>
            <a:pPr marL="180975" lvl="3" indent="-180975">
              <a:buFont typeface="Wingdings" panose="05000000000000000000" pitchFamily="2" charset="2"/>
              <a:buChar char="§"/>
            </a:pPr>
            <a:r>
              <a:rPr lang="en-GB" sz="2000"/>
              <a:t>57% reported being more likely to engage with STEM opportunities</a:t>
            </a:r>
            <a:endParaRPr lang="en-US" sz="2000"/>
          </a:p>
        </p:txBody>
      </p:sp>
    </p:spTree>
    <p:extLst>
      <p:ext uri="{BB962C8B-B14F-4D97-AF65-F5344CB8AC3E}">
        <p14:creationId xmlns:p14="http://schemas.microsoft.com/office/powerpoint/2010/main" val="39025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268365-FCB3-02CB-9A95-04EA187C8B9B}"/>
              </a:ext>
            </a:extLst>
          </p:cNvPr>
          <p:cNvSpPr>
            <a:spLocks noGrp="1"/>
          </p:cNvSpPr>
          <p:nvPr>
            <p:ph type="title"/>
          </p:nvPr>
        </p:nvSpPr>
        <p:spPr/>
        <p:txBody>
          <a:bodyPr/>
          <a:lstStyle/>
          <a:p>
            <a:r>
              <a:rPr lang="en-US"/>
              <a:t>What Evaluation Told Us</a:t>
            </a:r>
          </a:p>
        </p:txBody>
      </p:sp>
      <p:sp>
        <p:nvSpPr>
          <p:cNvPr id="3" name="Content Placeholder 2">
            <a:extLst>
              <a:ext uri="{FF2B5EF4-FFF2-40B4-BE49-F238E27FC236}">
                <a16:creationId xmlns:a16="http://schemas.microsoft.com/office/drawing/2014/main" id="{7DA87AE1-3334-A571-AFC8-CDAE2667DD74}"/>
              </a:ext>
            </a:extLst>
          </p:cNvPr>
          <p:cNvSpPr>
            <a:spLocks noGrp="1"/>
          </p:cNvSpPr>
          <p:nvPr>
            <p:ph idx="1"/>
          </p:nvPr>
        </p:nvSpPr>
        <p:spPr>
          <a:xfrm>
            <a:off x="442913" y="1484313"/>
            <a:ext cx="11306175" cy="4134465"/>
          </a:xfrm>
        </p:spPr>
        <p:txBody>
          <a:bodyPr/>
          <a:lstStyle/>
          <a:p>
            <a:pPr lvl="0">
              <a:buNone/>
            </a:pPr>
            <a:r>
              <a:rPr lang="en-GB"/>
              <a:t>Participants valued</a:t>
            </a:r>
          </a:p>
          <a:p>
            <a:pPr lvl="0">
              <a:buNone/>
            </a:pPr>
            <a:r>
              <a:rPr lang="en-GB" sz="2000"/>
              <a:t>✅ Tours</a:t>
            </a:r>
          </a:p>
          <a:p>
            <a:pPr lvl="0">
              <a:buNone/>
            </a:pPr>
            <a:r>
              <a:rPr lang="en-GB" sz="2000"/>
              <a:t>✅ Careers engagement</a:t>
            </a:r>
          </a:p>
          <a:p>
            <a:pPr lvl="0">
              <a:buNone/>
            </a:pPr>
            <a:r>
              <a:rPr lang="en-GB" sz="2000"/>
              <a:t>✅ Demonstrations</a:t>
            </a:r>
          </a:p>
          <a:p>
            <a:pPr lvl="0">
              <a:buNone/>
            </a:pPr>
            <a:r>
              <a:rPr lang="en-GB" sz="2000"/>
              <a:t>✅ Expert speakers</a:t>
            </a:r>
          </a:p>
          <a:p>
            <a:pPr lvl="0">
              <a:buNone/>
            </a:pPr>
            <a:endParaRPr lang="en-GB" sz="2000"/>
          </a:p>
          <a:p>
            <a:pPr lvl="0">
              <a:buNone/>
            </a:pPr>
            <a:r>
              <a:rPr lang="en-GB"/>
              <a:t>Participants wanted</a:t>
            </a:r>
          </a:p>
          <a:p>
            <a:pPr marL="342900" lvl="0" indent="-342900">
              <a:buFont typeface="Wingdings" panose="05000000000000000000" pitchFamily="2" charset="2"/>
              <a:buChar char="v"/>
            </a:pPr>
            <a:r>
              <a:rPr lang="en-GB" sz="2000"/>
              <a:t>"More interactive sessions would be great...“</a:t>
            </a:r>
          </a:p>
          <a:p>
            <a:pPr marL="342900" lvl="0" indent="-342900">
              <a:buFont typeface="Wingdings" panose="05000000000000000000" pitchFamily="2" charset="2"/>
              <a:buChar char="v"/>
            </a:pPr>
            <a:r>
              <a:rPr lang="en-GB" sz="2000"/>
              <a:t>"The time from 9.20 till 10.35 was very long..."</a:t>
            </a:r>
            <a:endParaRPr lang="en-US" sz="2000"/>
          </a:p>
        </p:txBody>
      </p:sp>
      <p:pic>
        <p:nvPicPr>
          <p:cNvPr id="7" name="Picture 6">
            <a:extLst>
              <a:ext uri="{FF2B5EF4-FFF2-40B4-BE49-F238E27FC236}">
                <a16:creationId xmlns:a16="http://schemas.microsoft.com/office/drawing/2014/main" id="{C3316DF6-DA8A-190D-1BED-F7F71C9607C7}"/>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355079" y="0"/>
            <a:ext cx="5836921" cy="6858000"/>
          </a:xfrm>
          <a:prstGeom prst="rect">
            <a:avLst/>
          </a:prstGeom>
        </p:spPr>
      </p:pic>
      <p:grpSp>
        <p:nvGrpSpPr>
          <p:cNvPr id="8" name="Group 7">
            <a:extLst>
              <a:ext uri="{FF2B5EF4-FFF2-40B4-BE49-F238E27FC236}">
                <a16:creationId xmlns:a16="http://schemas.microsoft.com/office/drawing/2014/main" id="{8A9ECCC2-0662-13B8-31B7-B9C6F426D53A}"/>
              </a:ext>
            </a:extLst>
          </p:cNvPr>
          <p:cNvGrpSpPr/>
          <p:nvPr/>
        </p:nvGrpSpPr>
        <p:grpSpPr>
          <a:xfrm>
            <a:off x="10464384" y="5129899"/>
            <a:ext cx="1730376" cy="1728101"/>
            <a:chOff x="9598209" y="5129899"/>
            <a:chExt cx="1730376" cy="1728101"/>
          </a:xfrm>
        </p:grpSpPr>
        <p:sp>
          <p:nvSpPr>
            <p:cNvPr id="9" name="Rectangle 8">
              <a:extLst>
                <a:ext uri="{FF2B5EF4-FFF2-40B4-BE49-F238E27FC236}">
                  <a16:creationId xmlns:a16="http://schemas.microsoft.com/office/drawing/2014/main" id="{7A499C5A-6380-FCDC-FD13-9458EBA45E0E}"/>
                </a:ext>
              </a:extLst>
            </p:cNvPr>
            <p:cNvSpPr/>
            <p:nvPr/>
          </p:nvSpPr>
          <p:spPr>
            <a:xfrm rot="10800000">
              <a:off x="9598209" y="5991875"/>
              <a:ext cx="1730376" cy="866125"/>
            </a:xfrm>
            <a:prstGeom prst="rect">
              <a:avLst/>
            </a:prstGeom>
            <a:gradFill>
              <a:gsLst>
                <a:gs pos="0">
                  <a:schemeClr val="accent3">
                    <a:alpha val="0"/>
                  </a:schemeClr>
                </a:gs>
                <a:gs pos="100000">
                  <a:schemeClr val="accent3"/>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FE2A2EC-489C-19A3-9A30-1167E5255D7E}"/>
                </a:ext>
              </a:extLst>
            </p:cNvPr>
            <p:cNvSpPr/>
            <p:nvPr/>
          </p:nvSpPr>
          <p:spPr>
            <a:xfrm>
              <a:off x="10464585" y="5129899"/>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10397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AA0F925-86B0-3EC7-FF5E-2570DCFC99B7}"/>
              </a:ext>
            </a:extLst>
          </p:cNvPr>
          <p:cNvSpPr/>
          <p:nvPr/>
        </p:nvSpPr>
        <p:spPr>
          <a:xfrm>
            <a:off x="6629400" y="4876803"/>
            <a:ext cx="3690257" cy="1661429"/>
          </a:xfrm>
          <a:prstGeom prst="rect">
            <a:avLst/>
          </a:prstGeom>
          <a:solidFill>
            <a:srgbClr val="CCE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974440A-02A0-9D48-DFBB-092C98994E90}"/>
              </a:ext>
            </a:extLst>
          </p:cNvPr>
          <p:cNvSpPr/>
          <p:nvPr/>
        </p:nvSpPr>
        <p:spPr>
          <a:xfrm>
            <a:off x="6629400" y="2024743"/>
            <a:ext cx="5301343" cy="2775857"/>
          </a:xfrm>
          <a:prstGeom prst="rect">
            <a:avLst/>
          </a:prstGeom>
          <a:solidFill>
            <a:srgbClr val="E4C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FEF2DAB9-A883-7065-1F90-471373DBC200}"/>
              </a:ext>
            </a:extLst>
          </p:cNvPr>
          <p:cNvSpPr/>
          <p:nvPr/>
        </p:nvSpPr>
        <p:spPr>
          <a:xfrm>
            <a:off x="348343" y="1942168"/>
            <a:ext cx="4961191" cy="3272089"/>
          </a:xfrm>
          <a:prstGeom prst="rect">
            <a:avLst/>
          </a:prstGeom>
          <a:solidFill>
            <a:srgbClr val="E4C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itle 1">
            <a:extLst>
              <a:ext uri="{FF2B5EF4-FFF2-40B4-BE49-F238E27FC236}">
                <a16:creationId xmlns:a16="http://schemas.microsoft.com/office/drawing/2014/main" id="{24380F39-150B-1151-3540-049B41C98D6A}"/>
              </a:ext>
            </a:extLst>
          </p:cNvPr>
          <p:cNvSpPr>
            <a:spLocks noGrp="1"/>
          </p:cNvSpPr>
          <p:nvPr>
            <p:ph type="title"/>
          </p:nvPr>
        </p:nvSpPr>
        <p:spPr>
          <a:xfrm>
            <a:off x="442912" y="441325"/>
            <a:ext cx="11306175" cy="713978"/>
          </a:xfrm>
        </p:spPr>
        <p:txBody>
          <a:bodyPr/>
          <a:lstStyle/>
          <a:p>
            <a:r>
              <a:rPr lang="en-GB"/>
              <a:t>What Did the 2025 Masterclass Look Like?</a:t>
            </a:r>
            <a:endParaRPr lang="en-US"/>
          </a:p>
        </p:txBody>
      </p:sp>
      <p:sp>
        <p:nvSpPr>
          <p:cNvPr id="14" name="Text Placeholder 2">
            <a:extLst>
              <a:ext uri="{FF2B5EF4-FFF2-40B4-BE49-F238E27FC236}">
                <a16:creationId xmlns:a16="http://schemas.microsoft.com/office/drawing/2014/main" id="{4776E8F5-3E83-AAB8-8149-D2F7F5701FE6}"/>
              </a:ext>
            </a:extLst>
          </p:cNvPr>
          <p:cNvSpPr txBox="1">
            <a:spLocks/>
          </p:cNvSpPr>
          <p:nvPr/>
        </p:nvSpPr>
        <p:spPr>
          <a:xfrm>
            <a:off x="6752273" y="1484313"/>
            <a:ext cx="4961191" cy="5032147"/>
          </a:xfrm>
          <a:prstGeom prst="rect">
            <a:avLst/>
          </a:prstGeom>
        </p:spPr>
        <p:txBody>
          <a:bodyPr vert="horz" wrap="square" lIns="0" tIns="45720" rIns="0" bIns="45720" rtlCol="0">
            <a:spAutoFit/>
          </a:bodyPr>
          <a:lstStyle>
            <a:lvl1pPr marL="0" indent="0" algn="l" defTabSz="914400" rtl="0" eaLnBrk="1" latinLnBrk="0" hangingPunct="1">
              <a:lnSpc>
                <a:spcPct val="100000"/>
              </a:lnSpc>
              <a:spcBef>
                <a:spcPts val="1000"/>
              </a:spcBef>
              <a:buClr>
                <a:schemeClr val="accent1"/>
              </a:buClr>
              <a:buFontTx/>
              <a:buNone/>
              <a:tabLst/>
              <a:defRPr sz="2800" b="0" i="0" kern="1200">
                <a:solidFill>
                  <a:schemeClr val="tx2"/>
                </a:solidFill>
                <a:latin typeface="Bahnschrift Light" panose="020B0502040204020203" pitchFamily="34" charset="0"/>
                <a:ea typeface="+mn-ea"/>
                <a:cs typeface="+mn-cs"/>
              </a:defRPr>
            </a:lvl1pPr>
            <a:lvl2pPr marL="0" indent="0" algn="l" defTabSz="914400" rtl="0" eaLnBrk="1" latinLnBrk="0" hangingPunct="1">
              <a:lnSpc>
                <a:spcPct val="100000"/>
              </a:lnSpc>
              <a:spcBef>
                <a:spcPts val="500"/>
              </a:spcBef>
              <a:buClr>
                <a:schemeClr val="accent1"/>
              </a:buClr>
              <a:buFontTx/>
              <a:buNone/>
              <a:tabLst/>
              <a:defRPr sz="2400" b="0" i="0" kern="1200">
                <a:solidFill>
                  <a:schemeClr val="tx2"/>
                </a:solidFill>
                <a:latin typeface="Bahnschrift Light" panose="020B0502040204020203" pitchFamily="34" charset="0"/>
                <a:ea typeface="+mn-ea"/>
                <a:cs typeface="+mn-cs"/>
              </a:defRPr>
            </a:lvl2pPr>
            <a:lvl3pPr marL="0" indent="0" algn="l" defTabSz="914400" rtl="0" eaLnBrk="1" latinLnBrk="0" hangingPunct="1">
              <a:lnSpc>
                <a:spcPct val="100000"/>
              </a:lnSpc>
              <a:spcBef>
                <a:spcPts val="500"/>
              </a:spcBef>
              <a:buClr>
                <a:schemeClr val="accent1"/>
              </a:buClr>
              <a:buFontTx/>
              <a:buNone/>
              <a:tabLst/>
              <a:defRPr sz="2000" b="0" i="0" kern="1200">
                <a:solidFill>
                  <a:schemeClr val="tx2"/>
                </a:solidFill>
                <a:latin typeface="Bahnschrift Light" panose="020B0502040204020203" pitchFamily="34" charset="0"/>
                <a:ea typeface="+mn-ea"/>
                <a:cs typeface="+mn-cs"/>
              </a:defRPr>
            </a:lvl3pPr>
            <a:lvl4pPr marL="0" indent="0" algn="l" defTabSz="914400" rtl="0" eaLnBrk="1" latinLnBrk="0" hangingPunct="1">
              <a:lnSpc>
                <a:spcPct val="100000"/>
              </a:lnSpc>
              <a:spcBef>
                <a:spcPts val="500"/>
              </a:spcBef>
              <a:buClr>
                <a:schemeClr val="accent1"/>
              </a:buClr>
              <a:buFontTx/>
              <a:buNone/>
              <a:tabLst/>
              <a:defRPr sz="1800" b="0" i="0" kern="1200">
                <a:solidFill>
                  <a:schemeClr val="tx2"/>
                </a:solidFill>
                <a:latin typeface="Bahnschrift Light" panose="020B0502040204020203" pitchFamily="34" charset="0"/>
                <a:ea typeface="+mn-ea"/>
                <a:cs typeface="+mn-cs"/>
              </a:defRPr>
            </a:lvl4pPr>
            <a:lvl5pPr marL="0" indent="0" algn="l" defTabSz="914400" rtl="0" eaLnBrk="1" latinLnBrk="0" hangingPunct="1">
              <a:lnSpc>
                <a:spcPct val="100000"/>
              </a:lnSpc>
              <a:spcBef>
                <a:spcPts val="500"/>
              </a:spcBef>
              <a:buClr>
                <a:schemeClr val="accent1"/>
              </a:buClr>
              <a:buFontTx/>
              <a:buNone/>
              <a:tabLst/>
              <a:defRPr sz="1600" b="0" i="0" kern="1200">
                <a:solidFill>
                  <a:schemeClr val="tx2"/>
                </a:solidFill>
                <a:latin typeface="Bahnschrift Ligh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b="1"/>
              <a:t>In-Person Day</a:t>
            </a:r>
          </a:p>
          <a:p>
            <a:pPr>
              <a:spcBef>
                <a:spcPts val="600"/>
              </a:spcBef>
            </a:pPr>
            <a:r>
              <a:rPr lang="en-US" sz="2400"/>
              <a:t>Presentations</a:t>
            </a:r>
            <a:r>
              <a:rPr lang="en-US" sz="2000"/>
              <a:t>:</a:t>
            </a:r>
          </a:p>
          <a:p>
            <a:pPr marL="180975" indent="-180975">
              <a:spcBef>
                <a:spcPts val="600"/>
              </a:spcBef>
              <a:buFont typeface="Wingdings" panose="05000000000000000000" pitchFamily="2" charset="2"/>
              <a:buChar char="§"/>
            </a:pPr>
            <a:r>
              <a:rPr lang="en-US" sz="2000"/>
              <a:t>Story of Particle Accelerators at DL</a:t>
            </a:r>
          </a:p>
          <a:p>
            <a:pPr marL="180975" indent="-180975">
              <a:spcBef>
                <a:spcPts val="600"/>
              </a:spcBef>
              <a:buFont typeface="Wingdings" panose="05000000000000000000" pitchFamily="2" charset="2"/>
              <a:buChar char="§"/>
            </a:pPr>
            <a:r>
              <a:rPr lang="en-US" sz="2000"/>
              <a:t>Electromagnetism for Accelerators</a:t>
            </a:r>
          </a:p>
          <a:p>
            <a:pPr marL="180975" indent="-180975">
              <a:spcBef>
                <a:spcPts val="600"/>
              </a:spcBef>
              <a:buFont typeface="Wingdings" panose="05000000000000000000" pitchFamily="2" charset="2"/>
              <a:buChar char="§"/>
            </a:pPr>
            <a:r>
              <a:rPr lang="en-US" sz="2000" err="1"/>
              <a:t>Boulby</a:t>
            </a:r>
            <a:r>
              <a:rPr lang="en-US" sz="2000"/>
              <a:t> live link and Virtual Tour</a:t>
            </a:r>
          </a:p>
          <a:p>
            <a:pPr marL="180975" indent="-180975">
              <a:spcBef>
                <a:spcPts val="600"/>
              </a:spcBef>
              <a:buFont typeface="Wingdings" panose="05000000000000000000" pitchFamily="2" charset="2"/>
              <a:buChar char="§"/>
            </a:pPr>
            <a:r>
              <a:rPr lang="en-US" sz="2000"/>
              <a:t>Fred Loebinger lecture “Quarks, Gluons and the Higgs Boson”</a:t>
            </a:r>
          </a:p>
          <a:p>
            <a:pPr marL="180975" indent="-180975">
              <a:spcBef>
                <a:spcPts val="600"/>
              </a:spcBef>
              <a:buFont typeface="Wingdings" panose="05000000000000000000" pitchFamily="2" charset="2"/>
              <a:buChar char="§"/>
            </a:pPr>
            <a:r>
              <a:rPr lang="en-US" sz="2000"/>
              <a:t>CLARA update talk</a:t>
            </a:r>
          </a:p>
          <a:p>
            <a:pPr marL="180975" indent="-180975">
              <a:spcBef>
                <a:spcPts val="600"/>
              </a:spcBef>
            </a:pPr>
            <a:r>
              <a:rPr lang="en-US" sz="1000"/>
              <a:t> </a:t>
            </a:r>
          </a:p>
          <a:p>
            <a:pPr marL="180975" indent="-180975">
              <a:spcBef>
                <a:spcPts val="600"/>
              </a:spcBef>
            </a:pPr>
            <a:r>
              <a:rPr lang="en-US" sz="2400"/>
              <a:t>Activities</a:t>
            </a:r>
          </a:p>
          <a:p>
            <a:pPr marL="180975" indent="-180975">
              <a:spcBef>
                <a:spcPts val="600"/>
              </a:spcBef>
              <a:buFont typeface="Wingdings" panose="05000000000000000000" pitchFamily="2" charset="2"/>
              <a:buChar char="§"/>
            </a:pPr>
            <a:r>
              <a:rPr lang="en-US" sz="2000"/>
              <a:t>3x Facility tours</a:t>
            </a:r>
          </a:p>
          <a:p>
            <a:pPr marL="180975" indent="-180975">
              <a:spcBef>
                <a:spcPts val="600"/>
              </a:spcBef>
              <a:buFont typeface="Wingdings" panose="05000000000000000000" pitchFamily="2" charset="2"/>
              <a:buChar char="§"/>
            </a:pPr>
            <a:r>
              <a:rPr lang="en-US" sz="2000"/>
              <a:t>Accelerator demonstrations</a:t>
            </a:r>
          </a:p>
          <a:p>
            <a:pPr marL="180975" indent="-180975">
              <a:spcBef>
                <a:spcPts val="600"/>
              </a:spcBef>
              <a:buFont typeface="Wingdings" panose="05000000000000000000" pitchFamily="2" charset="2"/>
              <a:buChar char="§"/>
            </a:pPr>
            <a:r>
              <a:rPr lang="en-GB" sz="2000"/>
              <a:t>Early Careers Panel</a:t>
            </a:r>
          </a:p>
        </p:txBody>
      </p:sp>
      <p:sp>
        <p:nvSpPr>
          <p:cNvPr id="17" name="Text Placeholder 2">
            <a:extLst>
              <a:ext uri="{FF2B5EF4-FFF2-40B4-BE49-F238E27FC236}">
                <a16:creationId xmlns:a16="http://schemas.microsoft.com/office/drawing/2014/main" id="{A8033C68-F031-0C23-ECCC-C5EB0016B1B8}"/>
              </a:ext>
            </a:extLst>
          </p:cNvPr>
          <p:cNvSpPr txBox="1">
            <a:spLocks/>
          </p:cNvSpPr>
          <p:nvPr/>
        </p:nvSpPr>
        <p:spPr>
          <a:xfrm>
            <a:off x="442912" y="1484312"/>
            <a:ext cx="4961191" cy="3954929"/>
          </a:xfrm>
          <a:prstGeom prst="rect">
            <a:avLst/>
          </a:prstGeom>
          <a:noFill/>
        </p:spPr>
        <p:txBody>
          <a:bodyPr vert="horz" wrap="square" lIns="0" tIns="45720" rIns="0" bIns="45720" rtlCol="0" anchor="t">
            <a:spAutoFit/>
          </a:bodyPr>
          <a:lstStyle>
            <a:lvl1pPr marL="0" indent="0" algn="l" defTabSz="914400" rtl="0" eaLnBrk="1" latinLnBrk="0" hangingPunct="1">
              <a:lnSpc>
                <a:spcPct val="100000"/>
              </a:lnSpc>
              <a:spcBef>
                <a:spcPts val="1000"/>
              </a:spcBef>
              <a:buClr>
                <a:schemeClr val="accent1"/>
              </a:buClr>
              <a:buFontTx/>
              <a:buNone/>
              <a:tabLst/>
              <a:defRPr sz="2800" b="0" i="0" kern="1200">
                <a:solidFill>
                  <a:schemeClr val="tx2"/>
                </a:solidFill>
                <a:latin typeface="Bahnschrift Light" panose="020B0502040204020203" pitchFamily="34" charset="0"/>
                <a:ea typeface="+mn-ea"/>
                <a:cs typeface="+mn-cs"/>
              </a:defRPr>
            </a:lvl1pPr>
            <a:lvl2pPr marL="0" indent="0" algn="l" defTabSz="914400" rtl="0" eaLnBrk="1" latinLnBrk="0" hangingPunct="1">
              <a:lnSpc>
                <a:spcPct val="100000"/>
              </a:lnSpc>
              <a:spcBef>
                <a:spcPts val="500"/>
              </a:spcBef>
              <a:buClr>
                <a:schemeClr val="accent1"/>
              </a:buClr>
              <a:buFontTx/>
              <a:buNone/>
              <a:tabLst/>
              <a:defRPr sz="2400" b="0" i="0" kern="1200">
                <a:solidFill>
                  <a:schemeClr val="tx2"/>
                </a:solidFill>
                <a:latin typeface="Bahnschrift Light" panose="020B0502040204020203" pitchFamily="34" charset="0"/>
                <a:ea typeface="+mn-ea"/>
                <a:cs typeface="+mn-cs"/>
              </a:defRPr>
            </a:lvl2pPr>
            <a:lvl3pPr marL="0" indent="0" algn="l" defTabSz="914400" rtl="0" eaLnBrk="1" latinLnBrk="0" hangingPunct="1">
              <a:lnSpc>
                <a:spcPct val="100000"/>
              </a:lnSpc>
              <a:spcBef>
                <a:spcPts val="500"/>
              </a:spcBef>
              <a:buClr>
                <a:schemeClr val="accent1"/>
              </a:buClr>
              <a:buFontTx/>
              <a:buNone/>
              <a:tabLst/>
              <a:defRPr sz="2000" b="0" i="0" kern="1200">
                <a:solidFill>
                  <a:schemeClr val="tx2"/>
                </a:solidFill>
                <a:latin typeface="Bahnschrift Light" panose="020B0502040204020203" pitchFamily="34" charset="0"/>
                <a:ea typeface="+mn-ea"/>
                <a:cs typeface="+mn-cs"/>
              </a:defRPr>
            </a:lvl3pPr>
            <a:lvl4pPr marL="0" indent="0" algn="l" defTabSz="914400" rtl="0" eaLnBrk="1" latinLnBrk="0" hangingPunct="1">
              <a:lnSpc>
                <a:spcPct val="100000"/>
              </a:lnSpc>
              <a:spcBef>
                <a:spcPts val="500"/>
              </a:spcBef>
              <a:buClr>
                <a:schemeClr val="accent1"/>
              </a:buClr>
              <a:buFontTx/>
              <a:buNone/>
              <a:tabLst/>
              <a:defRPr sz="1800" b="0" i="0" kern="1200">
                <a:solidFill>
                  <a:schemeClr val="tx2"/>
                </a:solidFill>
                <a:latin typeface="Bahnschrift Light" panose="020B0502040204020203" pitchFamily="34" charset="0"/>
                <a:ea typeface="+mn-ea"/>
                <a:cs typeface="+mn-cs"/>
              </a:defRPr>
            </a:lvl4pPr>
            <a:lvl5pPr marL="0" indent="0" algn="l" defTabSz="914400" rtl="0" eaLnBrk="1" latinLnBrk="0" hangingPunct="1">
              <a:lnSpc>
                <a:spcPct val="100000"/>
              </a:lnSpc>
              <a:spcBef>
                <a:spcPts val="500"/>
              </a:spcBef>
              <a:buClr>
                <a:schemeClr val="accent1"/>
              </a:buClr>
              <a:buFontTx/>
              <a:buNone/>
              <a:tabLst/>
              <a:defRPr sz="1600" b="0" i="0" kern="1200">
                <a:solidFill>
                  <a:schemeClr val="tx2"/>
                </a:solidFill>
                <a:latin typeface="Bahnschrift Ligh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Online Day</a:t>
            </a:r>
          </a:p>
          <a:p>
            <a:pPr>
              <a:spcBef>
                <a:spcPts val="600"/>
              </a:spcBef>
            </a:pPr>
            <a:r>
              <a:rPr lang="en-US" sz="2400"/>
              <a:t>Presentations</a:t>
            </a:r>
            <a:r>
              <a:rPr lang="en-US" sz="2000"/>
              <a:t>:</a:t>
            </a:r>
          </a:p>
          <a:p>
            <a:pPr marL="180975" indent="-180975">
              <a:spcBef>
                <a:spcPts val="600"/>
              </a:spcBef>
              <a:buFont typeface="Wingdings" panose="05000000000000000000" pitchFamily="2" charset="2"/>
              <a:buChar char="§"/>
            </a:pPr>
            <a:r>
              <a:rPr lang="en-GB" sz="1800"/>
              <a:t>Story of Particle Accelerators at DL</a:t>
            </a:r>
          </a:p>
          <a:p>
            <a:pPr marL="180975" indent="-180975">
              <a:spcBef>
                <a:spcPts val="600"/>
              </a:spcBef>
              <a:buFont typeface="Wingdings" panose="05000000000000000000" pitchFamily="2" charset="2"/>
              <a:buChar char="§"/>
            </a:pPr>
            <a:r>
              <a:rPr lang="en-GB" sz="1800"/>
              <a:t>Particle Sources</a:t>
            </a:r>
          </a:p>
          <a:p>
            <a:pPr marL="180975" indent="-180975">
              <a:spcBef>
                <a:spcPts val="600"/>
              </a:spcBef>
              <a:buFont typeface="Wingdings" panose="05000000000000000000" pitchFamily="2" charset="2"/>
              <a:buChar char="§"/>
            </a:pPr>
            <a:r>
              <a:rPr lang="en-GB" sz="1800"/>
              <a:t>Electromagnetism for Accelerators</a:t>
            </a:r>
          </a:p>
          <a:p>
            <a:pPr marL="180975" indent="-180975">
              <a:spcBef>
                <a:spcPts val="600"/>
              </a:spcBef>
              <a:buFont typeface="Wingdings" panose="05000000000000000000" pitchFamily="2" charset="2"/>
              <a:buChar char="§"/>
            </a:pPr>
            <a:r>
              <a:rPr lang="en-US" sz="1800" err="1">
                <a:latin typeface="Bahnschrift Light"/>
              </a:rPr>
              <a:t>Boulby</a:t>
            </a:r>
            <a:r>
              <a:rPr lang="en-US" sz="1800">
                <a:latin typeface="Bahnschrift Light"/>
              </a:rPr>
              <a:t> live link and Virtual Tour</a:t>
            </a:r>
          </a:p>
          <a:p>
            <a:pPr marL="180975" indent="-180975">
              <a:spcBef>
                <a:spcPts val="600"/>
              </a:spcBef>
              <a:buFont typeface="Wingdings" panose="05000000000000000000" pitchFamily="2" charset="2"/>
              <a:buChar char="§"/>
            </a:pPr>
            <a:r>
              <a:rPr lang="en-GB" sz="1800"/>
              <a:t>Vacuum Demonstrations</a:t>
            </a:r>
          </a:p>
          <a:p>
            <a:pPr marL="180975" indent="-180975">
              <a:spcBef>
                <a:spcPts val="600"/>
              </a:spcBef>
              <a:buFont typeface="Wingdings" panose="05000000000000000000" pitchFamily="2" charset="2"/>
              <a:buChar char="§"/>
            </a:pPr>
            <a:r>
              <a:rPr lang="en-US" sz="1800">
                <a:latin typeface="Bahnschrift Light"/>
              </a:rPr>
              <a:t>Fred Loebinger lecture "Quarks, Gluons and the Higgs Boson"</a:t>
            </a:r>
            <a:endParaRPr lang="en-US" sz="1800"/>
          </a:p>
          <a:p>
            <a:pPr marL="180975" indent="-180975">
              <a:spcBef>
                <a:spcPts val="600"/>
              </a:spcBef>
              <a:buFont typeface="Wingdings" panose="05000000000000000000" pitchFamily="2" charset="2"/>
              <a:buChar char="§"/>
            </a:pPr>
            <a:r>
              <a:rPr lang="en-GB" sz="1800"/>
              <a:t>CLARA update talk</a:t>
            </a:r>
          </a:p>
          <a:p>
            <a:pPr>
              <a:spcBef>
                <a:spcPts val="600"/>
              </a:spcBef>
            </a:pPr>
            <a:r>
              <a:rPr lang="en-GB" sz="1000"/>
              <a:t> </a:t>
            </a:r>
            <a:endParaRPr lang="en-US" sz="1000"/>
          </a:p>
        </p:txBody>
      </p:sp>
      <p:sp>
        <p:nvSpPr>
          <p:cNvPr id="13" name="Text Placeholder 2">
            <a:extLst>
              <a:ext uri="{FF2B5EF4-FFF2-40B4-BE49-F238E27FC236}">
                <a16:creationId xmlns:a16="http://schemas.microsoft.com/office/drawing/2014/main" id="{509A24EE-82A7-0ED7-A754-6290E799CEC6}"/>
              </a:ext>
            </a:extLst>
          </p:cNvPr>
          <p:cNvSpPr>
            <a:spLocks noGrp="1"/>
          </p:cNvSpPr>
          <p:nvPr>
            <p:ph type="body" sz="quarter" idx="13"/>
          </p:nvPr>
        </p:nvSpPr>
        <p:spPr>
          <a:xfrm>
            <a:off x="2778825" y="4994680"/>
            <a:ext cx="3484816" cy="1800493"/>
          </a:xfrm>
          <a:solidFill>
            <a:schemeClr val="accent3">
              <a:lumMod val="20000"/>
              <a:lumOff val="80000"/>
            </a:schemeClr>
          </a:solidFill>
        </p:spPr>
        <p:txBody>
          <a:bodyPr/>
          <a:lstStyle/>
          <a:p>
            <a:pPr marL="358775" indent="-184150">
              <a:spcBef>
                <a:spcPts val="600"/>
              </a:spcBef>
            </a:pPr>
            <a:r>
              <a:rPr lang="en-US" sz="2400"/>
              <a:t>Activities</a:t>
            </a:r>
          </a:p>
          <a:p>
            <a:pPr marL="358775" indent="-184150">
              <a:spcBef>
                <a:spcPts val="600"/>
              </a:spcBef>
              <a:buFont typeface="Wingdings" panose="05000000000000000000" pitchFamily="2" charset="2"/>
              <a:buChar char="§"/>
            </a:pPr>
            <a:r>
              <a:rPr lang="en-GB" sz="1800" err="1"/>
              <a:t>Surfatron</a:t>
            </a:r>
            <a:endParaRPr lang="en-GB" sz="1800"/>
          </a:p>
          <a:p>
            <a:pPr marL="358775" indent="-184150">
              <a:spcBef>
                <a:spcPts val="600"/>
              </a:spcBef>
              <a:buFont typeface="Wingdings" panose="05000000000000000000" pitchFamily="2" charset="2"/>
              <a:buChar char="§"/>
            </a:pPr>
            <a:r>
              <a:rPr lang="en-GB" sz="1800"/>
              <a:t>Lancaster Particle Physics Package</a:t>
            </a:r>
          </a:p>
          <a:p>
            <a:pPr marL="358775" indent="-184150">
              <a:spcBef>
                <a:spcPts val="600"/>
              </a:spcBef>
              <a:buFont typeface="Wingdings" panose="05000000000000000000" pitchFamily="2" charset="2"/>
              <a:buChar char="§"/>
            </a:pPr>
            <a:r>
              <a:rPr lang="en-GB" sz="1800"/>
              <a:t>Early Careers Panel</a:t>
            </a:r>
          </a:p>
        </p:txBody>
      </p:sp>
    </p:spTree>
    <p:extLst>
      <p:ext uri="{BB962C8B-B14F-4D97-AF65-F5344CB8AC3E}">
        <p14:creationId xmlns:p14="http://schemas.microsoft.com/office/powerpoint/2010/main" val="2763304113"/>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2653046-B854-5A9C-865F-18E4044960C3}"/>
              </a:ext>
            </a:extLst>
          </p:cNvPr>
          <p:cNvSpPr/>
          <p:nvPr/>
        </p:nvSpPr>
        <p:spPr>
          <a:xfrm>
            <a:off x="6234113" y="4400878"/>
            <a:ext cx="3214688" cy="1438474"/>
          </a:xfrm>
          <a:prstGeom prst="rect">
            <a:avLst/>
          </a:prstGeom>
          <a:solidFill>
            <a:srgbClr val="E4C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50F6ADC6-B073-B9D7-A82D-319C537BB62C}"/>
              </a:ext>
            </a:extLst>
          </p:cNvPr>
          <p:cNvSpPr/>
          <p:nvPr/>
        </p:nvSpPr>
        <p:spPr>
          <a:xfrm>
            <a:off x="6234113" y="2062088"/>
            <a:ext cx="4477430" cy="1813226"/>
          </a:xfrm>
          <a:prstGeom prst="rect">
            <a:avLst/>
          </a:prstGeom>
          <a:solidFill>
            <a:srgbClr val="CCE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0906411-3BF5-266F-01B3-7E7BA23FBBB2}"/>
              </a:ext>
            </a:extLst>
          </p:cNvPr>
          <p:cNvSpPr/>
          <p:nvPr/>
        </p:nvSpPr>
        <p:spPr>
          <a:xfrm>
            <a:off x="442913" y="5094515"/>
            <a:ext cx="3214688" cy="390894"/>
          </a:xfrm>
          <a:prstGeom prst="rect">
            <a:avLst/>
          </a:prstGeom>
          <a:solidFill>
            <a:srgbClr val="CCE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847253ED-2E85-C000-79E6-B7ED628CE286}"/>
              </a:ext>
            </a:extLst>
          </p:cNvPr>
          <p:cNvSpPr/>
          <p:nvPr/>
        </p:nvSpPr>
        <p:spPr>
          <a:xfrm>
            <a:off x="442913" y="3359767"/>
            <a:ext cx="3214688" cy="1734747"/>
          </a:xfrm>
          <a:prstGeom prst="rect">
            <a:avLst/>
          </a:prstGeom>
          <a:solidFill>
            <a:srgbClr val="E4C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700ECEB0-EB82-8CA6-8A08-D8BBCD6D05B5}"/>
              </a:ext>
            </a:extLst>
          </p:cNvPr>
          <p:cNvSpPr/>
          <p:nvPr/>
        </p:nvSpPr>
        <p:spPr>
          <a:xfrm>
            <a:off x="5065776" y="6135624"/>
            <a:ext cx="4069080" cy="545698"/>
          </a:xfrm>
          <a:prstGeom prst="rect">
            <a:avLst/>
          </a:prstGeom>
          <a:solidFill>
            <a:srgbClr val="FBF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F5A2B20-C717-4F28-1115-4A7B2678D250}"/>
              </a:ext>
            </a:extLst>
          </p:cNvPr>
          <p:cNvSpPr>
            <a:spLocks noGrp="1"/>
          </p:cNvSpPr>
          <p:nvPr>
            <p:ph type="title"/>
          </p:nvPr>
        </p:nvSpPr>
        <p:spPr/>
        <p:txBody>
          <a:bodyPr/>
          <a:lstStyle/>
          <a:p>
            <a:r>
              <a:rPr lang="en-US"/>
              <a:t>How We Redesigned 2026</a:t>
            </a:r>
          </a:p>
        </p:txBody>
      </p:sp>
      <p:sp>
        <p:nvSpPr>
          <p:cNvPr id="3" name="Text Placeholder 2">
            <a:extLst>
              <a:ext uri="{FF2B5EF4-FFF2-40B4-BE49-F238E27FC236}">
                <a16:creationId xmlns:a16="http://schemas.microsoft.com/office/drawing/2014/main" id="{3D4E7B30-0F13-CD1A-E48A-E199486AF6FA}"/>
              </a:ext>
            </a:extLst>
          </p:cNvPr>
          <p:cNvSpPr>
            <a:spLocks noGrp="1"/>
          </p:cNvSpPr>
          <p:nvPr>
            <p:ph type="body" sz="quarter" idx="13"/>
          </p:nvPr>
        </p:nvSpPr>
        <p:spPr>
          <a:xfrm>
            <a:off x="442913" y="1484313"/>
            <a:ext cx="4961191" cy="4001095"/>
          </a:xfrm>
        </p:spPr>
        <p:txBody>
          <a:bodyPr/>
          <a:lstStyle/>
          <a:p>
            <a:pPr lvl="0"/>
            <a:r>
              <a:rPr lang="en-US" b="1"/>
              <a:t>Online Day as an addition to In-Person Day</a:t>
            </a:r>
          </a:p>
          <a:p>
            <a:pPr lvl="0"/>
            <a:r>
              <a:rPr lang="en-US" sz="2400"/>
              <a:t>Moved contextual content online and significantly reduced content:</a:t>
            </a:r>
          </a:p>
          <a:p>
            <a:pPr marL="180975" lvl="0" indent="-180975">
              <a:buFont typeface="Wingdings" panose="05000000000000000000" pitchFamily="2" charset="2"/>
              <a:buChar char="§"/>
            </a:pPr>
            <a:r>
              <a:rPr lang="en-US" sz="2000"/>
              <a:t>Daresbury introduction</a:t>
            </a:r>
          </a:p>
          <a:p>
            <a:pPr marL="180975" lvl="0" indent="-180975">
              <a:buFont typeface="Wingdings" panose="05000000000000000000" pitchFamily="2" charset="2"/>
              <a:buChar char="§"/>
            </a:pPr>
            <a:r>
              <a:rPr lang="en-US" sz="2000" err="1"/>
              <a:t>Boulby</a:t>
            </a:r>
            <a:r>
              <a:rPr lang="en-US" sz="2000"/>
              <a:t> virtual tour</a:t>
            </a:r>
          </a:p>
          <a:p>
            <a:pPr marL="180975" lvl="0" indent="-180975">
              <a:buFont typeface="Wingdings" panose="05000000000000000000" pitchFamily="2" charset="2"/>
              <a:buChar char="§"/>
            </a:pPr>
            <a:r>
              <a:rPr lang="en-US" sz="2000"/>
              <a:t>Diamond virtual tour</a:t>
            </a:r>
          </a:p>
          <a:p>
            <a:pPr marL="180975" lvl="0" indent="-180975">
              <a:buFont typeface="Wingdings" panose="05000000000000000000" pitchFamily="2" charset="2"/>
              <a:buChar char="§"/>
            </a:pPr>
            <a:r>
              <a:rPr lang="en-US" sz="2000"/>
              <a:t>CLARA virtual tour</a:t>
            </a:r>
          </a:p>
          <a:p>
            <a:pPr marL="180975" lvl="0" indent="-180975">
              <a:buFont typeface="Wingdings" panose="05000000000000000000" pitchFamily="2" charset="2"/>
              <a:buChar char="§"/>
            </a:pPr>
            <a:r>
              <a:rPr lang="en-US" sz="2000"/>
              <a:t>Careers session</a:t>
            </a:r>
          </a:p>
        </p:txBody>
      </p:sp>
      <p:sp>
        <p:nvSpPr>
          <p:cNvPr id="6" name="Text Placeholder 2">
            <a:extLst>
              <a:ext uri="{FF2B5EF4-FFF2-40B4-BE49-F238E27FC236}">
                <a16:creationId xmlns:a16="http://schemas.microsoft.com/office/drawing/2014/main" id="{DCE6B3EB-8BB5-600D-F642-ABC6EBDCC7D7}"/>
              </a:ext>
            </a:extLst>
          </p:cNvPr>
          <p:cNvSpPr txBox="1">
            <a:spLocks/>
          </p:cNvSpPr>
          <p:nvPr/>
        </p:nvSpPr>
        <p:spPr>
          <a:xfrm>
            <a:off x="6377369" y="1484313"/>
            <a:ext cx="4961191" cy="4355038"/>
          </a:xfrm>
          <a:prstGeom prst="rect">
            <a:avLst/>
          </a:prstGeom>
        </p:spPr>
        <p:txBody>
          <a:bodyPr vert="horz" wrap="square" lIns="0" tIns="45720" rIns="0" bIns="45720" rtlCol="0">
            <a:spAutoFit/>
          </a:bodyPr>
          <a:lstStyle>
            <a:lvl1pPr marL="0" indent="0" algn="l" defTabSz="914400" rtl="0" eaLnBrk="1" latinLnBrk="0" hangingPunct="1">
              <a:lnSpc>
                <a:spcPct val="100000"/>
              </a:lnSpc>
              <a:spcBef>
                <a:spcPts val="1000"/>
              </a:spcBef>
              <a:buClr>
                <a:schemeClr val="accent1"/>
              </a:buClr>
              <a:buFontTx/>
              <a:buNone/>
              <a:tabLst/>
              <a:defRPr sz="2800" b="0" i="0" kern="1200">
                <a:solidFill>
                  <a:schemeClr val="tx2"/>
                </a:solidFill>
                <a:latin typeface="Bahnschrift Light" panose="020B0502040204020203" pitchFamily="34" charset="0"/>
                <a:ea typeface="+mn-ea"/>
                <a:cs typeface="+mn-cs"/>
              </a:defRPr>
            </a:lvl1pPr>
            <a:lvl2pPr marL="0" indent="0" algn="l" defTabSz="914400" rtl="0" eaLnBrk="1" latinLnBrk="0" hangingPunct="1">
              <a:lnSpc>
                <a:spcPct val="100000"/>
              </a:lnSpc>
              <a:spcBef>
                <a:spcPts val="500"/>
              </a:spcBef>
              <a:buClr>
                <a:schemeClr val="accent1"/>
              </a:buClr>
              <a:buFontTx/>
              <a:buNone/>
              <a:tabLst/>
              <a:defRPr sz="2400" b="0" i="0" kern="1200">
                <a:solidFill>
                  <a:schemeClr val="tx2"/>
                </a:solidFill>
                <a:latin typeface="Bahnschrift Light" panose="020B0502040204020203" pitchFamily="34" charset="0"/>
                <a:ea typeface="+mn-ea"/>
                <a:cs typeface="+mn-cs"/>
              </a:defRPr>
            </a:lvl2pPr>
            <a:lvl3pPr marL="0" indent="0" algn="l" defTabSz="914400" rtl="0" eaLnBrk="1" latinLnBrk="0" hangingPunct="1">
              <a:lnSpc>
                <a:spcPct val="100000"/>
              </a:lnSpc>
              <a:spcBef>
                <a:spcPts val="500"/>
              </a:spcBef>
              <a:buClr>
                <a:schemeClr val="accent1"/>
              </a:buClr>
              <a:buFontTx/>
              <a:buNone/>
              <a:tabLst/>
              <a:defRPr sz="2000" b="0" i="0" kern="1200">
                <a:solidFill>
                  <a:schemeClr val="tx2"/>
                </a:solidFill>
                <a:latin typeface="Bahnschrift Light" panose="020B0502040204020203" pitchFamily="34" charset="0"/>
                <a:ea typeface="+mn-ea"/>
                <a:cs typeface="+mn-cs"/>
              </a:defRPr>
            </a:lvl3pPr>
            <a:lvl4pPr marL="0" indent="0" algn="l" defTabSz="914400" rtl="0" eaLnBrk="1" latinLnBrk="0" hangingPunct="1">
              <a:lnSpc>
                <a:spcPct val="100000"/>
              </a:lnSpc>
              <a:spcBef>
                <a:spcPts val="500"/>
              </a:spcBef>
              <a:buClr>
                <a:schemeClr val="accent1"/>
              </a:buClr>
              <a:buFontTx/>
              <a:buNone/>
              <a:tabLst/>
              <a:defRPr sz="1800" b="0" i="0" kern="1200">
                <a:solidFill>
                  <a:schemeClr val="tx2"/>
                </a:solidFill>
                <a:latin typeface="Bahnschrift Light" panose="020B0502040204020203" pitchFamily="34" charset="0"/>
                <a:ea typeface="+mn-ea"/>
                <a:cs typeface="+mn-cs"/>
              </a:defRPr>
            </a:lvl4pPr>
            <a:lvl5pPr marL="0" indent="0" algn="l" defTabSz="914400" rtl="0" eaLnBrk="1" latinLnBrk="0" hangingPunct="1">
              <a:lnSpc>
                <a:spcPct val="100000"/>
              </a:lnSpc>
              <a:spcBef>
                <a:spcPts val="500"/>
              </a:spcBef>
              <a:buClr>
                <a:schemeClr val="accent1"/>
              </a:buClr>
              <a:buFontTx/>
              <a:buNone/>
              <a:tabLst/>
              <a:defRPr sz="1600" b="0" i="0" kern="1200">
                <a:solidFill>
                  <a:schemeClr val="tx2"/>
                </a:solidFill>
                <a:latin typeface="Bahnschrift Ligh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In-Person Day</a:t>
            </a:r>
          </a:p>
          <a:p>
            <a:r>
              <a:rPr lang="en-US" sz="2000"/>
              <a:t>Moved rapidly into activities:</a:t>
            </a:r>
          </a:p>
          <a:p>
            <a:pPr marL="180975" indent="-180975">
              <a:buFont typeface="Wingdings" panose="05000000000000000000" pitchFamily="2" charset="2"/>
              <a:buChar char="§"/>
            </a:pPr>
            <a:r>
              <a:rPr lang="en-US" sz="2000"/>
              <a:t>3x Facility tours</a:t>
            </a:r>
          </a:p>
          <a:p>
            <a:pPr marL="180975" indent="-180975">
              <a:buFont typeface="Wingdings" panose="05000000000000000000" pitchFamily="2" charset="2"/>
              <a:buChar char="§"/>
            </a:pPr>
            <a:r>
              <a:rPr lang="en-US" sz="2000"/>
              <a:t>Careers &amp; demonstrations</a:t>
            </a:r>
          </a:p>
          <a:p>
            <a:pPr marL="180975" indent="-180975">
              <a:buFont typeface="Wingdings" panose="05000000000000000000" pitchFamily="2" charset="2"/>
              <a:buChar char="§"/>
            </a:pPr>
            <a:r>
              <a:rPr lang="en-US" sz="2000"/>
              <a:t>NEW: Accelerate Escape Workshop</a:t>
            </a:r>
          </a:p>
          <a:p>
            <a:r>
              <a:rPr lang="en-US" sz="600"/>
              <a:t> </a:t>
            </a:r>
            <a:endParaRPr lang="en-US" sz="700"/>
          </a:p>
          <a:p>
            <a:r>
              <a:rPr lang="en-US" sz="2400"/>
              <a:t>Retained:</a:t>
            </a:r>
          </a:p>
          <a:p>
            <a:pPr marL="180975" indent="-180975">
              <a:buFont typeface="Wingdings" panose="05000000000000000000" pitchFamily="2" charset="2"/>
              <a:buChar char="§"/>
            </a:pPr>
            <a:r>
              <a:rPr lang="en-US" sz="2000"/>
              <a:t>Welcome</a:t>
            </a:r>
          </a:p>
          <a:p>
            <a:pPr marL="180975" indent="-180975">
              <a:buFont typeface="Wingdings" panose="05000000000000000000" pitchFamily="2" charset="2"/>
              <a:buChar char="§"/>
            </a:pPr>
            <a:r>
              <a:rPr lang="en-US" sz="2000"/>
              <a:t>Fred Loebinger lecture</a:t>
            </a:r>
          </a:p>
          <a:p>
            <a:pPr marL="180975" indent="-180975">
              <a:buFont typeface="Wingdings" panose="05000000000000000000" pitchFamily="2" charset="2"/>
              <a:buChar char="§"/>
            </a:pPr>
            <a:r>
              <a:rPr lang="en-US" sz="2000"/>
              <a:t>CLARA update talk</a:t>
            </a:r>
            <a:endParaRPr lang="en-US"/>
          </a:p>
        </p:txBody>
      </p:sp>
    </p:spTree>
    <p:extLst>
      <p:ext uri="{BB962C8B-B14F-4D97-AF65-F5344CB8AC3E}">
        <p14:creationId xmlns:p14="http://schemas.microsoft.com/office/powerpoint/2010/main" val="4014896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1BA2DC-C907-3061-34EC-0A7D1C51FBDC}"/>
              </a:ext>
            </a:extLst>
          </p:cNvPr>
          <p:cNvSpPr>
            <a:spLocks noGrp="1"/>
          </p:cNvSpPr>
          <p:nvPr>
            <p:ph type="title"/>
          </p:nvPr>
        </p:nvSpPr>
        <p:spPr/>
        <p:txBody>
          <a:bodyPr/>
          <a:lstStyle/>
          <a:p>
            <a:r>
              <a:rPr lang="en-GB"/>
              <a:t>How Much Did the Format Change?</a:t>
            </a:r>
            <a:endParaRPr lang="en-US"/>
          </a:p>
        </p:txBody>
      </p:sp>
      <p:graphicFrame>
        <p:nvGraphicFramePr>
          <p:cNvPr id="8" name="Table 7">
            <a:extLst>
              <a:ext uri="{FF2B5EF4-FFF2-40B4-BE49-F238E27FC236}">
                <a16:creationId xmlns:a16="http://schemas.microsoft.com/office/drawing/2014/main" id="{EF00AC46-7BB5-B655-E87F-15516FA2B92A}"/>
              </a:ext>
            </a:extLst>
          </p:cNvPr>
          <p:cNvGraphicFramePr>
            <a:graphicFrameLocks noGrp="1"/>
          </p:cNvGraphicFramePr>
          <p:nvPr>
            <p:extLst>
              <p:ext uri="{D42A27DB-BD31-4B8C-83A1-F6EECF244321}">
                <p14:modId xmlns:p14="http://schemas.microsoft.com/office/powerpoint/2010/main" val="5915684"/>
              </p:ext>
            </p:extLst>
          </p:nvPr>
        </p:nvGraphicFramePr>
        <p:xfrm>
          <a:off x="442912" y="1484312"/>
          <a:ext cx="10968801" cy="3346980"/>
        </p:xfrm>
        <a:graphic>
          <a:graphicData uri="http://schemas.openxmlformats.org/drawingml/2006/table">
            <a:tbl>
              <a:tblPr firstRow="1" bandRow="1">
                <a:tableStyleId>{85BE263C-DBD7-4A20-BB59-AAB30ACAA65A}</a:tableStyleId>
              </a:tblPr>
              <a:tblGrid>
                <a:gridCol w="3656267">
                  <a:extLst>
                    <a:ext uri="{9D8B030D-6E8A-4147-A177-3AD203B41FA5}">
                      <a16:colId xmlns:a16="http://schemas.microsoft.com/office/drawing/2014/main" val="3191215719"/>
                    </a:ext>
                  </a:extLst>
                </a:gridCol>
                <a:gridCol w="3656267">
                  <a:extLst>
                    <a:ext uri="{9D8B030D-6E8A-4147-A177-3AD203B41FA5}">
                      <a16:colId xmlns:a16="http://schemas.microsoft.com/office/drawing/2014/main" val="1381489127"/>
                    </a:ext>
                  </a:extLst>
                </a:gridCol>
                <a:gridCol w="3656267">
                  <a:extLst>
                    <a:ext uri="{9D8B030D-6E8A-4147-A177-3AD203B41FA5}">
                      <a16:colId xmlns:a16="http://schemas.microsoft.com/office/drawing/2014/main" val="3427577924"/>
                    </a:ext>
                  </a:extLst>
                </a:gridCol>
              </a:tblGrid>
              <a:tr h="669396">
                <a:tc>
                  <a:txBody>
                    <a:bodyPr/>
                    <a:lstStyle/>
                    <a:p>
                      <a:pPr>
                        <a:buNone/>
                      </a:pPr>
                      <a:r>
                        <a:rPr lang="en-GB">
                          <a:effectLst/>
                        </a:rPr>
                        <a:t>Change</a:t>
                      </a:r>
                    </a:p>
                  </a:txBody>
                  <a:tcPr anchor="ctr"/>
                </a:tc>
                <a:tc>
                  <a:txBody>
                    <a:bodyPr/>
                    <a:lstStyle/>
                    <a:p>
                      <a:pPr>
                        <a:buNone/>
                      </a:pPr>
                      <a:r>
                        <a:rPr lang="en-GB">
                          <a:effectLst/>
                        </a:rPr>
                        <a:t>2025</a:t>
                      </a:r>
                    </a:p>
                  </a:txBody>
                  <a:tcPr anchor="ctr"/>
                </a:tc>
                <a:tc>
                  <a:txBody>
                    <a:bodyPr/>
                    <a:lstStyle/>
                    <a:p>
                      <a:pPr>
                        <a:buNone/>
                      </a:pPr>
                      <a:r>
                        <a:rPr lang="en-GB">
                          <a:effectLst/>
                        </a:rPr>
                        <a:t>2026</a:t>
                      </a:r>
                    </a:p>
                  </a:txBody>
                  <a:tcPr anchor="ctr"/>
                </a:tc>
                <a:extLst>
                  <a:ext uri="{0D108BD9-81ED-4DB2-BD59-A6C34878D82A}">
                    <a16:rowId xmlns:a16="http://schemas.microsoft.com/office/drawing/2014/main" val="3252990612"/>
                  </a:ext>
                </a:extLst>
              </a:tr>
              <a:tr h="669396">
                <a:tc>
                  <a:txBody>
                    <a:bodyPr/>
                    <a:lstStyle/>
                    <a:p>
                      <a:pPr>
                        <a:buNone/>
                      </a:pPr>
                      <a:r>
                        <a:rPr lang="en-GB">
                          <a:effectLst/>
                        </a:rPr>
                        <a:t>Lecture introduction</a:t>
                      </a:r>
                    </a:p>
                  </a:txBody>
                  <a:tcPr anchor="ctr"/>
                </a:tc>
                <a:tc>
                  <a:txBody>
                    <a:bodyPr/>
                    <a:lstStyle/>
                    <a:p>
                      <a:pPr>
                        <a:buNone/>
                      </a:pPr>
                      <a:r>
                        <a:rPr lang="en-GB">
                          <a:effectLst/>
                        </a:rPr>
                        <a:t>55 mins</a:t>
                      </a:r>
                    </a:p>
                  </a:txBody>
                  <a:tcPr anchor="ctr"/>
                </a:tc>
                <a:tc>
                  <a:txBody>
                    <a:bodyPr/>
                    <a:lstStyle/>
                    <a:p>
                      <a:pPr>
                        <a:buNone/>
                      </a:pPr>
                      <a:r>
                        <a:rPr lang="en-GB">
                          <a:effectLst/>
                        </a:rPr>
                        <a:t>10 mins</a:t>
                      </a:r>
                    </a:p>
                  </a:txBody>
                  <a:tcPr anchor="ctr"/>
                </a:tc>
                <a:extLst>
                  <a:ext uri="{0D108BD9-81ED-4DB2-BD59-A6C34878D82A}">
                    <a16:rowId xmlns:a16="http://schemas.microsoft.com/office/drawing/2014/main" val="2734166706"/>
                  </a:ext>
                </a:extLst>
              </a:tr>
              <a:tr h="669396">
                <a:tc>
                  <a:txBody>
                    <a:bodyPr/>
                    <a:lstStyle/>
                    <a:p>
                      <a:pPr>
                        <a:buNone/>
                      </a:pPr>
                      <a:r>
                        <a:rPr lang="en-GB">
                          <a:effectLst/>
                        </a:rPr>
                        <a:t>Activity rotations</a:t>
                      </a:r>
                    </a:p>
                  </a:txBody>
                  <a:tcPr anchor="ctr"/>
                </a:tc>
                <a:tc>
                  <a:txBody>
                    <a:bodyPr/>
                    <a:lstStyle/>
                    <a:p>
                      <a:pPr>
                        <a:buNone/>
                      </a:pPr>
                      <a:r>
                        <a:rPr lang="en-GB">
                          <a:effectLst/>
                        </a:rPr>
                        <a:t>30 mins</a:t>
                      </a:r>
                    </a:p>
                  </a:txBody>
                  <a:tcPr anchor="ctr"/>
                </a:tc>
                <a:tc>
                  <a:txBody>
                    <a:bodyPr/>
                    <a:lstStyle/>
                    <a:p>
                      <a:pPr>
                        <a:buNone/>
                      </a:pPr>
                      <a:r>
                        <a:rPr lang="en-GB">
                          <a:effectLst/>
                        </a:rPr>
                        <a:t>60 mins</a:t>
                      </a:r>
                      <a:br>
                        <a:rPr lang="en-GB">
                          <a:effectLst/>
                        </a:rPr>
                      </a:br>
                      <a:r>
                        <a:rPr lang="en-GB">
                          <a:effectLst/>
                        </a:rPr>
                        <a:t>(3x 20 min tours)</a:t>
                      </a:r>
                    </a:p>
                  </a:txBody>
                  <a:tcPr anchor="ctr"/>
                </a:tc>
                <a:extLst>
                  <a:ext uri="{0D108BD9-81ED-4DB2-BD59-A6C34878D82A}">
                    <a16:rowId xmlns:a16="http://schemas.microsoft.com/office/drawing/2014/main" val="1237931576"/>
                  </a:ext>
                </a:extLst>
              </a:tr>
              <a:tr h="669396">
                <a:tc>
                  <a:txBody>
                    <a:bodyPr/>
                    <a:lstStyle/>
                    <a:p>
                      <a:pPr>
                        <a:buNone/>
                      </a:pPr>
                      <a:r>
                        <a:rPr lang="en-GB">
                          <a:effectLst/>
                        </a:rPr>
                        <a:t>Activity streams</a:t>
                      </a:r>
                    </a:p>
                  </a:txBody>
                  <a:tcPr anchor="ctr"/>
                </a:tc>
                <a:tc>
                  <a:txBody>
                    <a:bodyPr/>
                    <a:lstStyle/>
                    <a:p>
                      <a:pPr>
                        <a:buNone/>
                      </a:pPr>
                      <a:r>
                        <a:rPr lang="en-GB">
                          <a:effectLst/>
                        </a:rPr>
                        <a:t>4</a:t>
                      </a:r>
                    </a:p>
                  </a:txBody>
                  <a:tcPr anchor="ctr"/>
                </a:tc>
                <a:tc>
                  <a:txBody>
                    <a:bodyPr/>
                    <a:lstStyle/>
                    <a:p>
                      <a:pPr>
                        <a:buNone/>
                      </a:pPr>
                      <a:r>
                        <a:rPr lang="en-GB">
                          <a:effectLst/>
                        </a:rPr>
                        <a:t>3 Main + 3 tour sub streams</a:t>
                      </a:r>
                    </a:p>
                  </a:txBody>
                  <a:tcPr anchor="ctr"/>
                </a:tc>
                <a:extLst>
                  <a:ext uri="{0D108BD9-81ED-4DB2-BD59-A6C34878D82A}">
                    <a16:rowId xmlns:a16="http://schemas.microsoft.com/office/drawing/2014/main" val="2574769437"/>
                  </a:ext>
                </a:extLst>
              </a:tr>
              <a:tr h="669396">
                <a:tc>
                  <a:txBody>
                    <a:bodyPr/>
                    <a:lstStyle/>
                    <a:p>
                      <a:pPr>
                        <a:buNone/>
                      </a:pPr>
                      <a:r>
                        <a:rPr lang="en-GB">
                          <a:effectLst/>
                        </a:rPr>
                        <a:t>Presentation-led content</a:t>
                      </a:r>
                    </a:p>
                  </a:txBody>
                  <a:tcPr anchor="ctr"/>
                </a:tc>
                <a:tc>
                  <a:txBody>
                    <a:bodyPr/>
                    <a:lstStyle/>
                    <a:p>
                      <a:pPr>
                        <a:buNone/>
                      </a:pPr>
                      <a:r>
                        <a:rPr lang="en-GB">
                          <a:effectLst/>
                        </a:rPr>
                        <a:t>155 mins</a:t>
                      </a:r>
                    </a:p>
                  </a:txBody>
                  <a:tcPr anchor="ctr"/>
                </a:tc>
                <a:tc>
                  <a:txBody>
                    <a:bodyPr/>
                    <a:lstStyle/>
                    <a:p>
                      <a:pPr fontAlgn="t">
                        <a:lnSpc>
                          <a:spcPts val="1500"/>
                        </a:lnSpc>
                        <a:buNone/>
                      </a:pPr>
                      <a:r>
                        <a:rPr lang="en-GB">
                          <a:effectLst/>
                        </a:rPr>
                        <a:t>95 mins</a:t>
                      </a:r>
                      <a:endParaRPr lang="en-GB" sz="1050" b="0" i="0">
                        <a:effectLst/>
                        <a:latin typeface="Segoe UI" panose="020B0502040204020203" pitchFamily="34" charset="0"/>
                      </a:endParaRPr>
                    </a:p>
                  </a:txBody>
                  <a:tcPr anchor="ctr"/>
                </a:tc>
                <a:extLst>
                  <a:ext uri="{0D108BD9-81ED-4DB2-BD59-A6C34878D82A}">
                    <a16:rowId xmlns:a16="http://schemas.microsoft.com/office/drawing/2014/main" val="2774088471"/>
                  </a:ext>
                </a:extLst>
              </a:tr>
            </a:tbl>
          </a:graphicData>
        </a:graphic>
      </p:graphicFrame>
    </p:spTree>
    <p:extLst>
      <p:ext uri="{BB962C8B-B14F-4D97-AF65-F5344CB8AC3E}">
        <p14:creationId xmlns:p14="http://schemas.microsoft.com/office/powerpoint/2010/main" val="4156818675"/>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844D4-D888-E722-21C1-63DF511438EE}"/>
              </a:ext>
            </a:extLst>
          </p:cNvPr>
          <p:cNvSpPr>
            <a:spLocks noGrp="1"/>
          </p:cNvSpPr>
          <p:nvPr>
            <p:ph type="title"/>
          </p:nvPr>
        </p:nvSpPr>
        <p:spPr/>
        <p:txBody>
          <a:bodyPr/>
          <a:lstStyle/>
          <a:p>
            <a:r>
              <a:rPr lang="en-US"/>
              <a:t>New Interactive Addition: Accelerate Escape</a:t>
            </a:r>
          </a:p>
        </p:txBody>
      </p:sp>
      <p:sp>
        <p:nvSpPr>
          <p:cNvPr id="3" name="Content Placeholder 2">
            <a:extLst>
              <a:ext uri="{FF2B5EF4-FFF2-40B4-BE49-F238E27FC236}">
                <a16:creationId xmlns:a16="http://schemas.microsoft.com/office/drawing/2014/main" id="{95D10D24-93E6-4152-7FEE-1DD724AD01B9}"/>
              </a:ext>
            </a:extLst>
          </p:cNvPr>
          <p:cNvSpPr>
            <a:spLocks noGrp="1"/>
          </p:cNvSpPr>
          <p:nvPr>
            <p:ph idx="1"/>
          </p:nvPr>
        </p:nvSpPr>
        <p:spPr>
          <a:xfrm>
            <a:off x="442913" y="1484313"/>
            <a:ext cx="11306175" cy="4380686"/>
          </a:xfrm>
        </p:spPr>
        <p:txBody>
          <a:bodyPr/>
          <a:lstStyle/>
          <a:p>
            <a:pPr lvl="0">
              <a:buNone/>
            </a:pPr>
            <a:r>
              <a:rPr lang="en-GB" b="1"/>
              <a:t>Why?</a:t>
            </a:r>
          </a:p>
          <a:p>
            <a:pPr lvl="0"/>
            <a:r>
              <a:rPr lang="en-GB" sz="2400"/>
              <a:t> Teamwork</a:t>
            </a:r>
          </a:p>
          <a:p>
            <a:pPr lvl="0"/>
            <a:r>
              <a:rPr lang="en-GB" sz="2400"/>
              <a:t> Active problem solving</a:t>
            </a:r>
          </a:p>
          <a:p>
            <a:pPr lvl="0"/>
            <a:r>
              <a:rPr lang="en-GB" sz="2400"/>
              <a:t> Applying accelerator concepts</a:t>
            </a:r>
          </a:p>
          <a:p>
            <a:pPr lvl="0"/>
            <a:r>
              <a:rPr lang="en-GB" sz="2400"/>
              <a:t> More participant-led learning</a:t>
            </a:r>
          </a:p>
          <a:p>
            <a:pPr lvl="0">
              <a:buNone/>
            </a:pPr>
            <a:r>
              <a:rPr lang="en-GB" sz="1100"/>
              <a:t>  </a:t>
            </a:r>
          </a:p>
          <a:p>
            <a:pPr lvl="0">
              <a:buNone/>
            </a:pPr>
            <a:r>
              <a:rPr lang="en-GB" b="1"/>
              <a:t>Feedback</a:t>
            </a:r>
          </a:p>
          <a:p>
            <a:pPr marL="457200" lvl="0" indent="-457200">
              <a:buFont typeface="Wingdings" panose="05000000000000000000" pitchFamily="2" charset="2"/>
              <a:buChar char="v"/>
            </a:pPr>
            <a:r>
              <a:rPr lang="en-GB" sz="2400"/>
              <a:t>"Great way to incorporate science and fun.“</a:t>
            </a:r>
          </a:p>
          <a:p>
            <a:pPr marL="457200" lvl="0" indent="-457200">
              <a:buFont typeface="Wingdings" panose="05000000000000000000" pitchFamily="2" charset="2"/>
              <a:buChar char="v"/>
            </a:pPr>
            <a:r>
              <a:rPr lang="en-GB" sz="2400"/>
              <a:t>"Students really enjoyed this and it helped reinforce some key knowledge."</a:t>
            </a:r>
            <a:endParaRPr lang="en-US"/>
          </a:p>
        </p:txBody>
      </p:sp>
      <p:sp>
        <p:nvSpPr>
          <p:cNvPr id="6" name="Rectangle 5">
            <a:extLst>
              <a:ext uri="{FF2B5EF4-FFF2-40B4-BE49-F238E27FC236}">
                <a16:creationId xmlns:a16="http://schemas.microsoft.com/office/drawing/2014/main" id="{CAD9D964-CFA6-6923-E2B9-3776109BE6DE}"/>
              </a:ext>
            </a:extLst>
          </p:cNvPr>
          <p:cNvSpPr/>
          <p:nvPr/>
        </p:nvSpPr>
        <p:spPr>
          <a:xfrm>
            <a:off x="5065776" y="6135624"/>
            <a:ext cx="4069080" cy="545698"/>
          </a:xfrm>
          <a:prstGeom prst="rect">
            <a:avLst/>
          </a:prstGeom>
          <a:solidFill>
            <a:srgbClr val="FBF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62427DF2-C05E-16B2-7D2B-D3B3DDC9D87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93408" y="1391215"/>
            <a:ext cx="4636008" cy="3070952"/>
          </a:xfrm>
          <a:prstGeom prst="rect">
            <a:avLst/>
          </a:prstGeom>
        </p:spPr>
      </p:pic>
    </p:spTree>
    <p:extLst>
      <p:ext uri="{BB962C8B-B14F-4D97-AF65-F5344CB8AC3E}">
        <p14:creationId xmlns:p14="http://schemas.microsoft.com/office/powerpoint/2010/main" val="1210002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B8B4E-2E8C-3635-F46C-3E004CF46B7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6320E49-2F2C-A9F0-DCFD-08092B4BFD97}"/>
              </a:ext>
            </a:extLst>
          </p:cNvPr>
          <p:cNvSpPr>
            <a:spLocks noGrp="1"/>
          </p:cNvSpPr>
          <p:nvPr>
            <p:ph type="title"/>
          </p:nvPr>
        </p:nvSpPr>
        <p:spPr/>
        <p:txBody>
          <a:bodyPr/>
          <a:lstStyle/>
          <a:p>
            <a:r>
              <a:rPr lang="en-US"/>
              <a:t>What Happened?</a:t>
            </a:r>
          </a:p>
        </p:txBody>
      </p:sp>
      <p:sp>
        <p:nvSpPr>
          <p:cNvPr id="3" name="Content Placeholder 2">
            <a:extLst>
              <a:ext uri="{FF2B5EF4-FFF2-40B4-BE49-F238E27FC236}">
                <a16:creationId xmlns:a16="http://schemas.microsoft.com/office/drawing/2014/main" id="{9797610A-919E-85BC-B5A9-CAFAD4A6B828}"/>
              </a:ext>
            </a:extLst>
          </p:cNvPr>
          <p:cNvSpPr>
            <a:spLocks noGrp="1"/>
          </p:cNvSpPr>
          <p:nvPr>
            <p:ph idx="1"/>
          </p:nvPr>
        </p:nvSpPr>
        <p:spPr>
          <a:xfrm>
            <a:off x="442913" y="1484313"/>
            <a:ext cx="11306175" cy="3072636"/>
          </a:xfrm>
        </p:spPr>
        <p:txBody>
          <a:bodyPr/>
          <a:lstStyle/>
          <a:p>
            <a:pPr lvl="0">
              <a:buNone/>
            </a:pPr>
            <a:r>
              <a:rPr lang="en-GB"/>
              <a:t>Outcomes</a:t>
            </a:r>
          </a:p>
          <a:p>
            <a:pPr lvl="0"/>
            <a:r>
              <a:rPr lang="en-GB" sz="2400"/>
              <a:t> Satisfaction increased:  4.63/5 → 4.9/5</a:t>
            </a:r>
          </a:p>
          <a:p>
            <a:pPr lvl="0"/>
            <a:r>
              <a:rPr lang="en-GB" sz="2400"/>
              <a:t> Inspiration remained very high:  94% → ~90%</a:t>
            </a:r>
          </a:p>
          <a:p>
            <a:pPr lvl="0">
              <a:buNone/>
            </a:pPr>
            <a:endParaRPr lang="en-GB" sz="2400"/>
          </a:p>
          <a:p>
            <a:pPr lvl="0">
              <a:buNone/>
            </a:pPr>
            <a:r>
              <a:rPr lang="en-GB"/>
              <a:t>Participants still valued Fred's lecture</a:t>
            </a:r>
          </a:p>
          <a:p>
            <a:pPr marL="457200" lvl="0" indent="-457200">
              <a:buFont typeface="Wingdings" panose="05000000000000000000" pitchFamily="2" charset="2"/>
              <a:buChar char="v"/>
            </a:pPr>
            <a:r>
              <a:rPr lang="en-GB" sz="2400"/>
              <a:t>"Highlight of the day was Prof Loebinger..."</a:t>
            </a:r>
            <a:endParaRPr lang="en-US" sz="1800"/>
          </a:p>
        </p:txBody>
      </p:sp>
    </p:spTree>
    <p:extLst>
      <p:ext uri="{BB962C8B-B14F-4D97-AF65-F5344CB8AC3E}">
        <p14:creationId xmlns:p14="http://schemas.microsoft.com/office/powerpoint/2010/main" val="12481173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7BF40D10-989B-D520-3386-60B87BC67F6A}"/>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EEC98171-CE78-3725-75E3-0223A1E7CCD1}"/>
              </a:ext>
            </a:extLst>
          </p:cNvPr>
          <p:cNvSpPr>
            <a:spLocks noGrp="1"/>
          </p:cNvSpPr>
          <p:nvPr>
            <p:ph type="body" sz="quarter" idx="10"/>
          </p:nvPr>
        </p:nvSpPr>
        <p:spPr>
          <a:xfrm>
            <a:off x="442913" y="4583427"/>
            <a:ext cx="6148388" cy="769441"/>
          </a:xfrm>
        </p:spPr>
        <p:txBody>
          <a:bodyPr/>
          <a:lstStyle/>
          <a:p>
            <a:r>
              <a:rPr lang="en-US"/>
              <a:t>Masterclasses at RAL</a:t>
            </a:r>
          </a:p>
        </p:txBody>
      </p:sp>
    </p:spTree>
    <p:extLst>
      <p:ext uri="{BB962C8B-B14F-4D97-AF65-F5344CB8AC3E}">
        <p14:creationId xmlns:p14="http://schemas.microsoft.com/office/powerpoint/2010/main" val="1077114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F5838-CB1C-FBB7-7329-BFCBF0A948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7012052-244C-CA00-8A57-7580B6409B9B}"/>
              </a:ext>
            </a:extLst>
          </p:cNvPr>
          <p:cNvSpPr>
            <a:spLocks noGrp="1"/>
          </p:cNvSpPr>
          <p:nvPr>
            <p:ph type="title"/>
          </p:nvPr>
        </p:nvSpPr>
        <p:spPr/>
        <p:txBody>
          <a:bodyPr/>
          <a:lstStyle/>
          <a:p>
            <a:r>
              <a:rPr lang="en-US"/>
              <a:t>RAL’s masterclass</a:t>
            </a:r>
          </a:p>
        </p:txBody>
      </p:sp>
      <p:sp>
        <p:nvSpPr>
          <p:cNvPr id="3" name="Content Placeholder 2">
            <a:extLst>
              <a:ext uri="{FF2B5EF4-FFF2-40B4-BE49-F238E27FC236}">
                <a16:creationId xmlns:a16="http://schemas.microsoft.com/office/drawing/2014/main" id="{720E58B3-74B6-3E6F-1E37-FB4E870CCDEE}"/>
              </a:ext>
            </a:extLst>
          </p:cNvPr>
          <p:cNvSpPr>
            <a:spLocks noGrp="1"/>
          </p:cNvSpPr>
          <p:nvPr>
            <p:ph idx="1"/>
          </p:nvPr>
        </p:nvSpPr>
        <p:spPr>
          <a:xfrm>
            <a:off x="312282" y="1292919"/>
            <a:ext cx="5836922" cy="5368136"/>
          </a:xfrm>
        </p:spPr>
        <p:txBody>
          <a:bodyPr/>
          <a:lstStyle/>
          <a:p>
            <a:pPr lvl="0">
              <a:buNone/>
            </a:pPr>
            <a:r>
              <a:rPr lang="en-GB"/>
              <a:t>Structure:</a:t>
            </a:r>
          </a:p>
          <a:p>
            <a:pPr marL="342900" lvl="0" indent="-342900">
              <a:buFont typeface="Wingdings" panose="05000000000000000000" pitchFamily="2" charset="2"/>
              <a:buChar char="v"/>
            </a:pPr>
            <a:r>
              <a:rPr lang="en-GB" sz="2000"/>
              <a:t>One online day (two lectures, virtual tours, data workshop)</a:t>
            </a:r>
          </a:p>
          <a:p>
            <a:pPr marL="342900" lvl="0" indent="-342900">
              <a:buFont typeface="Wingdings" panose="05000000000000000000" pitchFamily="2" charset="2"/>
              <a:buChar char="v"/>
            </a:pPr>
            <a:r>
              <a:rPr lang="en-GB" sz="2000"/>
              <a:t>Three in-person days (four lectures, tours, data workshop, quiz)</a:t>
            </a:r>
          </a:p>
          <a:p>
            <a:pPr marL="342900" indent="-342900">
              <a:buFont typeface="Wingdings" panose="05000000000000000000" pitchFamily="2" charset="2"/>
              <a:buChar char="v"/>
            </a:pPr>
            <a:r>
              <a:rPr lang="en-GB" sz="2000"/>
              <a:t>Lectures are streamed online on one of the in-person days</a:t>
            </a:r>
          </a:p>
          <a:p>
            <a:pPr marL="357188" lvl="1" indent="-342900">
              <a:buFont typeface="Wingdings" panose="05000000000000000000" pitchFamily="2" charset="2"/>
              <a:buChar char="v"/>
            </a:pPr>
            <a:endParaRPr lang="en-US" sz="1600"/>
          </a:p>
          <a:p>
            <a:pPr lvl="0">
              <a:buNone/>
            </a:pPr>
            <a:r>
              <a:rPr lang="en-GB"/>
              <a:t>Participation:</a:t>
            </a:r>
          </a:p>
          <a:p>
            <a:pPr marL="342900" lvl="0" indent="-342900">
              <a:buFont typeface="Wingdings" panose="05000000000000000000" pitchFamily="2" charset="2"/>
              <a:buChar char="v"/>
            </a:pPr>
            <a:r>
              <a:rPr lang="en-GB" sz="2000"/>
              <a:t>300 online for the full day</a:t>
            </a:r>
          </a:p>
          <a:p>
            <a:pPr marL="342900" lvl="0" indent="-342900">
              <a:buFont typeface="Wingdings" panose="05000000000000000000" pitchFamily="2" charset="2"/>
              <a:buChar char="v"/>
            </a:pPr>
            <a:r>
              <a:rPr lang="en-GB" sz="2000"/>
              <a:t>180 in person each day</a:t>
            </a:r>
          </a:p>
          <a:p>
            <a:pPr marL="342900" lvl="0" indent="-342900">
              <a:buFont typeface="Wingdings" panose="05000000000000000000" pitchFamily="2" charset="2"/>
              <a:buChar char="v"/>
            </a:pPr>
            <a:r>
              <a:rPr lang="en-GB" sz="2000"/>
              <a:t>200 online for ‘in-person’ lectures</a:t>
            </a:r>
          </a:p>
          <a:p>
            <a:pPr marL="342900" indent="-342900">
              <a:buFont typeface="Wingdings" panose="05000000000000000000" pitchFamily="2" charset="2"/>
              <a:buChar char="v"/>
            </a:pPr>
            <a:r>
              <a:rPr lang="en-GB" sz="2000"/>
              <a:t>2,200 applicants, 1,000 participants in total</a:t>
            </a:r>
            <a:endParaRPr lang="en-US" sz="1600"/>
          </a:p>
        </p:txBody>
      </p:sp>
      <p:pic>
        <p:nvPicPr>
          <p:cNvPr id="7" name="Picture 6">
            <a:extLst>
              <a:ext uri="{FF2B5EF4-FFF2-40B4-BE49-F238E27FC236}">
                <a16:creationId xmlns:a16="http://schemas.microsoft.com/office/drawing/2014/main" id="{631488A5-9829-3A64-3CF7-5F97859F48B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355079" y="-18284"/>
            <a:ext cx="5836921" cy="6858000"/>
          </a:xfrm>
          <a:prstGeom prst="rect">
            <a:avLst/>
          </a:prstGeom>
        </p:spPr>
      </p:pic>
      <p:grpSp>
        <p:nvGrpSpPr>
          <p:cNvPr id="8" name="Group 7">
            <a:extLst>
              <a:ext uri="{FF2B5EF4-FFF2-40B4-BE49-F238E27FC236}">
                <a16:creationId xmlns:a16="http://schemas.microsoft.com/office/drawing/2014/main" id="{A3847462-7A16-7BD5-AAC6-9EA46DD4B255}"/>
              </a:ext>
            </a:extLst>
          </p:cNvPr>
          <p:cNvGrpSpPr/>
          <p:nvPr/>
        </p:nvGrpSpPr>
        <p:grpSpPr>
          <a:xfrm>
            <a:off x="10464384" y="5129899"/>
            <a:ext cx="1730376" cy="1728101"/>
            <a:chOff x="9598209" y="5129899"/>
            <a:chExt cx="1730376" cy="1728101"/>
          </a:xfrm>
        </p:grpSpPr>
        <p:sp>
          <p:nvSpPr>
            <p:cNvPr id="9" name="Rectangle 8">
              <a:extLst>
                <a:ext uri="{FF2B5EF4-FFF2-40B4-BE49-F238E27FC236}">
                  <a16:creationId xmlns:a16="http://schemas.microsoft.com/office/drawing/2014/main" id="{AB22420A-FD91-AE14-CAB7-863F028223EA}"/>
                </a:ext>
              </a:extLst>
            </p:cNvPr>
            <p:cNvSpPr/>
            <p:nvPr/>
          </p:nvSpPr>
          <p:spPr>
            <a:xfrm rot="10800000">
              <a:off x="9598209" y="5991875"/>
              <a:ext cx="1730376" cy="866125"/>
            </a:xfrm>
            <a:prstGeom prst="rect">
              <a:avLst/>
            </a:prstGeom>
            <a:gradFill>
              <a:gsLst>
                <a:gs pos="0">
                  <a:schemeClr val="accent3">
                    <a:alpha val="0"/>
                  </a:schemeClr>
                </a:gs>
                <a:gs pos="100000">
                  <a:schemeClr val="accent3"/>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4D8C37D-F42D-9C20-1DA9-992777A0EF26}"/>
                </a:ext>
              </a:extLst>
            </p:cNvPr>
            <p:cNvSpPr/>
            <p:nvPr/>
          </p:nvSpPr>
          <p:spPr>
            <a:xfrm>
              <a:off x="10464585" y="5129899"/>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5239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301A6-F758-0C34-91A7-CF553CB9935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3E5368C-43B2-5DFB-30C5-01E0C93864DE}"/>
              </a:ext>
            </a:extLst>
          </p:cNvPr>
          <p:cNvSpPr>
            <a:spLocks noGrp="1"/>
          </p:cNvSpPr>
          <p:nvPr>
            <p:ph type="title"/>
          </p:nvPr>
        </p:nvSpPr>
        <p:spPr/>
        <p:txBody>
          <a:bodyPr/>
          <a:lstStyle/>
          <a:p>
            <a:r>
              <a:rPr lang="en-US"/>
              <a:t>RAL’s masterclass</a:t>
            </a:r>
          </a:p>
        </p:txBody>
      </p:sp>
      <p:sp>
        <p:nvSpPr>
          <p:cNvPr id="3" name="Content Placeholder 2">
            <a:extLst>
              <a:ext uri="{FF2B5EF4-FFF2-40B4-BE49-F238E27FC236}">
                <a16:creationId xmlns:a16="http://schemas.microsoft.com/office/drawing/2014/main" id="{65F5CAE9-6356-883C-B9D6-6E0F5CF0E110}"/>
              </a:ext>
            </a:extLst>
          </p:cNvPr>
          <p:cNvSpPr>
            <a:spLocks noGrp="1"/>
          </p:cNvSpPr>
          <p:nvPr>
            <p:ph idx="1"/>
          </p:nvPr>
        </p:nvSpPr>
        <p:spPr>
          <a:xfrm>
            <a:off x="312282" y="1292919"/>
            <a:ext cx="5836922" cy="5745163"/>
          </a:xfrm>
        </p:spPr>
        <p:txBody>
          <a:bodyPr/>
          <a:lstStyle/>
          <a:p>
            <a:pPr lvl="0">
              <a:buNone/>
            </a:pPr>
            <a:r>
              <a:rPr lang="en-GB"/>
              <a:t>Feedback:</a:t>
            </a:r>
          </a:p>
          <a:p>
            <a:pPr marL="342900" lvl="0" indent="-342900">
              <a:buFont typeface="Wingdings" panose="05000000000000000000" pitchFamily="2" charset="2"/>
              <a:buChar char="v"/>
            </a:pPr>
            <a:r>
              <a:rPr lang="en-GB" sz="2000"/>
              <a:t>96% felt the science and technology they saw was important to their life</a:t>
            </a:r>
          </a:p>
          <a:p>
            <a:pPr marL="357188" lvl="1" indent="-342900">
              <a:buFont typeface="Wingdings" panose="05000000000000000000" pitchFamily="2" charset="2"/>
              <a:buChar char="v"/>
            </a:pPr>
            <a:r>
              <a:rPr lang="en-US" sz="2000"/>
              <a:t>90% felt inspired by the science and technology they saw</a:t>
            </a:r>
          </a:p>
          <a:p>
            <a:pPr marL="357188" lvl="1" indent="-342900">
              <a:buFont typeface="Wingdings" panose="05000000000000000000" pitchFamily="2" charset="2"/>
              <a:buChar char="v"/>
            </a:pPr>
            <a:r>
              <a:rPr lang="en-US" sz="2000"/>
              <a:t>28% are more likely to pursue STEM</a:t>
            </a:r>
          </a:p>
          <a:p>
            <a:pPr marL="357188" lvl="1" indent="-342900">
              <a:buFont typeface="Wingdings" panose="05000000000000000000" pitchFamily="2" charset="2"/>
              <a:buChar char="v"/>
            </a:pPr>
            <a:r>
              <a:rPr lang="en-US" sz="2000"/>
              <a:t>Rating 4.8 / 5</a:t>
            </a:r>
          </a:p>
          <a:p>
            <a:pPr marL="357188" lvl="1" indent="-342900">
              <a:buFont typeface="Wingdings" panose="05000000000000000000" pitchFamily="2" charset="2"/>
              <a:buChar char="v"/>
            </a:pPr>
            <a:r>
              <a:rPr lang="en-US" sz="1700"/>
              <a:t>“</a:t>
            </a:r>
            <a:r>
              <a:rPr lang="en-GB" sz="1700"/>
              <a:t>Only to repeat what a brilliant experience this was for our year 12 students, and its close relevance to the A level physics content, and the way it was delivered with interesting lectures, a challenging and very worthwhile computer workshop on interpreting collider data, and the tour that helped to bring all that information to life. All of those involved in delivering the workshop were professional and importantly inspired many of our students into considering this as a career option. Thank you for a memorable day!”</a:t>
            </a:r>
            <a:endParaRPr lang="en-US" sz="1700"/>
          </a:p>
          <a:p>
            <a:pPr lvl="0">
              <a:buNone/>
            </a:pPr>
            <a:endParaRPr lang="en-US" sz="1600"/>
          </a:p>
        </p:txBody>
      </p:sp>
      <p:pic>
        <p:nvPicPr>
          <p:cNvPr id="7" name="Picture 6">
            <a:extLst>
              <a:ext uri="{FF2B5EF4-FFF2-40B4-BE49-F238E27FC236}">
                <a16:creationId xmlns:a16="http://schemas.microsoft.com/office/drawing/2014/main" id="{DFE0BB5C-B58A-4726-17BE-BB0BE6D73D6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355079" y="-18284"/>
            <a:ext cx="5836921" cy="6858000"/>
          </a:xfrm>
          <a:prstGeom prst="rect">
            <a:avLst/>
          </a:prstGeom>
        </p:spPr>
      </p:pic>
      <p:grpSp>
        <p:nvGrpSpPr>
          <p:cNvPr id="8" name="Group 7">
            <a:extLst>
              <a:ext uri="{FF2B5EF4-FFF2-40B4-BE49-F238E27FC236}">
                <a16:creationId xmlns:a16="http://schemas.microsoft.com/office/drawing/2014/main" id="{299B289E-1192-A2C9-3A8A-6DC860ABA2F2}"/>
              </a:ext>
            </a:extLst>
          </p:cNvPr>
          <p:cNvGrpSpPr/>
          <p:nvPr/>
        </p:nvGrpSpPr>
        <p:grpSpPr>
          <a:xfrm>
            <a:off x="10464384" y="5129899"/>
            <a:ext cx="1730376" cy="1728101"/>
            <a:chOff x="9598209" y="5129899"/>
            <a:chExt cx="1730376" cy="1728101"/>
          </a:xfrm>
        </p:grpSpPr>
        <p:sp>
          <p:nvSpPr>
            <p:cNvPr id="9" name="Rectangle 8">
              <a:extLst>
                <a:ext uri="{FF2B5EF4-FFF2-40B4-BE49-F238E27FC236}">
                  <a16:creationId xmlns:a16="http://schemas.microsoft.com/office/drawing/2014/main" id="{C431D66B-26CC-11B7-DE73-A780A82DF10D}"/>
                </a:ext>
              </a:extLst>
            </p:cNvPr>
            <p:cNvSpPr/>
            <p:nvPr/>
          </p:nvSpPr>
          <p:spPr>
            <a:xfrm rot="10800000">
              <a:off x="9598209" y="5991875"/>
              <a:ext cx="1730376" cy="866125"/>
            </a:xfrm>
            <a:prstGeom prst="rect">
              <a:avLst/>
            </a:prstGeom>
            <a:gradFill>
              <a:gsLst>
                <a:gs pos="0">
                  <a:schemeClr val="accent3">
                    <a:alpha val="0"/>
                  </a:schemeClr>
                </a:gs>
                <a:gs pos="100000">
                  <a:schemeClr val="accent3"/>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90ADDFA-FFED-5AEC-278F-5330FBA8F9AA}"/>
                </a:ext>
              </a:extLst>
            </p:cNvPr>
            <p:cNvSpPr/>
            <p:nvPr/>
          </p:nvSpPr>
          <p:spPr>
            <a:xfrm>
              <a:off x="10464585" y="5129899"/>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84491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1673F-9A95-12F2-59DA-FA7A7D76F20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11774EE-108E-62AA-EF5D-8481806A4762}"/>
              </a:ext>
            </a:extLst>
          </p:cNvPr>
          <p:cNvSpPr>
            <a:spLocks noGrp="1"/>
          </p:cNvSpPr>
          <p:nvPr>
            <p:ph type="title"/>
          </p:nvPr>
        </p:nvSpPr>
        <p:spPr>
          <a:xfrm>
            <a:off x="442912" y="11667"/>
            <a:ext cx="11306175" cy="713978"/>
          </a:xfrm>
        </p:spPr>
        <p:txBody>
          <a:bodyPr/>
          <a:lstStyle/>
          <a:p>
            <a:r>
              <a:rPr lang="en-US"/>
              <a:t>RAL’s workshop</a:t>
            </a:r>
          </a:p>
        </p:txBody>
      </p:sp>
      <p:sp>
        <p:nvSpPr>
          <p:cNvPr id="3" name="Content Placeholder 2">
            <a:extLst>
              <a:ext uri="{FF2B5EF4-FFF2-40B4-BE49-F238E27FC236}">
                <a16:creationId xmlns:a16="http://schemas.microsoft.com/office/drawing/2014/main" id="{4BB9EBEB-95AB-6322-75D0-459050E096B7}"/>
              </a:ext>
            </a:extLst>
          </p:cNvPr>
          <p:cNvSpPr>
            <a:spLocks noGrp="1"/>
          </p:cNvSpPr>
          <p:nvPr>
            <p:ph idx="1"/>
          </p:nvPr>
        </p:nvSpPr>
        <p:spPr>
          <a:xfrm>
            <a:off x="235163" y="753094"/>
            <a:ext cx="7302776" cy="5983689"/>
          </a:xfrm>
        </p:spPr>
        <p:txBody>
          <a:bodyPr/>
          <a:lstStyle/>
          <a:p>
            <a:pPr lvl="0">
              <a:buNone/>
            </a:pPr>
            <a:r>
              <a:rPr lang="en-GB"/>
              <a:t>Content:</a:t>
            </a:r>
          </a:p>
          <a:p>
            <a:pPr marL="342900" lvl="0" indent="-342900">
              <a:buFont typeface="Wingdings" panose="05000000000000000000" pitchFamily="2" charset="2"/>
              <a:buChar char="v"/>
            </a:pPr>
            <a:r>
              <a:rPr lang="en-GB" sz="2000"/>
              <a:t>Introduction: talk &amp; demonstration</a:t>
            </a:r>
          </a:p>
          <a:p>
            <a:pPr marL="342900" lvl="0" indent="-342900">
              <a:buFont typeface="Wingdings" panose="05000000000000000000" pitchFamily="2" charset="2"/>
              <a:buChar char="v"/>
            </a:pPr>
            <a:r>
              <a:rPr lang="en-GB" sz="2000"/>
              <a:t>Helpers – in person and via text – to answer individual questions</a:t>
            </a:r>
          </a:p>
          <a:p>
            <a:pPr marL="342900" lvl="0" indent="-342900">
              <a:buFont typeface="Wingdings" panose="05000000000000000000" pitchFamily="2" charset="2"/>
              <a:buChar char="v"/>
            </a:pPr>
            <a:r>
              <a:rPr lang="en-GB" sz="2000"/>
              <a:t>During COVID, switched to Jupyter notebooks</a:t>
            </a:r>
          </a:p>
          <a:p>
            <a:pPr marL="357188" lvl="1" indent="-342900">
              <a:buFont typeface="Wingdings" panose="05000000000000000000" pitchFamily="2" charset="2"/>
              <a:buChar char="v"/>
            </a:pPr>
            <a:endParaRPr lang="en-US" sz="1600"/>
          </a:p>
          <a:p>
            <a:pPr lvl="0">
              <a:buNone/>
            </a:pPr>
            <a:r>
              <a:rPr lang="en-GB"/>
              <a:t>Feedback:</a:t>
            </a:r>
          </a:p>
          <a:p>
            <a:pPr marL="342900" lvl="0" indent="-342900">
              <a:buFont typeface="Wingdings" panose="05000000000000000000" pitchFamily="2" charset="2"/>
              <a:buChar char="v"/>
            </a:pPr>
            <a:r>
              <a:rPr lang="en-GB" sz="2000"/>
              <a:t>“It was very interesting, but I struggled a bit with the programming aspect.”</a:t>
            </a:r>
          </a:p>
          <a:p>
            <a:pPr marL="342900" lvl="0" indent="-342900">
              <a:buFont typeface="Wingdings" panose="05000000000000000000" pitchFamily="2" charset="2"/>
              <a:buChar char="v"/>
            </a:pPr>
            <a:r>
              <a:rPr lang="en-GB" sz="2000"/>
              <a:t>“It was difficult to keep up for those who had never used python or done any coding before”</a:t>
            </a:r>
          </a:p>
          <a:p>
            <a:pPr marL="342900" lvl="0" indent="-342900">
              <a:buFont typeface="Wingdings" panose="05000000000000000000" pitchFamily="2" charset="2"/>
              <a:buChar char="v"/>
            </a:pPr>
            <a:r>
              <a:rPr lang="en-GB" sz="2000"/>
              <a:t>“I really loved using the coding - made me feel like I was really involved within the Physics.”</a:t>
            </a:r>
          </a:p>
          <a:p>
            <a:pPr marL="342900" indent="-342900">
              <a:buFont typeface="Wingdings" panose="05000000000000000000" pitchFamily="2" charset="2"/>
              <a:buChar char="v"/>
            </a:pPr>
            <a:r>
              <a:rPr lang="en-GB" sz="2000"/>
              <a:t>“It would have been helpful to have some more instruction on the practical aspects”</a:t>
            </a:r>
            <a:endParaRPr lang="en-US" sz="2000"/>
          </a:p>
        </p:txBody>
      </p:sp>
      <p:pic>
        <p:nvPicPr>
          <p:cNvPr id="7" name="Picture 6">
            <a:extLst>
              <a:ext uri="{FF2B5EF4-FFF2-40B4-BE49-F238E27FC236}">
                <a16:creationId xmlns:a16="http://schemas.microsoft.com/office/drawing/2014/main" id="{D78FDF20-4BC6-39D3-AFBD-D8FE3BC5C52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618909" y="-18284"/>
            <a:ext cx="4572000" cy="6858000"/>
          </a:xfrm>
          <a:prstGeom prst="rect">
            <a:avLst/>
          </a:prstGeom>
        </p:spPr>
      </p:pic>
      <p:grpSp>
        <p:nvGrpSpPr>
          <p:cNvPr id="8" name="Group 7">
            <a:extLst>
              <a:ext uri="{FF2B5EF4-FFF2-40B4-BE49-F238E27FC236}">
                <a16:creationId xmlns:a16="http://schemas.microsoft.com/office/drawing/2014/main" id="{95AE58DE-0B4C-09B2-87C5-6B435E42B97C}"/>
              </a:ext>
            </a:extLst>
          </p:cNvPr>
          <p:cNvGrpSpPr/>
          <p:nvPr/>
        </p:nvGrpSpPr>
        <p:grpSpPr>
          <a:xfrm>
            <a:off x="10464384" y="5129899"/>
            <a:ext cx="1730376" cy="1728101"/>
            <a:chOff x="9598209" y="5129899"/>
            <a:chExt cx="1730376" cy="1728101"/>
          </a:xfrm>
        </p:grpSpPr>
        <p:sp>
          <p:nvSpPr>
            <p:cNvPr id="9" name="Rectangle 8">
              <a:extLst>
                <a:ext uri="{FF2B5EF4-FFF2-40B4-BE49-F238E27FC236}">
                  <a16:creationId xmlns:a16="http://schemas.microsoft.com/office/drawing/2014/main" id="{5665BAE5-C618-7B86-CA7A-1A86A89F16BA}"/>
                </a:ext>
              </a:extLst>
            </p:cNvPr>
            <p:cNvSpPr/>
            <p:nvPr/>
          </p:nvSpPr>
          <p:spPr>
            <a:xfrm rot="10800000">
              <a:off x="9598209" y="5991875"/>
              <a:ext cx="1730376" cy="866125"/>
            </a:xfrm>
            <a:prstGeom prst="rect">
              <a:avLst/>
            </a:prstGeom>
            <a:gradFill>
              <a:gsLst>
                <a:gs pos="0">
                  <a:schemeClr val="accent3">
                    <a:alpha val="0"/>
                  </a:schemeClr>
                </a:gs>
                <a:gs pos="100000">
                  <a:schemeClr val="accent3"/>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2965891-5253-B2E1-2F97-89026796C3C7}"/>
                </a:ext>
              </a:extLst>
            </p:cNvPr>
            <p:cNvSpPr/>
            <p:nvPr/>
          </p:nvSpPr>
          <p:spPr>
            <a:xfrm>
              <a:off x="10464585" y="5129899"/>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063683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0D244-76F3-F638-DB1B-E3CF6384A66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8FAF2E6-9805-1F1D-0E00-D2B4AC7C09E7}"/>
              </a:ext>
            </a:extLst>
          </p:cNvPr>
          <p:cNvSpPr>
            <a:spLocks noGrp="1"/>
          </p:cNvSpPr>
          <p:nvPr>
            <p:ph type="title"/>
          </p:nvPr>
        </p:nvSpPr>
        <p:spPr>
          <a:xfrm>
            <a:off x="442912" y="11667"/>
            <a:ext cx="11306175" cy="713978"/>
          </a:xfrm>
        </p:spPr>
        <p:txBody>
          <a:bodyPr/>
          <a:lstStyle/>
          <a:p>
            <a:r>
              <a:rPr lang="en-US"/>
              <a:t>RAL’s workshop</a:t>
            </a:r>
          </a:p>
        </p:txBody>
      </p:sp>
      <p:sp>
        <p:nvSpPr>
          <p:cNvPr id="3" name="Content Placeholder 2">
            <a:extLst>
              <a:ext uri="{FF2B5EF4-FFF2-40B4-BE49-F238E27FC236}">
                <a16:creationId xmlns:a16="http://schemas.microsoft.com/office/drawing/2014/main" id="{F3217A51-95E9-4F14-B9E2-02D109D095E2}"/>
              </a:ext>
            </a:extLst>
          </p:cNvPr>
          <p:cNvSpPr>
            <a:spLocks noGrp="1"/>
          </p:cNvSpPr>
          <p:nvPr>
            <p:ph idx="1"/>
          </p:nvPr>
        </p:nvSpPr>
        <p:spPr>
          <a:xfrm>
            <a:off x="235163" y="753094"/>
            <a:ext cx="7302776" cy="3444533"/>
          </a:xfrm>
        </p:spPr>
        <p:txBody>
          <a:bodyPr/>
          <a:lstStyle/>
          <a:p>
            <a:pPr lvl="0">
              <a:buNone/>
            </a:pPr>
            <a:r>
              <a:rPr lang="en-GB"/>
              <a:t>Content:</a:t>
            </a:r>
          </a:p>
          <a:p>
            <a:pPr marL="342900" lvl="0" indent="-342900">
              <a:buFont typeface="Wingdings" panose="05000000000000000000" pitchFamily="2" charset="2"/>
              <a:buChar char="v"/>
            </a:pPr>
            <a:r>
              <a:rPr lang="en-GB" sz="2000"/>
              <a:t>Introduction: talk &amp; demonstration</a:t>
            </a:r>
          </a:p>
          <a:p>
            <a:pPr marL="342900" lvl="0" indent="-342900">
              <a:buFont typeface="Wingdings" panose="05000000000000000000" pitchFamily="2" charset="2"/>
              <a:buChar char="v"/>
            </a:pPr>
            <a:r>
              <a:rPr lang="en-GB" sz="2000"/>
              <a:t>Helpers – in person and via text – to answer individual questions</a:t>
            </a:r>
          </a:p>
          <a:p>
            <a:pPr marL="342900" lvl="0" indent="-342900">
              <a:buFont typeface="Wingdings" panose="05000000000000000000" pitchFamily="2" charset="2"/>
              <a:buChar char="v"/>
            </a:pPr>
            <a:r>
              <a:rPr lang="en-GB" sz="2000"/>
              <a:t>During COVID, switched to Jupyter notebooks</a:t>
            </a:r>
          </a:p>
          <a:p>
            <a:pPr marL="357188" lvl="1" indent="-342900">
              <a:buFont typeface="Wingdings" panose="05000000000000000000" pitchFamily="2" charset="2"/>
              <a:buChar char="v"/>
            </a:pPr>
            <a:endParaRPr lang="en-US" sz="1600"/>
          </a:p>
          <a:p>
            <a:pPr lvl="0">
              <a:buNone/>
            </a:pPr>
            <a:r>
              <a:rPr lang="en-GB"/>
              <a:t>Feedback:</a:t>
            </a:r>
          </a:p>
          <a:p>
            <a:pPr lvl="0">
              <a:buNone/>
            </a:pPr>
            <a:endParaRPr lang="en-US" sz="2000"/>
          </a:p>
        </p:txBody>
      </p:sp>
      <p:pic>
        <p:nvPicPr>
          <p:cNvPr id="7" name="Picture 6">
            <a:extLst>
              <a:ext uri="{FF2B5EF4-FFF2-40B4-BE49-F238E27FC236}">
                <a16:creationId xmlns:a16="http://schemas.microsoft.com/office/drawing/2014/main" id="{B4351E77-2B07-4D35-2C38-F3FAE73C361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618909" y="-18284"/>
            <a:ext cx="4572000" cy="6858000"/>
          </a:xfrm>
          <a:prstGeom prst="rect">
            <a:avLst/>
          </a:prstGeom>
        </p:spPr>
      </p:pic>
      <p:grpSp>
        <p:nvGrpSpPr>
          <p:cNvPr id="8" name="Group 7">
            <a:extLst>
              <a:ext uri="{FF2B5EF4-FFF2-40B4-BE49-F238E27FC236}">
                <a16:creationId xmlns:a16="http://schemas.microsoft.com/office/drawing/2014/main" id="{A765A3F7-1226-466A-69DE-6F77AF09D54D}"/>
              </a:ext>
            </a:extLst>
          </p:cNvPr>
          <p:cNvGrpSpPr/>
          <p:nvPr/>
        </p:nvGrpSpPr>
        <p:grpSpPr>
          <a:xfrm>
            <a:off x="10464384" y="5129899"/>
            <a:ext cx="1730376" cy="1728101"/>
            <a:chOff x="9598209" y="5129899"/>
            <a:chExt cx="1730376" cy="1728101"/>
          </a:xfrm>
        </p:grpSpPr>
        <p:sp>
          <p:nvSpPr>
            <p:cNvPr id="9" name="Rectangle 8">
              <a:extLst>
                <a:ext uri="{FF2B5EF4-FFF2-40B4-BE49-F238E27FC236}">
                  <a16:creationId xmlns:a16="http://schemas.microsoft.com/office/drawing/2014/main" id="{B92E3C42-AD50-5EAD-AF64-3794ED212E01}"/>
                </a:ext>
              </a:extLst>
            </p:cNvPr>
            <p:cNvSpPr/>
            <p:nvPr/>
          </p:nvSpPr>
          <p:spPr>
            <a:xfrm rot="10800000">
              <a:off x="9598209" y="5991875"/>
              <a:ext cx="1730376" cy="866125"/>
            </a:xfrm>
            <a:prstGeom prst="rect">
              <a:avLst/>
            </a:prstGeom>
            <a:gradFill>
              <a:gsLst>
                <a:gs pos="0">
                  <a:schemeClr val="accent3">
                    <a:alpha val="0"/>
                  </a:schemeClr>
                </a:gs>
                <a:gs pos="100000">
                  <a:schemeClr val="accent3"/>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B389296-197A-5075-E3B7-D8718493D225}"/>
                </a:ext>
              </a:extLst>
            </p:cNvPr>
            <p:cNvSpPr/>
            <p:nvPr/>
          </p:nvSpPr>
          <p:spPr>
            <a:xfrm>
              <a:off x="10464585" y="5129899"/>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2" name="Table 1">
            <a:extLst>
              <a:ext uri="{FF2B5EF4-FFF2-40B4-BE49-F238E27FC236}">
                <a16:creationId xmlns:a16="http://schemas.microsoft.com/office/drawing/2014/main" id="{EBA3E52D-AD1A-F9D7-2CCA-040156759946}"/>
              </a:ext>
            </a:extLst>
          </p:cNvPr>
          <p:cNvGraphicFramePr>
            <a:graphicFrameLocks noGrp="1"/>
          </p:cNvGraphicFramePr>
          <p:nvPr/>
        </p:nvGraphicFramePr>
        <p:xfrm>
          <a:off x="442912" y="4017379"/>
          <a:ext cx="6668655" cy="1656080"/>
        </p:xfrm>
        <a:graphic>
          <a:graphicData uri="http://schemas.openxmlformats.org/drawingml/2006/table">
            <a:tbl>
              <a:tblPr firstRow="1" bandRow="1">
                <a:tableStyleId>{85BE263C-DBD7-4A20-BB59-AAB30ACAA65A}</a:tableStyleId>
              </a:tblPr>
              <a:tblGrid>
                <a:gridCol w="2222885">
                  <a:extLst>
                    <a:ext uri="{9D8B030D-6E8A-4147-A177-3AD203B41FA5}">
                      <a16:colId xmlns:a16="http://schemas.microsoft.com/office/drawing/2014/main" val="306257815"/>
                    </a:ext>
                  </a:extLst>
                </a:gridCol>
                <a:gridCol w="2222885">
                  <a:extLst>
                    <a:ext uri="{9D8B030D-6E8A-4147-A177-3AD203B41FA5}">
                      <a16:colId xmlns:a16="http://schemas.microsoft.com/office/drawing/2014/main" val="2109033212"/>
                    </a:ext>
                  </a:extLst>
                </a:gridCol>
                <a:gridCol w="2222885">
                  <a:extLst>
                    <a:ext uri="{9D8B030D-6E8A-4147-A177-3AD203B41FA5}">
                      <a16:colId xmlns:a16="http://schemas.microsoft.com/office/drawing/2014/main" val="818668741"/>
                    </a:ext>
                  </a:extLst>
                </a:gridCol>
              </a:tblGrid>
              <a:tr h="370840">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a:t>Workshop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a:t>Overall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3624566"/>
                  </a:ext>
                </a:extLst>
              </a:tr>
              <a:tr h="370840">
                <a:tc>
                  <a:txBody>
                    <a:bodyPr/>
                    <a:lstStyle/>
                    <a:p>
                      <a:r>
                        <a:rPr lang="en-GB"/>
                        <a:t>Rating (/5)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a:t>4.1 / 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a:t>4.6 / 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95820095"/>
                  </a:ext>
                </a:extLst>
              </a:tr>
              <a:tr h="370840">
                <a:tc>
                  <a:txBody>
                    <a:bodyPr/>
                    <a:lstStyle/>
                    <a:p>
                      <a:r>
                        <a:rPr lang="en-GB"/>
                        <a:t>Level </a:t>
                      </a:r>
                    </a:p>
                    <a:p>
                      <a:r>
                        <a:rPr lang="en-GB"/>
                        <a:t>(3=‘just right”)</a:t>
                      </a:r>
                    </a:p>
                    <a:p>
                      <a:r>
                        <a:rPr lang="en-GB"/>
                        <a:t>(5=“too hard”)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a:t>3.74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a:t>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2062644"/>
                  </a:ext>
                </a:extLst>
              </a:tr>
            </a:tbl>
          </a:graphicData>
        </a:graphic>
      </p:graphicFrame>
    </p:spTree>
    <p:extLst>
      <p:ext uri="{BB962C8B-B14F-4D97-AF65-F5344CB8AC3E}">
        <p14:creationId xmlns:p14="http://schemas.microsoft.com/office/powerpoint/2010/main" val="2231879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8A4BF-D572-D1A0-39BA-DB04D8BBAC4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57DF72F-9927-CF1B-9029-830BE370BAAB}"/>
              </a:ext>
            </a:extLst>
          </p:cNvPr>
          <p:cNvSpPr>
            <a:spLocks noGrp="1"/>
          </p:cNvSpPr>
          <p:nvPr>
            <p:ph type="title"/>
          </p:nvPr>
        </p:nvSpPr>
        <p:spPr>
          <a:xfrm>
            <a:off x="442912" y="11667"/>
            <a:ext cx="11306175" cy="713978"/>
          </a:xfrm>
        </p:spPr>
        <p:txBody>
          <a:bodyPr/>
          <a:lstStyle/>
          <a:p>
            <a:r>
              <a:rPr lang="en-US"/>
              <a:t>RAL’s workshop</a:t>
            </a:r>
          </a:p>
        </p:txBody>
      </p:sp>
      <p:sp>
        <p:nvSpPr>
          <p:cNvPr id="3" name="Content Placeholder 2">
            <a:extLst>
              <a:ext uri="{FF2B5EF4-FFF2-40B4-BE49-F238E27FC236}">
                <a16:creationId xmlns:a16="http://schemas.microsoft.com/office/drawing/2014/main" id="{A7C6BA89-3466-6828-F111-2A25A58BDD5D}"/>
              </a:ext>
            </a:extLst>
          </p:cNvPr>
          <p:cNvSpPr>
            <a:spLocks noGrp="1"/>
          </p:cNvSpPr>
          <p:nvPr>
            <p:ph idx="1"/>
          </p:nvPr>
        </p:nvSpPr>
        <p:spPr>
          <a:xfrm>
            <a:off x="235163" y="753094"/>
            <a:ext cx="7302776" cy="5239896"/>
          </a:xfrm>
        </p:spPr>
        <p:txBody>
          <a:bodyPr/>
          <a:lstStyle/>
          <a:p>
            <a:pPr lvl="0">
              <a:buNone/>
            </a:pPr>
            <a:r>
              <a:rPr lang="en-GB"/>
              <a:t>Adaptations:</a:t>
            </a:r>
          </a:p>
          <a:p>
            <a:pPr marL="342900" lvl="0" indent="-342900">
              <a:buFont typeface="Wingdings" panose="05000000000000000000" pitchFamily="2" charset="2"/>
              <a:buChar char="v"/>
            </a:pPr>
            <a:r>
              <a:rPr lang="en-GB" sz="2000"/>
              <a:t>Introduced teacher ‘drop-ins’ before the masterclass</a:t>
            </a:r>
          </a:p>
          <a:p>
            <a:pPr marL="342900" lvl="0" indent="-342900">
              <a:buFont typeface="Wingdings" panose="05000000000000000000" pitchFamily="2" charset="2"/>
              <a:buChar char="v"/>
            </a:pPr>
            <a:r>
              <a:rPr lang="en-GB" sz="2000"/>
              <a:t>For online attendees: Created detailed step-by-step guides for accessing the content, as well as multiple back-up options</a:t>
            </a:r>
          </a:p>
          <a:p>
            <a:pPr marL="342900" lvl="0" indent="-342900">
              <a:buFont typeface="Wingdings" panose="05000000000000000000" pitchFamily="2" charset="2"/>
              <a:buChar char="v"/>
            </a:pPr>
            <a:r>
              <a:rPr lang="en-GB" sz="2000"/>
              <a:t>Increased explanations, slowed the pace</a:t>
            </a:r>
          </a:p>
          <a:p>
            <a:pPr marL="357188" lvl="1" indent="-342900">
              <a:buFont typeface="Wingdings" panose="05000000000000000000" pitchFamily="2" charset="2"/>
              <a:buChar char="v"/>
            </a:pPr>
            <a:endParaRPr lang="en-US" sz="1600"/>
          </a:p>
          <a:p>
            <a:pPr lvl="0">
              <a:buNone/>
            </a:pPr>
            <a:r>
              <a:rPr lang="en-GB"/>
              <a:t>Side-Quest: IRIS and Oxford</a:t>
            </a:r>
          </a:p>
          <a:p>
            <a:pPr marL="342900" lvl="0" indent="-342900">
              <a:buFont typeface="Wingdings" panose="05000000000000000000" pitchFamily="2" charset="2"/>
              <a:buChar char="v"/>
            </a:pPr>
            <a:r>
              <a:rPr lang="en-US" sz="2000"/>
              <a:t>Big Data: ATLAS project- “</a:t>
            </a:r>
            <a:r>
              <a:rPr lang="en-GB" sz="2000"/>
              <a:t>Empower your students with the skills to unravel the mysteries of the Universe and find evidence of the Higgs boson.”</a:t>
            </a:r>
          </a:p>
          <a:p>
            <a:pPr marL="342900" lvl="0" indent="-342900">
              <a:buFont typeface="Wingdings" panose="05000000000000000000" pitchFamily="2" charset="2"/>
              <a:buChar char="v"/>
            </a:pPr>
            <a:r>
              <a:rPr lang="en-GB" sz="2000"/>
              <a:t>Long-term research project for students</a:t>
            </a:r>
            <a:endParaRPr lang="en-US" sz="2000"/>
          </a:p>
          <a:p>
            <a:pPr marL="342900" lvl="0" indent="-342900">
              <a:buFont typeface="Wingdings" panose="05000000000000000000" pitchFamily="2" charset="2"/>
              <a:buChar char="v"/>
            </a:pPr>
            <a:r>
              <a:rPr lang="en-US" sz="2000">
                <a:hlinkClick r:id="rId3"/>
              </a:rPr>
              <a:t>https://researchinschools.org/projects/big-data-atlas/</a:t>
            </a:r>
            <a:r>
              <a:rPr lang="en-US" sz="2000"/>
              <a:t> </a:t>
            </a:r>
          </a:p>
        </p:txBody>
      </p:sp>
      <p:pic>
        <p:nvPicPr>
          <p:cNvPr id="7" name="Picture 6">
            <a:extLst>
              <a:ext uri="{FF2B5EF4-FFF2-40B4-BE49-F238E27FC236}">
                <a16:creationId xmlns:a16="http://schemas.microsoft.com/office/drawing/2014/main" id="{D86C9B87-3BF8-3FEB-858B-732D90C3DA1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456252" y="11666"/>
            <a:ext cx="4737253" cy="6846333"/>
          </a:xfrm>
          <a:prstGeom prst="rect">
            <a:avLst/>
          </a:prstGeom>
        </p:spPr>
      </p:pic>
      <p:grpSp>
        <p:nvGrpSpPr>
          <p:cNvPr id="8" name="Group 7">
            <a:extLst>
              <a:ext uri="{FF2B5EF4-FFF2-40B4-BE49-F238E27FC236}">
                <a16:creationId xmlns:a16="http://schemas.microsoft.com/office/drawing/2014/main" id="{95D6385C-40FC-1F16-D19A-C455F0CFFE7A}"/>
              </a:ext>
            </a:extLst>
          </p:cNvPr>
          <p:cNvGrpSpPr/>
          <p:nvPr/>
        </p:nvGrpSpPr>
        <p:grpSpPr>
          <a:xfrm>
            <a:off x="10464384" y="5129899"/>
            <a:ext cx="1730376" cy="1728101"/>
            <a:chOff x="9598209" y="5129899"/>
            <a:chExt cx="1730376" cy="1728101"/>
          </a:xfrm>
        </p:grpSpPr>
        <p:sp>
          <p:nvSpPr>
            <p:cNvPr id="9" name="Rectangle 8">
              <a:extLst>
                <a:ext uri="{FF2B5EF4-FFF2-40B4-BE49-F238E27FC236}">
                  <a16:creationId xmlns:a16="http://schemas.microsoft.com/office/drawing/2014/main" id="{B4A0D445-3B15-76B3-F738-7237F9E84088}"/>
                </a:ext>
              </a:extLst>
            </p:cNvPr>
            <p:cNvSpPr/>
            <p:nvPr/>
          </p:nvSpPr>
          <p:spPr>
            <a:xfrm rot="10800000">
              <a:off x="9598209" y="5991875"/>
              <a:ext cx="1730376" cy="866125"/>
            </a:xfrm>
            <a:prstGeom prst="rect">
              <a:avLst/>
            </a:prstGeom>
            <a:gradFill>
              <a:gsLst>
                <a:gs pos="0">
                  <a:schemeClr val="accent3">
                    <a:alpha val="0"/>
                  </a:schemeClr>
                </a:gs>
                <a:gs pos="100000">
                  <a:schemeClr val="accent3"/>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768F5C-7F51-0103-EA3D-10A1E48D3C59}"/>
                </a:ext>
              </a:extLst>
            </p:cNvPr>
            <p:cNvSpPr/>
            <p:nvPr/>
          </p:nvSpPr>
          <p:spPr>
            <a:xfrm>
              <a:off x="10464585" y="5129899"/>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4318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769BE-4902-EA08-2991-59B36291937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DD71981-9628-F2D9-9B29-F2E7EBBCBF9E}"/>
              </a:ext>
            </a:extLst>
          </p:cNvPr>
          <p:cNvSpPr>
            <a:spLocks noGrp="1"/>
          </p:cNvSpPr>
          <p:nvPr>
            <p:ph type="title"/>
          </p:nvPr>
        </p:nvSpPr>
        <p:spPr>
          <a:xfrm>
            <a:off x="442912" y="11667"/>
            <a:ext cx="11306175" cy="713978"/>
          </a:xfrm>
        </p:spPr>
        <p:txBody>
          <a:bodyPr/>
          <a:lstStyle/>
          <a:p>
            <a:r>
              <a:rPr lang="en-US"/>
              <a:t>RAL’s workshop</a:t>
            </a:r>
          </a:p>
        </p:txBody>
      </p:sp>
      <p:sp>
        <p:nvSpPr>
          <p:cNvPr id="3" name="Content Placeholder 2">
            <a:extLst>
              <a:ext uri="{FF2B5EF4-FFF2-40B4-BE49-F238E27FC236}">
                <a16:creationId xmlns:a16="http://schemas.microsoft.com/office/drawing/2014/main" id="{423055A1-CBBC-4ECA-5C7F-78369F81B702}"/>
              </a:ext>
            </a:extLst>
          </p:cNvPr>
          <p:cNvSpPr>
            <a:spLocks noGrp="1"/>
          </p:cNvSpPr>
          <p:nvPr>
            <p:ph idx="1"/>
          </p:nvPr>
        </p:nvSpPr>
        <p:spPr>
          <a:xfrm>
            <a:off x="235163" y="753094"/>
            <a:ext cx="7302776" cy="5239896"/>
          </a:xfrm>
        </p:spPr>
        <p:txBody>
          <a:bodyPr/>
          <a:lstStyle/>
          <a:p>
            <a:pPr lvl="0">
              <a:buNone/>
            </a:pPr>
            <a:r>
              <a:rPr lang="en-GB"/>
              <a:t>Adaptations:</a:t>
            </a:r>
          </a:p>
          <a:p>
            <a:pPr marL="342900" lvl="0" indent="-342900">
              <a:buFont typeface="Wingdings" panose="05000000000000000000" pitchFamily="2" charset="2"/>
              <a:buChar char="v"/>
            </a:pPr>
            <a:r>
              <a:rPr lang="en-GB" sz="2000"/>
              <a:t>Introduced teacher ‘drop-ins’ before the masterclass</a:t>
            </a:r>
          </a:p>
          <a:p>
            <a:pPr marL="342900" lvl="0" indent="-342900">
              <a:buFont typeface="Wingdings" panose="05000000000000000000" pitchFamily="2" charset="2"/>
              <a:buChar char="v"/>
            </a:pPr>
            <a:r>
              <a:rPr lang="en-GB" sz="2000"/>
              <a:t>For online attendees: Created detailed step-by-step guides for accessing the content, as well as multiple back-up options</a:t>
            </a:r>
          </a:p>
          <a:p>
            <a:pPr marL="342900" lvl="0" indent="-342900">
              <a:buFont typeface="Wingdings" panose="05000000000000000000" pitchFamily="2" charset="2"/>
              <a:buChar char="v"/>
            </a:pPr>
            <a:r>
              <a:rPr lang="en-GB" sz="2000"/>
              <a:t>Increased explanations, slowed the pace</a:t>
            </a:r>
          </a:p>
          <a:p>
            <a:pPr marL="357188" lvl="1" indent="-342900">
              <a:buFont typeface="Wingdings" panose="05000000000000000000" pitchFamily="2" charset="2"/>
              <a:buChar char="v"/>
            </a:pPr>
            <a:endParaRPr lang="en-US" sz="1600"/>
          </a:p>
          <a:p>
            <a:pPr lvl="0">
              <a:buNone/>
            </a:pPr>
            <a:r>
              <a:rPr lang="en-GB"/>
              <a:t>Outcomes</a:t>
            </a:r>
          </a:p>
          <a:p>
            <a:pPr marL="342900" lvl="0" indent="-342900">
              <a:buFont typeface="Wingdings" panose="05000000000000000000" pitchFamily="2" charset="2"/>
              <a:buChar char="v"/>
            </a:pPr>
            <a:r>
              <a:rPr lang="en-GB" sz="2000"/>
              <a:t>Fewer technical issues</a:t>
            </a:r>
          </a:p>
          <a:p>
            <a:pPr marL="342900" lvl="0" indent="-342900">
              <a:buFont typeface="Wingdings" panose="05000000000000000000" pitchFamily="2" charset="2"/>
              <a:buChar char="v"/>
            </a:pPr>
            <a:r>
              <a:rPr lang="en-GB" sz="2000"/>
              <a:t>Slightly improved rating (4.2 / 5) and slightly more appropriate level (3.69)</a:t>
            </a:r>
          </a:p>
          <a:p>
            <a:pPr marL="342900" lvl="0" indent="-342900">
              <a:buFont typeface="Wingdings" panose="05000000000000000000" pitchFamily="2" charset="2"/>
              <a:buChar char="v"/>
            </a:pPr>
            <a:r>
              <a:rPr lang="en-GB" sz="2000"/>
              <a:t>“too much information to be accessed from too many sources”</a:t>
            </a:r>
            <a:endParaRPr lang="en-US" sz="2000"/>
          </a:p>
        </p:txBody>
      </p:sp>
      <p:pic>
        <p:nvPicPr>
          <p:cNvPr id="7" name="Picture 6">
            <a:extLst>
              <a:ext uri="{FF2B5EF4-FFF2-40B4-BE49-F238E27FC236}">
                <a16:creationId xmlns:a16="http://schemas.microsoft.com/office/drawing/2014/main" id="{C1275593-6EC9-9286-1D14-D513D236DA9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456252" y="11666"/>
            <a:ext cx="4737253" cy="6846333"/>
          </a:xfrm>
          <a:prstGeom prst="rect">
            <a:avLst/>
          </a:prstGeom>
        </p:spPr>
      </p:pic>
      <p:grpSp>
        <p:nvGrpSpPr>
          <p:cNvPr id="8" name="Group 7">
            <a:extLst>
              <a:ext uri="{FF2B5EF4-FFF2-40B4-BE49-F238E27FC236}">
                <a16:creationId xmlns:a16="http://schemas.microsoft.com/office/drawing/2014/main" id="{96BE7972-4122-45F9-EE16-7B0966D19EA4}"/>
              </a:ext>
            </a:extLst>
          </p:cNvPr>
          <p:cNvGrpSpPr/>
          <p:nvPr/>
        </p:nvGrpSpPr>
        <p:grpSpPr>
          <a:xfrm>
            <a:off x="10464384" y="5129899"/>
            <a:ext cx="1730376" cy="1728101"/>
            <a:chOff x="9598209" y="5129899"/>
            <a:chExt cx="1730376" cy="1728101"/>
          </a:xfrm>
        </p:grpSpPr>
        <p:sp>
          <p:nvSpPr>
            <p:cNvPr id="9" name="Rectangle 8">
              <a:extLst>
                <a:ext uri="{FF2B5EF4-FFF2-40B4-BE49-F238E27FC236}">
                  <a16:creationId xmlns:a16="http://schemas.microsoft.com/office/drawing/2014/main" id="{EF78DC22-A99A-3487-ACCA-A861A835A76C}"/>
                </a:ext>
              </a:extLst>
            </p:cNvPr>
            <p:cNvSpPr/>
            <p:nvPr/>
          </p:nvSpPr>
          <p:spPr>
            <a:xfrm rot="10800000">
              <a:off x="9598209" y="5991875"/>
              <a:ext cx="1730376" cy="866125"/>
            </a:xfrm>
            <a:prstGeom prst="rect">
              <a:avLst/>
            </a:prstGeom>
            <a:gradFill>
              <a:gsLst>
                <a:gs pos="0">
                  <a:schemeClr val="accent3">
                    <a:alpha val="0"/>
                  </a:schemeClr>
                </a:gs>
                <a:gs pos="100000">
                  <a:schemeClr val="accent3"/>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6E85923-C38C-4751-0F29-9BF7B0BC3E61}"/>
                </a:ext>
              </a:extLst>
            </p:cNvPr>
            <p:cNvSpPr/>
            <p:nvPr/>
          </p:nvSpPr>
          <p:spPr>
            <a:xfrm>
              <a:off x="10464585" y="5129899"/>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635212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A2A19-A0DA-A611-292F-989E9FF47B1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5061B34-A673-166C-C0FD-EDEB9ED13CCF}"/>
              </a:ext>
            </a:extLst>
          </p:cNvPr>
          <p:cNvSpPr>
            <a:spLocks noGrp="1"/>
          </p:cNvSpPr>
          <p:nvPr>
            <p:ph type="title"/>
          </p:nvPr>
        </p:nvSpPr>
        <p:spPr>
          <a:xfrm>
            <a:off x="442912" y="11667"/>
            <a:ext cx="11306175" cy="713978"/>
          </a:xfrm>
        </p:spPr>
        <p:txBody>
          <a:bodyPr/>
          <a:lstStyle/>
          <a:p>
            <a:r>
              <a:rPr lang="en-US"/>
              <a:t>RAL’s workshop</a:t>
            </a:r>
          </a:p>
        </p:txBody>
      </p:sp>
      <p:sp>
        <p:nvSpPr>
          <p:cNvPr id="3" name="Content Placeholder 2">
            <a:extLst>
              <a:ext uri="{FF2B5EF4-FFF2-40B4-BE49-F238E27FC236}">
                <a16:creationId xmlns:a16="http://schemas.microsoft.com/office/drawing/2014/main" id="{49D03683-C36E-400D-0E77-9E5A8819415E}"/>
              </a:ext>
            </a:extLst>
          </p:cNvPr>
          <p:cNvSpPr>
            <a:spLocks noGrp="1"/>
          </p:cNvSpPr>
          <p:nvPr>
            <p:ph idx="1"/>
          </p:nvPr>
        </p:nvSpPr>
        <p:spPr>
          <a:xfrm>
            <a:off x="235163" y="753094"/>
            <a:ext cx="7038473" cy="5545108"/>
          </a:xfrm>
        </p:spPr>
        <p:txBody>
          <a:bodyPr/>
          <a:lstStyle/>
          <a:p>
            <a:pPr lvl="0">
              <a:buNone/>
            </a:pPr>
            <a:r>
              <a:rPr lang="en-GB"/>
              <a:t>Adaptations:</a:t>
            </a:r>
          </a:p>
          <a:p>
            <a:pPr marL="342900" lvl="0" indent="-342900">
              <a:buFont typeface="Wingdings" panose="05000000000000000000" pitchFamily="2" charset="2"/>
              <a:buChar char="v"/>
            </a:pPr>
            <a:r>
              <a:rPr lang="en-GB" sz="2000"/>
              <a:t>Continued teacher ‘drop-ins’, sharing recordings and step-by-step guides</a:t>
            </a:r>
          </a:p>
          <a:p>
            <a:pPr marL="342900" lvl="0" indent="-342900">
              <a:buFont typeface="Wingdings" panose="05000000000000000000" pitchFamily="2" charset="2"/>
              <a:buChar char="v"/>
            </a:pPr>
            <a:r>
              <a:rPr lang="en-GB" sz="2000"/>
              <a:t>New interface and adapted introduction</a:t>
            </a:r>
            <a:endParaRPr lang="en-US" sz="1600"/>
          </a:p>
          <a:p>
            <a:pPr lvl="0">
              <a:buNone/>
            </a:pPr>
            <a:r>
              <a:rPr lang="en-GB"/>
              <a:t>Outcomes</a:t>
            </a:r>
          </a:p>
          <a:p>
            <a:pPr marL="342900" lvl="0" indent="-342900">
              <a:buFont typeface="Wingdings" panose="05000000000000000000" pitchFamily="2" charset="2"/>
              <a:buChar char="v"/>
            </a:pPr>
            <a:r>
              <a:rPr lang="en-GB" sz="2000"/>
              <a:t>Improved rating (4.7 / 5) and appropriate level (3.30)</a:t>
            </a:r>
          </a:p>
          <a:p>
            <a:pPr marL="342900" lvl="0" indent="-342900">
              <a:buFont typeface="Wingdings" panose="05000000000000000000" pitchFamily="2" charset="2"/>
              <a:buChar char="v"/>
            </a:pPr>
            <a:r>
              <a:rPr lang="en-GB" sz="2000"/>
              <a:t>“Having participated in several similar, but using much less sophisticated analytical tools, I can confirm that this year's system was much more accessible for the students.”</a:t>
            </a:r>
          </a:p>
          <a:p>
            <a:pPr marL="342900" lvl="0" indent="-342900">
              <a:buFont typeface="Wingdings" panose="05000000000000000000" pitchFamily="2" charset="2"/>
              <a:buChar char="v"/>
            </a:pPr>
            <a:r>
              <a:rPr lang="en-GB" sz="2000"/>
              <a:t>“It was SO much better than previous years! It was really </a:t>
            </a:r>
            <a:r>
              <a:rPr lang="en-GB" sz="2000" err="1"/>
              <a:t>intereative</a:t>
            </a:r>
            <a:r>
              <a:rPr lang="en-GB" sz="2000"/>
              <a:t> and visually </a:t>
            </a:r>
            <a:r>
              <a:rPr lang="en-GB" sz="2000" err="1"/>
              <a:t>appealling</a:t>
            </a:r>
            <a:r>
              <a:rPr lang="en-GB" sz="2000"/>
              <a:t>.”</a:t>
            </a:r>
          </a:p>
          <a:p>
            <a:pPr marL="342900" lvl="0" indent="-342900">
              <a:buFont typeface="Wingdings" panose="05000000000000000000" pitchFamily="2" charset="2"/>
              <a:buChar char="v"/>
            </a:pPr>
            <a:r>
              <a:rPr lang="en-GB" sz="2000"/>
              <a:t>“As we get stuck in the task then everything became clear. I also liked how in practical setting you demonstrated value of collaboration.”</a:t>
            </a:r>
          </a:p>
        </p:txBody>
      </p:sp>
      <p:pic>
        <p:nvPicPr>
          <p:cNvPr id="7" name="Picture 6">
            <a:extLst>
              <a:ext uri="{FF2B5EF4-FFF2-40B4-BE49-F238E27FC236}">
                <a16:creationId xmlns:a16="http://schemas.microsoft.com/office/drawing/2014/main" id="{BE6CAD90-BDC2-303B-8AE5-A21CE53E7DD8}"/>
              </a:ext>
            </a:extLst>
          </p:cNvPr>
          <p:cNvPicPr>
            <a:picLocks noChangeAspect="1"/>
          </p:cNvPicPr>
          <p:nvPr/>
        </p:nvPicPr>
        <p:blipFill>
          <a:blip r:embed="rId3" cstate="screen">
            <a:extLst>
              <a:ext uri="{28A0092B-C50C-407E-A947-70E740481C1C}">
                <a14:useLocalDpi xmlns:a14="http://schemas.microsoft.com/office/drawing/2010/main"/>
              </a:ext>
            </a:extLst>
          </a:blip>
          <a:srcRect b="-170"/>
          <a:stretch>
            <a:fillRect/>
          </a:stretch>
        </p:blipFill>
        <p:spPr>
          <a:xfrm>
            <a:off x="7661564" y="11666"/>
            <a:ext cx="4531942" cy="6846333"/>
          </a:xfrm>
          <a:prstGeom prst="rect">
            <a:avLst/>
          </a:prstGeom>
        </p:spPr>
      </p:pic>
      <p:grpSp>
        <p:nvGrpSpPr>
          <p:cNvPr id="8" name="Group 7">
            <a:extLst>
              <a:ext uri="{FF2B5EF4-FFF2-40B4-BE49-F238E27FC236}">
                <a16:creationId xmlns:a16="http://schemas.microsoft.com/office/drawing/2014/main" id="{03BA9111-C369-5605-EE7C-65B027FBF1BC}"/>
              </a:ext>
            </a:extLst>
          </p:cNvPr>
          <p:cNvGrpSpPr/>
          <p:nvPr/>
        </p:nvGrpSpPr>
        <p:grpSpPr>
          <a:xfrm>
            <a:off x="10464384" y="5129899"/>
            <a:ext cx="1730376" cy="1728101"/>
            <a:chOff x="9598209" y="5129899"/>
            <a:chExt cx="1730376" cy="1728101"/>
          </a:xfrm>
        </p:grpSpPr>
        <p:sp>
          <p:nvSpPr>
            <p:cNvPr id="9" name="Rectangle 8">
              <a:extLst>
                <a:ext uri="{FF2B5EF4-FFF2-40B4-BE49-F238E27FC236}">
                  <a16:creationId xmlns:a16="http://schemas.microsoft.com/office/drawing/2014/main" id="{2533C3F8-CE36-1C72-D8CE-67293AEB3823}"/>
                </a:ext>
              </a:extLst>
            </p:cNvPr>
            <p:cNvSpPr/>
            <p:nvPr/>
          </p:nvSpPr>
          <p:spPr>
            <a:xfrm rot="10800000">
              <a:off x="9598209" y="5991875"/>
              <a:ext cx="1730376" cy="866125"/>
            </a:xfrm>
            <a:prstGeom prst="rect">
              <a:avLst/>
            </a:prstGeom>
            <a:gradFill>
              <a:gsLst>
                <a:gs pos="0">
                  <a:schemeClr val="accent3">
                    <a:alpha val="0"/>
                  </a:schemeClr>
                </a:gs>
                <a:gs pos="100000">
                  <a:schemeClr val="accent3"/>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F7907EF-88D8-0D77-F49E-16C52E7DF616}"/>
                </a:ext>
              </a:extLst>
            </p:cNvPr>
            <p:cNvSpPr/>
            <p:nvPr/>
          </p:nvSpPr>
          <p:spPr>
            <a:xfrm>
              <a:off x="10464585" y="5129899"/>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37725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D1662A2E-56B8-2215-1486-5BFE10FEC787}"/>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BA6BCC7-84BC-2176-9F5F-1B43C95272A4}"/>
              </a:ext>
            </a:extLst>
          </p:cNvPr>
          <p:cNvSpPr>
            <a:spLocks noGrp="1"/>
          </p:cNvSpPr>
          <p:nvPr>
            <p:ph type="body" sz="quarter" idx="10"/>
          </p:nvPr>
        </p:nvSpPr>
        <p:spPr>
          <a:xfrm>
            <a:off x="442913" y="4583427"/>
            <a:ext cx="6148388" cy="769441"/>
          </a:xfrm>
        </p:spPr>
        <p:txBody>
          <a:bodyPr/>
          <a:lstStyle/>
          <a:p>
            <a:r>
              <a:rPr lang="en-US"/>
              <a:t>Key questions</a:t>
            </a:r>
          </a:p>
        </p:txBody>
      </p:sp>
    </p:spTree>
    <p:extLst>
      <p:ext uri="{BB962C8B-B14F-4D97-AF65-F5344CB8AC3E}">
        <p14:creationId xmlns:p14="http://schemas.microsoft.com/office/powerpoint/2010/main" val="36572715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A89846-7E5C-56D6-4BAE-C1ECF815B4E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7630CA2-899B-AD6A-6223-7BA5983EF300}"/>
              </a:ext>
            </a:extLst>
          </p:cNvPr>
          <p:cNvSpPr>
            <a:spLocks noGrp="1"/>
          </p:cNvSpPr>
          <p:nvPr>
            <p:ph type="title"/>
          </p:nvPr>
        </p:nvSpPr>
        <p:spPr/>
        <p:txBody>
          <a:bodyPr/>
          <a:lstStyle/>
          <a:p>
            <a:r>
              <a:rPr lang="en-GB"/>
              <a:t>Key Questions to ask about your programmes</a:t>
            </a:r>
            <a:endParaRPr lang="en-US"/>
          </a:p>
        </p:txBody>
      </p:sp>
      <p:sp>
        <p:nvSpPr>
          <p:cNvPr id="7" name="Text Placeholder 6">
            <a:extLst>
              <a:ext uri="{FF2B5EF4-FFF2-40B4-BE49-F238E27FC236}">
                <a16:creationId xmlns:a16="http://schemas.microsoft.com/office/drawing/2014/main" id="{DCD5FE4C-C642-7D47-9F1B-14D86B2796EC}"/>
              </a:ext>
            </a:extLst>
          </p:cNvPr>
          <p:cNvSpPr>
            <a:spLocks noGrp="1"/>
          </p:cNvSpPr>
          <p:nvPr>
            <p:ph type="body" sz="quarter" idx="13"/>
          </p:nvPr>
        </p:nvSpPr>
        <p:spPr>
          <a:xfrm>
            <a:off x="442913" y="1484313"/>
            <a:ext cx="10849927" cy="2200602"/>
          </a:xfrm>
        </p:spPr>
        <p:txBody>
          <a:bodyPr/>
          <a:lstStyle/>
          <a:p>
            <a:pPr marL="457200" lvl="0" indent="-457200">
              <a:buFont typeface="Wingdings" panose="05000000000000000000" pitchFamily="2" charset="2"/>
              <a:buChar char="Ø"/>
            </a:pPr>
            <a:r>
              <a:rPr lang="en-GB"/>
              <a:t>What are your participants telling you?</a:t>
            </a:r>
          </a:p>
          <a:p>
            <a:pPr marL="457200" lvl="0" indent="-457200">
              <a:buFont typeface="Wingdings" panose="05000000000000000000" pitchFamily="2" charset="2"/>
              <a:buChar char="Ø"/>
            </a:pPr>
            <a:r>
              <a:rPr lang="en-GB"/>
              <a:t>Which elements of your Masterclass create the most value?</a:t>
            </a:r>
          </a:p>
          <a:p>
            <a:pPr marL="457200" lvl="0" indent="-457200">
              <a:buFont typeface="Wingdings" panose="05000000000000000000" pitchFamily="2" charset="2"/>
              <a:buChar char="Ø"/>
            </a:pPr>
            <a:r>
              <a:rPr lang="en-GB"/>
              <a:t>What content genuinely needs to be delivered in person?</a:t>
            </a:r>
          </a:p>
          <a:p>
            <a:pPr marL="457200" lvl="0" indent="-457200">
              <a:buFont typeface="Wingdings" panose="05000000000000000000" pitchFamily="2" charset="2"/>
              <a:buChar char="Ø"/>
            </a:pPr>
            <a:r>
              <a:rPr lang="en-GB"/>
              <a:t>How are you using evaluation to shape future programmes?</a:t>
            </a:r>
            <a:endParaRPr lang="en-US"/>
          </a:p>
        </p:txBody>
      </p:sp>
    </p:spTree>
    <p:extLst>
      <p:ext uri="{BB962C8B-B14F-4D97-AF65-F5344CB8AC3E}">
        <p14:creationId xmlns:p14="http://schemas.microsoft.com/office/powerpoint/2010/main" val="3491443731"/>
      </p:ext>
    </p:extLst>
  </p:cSld>
  <p:clrMapOvr>
    <a:masterClrMapping/>
  </p:clrMapOvr>
</p:sld>
</file>

<file path=ppt/theme/theme1.xml><?xml version="1.0" encoding="utf-8"?>
<a:theme xmlns:a="http://schemas.openxmlformats.org/drawingml/2006/main" name="Font master with logo">
  <a:themeElements>
    <a:clrScheme name="STFC">
      <a:dk1>
        <a:srgbClr val="0D0D0D"/>
      </a:dk1>
      <a:lt1>
        <a:srgbClr val="FBFBFB"/>
      </a:lt1>
      <a:dk2>
        <a:srgbClr val="0D0D0D"/>
      </a:dk2>
      <a:lt2>
        <a:srgbClr val="FBFBFB"/>
      </a:lt2>
      <a:accent1>
        <a:srgbClr val="2E2D62"/>
      </a:accent1>
      <a:accent2>
        <a:srgbClr val="8100FF"/>
      </a:accent2>
      <a:accent3>
        <a:srgbClr val="0070FF"/>
      </a:accent3>
      <a:accent4>
        <a:srgbClr val="FA46F5"/>
      </a:accent4>
      <a:accent5>
        <a:srgbClr val="00F0A8"/>
      </a:accent5>
      <a:accent6>
        <a:srgbClr val="FFBE00"/>
      </a:accent6>
      <a:hlink>
        <a:srgbClr val="8100FF"/>
      </a:hlink>
      <a:folHlink>
        <a:srgbClr val="2E2D62"/>
      </a:folHlink>
    </a:clrScheme>
    <a:fontScheme name="Sitka display-Bahnschrift light">
      <a:majorFont>
        <a:latin typeface="Sitka display"/>
        <a:ea typeface=""/>
        <a:cs typeface=""/>
      </a:majorFont>
      <a:minorFont>
        <a:latin typeface="Bahnschrif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KRI_Master-PowerPoint-template-update-1-BS" id="{0A48228A-25AE-7741-8ACE-06ABF3A4646D}" vid="{C16AAF30-428B-684E-9E02-53871535A65E}"/>
    </a:ext>
  </a:extLst>
</a:theme>
</file>

<file path=ppt/theme/theme2.xml><?xml version="1.0" encoding="utf-8"?>
<a:theme xmlns:a="http://schemas.openxmlformats.org/drawingml/2006/main" name="Font master without logo">
  <a:themeElements>
    <a:clrScheme name="STFC">
      <a:dk1>
        <a:srgbClr val="0D0D0D"/>
      </a:dk1>
      <a:lt1>
        <a:srgbClr val="FBFBFB"/>
      </a:lt1>
      <a:dk2>
        <a:srgbClr val="0D0D0D"/>
      </a:dk2>
      <a:lt2>
        <a:srgbClr val="FBFBFB"/>
      </a:lt2>
      <a:accent1>
        <a:srgbClr val="2E2D62"/>
      </a:accent1>
      <a:accent2>
        <a:srgbClr val="8100FF"/>
      </a:accent2>
      <a:accent3>
        <a:srgbClr val="0070FF"/>
      </a:accent3>
      <a:accent4>
        <a:srgbClr val="FA46F5"/>
      </a:accent4>
      <a:accent5>
        <a:srgbClr val="00F0A8"/>
      </a:accent5>
      <a:accent6>
        <a:srgbClr val="FFBE00"/>
      </a:accent6>
      <a:hlink>
        <a:srgbClr val="8100FF"/>
      </a:hlink>
      <a:folHlink>
        <a:srgbClr val="2E2D62"/>
      </a:folHlink>
    </a:clrScheme>
    <a:fontScheme name="Sitka display-Bahnschrift light">
      <a:majorFont>
        <a:latin typeface="Sitka display"/>
        <a:ea typeface=""/>
        <a:cs typeface=""/>
      </a:majorFont>
      <a:minorFont>
        <a:latin typeface="Bahnschrif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KRI_Master-PowerPoint-template-update-1-BS" id="{0A48228A-25AE-7741-8ACE-06ABF3A4646D}" vid="{90502641-0F03-174C-BF2C-3BEFE21DFD1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27cca70-0586-4ba9-bc96-13e53f0c2176">
      <Terms xmlns="http://schemas.microsoft.com/office/infopath/2007/PartnerControls"/>
    </lcf76f155ced4ddcb4097134ff3c332f>
    <TaxCatchAll xmlns="eb2b2608-6bf3-40f2-afce-32e7af62b405" xsi:nil="true"/>
    <Event_x0020_Type xmlns="327cca70-0586-4ba9-bc96-13e53f0c2176">NA</Event_x0020_Type>
    <Category xmlns="327cca70-0586-4ba9-bc96-13e53f0c2176">Metrics</Category>
    <FY xmlns="327cca70-0586-4ba9-bc96-13e53f0c2176">2021/22</FY>
    <NewNameofColumn xmlns="327cca70-0586-4ba9-bc96-13e53f0c217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47F28FBA91BCE42A052D8AB59AABEDF" ma:contentTypeVersion="23" ma:contentTypeDescription="Create a new document." ma:contentTypeScope="" ma:versionID="fcc28b27d03ed1f672ddd0ab1a67fcc8">
  <xsd:schema xmlns:xsd="http://www.w3.org/2001/XMLSchema" xmlns:xs="http://www.w3.org/2001/XMLSchema" xmlns:p="http://schemas.microsoft.com/office/2006/metadata/properties" xmlns:ns2="327cca70-0586-4ba9-bc96-13e53f0c2176" xmlns:ns3="eb2b2608-6bf3-40f2-afce-32e7af62b405" targetNamespace="http://schemas.microsoft.com/office/2006/metadata/properties" ma:root="true" ma:fieldsID="a4c1bd6f91d6ecf0d28f0af5207de48f" ns2:_="" ns3:_="">
    <xsd:import namespace="327cca70-0586-4ba9-bc96-13e53f0c2176"/>
    <xsd:import namespace="eb2b2608-6bf3-40f2-afce-32e7af62b40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Category" minOccurs="0"/>
                <xsd:element ref="ns2:FY" minOccurs="0"/>
                <xsd:element ref="ns2:Event_x0020_Type" minOccurs="0"/>
                <xsd:element ref="ns2:MediaLengthInSeconds" minOccurs="0"/>
                <xsd:element ref="ns2:lcf76f155ced4ddcb4097134ff3c332f" minOccurs="0"/>
                <xsd:element ref="ns3:TaxCatchAll" minOccurs="0"/>
                <xsd:element ref="ns2:NewNameofColum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7cca70-0586-4ba9-bc96-13e53f0c21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Category" ma:index="20" nillable="true" ma:displayName="Name of RA" ma:default="Metrics" ma:description="Please choose the most relevant description" ma:format="Dropdown" ma:internalName="Category">
      <xsd:simpleType>
        <xsd:restriction base="dms:Text">
          <xsd:maxLength value="255"/>
        </xsd:restriction>
      </xsd:simpleType>
    </xsd:element>
    <xsd:element name="FY" ma:index="21" nillable="true" ma:displayName="FY" ma:default="2021/22" ma:description="Please choose the Financial Year that this is relevant to" ma:format="Dropdown" ma:internalName="FY">
      <xsd:simpleType>
        <xsd:restriction base="dms:Choice">
          <xsd:enumeration value="2010/11"/>
          <xsd:enumeration value="2011/12"/>
          <xsd:enumeration value="2012/13"/>
          <xsd:enumeration value="2013/14"/>
          <xsd:enumeration value="2014/15"/>
          <xsd:enumeration value="2015/16"/>
          <xsd:enumeration value="2016/17"/>
          <xsd:enumeration value="2017/18"/>
          <xsd:enumeration value="2018/19"/>
          <xsd:enumeration value="2019/20"/>
          <xsd:enumeration value="2020/21"/>
          <xsd:enumeration value="2021/22"/>
          <xsd:enumeration value="2022/23"/>
          <xsd:enumeration value="2023/24"/>
          <xsd:enumeration value="2024/25"/>
        </xsd:restriction>
      </xsd:simpleType>
    </xsd:element>
    <xsd:element name="Event_x0020_Type" ma:index="22" nillable="true" ma:displayName="Event Type" ma:default="NA" ma:description="If this relates to a specific event then record that here:" ma:format="Dropdown" ma:internalName="Event_x0020_Type">
      <xsd:simpleType>
        <xsd:restriction base="dms:Choice">
          <xsd:enumeration value="NA"/>
          <xsd:enumeration value="Primary Schools Online"/>
          <xsd:enumeration value="Secondary Schools Online"/>
          <xsd:enumeration value="Public Online"/>
          <xsd:enumeration value="Primary Schools in-person"/>
          <xsd:enumeration value="Secondary Schools in-person"/>
          <xsd:enumeration value="Public in-person"/>
          <xsd:enumeration value="Work Experience"/>
        </xsd:restriction>
      </xsd:simpleType>
    </xsd:element>
    <xsd:element name="MediaLengthInSeconds" ma:index="23" nillable="true" ma:displayName="MediaLengthInSeconds" ma:hidden="true"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fe07c91c-676c-4292-ab42-0332d43006d1" ma:termSetId="09814cd3-568e-fe90-9814-8d621ff8fb84" ma:anchorId="fba54fb3-c3e1-fe81-a776-ca4b69148c4d" ma:open="true" ma:isKeyword="false">
      <xsd:complexType>
        <xsd:sequence>
          <xsd:element ref="pc:Terms" minOccurs="0" maxOccurs="1"/>
        </xsd:sequence>
      </xsd:complexType>
    </xsd:element>
    <xsd:element name="NewNameofColumn" ma:index="27" nillable="true" ma:displayName="New Name of Column" ma:format="Dropdown" ma:internalName="NewNameofColumn">
      <xsd:simpleType>
        <xsd:union memberTypes="dms:Text">
          <xsd:simpleType>
            <xsd:restriction base="dms:Choice">
              <xsd:enumeration value="Choice 1"/>
              <xsd:enumeration value="Choice 2"/>
              <xsd:enumeration value="Choice 3"/>
              <xsd:enumeration value="New Choice"/>
            </xsd:restriction>
          </xsd:simpleType>
        </xsd:union>
      </xsd:simpleType>
    </xsd:element>
    <xsd:element name="MediaServiceObjectDetectorVersions" ma:index="28" nillable="true" ma:displayName="MediaServiceObjectDetectorVersions"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b2b2608-6bf3-40f2-afce-32e7af62b40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be586d96-e388-4fb2-a07f-ba1f7bb533f6}" ma:internalName="TaxCatchAll" ma:showField="CatchAllData" ma:web="eb2b2608-6bf3-40f2-afce-32e7af62b40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0D65B8-31AF-48BE-8DE7-59366C1A00A1}">
  <ds:schemaRefs>
    <ds:schemaRef ds:uri="327cca70-0586-4ba9-bc96-13e53f0c2176"/>
    <ds:schemaRef ds:uri="eb2b2608-6bf3-40f2-afce-32e7af62b40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3B25760-114A-4AAE-B2F6-CD97C8A48021}">
  <ds:schemaRefs>
    <ds:schemaRef ds:uri="http://schemas.microsoft.com/sharepoint/v3/contenttype/forms"/>
  </ds:schemaRefs>
</ds:datastoreItem>
</file>

<file path=customXml/itemProps3.xml><?xml version="1.0" encoding="utf-8"?>
<ds:datastoreItem xmlns:ds="http://schemas.openxmlformats.org/officeDocument/2006/customXml" ds:itemID="{A20CEA20-9EF9-4594-BF80-D7381AADBE7A}">
  <ds:schemaRefs>
    <ds:schemaRef ds:uri="327cca70-0586-4ba9-bc96-13e53f0c2176"/>
    <ds:schemaRef ds:uri="eb2b2608-6bf3-40f2-afce-32e7af62b40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25</Slides>
  <Notes>25</Notes>
  <HiddenSlides>0</HiddenSlide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Font master with logo</vt:lpstr>
      <vt:lpstr>Font master without logo</vt:lpstr>
      <vt:lpstr>PowerPoint Presentation</vt:lpstr>
      <vt:lpstr>Introduction</vt:lpstr>
      <vt:lpstr>PowerPoint Presentation</vt:lpstr>
      <vt:lpstr>STFC Public Engagement Evaluation Framework</vt:lpstr>
      <vt:lpstr>PowerPoint Presentation</vt:lpstr>
      <vt:lpstr>Improving online engagement</vt:lpstr>
      <vt:lpstr>Improving online engagement</vt:lpstr>
      <vt:lpstr>PowerPoint Presentation</vt:lpstr>
      <vt:lpstr>Evolving a Successful Programme</vt:lpstr>
      <vt:lpstr>What Evaluation Told Us</vt:lpstr>
      <vt:lpstr>What Did the 2025 Masterclass Look Like?</vt:lpstr>
      <vt:lpstr>How We Redesigned 2026</vt:lpstr>
      <vt:lpstr>How Much Did the Format Change?</vt:lpstr>
      <vt:lpstr>New Interactive Addition: Accelerate Escape</vt:lpstr>
      <vt:lpstr>What Happened?</vt:lpstr>
      <vt:lpstr>PowerPoint Presentation</vt:lpstr>
      <vt:lpstr>RAL’s masterclass</vt:lpstr>
      <vt:lpstr>RAL’s masterclass</vt:lpstr>
      <vt:lpstr>RAL’s workshop</vt:lpstr>
      <vt:lpstr>RAL’s workshop</vt:lpstr>
      <vt:lpstr>RAL’s workshop</vt:lpstr>
      <vt:lpstr>RAL’s workshop</vt:lpstr>
      <vt:lpstr>RAL’s workshop</vt:lpstr>
      <vt:lpstr>PowerPoint Presentation</vt:lpstr>
      <vt:lpstr>Key Questions to ask about your programmes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Becky Strange - UKRI</dc:creator>
  <cp:revision>1</cp:revision>
  <dcterms:created xsi:type="dcterms:W3CDTF">2026-07-22T15:34:43Z</dcterms:created>
  <dcterms:modified xsi:type="dcterms:W3CDTF">2026-09-11T08:47:30Z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4c27a6e-c833-42bb-83c2-622284533524_Enabled">
    <vt:lpwstr>true</vt:lpwstr>
  </property>
  <property fmtid="{D5CDD505-2E9C-101B-9397-08002B2CF9AE}" pid="3" name="MSIP_Label_34c27a6e-c833-42bb-83c2-622284533524_SetDate">
    <vt:lpwstr>2026-07-20T08:42:11Z</vt:lpwstr>
  </property>
  <property fmtid="{D5CDD505-2E9C-101B-9397-08002B2CF9AE}" pid="4" name="MSIP_Label_34c27a6e-c833-42bb-83c2-622284533524_Method">
    <vt:lpwstr>Standard</vt:lpwstr>
  </property>
  <property fmtid="{D5CDD505-2E9C-101B-9397-08002B2CF9AE}" pid="5" name="MSIP_Label_34c27a6e-c833-42bb-83c2-622284533524_Name">
    <vt:lpwstr>Official - Public</vt:lpwstr>
  </property>
  <property fmtid="{D5CDD505-2E9C-101B-9397-08002B2CF9AE}" pid="6" name="MSIP_Label_34c27a6e-c833-42bb-83c2-622284533524_SiteId">
    <vt:lpwstr>8bb7e08e-daa4-4a8e-927e-fca38db04b7e</vt:lpwstr>
  </property>
  <property fmtid="{D5CDD505-2E9C-101B-9397-08002B2CF9AE}" pid="7" name="MSIP_Label_34c27a6e-c833-42bb-83c2-622284533524_ActionId">
    <vt:lpwstr>caed2bcd-6eae-46e0-8cd7-fc3a940b62bc</vt:lpwstr>
  </property>
  <property fmtid="{D5CDD505-2E9C-101B-9397-08002B2CF9AE}" pid="8" name="MSIP_Label_34c27a6e-c833-42bb-83c2-622284533524_ContentBits">
    <vt:lpwstr>0</vt:lpwstr>
  </property>
  <property fmtid="{D5CDD505-2E9C-101B-9397-08002B2CF9AE}" pid="9" name="MSIP_Label_34c27a6e-c833-42bb-83c2-622284533524_Tag">
    <vt:lpwstr>50, 3, 0, 1</vt:lpwstr>
  </property>
  <property fmtid="{D5CDD505-2E9C-101B-9397-08002B2CF9AE}" pid="10" name="MediaServiceImageTags">
    <vt:lpwstr/>
  </property>
  <property fmtid="{D5CDD505-2E9C-101B-9397-08002B2CF9AE}" pid="11" name="ContentTypeId">
    <vt:lpwstr>0x010100747F28FBA91BCE42A052D8AB59AABEDF</vt:lpwstr>
  </property>
  <property fmtid="{D5CDD505-2E9C-101B-9397-08002B2CF9AE}" pid="12" name="_dlc_DocIdItemGuid">
    <vt:lpwstr>67d0c931-e7ea-42e0-a84a-a9c9ccc3d9ab</vt:lpwstr>
  </property>
</Properties>
</file>