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8" r:id="rId3"/>
    <p:sldId id="272" r:id="rId4"/>
    <p:sldId id="257" r:id="rId5"/>
    <p:sldId id="269" r:id="rId6"/>
    <p:sldId id="270" r:id="rId7"/>
    <p:sldId id="271" r:id="rId8"/>
    <p:sldId id="274" r:id="rId9"/>
    <p:sldId id="27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C3BFEC-9F04-47C9-9E50-204419419769}" type="doc">
      <dgm:prSet loTypeId="urn:diagrams.loki3.com/VaryingWidthList" loCatId="list" qsTypeId="urn:microsoft.com/office/officeart/2005/8/quickstyle/simple1#2" qsCatId="simple" csTypeId="urn:microsoft.com/office/officeart/2005/8/colors/colorful1#2" csCatId="colorful" phldr="1"/>
      <dgm:spPr/>
      <dgm:t>
        <a:bodyPr/>
        <a:lstStyle/>
        <a:p>
          <a:endParaRPr lang="en-GB"/>
        </a:p>
      </dgm:t>
    </dgm:pt>
    <dgm:pt modelId="{F095EA44-71DD-46D3-A3C2-F293DA2AD70B}">
      <dgm:prSet phldrT="[Text]" phldr="0"/>
      <dgm:spPr/>
      <dgm:t>
        <a:bodyPr/>
        <a:lstStyle/>
        <a:p>
          <a:r>
            <a:rPr lang="en-GB"/>
            <a:t>Higher Tier</a:t>
          </a:r>
        </a:p>
      </dgm:t>
    </dgm:pt>
    <dgm:pt modelId="{63F0053A-F4B6-4F8C-BCCE-9057201C2C3D}" type="parTrans" cxnId="{23F03DA1-403A-43BE-B089-6FC343CE045F}">
      <dgm:prSet/>
      <dgm:spPr/>
      <dgm:t>
        <a:bodyPr/>
        <a:lstStyle/>
        <a:p>
          <a:endParaRPr lang="en-GB"/>
        </a:p>
      </dgm:t>
    </dgm:pt>
    <dgm:pt modelId="{D06C2892-A7CB-457A-81E0-CFB06B14525F}" type="sibTrans" cxnId="{23F03DA1-403A-43BE-B089-6FC343CE045F}">
      <dgm:prSet/>
      <dgm:spPr/>
      <dgm:t>
        <a:bodyPr/>
        <a:lstStyle/>
        <a:p>
          <a:endParaRPr lang="en-GB"/>
        </a:p>
      </dgm:t>
    </dgm:pt>
    <dgm:pt modelId="{140C0A7B-BF9E-4D09-822F-BE4A43964D4F}">
      <dgm:prSet phldrT="[Text]" phldr="0"/>
      <dgm:spPr/>
      <dgm:t>
        <a:bodyPr/>
        <a:lstStyle/>
        <a:p>
          <a:r>
            <a:rPr lang="en-GB"/>
            <a:t>Aspiring Tier</a:t>
          </a:r>
        </a:p>
      </dgm:t>
    </dgm:pt>
    <dgm:pt modelId="{FE5F36DE-20D7-423E-A9C4-F3200BCD5029}" type="parTrans" cxnId="{59DCEAE7-3963-4606-80A9-E4CCF5983854}">
      <dgm:prSet/>
      <dgm:spPr/>
      <dgm:t>
        <a:bodyPr/>
        <a:lstStyle/>
        <a:p>
          <a:endParaRPr lang="en-GB"/>
        </a:p>
      </dgm:t>
    </dgm:pt>
    <dgm:pt modelId="{C861EB10-DE1F-4AD3-86DF-AEAD786E2826}" type="sibTrans" cxnId="{59DCEAE7-3963-4606-80A9-E4CCF5983854}">
      <dgm:prSet/>
      <dgm:spPr/>
      <dgm:t>
        <a:bodyPr/>
        <a:lstStyle/>
        <a:p>
          <a:endParaRPr lang="en-GB"/>
        </a:p>
      </dgm:t>
    </dgm:pt>
    <dgm:pt modelId="{2A3EC04F-6F36-4F32-8CE2-4BD6346F3F49}">
      <dgm:prSet phldrT="[Text]" phldr="0"/>
      <dgm:spPr/>
      <dgm:t>
        <a:bodyPr/>
        <a:lstStyle/>
        <a:p>
          <a:r>
            <a:rPr lang="en-GB"/>
            <a:t>Middle Tier / KS3</a:t>
          </a:r>
        </a:p>
      </dgm:t>
    </dgm:pt>
    <dgm:pt modelId="{CB0D493D-8619-425D-B8AA-4B903F1FFE69}" type="parTrans" cxnId="{BA091426-EB8A-4334-8F7A-D929595D5CAE}">
      <dgm:prSet/>
      <dgm:spPr/>
      <dgm:t>
        <a:bodyPr/>
        <a:lstStyle/>
        <a:p>
          <a:endParaRPr lang="en-GB"/>
        </a:p>
      </dgm:t>
    </dgm:pt>
    <dgm:pt modelId="{BE02CA65-CEB5-4794-A640-C596FC77FA74}" type="sibTrans" cxnId="{BA091426-EB8A-4334-8F7A-D929595D5CAE}">
      <dgm:prSet/>
      <dgm:spPr/>
      <dgm:t>
        <a:bodyPr/>
        <a:lstStyle/>
        <a:p>
          <a:endParaRPr lang="en-GB"/>
        </a:p>
      </dgm:t>
    </dgm:pt>
    <dgm:pt modelId="{E7147E7C-44DC-45E8-B956-29E70678D176}" type="pres">
      <dgm:prSet presAssocID="{C4C3BFEC-9F04-47C9-9E50-204419419769}" presName="Name0" presStyleCnt="0">
        <dgm:presLayoutVars>
          <dgm:resizeHandles/>
        </dgm:presLayoutVars>
      </dgm:prSet>
      <dgm:spPr/>
    </dgm:pt>
    <dgm:pt modelId="{5B9E7DD1-FCB5-46E0-9205-9BCB8712BF49}" type="pres">
      <dgm:prSet presAssocID="{F095EA44-71DD-46D3-A3C2-F293DA2AD70B}" presName="text" presStyleLbl="node1" presStyleIdx="0" presStyleCnt="3">
        <dgm:presLayoutVars>
          <dgm:bulletEnabled val="1"/>
        </dgm:presLayoutVars>
      </dgm:prSet>
      <dgm:spPr/>
    </dgm:pt>
    <dgm:pt modelId="{D6909829-7E4C-4D14-802E-4DBB39E1FF31}" type="pres">
      <dgm:prSet presAssocID="{D06C2892-A7CB-457A-81E0-CFB06B14525F}" presName="space" presStyleCnt="0"/>
      <dgm:spPr/>
    </dgm:pt>
    <dgm:pt modelId="{D6DE2023-2DC2-4757-84E7-45DD7B8DD215}" type="pres">
      <dgm:prSet presAssocID="{140C0A7B-BF9E-4D09-822F-BE4A43964D4F}" presName="text" presStyleLbl="node1" presStyleIdx="1" presStyleCnt="3">
        <dgm:presLayoutVars>
          <dgm:bulletEnabled val="1"/>
        </dgm:presLayoutVars>
      </dgm:prSet>
      <dgm:spPr/>
    </dgm:pt>
    <dgm:pt modelId="{1749728D-9BC2-43FE-9471-5CF0745568C6}" type="pres">
      <dgm:prSet presAssocID="{C861EB10-DE1F-4AD3-86DF-AEAD786E2826}" presName="space" presStyleCnt="0"/>
      <dgm:spPr/>
    </dgm:pt>
    <dgm:pt modelId="{3D259264-AB56-4812-BFD0-2245FC4E5782}" type="pres">
      <dgm:prSet presAssocID="{2A3EC04F-6F36-4F32-8CE2-4BD6346F3F49}" presName="text" presStyleLbl="node1" presStyleIdx="2" presStyleCnt="3">
        <dgm:presLayoutVars>
          <dgm:bulletEnabled val="1"/>
        </dgm:presLayoutVars>
      </dgm:prSet>
      <dgm:spPr/>
    </dgm:pt>
  </dgm:ptLst>
  <dgm:cxnLst>
    <dgm:cxn modelId="{BA091426-EB8A-4334-8F7A-D929595D5CAE}" srcId="{C4C3BFEC-9F04-47C9-9E50-204419419769}" destId="{2A3EC04F-6F36-4F32-8CE2-4BD6346F3F49}" srcOrd="2" destOrd="0" parTransId="{CB0D493D-8619-425D-B8AA-4B903F1FFE69}" sibTransId="{BE02CA65-CEB5-4794-A640-C596FC77FA74}"/>
    <dgm:cxn modelId="{16492540-5CB1-417D-AE6C-3F9AF561DED8}" type="presOf" srcId="{C4C3BFEC-9F04-47C9-9E50-204419419769}" destId="{E7147E7C-44DC-45E8-B956-29E70678D176}" srcOrd="0" destOrd="0" presId="urn:diagrams.loki3.com/VaryingWidthList"/>
    <dgm:cxn modelId="{23F03DA1-403A-43BE-B089-6FC343CE045F}" srcId="{C4C3BFEC-9F04-47C9-9E50-204419419769}" destId="{F095EA44-71DD-46D3-A3C2-F293DA2AD70B}" srcOrd="0" destOrd="0" parTransId="{63F0053A-F4B6-4F8C-BCCE-9057201C2C3D}" sibTransId="{D06C2892-A7CB-457A-81E0-CFB06B14525F}"/>
    <dgm:cxn modelId="{597421C5-379F-4D52-8EED-A791D3FC3F6C}" type="presOf" srcId="{2A3EC04F-6F36-4F32-8CE2-4BD6346F3F49}" destId="{3D259264-AB56-4812-BFD0-2245FC4E5782}" srcOrd="0" destOrd="0" presId="urn:diagrams.loki3.com/VaryingWidthList"/>
    <dgm:cxn modelId="{ABC927CE-953D-4C97-9E39-9A35DF18250F}" type="presOf" srcId="{140C0A7B-BF9E-4D09-822F-BE4A43964D4F}" destId="{D6DE2023-2DC2-4757-84E7-45DD7B8DD215}" srcOrd="0" destOrd="0" presId="urn:diagrams.loki3.com/VaryingWidthList"/>
    <dgm:cxn modelId="{A8674DE0-9C89-4100-8809-8924EF07E9B6}" type="presOf" srcId="{F095EA44-71DD-46D3-A3C2-F293DA2AD70B}" destId="{5B9E7DD1-FCB5-46E0-9205-9BCB8712BF49}" srcOrd="0" destOrd="0" presId="urn:diagrams.loki3.com/VaryingWidthList"/>
    <dgm:cxn modelId="{59DCEAE7-3963-4606-80A9-E4CCF5983854}" srcId="{C4C3BFEC-9F04-47C9-9E50-204419419769}" destId="{140C0A7B-BF9E-4D09-822F-BE4A43964D4F}" srcOrd="1" destOrd="0" parTransId="{FE5F36DE-20D7-423E-A9C4-F3200BCD5029}" sibTransId="{C861EB10-DE1F-4AD3-86DF-AEAD786E2826}"/>
    <dgm:cxn modelId="{817D42C5-7B89-4B99-BCCF-11158DD1876C}" type="presParOf" srcId="{E7147E7C-44DC-45E8-B956-29E70678D176}" destId="{5B9E7DD1-FCB5-46E0-9205-9BCB8712BF49}" srcOrd="0" destOrd="0" presId="urn:diagrams.loki3.com/VaryingWidthList"/>
    <dgm:cxn modelId="{47C7E149-E25F-4F6F-B16A-4472EF4BD28A}" type="presParOf" srcId="{E7147E7C-44DC-45E8-B956-29E70678D176}" destId="{D6909829-7E4C-4D14-802E-4DBB39E1FF31}" srcOrd="1" destOrd="0" presId="urn:diagrams.loki3.com/VaryingWidthList"/>
    <dgm:cxn modelId="{3167F2A2-1B23-485A-B98D-264A90CF3AD4}" type="presParOf" srcId="{E7147E7C-44DC-45E8-B956-29E70678D176}" destId="{D6DE2023-2DC2-4757-84E7-45DD7B8DD215}" srcOrd="2" destOrd="0" presId="urn:diagrams.loki3.com/VaryingWidthList"/>
    <dgm:cxn modelId="{3348E264-C1C5-4E2B-9973-0CCA2C2299FA}" type="presParOf" srcId="{E7147E7C-44DC-45E8-B956-29E70678D176}" destId="{1749728D-9BC2-43FE-9471-5CF0745568C6}" srcOrd="3" destOrd="0" presId="urn:diagrams.loki3.com/VaryingWidthList"/>
    <dgm:cxn modelId="{82268874-B3D0-44A8-B8D7-45871C9FDF14}" type="presParOf" srcId="{E7147E7C-44DC-45E8-B956-29E70678D176}" destId="{3D259264-AB56-4812-BFD0-2245FC4E5782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A371D9-D547-426D-B6D4-098BEE27D28E}" type="doc">
      <dgm:prSet loTypeId="urn:microsoft.com/office/officeart/2005/8/layout/process1" loCatId="process" qsTypeId="urn:microsoft.com/office/officeart/2005/8/quickstyle/simple1#3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84C67C2C-0DD4-4006-BE58-4A97C5895105}">
      <dgm:prSet phldrT="[Text]" phldr="0"/>
      <dgm:spPr/>
      <dgm:t>
        <a:bodyPr/>
        <a:lstStyle/>
        <a:p>
          <a:r>
            <a:rPr lang="en-GB"/>
            <a:t>Lesson One:</a:t>
          </a:r>
        </a:p>
        <a:p>
          <a:r>
            <a:rPr lang="en-GB"/>
            <a:t>Magnetic Fields</a:t>
          </a:r>
        </a:p>
      </dgm:t>
    </dgm:pt>
    <dgm:pt modelId="{C839F4E7-BAAD-4CC9-A40C-2B70A974BE8A}" type="parTrans" cxnId="{1FEC16A0-8832-408D-9339-BF8C55620AC9}">
      <dgm:prSet/>
      <dgm:spPr/>
      <dgm:t>
        <a:bodyPr/>
        <a:lstStyle/>
        <a:p>
          <a:endParaRPr lang="en-GB"/>
        </a:p>
      </dgm:t>
    </dgm:pt>
    <dgm:pt modelId="{BBDC9E7F-60D1-4248-8B4C-6C5EC495DEAA}" type="sibTrans" cxnId="{1FEC16A0-8832-408D-9339-BF8C55620AC9}">
      <dgm:prSet/>
      <dgm:spPr/>
      <dgm:t>
        <a:bodyPr/>
        <a:lstStyle/>
        <a:p>
          <a:endParaRPr lang="en-GB"/>
        </a:p>
      </dgm:t>
    </dgm:pt>
    <dgm:pt modelId="{AB9039E6-E81C-4454-85B5-52A497D10914}">
      <dgm:prSet phldrT="[Text]" phldr="0"/>
      <dgm:spPr/>
      <dgm:t>
        <a:bodyPr/>
        <a:lstStyle/>
        <a:p>
          <a:r>
            <a:rPr lang="en-GB"/>
            <a:t>Lesson Two:</a:t>
          </a:r>
        </a:p>
        <a:p>
          <a:r>
            <a:rPr lang="en-GB"/>
            <a:t>Magnetic Fields in Accelerators</a:t>
          </a:r>
        </a:p>
      </dgm:t>
    </dgm:pt>
    <dgm:pt modelId="{C7A71B5A-A08F-4090-9E92-E55F45918611}" type="parTrans" cxnId="{F810800D-A8B5-4690-AEBF-B6F2A6BC1736}">
      <dgm:prSet/>
      <dgm:spPr/>
      <dgm:t>
        <a:bodyPr/>
        <a:lstStyle/>
        <a:p>
          <a:endParaRPr lang="en-GB"/>
        </a:p>
      </dgm:t>
    </dgm:pt>
    <dgm:pt modelId="{C01F2566-C7A7-4AFD-80B7-4B69A10A5537}" type="sibTrans" cxnId="{F810800D-A8B5-4690-AEBF-B6F2A6BC1736}">
      <dgm:prSet/>
      <dgm:spPr/>
      <dgm:t>
        <a:bodyPr/>
        <a:lstStyle/>
        <a:p>
          <a:endParaRPr lang="en-GB"/>
        </a:p>
      </dgm:t>
    </dgm:pt>
    <dgm:pt modelId="{BC1A77F4-72F8-4818-A8A2-DBB958B8205E}">
      <dgm:prSet phldrT="[Text]" phldr="0"/>
      <dgm:spPr/>
      <dgm:t>
        <a:bodyPr/>
        <a:lstStyle/>
        <a:p>
          <a:r>
            <a:rPr lang="en-GB"/>
            <a:t>Lesson Three:</a:t>
          </a:r>
        </a:p>
        <a:p>
          <a:r>
            <a:rPr lang="en-GB"/>
            <a:t>Electromagnets</a:t>
          </a:r>
        </a:p>
      </dgm:t>
    </dgm:pt>
    <dgm:pt modelId="{F7056EEB-3E16-4A1A-B9C0-CE45F1F98EF8}" type="parTrans" cxnId="{7CD39841-C4A5-4138-B57C-4F64D100BB46}">
      <dgm:prSet/>
      <dgm:spPr/>
      <dgm:t>
        <a:bodyPr/>
        <a:lstStyle/>
        <a:p>
          <a:endParaRPr lang="en-GB"/>
        </a:p>
      </dgm:t>
    </dgm:pt>
    <dgm:pt modelId="{C038B917-6902-4D2C-A8C7-0579F268132E}" type="sibTrans" cxnId="{7CD39841-C4A5-4138-B57C-4F64D100BB46}">
      <dgm:prSet/>
      <dgm:spPr/>
      <dgm:t>
        <a:bodyPr/>
        <a:lstStyle/>
        <a:p>
          <a:endParaRPr lang="en-GB"/>
        </a:p>
      </dgm:t>
    </dgm:pt>
    <dgm:pt modelId="{679098BA-D24D-45A9-9C8B-07A5AAA6D775}">
      <dgm:prSet phldrT="[Text]" phldr="0"/>
      <dgm:spPr/>
      <dgm:t>
        <a:bodyPr/>
        <a:lstStyle/>
        <a:p>
          <a:r>
            <a:rPr lang="en-GB"/>
            <a:t>Lesson Four:</a:t>
          </a:r>
        </a:p>
        <a:p>
          <a:r>
            <a:rPr lang="en-GB"/>
            <a:t>Electromagnets in Motion</a:t>
          </a:r>
        </a:p>
      </dgm:t>
    </dgm:pt>
    <dgm:pt modelId="{28086658-1953-4017-9FE5-A5254D7F3680}" type="parTrans" cxnId="{7081D44E-D887-483C-8A27-13BD893FFACE}">
      <dgm:prSet/>
      <dgm:spPr/>
      <dgm:t>
        <a:bodyPr/>
        <a:lstStyle/>
        <a:p>
          <a:endParaRPr lang="en-GB"/>
        </a:p>
      </dgm:t>
    </dgm:pt>
    <dgm:pt modelId="{71A3816A-FA5A-4105-B05A-DB3D3D3B2BAA}" type="sibTrans" cxnId="{7081D44E-D887-483C-8A27-13BD893FFACE}">
      <dgm:prSet/>
      <dgm:spPr/>
      <dgm:t>
        <a:bodyPr/>
        <a:lstStyle/>
        <a:p>
          <a:endParaRPr lang="en-GB"/>
        </a:p>
      </dgm:t>
    </dgm:pt>
    <dgm:pt modelId="{5A4CE3DA-4199-4462-BC2E-01EEB4914C3E}">
      <dgm:prSet phldrT="[Text]" phldr="0"/>
      <dgm:spPr/>
      <dgm:t>
        <a:bodyPr/>
        <a:lstStyle/>
        <a:p>
          <a:r>
            <a:rPr lang="en-GB"/>
            <a:t>Applications of Magnetism</a:t>
          </a:r>
        </a:p>
      </dgm:t>
    </dgm:pt>
    <dgm:pt modelId="{0E0B712C-F0AB-4231-A4D0-3D50742303C6}" type="parTrans" cxnId="{E9423DE0-0C77-4BAD-B413-0B1632F0823D}">
      <dgm:prSet/>
      <dgm:spPr/>
      <dgm:t>
        <a:bodyPr/>
        <a:lstStyle/>
        <a:p>
          <a:endParaRPr lang="en-GB"/>
        </a:p>
      </dgm:t>
    </dgm:pt>
    <dgm:pt modelId="{9DEBDFFA-3AAB-4D78-B554-D1452D27700E}" type="sibTrans" cxnId="{E9423DE0-0C77-4BAD-B413-0B1632F0823D}">
      <dgm:prSet/>
      <dgm:spPr/>
      <dgm:t>
        <a:bodyPr/>
        <a:lstStyle/>
        <a:p>
          <a:endParaRPr lang="en-GB"/>
        </a:p>
      </dgm:t>
    </dgm:pt>
    <dgm:pt modelId="{ED47771A-FD41-446D-B623-917B972B339C}" type="pres">
      <dgm:prSet presAssocID="{8BA371D9-D547-426D-B6D4-098BEE27D28E}" presName="Name0" presStyleCnt="0">
        <dgm:presLayoutVars>
          <dgm:dir/>
          <dgm:resizeHandles val="exact"/>
        </dgm:presLayoutVars>
      </dgm:prSet>
      <dgm:spPr/>
    </dgm:pt>
    <dgm:pt modelId="{C6AC3E45-806A-4F0B-82DA-E455DD1E134F}" type="pres">
      <dgm:prSet presAssocID="{84C67C2C-0DD4-4006-BE58-4A97C5895105}" presName="node" presStyleLbl="node1" presStyleIdx="0" presStyleCnt="5">
        <dgm:presLayoutVars>
          <dgm:bulletEnabled val="1"/>
        </dgm:presLayoutVars>
      </dgm:prSet>
      <dgm:spPr/>
    </dgm:pt>
    <dgm:pt modelId="{7909B762-47D9-4549-ACE4-101A70C3326E}" type="pres">
      <dgm:prSet presAssocID="{BBDC9E7F-60D1-4248-8B4C-6C5EC495DEAA}" presName="sibTrans" presStyleLbl="sibTrans2D1" presStyleIdx="0" presStyleCnt="4"/>
      <dgm:spPr/>
    </dgm:pt>
    <dgm:pt modelId="{12CF3160-0B9E-4DA4-9AAB-80571D400400}" type="pres">
      <dgm:prSet presAssocID="{BBDC9E7F-60D1-4248-8B4C-6C5EC495DEAA}" presName="connectorText" presStyleLbl="sibTrans2D1" presStyleIdx="0" presStyleCnt="4"/>
      <dgm:spPr/>
    </dgm:pt>
    <dgm:pt modelId="{BA037BFD-E6B7-4C0B-85F7-DBE0A5AB623F}" type="pres">
      <dgm:prSet presAssocID="{AB9039E6-E81C-4454-85B5-52A497D10914}" presName="node" presStyleLbl="node1" presStyleIdx="1" presStyleCnt="5">
        <dgm:presLayoutVars>
          <dgm:bulletEnabled val="1"/>
        </dgm:presLayoutVars>
      </dgm:prSet>
      <dgm:spPr/>
    </dgm:pt>
    <dgm:pt modelId="{5316842B-CE38-46A2-A506-B5E8FFACA248}" type="pres">
      <dgm:prSet presAssocID="{C01F2566-C7A7-4AFD-80B7-4B69A10A5537}" presName="sibTrans" presStyleLbl="sibTrans2D1" presStyleIdx="1" presStyleCnt="4"/>
      <dgm:spPr/>
    </dgm:pt>
    <dgm:pt modelId="{808E65A8-C8FE-4E40-A48B-54DF42BCEB62}" type="pres">
      <dgm:prSet presAssocID="{C01F2566-C7A7-4AFD-80B7-4B69A10A5537}" presName="connectorText" presStyleLbl="sibTrans2D1" presStyleIdx="1" presStyleCnt="4"/>
      <dgm:spPr/>
    </dgm:pt>
    <dgm:pt modelId="{B9749B26-5A35-427F-8CE6-3BD180D430FF}" type="pres">
      <dgm:prSet presAssocID="{BC1A77F4-72F8-4818-A8A2-DBB958B8205E}" presName="node" presStyleLbl="node1" presStyleIdx="2" presStyleCnt="5">
        <dgm:presLayoutVars>
          <dgm:bulletEnabled val="1"/>
        </dgm:presLayoutVars>
      </dgm:prSet>
      <dgm:spPr/>
    </dgm:pt>
    <dgm:pt modelId="{605A9A19-305B-489E-B911-056430A04A56}" type="pres">
      <dgm:prSet presAssocID="{C038B917-6902-4D2C-A8C7-0579F268132E}" presName="sibTrans" presStyleLbl="sibTrans2D1" presStyleIdx="2" presStyleCnt="4"/>
      <dgm:spPr/>
    </dgm:pt>
    <dgm:pt modelId="{06BC81F4-409D-4543-8CF3-0C0251F60803}" type="pres">
      <dgm:prSet presAssocID="{C038B917-6902-4D2C-A8C7-0579F268132E}" presName="connectorText" presStyleLbl="sibTrans2D1" presStyleIdx="2" presStyleCnt="4"/>
      <dgm:spPr/>
    </dgm:pt>
    <dgm:pt modelId="{6A7402DA-5848-41A5-B8C5-2A5397C055AF}" type="pres">
      <dgm:prSet presAssocID="{679098BA-D24D-45A9-9C8B-07A5AAA6D775}" presName="node" presStyleLbl="node1" presStyleIdx="3" presStyleCnt="5">
        <dgm:presLayoutVars>
          <dgm:bulletEnabled val="1"/>
        </dgm:presLayoutVars>
      </dgm:prSet>
      <dgm:spPr/>
    </dgm:pt>
    <dgm:pt modelId="{4A2DD6F5-77CD-417F-89C9-773D48306C00}" type="pres">
      <dgm:prSet presAssocID="{71A3816A-FA5A-4105-B05A-DB3D3D3B2BAA}" presName="sibTrans" presStyleLbl="sibTrans2D1" presStyleIdx="3" presStyleCnt="4"/>
      <dgm:spPr/>
    </dgm:pt>
    <dgm:pt modelId="{334F98AE-A74D-4C86-BB2E-DC7351F7E60A}" type="pres">
      <dgm:prSet presAssocID="{71A3816A-FA5A-4105-B05A-DB3D3D3B2BAA}" presName="connectorText" presStyleLbl="sibTrans2D1" presStyleIdx="3" presStyleCnt="4"/>
      <dgm:spPr/>
    </dgm:pt>
    <dgm:pt modelId="{238FAC46-B97B-47BB-AE2F-F8EBC129C938}" type="pres">
      <dgm:prSet presAssocID="{5A4CE3DA-4199-4462-BC2E-01EEB4914C3E}" presName="node" presStyleLbl="node1" presStyleIdx="4" presStyleCnt="5">
        <dgm:presLayoutVars>
          <dgm:bulletEnabled val="1"/>
        </dgm:presLayoutVars>
      </dgm:prSet>
      <dgm:spPr/>
    </dgm:pt>
  </dgm:ptLst>
  <dgm:cxnLst>
    <dgm:cxn modelId="{A0A0960B-E057-4765-832D-B5887DD79ED5}" type="presOf" srcId="{8BA371D9-D547-426D-B6D4-098BEE27D28E}" destId="{ED47771A-FD41-446D-B623-917B972B339C}" srcOrd="0" destOrd="0" presId="urn:microsoft.com/office/officeart/2005/8/layout/process1"/>
    <dgm:cxn modelId="{F810800D-A8B5-4690-AEBF-B6F2A6BC1736}" srcId="{8BA371D9-D547-426D-B6D4-098BEE27D28E}" destId="{AB9039E6-E81C-4454-85B5-52A497D10914}" srcOrd="1" destOrd="0" parTransId="{C7A71B5A-A08F-4090-9E92-E55F45918611}" sibTransId="{C01F2566-C7A7-4AFD-80B7-4B69A10A5537}"/>
    <dgm:cxn modelId="{36D3E81A-2EB2-451A-94F8-CFDAE596090E}" type="presOf" srcId="{BC1A77F4-72F8-4818-A8A2-DBB958B8205E}" destId="{B9749B26-5A35-427F-8CE6-3BD180D430FF}" srcOrd="0" destOrd="0" presId="urn:microsoft.com/office/officeart/2005/8/layout/process1"/>
    <dgm:cxn modelId="{60F3D620-D1D8-4A3F-964E-3BCA2F5BC50A}" type="presOf" srcId="{C038B917-6902-4D2C-A8C7-0579F268132E}" destId="{06BC81F4-409D-4543-8CF3-0C0251F60803}" srcOrd="1" destOrd="0" presId="urn:microsoft.com/office/officeart/2005/8/layout/process1"/>
    <dgm:cxn modelId="{4E5D8922-A5DA-41CC-8C01-A3448675C029}" type="presOf" srcId="{BBDC9E7F-60D1-4248-8B4C-6C5EC495DEAA}" destId="{7909B762-47D9-4549-ACE4-101A70C3326E}" srcOrd="0" destOrd="0" presId="urn:microsoft.com/office/officeart/2005/8/layout/process1"/>
    <dgm:cxn modelId="{BB36BF29-E95F-412E-AE65-BCFBFE098541}" type="presOf" srcId="{71A3816A-FA5A-4105-B05A-DB3D3D3B2BAA}" destId="{334F98AE-A74D-4C86-BB2E-DC7351F7E60A}" srcOrd="1" destOrd="0" presId="urn:microsoft.com/office/officeart/2005/8/layout/process1"/>
    <dgm:cxn modelId="{7CD39841-C4A5-4138-B57C-4F64D100BB46}" srcId="{8BA371D9-D547-426D-B6D4-098BEE27D28E}" destId="{BC1A77F4-72F8-4818-A8A2-DBB958B8205E}" srcOrd="2" destOrd="0" parTransId="{F7056EEB-3E16-4A1A-B9C0-CE45F1F98EF8}" sibTransId="{C038B917-6902-4D2C-A8C7-0579F268132E}"/>
    <dgm:cxn modelId="{F5394042-4A4C-4AA7-83E8-F0732F86BA87}" type="presOf" srcId="{84C67C2C-0DD4-4006-BE58-4A97C5895105}" destId="{C6AC3E45-806A-4F0B-82DA-E455DD1E134F}" srcOrd="0" destOrd="0" presId="urn:microsoft.com/office/officeart/2005/8/layout/process1"/>
    <dgm:cxn modelId="{7081D44E-D887-483C-8A27-13BD893FFACE}" srcId="{8BA371D9-D547-426D-B6D4-098BEE27D28E}" destId="{679098BA-D24D-45A9-9C8B-07A5AAA6D775}" srcOrd="3" destOrd="0" parTransId="{28086658-1953-4017-9FE5-A5254D7F3680}" sibTransId="{71A3816A-FA5A-4105-B05A-DB3D3D3B2BAA}"/>
    <dgm:cxn modelId="{80CF3B53-C2DA-4152-8E16-D3870EE65B4C}" type="presOf" srcId="{BBDC9E7F-60D1-4248-8B4C-6C5EC495DEAA}" destId="{12CF3160-0B9E-4DA4-9AAB-80571D400400}" srcOrd="1" destOrd="0" presId="urn:microsoft.com/office/officeart/2005/8/layout/process1"/>
    <dgm:cxn modelId="{1FEC16A0-8832-408D-9339-BF8C55620AC9}" srcId="{8BA371D9-D547-426D-B6D4-098BEE27D28E}" destId="{84C67C2C-0DD4-4006-BE58-4A97C5895105}" srcOrd="0" destOrd="0" parTransId="{C839F4E7-BAAD-4CC9-A40C-2B70A974BE8A}" sibTransId="{BBDC9E7F-60D1-4248-8B4C-6C5EC495DEAA}"/>
    <dgm:cxn modelId="{AE7CCCA0-FF9C-4C86-9032-84AFBB2C8EC5}" type="presOf" srcId="{679098BA-D24D-45A9-9C8B-07A5AAA6D775}" destId="{6A7402DA-5848-41A5-B8C5-2A5397C055AF}" srcOrd="0" destOrd="0" presId="urn:microsoft.com/office/officeart/2005/8/layout/process1"/>
    <dgm:cxn modelId="{6C6778D4-C7FA-4402-8C8D-4E7196D8B3D5}" type="presOf" srcId="{71A3816A-FA5A-4105-B05A-DB3D3D3B2BAA}" destId="{4A2DD6F5-77CD-417F-89C9-773D48306C00}" srcOrd="0" destOrd="0" presId="urn:microsoft.com/office/officeart/2005/8/layout/process1"/>
    <dgm:cxn modelId="{A71AF9DE-267F-414D-A72A-1DFC561FB9BE}" type="presOf" srcId="{C038B917-6902-4D2C-A8C7-0579F268132E}" destId="{605A9A19-305B-489E-B911-056430A04A56}" srcOrd="0" destOrd="0" presId="urn:microsoft.com/office/officeart/2005/8/layout/process1"/>
    <dgm:cxn modelId="{E9423DE0-0C77-4BAD-B413-0B1632F0823D}" srcId="{8BA371D9-D547-426D-B6D4-098BEE27D28E}" destId="{5A4CE3DA-4199-4462-BC2E-01EEB4914C3E}" srcOrd="4" destOrd="0" parTransId="{0E0B712C-F0AB-4231-A4D0-3D50742303C6}" sibTransId="{9DEBDFFA-3AAB-4D78-B554-D1452D27700E}"/>
    <dgm:cxn modelId="{AC06B4E0-009F-4AAC-A3ED-A13C959D459B}" type="presOf" srcId="{AB9039E6-E81C-4454-85B5-52A497D10914}" destId="{BA037BFD-E6B7-4C0B-85F7-DBE0A5AB623F}" srcOrd="0" destOrd="0" presId="urn:microsoft.com/office/officeart/2005/8/layout/process1"/>
    <dgm:cxn modelId="{61BE55F4-4A40-491C-8920-5451BD228D02}" type="presOf" srcId="{5A4CE3DA-4199-4462-BC2E-01EEB4914C3E}" destId="{238FAC46-B97B-47BB-AE2F-F8EBC129C938}" srcOrd="0" destOrd="0" presId="urn:microsoft.com/office/officeart/2005/8/layout/process1"/>
    <dgm:cxn modelId="{1D4DA4F7-A723-4531-A3C3-50677775C5DE}" type="presOf" srcId="{C01F2566-C7A7-4AFD-80B7-4B69A10A5537}" destId="{5316842B-CE38-46A2-A506-B5E8FFACA248}" srcOrd="0" destOrd="0" presId="urn:microsoft.com/office/officeart/2005/8/layout/process1"/>
    <dgm:cxn modelId="{0C358CFE-2600-409D-9DCA-469099EF8939}" type="presOf" srcId="{C01F2566-C7A7-4AFD-80B7-4B69A10A5537}" destId="{808E65A8-C8FE-4E40-A48B-54DF42BCEB62}" srcOrd="1" destOrd="0" presId="urn:microsoft.com/office/officeart/2005/8/layout/process1"/>
    <dgm:cxn modelId="{ACB04FA8-5BDC-4705-AC45-A7B3B2637628}" type="presParOf" srcId="{ED47771A-FD41-446D-B623-917B972B339C}" destId="{C6AC3E45-806A-4F0B-82DA-E455DD1E134F}" srcOrd="0" destOrd="0" presId="urn:microsoft.com/office/officeart/2005/8/layout/process1"/>
    <dgm:cxn modelId="{0EACDEAE-DEC7-4B51-A5EC-FE5AEE970BF2}" type="presParOf" srcId="{ED47771A-FD41-446D-B623-917B972B339C}" destId="{7909B762-47D9-4549-ACE4-101A70C3326E}" srcOrd="1" destOrd="0" presId="urn:microsoft.com/office/officeart/2005/8/layout/process1"/>
    <dgm:cxn modelId="{CF93393A-964A-4440-941D-094DF631155A}" type="presParOf" srcId="{7909B762-47D9-4549-ACE4-101A70C3326E}" destId="{12CF3160-0B9E-4DA4-9AAB-80571D400400}" srcOrd="0" destOrd="0" presId="urn:microsoft.com/office/officeart/2005/8/layout/process1"/>
    <dgm:cxn modelId="{30C08A71-C35B-427C-AD28-09B1EF390D9F}" type="presParOf" srcId="{ED47771A-FD41-446D-B623-917B972B339C}" destId="{BA037BFD-E6B7-4C0B-85F7-DBE0A5AB623F}" srcOrd="2" destOrd="0" presId="urn:microsoft.com/office/officeart/2005/8/layout/process1"/>
    <dgm:cxn modelId="{5F0F71F1-CC8B-4222-B9EA-421E69F5090A}" type="presParOf" srcId="{ED47771A-FD41-446D-B623-917B972B339C}" destId="{5316842B-CE38-46A2-A506-B5E8FFACA248}" srcOrd="3" destOrd="0" presId="urn:microsoft.com/office/officeart/2005/8/layout/process1"/>
    <dgm:cxn modelId="{CA14AAE5-2237-4009-8378-B5F86E8128D8}" type="presParOf" srcId="{5316842B-CE38-46A2-A506-B5E8FFACA248}" destId="{808E65A8-C8FE-4E40-A48B-54DF42BCEB62}" srcOrd="0" destOrd="0" presId="urn:microsoft.com/office/officeart/2005/8/layout/process1"/>
    <dgm:cxn modelId="{227F1BF1-8FA8-416D-AE95-9CA9B9EEE139}" type="presParOf" srcId="{ED47771A-FD41-446D-B623-917B972B339C}" destId="{B9749B26-5A35-427F-8CE6-3BD180D430FF}" srcOrd="4" destOrd="0" presId="urn:microsoft.com/office/officeart/2005/8/layout/process1"/>
    <dgm:cxn modelId="{A9929BA4-D312-49EF-8CB4-8F1A40168FE2}" type="presParOf" srcId="{ED47771A-FD41-446D-B623-917B972B339C}" destId="{605A9A19-305B-489E-B911-056430A04A56}" srcOrd="5" destOrd="0" presId="urn:microsoft.com/office/officeart/2005/8/layout/process1"/>
    <dgm:cxn modelId="{6E74037E-7C9D-4749-8E35-ABF0C34FEBAB}" type="presParOf" srcId="{605A9A19-305B-489E-B911-056430A04A56}" destId="{06BC81F4-409D-4543-8CF3-0C0251F60803}" srcOrd="0" destOrd="0" presId="urn:microsoft.com/office/officeart/2005/8/layout/process1"/>
    <dgm:cxn modelId="{104A28CA-6955-4D9D-AAA7-FF0DC12F0501}" type="presParOf" srcId="{ED47771A-FD41-446D-B623-917B972B339C}" destId="{6A7402DA-5848-41A5-B8C5-2A5397C055AF}" srcOrd="6" destOrd="0" presId="urn:microsoft.com/office/officeart/2005/8/layout/process1"/>
    <dgm:cxn modelId="{47D7D227-4CF3-4B54-8B3B-709FDBB3A50C}" type="presParOf" srcId="{ED47771A-FD41-446D-B623-917B972B339C}" destId="{4A2DD6F5-77CD-417F-89C9-773D48306C00}" srcOrd="7" destOrd="0" presId="urn:microsoft.com/office/officeart/2005/8/layout/process1"/>
    <dgm:cxn modelId="{555ED5FD-45C2-4CD9-884F-2513FAA29F64}" type="presParOf" srcId="{4A2DD6F5-77CD-417F-89C9-773D48306C00}" destId="{334F98AE-A74D-4C86-BB2E-DC7351F7E60A}" srcOrd="0" destOrd="0" presId="urn:microsoft.com/office/officeart/2005/8/layout/process1"/>
    <dgm:cxn modelId="{2429B519-BD29-4529-B85E-8D855A85AF7E}" type="presParOf" srcId="{ED47771A-FD41-446D-B623-917B972B339C}" destId="{238FAC46-B97B-47BB-AE2F-F8EBC129C938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C3BFEC-9F04-47C9-9E50-204419419769}" type="doc">
      <dgm:prSet loTypeId="urn:diagrams.loki3.com/VaryingWidthList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F095EA44-71DD-46D3-A3C2-F293DA2AD70B}">
      <dgm:prSet phldrT="[Text]" phldr="0"/>
      <dgm:spPr/>
      <dgm:t>
        <a:bodyPr/>
        <a:lstStyle/>
        <a:p>
          <a:r>
            <a:rPr lang="en-GB"/>
            <a:t>Higher Tier</a:t>
          </a:r>
        </a:p>
      </dgm:t>
    </dgm:pt>
    <dgm:pt modelId="{63F0053A-F4B6-4F8C-BCCE-9057201C2C3D}" type="parTrans" cxnId="{23F03DA1-403A-43BE-B089-6FC343CE045F}">
      <dgm:prSet/>
      <dgm:spPr/>
      <dgm:t>
        <a:bodyPr/>
        <a:lstStyle/>
        <a:p>
          <a:endParaRPr lang="en-GB"/>
        </a:p>
      </dgm:t>
    </dgm:pt>
    <dgm:pt modelId="{D06C2892-A7CB-457A-81E0-CFB06B14525F}" type="sibTrans" cxnId="{23F03DA1-403A-43BE-B089-6FC343CE045F}">
      <dgm:prSet/>
      <dgm:spPr/>
      <dgm:t>
        <a:bodyPr/>
        <a:lstStyle/>
        <a:p>
          <a:endParaRPr lang="en-GB"/>
        </a:p>
      </dgm:t>
    </dgm:pt>
    <dgm:pt modelId="{140C0A7B-BF9E-4D09-822F-BE4A43964D4F}">
      <dgm:prSet phldrT="[Text]" phldr="0"/>
      <dgm:spPr/>
      <dgm:t>
        <a:bodyPr/>
        <a:lstStyle/>
        <a:p>
          <a:r>
            <a:rPr lang="en-GB"/>
            <a:t>Aspiring Tier</a:t>
          </a:r>
        </a:p>
      </dgm:t>
    </dgm:pt>
    <dgm:pt modelId="{FE5F36DE-20D7-423E-A9C4-F3200BCD5029}" type="parTrans" cxnId="{59DCEAE7-3963-4606-80A9-E4CCF5983854}">
      <dgm:prSet/>
      <dgm:spPr/>
      <dgm:t>
        <a:bodyPr/>
        <a:lstStyle/>
        <a:p>
          <a:endParaRPr lang="en-GB"/>
        </a:p>
      </dgm:t>
    </dgm:pt>
    <dgm:pt modelId="{C861EB10-DE1F-4AD3-86DF-AEAD786E2826}" type="sibTrans" cxnId="{59DCEAE7-3963-4606-80A9-E4CCF5983854}">
      <dgm:prSet/>
      <dgm:spPr/>
      <dgm:t>
        <a:bodyPr/>
        <a:lstStyle/>
        <a:p>
          <a:endParaRPr lang="en-GB"/>
        </a:p>
      </dgm:t>
    </dgm:pt>
    <dgm:pt modelId="{2A3EC04F-6F36-4F32-8CE2-4BD6346F3F49}">
      <dgm:prSet phldrT="[Text]" phldr="0"/>
      <dgm:spPr/>
      <dgm:t>
        <a:bodyPr/>
        <a:lstStyle/>
        <a:p>
          <a:r>
            <a:rPr lang="en-GB"/>
            <a:t>Middle Tier / KS3</a:t>
          </a:r>
        </a:p>
      </dgm:t>
    </dgm:pt>
    <dgm:pt modelId="{CB0D493D-8619-425D-B8AA-4B903F1FFE69}" type="parTrans" cxnId="{BA091426-EB8A-4334-8F7A-D929595D5CAE}">
      <dgm:prSet/>
      <dgm:spPr/>
      <dgm:t>
        <a:bodyPr/>
        <a:lstStyle/>
        <a:p>
          <a:endParaRPr lang="en-GB"/>
        </a:p>
      </dgm:t>
    </dgm:pt>
    <dgm:pt modelId="{BE02CA65-CEB5-4794-A640-C596FC77FA74}" type="sibTrans" cxnId="{BA091426-EB8A-4334-8F7A-D929595D5CAE}">
      <dgm:prSet/>
      <dgm:spPr/>
      <dgm:t>
        <a:bodyPr/>
        <a:lstStyle/>
        <a:p>
          <a:endParaRPr lang="en-GB"/>
        </a:p>
      </dgm:t>
    </dgm:pt>
    <dgm:pt modelId="{E7147E7C-44DC-45E8-B956-29E70678D176}" type="pres">
      <dgm:prSet presAssocID="{C4C3BFEC-9F04-47C9-9E50-204419419769}" presName="Name0" presStyleCnt="0">
        <dgm:presLayoutVars>
          <dgm:resizeHandles/>
        </dgm:presLayoutVars>
      </dgm:prSet>
      <dgm:spPr/>
    </dgm:pt>
    <dgm:pt modelId="{5B9E7DD1-FCB5-46E0-9205-9BCB8712BF49}" type="pres">
      <dgm:prSet presAssocID="{F095EA44-71DD-46D3-A3C2-F293DA2AD70B}" presName="text" presStyleLbl="node1" presStyleIdx="0" presStyleCnt="3">
        <dgm:presLayoutVars>
          <dgm:bulletEnabled val="1"/>
        </dgm:presLayoutVars>
      </dgm:prSet>
      <dgm:spPr/>
    </dgm:pt>
    <dgm:pt modelId="{D6909829-7E4C-4D14-802E-4DBB39E1FF31}" type="pres">
      <dgm:prSet presAssocID="{D06C2892-A7CB-457A-81E0-CFB06B14525F}" presName="space" presStyleCnt="0"/>
      <dgm:spPr/>
    </dgm:pt>
    <dgm:pt modelId="{D6DE2023-2DC2-4757-84E7-45DD7B8DD215}" type="pres">
      <dgm:prSet presAssocID="{140C0A7B-BF9E-4D09-822F-BE4A43964D4F}" presName="text" presStyleLbl="node1" presStyleIdx="1" presStyleCnt="3">
        <dgm:presLayoutVars>
          <dgm:bulletEnabled val="1"/>
        </dgm:presLayoutVars>
      </dgm:prSet>
      <dgm:spPr/>
    </dgm:pt>
    <dgm:pt modelId="{1749728D-9BC2-43FE-9471-5CF0745568C6}" type="pres">
      <dgm:prSet presAssocID="{C861EB10-DE1F-4AD3-86DF-AEAD786E2826}" presName="space" presStyleCnt="0"/>
      <dgm:spPr/>
    </dgm:pt>
    <dgm:pt modelId="{3D259264-AB56-4812-BFD0-2245FC4E5782}" type="pres">
      <dgm:prSet presAssocID="{2A3EC04F-6F36-4F32-8CE2-4BD6346F3F49}" presName="text" presStyleLbl="node1" presStyleIdx="2" presStyleCnt="3">
        <dgm:presLayoutVars>
          <dgm:bulletEnabled val="1"/>
        </dgm:presLayoutVars>
      </dgm:prSet>
      <dgm:spPr/>
    </dgm:pt>
  </dgm:ptLst>
  <dgm:cxnLst>
    <dgm:cxn modelId="{BA091426-EB8A-4334-8F7A-D929595D5CAE}" srcId="{C4C3BFEC-9F04-47C9-9E50-204419419769}" destId="{2A3EC04F-6F36-4F32-8CE2-4BD6346F3F49}" srcOrd="2" destOrd="0" parTransId="{CB0D493D-8619-425D-B8AA-4B903F1FFE69}" sibTransId="{BE02CA65-CEB5-4794-A640-C596FC77FA74}"/>
    <dgm:cxn modelId="{16492540-5CB1-417D-AE6C-3F9AF561DED8}" type="presOf" srcId="{C4C3BFEC-9F04-47C9-9E50-204419419769}" destId="{E7147E7C-44DC-45E8-B956-29E70678D176}" srcOrd="0" destOrd="0" presId="urn:diagrams.loki3.com/VaryingWidthList"/>
    <dgm:cxn modelId="{23F03DA1-403A-43BE-B089-6FC343CE045F}" srcId="{C4C3BFEC-9F04-47C9-9E50-204419419769}" destId="{F095EA44-71DD-46D3-A3C2-F293DA2AD70B}" srcOrd="0" destOrd="0" parTransId="{63F0053A-F4B6-4F8C-BCCE-9057201C2C3D}" sibTransId="{D06C2892-A7CB-457A-81E0-CFB06B14525F}"/>
    <dgm:cxn modelId="{597421C5-379F-4D52-8EED-A791D3FC3F6C}" type="presOf" srcId="{2A3EC04F-6F36-4F32-8CE2-4BD6346F3F49}" destId="{3D259264-AB56-4812-BFD0-2245FC4E5782}" srcOrd="0" destOrd="0" presId="urn:diagrams.loki3.com/VaryingWidthList"/>
    <dgm:cxn modelId="{ABC927CE-953D-4C97-9E39-9A35DF18250F}" type="presOf" srcId="{140C0A7B-BF9E-4D09-822F-BE4A43964D4F}" destId="{D6DE2023-2DC2-4757-84E7-45DD7B8DD215}" srcOrd="0" destOrd="0" presId="urn:diagrams.loki3.com/VaryingWidthList"/>
    <dgm:cxn modelId="{A8674DE0-9C89-4100-8809-8924EF07E9B6}" type="presOf" srcId="{F095EA44-71DD-46D3-A3C2-F293DA2AD70B}" destId="{5B9E7DD1-FCB5-46E0-9205-9BCB8712BF49}" srcOrd="0" destOrd="0" presId="urn:diagrams.loki3.com/VaryingWidthList"/>
    <dgm:cxn modelId="{59DCEAE7-3963-4606-80A9-E4CCF5983854}" srcId="{C4C3BFEC-9F04-47C9-9E50-204419419769}" destId="{140C0A7B-BF9E-4D09-822F-BE4A43964D4F}" srcOrd="1" destOrd="0" parTransId="{FE5F36DE-20D7-423E-A9C4-F3200BCD5029}" sibTransId="{C861EB10-DE1F-4AD3-86DF-AEAD786E2826}"/>
    <dgm:cxn modelId="{817D42C5-7B89-4B99-BCCF-11158DD1876C}" type="presParOf" srcId="{E7147E7C-44DC-45E8-B956-29E70678D176}" destId="{5B9E7DD1-FCB5-46E0-9205-9BCB8712BF49}" srcOrd="0" destOrd="0" presId="urn:diagrams.loki3.com/VaryingWidthList"/>
    <dgm:cxn modelId="{47C7E149-E25F-4F6F-B16A-4472EF4BD28A}" type="presParOf" srcId="{E7147E7C-44DC-45E8-B956-29E70678D176}" destId="{D6909829-7E4C-4D14-802E-4DBB39E1FF31}" srcOrd="1" destOrd="0" presId="urn:diagrams.loki3.com/VaryingWidthList"/>
    <dgm:cxn modelId="{3167F2A2-1B23-485A-B98D-264A90CF3AD4}" type="presParOf" srcId="{E7147E7C-44DC-45E8-B956-29E70678D176}" destId="{D6DE2023-2DC2-4757-84E7-45DD7B8DD215}" srcOrd="2" destOrd="0" presId="urn:diagrams.loki3.com/VaryingWidthList"/>
    <dgm:cxn modelId="{3348E264-C1C5-4E2B-9973-0CCA2C2299FA}" type="presParOf" srcId="{E7147E7C-44DC-45E8-B956-29E70678D176}" destId="{1749728D-9BC2-43FE-9471-5CF0745568C6}" srcOrd="3" destOrd="0" presId="urn:diagrams.loki3.com/VaryingWidthList"/>
    <dgm:cxn modelId="{82268874-B3D0-44A8-B8D7-45871C9FDF14}" type="presParOf" srcId="{E7147E7C-44DC-45E8-B956-29E70678D176}" destId="{3D259264-AB56-4812-BFD0-2245FC4E5782}" srcOrd="4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E7DD1-FCB5-46E0-9205-9BCB8712BF49}">
      <dsp:nvSpPr>
        <dsp:cNvPr id="0" name=""/>
        <dsp:cNvSpPr/>
      </dsp:nvSpPr>
      <dsp:spPr>
        <a:xfrm>
          <a:off x="836307" y="2645"/>
          <a:ext cx="3510000" cy="17462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Higher Tier</a:t>
          </a:r>
        </a:p>
      </dsp:txBody>
      <dsp:txXfrm>
        <a:off x="836307" y="2645"/>
        <a:ext cx="3510000" cy="1746250"/>
      </dsp:txXfrm>
    </dsp:sp>
    <dsp:sp modelId="{D6DE2023-2DC2-4757-84E7-45DD7B8DD215}">
      <dsp:nvSpPr>
        <dsp:cNvPr id="0" name=""/>
        <dsp:cNvSpPr/>
      </dsp:nvSpPr>
      <dsp:spPr>
        <a:xfrm>
          <a:off x="611307" y="1836208"/>
          <a:ext cx="3960000" cy="174625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Aspiring Tier</a:t>
          </a:r>
        </a:p>
      </dsp:txBody>
      <dsp:txXfrm>
        <a:off x="611307" y="1836208"/>
        <a:ext cx="3960000" cy="1746250"/>
      </dsp:txXfrm>
    </dsp:sp>
    <dsp:sp modelId="{3D259264-AB56-4812-BFD0-2245FC4E5782}">
      <dsp:nvSpPr>
        <dsp:cNvPr id="0" name=""/>
        <dsp:cNvSpPr/>
      </dsp:nvSpPr>
      <dsp:spPr>
        <a:xfrm>
          <a:off x="0" y="3669771"/>
          <a:ext cx="5182616" cy="174625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400" kern="1200"/>
            <a:t>Middle Tier / KS3</a:t>
          </a:r>
        </a:p>
      </dsp:txBody>
      <dsp:txXfrm>
        <a:off x="0" y="3669771"/>
        <a:ext cx="5182616" cy="1746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AC3E45-806A-4F0B-82DA-E455DD1E134F}">
      <dsp:nvSpPr>
        <dsp:cNvPr id="0" name=""/>
        <dsp:cNvSpPr/>
      </dsp:nvSpPr>
      <dsp:spPr>
        <a:xfrm>
          <a:off x="5572" y="685537"/>
          <a:ext cx="1727512" cy="1036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Lesson One: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Magnetic Fields</a:t>
          </a:r>
        </a:p>
      </dsp:txBody>
      <dsp:txXfrm>
        <a:off x="35930" y="715895"/>
        <a:ext cx="1666796" cy="975791"/>
      </dsp:txXfrm>
    </dsp:sp>
    <dsp:sp modelId="{7909B762-47D9-4549-ACE4-101A70C3326E}">
      <dsp:nvSpPr>
        <dsp:cNvPr id="0" name=""/>
        <dsp:cNvSpPr/>
      </dsp:nvSpPr>
      <dsp:spPr>
        <a:xfrm>
          <a:off x="1905836" y="989579"/>
          <a:ext cx="366232" cy="428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1905836" y="1075264"/>
        <a:ext cx="256362" cy="257053"/>
      </dsp:txXfrm>
    </dsp:sp>
    <dsp:sp modelId="{BA037BFD-E6B7-4C0B-85F7-DBE0A5AB623F}">
      <dsp:nvSpPr>
        <dsp:cNvPr id="0" name=""/>
        <dsp:cNvSpPr/>
      </dsp:nvSpPr>
      <dsp:spPr>
        <a:xfrm>
          <a:off x="2424090" y="685537"/>
          <a:ext cx="1727512" cy="1036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Lesson Two: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Magnetic Fields in Accelerators</a:t>
          </a:r>
        </a:p>
      </dsp:txBody>
      <dsp:txXfrm>
        <a:off x="2454448" y="715895"/>
        <a:ext cx="1666796" cy="975791"/>
      </dsp:txXfrm>
    </dsp:sp>
    <dsp:sp modelId="{5316842B-CE38-46A2-A506-B5E8FFACA248}">
      <dsp:nvSpPr>
        <dsp:cNvPr id="0" name=""/>
        <dsp:cNvSpPr/>
      </dsp:nvSpPr>
      <dsp:spPr>
        <a:xfrm>
          <a:off x="4324353" y="989579"/>
          <a:ext cx="366232" cy="428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4324353" y="1075264"/>
        <a:ext cx="256362" cy="257053"/>
      </dsp:txXfrm>
    </dsp:sp>
    <dsp:sp modelId="{B9749B26-5A35-427F-8CE6-3BD180D430FF}">
      <dsp:nvSpPr>
        <dsp:cNvPr id="0" name=""/>
        <dsp:cNvSpPr/>
      </dsp:nvSpPr>
      <dsp:spPr>
        <a:xfrm>
          <a:off x="4842607" y="685537"/>
          <a:ext cx="1727512" cy="1036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Lesson Three: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Electromagnets</a:t>
          </a:r>
        </a:p>
      </dsp:txBody>
      <dsp:txXfrm>
        <a:off x="4872965" y="715895"/>
        <a:ext cx="1666796" cy="975791"/>
      </dsp:txXfrm>
    </dsp:sp>
    <dsp:sp modelId="{605A9A19-305B-489E-B911-056430A04A56}">
      <dsp:nvSpPr>
        <dsp:cNvPr id="0" name=""/>
        <dsp:cNvSpPr/>
      </dsp:nvSpPr>
      <dsp:spPr>
        <a:xfrm>
          <a:off x="6742871" y="989579"/>
          <a:ext cx="366232" cy="428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6742871" y="1075264"/>
        <a:ext cx="256362" cy="257053"/>
      </dsp:txXfrm>
    </dsp:sp>
    <dsp:sp modelId="{6A7402DA-5848-41A5-B8C5-2A5397C055AF}">
      <dsp:nvSpPr>
        <dsp:cNvPr id="0" name=""/>
        <dsp:cNvSpPr/>
      </dsp:nvSpPr>
      <dsp:spPr>
        <a:xfrm>
          <a:off x="7261125" y="685537"/>
          <a:ext cx="1727512" cy="1036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Lesson Four: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Electromagnets in Motion</a:t>
          </a:r>
        </a:p>
      </dsp:txBody>
      <dsp:txXfrm>
        <a:off x="7291483" y="715895"/>
        <a:ext cx="1666796" cy="975791"/>
      </dsp:txXfrm>
    </dsp:sp>
    <dsp:sp modelId="{4A2DD6F5-77CD-417F-89C9-773D48306C00}">
      <dsp:nvSpPr>
        <dsp:cNvPr id="0" name=""/>
        <dsp:cNvSpPr/>
      </dsp:nvSpPr>
      <dsp:spPr>
        <a:xfrm>
          <a:off x="9161389" y="989579"/>
          <a:ext cx="366232" cy="4284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>
        <a:off x="9161389" y="1075264"/>
        <a:ext cx="256362" cy="257053"/>
      </dsp:txXfrm>
    </dsp:sp>
    <dsp:sp modelId="{238FAC46-B97B-47BB-AE2F-F8EBC129C938}">
      <dsp:nvSpPr>
        <dsp:cNvPr id="0" name=""/>
        <dsp:cNvSpPr/>
      </dsp:nvSpPr>
      <dsp:spPr>
        <a:xfrm>
          <a:off x="9679642" y="685537"/>
          <a:ext cx="1727512" cy="1036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Applications of Magnetism</a:t>
          </a:r>
        </a:p>
      </dsp:txBody>
      <dsp:txXfrm>
        <a:off x="9710000" y="715895"/>
        <a:ext cx="1666796" cy="975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E7DD1-FCB5-46E0-9205-9BCB8712BF49}">
      <dsp:nvSpPr>
        <dsp:cNvPr id="0" name=""/>
        <dsp:cNvSpPr/>
      </dsp:nvSpPr>
      <dsp:spPr>
        <a:xfrm>
          <a:off x="525654" y="1591"/>
          <a:ext cx="2070000" cy="105047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Higher Tier</a:t>
          </a:r>
        </a:p>
      </dsp:txBody>
      <dsp:txXfrm>
        <a:off x="525654" y="1591"/>
        <a:ext cx="2070000" cy="1050478"/>
      </dsp:txXfrm>
    </dsp:sp>
    <dsp:sp modelId="{D6DE2023-2DC2-4757-84E7-45DD7B8DD215}">
      <dsp:nvSpPr>
        <dsp:cNvPr id="0" name=""/>
        <dsp:cNvSpPr/>
      </dsp:nvSpPr>
      <dsp:spPr>
        <a:xfrm>
          <a:off x="390654" y="1104594"/>
          <a:ext cx="2340000" cy="105047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Aspiring Tier</a:t>
          </a:r>
        </a:p>
      </dsp:txBody>
      <dsp:txXfrm>
        <a:off x="390654" y="1104594"/>
        <a:ext cx="2340000" cy="1050478"/>
      </dsp:txXfrm>
    </dsp:sp>
    <dsp:sp modelId="{3D259264-AB56-4812-BFD0-2245FC4E5782}">
      <dsp:nvSpPr>
        <dsp:cNvPr id="0" name=""/>
        <dsp:cNvSpPr/>
      </dsp:nvSpPr>
      <dsp:spPr>
        <a:xfrm>
          <a:off x="30654" y="2207596"/>
          <a:ext cx="3060000" cy="10504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Middle Tier / KS3</a:t>
          </a:r>
        </a:p>
      </dsp:txBody>
      <dsp:txXfrm>
        <a:off x="30654" y="2207596"/>
        <a:ext cx="3060000" cy="10504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11F60-A61F-42C4-9DFF-EFC5DDCF0E9E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BB1D5-9A88-44FF-AD45-CBB96F4118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463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8BB1D5-9A88-44FF-AD45-CBB96F4118B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910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DDC5-81C4-0EC2-C8B6-EA8BF375C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4AB86B-A464-1EC9-0159-E3B21EE363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3FDF8-3C96-76B3-C9FB-82EA65073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B8CF5-D4C1-2C68-DB3E-C9C06F1CC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E746E0-1ED3-2EFC-66ED-546553EB8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51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82195-FDBC-70ED-41D7-CB4C9AE2A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39D07-3AB1-1FC9-E5FB-58B3C19765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9AF10-CD4D-E664-1FC4-50E75F755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38A215-09EA-E892-D638-923C92F3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AE59F-158B-D3BE-CE82-285CFFC24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300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DEE92-D431-8FB2-5159-BC00636A6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C4DF3-C6B8-3285-036C-58642A2AD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E16C1-0C74-3589-6172-C2724EA5E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F2799-E006-2984-C85E-F3353E02F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D034F-96A0-1032-7F7F-88A65DC5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798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4B0D9-5C87-5331-EC35-4D04A5BD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0A151-DAE8-EF24-9B9F-0298078C8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0A0CCF-6764-DBE5-C78A-CD605EF508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9437B4-5CAC-2032-0B52-F8FF8427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B5222D-3AE9-C59D-DA2F-7C0E675ED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B80428-CDC9-42EC-2835-1970091F7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35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DAA88-AF58-A3C7-5C86-BA8B92279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63471-A75D-10BC-609E-2BE3D6350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4E2B08-C7E4-99DE-8417-AC90077BA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724D37-CD5A-91DB-661E-AC33349AD7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59FB41-6092-725F-1183-1DA954526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767593-9663-57CA-960F-46C67EE79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100C01-64A2-9436-9B6E-EEECDC3B9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AB07C2-0DDC-1489-6A65-4A066FF47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7954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D7C37-E037-932A-FEE6-B8EC5F7EB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B8E89B-A175-E9BE-845D-06F1E891F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3861C-3186-14C2-8633-DE4323436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1DF0F-06CA-32D8-64A8-A29751EA9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71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E0EE7F-C843-5211-242D-C4FAEF0F5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4EBC98-ECA0-5C56-EA40-21D9404EA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2A7C6-346D-C1AC-BB54-BB78AC4E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99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4E6D2-103D-3536-3EDA-61019B37D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9C926-3C14-B1F4-B124-F215C8BF6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1D741-3C60-6D49-8A87-47E1CA2A6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5B555-5020-FDD8-75FD-B0FC1488C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6A2653-E891-9F39-DF12-BC6EBD63D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75A9C-F2CE-657A-92BE-380E6573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148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BE576-66D8-8F4B-DCF1-0C3D0351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6D1A9B-FCD5-C0B7-A0CD-CE3DC1E3FC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CA97A-E853-8F9E-DED1-B30D5CA5D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378D6-74F6-54B5-5A97-4DAA34AFF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5F7FDB-2CD5-5BC4-E5FD-FCAB27EC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E1DDAD-1ECA-3B78-8109-9D88F4171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14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C0C3C-BBA6-594A-6F7E-0EB0FB25D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A9A387-2969-9823-ECDB-79D728B81F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CEBC6-E988-9C35-716F-6C01112C3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D4368-C746-303D-2C43-942D5552B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60127-CCA2-CBB3-104F-36213DAC2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361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EB00CF-A058-9601-3EF5-23A9A448C8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95A6D5-EB70-AC6D-D4C4-586861EB8E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FE0EC-9664-C66E-9D49-EE88CEA0C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36D89-3604-B7FF-96E1-D1246DB49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0DBC9-F0D8-6743-49A6-E19257895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90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1DEA29-14E1-2919-B7DD-440B54A9B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790A11-A6EC-8859-5318-FA9C3A271F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323A2-F5EC-53F0-A45B-4AA65EE0ED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2CBA91-0BB6-421E-A812-C7DFCEDC1BBB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7C35-5966-43C8-F36C-1BA39A223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4F438-AA45-E711-F1CF-F1EC8168C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51E5D0-560A-4A0D-BEE3-7CAEA983F8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5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6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5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416BF-A736-EFF1-56CE-DA29DB4AE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8812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/>
              <a:t>Engaging Secondary-Aged Students: A Liverpool Perspective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18040-0C53-0BD3-E50E-9819867A0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7798"/>
            <a:ext cx="9144000" cy="1655762"/>
          </a:xfrm>
        </p:spPr>
        <p:txBody>
          <a:bodyPr/>
          <a:lstStyle/>
          <a:p>
            <a:r>
              <a:rPr lang="en-GB"/>
              <a:t>Charlie Devlin, Michael Jones and Chris Marchant</a:t>
            </a:r>
          </a:p>
          <a:p>
            <a:r>
              <a:rPr lang="en-GB"/>
              <a:t>On behalf of the </a:t>
            </a:r>
            <a:r>
              <a:rPr lang="en-GB" err="1"/>
              <a:t>SoPS</a:t>
            </a:r>
            <a:r>
              <a:rPr lang="en-GB"/>
              <a:t> Outreach Team</a:t>
            </a:r>
          </a:p>
        </p:txBody>
      </p:sp>
    </p:spTree>
    <p:extLst>
      <p:ext uri="{BB962C8B-B14F-4D97-AF65-F5344CB8AC3E}">
        <p14:creationId xmlns:p14="http://schemas.microsoft.com/office/powerpoint/2010/main" val="46856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40C475-ECF2-16D8-DE80-98BC586D299C}"/>
              </a:ext>
            </a:extLst>
          </p:cNvPr>
          <p:cNvSpPr txBox="1"/>
          <p:nvPr/>
        </p:nvSpPr>
        <p:spPr>
          <a:xfrm>
            <a:off x="438912" y="512064"/>
            <a:ext cx="2892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/>
              <a:t>Meet the Team</a:t>
            </a:r>
          </a:p>
        </p:txBody>
      </p:sp>
      <p:pic>
        <p:nvPicPr>
          <p:cNvPr id="6" name="Picture 5" descr="A person with curly hair and a mustache&#10;&#10;AI-generated content may be incorrect.">
            <a:extLst>
              <a:ext uri="{FF2B5EF4-FFF2-40B4-BE49-F238E27FC236}">
                <a16:creationId xmlns:a16="http://schemas.microsoft.com/office/drawing/2014/main" id="{F4A02985-861C-2C69-F6FB-719A0BD50E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64" y="1205862"/>
            <a:ext cx="1538031" cy="16302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B45E70-524D-5AA8-3A01-783E25228A30}"/>
              </a:ext>
            </a:extLst>
          </p:cNvPr>
          <p:cNvSpPr txBox="1"/>
          <p:nvPr/>
        </p:nvSpPr>
        <p:spPr>
          <a:xfrm>
            <a:off x="1995979" y="2883854"/>
            <a:ext cx="36486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Dr Charlie Devlin</a:t>
            </a:r>
          </a:p>
          <a:p>
            <a:pPr algn="ctr"/>
            <a:r>
              <a:rPr lang="en-GB" sz="1400"/>
              <a:t>Faculty Lead for Outreach and Widening Participation</a:t>
            </a:r>
          </a:p>
          <a:p>
            <a:pPr algn="ctr"/>
            <a:r>
              <a:rPr lang="en-GB" sz="1400"/>
              <a:t>Physics Outreach Lead (Academic)</a:t>
            </a:r>
          </a:p>
          <a:p>
            <a:pPr algn="ctr"/>
            <a:r>
              <a:rPr lang="en-GB" sz="1400"/>
              <a:t>cdevlin@liverpool.ac.uk</a:t>
            </a:r>
          </a:p>
        </p:txBody>
      </p:sp>
      <p:pic>
        <p:nvPicPr>
          <p:cNvPr id="1026" name="Picture 2" descr="Join the University of Liverpool and you'll be supported by committed,  research leading staff who share a real passion for their subject through  their teaching. They can help you get where you want to ...">
            <a:extLst>
              <a:ext uri="{FF2B5EF4-FFF2-40B4-BE49-F238E27FC236}">
                <a16:creationId xmlns:a16="http://schemas.microsoft.com/office/drawing/2014/main" id="{A4C390F4-3596-FA29-36E4-46EDA8894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701" y="1383318"/>
            <a:ext cx="2174365" cy="1217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920F8B-F33A-8066-67EC-07E1D5E6943F}"/>
              </a:ext>
            </a:extLst>
          </p:cNvPr>
          <p:cNvSpPr txBox="1"/>
          <p:nvPr/>
        </p:nvSpPr>
        <p:spPr>
          <a:xfrm>
            <a:off x="5480289" y="3018203"/>
            <a:ext cx="22411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/>
              <a:t>Chris Marchant</a:t>
            </a:r>
          </a:p>
          <a:p>
            <a:pPr algn="ctr"/>
            <a:r>
              <a:rPr lang="en-GB" sz="1400" err="1"/>
              <a:t>SoPS</a:t>
            </a:r>
            <a:r>
              <a:rPr lang="en-GB" sz="1400"/>
              <a:t> Outreach Lead (PS)</a:t>
            </a:r>
          </a:p>
          <a:p>
            <a:pPr algn="ctr"/>
            <a:r>
              <a:rPr lang="en-GB" sz="1400"/>
              <a:t>marchant@liverpool.ac.uk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B26F7D-E89B-E19D-7E85-0DAB67079AD3}"/>
              </a:ext>
            </a:extLst>
          </p:cNvPr>
          <p:cNvSpPr txBox="1"/>
          <p:nvPr/>
        </p:nvSpPr>
        <p:spPr>
          <a:xfrm>
            <a:off x="7999523" y="3028375"/>
            <a:ext cx="26779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/>
              <a:t>Michael Jones</a:t>
            </a:r>
          </a:p>
          <a:p>
            <a:pPr algn="ctr"/>
            <a:r>
              <a:rPr lang="en-GB" sz="1400" err="1"/>
              <a:t>SoPS</a:t>
            </a:r>
            <a:r>
              <a:rPr lang="en-GB" sz="1400"/>
              <a:t> Outreach Coordinator (PS)</a:t>
            </a:r>
          </a:p>
          <a:p>
            <a:pPr algn="ctr"/>
            <a:r>
              <a:rPr lang="en-GB" sz="1400"/>
              <a:t>mgjones@liverpool.ac.uk</a:t>
            </a:r>
          </a:p>
        </p:txBody>
      </p:sp>
      <p:pic>
        <p:nvPicPr>
          <p:cNvPr id="1028" name="Picture 4" descr="Peer-Assisted Learning | Department of Chemistry | University of Liverpool">
            <a:extLst>
              <a:ext uri="{FF2B5EF4-FFF2-40B4-BE49-F238E27FC236}">
                <a16:creationId xmlns:a16="http://schemas.microsoft.com/office/drawing/2014/main" id="{54DB9636-DB2C-7BB4-29AD-E80598849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3940" y="4005857"/>
            <a:ext cx="1237648" cy="185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040DBD-60B8-A582-97C8-66614F4A2CB7}"/>
              </a:ext>
            </a:extLst>
          </p:cNvPr>
          <p:cNvSpPr txBox="1"/>
          <p:nvPr/>
        </p:nvSpPr>
        <p:spPr>
          <a:xfrm>
            <a:off x="2099996" y="5957628"/>
            <a:ext cx="310078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/>
              <a:t>Dr Cate Cropper/ Dr Gina Washbourn</a:t>
            </a:r>
          </a:p>
          <a:p>
            <a:pPr algn="ctr"/>
            <a:r>
              <a:rPr lang="en-GB" sz="1400"/>
              <a:t>Chemistry Outreach Lead (Academic)</a:t>
            </a:r>
          </a:p>
          <a:p>
            <a:pPr algn="ctr"/>
            <a:r>
              <a:rPr lang="en-GB" sz="1400"/>
              <a:t>ccropper@liverpool.ac.uk</a:t>
            </a:r>
          </a:p>
        </p:txBody>
      </p:sp>
      <p:sp>
        <p:nvSpPr>
          <p:cNvPr id="13" name="AutoShape 8" descr="Thomas Eckl">
            <a:extLst>
              <a:ext uri="{FF2B5EF4-FFF2-40B4-BE49-F238E27FC236}">
                <a16:creationId xmlns:a16="http://schemas.microsoft.com/office/drawing/2014/main" id="{A9B0EE97-26B1-A3BC-85FE-7333BB113C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32034" y="317960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C1F108-5082-8398-56B1-C30275BA22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2852" y="4101049"/>
            <a:ext cx="1702782" cy="17027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39DD5FA-EAF7-0F37-9DE3-002D6A5A3D5B}"/>
              </a:ext>
            </a:extLst>
          </p:cNvPr>
          <p:cNvSpPr txBox="1"/>
          <p:nvPr/>
        </p:nvSpPr>
        <p:spPr>
          <a:xfrm>
            <a:off x="7955786" y="5886795"/>
            <a:ext cx="27769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/>
              <a:t>Dr Thomas Eckl</a:t>
            </a:r>
          </a:p>
          <a:p>
            <a:pPr algn="ctr"/>
            <a:r>
              <a:rPr lang="en-GB" sz="1400"/>
              <a:t>Maths Outreach Lead (Academic)</a:t>
            </a:r>
          </a:p>
          <a:p>
            <a:pPr algn="ctr"/>
            <a:r>
              <a:rPr lang="en-GB" sz="1400"/>
              <a:t>Thomas.eckl@liverpool.ac.uk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7E3D145-808F-A288-0CFA-278369E2A9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9492" y="4005857"/>
            <a:ext cx="1702781" cy="170278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DBFCEA5-6BF8-89B9-8342-92C7DEF90598}"/>
              </a:ext>
            </a:extLst>
          </p:cNvPr>
          <p:cNvSpPr txBox="1"/>
          <p:nvPr/>
        </p:nvSpPr>
        <p:spPr>
          <a:xfrm>
            <a:off x="5701405" y="5886795"/>
            <a:ext cx="17989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/>
              <a:t>Dr Chris Edmonds</a:t>
            </a:r>
          </a:p>
          <a:p>
            <a:pPr algn="ctr"/>
            <a:r>
              <a:rPr lang="en-GB" sz="1400" err="1"/>
              <a:t>SoPS</a:t>
            </a:r>
            <a:r>
              <a:rPr lang="en-GB" sz="1400"/>
              <a:t> Outreach Lead</a:t>
            </a:r>
          </a:p>
          <a:p>
            <a:pPr algn="ctr"/>
            <a:r>
              <a:rPr lang="en-GB" sz="1400"/>
              <a:t>cse@liverpool.ac.uk</a:t>
            </a:r>
          </a:p>
        </p:txBody>
      </p:sp>
      <p:pic>
        <p:nvPicPr>
          <p:cNvPr id="23" name="Picture 22" descr="A group of men in suits&#10;&#10;AI-generated content may be incorrect.">
            <a:extLst>
              <a:ext uri="{FF2B5EF4-FFF2-40B4-BE49-F238E27FC236}">
                <a16:creationId xmlns:a16="http://schemas.microsoft.com/office/drawing/2014/main" id="{31EFE0B5-DE6F-B517-4828-78D8F334C1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8" t="12919" r="17599" b="59045"/>
          <a:stretch>
            <a:fillRect/>
          </a:stretch>
        </p:blipFill>
        <p:spPr>
          <a:xfrm>
            <a:off x="8539810" y="991927"/>
            <a:ext cx="1727719" cy="19895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B18429-8AB7-6E6C-8706-B4D5D101C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95979" y="4145904"/>
            <a:ext cx="1641456" cy="164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7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DADFB-82A9-1532-375D-3ADFCE6D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5400"/>
              <a:t>Challenges to engagement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BC3D4-513E-1EFA-F0EA-61A7B16BA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200"/>
              <a:t>Access to pupils</a:t>
            </a:r>
          </a:p>
          <a:p>
            <a:r>
              <a:rPr lang="en-GB" sz="2200"/>
              <a:t>Time constraints</a:t>
            </a:r>
          </a:p>
          <a:p>
            <a:r>
              <a:rPr lang="en-GB" sz="2200"/>
              <a:t>Teenage apathy / lack of enthusiasm</a:t>
            </a:r>
          </a:p>
          <a:p>
            <a:r>
              <a:rPr lang="en-GB" sz="2200"/>
              <a:t>Wide range of abilities</a:t>
            </a:r>
          </a:p>
          <a:p>
            <a:r>
              <a:rPr lang="en-GB" sz="2200"/>
              <a:t>Limited resources</a:t>
            </a:r>
          </a:p>
          <a:p>
            <a:r>
              <a:rPr lang="en-GB" sz="2200"/>
              <a:t>Cost to schools</a:t>
            </a:r>
          </a:p>
          <a:p>
            <a:r>
              <a:rPr lang="en-GB" sz="2200"/>
              <a:t>Institutional buy 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609B5A-98DF-2E97-9D42-36E3CF9EE8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62" r="17337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4430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B7E2AA3-A256-753A-9913-87144397A8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9378397"/>
              </p:ext>
            </p:extLst>
          </p:nvPr>
        </p:nvGraphicFramePr>
        <p:xfrm>
          <a:off x="1099312" y="719666"/>
          <a:ext cx="518261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CC411D4-9BA0-100C-69C0-1B8AB4528CD2}"/>
              </a:ext>
            </a:extLst>
          </p:cNvPr>
          <p:cNvSpPr txBox="1"/>
          <p:nvPr/>
        </p:nvSpPr>
        <p:spPr>
          <a:xfrm>
            <a:off x="7458847" y="923544"/>
            <a:ext cx="27554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/>
              <a:t>Maths Club</a:t>
            </a:r>
          </a:p>
          <a:p>
            <a:pPr algn="ctr"/>
            <a:r>
              <a:rPr lang="en-GB" sz="3200"/>
              <a:t>Masterclasses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05A091-CD42-EECC-77B0-76DD4EA73ED9}"/>
              </a:ext>
            </a:extLst>
          </p:cNvPr>
          <p:cNvSpPr txBox="1"/>
          <p:nvPr/>
        </p:nvSpPr>
        <p:spPr>
          <a:xfrm>
            <a:off x="7199545" y="2767584"/>
            <a:ext cx="32740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/>
              <a:t>Girls in Maths</a:t>
            </a:r>
          </a:p>
          <a:p>
            <a:pPr algn="ctr"/>
            <a:r>
              <a:rPr lang="en-GB" sz="3200"/>
              <a:t>Year 9 STEM Days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D48EAD-3685-7683-1E93-E7BE04A64205}"/>
              </a:ext>
            </a:extLst>
          </p:cNvPr>
          <p:cNvSpPr txBox="1"/>
          <p:nvPr/>
        </p:nvSpPr>
        <p:spPr>
          <a:xfrm>
            <a:off x="7093554" y="4986528"/>
            <a:ext cx="34860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dirty="0"/>
              <a:t>Research in Action</a:t>
            </a:r>
          </a:p>
        </p:txBody>
      </p:sp>
    </p:spTree>
    <p:extLst>
      <p:ext uri="{BB962C8B-B14F-4D97-AF65-F5344CB8AC3E}">
        <p14:creationId xmlns:p14="http://schemas.microsoft.com/office/powerpoint/2010/main" val="4072828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3837E6-9370-F7E6-E151-DB1FF1951C03}"/>
              </a:ext>
            </a:extLst>
          </p:cNvPr>
          <p:cNvGrpSpPr/>
          <p:nvPr/>
        </p:nvGrpSpPr>
        <p:grpSpPr>
          <a:xfrm>
            <a:off x="381648" y="279019"/>
            <a:ext cx="3510000" cy="1746250"/>
            <a:chOff x="836307" y="2645"/>
            <a:chExt cx="3510000" cy="174625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099C1E-C360-78BC-58E8-3BCC9B6D0190}"/>
                </a:ext>
              </a:extLst>
            </p:cNvPr>
            <p:cNvSpPr/>
            <p:nvPr/>
          </p:nvSpPr>
          <p:spPr>
            <a:xfrm>
              <a:off x="836307" y="2645"/>
              <a:ext cx="3510000" cy="174625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EB8256-CB3A-1745-30B6-64EA05D2AE55}"/>
                </a:ext>
              </a:extLst>
            </p:cNvPr>
            <p:cNvSpPr txBox="1"/>
            <p:nvPr/>
          </p:nvSpPr>
          <p:spPr>
            <a:xfrm>
              <a:off x="836307" y="2645"/>
              <a:ext cx="3510000" cy="17462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5400" kern="1200"/>
                <a:t>Higher Tier</a:t>
              </a:r>
            </a:p>
          </p:txBody>
        </p:sp>
      </p:grpSp>
      <p:sp>
        <p:nvSpPr>
          <p:cNvPr id="3" name="Content Placeholder 11">
            <a:extLst>
              <a:ext uri="{FF2B5EF4-FFF2-40B4-BE49-F238E27FC236}">
                <a16:creationId xmlns:a16="http://schemas.microsoft.com/office/drawing/2014/main" id="{C269E03E-A0E9-551B-72A9-9088812D7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3112" y="987425"/>
            <a:ext cx="7207737" cy="48736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dirty="0"/>
              <a:t>MEM Masterclasses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GB" dirty="0"/>
              <a:t>Collaboration between HEIs and schools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dirty="0"/>
              <a:t>Aimed at high-attaining Y8 &amp; Y9 pupils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dirty="0"/>
              <a:t>Shared hosting across 4 Saturdays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 dirty="0"/>
              <a:t>Emphasis on hands-on activities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GB" dirty="0"/>
          </a:p>
          <a:p>
            <a:r>
              <a:rPr lang="en-GB" dirty="0"/>
              <a:t>Maths Club</a:t>
            </a:r>
            <a:endParaRPr lang="en-US" dirty="0"/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 dirty="0"/>
              <a:t>Monthly Saturdays in term time</a:t>
            </a:r>
            <a:endParaRPr lang="en-US" dirty="0"/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 dirty="0"/>
              <a:t>Designed for GCSE &amp; A-Level students</a:t>
            </a:r>
            <a:endParaRPr lang="en-US" dirty="0"/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 dirty="0"/>
              <a:t>Talks from staff and PhD students across the School of Physical Sciences &amp; external speakers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 dirty="0"/>
              <a:t>Physicists adapt talks to a mathematical audience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B4956B-BD90-B68D-7C3B-9D100EDC1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48" y="2362200"/>
            <a:ext cx="3730878" cy="40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655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B250B3E-4C6C-AFD0-F175-6BEBAC32CD45}"/>
              </a:ext>
            </a:extLst>
          </p:cNvPr>
          <p:cNvGrpSpPr/>
          <p:nvPr/>
        </p:nvGrpSpPr>
        <p:grpSpPr>
          <a:xfrm>
            <a:off x="248088" y="297307"/>
            <a:ext cx="3960000" cy="1746250"/>
            <a:chOff x="611307" y="1836208"/>
            <a:chExt cx="3960000" cy="17462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9B89561-B751-D09B-D504-5BDBAE1ED52B}"/>
                </a:ext>
              </a:extLst>
            </p:cNvPr>
            <p:cNvSpPr/>
            <p:nvPr/>
          </p:nvSpPr>
          <p:spPr>
            <a:xfrm>
              <a:off x="611307" y="1836208"/>
              <a:ext cx="3960000" cy="174625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25CE61-36BF-3586-2F8D-F4F9F893486E}"/>
                </a:ext>
              </a:extLst>
            </p:cNvPr>
            <p:cNvSpPr txBox="1"/>
            <p:nvPr/>
          </p:nvSpPr>
          <p:spPr>
            <a:xfrm>
              <a:off x="611307" y="1836208"/>
              <a:ext cx="3960000" cy="17462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5400" kern="1200"/>
                <a:t>Aspiring Tier</a:t>
              </a:r>
            </a:p>
          </p:txBody>
        </p:sp>
      </p:grp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81C0458-F56E-682D-CBBD-807879E523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3112" y="987425"/>
            <a:ext cx="7207737" cy="487362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GB"/>
              <a:t>Y9 STEM Days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Encourage pupils to study higher-tier Maths and separate sciences at GCSE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Led by School of Physical Sciences with cross-Faculty participation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Features "What Has Radiation Ever Done For Us?"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3 workshops plus careers session</a:t>
            </a:r>
          </a:p>
          <a:p>
            <a:pPr lvl="1">
              <a:buFont typeface="Courier New" panose="020B0604020202020204" pitchFamily="34" charset="0"/>
              <a:buChar char="o"/>
            </a:pPr>
            <a:endParaRPr lang="en-GB"/>
          </a:p>
          <a:p>
            <a:r>
              <a:rPr lang="en-GB"/>
              <a:t>Girls in Maths</a:t>
            </a:r>
            <a:endParaRPr lang="en-US"/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/>
              <a:t>Audience is Y10 female students</a:t>
            </a:r>
            <a:endParaRPr lang="en-US"/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/>
              <a:t>Promote A-Level Maths as gateway to STEM degrees and careers</a:t>
            </a:r>
            <a:endParaRPr lang="en-US"/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/>
              <a:t>Female-led event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GB"/>
              <a:t>Links to careers via role models from within the University and local industry</a:t>
            </a: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GB"/>
          </a:p>
        </p:txBody>
      </p:sp>
      <p:pic>
        <p:nvPicPr>
          <p:cNvPr id="2" name="VIDEO-2026-09-08-12-38-48">
            <a:hlinkClick r:id="" action="ppaction://media"/>
            <a:extLst>
              <a:ext uri="{FF2B5EF4-FFF2-40B4-BE49-F238E27FC236}">
                <a16:creationId xmlns:a16="http://schemas.microsoft.com/office/drawing/2014/main" id="{1D3A048A-B3EA-6173-CD08-CFFCAF6E04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2046" y="2971800"/>
            <a:ext cx="4507524" cy="252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53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F5997D2-C48D-136D-D248-F8900B60F34F}"/>
              </a:ext>
            </a:extLst>
          </p:cNvPr>
          <p:cNvGrpSpPr/>
          <p:nvPr/>
        </p:nvGrpSpPr>
        <p:grpSpPr>
          <a:xfrm>
            <a:off x="203708" y="297307"/>
            <a:ext cx="5182616" cy="1746250"/>
            <a:chOff x="0" y="3669771"/>
            <a:chExt cx="5182616" cy="17462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0DA0D9E-264E-34B6-3225-285759CE3399}"/>
                </a:ext>
              </a:extLst>
            </p:cNvPr>
            <p:cNvSpPr/>
            <p:nvPr/>
          </p:nvSpPr>
          <p:spPr>
            <a:xfrm>
              <a:off x="0" y="3669771"/>
              <a:ext cx="5182616" cy="174625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A08AA3-E757-0288-D90B-F83B013E9A6F}"/>
                </a:ext>
              </a:extLst>
            </p:cNvPr>
            <p:cNvSpPr txBox="1"/>
            <p:nvPr/>
          </p:nvSpPr>
          <p:spPr>
            <a:xfrm>
              <a:off x="0" y="3669771"/>
              <a:ext cx="5182616" cy="17462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5400" kern="1200"/>
                <a:t>Middle Tier / KS3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C38EEAB-6B33-557A-BCAF-E9AAB18089FF}"/>
              </a:ext>
            </a:extLst>
          </p:cNvPr>
          <p:cNvSpPr txBox="1"/>
          <p:nvPr/>
        </p:nvSpPr>
        <p:spPr>
          <a:xfrm>
            <a:off x="5874801" y="370617"/>
            <a:ext cx="6131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Research in Action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65575A-0BB9-795E-F495-A673247EA1E5}"/>
              </a:ext>
            </a:extLst>
          </p:cNvPr>
          <p:cNvSpPr txBox="1"/>
          <p:nvPr/>
        </p:nvSpPr>
        <p:spPr>
          <a:xfrm>
            <a:off x="203708" y="2934706"/>
            <a:ext cx="79823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Schools often struggle to deliver high-quality practical physics due to lack of specialist teacher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This is exacerbated by disadvantages schools who lack substantial practical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Aim: address these problems by empowering teachers with easy-to-use resources, practical equipment and links to cutting-edge research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2BED2E-073E-BFD3-3A38-8E5B0DF7DC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350" y="1832643"/>
            <a:ext cx="3491055" cy="465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5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796F6A-F27D-FA1B-ACCB-864F7C66A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30D55A1-B451-80FE-AE9E-F1EB9F1E860B}"/>
              </a:ext>
            </a:extLst>
          </p:cNvPr>
          <p:cNvGrpSpPr/>
          <p:nvPr/>
        </p:nvGrpSpPr>
        <p:grpSpPr>
          <a:xfrm>
            <a:off x="203708" y="297307"/>
            <a:ext cx="5182616" cy="1746250"/>
            <a:chOff x="0" y="3669771"/>
            <a:chExt cx="5182616" cy="174625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F912F7-B274-236B-635B-3CA2008F23FC}"/>
                </a:ext>
              </a:extLst>
            </p:cNvPr>
            <p:cNvSpPr/>
            <p:nvPr/>
          </p:nvSpPr>
          <p:spPr>
            <a:xfrm>
              <a:off x="0" y="3669771"/>
              <a:ext cx="5182616" cy="174625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3ECC850-C50F-C367-F897-4BEB306A2C2D}"/>
                </a:ext>
              </a:extLst>
            </p:cNvPr>
            <p:cNvSpPr txBox="1"/>
            <p:nvPr/>
          </p:nvSpPr>
          <p:spPr>
            <a:xfrm>
              <a:off x="0" y="3669771"/>
              <a:ext cx="5182616" cy="17462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marL="0" lvl="0" indent="0" algn="ctr" defTabSz="2400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5400" kern="1200"/>
                <a:t>Middle Tier / KS3</a:t>
              </a:r>
            </a:p>
          </p:txBody>
        </p:sp>
      </p:grp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A9FFCD45-8FBA-3F80-1068-A4ED93D0116E}"/>
              </a:ext>
            </a:extLst>
          </p:cNvPr>
          <p:cNvGraphicFramePr/>
          <p:nvPr/>
        </p:nvGraphicFramePr>
        <p:xfrm>
          <a:off x="447802" y="1629622"/>
          <a:ext cx="11412728" cy="2407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03E9783D-1A59-3E0F-B7BE-F52F0E1B64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06" y="3565473"/>
            <a:ext cx="5606354" cy="31609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DFB8C2F-43C4-0A1E-2178-819C7DA7EB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3792" y="3565473"/>
            <a:ext cx="5465064" cy="3103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1D216C-648B-8D6E-99EB-8A5BADE3C3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42166" y="3547185"/>
            <a:ext cx="5606354" cy="31667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2C31BE3-ACD1-A9D0-5B46-F9B58323D9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06948" y="3496186"/>
            <a:ext cx="5606354" cy="323026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D081B21-DBED-3EDE-6564-DAB5AD4A4C4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70451" y="3429000"/>
            <a:ext cx="2606439" cy="35517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0A3120-60F5-0593-3F24-6CA417577A62}"/>
              </a:ext>
            </a:extLst>
          </p:cNvPr>
          <p:cNvSpPr txBox="1"/>
          <p:nvPr/>
        </p:nvSpPr>
        <p:spPr>
          <a:xfrm>
            <a:off x="5856689" y="634467"/>
            <a:ext cx="61316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Research in Action</a:t>
            </a:r>
          </a:p>
        </p:txBody>
      </p:sp>
    </p:spTree>
    <p:extLst>
      <p:ext uri="{BB962C8B-B14F-4D97-AF65-F5344CB8AC3E}">
        <p14:creationId xmlns:p14="http://schemas.microsoft.com/office/powerpoint/2010/main" val="389591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186A3-ED3D-1628-7FFA-A58C2CBF0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C4BD88C-0228-5604-FD11-8A91BFFF3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3112" y="987425"/>
            <a:ext cx="7207737" cy="48736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Multi tiered approaches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GCSE revision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GB"/>
              <a:t>Aimed at 7/8/9 or A/A*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GB"/>
              <a:t>Aimed at 4/5 or C/D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GB"/>
              <a:t>Whitby Science Day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GB"/>
              <a:t>Long standing partnership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GB"/>
              <a:t>3 different activities </a:t>
            </a:r>
          </a:p>
          <a:p>
            <a:pPr marL="1143000" lvl="3"/>
            <a:r>
              <a:rPr lang="en-GB"/>
              <a:t>Dragon Quiz - higher</a:t>
            </a:r>
          </a:p>
          <a:p>
            <a:pPr marL="1143000" lvl="3"/>
            <a:r>
              <a:rPr lang="en-GB"/>
              <a:t>Science is cool – middle</a:t>
            </a:r>
          </a:p>
          <a:p>
            <a:pPr marL="1143000" lvl="3"/>
            <a:r>
              <a:rPr lang="en-GB"/>
              <a:t>Planetarium – small groups so ideal for SEND groups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07ADDB-44BF-E91F-44D8-9AA03FA81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63112" y="2658000"/>
            <a:ext cx="3600000" cy="4800000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5013891-BFAD-F6B3-CAD1-9861455B6B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8364593"/>
              </p:ext>
            </p:extLst>
          </p:nvPr>
        </p:nvGraphicFramePr>
        <p:xfrm>
          <a:off x="802458" y="164570"/>
          <a:ext cx="3121309" cy="3259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8169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3255131-b129-4010-86e1-474bfd7e8076}" enabled="0" method="" siteId="{53255131-b129-4010-86e1-474bfd7e807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449</Words>
  <Application>Microsoft Office PowerPoint</Application>
  <PresentationFormat>Widescreen</PresentationFormat>
  <Paragraphs>93</Paragraphs>
  <Slides>9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Courier New</vt:lpstr>
      <vt:lpstr>Courier New,monospace</vt:lpstr>
      <vt:lpstr>Wingdings</vt:lpstr>
      <vt:lpstr>Office Theme</vt:lpstr>
      <vt:lpstr>Engaging Secondary-Aged Students: A Liverpool Perspective</vt:lpstr>
      <vt:lpstr>PowerPoint Presentation</vt:lpstr>
      <vt:lpstr>Challenges to engagement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Liverpool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Devlin, Charlie [cdevlin]</dc:creator>
  <cp:lastModifiedBy>Devlin, Charlie [cdevlin]</cp:lastModifiedBy>
  <cp:revision>3</cp:revision>
  <dcterms:created xsi:type="dcterms:W3CDTF">2026-09-07T09:23:15Z</dcterms:created>
  <dcterms:modified xsi:type="dcterms:W3CDTF">2026-09-10T21:26:35Z</dcterms:modified>
</cp:coreProperties>
</file>