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DE9A0D-2255-4A87-B19F-18B4A33B0DB9}" v="15" dt="2026-11-02T16:44:39.7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od, Harrison" userId="f1dfd1e3-5670-4543-9234-f5db82ed6d07" providerId="ADAL" clId="{6FEB5FFB-2124-475E-9A82-E5D8573E8F74}"/>
    <pc:docChg chg="undo custSel addSld modSld">
      <pc:chgData name="Hood, Harrison" userId="f1dfd1e3-5670-4543-9234-f5db82ed6d07" providerId="ADAL" clId="{6FEB5FFB-2124-475E-9A82-E5D8573E8F74}" dt="2026-11-03T10:20:20.423" v="1870" actId="20577"/>
      <pc:docMkLst>
        <pc:docMk/>
      </pc:docMkLst>
      <pc:sldChg chg="addSp delSp modSp mod">
        <pc:chgData name="Hood, Harrison" userId="f1dfd1e3-5670-4543-9234-f5db82ed6d07" providerId="ADAL" clId="{6FEB5FFB-2124-475E-9A82-E5D8573E8F74}" dt="2026-11-02T16:23:10.168" v="726" actId="20577"/>
        <pc:sldMkLst>
          <pc:docMk/>
          <pc:sldMk cId="1691973277" sldId="256"/>
        </pc:sldMkLst>
        <pc:spChg chg="mod">
          <ac:chgData name="Hood, Harrison" userId="f1dfd1e3-5670-4543-9234-f5db82ed6d07" providerId="ADAL" clId="{6FEB5FFB-2124-475E-9A82-E5D8573E8F74}" dt="2026-11-02T16:23:10.168" v="726" actId="20577"/>
          <ac:spMkLst>
            <pc:docMk/>
            <pc:sldMk cId="1691973277" sldId="256"/>
            <ac:spMk id="2" creationId="{ECDAC936-882E-BDBD-4673-5D6FFD4B7649}"/>
          </ac:spMkLst>
        </pc:spChg>
        <pc:spChg chg="add del mod">
          <ac:chgData name="Hood, Harrison" userId="f1dfd1e3-5670-4543-9234-f5db82ed6d07" providerId="ADAL" clId="{6FEB5FFB-2124-475E-9A82-E5D8573E8F74}" dt="2026-11-02T16:19:43.750" v="638" actId="20577"/>
          <ac:spMkLst>
            <pc:docMk/>
            <pc:sldMk cId="1691973277" sldId="256"/>
            <ac:spMk id="3" creationId="{9B712240-2107-CC9F-2F1A-A001C155B6A6}"/>
          </ac:spMkLst>
        </pc:spChg>
        <pc:spChg chg="add del mod">
          <ac:chgData name="Hood, Harrison" userId="f1dfd1e3-5670-4543-9234-f5db82ed6d07" providerId="ADAL" clId="{6FEB5FFB-2124-475E-9A82-E5D8573E8F74}" dt="2026-11-02T16:19:39.156" v="623" actId="767"/>
          <ac:spMkLst>
            <pc:docMk/>
            <pc:sldMk cId="1691973277" sldId="256"/>
            <ac:spMk id="4" creationId="{113EA826-9479-8A8F-DA22-B40A25DC109C}"/>
          </ac:spMkLst>
        </pc:spChg>
        <pc:spChg chg="add mod">
          <ac:chgData name="Hood, Harrison" userId="f1dfd1e3-5670-4543-9234-f5db82ed6d07" providerId="ADAL" clId="{6FEB5FFB-2124-475E-9A82-E5D8573E8F74}" dt="2026-11-02T16:19:38.525" v="621" actId="767"/>
          <ac:spMkLst>
            <pc:docMk/>
            <pc:sldMk cId="1691973277" sldId="256"/>
            <ac:spMk id="5" creationId="{2F6D3438-9362-567E-0921-35A64E281E8A}"/>
          </ac:spMkLst>
        </pc:spChg>
      </pc:sldChg>
      <pc:sldChg chg="modSp mod">
        <pc:chgData name="Hood, Harrison" userId="f1dfd1e3-5670-4543-9234-f5db82ed6d07" providerId="ADAL" clId="{6FEB5FFB-2124-475E-9A82-E5D8573E8F74}" dt="2026-11-02T16:46:12.390" v="1365" actId="20577"/>
        <pc:sldMkLst>
          <pc:docMk/>
          <pc:sldMk cId="1834640614" sldId="257"/>
        </pc:sldMkLst>
        <pc:spChg chg="mod">
          <ac:chgData name="Hood, Harrison" userId="f1dfd1e3-5670-4543-9234-f5db82ed6d07" providerId="ADAL" clId="{6FEB5FFB-2124-475E-9A82-E5D8573E8F74}" dt="2026-11-02T15:55:20.414" v="309"/>
          <ac:spMkLst>
            <pc:docMk/>
            <pc:sldMk cId="1834640614" sldId="257"/>
            <ac:spMk id="2" creationId="{5427792E-7814-B59C-5697-5F3CF186421D}"/>
          </ac:spMkLst>
        </pc:spChg>
        <pc:spChg chg="mod">
          <ac:chgData name="Hood, Harrison" userId="f1dfd1e3-5670-4543-9234-f5db82ed6d07" providerId="ADAL" clId="{6FEB5FFB-2124-475E-9A82-E5D8573E8F74}" dt="2026-11-02T16:46:12.390" v="1365" actId="20577"/>
          <ac:spMkLst>
            <pc:docMk/>
            <pc:sldMk cId="1834640614" sldId="257"/>
            <ac:spMk id="3" creationId="{3A25449F-88AB-54B6-68DB-B98D8C5D4A0D}"/>
          </ac:spMkLst>
        </pc:spChg>
      </pc:sldChg>
      <pc:sldChg chg="modSp mod">
        <pc:chgData name="Hood, Harrison" userId="f1dfd1e3-5670-4543-9234-f5db82ed6d07" providerId="ADAL" clId="{6FEB5FFB-2124-475E-9A82-E5D8573E8F74}" dt="2026-11-03T10:20:20.423" v="1870" actId="20577"/>
        <pc:sldMkLst>
          <pc:docMk/>
          <pc:sldMk cId="1780568715" sldId="258"/>
        </pc:sldMkLst>
        <pc:spChg chg="mod">
          <ac:chgData name="Hood, Harrison" userId="f1dfd1e3-5670-4543-9234-f5db82ed6d07" providerId="ADAL" clId="{6FEB5FFB-2124-475E-9A82-E5D8573E8F74}" dt="2026-11-03T10:20:20.423" v="1870" actId="20577"/>
          <ac:spMkLst>
            <pc:docMk/>
            <pc:sldMk cId="1780568715" sldId="258"/>
            <ac:spMk id="2" creationId="{7B6BAAE6-8BA3-8F82-FBB9-68BB93993376}"/>
          </ac:spMkLst>
        </pc:spChg>
        <pc:spChg chg="mod">
          <ac:chgData name="Hood, Harrison" userId="f1dfd1e3-5670-4543-9234-f5db82ed6d07" providerId="ADAL" clId="{6FEB5FFB-2124-475E-9A82-E5D8573E8F74}" dt="2026-11-02T16:48:55.220" v="1368" actId="20577"/>
          <ac:spMkLst>
            <pc:docMk/>
            <pc:sldMk cId="1780568715" sldId="258"/>
            <ac:spMk id="3" creationId="{5A5452D7-B163-94D0-ABEC-7B4D5FA92A6A}"/>
          </ac:spMkLst>
        </pc:spChg>
      </pc:sldChg>
      <pc:sldChg chg="modSp mod">
        <pc:chgData name="Hood, Harrison" userId="f1dfd1e3-5670-4543-9234-f5db82ed6d07" providerId="ADAL" clId="{6FEB5FFB-2124-475E-9A82-E5D8573E8F74}" dt="2026-11-02T16:23:24.694" v="733" actId="20577"/>
        <pc:sldMkLst>
          <pc:docMk/>
          <pc:sldMk cId="1694397209" sldId="259"/>
        </pc:sldMkLst>
        <pc:spChg chg="mod">
          <ac:chgData name="Hood, Harrison" userId="f1dfd1e3-5670-4543-9234-f5db82ed6d07" providerId="ADAL" clId="{6FEB5FFB-2124-475E-9A82-E5D8573E8F74}" dt="2026-11-02T16:23:24.694" v="733" actId="20577"/>
          <ac:spMkLst>
            <pc:docMk/>
            <pc:sldMk cId="1694397209" sldId="259"/>
            <ac:spMk id="2" creationId="{BA375FC3-BAA4-1661-4D9C-0373DE11BD21}"/>
          </ac:spMkLst>
        </pc:spChg>
        <pc:spChg chg="mod">
          <ac:chgData name="Hood, Harrison" userId="f1dfd1e3-5670-4543-9234-f5db82ed6d07" providerId="ADAL" clId="{6FEB5FFB-2124-475E-9A82-E5D8573E8F74}" dt="2026-11-02T14:32:44.158" v="177" actId="313"/>
          <ac:spMkLst>
            <pc:docMk/>
            <pc:sldMk cId="1694397209" sldId="259"/>
            <ac:spMk id="3" creationId="{4F5BF8CE-CFEF-E3D5-D2A4-874D8C254A82}"/>
          </ac:spMkLst>
        </pc:spChg>
      </pc:sldChg>
      <pc:sldChg chg="modSp new mod">
        <pc:chgData name="Hood, Harrison" userId="f1dfd1e3-5670-4543-9234-f5db82ed6d07" providerId="ADAL" clId="{6FEB5FFB-2124-475E-9A82-E5D8573E8F74}" dt="2026-11-02T17:02:40.104" v="1866" actId="20577"/>
        <pc:sldMkLst>
          <pc:docMk/>
          <pc:sldMk cId="1125721094" sldId="260"/>
        </pc:sldMkLst>
        <pc:spChg chg="mod">
          <ac:chgData name="Hood, Harrison" userId="f1dfd1e3-5670-4543-9234-f5db82ed6d07" providerId="ADAL" clId="{6FEB5FFB-2124-475E-9A82-E5D8573E8F74}" dt="2026-11-02T16:22:50.692" v="688" actId="404"/>
          <ac:spMkLst>
            <pc:docMk/>
            <pc:sldMk cId="1125721094" sldId="260"/>
            <ac:spMk id="2" creationId="{8D82719A-D86A-3688-155C-31A1D312861F}"/>
          </ac:spMkLst>
        </pc:spChg>
        <pc:spChg chg="mod">
          <ac:chgData name="Hood, Harrison" userId="f1dfd1e3-5670-4543-9234-f5db82ed6d07" providerId="ADAL" clId="{6FEB5FFB-2124-475E-9A82-E5D8573E8F74}" dt="2026-11-02T17:02:40.104" v="1866" actId="20577"/>
          <ac:spMkLst>
            <pc:docMk/>
            <pc:sldMk cId="1125721094" sldId="260"/>
            <ac:spMk id="3" creationId="{5DD27EDF-3826-1285-E0E6-FED684F0EB32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65308-5451-AA2C-9911-5E955258CA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509883-DFCE-5996-2B7F-191E87D6C8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7BEBB9-3FF8-9C11-3963-3F66FA8E7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DCE0-573F-4ACC-8BAD-AA7B3A0D9AD6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797B88-C601-24C3-E86A-0296888AED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ACCB03-A554-87B8-332A-1339F80C3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7E4A-F14B-45E9-B4F6-43E45D074E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8228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00DC3-68F5-9A30-4E78-D926ECE13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14FD77-1B5A-6737-9630-6C6EF710CE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1D2C8E-BD0E-D285-60DA-9E3219A3E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DCE0-573F-4ACC-8BAD-AA7B3A0D9AD6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C0FDEC-AAD3-0408-D66E-E3AB3B421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D6BA04-0156-670A-3003-6F6C2029C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7E4A-F14B-45E9-B4F6-43E45D074E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8265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FE596-7BAE-5CBA-3BED-93F428744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3FA29D-C9BE-CF7A-5E7A-FD15FBBBD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61DC7A-F902-0ADE-D5F5-97AB5DC19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DCE0-573F-4ACC-8BAD-AA7B3A0D9AD6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51090-5D9A-6DB4-90F0-4AE8DD7CF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6259BB-11F5-9874-5BF7-CA4A5E39D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7E4A-F14B-45E9-B4F6-43E45D074E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1382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08153-7ECA-C703-CAF5-6E42813F6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282B5-E1FB-CC4F-DD64-C4701F6993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42E61E-AD4A-B954-5D0E-DB936A59A9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85EFE7-D240-3CF3-393D-253835C3F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DCE0-573F-4ACC-8BAD-AA7B3A0D9AD6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CB8EF-0FD8-D293-5BE8-BEAC24918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88BD4F-84C6-F7D2-724F-FB3878230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7E4A-F14B-45E9-B4F6-43E45D074E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846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421FF-F209-9A15-CC34-FB12BE79E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56F820-5706-9FB4-8EFB-F98055618B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B93627-849E-1382-2315-85132512F3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865D7E-18F1-D7DA-2CDA-F66362E25A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4C4FE6-E6D6-6241-4938-F1828EC9FF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4D6DFB-18E9-925B-587B-98BC308C4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DCE0-573F-4ACC-8BAD-AA7B3A0D9AD6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796241-2216-EBAB-5751-D5AD1D58A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49A2C0-38C7-61C4-604B-3489EB825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7E4A-F14B-45E9-B4F6-43E45D074E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518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88D81-602E-362B-B637-6DA055A8B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34BCAA-E710-7056-F72F-7C647D7FEE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DCE0-573F-4ACC-8BAD-AA7B3A0D9AD6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0C5795-C955-DB78-4DCE-1604313E2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183F98-DF33-AA74-2E24-8B8FAFA83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7E4A-F14B-45E9-B4F6-43E45D074E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3517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ED5AAE-0C4D-6D4E-4F23-781FCBD2E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DCE0-573F-4ACC-8BAD-AA7B3A0D9AD6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68AA4A-C3FD-7E66-2281-55220A683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3E9A9C-432D-1C5E-9FFF-0017085CC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7E4A-F14B-45E9-B4F6-43E45D074E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853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2796D-CFAD-F164-10D1-C31BE4AC2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5AB26-85DD-5F23-5BEF-16357EB414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9EAF20-0642-E8E8-C9BF-186E76EB0E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52D0B3-8120-CC8F-61E4-EC0BEA929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DCE0-573F-4ACC-8BAD-AA7B3A0D9AD6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5963C2-B523-1233-B38F-E0B0B46AC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304B2-AF57-82E3-8AC4-4ABC37A02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7E4A-F14B-45E9-B4F6-43E45D074E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6922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3D4EA-9777-46E6-0A4A-943030F97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D6AB6A-B998-6E6F-6331-0F7818B9E00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ECA5F-A6E6-1216-623F-2A7F04D9FF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653442-F117-3D59-0386-E67CD1A0F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DCE0-573F-4ACC-8BAD-AA7B3A0D9AD6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B12693-9329-E37A-1FC5-CF0F9BE43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30BB2D-03F9-586E-7D23-E9502A238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7E4A-F14B-45E9-B4F6-43E45D074E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4040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F7D54-DB1B-9A21-8EED-2775F6326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39EB42-4162-56A6-0EE4-47D12A133B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0AB2ED-125D-E7A4-4DE4-6154D75CD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DCE0-573F-4ACC-8BAD-AA7B3A0D9AD6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1BA8CC-7BA0-955A-8D46-467BCE07EB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1228BD-DF71-EC86-56C1-0285FBBF5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7E4A-F14B-45E9-B4F6-43E45D074E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4409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A23E18-12CD-DA63-61E3-5B36C71A16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586F91-1A1C-3B8F-52F4-B758A151B0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5AACB-92F9-C6AD-E059-53ABA60D5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4DCE0-573F-4ACC-8BAD-AA7B3A0D9AD6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DAED30-29E7-CEB9-B256-535E850BA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4A2816-0C5E-463B-175B-447199790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67E4A-F14B-45E9-B4F6-43E45D074E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789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EB761F-3823-0628-3B83-407C2EDB8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8DDE7F-1FD8-0096-A1F3-1F6473858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9F15F0-2A88-5274-7B6D-DBE5FC5D28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B4DCE0-573F-4ACC-8BAD-AA7B3A0D9AD6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79093F-C74F-320B-BE10-90D3B8B5AB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3CFA1C-0F8B-7DE3-6946-6A627E7434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B67E4A-F14B-45E9-B4F6-43E45D074E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093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AC936-882E-BDBD-4673-5D6FFD4B764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Introduction content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712240-2107-CC9F-2F1A-A001C155B6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Harrison  Hood</a:t>
            </a:r>
          </a:p>
        </p:txBody>
      </p:sp>
    </p:spTree>
    <p:extLst>
      <p:ext uri="{BB962C8B-B14F-4D97-AF65-F5344CB8AC3E}">
        <p14:creationId xmlns:p14="http://schemas.microsoft.com/office/powerpoint/2010/main" val="1691973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7792E-7814-B59C-5697-5F3CF1864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Particle physics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5449F-88AB-54B6-68DB-B98D8C5D4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Luminosity-Large hadron collider (HL-LHC) upgrade </a:t>
            </a:r>
          </a:p>
          <a:p>
            <a:pPr lvl="1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CERNS Long shutdown 3:Present – mid 2030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HL-LHC detectors will require high granularity and radiation tolerance with picosecond temporal resolution.</a:t>
            </a:r>
          </a:p>
          <a:p>
            <a:pPr lvl="1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4-D particle tracking becomes possible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Low-Gain Avalanche Detectors (LGADs) are potential candidates for future timing detectors.</a:t>
            </a:r>
          </a:p>
          <a:p>
            <a:pPr lvl="1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timing resolution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4640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BAAE6-8BA3-8F82-FBB9-68BB93993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Semiconductors </a:t>
            </a:r>
            <a:r>
              <a:rPr lang="en-GB" sz="3600" b="1">
                <a:latin typeface="Times New Roman" panose="02020603050405020304" pitchFamily="18" charset="0"/>
                <a:cs typeface="Times New Roman" panose="02020603050405020304" pitchFamily="18" charset="0"/>
              </a:rPr>
              <a:t>and P-N </a:t>
            </a:r>
            <a:r>
              <a:rPr lang="en-GB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452D7-B163-94D0-ABEC-7B4D5FA92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Semiconductor doping is adding impurities to a semiconductor 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Creates regions with extra electrons (N-type) or regions with electron holes(P-type)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P-N junction forms when a P-type and an N-type doped semiconductor encounter each other.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Depletion region is created near the boundary.</a:t>
            </a:r>
          </a:p>
        </p:txBody>
      </p:sp>
    </p:spTree>
    <p:extLst>
      <p:ext uri="{BB962C8B-B14F-4D97-AF65-F5344CB8AC3E}">
        <p14:creationId xmlns:p14="http://schemas.microsoft.com/office/powerpoint/2010/main" val="1780568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2719A-D86A-3688-155C-31A1D3128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Low-Gain Avalanche Detectors (LGADs)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D27EDF-3826-1285-E0E6-FED684F0E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Have been observed to have a low timing resolution of 30ps</a:t>
            </a:r>
          </a:p>
          <a:p>
            <a:r>
              <a:rPr lang="en-GB" dirty="0"/>
              <a:t>Expensive and difficult to produce</a:t>
            </a:r>
          </a:p>
          <a:p>
            <a:r>
              <a:rPr lang="en-GB" dirty="0"/>
              <a:t>Monolithic LGADs would reduce the production costs.</a:t>
            </a:r>
          </a:p>
          <a:p>
            <a:r>
              <a:rPr lang="en-GB" dirty="0"/>
              <a:t>The Cactus Gain Layer chip, Cactus-GL </a:t>
            </a:r>
          </a:p>
          <a:p>
            <a:pPr lvl="1"/>
            <a:r>
              <a:rPr lang="en-GB" dirty="0"/>
              <a:t>Silicon tracking detector prototype</a:t>
            </a:r>
          </a:p>
          <a:p>
            <a:pPr lvl="1"/>
            <a:r>
              <a:rPr lang="en-GB" dirty="0"/>
              <a:t>Includes a gain layer to amplify the signal</a:t>
            </a:r>
          </a:p>
          <a:p>
            <a:pPr lvl="1"/>
            <a:r>
              <a:rPr lang="en-GB" dirty="0"/>
              <a:t>Aims to have fast timing as well as cheaper production costs due </a:t>
            </a:r>
            <a:r>
              <a:rPr lang="en-GB"/>
              <a:t>to assembly simplification.</a:t>
            </a:r>
            <a:endParaRPr lang="en-GB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5721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75FC3-BAA4-1661-4D9C-0373DE11B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Progress update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5BF8CE-CFEF-E3D5-D2A4-874D8C254A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344"/>
            <a:ext cx="10515600" cy="4567619"/>
          </a:xfrm>
        </p:spPr>
        <p:txBody>
          <a:bodyPr/>
          <a:lstStyle/>
          <a:p>
            <a:r>
              <a:rPr lang="en-GB" dirty="0"/>
              <a:t>I’ve taken data for each at 35°, 20° and 5°</a:t>
            </a:r>
          </a:p>
          <a:p>
            <a:r>
              <a:rPr lang="en-GB" dirty="0"/>
              <a:t>W23 D2 structure 2 </a:t>
            </a:r>
          </a:p>
          <a:p>
            <a:r>
              <a:rPr lang="en-GB" dirty="0"/>
              <a:t>W19 A5 structure 1</a:t>
            </a:r>
          </a:p>
          <a:p>
            <a:r>
              <a:rPr lang="en-GB" dirty="0"/>
              <a:t>W19 A5 structure 2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4397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Axis</Template>
  <TotalTime>284</TotalTime>
  <Words>204</Words>
  <Application>Microsoft Office PowerPoint</Application>
  <PresentationFormat>Widescreen</PresentationFormat>
  <Paragraphs>27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Times New Roman</vt:lpstr>
      <vt:lpstr>Office Theme</vt:lpstr>
      <vt:lpstr>Introduction content</vt:lpstr>
      <vt:lpstr>Particle physics</vt:lpstr>
      <vt:lpstr>Semiconductors and P-N junction</vt:lpstr>
      <vt:lpstr>Low-Gain Avalanche Detectors (LGADs)</vt:lpstr>
      <vt:lpstr>Progress update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harrisonhood481@gmail.com</dc:creator>
  <cp:lastModifiedBy>Hood, Harrison</cp:lastModifiedBy>
  <cp:revision>1</cp:revision>
  <dcterms:created xsi:type="dcterms:W3CDTF">2026-11-02T00:12:08Z</dcterms:created>
  <dcterms:modified xsi:type="dcterms:W3CDTF">2026-11-03T10:20:26Z</dcterms:modified>
</cp:coreProperties>
</file>