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4" r:id="rId6"/>
    <p:sldId id="270" r:id="rId7"/>
    <p:sldId id="271" r:id="rId8"/>
    <p:sldId id="257" r:id="rId9"/>
    <p:sldId id="273" r:id="rId10"/>
    <p:sldId id="259" r:id="rId11"/>
    <p:sldId id="258" r:id="rId12"/>
    <p:sldId id="260" r:id="rId13"/>
    <p:sldId id="278" r:id="rId14"/>
    <p:sldId id="279" r:id="rId15"/>
    <p:sldId id="282" r:id="rId16"/>
    <p:sldId id="275" r:id="rId17"/>
    <p:sldId id="283" r:id="rId18"/>
    <p:sldId id="266" r:id="rId19"/>
    <p:sldId id="263" r:id="rId20"/>
    <p:sldId id="261" r:id="rId21"/>
    <p:sldId id="276" r:id="rId22"/>
    <p:sldId id="267" r:id="rId23"/>
    <p:sldId id="268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5C6AA-392B-4FE7-B10A-46B66DAC1D8B}" v="18" dt="2021-07-07T11:58:49.500"/>
    <p1510:client id="{682E1D0D-24C8-4C33-99DF-B5DFF309389D}" v="1386" dt="2021-07-07T16:24:45.320"/>
    <p1510:client id="{71B7149E-C2BB-4F3C-A5A6-8B1673A1E3B5}" v="1280" dt="2021-07-07T15:52:22.326"/>
    <p1510:client id="{7C04BB20-E160-4D20-B14F-9C9B768982C7}" v="3" dt="2021-07-08T10:56:53.982"/>
    <p1510:client id="{C8B1E9BE-820E-CA1F-AD53-1A2E0619E9F2}" v="801" dt="2021-07-07T13:28:40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Fairhurst" userId="S::fairhursts_cardiff.ac.uk#ext#@stfc365.onmicrosoft.com::182956c3-d392-4a27-bc39-ba8904630d1b" providerId="AD" clId="Web-{D9445B34-A125-4E16-911E-CC70494F0425}"/>
    <pc:docChg chg="addSld modSld">
      <pc:chgData name="Stephen Fairhurst" userId="S::fairhursts_cardiff.ac.uk#ext#@stfc365.onmicrosoft.com::182956c3-d392-4a27-bc39-ba8904630d1b" providerId="AD" clId="Web-{D9445B34-A125-4E16-911E-CC70494F0425}" dt="2021-07-02T13:54:21.958" v="139" actId="1076"/>
      <pc:docMkLst>
        <pc:docMk/>
      </pc:docMkLst>
      <pc:sldChg chg="modSp">
        <pc:chgData name="Stephen Fairhurst" userId="S::fairhursts_cardiff.ac.uk#ext#@stfc365.onmicrosoft.com::182956c3-d392-4a27-bc39-ba8904630d1b" providerId="AD" clId="Web-{D9445B34-A125-4E16-911E-CC70494F0425}" dt="2021-07-02T13:47:43.120" v="21" actId="20577"/>
        <pc:sldMkLst>
          <pc:docMk/>
          <pc:sldMk cId="109857222" sldId="256"/>
        </pc:sldMkLst>
        <pc:spChg chg="mod">
          <ac:chgData name="Stephen Fairhurst" userId="S::fairhursts_cardiff.ac.uk#ext#@stfc365.onmicrosoft.com::182956c3-d392-4a27-bc39-ba8904630d1b" providerId="AD" clId="Web-{D9445B34-A125-4E16-911E-CC70494F0425}" dt="2021-07-02T13:47:43.120" v="21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modSp new mod setBg">
        <pc:chgData name="Stephen Fairhurst" userId="S::fairhursts_cardiff.ac.uk#ext#@stfc365.onmicrosoft.com::182956c3-d392-4a27-bc39-ba8904630d1b" providerId="AD" clId="Web-{D9445B34-A125-4E16-911E-CC70494F0425}" dt="2021-07-02T13:49:42.201" v="59"/>
        <pc:sldMkLst>
          <pc:docMk/>
          <pc:sldMk cId="4151822221" sldId="257"/>
        </pc:sldMkLst>
        <pc:spChg chg="mod">
          <ac:chgData name="Stephen Fairhurst" userId="S::fairhursts_cardiff.ac.uk#ext#@stfc365.onmicrosoft.com::182956c3-d392-4a27-bc39-ba8904630d1b" providerId="AD" clId="Web-{D9445B34-A125-4E16-911E-CC70494F0425}" dt="2021-07-02T13:49:42.201" v="59"/>
          <ac:spMkLst>
            <pc:docMk/>
            <pc:sldMk cId="4151822221" sldId="257"/>
            <ac:spMk id="2" creationId="{5471C6B3-DAC1-4EFB-8FEF-7063F8B090A5}"/>
          </ac:spMkLst>
        </pc:spChg>
        <pc:spChg chg="mod">
          <ac:chgData name="Stephen Fairhurst" userId="S::fairhursts_cardiff.ac.uk#ext#@stfc365.onmicrosoft.com::182956c3-d392-4a27-bc39-ba8904630d1b" providerId="AD" clId="Web-{D9445B34-A125-4E16-911E-CC70494F0425}" dt="2021-07-02T13:49:42.201" v="59"/>
          <ac:spMkLst>
            <pc:docMk/>
            <pc:sldMk cId="4151822221" sldId="257"/>
            <ac:spMk id="3" creationId="{802A1A31-4C91-47DE-8FAA-EC2CD5D2AF36}"/>
          </ac:spMkLst>
        </pc:spChg>
        <pc:picChg chg="add mod">
          <ac:chgData name="Stephen Fairhurst" userId="S::fairhursts_cardiff.ac.uk#ext#@stfc365.onmicrosoft.com::182956c3-d392-4a27-bc39-ba8904630d1b" providerId="AD" clId="Web-{D9445B34-A125-4E16-911E-CC70494F0425}" dt="2021-07-02T13:49:42.201" v="59"/>
          <ac:picMkLst>
            <pc:docMk/>
            <pc:sldMk cId="4151822221" sldId="257"/>
            <ac:picMk id="4" creationId="{17F06C83-E5AA-4FFD-9E6F-76421FAB9DA1}"/>
          </ac:picMkLst>
        </pc:picChg>
      </pc:sldChg>
      <pc:sldChg chg="modSp new">
        <pc:chgData name="Stephen Fairhurst" userId="S::fairhursts_cardiff.ac.uk#ext#@stfc365.onmicrosoft.com::182956c3-d392-4a27-bc39-ba8904630d1b" providerId="AD" clId="Web-{D9445B34-A125-4E16-911E-CC70494F0425}" dt="2021-07-02T13:52:22.049" v="98" actId="20577"/>
        <pc:sldMkLst>
          <pc:docMk/>
          <pc:sldMk cId="567787094" sldId="258"/>
        </pc:sldMkLst>
        <pc:spChg chg="mod">
          <ac:chgData name="Stephen Fairhurst" userId="S::fairhursts_cardiff.ac.uk#ext#@stfc365.onmicrosoft.com::182956c3-d392-4a27-bc39-ba8904630d1b" providerId="AD" clId="Web-{D9445B34-A125-4E16-911E-CC70494F0425}" dt="2021-07-02T13:52:22.049" v="98" actId="20577"/>
          <ac:spMkLst>
            <pc:docMk/>
            <pc:sldMk cId="567787094" sldId="258"/>
            <ac:spMk id="2" creationId="{5A410652-0D2B-4C4D-8599-152ED53C6374}"/>
          </ac:spMkLst>
        </pc:spChg>
      </pc:sldChg>
      <pc:sldChg chg="addSp delSp modSp add replId">
        <pc:chgData name="Stephen Fairhurst" userId="S::fairhursts_cardiff.ac.uk#ext#@stfc365.onmicrosoft.com::182956c3-d392-4a27-bc39-ba8904630d1b" providerId="AD" clId="Web-{D9445B34-A125-4E16-911E-CC70494F0425}" dt="2021-07-02T13:52:01.517" v="81" actId="1076"/>
        <pc:sldMkLst>
          <pc:docMk/>
          <pc:sldMk cId="1862297143" sldId="259"/>
        </pc:sldMkLst>
        <pc:spChg chg="add mod">
          <ac:chgData name="Stephen Fairhurst" userId="S::fairhursts_cardiff.ac.uk#ext#@stfc365.onmicrosoft.com::182956c3-d392-4a27-bc39-ba8904630d1b" providerId="AD" clId="Web-{D9445B34-A125-4E16-911E-CC70494F0425}" dt="2021-07-02T13:51:13.422" v="73"/>
          <ac:spMkLst>
            <pc:docMk/>
            <pc:sldMk cId="1862297143" sldId="259"/>
            <ac:spMk id="6" creationId="{F8579698-C4C4-44C6-9A3C-CD9E691D28ED}"/>
          </ac:spMkLst>
        </pc:spChg>
        <pc:spChg chg="add mod">
          <ac:chgData name="Stephen Fairhurst" userId="S::fairhursts_cardiff.ac.uk#ext#@stfc365.onmicrosoft.com::182956c3-d392-4a27-bc39-ba8904630d1b" providerId="AD" clId="Web-{D9445B34-A125-4E16-911E-CC70494F0425}" dt="2021-07-02T13:51:52.095" v="77" actId="1076"/>
          <ac:spMkLst>
            <pc:docMk/>
            <pc:sldMk cId="1862297143" sldId="259"/>
            <ac:spMk id="8" creationId="{9A36C223-CFFE-450A-959F-2BD0FCB782F6}"/>
          </ac:spMkLst>
        </pc:spChg>
        <pc:spChg chg="add mod">
          <ac:chgData name="Stephen Fairhurst" userId="S::fairhursts_cardiff.ac.uk#ext#@stfc365.onmicrosoft.com::182956c3-d392-4a27-bc39-ba8904630d1b" providerId="AD" clId="Web-{D9445B34-A125-4E16-911E-CC70494F0425}" dt="2021-07-02T13:51:56.314" v="79" actId="1076"/>
          <ac:spMkLst>
            <pc:docMk/>
            <pc:sldMk cId="1862297143" sldId="259"/>
            <ac:spMk id="9" creationId="{2D1B626C-4545-420F-89BD-5AE29BD6954B}"/>
          </ac:spMkLst>
        </pc:spChg>
        <pc:spChg chg="add mod">
          <ac:chgData name="Stephen Fairhurst" userId="S::fairhursts_cardiff.ac.uk#ext#@stfc365.onmicrosoft.com::182956c3-d392-4a27-bc39-ba8904630d1b" providerId="AD" clId="Web-{D9445B34-A125-4E16-911E-CC70494F0425}" dt="2021-07-02T13:52:01.517" v="81" actId="1076"/>
          <ac:spMkLst>
            <pc:docMk/>
            <pc:sldMk cId="1862297143" sldId="259"/>
            <ac:spMk id="10" creationId="{6DD9F7E6-C9A5-42F0-89FA-79D511D63A7F}"/>
          </ac:spMkLst>
        </pc:spChg>
        <pc:picChg chg="del">
          <ac:chgData name="Stephen Fairhurst" userId="S::fairhursts_cardiff.ac.uk#ext#@stfc365.onmicrosoft.com::182956c3-d392-4a27-bc39-ba8904630d1b" providerId="AD" clId="Web-{D9445B34-A125-4E16-911E-CC70494F0425}" dt="2021-07-02T13:50:23.343" v="62"/>
          <ac:picMkLst>
            <pc:docMk/>
            <pc:sldMk cId="1862297143" sldId="259"/>
            <ac:picMk id="4" creationId="{17F06C83-E5AA-4FFD-9E6F-76421FAB9DA1}"/>
          </ac:picMkLst>
        </pc:picChg>
        <pc:picChg chg="add mod">
          <ac:chgData name="Stephen Fairhurst" userId="S::fairhursts_cardiff.ac.uk#ext#@stfc365.onmicrosoft.com::182956c3-d392-4a27-bc39-ba8904630d1b" providerId="AD" clId="Web-{D9445B34-A125-4E16-911E-CC70494F0425}" dt="2021-07-02T13:50:30.780" v="66" actId="14100"/>
          <ac:picMkLst>
            <pc:docMk/>
            <pc:sldMk cId="1862297143" sldId="259"/>
            <ac:picMk id="5" creationId="{6B1DA8A8-018B-4DBC-92CC-32F75DB010A8}"/>
          </ac:picMkLst>
        </pc:picChg>
        <pc:picChg chg="add del mod">
          <ac:chgData name="Stephen Fairhurst" userId="S::fairhursts_cardiff.ac.uk#ext#@stfc365.onmicrosoft.com::182956c3-d392-4a27-bc39-ba8904630d1b" providerId="AD" clId="Web-{D9445B34-A125-4E16-911E-CC70494F0425}" dt="2021-07-02T13:51:20.406" v="75"/>
          <ac:picMkLst>
            <pc:docMk/>
            <pc:sldMk cId="1862297143" sldId="259"/>
            <ac:picMk id="7" creationId="{45947169-576D-4E2D-B32C-06D4AE86B2D2}"/>
          </ac:picMkLst>
        </pc:picChg>
      </pc:sldChg>
      <pc:sldChg chg="addSp delSp modSp new mod setBg">
        <pc:chgData name="Stephen Fairhurst" userId="S::fairhursts_cardiff.ac.uk#ext#@stfc365.onmicrosoft.com::182956c3-d392-4a27-bc39-ba8904630d1b" providerId="AD" clId="Web-{D9445B34-A125-4E16-911E-CC70494F0425}" dt="2021-07-02T13:54:21.958" v="139" actId="1076"/>
        <pc:sldMkLst>
          <pc:docMk/>
          <pc:sldMk cId="3328263509" sldId="260"/>
        </pc:sldMkLst>
        <pc:spChg chg="mo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2" creationId="{A8928D3D-1C1A-410F-A625-3C07B4E06678}"/>
          </ac:spMkLst>
        </pc:spChg>
        <pc:spChg chg="add del mod">
          <ac:chgData name="Stephen Fairhurst" userId="S::fairhursts_cardiff.ac.uk#ext#@stfc365.onmicrosoft.com::182956c3-d392-4a27-bc39-ba8904630d1b" providerId="AD" clId="Web-{D9445B34-A125-4E16-911E-CC70494F0425}" dt="2021-07-02T13:54:21.958" v="139" actId="1076"/>
          <ac:spMkLst>
            <pc:docMk/>
            <pc:sldMk cId="3328263509" sldId="260"/>
            <ac:spMk id="3" creationId="{0B7C8C8C-AC50-4752-B1F8-10AB8ECD2D41}"/>
          </ac:spMkLst>
        </pc:spChg>
        <pc:spChg chg="ad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8" creationId="{09588DA8-065E-4F6F-8EFD-43104AB2E0CF}"/>
          </ac:spMkLst>
        </pc:spChg>
        <pc:spChg chg="add del">
          <ac:chgData name="Stephen Fairhurst" userId="S::fairhursts_cardiff.ac.uk#ext#@stfc365.onmicrosoft.com::182956c3-d392-4a27-bc39-ba8904630d1b" providerId="AD" clId="Web-{D9445B34-A125-4E16-911E-CC70494F0425}" dt="2021-07-02T13:53:55.926" v="135"/>
          <ac:spMkLst>
            <pc:docMk/>
            <pc:sldMk cId="3328263509" sldId="260"/>
            <ac:spMk id="9" creationId="{B819A166-7571-4003-A6B8-B62034C3ED30}"/>
          </ac:spMkLst>
        </pc:spChg>
        <pc:spChg chg="ad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10" creationId="{C4285719-470E-454C-AF62-8323075F1F5B}"/>
          </ac:spMkLst>
        </pc:spChg>
        <pc:spChg chg="ad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12" creationId="{CD9FE4EF-C4D8-49A0-B2FF-81D8DB7D8A24}"/>
          </ac:spMkLst>
        </pc:spChg>
        <pc:spChg chg="ad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14" creationId="{4300840D-0A0B-4512-BACA-B439D5B9C57C}"/>
          </ac:spMkLst>
        </pc:spChg>
        <pc:spChg chg="ad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16" creationId="{D2B78728-A580-49A7-84F9-6EF6F583ADE0}"/>
          </ac:spMkLst>
        </pc:spChg>
        <pc:spChg chg="ad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18" creationId="{38FAA1A1-D861-433F-88FA-1E9D6FD31D11}"/>
          </ac:spMkLst>
        </pc:spChg>
        <pc:spChg chg="add">
          <ac:chgData name="Stephen Fairhurst" userId="S::fairhursts_cardiff.ac.uk#ext#@stfc365.onmicrosoft.com::182956c3-d392-4a27-bc39-ba8904630d1b" providerId="AD" clId="Web-{D9445B34-A125-4E16-911E-CC70494F0425}" dt="2021-07-02T13:53:55.941" v="136"/>
          <ac:spMkLst>
            <pc:docMk/>
            <pc:sldMk cId="3328263509" sldId="260"/>
            <ac:spMk id="20" creationId="{8D71EDA1-87BF-4D5D-AB79-F346FD19278A}"/>
          </ac:spMkLst>
        </pc:spChg>
        <pc:graphicFrameChg chg="add del">
          <ac:chgData name="Stephen Fairhurst" userId="S::fairhursts_cardiff.ac.uk#ext#@stfc365.onmicrosoft.com::182956c3-d392-4a27-bc39-ba8904630d1b" providerId="AD" clId="Web-{D9445B34-A125-4E16-911E-CC70494F0425}" dt="2021-07-02T13:53:55.926" v="135"/>
          <ac:graphicFrameMkLst>
            <pc:docMk/>
            <pc:sldMk cId="3328263509" sldId="260"/>
            <ac:graphicFrameMk id="5" creationId="{8D8B587E-0870-4756-B1F6-E84D3E7EA703}"/>
          </ac:graphicFrameMkLst>
        </pc:graphicFrameChg>
      </pc:sldChg>
    </pc:docChg>
  </pc:docChgLst>
  <pc:docChgLst>
    <pc:chgData name="Stephen Fairhurst" userId="0642309d-36b7-46d0-ad44-c0c6a8618bac" providerId="ADAL" clId="{7C04BB20-E160-4D20-B14F-9C9B768982C7}"/>
    <pc:docChg chg="custSel addSld delSld modSld">
      <pc:chgData name="Stephen Fairhurst" userId="0642309d-36b7-46d0-ad44-c0c6a8618bac" providerId="ADAL" clId="{7C04BB20-E160-4D20-B14F-9C9B768982C7}" dt="2021-07-08T11:08:32.334" v="165" actId="20577"/>
      <pc:docMkLst>
        <pc:docMk/>
      </pc:docMkLst>
      <pc:sldChg chg="addSp delSp modSp mod">
        <pc:chgData name="Stephen Fairhurst" userId="0642309d-36b7-46d0-ad44-c0c6a8618bac" providerId="ADAL" clId="{7C04BB20-E160-4D20-B14F-9C9B768982C7}" dt="2021-07-08T08:18:05.326" v="36" actId="1035"/>
        <pc:sldMkLst>
          <pc:docMk/>
          <pc:sldMk cId="1862297143" sldId="259"/>
        </pc:sldMkLst>
        <pc:spChg chg="del">
          <ac:chgData name="Stephen Fairhurst" userId="0642309d-36b7-46d0-ad44-c0c6a8618bac" providerId="ADAL" clId="{7C04BB20-E160-4D20-B14F-9C9B768982C7}" dt="2021-07-08T08:17:42.743" v="29" actId="478"/>
          <ac:spMkLst>
            <pc:docMk/>
            <pc:sldMk cId="1862297143" sldId="259"/>
            <ac:spMk id="14" creationId="{8E12F276-ABDF-4DE8-B7B8-87F0F04C09D6}"/>
          </ac:spMkLst>
        </pc:spChg>
        <pc:spChg chg="add mod">
          <ac:chgData name="Stephen Fairhurst" userId="0642309d-36b7-46d0-ad44-c0c6a8618bac" providerId="ADAL" clId="{7C04BB20-E160-4D20-B14F-9C9B768982C7}" dt="2021-07-08T08:18:05.326" v="36" actId="1035"/>
          <ac:spMkLst>
            <pc:docMk/>
            <pc:sldMk cId="1862297143" sldId="259"/>
            <ac:spMk id="16" creationId="{6AB528C5-C3A6-4C90-8573-94078DEFF307}"/>
          </ac:spMkLst>
        </pc:spChg>
        <pc:spChg chg="add mod">
          <ac:chgData name="Stephen Fairhurst" userId="0642309d-36b7-46d0-ad44-c0c6a8618bac" providerId="ADAL" clId="{7C04BB20-E160-4D20-B14F-9C9B768982C7}" dt="2021-07-08T08:17:54.970" v="32" actId="1076"/>
          <ac:spMkLst>
            <pc:docMk/>
            <pc:sldMk cId="1862297143" sldId="259"/>
            <ac:spMk id="17" creationId="{577B4026-3869-44E4-BD8D-EC11F7443330}"/>
          </ac:spMkLst>
        </pc:spChg>
      </pc:sldChg>
      <pc:sldChg chg="modSp mod">
        <pc:chgData name="Stephen Fairhurst" userId="0642309d-36b7-46d0-ad44-c0c6a8618bac" providerId="ADAL" clId="{7C04BB20-E160-4D20-B14F-9C9B768982C7}" dt="2021-07-08T08:26:25.988" v="82" actId="14100"/>
        <pc:sldMkLst>
          <pc:docMk/>
          <pc:sldMk cId="3465814925" sldId="261"/>
        </pc:sldMkLst>
        <pc:spChg chg="mod">
          <ac:chgData name="Stephen Fairhurst" userId="0642309d-36b7-46d0-ad44-c0c6a8618bac" providerId="ADAL" clId="{7C04BB20-E160-4D20-B14F-9C9B768982C7}" dt="2021-07-08T08:26:25.988" v="82" actId="14100"/>
          <ac:spMkLst>
            <pc:docMk/>
            <pc:sldMk cId="3465814925" sldId="261"/>
            <ac:spMk id="3" creationId="{C801648D-1CCC-480C-AA75-48640F880593}"/>
          </ac:spMkLst>
        </pc:spChg>
      </pc:sldChg>
      <pc:sldChg chg="modSp del mod">
        <pc:chgData name="Stephen Fairhurst" userId="0642309d-36b7-46d0-ad44-c0c6a8618bac" providerId="ADAL" clId="{7C04BB20-E160-4D20-B14F-9C9B768982C7}" dt="2021-07-08T11:06:50.669" v="151" actId="47"/>
        <pc:sldMkLst>
          <pc:docMk/>
          <pc:sldMk cId="1788445640" sldId="262"/>
        </pc:sldMkLst>
        <pc:spChg chg="mod">
          <ac:chgData name="Stephen Fairhurst" userId="0642309d-36b7-46d0-ad44-c0c6a8618bac" providerId="ADAL" clId="{7C04BB20-E160-4D20-B14F-9C9B768982C7}" dt="2021-07-08T08:19:14.306" v="44" actId="20577"/>
          <ac:spMkLst>
            <pc:docMk/>
            <pc:sldMk cId="1788445640" sldId="262"/>
            <ac:spMk id="3" creationId="{0B7C8C8C-AC50-4752-B1F8-10AB8ECD2D41}"/>
          </ac:spMkLst>
        </pc:spChg>
      </pc:sldChg>
      <pc:sldChg chg="del">
        <pc:chgData name="Stephen Fairhurst" userId="0642309d-36b7-46d0-ad44-c0c6a8618bac" providerId="ADAL" clId="{7C04BB20-E160-4D20-B14F-9C9B768982C7}" dt="2021-07-08T08:22:06.660" v="45" actId="47"/>
        <pc:sldMkLst>
          <pc:docMk/>
          <pc:sldMk cId="1045585580" sldId="264"/>
        </pc:sldMkLst>
      </pc:sldChg>
      <pc:sldChg chg="modSp mod">
        <pc:chgData name="Stephen Fairhurst" userId="0642309d-36b7-46d0-ad44-c0c6a8618bac" providerId="ADAL" clId="{7C04BB20-E160-4D20-B14F-9C9B768982C7}" dt="2021-07-08T11:08:32.334" v="165" actId="20577"/>
        <pc:sldMkLst>
          <pc:docMk/>
          <pc:sldMk cId="1449063372" sldId="266"/>
        </pc:sldMkLst>
        <pc:spChg chg="mod">
          <ac:chgData name="Stephen Fairhurst" userId="0642309d-36b7-46d0-ad44-c0c6a8618bac" providerId="ADAL" clId="{7C04BB20-E160-4D20-B14F-9C9B768982C7}" dt="2021-07-08T11:08:32.334" v="165" actId="20577"/>
          <ac:spMkLst>
            <pc:docMk/>
            <pc:sldMk cId="1449063372" sldId="266"/>
            <ac:spMk id="3" creationId="{0B7C8C8C-AC50-4752-B1F8-10AB8ECD2D41}"/>
          </ac:spMkLst>
        </pc:spChg>
      </pc:sldChg>
      <pc:sldChg chg="modSp mod">
        <pc:chgData name="Stephen Fairhurst" userId="0642309d-36b7-46d0-ad44-c0c6a8618bac" providerId="ADAL" clId="{7C04BB20-E160-4D20-B14F-9C9B768982C7}" dt="2021-07-08T08:16:59.023" v="28" actId="20577"/>
        <pc:sldMkLst>
          <pc:docMk/>
          <pc:sldMk cId="2209152308" sldId="274"/>
        </pc:sldMkLst>
        <pc:spChg chg="mod">
          <ac:chgData name="Stephen Fairhurst" userId="0642309d-36b7-46d0-ad44-c0c6a8618bac" providerId="ADAL" clId="{7C04BB20-E160-4D20-B14F-9C9B768982C7}" dt="2021-07-08T08:16:59.023" v="28" actId="20577"/>
          <ac:spMkLst>
            <pc:docMk/>
            <pc:sldMk cId="2209152308" sldId="274"/>
            <ac:spMk id="3" creationId="{5C211D82-4667-42EF-8332-98450C8CA385}"/>
          </ac:spMkLst>
        </pc:spChg>
      </pc:sldChg>
      <pc:sldChg chg="modSp mod">
        <pc:chgData name="Stephen Fairhurst" userId="0642309d-36b7-46d0-ad44-c0c6a8618bac" providerId="ADAL" clId="{7C04BB20-E160-4D20-B14F-9C9B768982C7}" dt="2021-07-08T11:07:49.473" v="162" actId="14100"/>
        <pc:sldMkLst>
          <pc:docMk/>
          <pc:sldMk cId="3583134225" sldId="275"/>
        </pc:sldMkLst>
        <pc:spChg chg="mod">
          <ac:chgData name="Stephen Fairhurst" userId="0642309d-36b7-46d0-ad44-c0c6a8618bac" providerId="ADAL" clId="{7C04BB20-E160-4D20-B14F-9C9B768982C7}" dt="2021-07-08T11:07:49.473" v="162" actId="14100"/>
          <ac:spMkLst>
            <pc:docMk/>
            <pc:sldMk cId="3583134225" sldId="275"/>
            <ac:spMk id="3" creationId="{0B7C8C8C-AC50-4752-B1F8-10AB8ECD2D41}"/>
          </ac:spMkLst>
        </pc:spChg>
      </pc:sldChg>
      <pc:sldChg chg="modSp mod">
        <pc:chgData name="Stephen Fairhurst" userId="0642309d-36b7-46d0-ad44-c0c6a8618bac" providerId="ADAL" clId="{7C04BB20-E160-4D20-B14F-9C9B768982C7}" dt="2021-07-08T08:27:11.152" v="84" actId="20577"/>
        <pc:sldMkLst>
          <pc:docMk/>
          <pc:sldMk cId="2554360163" sldId="276"/>
        </pc:sldMkLst>
        <pc:spChg chg="mod">
          <ac:chgData name="Stephen Fairhurst" userId="0642309d-36b7-46d0-ad44-c0c6a8618bac" providerId="ADAL" clId="{7C04BB20-E160-4D20-B14F-9C9B768982C7}" dt="2021-07-08T08:27:11.152" v="84" actId="20577"/>
          <ac:spMkLst>
            <pc:docMk/>
            <pc:sldMk cId="2554360163" sldId="276"/>
            <ac:spMk id="3" creationId="{C801648D-1CCC-480C-AA75-48640F880593}"/>
          </ac:spMkLst>
        </pc:spChg>
      </pc:sldChg>
      <pc:sldChg chg="add">
        <pc:chgData name="Stephen Fairhurst" userId="0642309d-36b7-46d0-ad44-c0c6a8618bac" providerId="ADAL" clId="{7C04BB20-E160-4D20-B14F-9C9B768982C7}" dt="2021-07-08T10:56:11.433" v="85" actId="2890"/>
        <pc:sldMkLst>
          <pc:docMk/>
          <pc:sldMk cId="1810260021" sldId="278"/>
        </pc:sldMkLst>
      </pc:sldChg>
      <pc:sldChg chg="modSp add mod">
        <pc:chgData name="Stephen Fairhurst" userId="0642309d-36b7-46d0-ad44-c0c6a8618bac" providerId="ADAL" clId="{7C04BB20-E160-4D20-B14F-9C9B768982C7}" dt="2021-07-08T10:57:23.251" v="100" actId="27636"/>
        <pc:sldMkLst>
          <pc:docMk/>
          <pc:sldMk cId="2920051838" sldId="279"/>
        </pc:sldMkLst>
        <pc:spChg chg="mod">
          <ac:chgData name="Stephen Fairhurst" userId="0642309d-36b7-46d0-ad44-c0c6a8618bac" providerId="ADAL" clId="{7C04BB20-E160-4D20-B14F-9C9B768982C7}" dt="2021-07-08T10:57:23.251" v="100" actId="27636"/>
          <ac:spMkLst>
            <pc:docMk/>
            <pc:sldMk cId="2920051838" sldId="279"/>
            <ac:spMk id="3" creationId="{0B7C8C8C-AC50-4752-B1F8-10AB8ECD2D41}"/>
          </ac:spMkLst>
        </pc:spChg>
      </pc:sldChg>
      <pc:sldChg chg="modSp del mod">
        <pc:chgData name="Stephen Fairhurst" userId="0642309d-36b7-46d0-ad44-c0c6a8618bac" providerId="ADAL" clId="{7C04BB20-E160-4D20-B14F-9C9B768982C7}" dt="2021-07-08T10:57:26.289" v="101" actId="47"/>
        <pc:sldMkLst>
          <pc:docMk/>
          <pc:sldMk cId="4266486502" sldId="280"/>
        </pc:sldMkLst>
        <pc:spChg chg="mod">
          <ac:chgData name="Stephen Fairhurst" userId="0642309d-36b7-46d0-ad44-c0c6a8618bac" providerId="ADAL" clId="{7C04BB20-E160-4D20-B14F-9C9B768982C7}" dt="2021-07-08T10:57:06.255" v="88" actId="27636"/>
          <ac:spMkLst>
            <pc:docMk/>
            <pc:sldMk cId="4266486502" sldId="280"/>
            <ac:spMk id="3" creationId="{13AB65FD-CE28-4C86-97B2-9C519472264E}"/>
          </ac:spMkLst>
        </pc:spChg>
      </pc:sldChg>
      <pc:sldChg chg="modSp del mod">
        <pc:chgData name="Stephen Fairhurst" userId="0642309d-36b7-46d0-ad44-c0c6a8618bac" providerId="ADAL" clId="{7C04BB20-E160-4D20-B14F-9C9B768982C7}" dt="2021-07-08T10:59:20.984" v="148" actId="47"/>
        <pc:sldMkLst>
          <pc:docMk/>
          <pc:sldMk cId="757330630" sldId="281"/>
        </pc:sldMkLst>
        <pc:spChg chg="mod">
          <ac:chgData name="Stephen Fairhurst" userId="0642309d-36b7-46d0-ad44-c0c6a8618bac" providerId="ADAL" clId="{7C04BB20-E160-4D20-B14F-9C9B768982C7}" dt="2021-07-08T10:57:37.542" v="104" actId="27636"/>
          <ac:spMkLst>
            <pc:docMk/>
            <pc:sldMk cId="757330630" sldId="281"/>
            <ac:spMk id="3" creationId="{76EB21CF-DE43-43FD-B1F1-55871157D0FA}"/>
          </ac:spMkLst>
        </pc:spChg>
      </pc:sldChg>
      <pc:sldChg chg="modSp add mod">
        <pc:chgData name="Stephen Fairhurst" userId="0642309d-36b7-46d0-ad44-c0c6a8618bac" providerId="ADAL" clId="{7C04BB20-E160-4D20-B14F-9C9B768982C7}" dt="2021-07-08T11:00:11.674" v="150" actId="120"/>
        <pc:sldMkLst>
          <pc:docMk/>
          <pc:sldMk cId="3937072696" sldId="282"/>
        </pc:sldMkLst>
        <pc:spChg chg="mod">
          <ac:chgData name="Stephen Fairhurst" userId="0642309d-36b7-46d0-ad44-c0c6a8618bac" providerId="ADAL" clId="{7C04BB20-E160-4D20-B14F-9C9B768982C7}" dt="2021-07-08T11:00:11.674" v="150" actId="120"/>
          <ac:spMkLst>
            <pc:docMk/>
            <pc:sldMk cId="3937072696" sldId="282"/>
            <ac:spMk id="3" creationId="{0B7C8C8C-AC50-4752-B1F8-10AB8ECD2D41}"/>
          </ac:spMkLst>
        </pc:spChg>
      </pc:sldChg>
      <pc:sldChg chg="modSp add mod">
        <pc:chgData name="Stephen Fairhurst" userId="0642309d-36b7-46d0-ad44-c0c6a8618bac" providerId="ADAL" clId="{7C04BB20-E160-4D20-B14F-9C9B768982C7}" dt="2021-07-08T11:07:35.225" v="160" actId="14100"/>
        <pc:sldMkLst>
          <pc:docMk/>
          <pc:sldMk cId="2956481319" sldId="283"/>
        </pc:sldMkLst>
        <pc:spChg chg="mod">
          <ac:chgData name="Stephen Fairhurst" userId="0642309d-36b7-46d0-ad44-c0c6a8618bac" providerId="ADAL" clId="{7C04BB20-E160-4D20-B14F-9C9B768982C7}" dt="2021-07-08T11:07:35.225" v="160" actId="14100"/>
          <ac:spMkLst>
            <pc:docMk/>
            <pc:sldMk cId="2956481319" sldId="283"/>
            <ac:spMk id="3" creationId="{0B7C8C8C-AC50-4752-B1F8-10AB8ECD2D41}"/>
          </ac:spMkLst>
        </pc:spChg>
      </pc:sldChg>
    </pc:docChg>
  </pc:docChgLst>
  <pc:docChgLst>
    <pc:chgData name="christopher.mccabe" userId="S::christopher.mccabe_kcl.ac.uk#ext#@stfc365.onmicrosoft.com::4e004bc0-17b3-45e2-b723-dfed747f7b03" providerId="AD" clId="Web-{71B7149E-C2BB-4F3C-A5A6-8B1673A1E3B5}"/>
    <pc:docChg chg="modSld">
      <pc:chgData name="christopher.mccabe" userId="S::christopher.mccabe_kcl.ac.uk#ext#@stfc365.onmicrosoft.com::4e004bc0-17b3-45e2-b723-dfed747f7b03" providerId="AD" clId="Web-{71B7149E-C2BB-4F3C-A5A6-8B1673A1E3B5}" dt="2021-07-07T15:52:22.310" v="643" actId="20577"/>
      <pc:docMkLst>
        <pc:docMk/>
      </pc:docMkLst>
      <pc:sldChg chg="modSp">
        <pc:chgData name="christopher.mccabe" userId="S::christopher.mccabe_kcl.ac.uk#ext#@stfc365.onmicrosoft.com::4e004bc0-17b3-45e2-b723-dfed747f7b03" providerId="AD" clId="Web-{71B7149E-C2BB-4F3C-A5A6-8B1673A1E3B5}" dt="2021-07-07T15:52:22.310" v="643" actId="20577"/>
        <pc:sldMkLst>
          <pc:docMk/>
          <pc:sldMk cId="1045585580" sldId="264"/>
        </pc:sldMkLst>
        <pc:spChg chg="mod">
          <ac:chgData name="christopher.mccabe" userId="S::christopher.mccabe_kcl.ac.uk#ext#@stfc365.onmicrosoft.com::4e004bc0-17b3-45e2-b723-dfed747f7b03" providerId="AD" clId="Web-{71B7149E-C2BB-4F3C-A5A6-8B1673A1E3B5}" dt="2021-07-07T15:52:22.310" v="643" actId="20577"/>
          <ac:spMkLst>
            <pc:docMk/>
            <pc:sldMk cId="1045585580" sldId="264"/>
            <ac:spMk id="3" creationId="{0B7C8C8C-AC50-4752-B1F8-10AB8ECD2D41}"/>
          </ac:spMkLst>
        </pc:spChg>
      </pc:sldChg>
    </pc:docChg>
  </pc:docChgLst>
  <pc:docChgLst>
    <pc:chgData name="Burdin, Sergey" userId="S::s.burdin_liverpool.ac.uk#ext#@stfc365.onmicrosoft.com::d44cdad0-0a19-4095-9dff-e95dd617152d" providerId="AD" clId="Web-{CF142E1F-00B5-31A7-ED87-A8FC637DF4E2}"/>
    <pc:docChg chg="addSld modSld">
      <pc:chgData name="Burdin, Sergey" userId="S::s.burdin_liverpool.ac.uk#ext#@stfc365.onmicrosoft.com::d44cdad0-0a19-4095-9dff-e95dd617152d" providerId="AD" clId="Web-{CF142E1F-00B5-31A7-ED87-A8FC637DF4E2}" dt="2021-07-06T15:26:11.272" v="372" actId="20577"/>
      <pc:docMkLst>
        <pc:docMk/>
      </pc:docMkLst>
      <pc:sldChg chg="modSp add replId">
        <pc:chgData name="Burdin, Sergey" userId="S::s.burdin_liverpool.ac.uk#ext#@stfc365.onmicrosoft.com::d44cdad0-0a19-4095-9dff-e95dd617152d" providerId="AD" clId="Web-{CF142E1F-00B5-31A7-ED87-A8FC637DF4E2}" dt="2021-07-06T14:16:04.096" v="203" actId="20577"/>
        <pc:sldMkLst>
          <pc:docMk/>
          <pc:sldMk cId="1788445640" sldId="262"/>
        </pc:sldMkLst>
        <pc:spChg chg="mod">
          <ac:chgData name="Burdin, Sergey" userId="S::s.burdin_liverpool.ac.uk#ext#@stfc365.onmicrosoft.com::d44cdad0-0a19-4095-9dff-e95dd617152d" providerId="AD" clId="Web-{CF142E1F-00B5-31A7-ED87-A8FC637DF4E2}" dt="2021-07-06T13:31:19.002" v="4" actId="20577"/>
          <ac:spMkLst>
            <pc:docMk/>
            <pc:sldMk cId="1788445640" sldId="262"/>
            <ac:spMk id="2" creationId="{A8928D3D-1C1A-410F-A625-3C07B4E06678}"/>
          </ac:spMkLst>
        </pc:spChg>
        <pc:spChg chg="mod">
          <ac:chgData name="Burdin, Sergey" userId="S::s.burdin_liverpool.ac.uk#ext#@stfc365.onmicrosoft.com::d44cdad0-0a19-4095-9dff-e95dd617152d" providerId="AD" clId="Web-{CF142E1F-00B5-31A7-ED87-A8FC637DF4E2}" dt="2021-07-06T14:16:04.096" v="203" actId="20577"/>
          <ac:spMkLst>
            <pc:docMk/>
            <pc:sldMk cId="1788445640" sldId="262"/>
            <ac:spMk id="3" creationId="{0B7C8C8C-AC50-4752-B1F8-10AB8ECD2D41}"/>
          </ac:spMkLst>
        </pc:spChg>
      </pc:sldChg>
      <pc:sldChg chg="modSp add replId">
        <pc:chgData name="Burdin, Sergey" userId="S::s.burdin_liverpool.ac.uk#ext#@stfc365.onmicrosoft.com::d44cdad0-0a19-4095-9dff-e95dd617152d" providerId="AD" clId="Web-{CF142E1F-00B5-31A7-ED87-A8FC637DF4E2}" dt="2021-07-06T15:26:11.272" v="372" actId="20577"/>
        <pc:sldMkLst>
          <pc:docMk/>
          <pc:sldMk cId="2222022303" sldId="263"/>
        </pc:sldMkLst>
        <pc:spChg chg="mod">
          <ac:chgData name="Burdin, Sergey" userId="S::s.burdin_liverpool.ac.uk#ext#@stfc365.onmicrosoft.com::d44cdad0-0a19-4095-9dff-e95dd617152d" providerId="AD" clId="Web-{CF142E1F-00B5-31A7-ED87-A8FC637DF4E2}" dt="2021-07-06T15:26:11.272" v="372" actId="20577"/>
          <ac:spMkLst>
            <pc:docMk/>
            <pc:sldMk cId="2222022303" sldId="263"/>
            <ac:spMk id="3" creationId="{0B7C8C8C-AC50-4752-B1F8-10AB8ECD2D41}"/>
          </ac:spMkLst>
        </pc:spChg>
      </pc:sldChg>
    </pc:docChg>
  </pc:docChgLst>
  <pc:docChgLst>
    <pc:chgData name="Burdin, Sergey" userId="S::s.burdin_liverpool.ac.uk#ext#@stfc365.onmicrosoft.com::d44cdad0-0a19-4095-9dff-e95dd617152d" providerId="AD" clId="Web-{C8B1E9BE-820E-CA1F-AD53-1A2E0619E9F2}"/>
    <pc:docChg chg="delSld modSld">
      <pc:chgData name="Burdin, Sergey" userId="S::s.burdin_liverpool.ac.uk#ext#@stfc365.onmicrosoft.com::d44cdad0-0a19-4095-9dff-e95dd617152d" providerId="AD" clId="Web-{C8B1E9BE-820E-CA1F-AD53-1A2E0619E9F2}" dt="2021-07-07T13:28:40.866" v="400" actId="20577"/>
      <pc:docMkLst>
        <pc:docMk/>
      </pc:docMkLst>
      <pc:sldChg chg="modSp">
        <pc:chgData name="Burdin, Sergey" userId="S::s.burdin_liverpool.ac.uk#ext#@stfc365.onmicrosoft.com::d44cdad0-0a19-4095-9dff-e95dd617152d" providerId="AD" clId="Web-{C8B1E9BE-820E-CA1F-AD53-1A2E0619E9F2}" dt="2021-07-07T13:28:40.866" v="400" actId="20577"/>
        <pc:sldMkLst>
          <pc:docMk/>
          <pc:sldMk cId="1788445640" sldId="262"/>
        </pc:sldMkLst>
        <pc:spChg chg="mod">
          <ac:chgData name="Burdin, Sergey" userId="S::s.burdin_liverpool.ac.uk#ext#@stfc365.onmicrosoft.com::d44cdad0-0a19-4095-9dff-e95dd617152d" providerId="AD" clId="Web-{C8B1E9BE-820E-CA1F-AD53-1A2E0619E9F2}" dt="2021-07-07T13:28:40.866" v="400" actId="20577"/>
          <ac:spMkLst>
            <pc:docMk/>
            <pc:sldMk cId="1788445640" sldId="262"/>
            <ac:spMk id="3" creationId="{0B7C8C8C-AC50-4752-B1F8-10AB8ECD2D41}"/>
          </ac:spMkLst>
        </pc:spChg>
      </pc:sldChg>
      <pc:sldChg chg="modSp del">
        <pc:chgData name="Burdin, Sergey" userId="S::s.burdin_liverpool.ac.uk#ext#@stfc365.onmicrosoft.com::d44cdad0-0a19-4095-9dff-e95dd617152d" providerId="AD" clId="Web-{C8B1E9BE-820E-CA1F-AD53-1A2E0619E9F2}" dt="2021-07-07T12:41:25.855" v="32"/>
        <pc:sldMkLst>
          <pc:docMk/>
          <pc:sldMk cId="2222022303" sldId="263"/>
        </pc:sldMkLst>
        <pc:spChg chg="mod">
          <ac:chgData name="Burdin, Sergey" userId="S::s.burdin_liverpool.ac.uk#ext#@stfc365.onmicrosoft.com::d44cdad0-0a19-4095-9dff-e95dd617152d" providerId="AD" clId="Web-{C8B1E9BE-820E-CA1F-AD53-1A2E0619E9F2}" dt="2021-07-07T12:14:00.608" v="3" actId="20577"/>
          <ac:spMkLst>
            <pc:docMk/>
            <pc:sldMk cId="2222022303" sldId="263"/>
            <ac:spMk id="3" creationId="{0B7C8C8C-AC50-4752-B1F8-10AB8ECD2D41}"/>
          </ac:spMkLst>
        </pc:spChg>
      </pc:sldChg>
    </pc:docChg>
  </pc:docChgLst>
  <pc:docChgLst>
    <pc:chgData name="christopher.mccabe" userId="S::christopher.mccabe_kcl.ac.uk#ext#@stfc365.onmicrosoft.com::4e004bc0-17b3-45e2-b723-dfed747f7b03" providerId="AD" clId="Web-{64F5C6AA-392B-4FE7-B10A-46B66DAC1D8B}"/>
    <pc:docChg chg="addSld modSld">
      <pc:chgData name="christopher.mccabe" userId="S::christopher.mccabe_kcl.ac.uk#ext#@stfc365.onmicrosoft.com::4e004bc0-17b3-45e2-b723-dfed747f7b03" providerId="AD" clId="Web-{64F5C6AA-392B-4FE7-B10A-46B66DAC1D8B}" dt="2021-07-07T11:58:47.469" v="7" actId="20577"/>
      <pc:docMkLst>
        <pc:docMk/>
      </pc:docMkLst>
      <pc:sldChg chg="modSp add replId">
        <pc:chgData name="christopher.mccabe" userId="S::christopher.mccabe_kcl.ac.uk#ext#@stfc365.onmicrosoft.com::4e004bc0-17b3-45e2-b723-dfed747f7b03" providerId="AD" clId="Web-{64F5C6AA-392B-4FE7-B10A-46B66DAC1D8B}" dt="2021-07-07T11:58:47.469" v="7" actId="20577"/>
        <pc:sldMkLst>
          <pc:docMk/>
          <pc:sldMk cId="1045585580" sldId="264"/>
        </pc:sldMkLst>
        <pc:spChg chg="mod">
          <ac:chgData name="christopher.mccabe" userId="S::christopher.mccabe_kcl.ac.uk#ext#@stfc365.onmicrosoft.com::4e004bc0-17b3-45e2-b723-dfed747f7b03" providerId="AD" clId="Web-{64F5C6AA-392B-4FE7-B10A-46B66DAC1D8B}" dt="2021-07-07T11:58:44.547" v="6" actId="20577"/>
          <ac:spMkLst>
            <pc:docMk/>
            <pc:sldMk cId="1045585580" sldId="264"/>
            <ac:spMk id="2" creationId="{A8928D3D-1C1A-410F-A625-3C07B4E06678}"/>
          </ac:spMkLst>
        </pc:spChg>
        <pc:spChg chg="mod">
          <ac:chgData name="christopher.mccabe" userId="S::christopher.mccabe_kcl.ac.uk#ext#@stfc365.onmicrosoft.com::4e004bc0-17b3-45e2-b723-dfed747f7b03" providerId="AD" clId="Web-{64F5C6AA-392B-4FE7-B10A-46B66DAC1D8B}" dt="2021-07-07T11:58:47.469" v="7" actId="20577"/>
          <ac:spMkLst>
            <pc:docMk/>
            <pc:sldMk cId="1045585580" sldId="264"/>
            <ac:spMk id="3" creationId="{0B7C8C8C-AC50-4752-B1F8-10AB8ECD2D41}"/>
          </ac:spMkLst>
        </pc:spChg>
      </pc:sldChg>
    </pc:docChg>
  </pc:docChgLst>
  <pc:docChgLst>
    <pc:chgData name="Stephen Fairhurst" userId="0642309d-36b7-46d0-ad44-c0c6a8618bac" providerId="ADAL" clId="{682E1D0D-24C8-4C33-99DF-B5DFF309389D}"/>
    <pc:docChg chg="undo custSel addSld delSld modSld sldOrd">
      <pc:chgData name="Stephen Fairhurst" userId="0642309d-36b7-46d0-ad44-c0c6a8618bac" providerId="ADAL" clId="{682E1D0D-24C8-4C33-99DF-B5DFF309389D}" dt="2021-07-07T16:28:23.239" v="4050" actId="27309"/>
      <pc:docMkLst>
        <pc:docMk/>
      </pc:docMkLst>
      <pc:sldChg chg="addSp modSp mod setBg">
        <pc:chgData name="Stephen Fairhurst" userId="0642309d-36b7-46d0-ad44-c0c6a8618bac" providerId="ADAL" clId="{682E1D0D-24C8-4C33-99DF-B5DFF309389D}" dt="2021-07-07T15:11:44.910" v="326" actId="20577"/>
        <pc:sldMkLst>
          <pc:docMk/>
          <pc:sldMk cId="109857222" sldId="256"/>
        </pc:sldMkLst>
        <pc:spChg chg="mod">
          <ac:chgData name="Stephen Fairhurst" userId="0642309d-36b7-46d0-ad44-c0c6a8618bac" providerId="ADAL" clId="{682E1D0D-24C8-4C33-99DF-B5DFF309389D}" dt="2021-07-07T15:10:40.096" v="160" actId="2660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tephen Fairhurst" userId="0642309d-36b7-46d0-ad44-c0c6a8618bac" providerId="ADAL" clId="{682E1D0D-24C8-4C33-99DF-B5DFF309389D}" dt="2021-07-07T15:11:44.910" v="326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tephen Fairhurst" userId="0642309d-36b7-46d0-ad44-c0c6a8618bac" providerId="ADAL" clId="{682E1D0D-24C8-4C33-99DF-B5DFF309389D}" dt="2021-07-07T15:10:40.096" v="160" actId="26606"/>
          <ac:spMkLst>
            <pc:docMk/>
            <pc:sldMk cId="109857222" sldId="256"/>
            <ac:spMk id="8" creationId="{6F5A5072-7B47-4D32-B52A-4EBBF590B8A5}"/>
          </ac:spMkLst>
        </pc:spChg>
        <pc:spChg chg="add">
          <ac:chgData name="Stephen Fairhurst" userId="0642309d-36b7-46d0-ad44-c0c6a8618bac" providerId="ADAL" clId="{682E1D0D-24C8-4C33-99DF-B5DFF309389D}" dt="2021-07-07T15:10:40.096" v="160" actId="26606"/>
          <ac:spMkLst>
            <pc:docMk/>
            <pc:sldMk cId="109857222" sldId="256"/>
            <ac:spMk id="10" creationId="{9715DAF0-AE1B-46C9-8A6B-DB2AA05AB91D}"/>
          </ac:spMkLst>
        </pc:spChg>
        <pc:spChg chg="add">
          <ac:chgData name="Stephen Fairhurst" userId="0642309d-36b7-46d0-ad44-c0c6a8618bac" providerId="ADAL" clId="{682E1D0D-24C8-4C33-99DF-B5DFF309389D}" dt="2021-07-07T15:10:40.096" v="160" actId="26606"/>
          <ac:spMkLst>
            <pc:docMk/>
            <pc:sldMk cId="109857222" sldId="256"/>
            <ac:spMk id="12" creationId="{6016219D-510E-4184-9090-6D5578A87BD1}"/>
          </ac:spMkLst>
        </pc:spChg>
        <pc:spChg chg="add">
          <ac:chgData name="Stephen Fairhurst" userId="0642309d-36b7-46d0-ad44-c0c6a8618bac" providerId="ADAL" clId="{682E1D0D-24C8-4C33-99DF-B5DFF309389D}" dt="2021-07-07T15:10:40.096" v="160" actId="26606"/>
          <ac:spMkLst>
            <pc:docMk/>
            <pc:sldMk cId="109857222" sldId="256"/>
            <ac:spMk id="14" creationId="{AFF4A713-7B75-4B21-90D7-5AB19547C728}"/>
          </ac:spMkLst>
        </pc:spChg>
        <pc:spChg chg="add">
          <ac:chgData name="Stephen Fairhurst" userId="0642309d-36b7-46d0-ad44-c0c6a8618bac" providerId="ADAL" clId="{682E1D0D-24C8-4C33-99DF-B5DFF309389D}" dt="2021-07-07T15:10:40.096" v="160" actId="26606"/>
          <ac:spMkLst>
            <pc:docMk/>
            <pc:sldMk cId="109857222" sldId="256"/>
            <ac:spMk id="16" creationId="{DC631C0B-6DA6-4E57-8231-CE32B3434A7E}"/>
          </ac:spMkLst>
        </pc:spChg>
        <pc:spChg chg="add">
          <ac:chgData name="Stephen Fairhurst" userId="0642309d-36b7-46d0-ad44-c0c6a8618bac" providerId="ADAL" clId="{682E1D0D-24C8-4C33-99DF-B5DFF309389D}" dt="2021-07-07T15:10:40.096" v="160" actId="26606"/>
          <ac:spMkLst>
            <pc:docMk/>
            <pc:sldMk cId="109857222" sldId="256"/>
            <ac:spMk id="18" creationId="{C29501E6-A978-4A61-9689-9085AF97A53A}"/>
          </ac:spMkLst>
        </pc:spChg>
      </pc:sldChg>
      <pc:sldChg chg="addSp delSp modSp mod">
        <pc:chgData name="Stephen Fairhurst" userId="0642309d-36b7-46d0-ad44-c0c6a8618bac" providerId="ADAL" clId="{682E1D0D-24C8-4C33-99DF-B5DFF309389D}" dt="2021-07-07T15:40:01.790" v="2474" actId="26606"/>
        <pc:sldMkLst>
          <pc:docMk/>
          <pc:sldMk cId="4151822221" sldId="257"/>
        </pc:sldMkLst>
        <pc:spChg chg="mod">
          <ac:chgData name="Stephen Fairhurst" userId="0642309d-36b7-46d0-ad44-c0c6a8618bac" providerId="ADAL" clId="{682E1D0D-24C8-4C33-99DF-B5DFF309389D}" dt="2021-07-07T15:40:01.790" v="2474" actId="26606"/>
          <ac:spMkLst>
            <pc:docMk/>
            <pc:sldMk cId="4151822221" sldId="257"/>
            <ac:spMk id="2" creationId="{5471C6B3-DAC1-4EFB-8FEF-7063F8B090A5}"/>
          </ac:spMkLst>
        </pc:spChg>
        <pc:spChg chg="del">
          <ac:chgData name="Stephen Fairhurst" userId="0642309d-36b7-46d0-ad44-c0c6a8618bac" providerId="ADAL" clId="{682E1D0D-24C8-4C33-99DF-B5DFF309389D}" dt="2021-07-07T15:28:50.469" v="1279" actId="478"/>
          <ac:spMkLst>
            <pc:docMk/>
            <pc:sldMk cId="4151822221" sldId="257"/>
            <ac:spMk id="3" creationId="{802A1A31-4C91-47DE-8FAA-EC2CD5D2AF36}"/>
          </ac:spMkLst>
        </pc:spChg>
        <pc:spChg chg="add mod">
          <ac:chgData name="Stephen Fairhurst" userId="0642309d-36b7-46d0-ad44-c0c6a8618bac" providerId="ADAL" clId="{682E1D0D-24C8-4C33-99DF-B5DFF309389D}" dt="2021-07-07T15:40:01.790" v="2474" actId="26606"/>
          <ac:spMkLst>
            <pc:docMk/>
            <pc:sldMk cId="4151822221" sldId="257"/>
            <ac:spMk id="6" creationId="{B17411C7-9017-464F-8B09-3C22AE111AFC}"/>
          </ac:spMkLst>
        </pc:spChg>
        <pc:spChg chg="add">
          <ac:chgData name="Stephen Fairhurst" userId="0642309d-36b7-46d0-ad44-c0c6a8618bac" providerId="ADAL" clId="{682E1D0D-24C8-4C33-99DF-B5DFF309389D}" dt="2021-07-07T15:40:01.790" v="2474" actId="26606"/>
          <ac:spMkLst>
            <pc:docMk/>
            <pc:sldMk cId="4151822221" sldId="257"/>
            <ac:spMk id="8" creationId="{A8384FB5-9ADC-4DDC-881B-597D56F5B15D}"/>
          </ac:spMkLst>
        </pc:spChg>
        <pc:spChg chg="add">
          <ac:chgData name="Stephen Fairhurst" userId="0642309d-36b7-46d0-ad44-c0c6a8618bac" providerId="ADAL" clId="{682E1D0D-24C8-4C33-99DF-B5DFF309389D}" dt="2021-07-07T15:40:01.790" v="2474" actId="26606"/>
          <ac:spMkLst>
            <pc:docMk/>
            <pc:sldMk cId="4151822221" sldId="257"/>
            <ac:spMk id="9" creationId="{1199E1B1-A8C0-4FE8-A5A8-1CB41D69F857}"/>
          </ac:spMkLst>
        </pc:spChg>
        <pc:spChg chg="add">
          <ac:chgData name="Stephen Fairhurst" userId="0642309d-36b7-46d0-ad44-c0c6a8618bac" providerId="ADAL" clId="{682E1D0D-24C8-4C33-99DF-B5DFF309389D}" dt="2021-07-07T15:40:01.790" v="2474" actId="26606"/>
          <ac:spMkLst>
            <pc:docMk/>
            <pc:sldMk cId="4151822221" sldId="257"/>
            <ac:spMk id="10" creationId="{84A8DE83-DE75-4B41-9DB4-A7EC0B0DEC0B}"/>
          </ac:spMkLst>
        </pc:spChg>
        <pc:spChg chg="add del">
          <ac:chgData name="Stephen Fairhurst" userId="0642309d-36b7-46d0-ad44-c0c6a8618bac" providerId="ADAL" clId="{682E1D0D-24C8-4C33-99DF-B5DFF309389D}" dt="2021-07-07T15:39:08.128" v="2468" actId="26606"/>
          <ac:spMkLst>
            <pc:docMk/>
            <pc:sldMk cId="4151822221" sldId="257"/>
            <ac:spMk id="11" creationId="{A8384FB5-9ADC-4DDC-881B-597D56F5B15D}"/>
          </ac:spMkLst>
        </pc:spChg>
        <pc:spChg chg="add">
          <ac:chgData name="Stephen Fairhurst" userId="0642309d-36b7-46d0-ad44-c0c6a8618bac" providerId="ADAL" clId="{682E1D0D-24C8-4C33-99DF-B5DFF309389D}" dt="2021-07-07T15:40:01.790" v="2474" actId="26606"/>
          <ac:spMkLst>
            <pc:docMk/>
            <pc:sldMk cId="4151822221" sldId="257"/>
            <ac:spMk id="12" creationId="{A7009A0A-BEF5-4EAC-AF15-E4F9F002E239}"/>
          </ac:spMkLst>
        </pc:spChg>
        <pc:spChg chg="add del">
          <ac:chgData name="Stephen Fairhurst" userId="0642309d-36b7-46d0-ad44-c0c6a8618bac" providerId="ADAL" clId="{682E1D0D-24C8-4C33-99DF-B5DFF309389D}" dt="2021-07-07T15:39:08.128" v="2468" actId="26606"/>
          <ac:spMkLst>
            <pc:docMk/>
            <pc:sldMk cId="4151822221" sldId="257"/>
            <ac:spMk id="13" creationId="{91E5A9A7-95C6-4F4F-B00E-C82E07FE62EF}"/>
          </ac:spMkLst>
        </pc:spChg>
        <pc:spChg chg="add del">
          <ac:chgData name="Stephen Fairhurst" userId="0642309d-36b7-46d0-ad44-c0c6a8618bac" providerId="ADAL" clId="{682E1D0D-24C8-4C33-99DF-B5DFF309389D}" dt="2021-07-07T15:39:08.128" v="2468" actId="26606"/>
          <ac:spMkLst>
            <pc:docMk/>
            <pc:sldMk cId="4151822221" sldId="257"/>
            <ac:spMk id="15" creationId="{D07DD2DE-F619-49DD-B5E7-03A290FF4ED1}"/>
          </ac:spMkLst>
        </pc:spChg>
        <pc:spChg chg="add del">
          <ac:chgData name="Stephen Fairhurst" userId="0642309d-36b7-46d0-ad44-c0c6a8618bac" providerId="ADAL" clId="{682E1D0D-24C8-4C33-99DF-B5DFF309389D}" dt="2021-07-07T15:39:08.128" v="2468" actId="26606"/>
          <ac:spMkLst>
            <pc:docMk/>
            <pc:sldMk cId="4151822221" sldId="257"/>
            <ac:spMk id="17" creationId="{85149191-5F60-4A28-AAFF-039F96B0F3EC}"/>
          </ac:spMkLst>
        </pc:spChg>
        <pc:spChg chg="add del">
          <ac:chgData name="Stephen Fairhurst" userId="0642309d-36b7-46d0-ad44-c0c6a8618bac" providerId="ADAL" clId="{682E1D0D-24C8-4C33-99DF-B5DFF309389D}" dt="2021-07-07T15:39:08.128" v="2468" actId="26606"/>
          <ac:spMkLst>
            <pc:docMk/>
            <pc:sldMk cId="4151822221" sldId="257"/>
            <ac:spMk id="19" creationId="{F8260ED5-17F7-4158-B241-D51DD4CF1B7E}"/>
          </ac:spMkLst>
        </pc:spChg>
        <pc:spChg chg="add del">
          <ac:chgData name="Stephen Fairhurst" userId="0642309d-36b7-46d0-ad44-c0c6a8618bac" providerId="ADAL" clId="{682E1D0D-24C8-4C33-99DF-B5DFF309389D}" dt="2021-07-07T15:39:15.189" v="2470" actId="26606"/>
          <ac:spMkLst>
            <pc:docMk/>
            <pc:sldMk cId="4151822221" sldId="257"/>
            <ac:spMk id="21" creationId="{A8384FB5-9ADC-4DDC-881B-597D56F5B15D}"/>
          </ac:spMkLst>
        </pc:spChg>
        <pc:spChg chg="add del">
          <ac:chgData name="Stephen Fairhurst" userId="0642309d-36b7-46d0-ad44-c0c6a8618bac" providerId="ADAL" clId="{682E1D0D-24C8-4C33-99DF-B5DFF309389D}" dt="2021-07-07T15:39:15.189" v="2470" actId="26606"/>
          <ac:spMkLst>
            <pc:docMk/>
            <pc:sldMk cId="4151822221" sldId="257"/>
            <ac:spMk id="22" creationId="{1199E1B1-A8C0-4FE8-A5A8-1CB41D69F857}"/>
          </ac:spMkLst>
        </pc:spChg>
        <pc:spChg chg="add del">
          <ac:chgData name="Stephen Fairhurst" userId="0642309d-36b7-46d0-ad44-c0c6a8618bac" providerId="ADAL" clId="{682E1D0D-24C8-4C33-99DF-B5DFF309389D}" dt="2021-07-07T15:39:15.189" v="2470" actId="26606"/>
          <ac:spMkLst>
            <pc:docMk/>
            <pc:sldMk cId="4151822221" sldId="257"/>
            <ac:spMk id="23" creationId="{84A8DE83-DE75-4B41-9DB4-A7EC0B0DEC0B}"/>
          </ac:spMkLst>
        </pc:spChg>
        <pc:spChg chg="add del">
          <ac:chgData name="Stephen Fairhurst" userId="0642309d-36b7-46d0-ad44-c0c6a8618bac" providerId="ADAL" clId="{682E1D0D-24C8-4C33-99DF-B5DFF309389D}" dt="2021-07-07T15:39:15.189" v="2470" actId="26606"/>
          <ac:spMkLst>
            <pc:docMk/>
            <pc:sldMk cId="4151822221" sldId="257"/>
            <ac:spMk id="24" creationId="{A7009A0A-BEF5-4EAC-AF15-E4F9F002E239}"/>
          </ac:spMkLst>
        </pc:spChg>
        <pc:picChg chg="mod ord">
          <ac:chgData name="Stephen Fairhurst" userId="0642309d-36b7-46d0-ad44-c0c6a8618bac" providerId="ADAL" clId="{682E1D0D-24C8-4C33-99DF-B5DFF309389D}" dt="2021-07-07T15:40:01.790" v="2474" actId="26606"/>
          <ac:picMkLst>
            <pc:docMk/>
            <pc:sldMk cId="4151822221" sldId="257"/>
            <ac:picMk id="4" creationId="{17F06C83-E5AA-4FFD-9E6F-76421FAB9DA1}"/>
          </ac:picMkLst>
        </pc:picChg>
      </pc:sldChg>
      <pc:sldChg chg="addSp delSp modSp add del mod setBg">
        <pc:chgData name="Stephen Fairhurst" userId="0642309d-36b7-46d0-ad44-c0c6a8618bac" providerId="ADAL" clId="{682E1D0D-24C8-4C33-99DF-B5DFF309389D}" dt="2021-07-07T15:48:47" v="2685" actId="478"/>
        <pc:sldMkLst>
          <pc:docMk/>
          <pc:sldMk cId="567787094" sldId="258"/>
        </pc:sldMkLst>
        <pc:spChg chg="mo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2" creationId="{5A410652-0D2B-4C4D-8599-152ED53C6374}"/>
          </ac:spMkLst>
        </pc:spChg>
        <pc:spChg chg="add del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3" creationId="{03C1B3E5-4146-45AD-81F0-E5800A38389B}"/>
          </ac:spMkLst>
        </pc:spChg>
        <pc:spChg chg="ad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9" creationId="{736CAB1F-557E-4FA4-81CC-DC491EF83443}"/>
          </ac:spMkLst>
        </pc:spChg>
        <pc:spChg chg="add del">
          <ac:chgData name="Stephen Fairhurst" userId="0642309d-36b7-46d0-ad44-c0c6a8618bac" providerId="ADAL" clId="{682E1D0D-24C8-4C33-99DF-B5DFF309389D}" dt="2021-07-07T15:48:41.818" v="2682" actId="26606"/>
          <ac:spMkLst>
            <pc:docMk/>
            <pc:sldMk cId="567787094" sldId="258"/>
            <ac:spMk id="10" creationId="{A8384FB5-9ADC-4DDC-881B-597D56F5B15D}"/>
          </ac:spMkLst>
        </pc:spChg>
        <pc:spChg chg="ad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11" creationId="{AA065953-3D69-4CD4-80C3-DF10DEB4C761}"/>
          </ac:spMkLst>
        </pc:spChg>
        <pc:spChg chg="add del">
          <ac:chgData name="Stephen Fairhurst" userId="0642309d-36b7-46d0-ad44-c0c6a8618bac" providerId="ADAL" clId="{682E1D0D-24C8-4C33-99DF-B5DFF309389D}" dt="2021-07-07T15:48:41.818" v="2682" actId="26606"/>
          <ac:spMkLst>
            <pc:docMk/>
            <pc:sldMk cId="567787094" sldId="258"/>
            <ac:spMk id="12" creationId="{91E5A9A7-95C6-4F4F-B00E-C82E07FE62EF}"/>
          </ac:spMkLst>
        </pc:spChg>
        <pc:spChg chg="ad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13" creationId="{2AB36DB5-F10D-4EDB-87E2-ECB9301FFC62}"/>
          </ac:spMkLst>
        </pc:spChg>
        <pc:spChg chg="add del">
          <ac:chgData name="Stephen Fairhurst" userId="0642309d-36b7-46d0-ad44-c0c6a8618bac" providerId="ADAL" clId="{682E1D0D-24C8-4C33-99DF-B5DFF309389D}" dt="2021-07-07T15:48:41.818" v="2682" actId="26606"/>
          <ac:spMkLst>
            <pc:docMk/>
            <pc:sldMk cId="567787094" sldId="258"/>
            <ac:spMk id="14" creationId="{D07DD2DE-F619-49DD-B5E7-03A290FF4ED1}"/>
          </ac:spMkLst>
        </pc:spChg>
        <pc:spChg chg="ad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15" creationId="{446F195D-95DC-419E-BBC1-E2B601A6067B}"/>
          </ac:spMkLst>
        </pc:spChg>
        <pc:spChg chg="add del">
          <ac:chgData name="Stephen Fairhurst" userId="0642309d-36b7-46d0-ad44-c0c6a8618bac" providerId="ADAL" clId="{682E1D0D-24C8-4C33-99DF-B5DFF309389D}" dt="2021-07-07T15:48:41.818" v="2682" actId="26606"/>
          <ac:spMkLst>
            <pc:docMk/>
            <pc:sldMk cId="567787094" sldId="258"/>
            <ac:spMk id="16" creationId="{85149191-5F60-4A28-AAFF-039F96B0F3EC}"/>
          </ac:spMkLst>
        </pc:spChg>
        <pc:spChg chg="ad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17" creationId="{55550980-2AB6-4DE5-86DD-064ADF160E40}"/>
          </ac:spMkLst>
        </pc:spChg>
        <pc:spChg chg="add del">
          <ac:chgData name="Stephen Fairhurst" userId="0642309d-36b7-46d0-ad44-c0c6a8618bac" providerId="ADAL" clId="{682E1D0D-24C8-4C33-99DF-B5DFF309389D}" dt="2021-07-07T15:48:41.818" v="2682" actId="26606"/>
          <ac:spMkLst>
            <pc:docMk/>
            <pc:sldMk cId="567787094" sldId="258"/>
            <ac:spMk id="18" creationId="{F8260ED5-17F7-4158-B241-D51DD4CF1B7E}"/>
          </ac:spMkLst>
        </pc:spChg>
        <pc:spChg chg="ad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19" creationId="{EDF4B167-8E82-4458-AE55-88B683EBF69B}"/>
          </ac:spMkLst>
        </pc:spChg>
        <pc:spChg chg="add">
          <ac:chgData name="Stephen Fairhurst" userId="0642309d-36b7-46d0-ad44-c0c6a8618bac" providerId="ADAL" clId="{682E1D0D-24C8-4C33-99DF-B5DFF309389D}" dt="2021-07-07T15:48:41.832" v="2683" actId="26606"/>
          <ac:spMkLst>
            <pc:docMk/>
            <pc:sldMk cId="567787094" sldId="258"/>
            <ac:spMk id="21" creationId="{55993D72-5628-4E5E-BB9F-96066414EEFD}"/>
          </ac:spMkLst>
        </pc:spChg>
        <pc:picChg chg="add del mod">
          <ac:chgData name="Stephen Fairhurst" userId="0642309d-36b7-46d0-ad44-c0c6a8618bac" providerId="ADAL" clId="{682E1D0D-24C8-4C33-99DF-B5DFF309389D}" dt="2021-07-07T15:48:47" v="2685" actId="478"/>
          <ac:picMkLst>
            <pc:docMk/>
            <pc:sldMk cId="567787094" sldId="258"/>
            <ac:picMk id="5" creationId="{86E3A40B-1755-4202-9B2C-27737025677A}"/>
          </ac:picMkLst>
        </pc:picChg>
        <pc:picChg chg="add del">
          <ac:chgData name="Stephen Fairhurst" userId="0642309d-36b7-46d0-ad44-c0c6a8618bac" providerId="ADAL" clId="{682E1D0D-24C8-4C33-99DF-B5DFF309389D}" dt="2021-07-07T15:48:41.818" v="2682" actId="26606"/>
          <ac:picMkLst>
            <pc:docMk/>
            <pc:sldMk cId="567787094" sldId="258"/>
            <ac:picMk id="7" creationId="{FBD75B73-5959-40CE-9E8C-F31D69414808}"/>
          </ac:picMkLst>
        </pc:picChg>
      </pc:sldChg>
      <pc:sldChg chg="addSp delSp modSp mod">
        <pc:chgData name="Stephen Fairhurst" userId="0642309d-36b7-46d0-ad44-c0c6a8618bac" providerId="ADAL" clId="{682E1D0D-24C8-4C33-99DF-B5DFF309389D}" dt="2021-07-07T16:18:36.781" v="3917" actId="20577"/>
        <pc:sldMkLst>
          <pc:docMk/>
          <pc:sldMk cId="1862297143" sldId="259"/>
        </pc:sldMkLst>
        <pc:spChg chg="mod">
          <ac:chgData name="Stephen Fairhurst" userId="0642309d-36b7-46d0-ad44-c0c6a8618bac" providerId="ADAL" clId="{682E1D0D-24C8-4C33-99DF-B5DFF309389D}" dt="2021-07-07T15:46:26.244" v="2643" actId="207"/>
          <ac:spMkLst>
            <pc:docMk/>
            <pc:sldMk cId="1862297143" sldId="259"/>
            <ac:spMk id="2" creationId="{5471C6B3-DAC1-4EFB-8FEF-7063F8B090A5}"/>
          </ac:spMkLst>
        </pc:spChg>
        <pc:spChg chg="mod">
          <ac:chgData name="Stephen Fairhurst" userId="0642309d-36b7-46d0-ad44-c0c6a8618bac" providerId="ADAL" clId="{682E1D0D-24C8-4C33-99DF-B5DFF309389D}" dt="2021-07-07T16:18:36.781" v="3917" actId="20577"/>
          <ac:spMkLst>
            <pc:docMk/>
            <pc:sldMk cId="1862297143" sldId="259"/>
            <ac:spMk id="3" creationId="{802A1A31-4C91-47DE-8FAA-EC2CD5D2AF36}"/>
          </ac:spMkLst>
        </pc:spChg>
        <pc:spChg chg="del mod">
          <ac:chgData name="Stephen Fairhurst" userId="0642309d-36b7-46d0-ad44-c0c6a8618bac" providerId="ADAL" clId="{682E1D0D-24C8-4C33-99DF-B5DFF309389D}" dt="2021-07-07T15:42:37.414" v="2608" actId="478"/>
          <ac:spMkLst>
            <pc:docMk/>
            <pc:sldMk cId="1862297143" sldId="259"/>
            <ac:spMk id="6" creationId="{F8579698-C4C4-44C6-9A3C-CD9E691D28ED}"/>
          </ac:spMkLst>
        </pc:spChg>
        <pc:spChg chg="del">
          <ac:chgData name="Stephen Fairhurst" userId="0642309d-36b7-46d0-ad44-c0c6a8618bac" providerId="ADAL" clId="{682E1D0D-24C8-4C33-99DF-B5DFF309389D}" dt="2021-07-07T15:42:47.633" v="2612" actId="478"/>
          <ac:spMkLst>
            <pc:docMk/>
            <pc:sldMk cId="1862297143" sldId="259"/>
            <ac:spMk id="8" creationId="{9A36C223-CFFE-450A-959F-2BD0FCB782F6}"/>
          </ac:spMkLst>
        </pc:spChg>
        <pc:spChg chg="del">
          <ac:chgData name="Stephen Fairhurst" userId="0642309d-36b7-46d0-ad44-c0c6a8618bac" providerId="ADAL" clId="{682E1D0D-24C8-4C33-99DF-B5DFF309389D}" dt="2021-07-07T15:42:55.765" v="2614" actId="478"/>
          <ac:spMkLst>
            <pc:docMk/>
            <pc:sldMk cId="1862297143" sldId="259"/>
            <ac:spMk id="9" creationId="{2D1B626C-4545-420F-89BD-5AE29BD6954B}"/>
          </ac:spMkLst>
        </pc:spChg>
        <pc:spChg chg="del">
          <ac:chgData name="Stephen Fairhurst" userId="0642309d-36b7-46d0-ad44-c0c6a8618bac" providerId="ADAL" clId="{682E1D0D-24C8-4C33-99DF-B5DFF309389D}" dt="2021-07-07T15:44:22.220" v="2628" actId="478"/>
          <ac:spMkLst>
            <pc:docMk/>
            <pc:sldMk cId="1862297143" sldId="259"/>
            <ac:spMk id="10" creationId="{6DD9F7E6-C9A5-42F0-89FA-79D511D63A7F}"/>
          </ac:spMkLst>
        </pc:spChg>
        <pc:spChg chg="add mod">
          <ac:chgData name="Stephen Fairhurst" userId="0642309d-36b7-46d0-ad44-c0c6a8618bac" providerId="ADAL" clId="{682E1D0D-24C8-4C33-99DF-B5DFF309389D}" dt="2021-07-07T15:47:53.897" v="2662" actId="14100"/>
          <ac:spMkLst>
            <pc:docMk/>
            <pc:sldMk cId="1862297143" sldId="259"/>
            <ac:spMk id="11" creationId="{6105CC18-970C-41B3-AF2C-36EB0129F2E8}"/>
          </ac:spMkLst>
        </pc:spChg>
        <pc:spChg chg="add mod">
          <ac:chgData name="Stephen Fairhurst" userId="0642309d-36b7-46d0-ad44-c0c6a8618bac" providerId="ADAL" clId="{682E1D0D-24C8-4C33-99DF-B5DFF309389D}" dt="2021-07-07T15:48:09.522" v="2678" actId="1035"/>
          <ac:spMkLst>
            <pc:docMk/>
            <pc:sldMk cId="1862297143" sldId="259"/>
            <ac:spMk id="12" creationId="{5BB4F4BE-DACB-43B2-B139-802EC16B0C9D}"/>
          </ac:spMkLst>
        </pc:spChg>
        <pc:spChg chg="add mod">
          <ac:chgData name="Stephen Fairhurst" userId="0642309d-36b7-46d0-ad44-c0c6a8618bac" providerId="ADAL" clId="{682E1D0D-24C8-4C33-99DF-B5DFF309389D}" dt="2021-07-07T15:48:01.921" v="2670" actId="1037"/>
          <ac:spMkLst>
            <pc:docMk/>
            <pc:sldMk cId="1862297143" sldId="259"/>
            <ac:spMk id="13" creationId="{EA662106-2D7E-442F-9543-495E2C792AEC}"/>
          </ac:spMkLst>
        </pc:spChg>
        <pc:spChg chg="add mod">
          <ac:chgData name="Stephen Fairhurst" userId="0642309d-36b7-46d0-ad44-c0c6a8618bac" providerId="ADAL" clId="{682E1D0D-24C8-4C33-99DF-B5DFF309389D}" dt="2021-07-07T15:47:23.490" v="2657" actId="14100"/>
          <ac:spMkLst>
            <pc:docMk/>
            <pc:sldMk cId="1862297143" sldId="259"/>
            <ac:spMk id="14" creationId="{8E12F276-ABDF-4DE8-B7B8-87F0F04C09D6}"/>
          </ac:spMkLst>
        </pc:spChg>
        <pc:spChg chg="add mod">
          <ac:chgData name="Stephen Fairhurst" userId="0642309d-36b7-46d0-ad44-c0c6a8618bac" providerId="ADAL" clId="{682E1D0D-24C8-4C33-99DF-B5DFF309389D}" dt="2021-07-07T15:47:46.392" v="2661" actId="14100"/>
          <ac:spMkLst>
            <pc:docMk/>
            <pc:sldMk cId="1862297143" sldId="259"/>
            <ac:spMk id="15" creationId="{E61135ED-BCB9-418A-A68A-A5AD692B6CB7}"/>
          </ac:spMkLst>
        </pc:spChg>
        <pc:spChg chg="add">
          <ac:chgData name="Stephen Fairhurst" userId="0642309d-36b7-46d0-ad44-c0c6a8618bac" providerId="ADAL" clId="{682E1D0D-24C8-4C33-99DF-B5DFF309389D}" dt="2021-07-07T15:45:50.293" v="2640" actId="26606"/>
          <ac:spMkLst>
            <pc:docMk/>
            <pc:sldMk cId="1862297143" sldId="259"/>
            <ac:spMk id="20" creationId="{A8384FB5-9ADC-4DDC-881B-597D56F5B15D}"/>
          </ac:spMkLst>
        </pc:spChg>
        <pc:spChg chg="add">
          <ac:chgData name="Stephen Fairhurst" userId="0642309d-36b7-46d0-ad44-c0c6a8618bac" providerId="ADAL" clId="{682E1D0D-24C8-4C33-99DF-B5DFF309389D}" dt="2021-07-07T15:45:50.293" v="2640" actId="26606"/>
          <ac:spMkLst>
            <pc:docMk/>
            <pc:sldMk cId="1862297143" sldId="259"/>
            <ac:spMk id="22" creationId="{1199E1B1-A8C0-4FE8-A5A8-1CB41D69F857}"/>
          </ac:spMkLst>
        </pc:spChg>
        <pc:spChg chg="add">
          <ac:chgData name="Stephen Fairhurst" userId="0642309d-36b7-46d0-ad44-c0c6a8618bac" providerId="ADAL" clId="{682E1D0D-24C8-4C33-99DF-B5DFF309389D}" dt="2021-07-07T15:45:50.293" v="2640" actId="26606"/>
          <ac:spMkLst>
            <pc:docMk/>
            <pc:sldMk cId="1862297143" sldId="259"/>
            <ac:spMk id="24" creationId="{84A8DE83-DE75-4B41-9DB4-A7EC0B0DEC0B}"/>
          </ac:spMkLst>
        </pc:spChg>
        <pc:spChg chg="add">
          <ac:chgData name="Stephen Fairhurst" userId="0642309d-36b7-46d0-ad44-c0c6a8618bac" providerId="ADAL" clId="{682E1D0D-24C8-4C33-99DF-B5DFF309389D}" dt="2021-07-07T15:45:50.293" v="2640" actId="26606"/>
          <ac:spMkLst>
            <pc:docMk/>
            <pc:sldMk cId="1862297143" sldId="259"/>
            <ac:spMk id="26" creationId="{A7009A0A-BEF5-4EAC-AF15-E4F9F002E239}"/>
          </ac:spMkLst>
        </pc:spChg>
        <pc:picChg chg="add del mod">
          <ac:chgData name="Stephen Fairhurst" userId="0642309d-36b7-46d0-ad44-c0c6a8618bac" providerId="ADAL" clId="{682E1D0D-24C8-4C33-99DF-B5DFF309389D}" dt="2021-07-07T15:46:40.457" v="2649" actId="1076"/>
          <ac:picMkLst>
            <pc:docMk/>
            <pc:sldMk cId="1862297143" sldId="259"/>
            <ac:picMk id="5" creationId="{6B1DA8A8-018B-4DBC-92CC-32F75DB010A8}"/>
          </ac:picMkLst>
        </pc:picChg>
      </pc:sldChg>
      <pc:sldChg chg="addSp modSp mod">
        <pc:chgData name="Stephen Fairhurst" userId="0642309d-36b7-46d0-ad44-c0c6a8618bac" providerId="ADAL" clId="{682E1D0D-24C8-4C33-99DF-B5DFF309389D}" dt="2021-07-07T16:23:38.823" v="4035" actId="20577"/>
        <pc:sldMkLst>
          <pc:docMk/>
          <pc:sldMk cId="3328263509" sldId="260"/>
        </pc:sldMkLst>
        <pc:spChg chg="mod">
          <ac:chgData name="Stephen Fairhurst" userId="0642309d-36b7-46d0-ad44-c0c6a8618bac" providerId="ADAL" clId="{682E1D0D-24C8-4C33-99DF-B5DFF309389D}" dt="2021-07-07T15:51:54.313" v="2927" actId="14100"/>
          <ac:spMkLst>
            <pc:docMk/>
            <pc:sldMk cId="3328263509" sldId="260"/>
            <ac:spMk id="2" creationId="{A8928D3D-1C1A-410F-A625-3C07B4E06678}"/>
          </ac:spMkLst>
        </pc:spChg>
        <pc:spChg chg="mod">
          <ac:chgData name="Stephen Fairhurst" userId="0642309d-36b7-46d0-ad44-c0c6a8618bac" providerId="ADAL" clId="{682E1D0D-24C8-4C33-99DF-B5DFF309389D}" dt="2021-07-07T16:23:38.823" v="4035" actId="20577"/>
          <ac:spMkLst>
            <pc:docMk/>
            <pc:sldMk cId="3328263509" sldId="260"/>
            <ac:spMk id="3" creationId="{0B7C8C8C-AC50-4752-B1F8-10AB8ECD2D41}"/>
          </ac:spMkLst>
        </pc:spChg>
        <pc:spChg chg="add mod">
          <ac:chgData name="Stephen Fairhurst" userId="0642309d-36b7-46d0-ad44-c0c6a8618bac" providerId="ADAL" clId="{682E1D0D-24C8-4C33-99DF-B5DFF309389D}" dt="2021-07-07T15:56:27.844" v="3237" actId="1076"/>
          <ac:spMkLst>
            <pc:docMk/>
            <pc:sldMk cId="3328263509" sldId="260"/>
            <ac:spMk id="13" creationId="{BD1FB6B8-2D90-4EAD-8225-15A9164EEB06}"/>
          </ac:spMkLst>
        </pc:spChg>
      </pc:sldChg>
      <pc:sldChg chg="addSp modSp new mod setBg">
        <pc:chgData name="Stephen Fairhurst" userId="0642309d-36b7-46d0-ad44-c0c6a8618bac" providerId="ADAL" clId="{682E1D0D-24C8-4C33-99DF-B5DFF309389D}" dt="2021-07-07T16:24:34.849" v="4042" actId="14100"/>
        <pc:sldMkLst>
          <pc:docMk/>
          <pc:sldMk cId="3465814925" sldId="261"/>
        </pc:sldMkLst>
        <pc:spChg chg="mo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2" creationId="{76377793-B763-4956-8AF9-2BF111E9422A}"/>
          </ac:spMkLst>
        </pc:spChg>
        <pc:spChg chg="mod">
          <ac:chgData name="Stephen Fairhurst" userId="0642309d-36b7-46d0-ad44-c0c6a8618bac" providerId="ADAL" clId="{682E1D0D-24C8-4C33-99DF-B5DFF309389D}" dt="2021-07-07T16:24:34.849" v="4042" actId="14100"/>
          <ac:spMkLst>
            <pc:docMk/>
            <pc:sldMk cId="3465814925" sldId="261"/>
            <ac:spMk id="3" creationId="{C801648D-1CCC-480C-AA75-48640F880593}"/>
          </ac:spMkLst>
        </pc:spChg>
        <pc:spChg chg="ad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8" creationId="{09588DA8-065E-4F6F-8EFD-43104AB2E0CF}"/>
          </ac:spMkLst>
        </pc:spChg>
        <pc:spChg chg="ad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10" creationId="{C4285719-470E-454C-AF62-8323075F1F5B}"/>
          </ac:spMkLst>
        </pc:spChg>
        <pc:spChg chg="add mod">
          <ac:chgData name="Stephen Fairhurst" userId="0642309d-36b7-46d0-ad44-c0c6a8618bac" providerId="ADAL" clId="{682E1D0D-24C8-4C33-99DF-B5DFF309389D}" dt="2021-07-07T16:11:18.572" v="3528" actId="1076"/>
          <ac:spMkLst>
            <pc:docMk/>
            <pc:sldMk cId="3465814925" sldId="261"/>
            <ac:spMk id="11" creationId="{BEB905E6-406E-462B-A8A6-20FE8ABC7AF5}"/>
          </ac:spMkLst>
        </pc:spChg>
        <pc:spChg chg="ad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12" creationId="{CD9FE4EF-C4D8-49A0-B2FF-81D8DB7D8A24}"/>
          </ac:spMkLst>
        </pc:spChg>
        <pc:spChg chg="ad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14" creationId="{4300840D-0A0B-4512-BACA-B439D5B9C57C}"/>
          </ac:spMkLst>
        </pc:spChg>
        <pc:spChg chg="ad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16" creationId="{D2B78728-A580-49A7-84F9-6EF6F583ADE0}"/>
          </ac:spMkLst>
        </pc:spChg>
        <pc:spChg chg="ad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18" creationId="{38FAA1A1-D861-433F-88FA-1E9D6FD31D11}"/>
          </ac:spMkLst>
        </pc:spChg>
        <pc:spChg chg="add">
          <ac:chgData name="Stephen Fairhurst" userId="0642309d-36b7-46d0-ad44-c0c6a8618bac" providerId="ADAL" clId="{682E1D0D-24C8-4C33-99DF-B5DFF309389D}" dt="2021-07-07T16:09:16.449" v="3468" actId="26606"/>
          <ac:spMkLst>
            <pc:docMk/>
            <pc:sldMk cId="3465814925" sldId="261"/>
            <ac:spMk id="20" creationId="{8D71EDA1-87BF-4D5D-AB79-F346FD19278A}"/>
          </ac:spMkLst>
        </pc:spChg>
      </pc:sldChg>
      <pc:sldChg chg="addSp modSp mod">
        <pc:chgData name="Stephen Fairhurst" userId="0642309d-36b7-46d0-ad44-c0c6a8618bac" providerId="ADAL" clId="{682E1D0D-24C8-4C33-99DF-B5DFF309389D}" dt="2021-07-07T16:23:47.692" v="4036" actId="1076"/>
        <pc:sldMkLst>
          <pc:docMk/>
          <pc:sldMk cId="1788445640" sldId="262"/>
        </pc:sldMkLst>
        <pc:spChg chg="add mod">
          <ac:chgData name="Stephen Fairhurst" userId="0642309d-36b7-46d0-ad44-c0c6a8618bac" providerId="ADAL" clId="{682E1D0D-24C8-4C33-99DF-B5DFF309389D}" dt="2021-07-07T16:23:47.692" v="4036" actId="1076"/>
          <ac:spMkLst>
            <pc:docMk/>
            <pc:sldMk cId="1788445640" sldId="262"/>
            <ac:spMk id="4" creationId="{3F7517F6-A3B3-4825-B979-481CD9EB7758}"/>
          </ac:spMkLst>
        </pc:spChg>
      </pc:sldChg>
      <pc:sldChg chg="addSp modSp ord">
        <pc:chgData name="Stephen Fairhurst" userId="0642309d-36b7-46d0-ad44-c0c6a8618bac" providerId="ADAL" clId="{682E1D0D-24C8-4C33-99DF-B5DFF309389D}" dt="2021-07-07T16:05:30.798" v="3310"/>
        <pc:sldMkLst>
          <pc:docMk/>
          <pc:sldMk cId="3165175892" sldId="263"/>
        </pc:sldMkLst>
        <pc:spChg chg="add mod">
          <ac:chgData name="Stephen Fairhurst" userId="0642309d-36b7-46d0-ad44-c0c6a8618bac" providerId="ADAL" clId="{682E1D0D-24C8-4C33-99DF-B5DFF309389D}" dt="2021-07-07T16:05:30.798" v="3310"/>
          <ac:spMkLst>
            <pc:docMk/>
            <pc:sldMk cId="3165175892" sldId="263"/>
            <ac:spMk id="11" creationId="{F0753AFD-4621-4CC3-AAFD-725F72427440}"/>
          </ac:spMkLst>
        </pc:spChg>
      </pc:sldChg>
      <pc:sldChg chg="addSp delSp modSp mod ord modShow">
        <pc:chgData name="Stephen Fairhurst" userId="0642309d-36b7-46d0-ad44-c0c6a8618bac" providerId="ADAL" clId="{682E1D0D-24C8-4C33-99DF-B5DFF309389D}" dt="2021-07-07T16:28:23.239" v="4050" actId="27309"/>
        <pc:sldMkLst>
          <pc:docMk/>
          <pc:sldMk cId="1045585580" sldId="264"/>
        </pc:sldMkLst>
        <pc:spChg chg="add mod">
          <ac:chgData name="Stephen Fairhurst" userId="0642309d-36b7-46d0-ad44-c0c6a8618bac" providerId="ADAL" clId="{682E1D0D-24C8-4C33-99DF-B5DFF309389D}" dt="2021-07-07T16:05:16.816" v="3295" actId="20577"/>
          <ac:spMkLst>
            <pc:docMk/>
            <pc:sldMk cId="1045585580" sldId="264"/>
            <ac:spMk id="11" creationId="{F4FE2887-AFE7-4F2B-BA80-E0E3C1759A76}"/>
          </ac:spMkLst>
        </pc:spChg>
        <pc:graphicFrameChg chg="add del modGraphic">
          <ac:chgData name="Stephen Fairhurst" userId="0642309d-36b7-46d0-ad44-c0c6a8618bac" providerId="ADAL" clId="{682E1D0D-24C8-4C33-99DF-B5DFF309389D}" dt="2021-07-07T16:28:23.239" v="4050" actId="27309"/>
          <ac:graphicFrameMkLst>
            <pc:docMk/>
            <pc:sldMk cId="1045585580" sldId="264"/>
            <ac:graphicFrameMk id="5" creationId="{662AA5CD-275A-447C-98DC-27DB6675D93F}"/>
          </ac:graphicFrameMkLst>
        </pc:graphicFrameChg>
      </pc:sldChg>
      <pc:sldChg chg="new del">
        <pc:chgData name="Stephen Fairhurst" userId="0642309d-36b7-46d0-ad44-c0c6a8618bac" providerId="ADAL" clId="{682E1D0D-24C8-4C33-99DF-B5DFF309389D}" dt="2021-07-07T13:53:56.950" v="159" actId="47"/>
        <pc:sldMkLst>
          <pc:docMk/>
          <pc:sldMk cId="725006994" sldId="265"/>
        </pc:sldMkLst>
      </pc:sldChg>
      <pc:sldChg chg="addSp modSp mod ord">
        <pc:chgData name="Stephen Fairhurst" userId="0642309d-36b7-46d0-ad44-c0c6a8618bac" providerId="ADAL" clId="{682E1D0D-24C8-4C33-99DF-B5DFF309389D}" dt="2021-07-07T16:24:11.823" v="4037" actId="255"/>
        <pc:sldMkLst>
          <pc:docMk/>
          <pc:sldMk cId="1449063372" sldId="266"/>
        </pc:sldMkLst>
        <pc:spChg chg="mod">
          <ac:chgData name="Stephen Fairhurst" userId="0642309d-36b7-46d0-ad44-c0c6a8618bac" providerId="ADAL" clId="{682E1D0D-24C8-4C33-99DF-B5DFF309389D}" dt="2021-07-07T16:24:11.823" v="4037" actId="255"/>
          <ac:spMkLst>
            <pc:docMk/>
            <pc:sldMk cId="1449063372" sldId="266"/>
            <ac:spMk id="3" creationId="{0B7C8C8C-AC50-4752-B1F8-10AB8ECD2D41}"/>
          </ac:spMkLst>
        </pc:spChg>
        <pc:spChg chg="add mod">
          <ac:chgData name="Stephen Fairhurst" userId="0642309d-36b7-46d0-ad44-c0c6a8618bac" providerId="ADAL" clId="{682E1D0D-24C8-4C33-99DF-B5DFF309389D}" dt="2021-07-07T16:05:26.016" v="3309" actId="20577"/>
          <ac:spMkLst>
            <pc:docMk/>
            <pc:sldMk cId="1449063372" sldId="266"/>
            <ac:spMk id="12" creationId="{F39C8F93-2DB7-46FF-9B3F-A731DB9EBE1B}"/>
          </ac:spMkLst>
        </pc:spChg>
      </pc:sldChg>
      <pc:sldChg chg="addSp delSp modSp mod setBg delDesignElem">
        <pc:chgData name="Stephen Fairhurst" userId="0642309d-36b7-46d0-ad44-c0c6a8618bac" providerId="ADAL" clId="{682E1D0D-24C8-4C33-99DF-B5DFF309389D}" dt="2021-07-07T16:06:33.574" v="3329" actId="20577"/>
        <pc:sldMkLst>
          <pc:docMk/>
          <pc:sldMk cId="760322742" sldId="267"/>
        </pc:sldMkLst>
        <pc:spChg chg="mo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2" creationId="{A8928D3D-1C1A-410F-A625-3C07B4E06678}"/>
          </ac:spMkLst>
        </pc:spChg>
        <pc:spChg chg="mod">
          <ac:chgData name="Stephen Fairhurst" userId="0642309d-36b7-46d0-ad44-c0c6a8618bac" providerId="ADAL" clId="{682E1D0D-24C8-4C33-99DF-B5DFF309389D}" dt="2021-07-07T16:03:22.438" v="3246" actId="207"/>
          <ac:spMkLst>
            <pc:docMk/>
            <pc:sldMk cId="760322742" sldId="267"/>
            <ac:spMk id="3" creationId="{0B7C8C8C-AC50-4752-B1F8-10AB8ECD2D41}"/>
          </ac:spMkLst>
        </pc:spChg>
        <pc:spChg chg="add del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8" creationId="{DEE2AD96-B495-4E06-9291-B71706F728CB}"/>
          </ac:spMkLst>
        </pc:spChg>
        <pc:spChg chg="add del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10" creationId="{53CF6D67-C5A8-4ADD-9E8E-1E38CA1D3166}"/>
          </ac:spMkLst>
        </pc:spChg>
        <pc:spChg chg="add mod">
          <ac:chgData name="Stephen Fairhurst" userId="0642309d-36b7-46d0-ad44-c0c6a8618bac" providerId="ADAL" clId="{682E1D0D-24C8-4C33-99DF-B5DFF309389D}" dt="2021-07-07T16:06:33.574" v="3329" actId="20577"/>
          <ac:spMkLst>
            <pc:docMk/>
            <pc:sldMk cId="760322742" sldId="267"/>
            <ac:spMk id="11" creationId="{58414B6A-0E98-413A-94F6-680BF9E12148}"/>
          </ac:spMkLst>
        </pc:spChg>
        <pc:spChg chg="add del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12" creationId="{86909FA0-B515-4681-B7A8-FA281D133B94}"/>
          </ac:spMkLst>
        </pc:spChg>
        <pc:spChg chg="add del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14" creationId="{21C9FE86-FCC3-4A31-AA1C-C882262B7FE7}"/>
          </ac:spMkLst>
        </pc:spChg>
        <pc:spChg chg="add del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16" creationId="{7D96243B-ECED-4B71-8E06-AE9A285EAD20}"/>
          </ac:spMkLst>
        </pc:spChg>
        <pc:spChg chg="add del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18" creationId="{A09989E4-EFDC-4A90-A633-E0525FB4139E}"/>
          </ac:spMkLst>
        </pc:spChg>
        <pc:spChg chg="ad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23" creationId="{09588DA8-065E-4F6F-8EFD-43104AB2E0CF}"/>
          </ac:spMkLst>
        </pc:spChg>
        <pc:spChg chg="ad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25" creationId="{C4285719-470E-454C-AF62-8323075F1F5B}"/>
          </ac:spMkLst>
        </pc:spChg>
        <pc:spChg chg="ad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27" creationId="{CD9FE4EF-C4D8-49A0-B2FF-81D8DB7D8A24}"/>
          </ac:spMkLst>
        </pc:spChg>
        <pc:spChg chg="ad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29" creationId="{4300840D-0A0B-4512-BACA-B439D5B9C57C}"/>
          </ac:spMkLst>
        </pc:spChg>
        <pc:spChg chg="ad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31" creationId="{D2B78728-A580-49A7-84F9-6EF6F583ADE0}"/>
          </ac:spMkLst>
        </pc:spChg>
        <pc:spChg chg="ad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33" creationId="{38FAA1A1-D861-433F-88FA-1E9D6FD31D11}"/>
          </ac:spMkLst>
        </pc:spChg>
        <pc:spChg chg="add">
          <ac:chgData name="Stephen Fairhurst" userId="0642309d-36b7-46d0-ad44-c0c6a8618bac" providerId="ADAL" clId="{682E1D0D-24C8-4C33-99DF-B5DFF309389D}" dt="2021-07-07T13:53:17.329" v="150" actId="26606"/>
          <ac:spMkLst>
            <pc:docMk/>
            <pc:sldMk cId="760322742" sldId="267"/>
            <ac:spMk id="35" creationId="{8D71EDA1-87BF-4D5D-AB79-F346FD19278A}"/>
          </ac:spMkLst>
        </pc:spChg>
      </pc:sldChg>
      <pc:sldChg chg="addSp modSp mod setBg delDesignElem">
        <pc:chgData name="Stephen Fairhurst" userId="0642309d-36b7-46d0-ad44-c0c6a8618bac" providerId="ADAL" clId="{682E1D0D-24C8-4C33-99DF-B5DFF309389D}" dt="2021-07-07T16:06:37.820" v="3330"/>
        <pc:sldMkLst>
          <pc:docMk/>
          <pc:sldMk cId="2954768428" sldId="268"/>
        </pc:sldMkLst>
        <pc:spChg chg="mod">
          <ac:chgData name="Stephen Fairhurst" userId="0642309d-36b7-46d0-ad44-c0c6a8618bac" providerId="ADAL" clId="{682E1D0D-24C8-4C33-99DF-B5DFF309389D}" dt="2021-07-07T16:03:51.107" v="3249" actId="113"/>
          <ac:spMkLst>
            <pc:docMk/>
            <pc:sldMk cId="2954768428" sldId="268"/>
            <ac:spMk id="3" creationId="{0B7C8C8C-AC50-4752-B1F8-10AB8ECD2D41}"/>
          </ac:spMkLst>
        </pc:spChg>
        <pc:spChg chg="add">
          <ac:chgData name="Stephen Fairhurst" userId="0642309d-36b7-46d0-ad44-c0c6a8618bac" providerId="ADAL" clId="{682E1D0D-24C8-4C33-99DF-B5DFF309389D}" dt="2021-07-07T13:52:52.565" v="143" actId="26606"/>
          <ac:spMkLst>
            <pc:docMk/>
            <pc:sldMk cId="2954768428" sldId="268"/>
            <ac:spMk id="8" creationId="{09588DA8-065E-4F6F-8EFD-43104AB2E0CF}"/>
          </ac:spMkLst>
        </pc:spChg>
        <pc:spChg chg="add">
          <ac:chgData name="Stephen Fairhurst" userId="0642309d-36b7-46d0-ad44-c0c6a8618bac" providerId="ADAL" clId="{682E1D0D-24C8-4C33-99DF-B5DFF309389D}" dt="2021-07-07T13:52:52.565" v="143" actId="26606"/>
          <ac:spMkLst>
            <pc:docMk/>
            <pc:sldMk cId="2954768428" sldId="268"/>
            <ac:spMk id="10" creationId="{C4285719-470E-454C-AF62-8323075F1F5B}"/>
          </ac:spMkLst>
        </pc:spChg>
        <pc:spChg chg="add mod">
          <ac:chgData name="Stephen Fairhurst" userId="0642309d-36b7-46d0-ad44-c0c6a8618bac" providerId="ADAL" clId="{682E1D0D-24C8-4C33-99DF-B5DFF309389D}" dt="2021-07-07T16:06:37.820" v="3330"/>
          <ac:spMkLst>
            <pc:docMk/>
            <pc:sldMk cId="2954768428" sldId="268"/>
            <ac:spMk id="11" creationId="{5E398D2B-3130-4CE2-A5A5-D8C487242B25}"/>
          </ac:spMkLst>
        </pc:spChg>
        <pc:spChg chg="add">
          <ac:chgData name="Stephen Fairhurst" userId="0642309d-36b7-46d0-ad44-c0c6a8618bac" providerId="ADAL" clId="{682E1D0D-24C8-4C33-99DF-B5DFF309389D}" dt="2021-07-07T13:52:52.565" v="143" actId="26606"/>
          <ac:spMkLst>
            <pc:docMk/>
            <pc:sldMk cId="2954768428" sldId="268"/>
            <ac:spMk id="12" creationId="{CD9FE4EF-C4D8-49A0-B2FF-81D8DB7D8A24}"/>
          </ac:spMkLst>
        </pc:spChg>
        <pc:spChg chg="add">
          <ac:chgData name="Stephen Fairhurst" userId="0642309d-36b7-46d0-ad44-c0c6a8618bac" providerId="ADAL" clId="{682E1D0D-24C8-4C33-99DF-B5DFF309389D}" dt="2021-07-07T13:52:52.565" v="143" actId="26606"/>
          <ac:spMkLst>
            <pc:docMk/>
            <pc:sldMk cId="2954768428" sldId="268"/>
            <ac:spMk id="14" creationId="{4300840D-0A0B-4512-BACA-B439D5B9C57C}"/>
          </ac:spMkLst>
        </pc:spChg>
        <pc:spChg chg="add">
          <ac:chgData name="Stephen Fairhurst" userId="0642309d-36b7-46d0-ad44-c0c6a8618bac" providerId="ADAL" clId="{682E1D0D-24C8-4C33-99DF-B5DFF309389D}" dt="2021-07-07T13:52:52.565" v="143" actId="26606"/>
          <ac:spMkLst>
            <pc:docMk/>
            <pc:sldMk cId="2954768428" sldId="268"/>
            <ac:spMk id="16" creationId="{D2B78728-A580-49A7-84F9-6EF6F583ADE0}"/>
          </ac:spMkLst>
        </pc:spChg>
        <pc:spChg chg="add">
          <ac:chgData name="Stephen Fairhurst" userId="0642309d-36b7-46d0-ad44-c0c6a8618bac" providerId="ADAL" clId="{682E1D0D-24C8-4C33-99DF-B5DFF309389D}" dt="2021-07-07T13:52:52.565" v="143" actId="26606"/>
          <ac:spMkLst>
            <pc:docMk/>
            <pc:sldMk cId="2954768428" sldId="268"/>
            <ac:spMk id="18" creationId="{38FAA1A1-D861-433F-88FA-1E9D6FD31D11}"/>
          </ac:spMkLst>
        </pc:spChg>
        <pc:spChg chg="add">
          <ac:chgData name="Stephen Fairhurst" userId="0642309d-36b7-46d0-ad44-c0c6a8618bac" providerId="ADAL" clId="{682E1D0D-24C8-4C33-99DF-B5DFF309389D}" dt="2021-07-07T13:52:52.565" v="143" actId="26606"/>
          <ac:spMkLst>
            <pc:docMk/>
            <pc:sldMk cId="2954768428" sldId="268"/>
            <ac:spMk id="20" creationId="{8D71EDA1-87BF-4D5D-AB79-F346FD19278A}"/>
          </ac:spMkLst>
        </pc:spChg>
      </pc:sldChg>
      <pc:sldChg chg="addSp delSp modSp new del mod setBg">
        <pc:chgData name="Stephen Fairhurst" userId="0642309d-36b7-46d0-ad44-c0c6a8618bac" providerId="ADAL" clId="{682E1D0D-24C8-4C33-99DF-B5DFF309389D}" dt="2021-07-07T15:23:36.771" v="838" actId="47"/>
        <pc:sldMkLst>
          <pc:docMk/>
          <pc:sldMk cId="1322489834" sldId="269"/>
        </pc:sldMkLst>
        <pc:spChg chg="mod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2" creationId="{73E0F122-7F0D-4832-B215-08B646CBBA2B}"/>
          </ac:spMkLst>
        </pc:spChg>
        <pc:spChg chg="mod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3" creationId="{1C5FCEB0-BF30-4D71-83C6-1617DA6B2731}"/>
          </ac:spMkLst>
        </pc:spChg>
        <pc:spChg chg="add del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8" creationId="{1B15ED52-F352-441B-82BF-E0EA34836D08}"/>
          </ac:spMkLst>
        </pc:spChg>
        <pc:spChg chg="add del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10" creationId="{3B2E3793-BFE6-45A2-9B7B-E18844431C99}"/>
          </ac:spMkLst>
        </pc:spChg>
        <pc:spChg chg="add del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12" creationId="{BC4C4868-CB8F-4AF9-9CDB-8108F2C19B67}"/>
          </ac:spMkLst>
        </pc:spChg>
        <pc:spChg chg="add del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14" creationId="{375E0459-6403-40CD-989D-56A4407CA12E}"/>
          </ac:spMkLst>
        </pc:spChg>
        <pc:spChg chg="add del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16" creationId="{53E5B1A8-3AC9-4BD1-9BBC-78CA94F2D1BA}"/>
          </ac:spMkLst>
        </pc:spChg>
        <pc:spChg chg="add del">
          <ac:chgData name="Stephen Fairhurst" userId="0642309d-36b7-46d0-ad44-c0c6a8618bac" providerId="ADAL" clId="{682E1D0D-24C8-4C33-99DF-B5DFF309389D}" dt="2021-07-07T15:19:11.369" v="496" actId="26606"/>
          <ac:spMkLst>
            <pc:docMk/>
            <pc:sldMk cId="1322489834" sldId="269"/>
            <ac:spMk id="21" creationId="{3346177D-ADC4-4968-B747-5CFCD390B5B9}"/>
          </ac:spMkLst>
        </pc:spChg>
        <pc:spChg chg="add del">
          <ac:chgData name="Stephen Fairhurst" userId="0642309d-36b7-46d0-ad44-c0c6a8618bac" providerId="ADAL" clId="{682E1D0D-24C8-4C33-99DF-B5DFF309389D}" dt="2021-07-07T15:19:11.369" v="496" actId="26606"/>
          <ac:spMkLst>
            <pc:docMk/>
            <pc:sldMk cId="1322489834" sldId="269"/>
            <ac:spMk id="23" creationId="{0844A943-BF79-4FEA-ABB1-3BD54D236606}"/>
          </ac:spMkLst>
        </pc:spChg>
        <pc:spChg chg="add del">
          <ac:chgData name="Stephen Fairhurst" userId="0642309d-36b7-46d0-ad44-c0c6a8618bac" providerId="ADAL" clId="{682E1D0D-24C8-4C33-99DF-B5DFF309389D}" dt="2021-07-07T15:19:11.369" v="496" actId="26606"/>
          <ac:spMkLst>
            <pc:docMk/>
            <pc:sldMk cId="1322489834" sldId="269"/>
            <ac:spMk id="25" creationId="{6437CC72-F4A8-4DC3-AFAB-D22C482C8100}"/>
          </ac:spMkLst>
        </pc:spChg>
        <pc:spChg chg="add del">
          <ac:chgData name="Stephen Fairhurst" userId="0642309d-36b7-46d0-ad44-c0c6a8618bac" providerId="ADAL" clId="{682E1D0D-24C8-4C33-99DF-B5DFF309389D}" dt="2021-07-07T15:19:12.696" v="499" actId="26606"/>
          <ac:spMkLst>
            <pc:docMk/>
            <pc:sldMk cId="1322489834" sldId="269"/>
            <ac:spMk id="27" creationId="{D2B78728-A580-49A7-84F9-6EF6F583ADE0}"/>
          </ac:spMkLst>
        </pc:spChg>
        <pc:spChg chg="add del">
          <ac:chgData name="Stephen Fairhurst" userId="0642309d-36b7-46d0-ad44-c0c6a8618bac" providerId="ADAL" clId="{682E1D0D-24C8-4C33-99DF-B5DFF309389D}" dt="2021-07-07T15:19:12.696" v="499" actId="26606"/>
          <ac:spMkLst>
            <pc:docMk/>
            <pc:sldMk cId="1322489834" sldId="269"/>
            <ac:spMk id="28" creationId="{C4285719-470E-454C-AF62-8323075F1F5B}"/>
          </ac:spMkLst>
        </pc:spChg>
        <pc:spChg chg="add del">
          <ac:chgData name="Stephen Fairhurst" userId="0642309d-36b7-46d0-ad44-c0c6a8618bac" providerId="ADAL" clId="{682E1D0D-24C8-4C33-99DF-B5DFF309389D}" dt="2021-07-07T15:19:12.696" v="499" actId="26606"/>
          <ac:spMkLst>
            <pc:docMk/>
            <pc:sldMk cId="1322489834" sldId="269"/>
            <ac:spMk id="29" creationId="{38FAA1A1-D861-433F-88FA-1E9D6FD31D11}"/>
          </ac:spMkLst>
        </pc:spChg>
        <pc:spChg chg="add del">
          <ac:chgData name="Stephen Fairhurst" userId="0642309d-36b7-46d0-ad44-c0c6a8618bac" providerId="ADAL" clId="{682E1D0D-24C8-4C33-99DF-B5DFF309389D}" dt="2021-07-07T15:19:12.696" v="499" actId="26606"/>
          <ac:spMkLst>
            <pc:docMk/>
            <pc:sldMk cId="1322489834" sldId="269"/>
            <ac:spMk id="30" creationId="{CD9FE4EF-C4D8-49A0-B2FF-81D8DB7D8A24}"/>
          </ac:spMkLst>
        </pc:spChg>
        <pc:spChg chg="add del">
          <ac:chgData name="Stephen Fairhurst" userId="0642309d-36b7-46d0-ad44-c0c6a8618bac" providerId="ADAL" clId="{682E1D0D-24C8-4C33-99DF-B5DFF309389D}" dt="2021-07-07T15:19:12.696" v="499" actId="26606"/>
          <ac:spMkLst>
            <pc:docMk/>
            <pc:sldMk cId="1322489834" sldId="269"/>
            <ac:spMk id="31" creationId="{8D71EDA1-87BF-4D5D-AB79-F346FD19278A}"/>
          </ac:spMkLst>
        </pc:spChg>
        <pc:spChg chg="add del">
          <ac:chgData name="Stephen Fairhurst" userId="0642309d-36b7-46d0-ad44-c0c6a8618bac" providerId="ADAL" clId="{682E1D0D-24C8-4C33-99DF-B5DFF309389D}" dt="2021-07-07T15:19:12.696" v="499" actId="26606"/>
          <ac:spMkLst>
            <pc:docMk/>
            <pc:sldMk cId="1322489834" sldId="269"/>
            <ac:spMk id="32" creationId="{4300840D-0A0B-4512-BACA-B439D5B9C57C}"/>
          </ac:spMkLst>
        </pc:spChg>
        <pc:spChg chg="add del">
          <ac:chgData name="Stephen Fairhurst" userId="0642309d-36b7-46d0-ad44-c0c6a8618bac" providerId="ADAL" clId="{682E1D0D-24C8-4C33-99DF-B5DFF309389D}" dt="2021-07-07T15:19:14.813" v="502" actId="26606"/>
          <ac:spMkLst>
            <pc:docMk/>
            <pc:sldMk cId="1322489834" sldId="269"/>
            <ac:spMk id="34" creationId="{1A95671B-3CC6-4792-9114-B74FAEA224E6}"/>
          </ac:spMkLst>
        </pc:spChg>
        <pc:spChg chg="add del">
          <ac:chgData name="Stephen Fairhurst" userId="0642309d-36b7-46d0-ad44-c0c6a8618bac" providerId="ADAL" clId="{682E1D0D-24C8-4C33-99DF-B5DFF309389D}" dt="2021-07-07T15:19:18.822" v="505" actId="26606"/>
          <ac:spMkLst>
            <pc:docMk/>
            <pc:sldMk cId="1322489834" sldId="269"/>
            <ac:spMk id="36" creationId="{1B15ED52-F352-441B-82BF-E0EA34836D08}"/>
          </ac:spMkLst>
        </pc:spChg>
        <pc:spChg chg="add del">
          <ac:chgData name="Stephen Fairhurst" userId="0642309d-36b7-46d0-ad44-c0c6a8618bac" providerId="ADAL" clId="{682E1D0D-24C8-4C33-99DF-B5DFF309389D}" dt="2021-07-07T15:19:18.822" v="505" actId="26606"/>
          <ac:spMkLst>
            <pc:docMk/>
            <pc:sldMk cId="1322489834" sldId="269"/>
            <ac:spMk id="37" creationId="{61707E60-CEC9-4661-AA82-69242EB4BDC3}"/>
          </ac:spMkLst>
        </pc:spChg>
        <pc:spChg chg="add del">
          <ac:chgData name="Stephen Fairhurst" userId="0642309d-36b7-46d0-ad44-c0c6a8618bac" providerId="ADAL" clId="{682E1D0D-24C8-4C33-99DF-B5DFF309389D}" dt="2021-07-07T15:19:18.822" v="505" actId="26606"/>
          <ac:spMkLst>
            <pc:docMk/>
            <pc:sldMk cId="1322489834" sldId="269"/>
            <ac:spMk id="38" creationId="{8F035CD8-AE30-4146-96F2-036B0CE5E4F3}"/>
          </ac:spMkLst>
        </pc:spChg>
        <pc:spChg chg="add">
          <ac:chgData name="Stephen Fairhurst" userId="0642309d-36b7-46d0-ad44-c0c6a8618bac" providerId="ADAL" clId="{682E1D0D-24C8-4C33-99DF-B5DFF309389D}" dt="2021-07-07T15:19:18.834" v="506" actId="26606"/>
          <ac:spMkLst>
            <pc:docMk/>
            <pc:sldMk cId="1322489834" sldId="269"/>
            <ac:spMk id="40" creationId="{CEB41C5C-0F34-4DDA-9D7C-5E717F35F60C}"/>
          </ac:spMkLst>
        </pc:spChg>
        <pc:graphicFrameChg chg="add del mod">
          <ac:chgData name="Stephen Fairhurst" userId="0642309d-36b7-46d0-ad44-c0c6a8618bac" providerId="ADAL" clId="{682E1D0D-24C8-4C33-99DF-B5DFF309389D}" dt="2021-07-07T15:21:57.724" v="644" actId="21"/>
          <ac:graphicFrameMkLst>
            <pc:docMk/>
            <pc:sldMk cId="1322489834" sldId="269"/>
            <ac:graphicFrameMk id="9" creationId="{96E30C9D-E276-432E-B875-7E9BDC48CE87}"/>
          </ac:graphicFrameMkLst>
        </pc:graphicFrameChg>
        <pc:graphicFrameChg chg="add del mod">
          <ac:chgData name="Stephen Fairhurst" userId="0642309d-36b7-46d0-ad44-c0c6a8618bac" providerId="ADAL" clId="{682E1D0D-24C8-4C33-99DF-B5DFF309389D}" dt="2021-07-07T15:18:49.977" v="493" actId="21"/>
          <ac:graphicFrameMkLst>
            <pc:docMk/>
            <pc:sldMk cId="1322489834" sldId="269"/>
            <ac:graphicFrameMk id="11" creationId="{E0AB7668-833F-45C9-942E-DEF94D6E5315}"/>
          </ac:graphicFrameMkLst>
        </pc:graphicFrameChg>
        <pc:cxnChg chg="add">
          <ac:chgData name="Stephen Fairhurst" userId="0642309d-36b7-46d0-ad44-c0c6a8618bac" providerId="ADAL" clId="{682E1D0D-24C8-4C33-99DF-B5DFF309389D}" dt="2021-07-07T15:19:18.834" v="506" actId="26606"/>
          <ac:cxnSpMkLst>
            <pc:docMk/>
            <pc:sldMk cId="1322489834" sldId="269"/>
            <ac:cxnSpMk id="41" creationId="{57E1E5E6-F385-4E9C-B201-BA5BDE5CAD52}"/>
          </ac:cxnSpMkLst>
        </pc:cxnChg>
      </pc:sldChg>
      <pc:sldChg chg="addSp delSp modSp add mod">
        <pc:chgData name="Stephen Fairhurst" userId="0642309d-36b7-46d0-ad44-c0c6a8618bac" providerId="ADAL" clId="{682E1D0D-24C8-4C33-99DF-B5DFF309389D}" dt="2021-07-07T15:23:59.618" v="877" actId="20577"/>
        <pc:sldMkLst>
          <pc:docMk/>
          <pc:sldMk cId="3239722745" sldId="270"/>
        </pc:sldMkLst>
        <pc:spChg chg="mod">
          <ac:chgData name="Stephen Fairhurst" userId="0642309d-36b7-46d0-ad44-c0c6a8618bac" providerId="ADAL" clId="{682E1D0D-24C8-4C33-99DF-B5DFF309389D}" dt="2021-07-07T15:23:59.618" v="877" actId="20577"/>
          <ac:spMkLst>
            <pc:docMk/>
            <pc:sldMk cId="3239722745" sldId="270"/>
            <ac:spMk id="3" creationId="{1C5FCEB0-BF30-4D71-83C6-1617DA6B2731}"/>
          </ac:spMkLst>
        </pc:spChg>
        <pc:spChg chg="del">
          <ac:chgData name="Stephen Fairhurst" userId="0642309d-36b7-46d0-ad44-c0c6a8618bac" providerId="ADAL" clId="{682E1D0D-24C8-4C33-99DF-B5DFF309389D}" dt="2021-07-07T15:19:34.549" v="512" actId="26606"/>
          <ac:spMkLst>
            <pc:docMk/>
            <pc:sldMk cId="3239722745" sldId="270"/>
            <ac:spMk id="40" creationId="{CEB41C5C-0F34-4DDA-9D7C-5E717F35F60C}"/>
          </ac:spMkLst>
        </pc:spChg>
        <pc:spChg chg="add">
          <ac:chgData name="Stephen Fairhurst" userId="0642309d-36b7-46d0-ad44-c0c6a8618bac" providerId="ADAL" clId="{682E1D0D-24C8-4C33-99DF-B5DFF309389D}" dt="2021-07-07T15:19:34.549" v="512" actId="26606"/>
          <ac:spMkLst>
            <pc:docMk/>
            <pc:sldMk cId="3239722745" sldId="270"/>
            <ac:spMk id="46" creationId="{CEB41C5C-0F34-4DDA-9D7C-5E717F35F60C}"/>
          </ac:spMkLst>
        </pc:spChg>
        <pc:graphicFrameChg chg="add mod">
          <ac:chgData name="Stephen Fairhurst" userId="0642309d-36b7-46d0-ad44-c0c6a8618bac" providerId="ADAL" clId="{682E1D0D-24C8-4C33-99DF-B5DFF309389D}" dt="2021-07-07T15:22:36.720" v="652" actId="207"/>
          <ac:graphicFrameMkLst>
            <pc:docMk/>
            <pc:sldMk cId="3239722745" sldId="270"/>
            <ac:graphicFrameMk id="7" creationId="{02040A75-CCC0-43B5-A9DA-EFB722984C55}"/>
          </ac:graphicFrameMkLst>
        </pc:graphicFrameChg>
        <pc:graphicFrameChg chg="del mod">
          <ac:chgData name="Stephen Fairhurst" userId="0642309d-36b7-46d0-ad44-c0c6a8618bac" providerId="ADAL" clId="{682E1D0D-24C8-4C33-99DF-B5DFF309389D}" dt="2021-07-07T15:19:32.123" v="511" actId="478"/>
          <ac:graphicFrameMkLst>
            <pc:docMk/>
            <pc:sldMk cId="3239722745" sldId="270"/>
            <ac:graphicFrameMk id="9" creationId="{96E30C9D-E276-432E-B875-7E9BDC48CE87}"/>
          </ac:graphicFrameMkLst>
        </pc:graphicFrameChg>
        <pc:graphicFrameChg chg="add mod">
          <ac:chgData name="Stephen Fairhurst" userId="0642309d-36b7-46d0-ad44-c0c6a8618bac" providerId="ADAL" clId="{682E1D0D-24C8-4C33-99DF-B5DFF309389D}" dt="2021-07-07T15:22:30.807" v="651" actId="207"/>
          <ac:graphicFrameMkLst>
            <pc:docMk/>
            <pc:sldMk cId="3239722745" sldId="270"/>
            <ac:graphicFrameMk id="10" creationId="{3DA742BC-7A2A-4EA9-A4AF-88DD23DCD28A}"/>
          </ac:graphicFrameMkLst>
        </pc:graphicFrameChg>
        <pc:cxnChg chg="del">
          <ac:chgData name="Stephen Fairhurst" userId="0642309d-36b7-46d0-ad44-c0c6a8618bac" providerId="ADAL" clId="{682E1D0D-24C8-4C33-99DF-B5DFF309389D}" dt="2021-07-07T15:19:34.549" v="512" actId="26606"/>
          <ac:cxnSpMkLst>
            <pc:docMk/>
            <pc:sldMk cId="3239722745" sldId="270"/>
            <ac:cxnSpMk id="41" creationId="{57E1E5E6-F385-4E9C-B201-BA5BDE5CAD52}"/>
          </ac:cxnSpMkLst>
        </pc:cxnChg>
        <pc:cxnChg chg="add">
          <ac:chgData name="Stephen Fairhurst" userId="0642309d-36b7-46d0-ad44-c0c6a8618bac" providerId="ADAL" clId="{682E1D0D-24C8-4C33-99DF-B5DFF309389D}" dt="2021-07-07T15:19:34.549" v="512" actId="26606"/>
          <ac:cxnSpMkLst>
            <pc:docMk/>
            <pc:sldMk cId="3239722745" sldId="270"/>
            <ac:cxnSpMk id="48" creationId="{57E1E5E6-F385-4E9C-B201-BA5BDE5CAD52}"/>
          </ac:cxnSpMkLst>
        </pc:cxnChg>
      </pc:sldChg>
      <pc:sldChg chg="addSp delSp modSp new mod setBg">
        <pc:chgData name="Stephen Fairhurst" userId="0642309d-36b7-46d0-ad44-c0c6a8618bac" providerId="ADAL" clId="{682E1D0D-24C8-4C33-99DF-B5DFF309389D}" dt="2021-07-07T16:22:36.751" v="3993" actId="1076"/>
        <pc:sldMkLst>
          <pc:docMk/>
          <pc:sldMk cId="3105107005" sldId="271"/>
        </pc:sldMkLst>
        <pc:spChg chg="mod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2" creationId="{6E46E859-E341-477E-85C8-B28F43989BE2}"/>
          </ac:spMkLst>
        </pc:spChg>
        <pc:spChg chg="mod">
          <ac:chgData name="Stephen Fairhurst" userId="0642309d-36b7-46d0-ad44-c0c6a8618bac" providerId="ADAL" clId="{682E1D0D-24C8-4C33-99DF-B5DFF309389D}" dt="2021-07-07T16:22:36.751" v="3993" actId="1076"/>
          <ac:spMkLst>
            <pc:docMk/>
            <pc:sldMk cId="3105107005" sldId="271"/>
            <ac:spMk id="3" creationId="{EF562DB9-9790-41B3-8586-F2EC6C052278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8" creationId="{1B15ED52-F352-441B-82BF-E0EA34836D08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10" creationId="{3B2E3793-BFE6-45A2-9B7B-E18844431C99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12" creationId="{BC4C4868-CB8F-4AF9-9CDB-8108F2C19B67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14" creationId="{375E0459-6403-40CD-989D-56A4407CA12E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16" creationId="{53E5B1A8-3AC9-4BD1-9BBC-78CA94F2D1BA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21" creationId="{09588DA8-065E-4F6F-8EFD-43104AB2E0CF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23" creationId="{C4285719-470E-454C-AF62-8323075F1F5B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25" creationId="{CD9FE4EF-C4D8-49A0-B2FF-81D8DB7D8A24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27" creationId="{4300840D-0A0B-4512-BACA-B439D5B9C57C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29" creationId="{D2B78728-A580-49A7-84F9-6EF6F583ADE0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31" creationId="{38FAA1A1-D861-433F-88FA-1E9D6FD31D11}"/>
          </ac:spMkLst>
        </pc:spChg>
        <pc:spChg chg="add del">
          <ac:chgData name="Stephen Fairhurst" userId="0642309d-36b7-46d0-ad44-c0c6a8618bac" providerId="ADAL" clId="{682E1D0D-24C8-4C33-99DF-B5DFF309389D}" dt="2021-07-07T16:22:29.427" v="3992" actId="26606"/>
          <ac:spMkLst>
            <pc:docMk/>
            <pc:sldMk cId="3105107005" sldId="271"/>
            <ac:spMk id="33" creationId="{8D71EDA1-87BF-4D5D-AB79-F346FD19278A}"/>
          </ac:spMkLst>
        </pc:spChg>
      </pc:sldChg>
      <pc:sldChg chg="new del">
        <pc:chgData name="Stephen Fairhurst" userId="0642309d-36b7-46d0-ad44-c0c6a8618bac" providerId="ADAL" clId="{682E1D0D-24C8-4C33-99DF-B5DFF309389D}" dt="2021-07-07T15:26:52.566" v="1210" actId="47"/>
        <pc:sldMkLst>
          <pc:docMk/>
          <pc:sldMk cId="1142814740" sldId="272"/>
        </pc:sldMkLst>
      </pc:sldChg>
      <pc:sldChg chg="addSp delSp modSp add del mod">
        <pc:chgData name="Stephen Fairhurst" userId="0642309d-36b7-46d0-ad44-c0c6a8618bac" providerId="ADAL" clId="{682E1D0D-24C8-4C33-99DF-B5DFF309389D}" dt="2021-07-07T15:42:20.295" v="2604" actId="20577"/>
        <pc:sldMkLst>
          <pc:docMk/>
          <pc:sldMk cId="4023042321" sldId="273"/>
        </pc:sldMkLst>
        <pc:spChg chg="mod">
          <ac:chgData name="Stephen Fairhurst" userId="0642309d-36b7-46d0-ad44-c0c6a8618bac" providerId="ADAL" clId="{682E1D0D-24C8-4C33-99DF-B5DFF309389D}" dt="2021-07-07T15:40:21.056" v="2477" actId="26606"/>
          <ac:spMkLst>
            <pc:docMk/>
            <pc:sldMk cId="4023042321" sldId="273"/>
            <ac:spMk id="2" creationId="{5471C6B3-DAC1-4EFB-8FEF-7063F8B090A5}"/>
          </ac:spMkLst>
        </pc:spChg>
        <pc:spChg chg="mod">
          <ac:chgData name="Stephen Fairhurst" userId="0642309d-36b7-46d0-ad44-c0c6a8618bac" providerId="ADAL" clId="{682E1D0D-24C8-4C33-99DF-B5DFF309389D}" dt="2021-07-07T15:42:20.295" v="2604" actId="20577"/>
          <ac:spMkLst>
            <pc:docMk/>
            <pc:sldMk cId="4023042321" sldId="273"/>
            <ac:spMk id="3" creationId="{802A1A31-4C91-47DE-8FAA-EC2CD5D2AF36}"/>
          </ac:spMkLst>
        </pc:spChg>
        <pc:spChg chg="add mod">
          <ac:chgData name="Stephen Fairhurst" userId="0642309d-36b7-46d0-ad44-c0c6a8618bac" providerId="ADAL" clId="{682E1D0D-24C8-4C33-99DF-B5DFF309389D}" dt="2021-07-07T15:41:45.783" v="2548" actId="208"/>
          <ac:spMkLst>
            <pc:docMk/>
            <pc:sldMk cId="4023042321" sldId="273"/>
            <ac:spMk id="9" creationId="{02B45C4D-D7A1-4986-B67F-09696AD442CB}"/>
          </ac:spMkLst>
        </pc:spChg>
        <pc:spChg chg="add mod">
          <ac:chgData name="Stephen Fairhurst" userId="0642309d-36b7-46d0-ad44-c0c6a8618bac" providerId="ADAL" clId="{682E1D0D-24C8-4C33-99DF-B5DFF309389D}" dt="2021-07-07T15:41:54.024" v="2553" actId="1076"/>
          <ac:spMkLst>
            <pc:docMk/>
            <pc:sldMk cId="4023042321" sldId="273"/>
            <ac:spMk id="10" creationId="{A40238C0-9B69-41DC-8626-26205F94CFD3}"/>
          </ac:spMkLst>
        </pc:spChg>
        <pc:spChg chg="add">
          <ac:chgData name="Stephen Fairhurst" userId="0642309d-36b7-46d0-ad44-c0c6a8618bac" providerId="ADAL" clId="{682E1D0D-24C8-4C33-99DF-B5DFF309389D}" dt="2021-07-07T15:40:21.056" v="2477" actId="26606"/>
          <ac:spMkLst>
            <pc:docMk/>
            <pc:sldMk cId="4023042321" sldId="273"/>
            <ac:spMk id="11" creationId="{A8384FB5-9ADC-4DDC-881B-597D56F5B15D}"/>
          </ac:spMkLst>
        </pc:spChg>
        <pc:spChg chg="add">
          <ac:chgData name="Stephen Fairhurst" userId="0642309d-36b7-46d0-ad44-c0c6a8618bac" providerId="ADAL" clId="{682E1D0D-24C8-4C33-99DF-B5DFF309389D}" dt="2021-07-07T15:40:21.056" v="2477" actId="26606"/>
          <ac:spMkLst>
            <pc:docMk/>
            <pc:sldMk cId="4023042321" sldId="273"/>
            <ac:spMk id="13" creationId="{1199E1B1-A8C0-4FE8-A5A8-1CB41D69F857}"/>
          </ac:spMkLst>
        </pc:spChg>
        <pc:spChg chg="add">
          <ac:chgData name="Stephen Fairhurst" userId="0642309d-36b7-46d0-ad44-c0c6a8618bac" providerId="ADAL" clId="{682E1D0D-24C8-4C33-99DF-B5DFF309389D}" dt="2021-07-07T15:40:21.056" v="2477" actId="26606"/>
          <ac:spMkLst>
            <pc:docMk/>
            <pc:sldMk cId="4023042321" sldId="273"/>
            <ac:spMk id="15" creationId="{84A8DE83-DE75-4B41-9DB4-A7EC0B0DEC0B}"/>
          </ac:spMkLst>
        </pc:spChg>
        <pc:spChg chg="add">
          <ac:chgData name="Stephen Fairhurst" userId="0642309d-36b7-46d0-ad44-c0c6a8618bac" providerId="ADAL" clId="{682E1D0D-24C8-4C33-99DF-B5DFF309389D}" dt="2021-07-07T15:40:21.056" v="2477" actId="26606"/>
          <ac:spMkLst>
            <pc:docMk/>
            <pc:sldMk cId="4023042321" sldId="273"/>
            <ac:spMk id="17" creationId="{A7009A0A-BEF5-4EAC-AF15-E4F9F002E239}"/>
          </ac:spMkLst>
        </pc:spChg>
        <pc:picChg chg="del">
          <ac:chgData name="Stephen Fairhurst" userId="0642309d-36b7-46d0-ad44-c0c6a8618bac" providerId="ADAL" clId="{682E1D0D-24C8-4C33-99DF-B5DFF309389D}" dt="2021-07-07T15:27:30.565" v="1213" actId="478"/>
          <ac:picMkLst>
            <pc:docMk/>
            <pc:sldMk cId="4023042321" sldId="273"/>
            <ac:picMk id="4" creationId="{17F06C83-E5AA-4FFD-9E6F-76421FAB9DA1}"/>
          </ac:picMkLst>
        </pc:picChg>
        <pc:picChg chg="add mod">
          <ac:chgData name="Stephen Fairhurst" userId="0642309d-36b7-46d0-ad44-c0c6a8618bac" providerId="ADAL" clId="{682E1D0D-24C8-4C33-99DF-B5DFF309389D}" dt="2021-07-07T15:40:21.056" v="2477" actId="26606"/>
          <ac:picMkLst>
            <pc:docMk/>
            <pc:sldMk cId="4023042321" sldId="273"/>
            <ac:picMk id="6" creationId="{87B42513-FD2A-4D4A-A169-E0EB6B289020}"/>
          </ac:picMkLst>
        </pc:picChg>
      </pc:sldChg>
      <pc:sldChg chg="addSp modSp new mod ord setBg">
        <pc:chgData name="Stephen Fairhurst" userId="0642309d-36b7-46d0-ad44-c0c6a8618bac" providerId="ADAL" clId="{682E1D0D-24C8-4C33-99DF-B5DFF309389D}" dt="2021-07-07T16:21:58.251" v="3990"/>
        <pc:sldMkLst>
          <pc:docMk/>
          <pc:sldMk cId="2209152308" sldId="274"/>
        </pc:sldMkLst>
        <pc:spChg chg="mo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2" creationId="{70BF0ECF-29ED-4D45-9AD6-29A69F4AC618}"/>
          </ac:spMkLst>
        </pc:spChg>
        <pc:spChg chg="mod">
          <ac:chgData name="Stephen Fairhurst" userId="0642309d-36b7-46d0-ad44-c0c6a8618bac" providerId="ADAL" clId="{682E1D0D-24C8-4C33-99DF-B5DFF309389D}" dt="2021-07-07T16:16:00.023" v="3850" actId="255"/>
          <ac:spMkLst>
            <pc:docMk/>
            <pc:sldMk cId="2209152308" sldId="274"/>
            <ac:spMk id="3" creationId="{5C211D82-4667-42EF-8332-98450C8CA385}"/>
          </ac:spMkLst>
        </pc:spChg>
        <pc:spChg chg="ad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8" creationId="{09588DA8-065E-4F6F-8EFD-43104AB2E0CF}"/>
          </ac:spMkLst>
        </pc:spChg>
        <pc:spChg chg="ad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10" creationId="{C4285719-470E-454C-AF62-8323075F1F5B}"/>
          </ac:spMkLst>
        </pc:spChg>
        <pc:spChg chg="ad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12" creationId="{CD9FE4EF-C4D8-49A0-B2FF-81D8DB7D8A24}"/>
          </ac:spMkLst>
        </pc:spChg>
        <pc:spChg chg="ad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14" creationId="{4300840D-0A0B-4512-BACA-B439D5B9C57C}"/>
          </ac:spMkLst>
        </pc:spChg>
        <pc:spChg chg="ad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16" creationId="{D2B78728-A580-49A7-84F9-6EF6F583ADE0}"/>
          </ac:spMkLst>
        </pc:spChg>
        <pc:spChg chg="ad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18" creationId="{38FAA1A1-D861-433F-88FA-1E9D6FD31D11}"/>
          </ac:spMkLst>
        </pc:spChg>
        <pc:spChg chg="add">
          <ac:chgData name="Stephen Fairhurst" userId="0642309d-36b7-46d0-ad44-c0c6a8618bac" providerId="ADAL" clId="{682E1D0D-24C8-4C33-99DF-B5DFF309389D}" dt="2021-07-07T15:37:02.375" v="2266" actId="26606"/>
          <ac:spMkLst>
            <pc:docMk/>
            <pc:sldMk cId="2209152308" sldId="274"/>
            <ac:spMk id="20" creationId="{8D71EDA1-87BF-4D5D-AB79-F346FD19278A}"/>
          </ac:spMkLst>
        </pc:spChg>
      </pc:sldChg>
      <pc:sldChg chg="modSp add mod">
        <pc:chgData name="Stephen Fairhurst" userId="0642309d-36b7-46d0-ad44-c0c6a8618bac" providerId="ADAL" clId="{682E1D0D-24C8-4C33-99DF-B5DFF309389D}" dt="2021-07-07T16:19:14.361" v="3920" actId="27636"/>
        <pc:sldMkLst>
          <pc:docMk/>
          <pc:sldMk cId="3583134225" sldId="275"/>
        </pc:sldMkLst>
        <pc:spChg chg="mod">
          <ac:chgData name="Stephen Fairhurst" userId="0642309d-36b7-46d0-ad44-c0c6a8618bac" providerId="ADAL" clId="{682E1D0D-24C8-4C33-99DF-B5DFF309389D}" dt="2021-07-07T16:19:14.361" v="3920" actId="27636"/>
          <ac:spMkLst>
            <pc:docMk/>
            <pc:sldMk cId="3583134225" sldId="275"/>
            <ac:spMk id="3" creationId="{0B7C8C8C-AC50-4752-B1F8-10AB8ECD2D41}"/>
          </ac:spMkLst>
        </pc:spChg>
      </pc:sldChg>
      <pc:sldChg chg="addSp modSp add mod">
        <pc:chgData name="Stephen Fairhurst" userId="0642309d-36b7-46d0-ad44-c0c6a8618bac" providerId="ADAL" clId="{682E1D0D-24C8-4C33-99DF-B5DFF309389D}" dt="2021-07-07T16:24:45.320" v="4044" actId="20577"/>
        <pc:sldMkLst>
          <pc:docMk/>
          <pc:sldMk cId="2554360163" sldId="276"/>
        </pc:sldMkLst>
        <pc:spChg chg="mod">
          <ac:chgData name="Stephen Fairhurst" userId="0642309d-36b7-46d0-ad44-c0c6a8618bac" providerId="ADAL" clId="{682E1D0D-24C8-4C33-99DF-B5DFF309389D}" dt="2021-07-07T16:24:45.320" v="4044" actId="20577"/>
          <ac:spMkLst>
            <pc:docMk/>
            <pc:sldMk cId="2554360163" sldId="276"/>
            <ac:spMk id="3" creationId="{C801648D-1CCC-480C-AA75-48640F880593}"/>
          </ac:spMkLst>
        </pc:spChg>
        <pc:spChg chg="add mod">
          <ac:chgData name="Stephen Fairhurst" userId="0642309d-36b7-46d0-ad44-c0c6a8618bac" providerId="ADAL" clId="{682E1D0D-24C8-4C33-99DF-B5DFF309389D}" dt="2021-07-07T16:11:21.852" v="3529"/>
          <ac:spMkLst>
            <pc:docMk/>
            <pc:sldMk cId="2554360163" sldId="276"/>
            <ac:spMk id="11" creationId="{1A59E0A0-521E-4286-9FF8-E8543D44C9EF}"/>
          </ac:spMkLst>
        </pc:spChg>
      </pc:sldChg>
      <pc:sldChg chg="addSp delSp modSp new mod setBg">
        <pc:chgData name="Stephen Fairhurst" userId="0642309d-36b7-46d0-ad44-c0c6a8618bac" providerId="ADAL" clId="{682E1D0D-24C8-4C33-99DF-B5DFF309389D}" dt="2021-07-07T16:21:42.945" v="3988" actId="14100"/>
        <pc:sldMkLst>
          <pc:docMk/>
          <pc:sldMk cId="3746087450" sldId="277"/>
        </pc:sldMkLst>
        <pc:spChg chg="mod">
          <ac:chgData name="Stephen Fairhurst" userId="0642309d-36b7-46d0-ad44-c0c6a8618bac" providerId="ADAL" clId="{682E1D0D-24C8-4C33-99DF-B5DFF309389D}" dt="2021-07-07T16:20:40.154" v="3942" actId="26606"/>
          <ac:spMkLst>
            <pc:docMk/>
            <pc:sldMk cId="3746087450" sldId="277"/>
            <ac:spMk id="2" creationId="{17BE913F-13E8-47CE-844C-784A56B88058}"/>
          </ac:spMkLst>
        </pc:spChg>
        <pc:spChg chg="del">
          <ac:chgData name="Stephen Fairhurst" userId="0642309d-36b7-46d0-ad44-c0c6a8618bac" providerId="ADAL" clId="{682E1D0D-24C8-4C33-99DF-B5DFF309389D}" dt="2021-07-07T16:20:26.944" v="3922" actId="478"/>
          <ac:spMkLst>
            <pc:docMk/>
            <pc:sldMk cId="3746087450" sldId="277"/>
            <ac:spMk id="3" creationId="{70159755-BA3F-4C45-ADB8-2478348955C3}"/>
          </ac:spMkLst>
        </pc:spChg>
        <pc:spChg chg="add del">
          <ac:chgData name="Stephen Fairhurst" userId="0642309d-36b7-46d0-ad44-c0c6a8618bac" providerId="ADAL" clId="{682E1D0D-24C8-4C33-99DF-B5DFF309389D}" dt="2021-07-07T16:21:16.292" v="3947" actId="478"/>
          <ac:spMkLst>
            <pc:docMk/>
            <pc:sldMk cId="3746087450" sldId="277"/>
            <ac:spMk id="6" creationId="{168A157E-09E7-4E79-A1D5-9EF27543CDFA}"/>
          </ac:spMkLst>
        </pc:spChg>
        <pc:spChg chg="add mod">
          <ac:chgData name="Stephen Fairhurst" userId="0642309d-36b7-46d0-ad44-c0c6a8618bac" providerId="ADAL" clId="{682E1D0D-24C8-4C33-99DF-B5DFF309389D}" dt="2021-07-07T16:21:42.945" v="3988" actId="14100"/>
          <ac:spMkLst>
            <pc:docMk/>
            <pc:sldMk cId="3746087450" sldId="277"/>
            <ac:spMk id="7" creationId="{C3E6FE3B-E497-464E-929D-25A05B2C51B0}"/>
          </ac:spMkLst>
        </pc:spChg>
        <pc:spChg chg="add">
          <ac:chgData name="Stephen Fairhurst" userId="0642309d-36b7-46d0-ad44-c0c6a8618bac" providerId="ADAL" clId="{682E1D0D-24C8-4C33-99DF-B5DFF309389D}" dt="2021-07-07T16:20:40.154" v="3942" actId="26606"/>
          <ac:spMkLst>
            <pc:docMk/>
            <pc:sldMk cId="3746087450" sldId="277"/>
            <ac:spMk id="10" creationId="{A8384FB5-9ADC-4DDC-881B-597D56F5B15D}"/>
          </ac:spMkLst>
        </pc:spChg>
        <pc:spChg chg="add">
          <ac:chgData name="Stephen Fairhurst" userId="0642309d-36b7-46d0-ad44-c0c6a8618bac" providerId="ADAL" clId="{682E1D0D-24C8-4C33-99DF-B5DFF309389D}" dt="2021-07-07T16:20:40.154" v="3942" actId="26606"/>
          <ac:spMkLst>
            <pc:docMk/>
            <pc:sldMk cId="3746087450" sldId="277"/>
            <ac:spMk id="12" creationId="{91E5A9A7-95C6-4F4F-B00E-C82E07FE62EF}"/>
          </ac:spMkLst>
        </pc:spChg>
        <pc:spChg chg="add">
          <ac:chgData name="Stephen Fairhurst" userId="0642309d-36b7-46d0-ad44-c0c6a8618bac" providerId="ADAL" clId="{682E1D0D-24C8-4C33-99DF-B5DFF309389D}" dt="2021-07-07T16:20:40.154" v="3942" actId="26606"/>
          <ac:spMkLst>
            <pc:docMk/>
            <pc:sldMk cId="3746087450" sldId="277"/>
            <ac:spMk id="14" creationId="{D07DD2DE-F619-49DD-B5E7-03A290FF4ED1}"/>
          </ac:spMkLst>
        </pc:spChg>
        <pc:spChg chg="add">
          <ac:chgData name="Stephen Fairhurst" userId="0642309d-36b7-46d0-ad44-c0c6a8618bac" providerId="ADAL" clId="{682E1D0D-24C8-4C33-99DF-B5DFF309389D}" dt="2021-07-07T16:20:40.154" v="3942" actId="26606"/>
          <ac:spMkLst>
            <pc:docMk/>
            <pc:sldMk cId="3746087450" sldId="277"/>
            <ac:spMk id="16" creationId="{85149191-5F60-4A28-AAFF-039F96B0F3EC}"/>
          </ac:spMkLst>
        </pc:spChg>
        <pc:spChg chg="add">
          <ac:chgData name="Stephen Fairhurst" userId="0642309d-36b7-46d0-ad44-c0c6a8618bac" providerId="ADAL" clId="{682E1D0D-24C8-4C33-99DF-B5DFF309389D}" dt="2021-07-07T16:20:40.154" v="3942" actId="26606"/>
          <ac:spMkLst>
            <pc:docMk/>
            <pc:sldMk cId="3746087450" sldId="277"/>
            <ac:spMk id="18" creationId="{F8260ED5-17F7-4158-B241-D51DD4CF1B7E}"/>
          </ac:spMkLst>
        </pc:spChg>
        <pc:picChg chg="add mod">
          <ac:chgData name="Stephen Fairhurst" userId="0642309d-36b7-46d0-ad44-c0c6a8618bac" providerId="ADAL" clId="{682E1D0D-24C8-4C33-99DF-B5DFF309389D}" dt="2021-07-07T16:20:47.077" v="3945" actId="1076"/>
          <ac:picMkLst>
            <pc:docMk/>
            <pc:sldMk cId="3746087450" sldId="277"/>
            <ac:picMk id="5" creationId="{B051E0BB-2D49-4767-B64F-5D2DA5AFDD0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stfc365.sharepoint.com/sites/PAAP9/Shared%20Documents/General/Roadmap/Community%20Input/Individual%20response%20survey%20results%202021/Particle%20Astrophysics%20Roadmap%20Questionnaire%20-%20Individual%20Responses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r>
              <a:rPr lang="en-GB">
                <a:solidFill>
                  <a:schemeClr val="bg1"/>
                </a:solidFill>
              </a:rPr>
              <a:t>Primary Science Field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 2'!$A$4:$A$8</c:f>
              <c:strCache>
                <c:ptCount val="5"/>
                <c:pt idx="0">
                  <c:v>Dark Matter (DM)</c:v>
                </c:pt>
                <c:pt idx="1">
                  <c:v>Gravitational waves (GW)</c:v>
                </c:pt>
                <c:pt idx="2">
                  <c:v>Neutrinos (Neu)</c:v>
                </c:pt>
                <c:pt idx="3">
                  <c:v>Very High Energy Gama Rays (VHE)</c:v>
                </c:pt>
                <c:pt idx="4">
                  <c:v>Cosmic Microwave Background (CMB)</c:v>
                </c:pt>
              </c:strCache>
            </c:strRef>
          </c:cat>
          <c:val>
            <c:numRef>
              <c:f>'Question 2'!$B$4:$B$8</c:f>
              <c:numCache>
                <c:formatCode>0.00%</c:formatCode>
                <c:ptCount val="5"/>
                <c:pt idx="0">
                  <c:v>0.27660000000000001</c:v>
                </c:pt>
                <c:pt idx="1">
                  <c:v>0.61699999999999999</c:v>
                </c:pt>
                <c:pt idx="2">
                  <c:v>3.1899999999999998E-2</c:v>
                </c:pt>
                <c:pt idx="3">
                  <c:v>3.1899999999999998E-2</c:v>
                </c:pt>
                <c:pt idx="4">
                  <c:v>4.2599999999999999E-2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D-4FFA-AE9A-2421667B28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r>
              <a:rPr lang="en-GB">
                <a:solidFill>
                  <a:schemeClr val="bg1"/>
                </a:solidFill>
              </a:rPr>
              <a:t>Career Stage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15384689186285"/>
          <c:y val="0.17535178618899686"/>
          <c:w val="0.85185623663032273"/>
          <c:h val="0.35898822220995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'Question 3'!$A$4:$A$10</c:f>
              <c:strCache>
                <c:ptCount val="7"/>
                <c:pt idx="0">
                  <c:v>PhD Student</c:v>
                </c:pt>
                <c:pt idx="1">
                  <c:v>Laboratory Technician</c:v>
                </c:pt>
                <c:pt idx="2">
                  <c:v>Post-doctoral Researcher</c:v>
                </c:pt>
                <c:pt idx="3">
                  <c:v>Research Software Engineer</c:v>
                </c:pt>
                <c:pt idx="4">
                  <c:v>Early Career Academic</c:v>
                </c:pt>
                <c:pt idx="5">
                  <c:v>Established Career Academic</c:v>
                </c:pt>
                <c:pt idx="6">
                  <c:v>Other (please specify)</c:v>
                </c:pt>
              </c:strCache>
            </c:strRef>
          </c:cat>
          <c:val>
            <c:numRef>
              <c:f>'Question 3'!$B$4:$B$10</c:f>
              <c:numCache>
                <c:formatCode>0.00%</c:formatCode>
                <c:ptCount val="7"/>
                <c:pt idx="0">
                  <c:v>0.15959999999999999</c:v>
                </c:pt>
                <c:pt idx="1">
                  <c:v>1.06E-2</c:v>
                </c:pt>
                <c:pt idx="2">
                  <c:v>0.18090000000000001</c:v>
                </c:pt>
                <c:pt idx="3">
                  <c:v>1.06E-2</c:v>
                </c:pt>
                <c:pt idx="4">
                  <c:v>0.13830000000000001</c:v>
                </c:pt>
                <c:pt idx="5">
                  <c:v>0.43619999999999998</c:v>
                </c:pt>
                <c:pt idx="6">
                  <c:v>7.4499999999999997E-2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A-4CA9-B226-6A56D70876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ph.liv.ac.uk/event/222/attachments/641/806/2019%20Dark%20Matter%20Strategic%20Review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ph.liv.ac.uk/event/222/attachments/641/806/2019%20Dark%20Matter%20Strategic%20Review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fc.ukri.org/research/science-challeng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  <a:cs typeface="Calibri Light"/>
              </a:rPr>
              <a:t>Particle Astrophysics </a:t>
            </a:r>
            <a:br>
              <a:rPr lang="en-US" sz="4800">
                <a:solidFill>
                  <a:srgbClr val="FFFFFF"/>
                </a:solidFill>
                <a:cs typeface="Calibri Light"/>
              </a:rPr>
            </a:br>
            <a:r>
              <a:rPr lang="en-US" sz="4800">
                <a:solidFill>
                  <a:srgbClr val="FFFFFF"/>
                </a:solidFill>
                <a:cs typeface="Calibri Light"/>
              </a:rPr>
              <a:t>Roadmap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PAAP: Stephen Fairhurst, Sergey Burdin, Ed </a:t>
            </a:r>
            <a:r>
              <a:rPr lang="en-US" err="1"/>
              <a:t>Daw</a:t>
            </a:r>
            <a:r>
              <a:rPr lang="en-US"/>
              <a:t>, </a:t>
            </a:r>
            <a:br>
              <a:rPr lang="en-US"/>
            </a:br>
            <a:r>
              <a:rPr lang="en-US"/>
              <a:t>Laura </a:t>
            </a:r>
            <a:r>
              <a:rPr lang="en-US" err="1"/>
              <a:t>Kormos</a:t>
            </a:r>
            <a:r>
              <a:rPr lang="en-US"/>
              <a:t>, Jon Lapington, Chris McCabe</a:t>
            </a:r>
          </a:p>
          <a:p>
            <a:pPr algn="l"/>
            <a:r>
              <a:rPr lang="en-US"/>
              <a:t>STFC: Karen Clifford, Ailsa Johnstone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Dark Matter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675" y="275669"/>
            <a:ext cx="7806175" cy="627929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400" dirty="0">
                <a:ea typeface="+mn-lt"/>
                <a:cs typeface="+mn-lt"/>
              </a:rPr>
              <a:t>PAAP 2016 DM recommendations mention LZ, G3, ADMX and Directional detector R&amp;D. Since then, the community has grown with new initiatives and experiments being proposed.</a:t>
            </a:r>
          </a:p>
          <a:p>
            <a:r>
              <a:rPr lang="en-US" sz="2400" u="sng" dirty="0">
                <a:ea typeface="+mn-lt"/>
                <a:cs typeface="+mn-lt"/>
                <a:hlinkClick r:id="rId2"/>
              </a:rPr>
              <a:t>Dark Matter Strategic Review 2020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 sz="2400" dirty="0">
              <a:cs typeface="Calibri" panose="020F0502020204030204"/>
            </a:endParaRPr>
          </a:p>
          <a:p>
            <a:r>
              <a:rPr lang="en-US" sz="2400" dirty="0">
                <a:ea typeface="+mn-lt"/>
                <a:cs typeface="+mn-lt"/>
              </a:rPr>
              <a:t>Experimental submissions: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LZ (Data taking 2021 – 2025)</a:t>
            </a:r>
          </a:p>
          <a:p>
            <a:pPr lvl="1"/>
            <a:r>
              <a:rPr lang="en-US" sz="2000" dirty="0" err="1">
                <a:ea typeface="+mn-lt"/>
                <a:cs typeface="+mn-lt"/>
              </a:rPr>
              <a:t>DarkSide</a:t>
            </a:r>
            <a:r>
              <a:rPr lang="en-US" sz="2000" dirty="0">
                <a:ea typeface="+mn-lt"/>
                <a:cs typeface="+mn-lt"/>
              </a:rPr>
              <a:t> (Data taking 2024 – 2030)</a:t>
            </a:r>
          </a:p>
          <a:p>
            <a:pPr lvl="2"/>
            <a:r>
              <a:rPr lang="en-US" sz="1600" dirty="0">
                <a:ea typeface="+mn-lt"/>
                <a:cs typeface="+mn-lt"/>
              </a:rPr>
              <a:t>Low-mass dark matter search at </a:t>
            </a:r>
            <a:r>
              <a:rPr lang="en-US" sz="1600" dirty="0" err="1">
                <a:ea typeface="+mn-lt"/>
                <a:cs typeface="+mn-lt"/>
              </a:rPr>
              <a:t>Boulby</a:t>
            </a:r>
            <a:r>
              <a:rPr lang="en-US" sz="1600" dirty="0">
                <a:ea typeface="+mn-lt"/>
                <a:cs typeface="+mn-lt"/>
              </a:rPr>
              <a:t> (Possible timescale 2026 – 2030)</a:t>
            </a:r>
          </a:p>
          <a:p>
            <a:pPr lvl="2"/>
            <a:r>
              <a:rPr lang="en-US" sz="1600" dirty="0">
                <a:ea typeface="+mn-lt"/>
                <a:cs typeface="+mn-lt"/>
              </a:rPr>
              <a:t>Argo (Exploitation 2030 – 2040+)</a:t>
            </a:r>
          </a:p>
          <a:p>
            <a:pPr lvl="1"/>
            <a:r>
              <a:rPr lang="en-US" sz="2000" dirty="0" err="1">
                <a:ea typeface="+mn-lt"/>
                <a:cs typeface="+mn-lt"/>
              </a:rPr>
              <a:t>DarkSphere</a:t>
            </a:r>
            <a:r>
              <a:rPr lang="en-US" sz="2000" dirty="0">
                <a:ea typeface="+mn-lt"/>
                <a:cs typeface="+mn-lt"/>
              </a:rPr>
              <a:t>  (Construction in 2024)</a:t>
            </a:r>
          </a:p>
          <a:p>
            <a:pPr lvl="1"/>
            <a:r>
              <a:rPr lang="en-US" sz="2000" dirty="0" err="1">
                <a:ea typeface="+mn-lt"/>
                <a:cs typeface="+mn-lt"/>
              </a:rPr>
              <a:t>XenonFuture</a:t>
            </a:r>
            <a:r>
              <a:rPr lang="en-US" sz="2000" dirty="0">
                <a:ea typeface="+mn-lt"/>
                <a:cs typeface="+mn-lt"/>
              </a:rPr>
              <a:t> (Construction in 2025)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Quantum Sensor Dark Matter Projects</a:t>
            </a:r>
            <a:endParaRPr lang="en-US" sz="2000" dirty="0"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Questions:</a:t>
            </a:r>
          </a:p>
          <a:p>
            <a:pPr lvl="1"/>
            <a:r>
              <a:rPr lang="en-US" sz="1800" dirty="0">
                <a:cs typeface="Calibri" panose="020F0502020204030204"/>
              </a:rPr>
              <a:t>Discussion of Dark Matter Strategic Review Recommendations</a:t>
            </a:r>
            <a:endParaRPr lang="en-US" sz="1800" dirty="0">
              <a:ea typeface="+mn-lt"/>
              <a:cs typeface="+mn-lt"/>
            </a:endParaRPr>
          </a:p>
          <a:p>
            <a:pPr lvl="1"/>
            <a:r>
              <a:rPr lang="en-US" sz="1800" dirty="0">
                <a:cs typeface="Calibri" panose="020F0502020204030204"/>
              </a:rPr>
              <a:t>DM searches in WIMP mass range </a:t>
            </a:r>
            <a:endParaRPr lang="en-US" sz="1800" dirty="0">
              <a:ea typeface="+mn-lt"/>
              <a:cs typeface="+mn-lt"/>
            </a:endParaRPr>
          </a:p>
          <a:p>
            <a:pPr lvl="1"/>
            <a:r>
              <a:rPr lang="en-US" sz="1800" dirty="0">
                <a:cs typeface="Calibri" panose="020F0502020204030204"/>
              </a:rPr>
              <a:t>Extensions to lower mass ranges: MeV and axions</a:t>
            </a:r>
            <a:endParaRPr lang="en-US" sz="1800" dirty="0">
              <a:ea typeface="+mn-lt"/>
              <a:cs typeface="+mn-lt"/>
            </a:endParaRPr>
          </a:p>
          <a:p>
            <a:pPr lvl="1"/>
            <a:r>
              <a:rPr lang="en-US" sz="1800" dirty="0">
                <a:ea typeface="+mn-lt"/>
                <a:cs typeface="+mn-lt"/>
              </a:rPr>
              <a:t>Alignment with PPAP roadmap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How to integrate the DM searches with Quantum Sensors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7517F6-A3B3-4825-B979-481CD9EB7758}"/>
              </a:ext>
            </a:extLst>
          </p:cNvPr>
          <p:cNvSpPr txBox="1"/>
          <p:nvPr/>
        </p:nvSpPr>
        <p:spPr>
          <a:xfrm>
            <a:off x="2029733" y="5754313"/>
            <a:ext cx="1871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Sergey Burdin and Ed Daw</a:t>
            </a:r>
          </a:p>
        </p:txBody>
      </p:sp>
    </p:spTree>
    <p:extLst>
      <p:ext uri="{BB962C8B-B14F-4D97-AF65-F5344CB8AC3E}">
        <p14:creationId xmlns:p14="http://schemas.microsoft.com/office/powerpoint/2010/main" val="181026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Dark Matter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675" y="275669"/>
            <a:ext cx="7806175" cy="6279292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u="sng" dirty="0">
                <a:hlinkClick r:id="rId2"/>
              </a:rPr>
              <a:t>Dark Matter Strategic Review 2020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Current levels of support must be maintained and ideally expanded.​</a:t>
            </a:r>
          </a:p>
          <a:p>
            <a:pPr fontAlgn="base"/>
            <a:r>
              <a:rPr lang="en-US" dirty="0"/>
              <a:t>Maintain and develop R&amp;D diversity beyond the larger-scale WIMP experiments through bids for low-level </a:t>
            </a:r>
            <a:r>
              <a:rPr lang="en-US" dirty="0" err="1"/>
              <a:t>seedcorn</a:t>
            </a:r>
            <a:r>
              <a:rPr lang="en-US" dirty="0"/>
              <a:t> capital and resource investment. ​</a:t>
            </a:r>
          </a:p>
          <a:p>
            <a:pPr fontAlgn="base"/>
            <a:r>
              <a:rPr lang="en-US" dirty="0"/>
              <a:t>STFC should maintain and </a:t>
            </a:r>
            <a:r>
              <a:rPr lang="en-US" dirty="0" err="1"/>
              <a:t>capitalise</a:t>
            </a:r>
            <a:r>
              <a:rPr lang="en-US" dirty="0"/>
              <a:t> on the strong expertise and experience of direct dark matter detection research in the UK. In a limited funding climate, significant investment should only be made in a single next-generation experiment (investigate </a:t>
            </a:r>
            <a:r>
              <a:rPr lang="en-US" dirty="0" err="1"/>
              <a:t>Boulby</a:t>
            </a:r>
            <a:r>
              <a:rPr lang="en-US" dirty="0"/>
              <a:t> feasibility).​</a:t>
            </a:r>
          </a:p>
          <a:p>
            <a:pPr fontAlgn="base"/>
            <a:r>
              <a:rPr lang="en-US" dirty="0"/>
              <a:t>In the short-term focus on synergies and areas of commonality in R&amp;D in the path towards either an argon or xenon next generation experiment, for example a common R&amp;D </a:t>
            </a:r>
            <a:r>
              <a:rPr lang="en-US" dirty="0" err="1"/>
              <a:t>SiPM</a:t>
            </a:r>
            <a:r>
              <a:rPr lang="en-US" dirty="0"/>
              <a:t> UK dark matter consortium.​</a:t>
            </a:r>
          </a:p>
          <a:p>
            <a:pPr fontAlgn="base"/>
            <a:r>
              <a:rPr lang="en-US" dirty="0"/>
              <a:t>Proposals for the optimal technology for a future construction will require a strategic decision which should be taken on a similar timescale to the global </a:t>
            </a:r>
            <a:r>
              <a:rPr lang="en-US" dirty="0" err="1"/>
              <a:t>prioritisation</a:t>
            </a:r>
            <a:r>
              <a:rPr lang="en-US" dirty="0"/>
              <a:t> exercise in Europe and the US​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7517F6-A3B3-4825-B979-481CD9EB7758}"/>
              </a:ext>
            </a:extLst>
          </p:cNvPr>
          <p:cNvSpPr txBox="1"/>
          <p:nvPr/>
        </p:nvSpPr>
        <p:spPr>
          <a:xfrm>
            <a:off x="2029733" y="5754313"/>
            <a:ext cx="1871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Sergey Burdin and Ed Daw</a:t>
            </a:r>
          </a:p>
        </p:txBody>
      </p:sp>
    </p:spTree>
    <p:extLst>
      <p:ext uri="{BB962C8B-B14F-4D97-AF65-F5344CB8AC3E}">
        <p14:creationId xmlns:p14="http://schemas.microsoft.com/office/powerpoint/2010/main" val="292005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Dark Matter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275668"/>
            <a:ext cx="7537434" cy="6331319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b="1" dirty="0"/>
              <a:t>PPAP 2021 draft DM recommendations​</a:t>
            </a:r>
          </a:p>
          <a:p>
            <a:pPr fontAlgn="base"/>
            <a:r>
              <a:rPr lang="en-US" dirty="0"/>
              <a:t>The STFC should seek opportunities to grow funding in the broad Dark Sector to support initiatives that can demonstrate their uniqueness, complementarity, or world-wide competitiveness.​</a:t>
            </a:r>
          </a:p>
          <a:p>
            <a:pPr fontAlgn="base"/>
            <a:r>
              <a:rPr lang="en-US" dirty="0"/>
              <a:t>The UK should maintain leadership during R&amp;D, construction and exploitation of Direct DM Detectors, and should seek opportunities to grow funding to support projects with sensitivity to low mass DM (below 1 GeV), particularly those planned to be constructed within the UK.​</a:t>
            </a:r>
          </a:p>
          <a:p>
            <a:pPr fontAlgn="base"/>
            <a:r>
              <a:rPr lang="en-US" dirty="0"/>
              <a:t>The UK should secure future support of dark sector experiments based on successful demonstration of quantum technologies with funding outside the current STFC core </a:t>
            </a:r>
            <a:r>
              <a:rPr lang="en-US" dirty="0" err="1"/>
              <a:t>programme</a:t>
            </a:r>
            <a:r>
              <a:rPr lang="en-US" dirty="0"/>
              <a:t>.​</a:t>
            </a:r>
          </a:p>
          <a:p>
            <a:pPr fontAlgn="base"/>
            <a:r>
              <a:rPr lang="en-US" dirty="0"/>
              <a:t>The UK community of theorists and phenomenologists, collider experimentalists, and direct and indirect detection experimentalists should establish an interdisciplinary </a:t>
            </a:r>
            <a:r>
              <a:rPr lang="en-US" dirty="0" err="1"/>
              <a:t>programme</a:t>
            </a:r>
            <a:r>
              <a:rPr lang="en-US" dirty="0"/>
              <a:t> to explore a synergic approach in DM studies, with greater communication and idea exchange.​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7517F6-A3B3-4825-B979-481CD9EB7758}"/>
              </a:ext>
            </a:extLst>
          </p:cNvPr>
          <p:cNvSpPr txBox="1"/>
          <p:nvPr/>
        </p:nvSpPr>
        <p:spPr>
          <a:xfrm>
            <a:off x="2029733" y="5754313"/>
            <a:ext cx="1871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Sergey Burdin and Ed Daw</a:t>
            </a:r>
          </a:p>
        </p:txBody>
      </p:sp>
    </p:spTree>
    <p:extLst>
      <p:ext uri="{BB962C8B-B14F-4D97-AF65-F5344CB8AC3E}">
        <p14:creationId xmlns:p14="http://schemas.microsoft.com/office/powerpoint/2010/main" val="3937072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7" y="331694"/>
            <a:ext cx="7525407" cy="652630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Theory provides crucial support for all aspects of particle-</a:t>
            </a:r>
            <a:r>
              <a:rPr lang="en-US" sz="2400" dirty="0" err="1">
                <a:ea typeface="+mn-lt"/>
                <a:cs typeface="+mn-lt"/>
              </a:rPr>
              <a:t>astro</a:t>
            </a:r>
            <a:r>
              <a:rPr lang="en-US" sz="2400" dirty="0">
                <a:ea typeface="+mn-lt"/>
                <a:cs typeface="+mn-lt"/>
              </a:rPr>
              <a:t> research (in setting directions, ensuring data is fully exploited…)</a:t>
            </a:r>
            <a:endParaRPr lang="en-US" sz="2400" dirty="0">
              <a:cs typeface="Calibri" panose="020F0502020204030204"/>
            </a:endParaRPr>
          </a:p>
          <a:p>
            <a:r>
              <a:rPr lang="en-US" sz="2400" dirty="0">
                <a:ea typeface="+mn-lt"/>
                <a:cs typeface="+mn-lt"/>
              </a:rPr>
              <a:t>Lots of concerns about funding:</a:t>
            </a:r>
          </a:p>
          <a:p>
            <a:pPr lvl="1"/>
            <a:r>
              <a:rPr lang="en-US" dirty="0">
                <a:ea typeface="+mn-lt"/>
                <a:cs typeface="+mn-lt"/>
              </a:rPr>
              <a:t>Concerns particle-</a:t>
            </a:r>
            <a:r>
              <a:rPr lang="en-US" dirty="0" err="1">
                <a:ea typeface="+mn-lt"/>
                <a:cs typeface="+mn-lt"/>
              </a:rPr>
              <a:t>astro</a:t>
            </a:r>
            <a:r>
              <a:rPr lang="en-US" dirty="0">
                <a:ea typeface="+mn-lt"/>
                <a:cs typeface="+mn-lt"/>
              </a:rPr>
              <a:t> theory is badly-served by current funding model: fears that world-leading research not even fully considered for funding as Astronomy says apply to Particle, and vice-versa. How widespread is this concern?</a:t>
            </a:r>
          </a:p>
          <a:p>
            <a:pPr lvl="1"/>
            <a:r>
              <a:rPr lang="en-US" dirty="0">
                <a:ea typeface="+mn-lt"/>
                <a:cs typeface="+mn-lt"/>
              </a:rPr>
              <a:t>All QTFP projects funded with theory support. How will this be sustained? [Through theory consolidated grants - but will the explicit link to the project remain? Is there expertise on grants panels to assess interdisciplinary QTFP-theory applications]</a:t>
            </a:r>
          </a:p>
          <a:p>
            <a:pPr lvl="1"/>
            <a:r>
              <a:rPr lang="en-US" dirty="0">
                <a:ea typeface="+mn-lt"/>
                <a:cs typeface="+mn-lt"/>
              </a:rPr>
              <a:t>PDRAs per funded member of academic staff is 0.17 in theory [0.69 in particle physics experiment, 0.53 in astronomy]. Concerns that it is increasingly hard to attract and keep leading PDRAs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FE2887-AFE7-4F2B-BA80-E0E3C1759A76}"/>
              </a:ext>
            </a:extLst>
          </p:cNvPr>
          <p:cNvSpPr txBox="1"/>
          <p:nvPr/>
        </p:nvSpPr>
        <p:spPr>
          <a:xfrm>
            <a:off x="2029733" y="5992669"/>
            <a:ext cx="187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Chris McCabe</a:t>
            </a:r>
          </a:p>
        </p:txBody>
      </p:sp>
    </p:spTree>
    <p:extLst>
      <p:ext uri="{BB962C8B-B14F-4D97-AF65-F5344CB8AC3E}">
        <p14:creationId xmlns:p14="http://schemas.microsoft.com/office/powerpoint/2010/main" val="3583134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753034"/>
            <a:ext cx="7662260" cy="563974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Concerns raised about decoupling from EU/EU funding. Does there need to be more engagement with </a:t>
            </a:r>
            <a:r>
              <a:rPr lang="en-US" sz="2400" dirty="0" err="1">
                <a:ea typeface="+mn-lt"/>
                <a:cs typeface="+mn-lt"/>
              </a:rPr>
              <a:t>EuCAPT</a:t>
            </a:r>
            <a:r>
              <a:rPr lang="en-US" sz="2400" dirty="0">
                <a:ea typeface="+mn-lt"/>
                <a:cs typeface="+mn-lt"/>
              </a:rPr>
              <a:t> (The European Consortium for </a:t>
            </a:r>
            <a:r>
              <a:rPr lang="en-US" sz="2400" dirty="0" err="1">
                <a:ea typeface="+mn-lt"/>
                <a:cs typeface="+mn-lt"/>
              </a:rPr>
              <a:t>Astroparticle</a:t>
            </a:r>
            <a:r>
              <a:rPr lang="en-US" sz="2400" dirty="0">
                <a:ea typeface="+mn-lt"/>
                <a:cs typeface="+mn-lt"/>
              </a:rPr>
              <a:t> Theory)?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Concerns raised that there is too much dispersion of knowledge across UK groups. There is a UK </a:t>
            </a:r>
            <a:r>
              <a:rPr lang="en-US" sz="2400" dirty="0" err="1">
                <a:ea typeface="+mn-lt"/>
                <a:cs typeface="+mn-lt"/>
              </a:rPr>
              <a:t>centre</a:t>
            </a:r>
            <a:r>
              <a:rPr lang="en-US" sz="2400" dirty="0">
                <a:ea typeface="+mn-lt"/>
                <a:cs typeface="+mn-lt"/>
              </a:rPr>
              <a:t> coordinating activities in particle physics (IPPP). Suggested that there should be a particle-</a:t>
            </a:r>
            <a:r>
              <a:rPr lang="en-US" sz="2400" dirty="0" err="1">
                <a:ea typeface="+mn-lt"/>
                <a:cs typeface="+mn-lt"/>
              </a:rPr>
              <a:t>astro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centre</a:t>
            </a:r>
            <a:r>
              <a:rPr lang="en-US" sz="2400" dirty="0">
                <a:ea typeface="+mn-lt"/>
                <a:cs typeface="+mn-lt"/>
              </a:rPr>
              <a:t> too, possibly associated with a national lab. Is there more widespread support for this?</a:t>
            </a:r>
            <a:endParaRPr lang="en-US" sz="2400" dirty="0">
              <a:cs typeface="Calibri" panose="020F0502020204030204"/>
            </a:endParaRPr>
          </a:p>
          <a:p>
            <a:r>
              <a:rPr lang="en-US" sz="2400" dirty="0">
                <a:ea typeface="+mn-lt"/>
                <a:cs typeface="+mn-lt"/>
              </a:rPr>
              <a:t>Vertical integration is working - theorists are talking to experimentalists within the same field. Is there a desire for more cross-theory discussion (a UK version of </a:t>
            </a:r>
            <a:r>
              <a:rPr lang="en-US" sz="2400" dirty="0" err="1">
                <a:ea typeface="+mn-lt"/>
                <a:cs typeface="+mn-lt"/>
              </a:rPr>
              <a:t>EuCAPT</a:t>
            </a:r>
            <a:r>
              <a:rPr lang="en-US" sz="2400" dirty="0">
                <a:ea typeface="+mn-lt"/>
                <a:cs typeface="+mn-lt"/>
              </a:rPr>
              <a:t>)? If so, is PAAP the forum to drive that?</a:t>
            </a:r>
            <a:endParaRPr lang="en-US" sz="2400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FE2887-AFE7-4F2B-BA80-E0E3C1759A76}"/>
              </a:ext>
            </a:extLst>
          </p:cNvPr>
          <p:cNvSpPr txBox="1"/>
          <p:nvPr/>
        </p:nvSpPr>
        <p:spPr>
          <a:xfrm>
            <a:off x="2029733" y="5992669"/>
            <a:ext cx="187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Chris McCabe</a:t>
            </a:r>
          </a:p>
        </p:txBody>
      </p:sp>
    </p:spTree>
    <p:extLst>
      <p:ext uri="{BB962C8B-B14F-4D97-AF65-F5344CB8AC3E}">
        <p14:creationId xmlns:p14="http://schemas.microsoft.com/office/powerpoint/2010/main" val="2956481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VHE Gamma-rays	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Priorities</a:t>
            </a:r>
          </a:p>
          <a:p>
            <a:r>
              <a:rPr lang="en-US" sz="2000" dirty="0">
                <a:ea typeface="+mn-lt"/>
                <a:cs typeface="+mn-lt"/>
              </a:rPr>
              <a:t>Continue the UK’s leading role in CTA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Maintains UK position in gamma-ray science and instrumentation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Guarantee return on STFC investment </a:t>
            </a:r>
          </a:p>
          <a:p>
            <a:r>
              <a:rPr lang="en-US" sz="2000" dirty="0">
                <a:ea typeface="+mn-lt"/>
                <a:cs typeface="+mn-lt"/>
              </a:rPr>
              <a:t>Maximize community engagement with CTA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Extensive UK participation in Key Science Projects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Full exploitation of UK observation time</a:t>
            </a:r>
          </a:p>
          <a:p>
            <a:r>
              <a:rPr lang="en-US" sz="2000" dirty="0">
                <a:ea typeface="+mn-lt"/>
                <a:cs typeface="+mn-lt"/>
              </a:rPr>
              <a:t>Maintain expertise and leadership in gamma-ray instrumentation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Continue CTA involvement beyond observatory “alpha” configuration – e.g. Small Sized Telescope array extension,  camera performance upgrade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Funding for projects beyond CTA - e.g.</a:t>
            </a:r>
            <a:br>
              <a:rPr lang="en-US" sz="2000" dirty="0">
                <a:ea typeface="+mn-lt"/>
                <a:cs typeface="+mn-lt"/>
              </a:rPr>
            </a:br>
            <a:r>
              <a:rPr lang="en-US" sz="2000" dirty="0">
                <a:ea typeface="+mn-lt"/>
                <a:cs typeface="+mn-lt"/>
              </a:rPr>
              <a:t>Southern Wide-field Gamma-ray Observatory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9C8F93-2DB7-46FF-9B3F-A731DB9EBE1B}"/>
              </a:ext>
            </a:extLst>
          </p:cNvPr>
          <p:cNvSpPr txBox="1"/>
          <p:nvPr/>
        </p:nvSpPr>
        <p:spPr>
          <a:xfrm>
            <a:off x="2029733" y="5992669"/>
            <a:ext cx="187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Jon Lapington</a:t>
            </a:r>
          </a:p>
        </p:txBody>
      </p:sp>
    </p:spTree>
    <p:extLst>
      <p:ext uri="{BB962C8B-B14F-4D97-AF65-F5344CB8AC3E}">
        <p14:creationId xmlns:p14="http://schemas.microsoft.com/office/powerpoint/2010/main" val="1449063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VHE Gamma-rays	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>
                <a:ea typeface="+mn-lt"/>
                <a:cs typeface="+mn-lt"/>
              </a:rPr>
              <a:t>Recommendations</a:t>
            </a:r>
          </a:p>
          <a:p>
            <a:r>
              <a:rPr lang="en-US" sz="2000" b="1">
                <a:ea typeface="+mn-lt"/>
                <a:cs typeface="+mn-lt"/>
              </a:rPr>
              <a:t>CTA participation: </a:t>
            </a:r>
            <a:r>
              <a:rPr lang="en-US" sz="2000">
                <a:ea typeface="+mn-lt"/>
                <a:cs typeface="+mn-lt"/>
              </a:rPr>
              <a:t>UK involvement in CTA in construction phase </a:t>
            </a:r>
          </a:p>
          <a:p>
            <a:pPr lvl="1"/>
            <a:r>
              <a:rPr lang="en-US" sz="2000">
                <a:ea typeface="+mn-lt"/>
                <a:cs typeface="+mn-lt"/>
              </a:rPr>
              <a:t>Fund at the anticipated level of ~</a:t>
            </a:r>
            <a:r>
              <a:rPr lang="en-GB" sz="2000">
                <a:ea typeface="+mn-lt"/>
                <a:cs typeface="+mn-lt"/>
              </a:rPr>
              <a:t>£</a:t>
            </a:r>
            <a:r>
              <a:rPr lang="en-US" sz="2000">
                <a:ea typeface="+mn-lt"/>
                <a:cs typeface="+mn-lt"/>
              </a:rPr>
              <a:t>5M</a:t>
            </a:r>
          </a:p>
          <a:p>
            <a:r>
              <a:rPr lang="en-US" sz="2000" b="1">
                <a:cs typeface="Calibri"/>
              </a:rPr>
              <a:t>Gamma-ray science: </a:t>
            </a:r>
            <a:r>
              <a:rPr lang="en-US" sz="2000">
                <a:cs typeface="Calibri"/>
              </a:rPr>
              <a:t>Find a better, fairer way to fund rapidly growing PA science</a:t>
            </a:r>
          </a:p>
          <a:p>
            <a:pPr lvl="1"/>
            <a:r>
              <a:rPr lang="en-US" sz="2000">
                <a:cs typeface="Calibri"/>
              </a:rPr>
              <a:t>Currently PA science activities fall between AGP and PPGP funding</a:t>
            </a:r>
          </a:p>
          <a:p>
            <a:pPr lvl="1"/>
            <a:r>
              <a:rPr lang="en-US" sz="2000">
                <a:cs typeface="Calibri"/>
              </a:rPr>
              <a:t>Establish a ring-fenced PA specific funding pot</a:t>
            </a:r>
          </a:p>
          <a:p>
            <a:r>
              <a:rPr lang="en-US" sz="2000" b="1">
                <a:cs typeface="Calibri"/>
              </a:rPr>
              <a:t>Build on UK strengths: </a:t>
            </a:r>
            <a:r>
              <a:rPr lang="en-US" sz="2000">
                <a:cs typeface="Calibri"/>
              </a:rPr>
              <a:t>Maintain PA instrumentation heritage and expertise</a:t>
            </a:r>
          </a:p>
          <a:p>
            <a:pPr lvl="1"/>
            <a:r>
              <a:rPr lang="en-US" sz="2000">
                <a:cs typeface="Calibri"/>
              </a:rPr>
              <a:t>New fellowship opportunities with focus towards instrumentation</a:t>
            </a:r>
          </a:p>
          <a:p>
            <a:pPr lvl="1"/>
            <a:r>
              <a:rPr lang="en-US" sz="2000">
                <a:cs typeface="Calibri"/>
              </a:rPr>
              <a:t>Maintain expertise and skills in longer term - funding for future projects e.g. SWGO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753AFD-4621-4CC3-AAFD-725F72427440}"/>
              </a:ext>
            </a:extLst>
          </p:cNvPr>
          <p:cNvSpPr txBox="1"/>
          <p:nvPr/>
        </p:nvSpPr>
        <p:spPr>
          <a:xfrm>
            <a:off x="2029733" y="5992669"/>
            <a:ext cx="187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Jon Lapington</a:t>
            </a:r>
          </a:p>
        </p:txBody>
      </p:sp>
    </p:spTree>
    <p:extLst>
      <p:ext uri="{BB962C8B-B14F-4D97-AF65-F5344CB8AC3E}">
        <p14:creationId xmlns:p14="http://schemas.microsoft.com/office/powerpoint/2010/main" val="3165175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77793-B763-4956-8AF9-2BF111E94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Cosmic Microwave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648D-1CCC-480C-AA75-48640F88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529" y="690282"/>
            <a:ext cx="7359184" cy="5575480"/>
          </a:xfrm>
        </p:spPr>
        <p:txBody>
          <a:bodyPr anchor="ctr">
            <a:no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Very strong heritage in CMB instrumentation, analysis and theory in the UK (Planck etc.)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Still great discovery potential in CMB post-Planck with high-resolution measurements of temperature and polarisation anisotropies and spectral distortion measurements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Physics of the early universe/origin of structure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Neutrino properties and other relativistic particles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Mapping mass and gas in the universe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Time-variable mm-wave sky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B905E6-406E-462B-A8A6-20FE8ABC7AF5}"/>
              </a:ext>
            </a:extLst>
          </p:cNvPr>
          <p:cNvSpPr txBox="1"/>
          <p:nvPr/>
        </p:nvSpPr>
        <p:spPr>
          <a:xfrm>
            <a:off x="2029733" y="5764451"/>
            <a:ext cx="1871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Anthony Challinor</a:t>
            </a:r>
          </a:p>
        </p:txBody>
      </p:sp>
    </p:spTree>
    <p:extLst>
      <p:ext uri="{BB962C8B-B14F-4D97-AF65-F5344CB8AC3E}">
        <p14:creationId xmlns:p14="http://schemas.microsoft.com/office/powerpoint/2010/main" val="3465814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77793-B763-4956-8AF9-2BF111E94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Cosmic Microwave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648D-1CCC-480C-AA75-48640F88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306" y="185741"/>
            <a:ext cx="7804057" cy="66436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UK priorities laid out int 2016 UK CMB white paper/roadmap</a:t>
            </a:r>
          </a:p>
          <a:p>
            <a:r>
              <a:rPr lang="en-GB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Key priority: </a:t>
            </a:r>
            <a:r>
              <a:rPr lang="en-GB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secure major UK involvement in the Simons Observatory</a:t>
            </a:r>
          </a:p>
          <a:p>
            <a:pPr lvl="1"/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Several previous proposals (ERC Synergy, UKRI Infrastructure Fund) unsuccessful; ~£370k seed corn funding through PPRP</a:t>
            </a:r>
          </a:p>
          <a:p>
            <a:pPr lvl="1"/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About to submit PPRP proposal (~£10M) for instrumentation, UK data centre and software pipeline development for SO</a:t>
            </a:r>
          </a:p>
          <a:p>
            <a:pPr lvl="1"/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STFC considering enhanced proposal for putting forward to UKRI Infrastructure Fund 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priorities:</a:t>
            </a:r>
          </a:p>
          <a:p>
            <a:pPr lvl="1"/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Work towards full engagement in the CMB-S4 project ($600M+ US-led project)</a:t>
            </a:r>
          </a:p>
          <a:p>
            <a:pPr lvl="1"/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Capitalise on major contributions to Planck by fully contributing to development and execution of future </a:t>
            </a:r>
            <a:b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satellite missions (new opportunities now for </a:t>
            </a:r>
            <a:r>
              <a:rPr lang="en-GB" sz="2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LiteBIRD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ESA Voyage 2050 recommendations)</a:t>
            </a:r>
            <a:endParaRPr lang="en-GB" sz="2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Are these priorities still appropriate, or do they need updating in 2021?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59E0A0-521E-4286-9FF8-E8543D44C9EF}"/>
              </a:ext>
            </a:extLst>
          </p:cNvPr>
          <p:cNvSpPr txBox="1"/>
          <p:nvPr/>
        </p:nvSpPr>
        <p:spPr>
          <a:xfrm>
            <a:off x="2029733" y="5764451"/>
            <a:ext cx="1871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Anthony Challinor</a:t>
            </a:r>
          </a:p>
        </p:txBody>
      </p:sp>
    </p:spTree>
    <p:extLst>
      <p:ext uri="{BB962C8B-B14F-4D97-AF65-F5344CB8AC3E}">
        <p14:creationId xmlns:p14="http://schemas.microsoft.com/office/powerpoint/2010/main" val="2554360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Neutrino Astronomy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7671" y="120016"/>
            <a:ext cx="7555230" cy="6526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/>
              <a:t>None</a:t>
            </a:r>
            <a:r>
              <a:rPr lang="en-US" sz="2000" dirty="0"/>
              <a:t> of the experiments dedicated specifically to neutrino astronomy are explicitly funded by STFC at present.  Minimal funding is provided in some cases through the consolidated grants.  </a:t>
            </a:r>
            <a:r>
              <a:rPr lang="en-US" sz="2000" b="1" dirty="0"/>
              <a:t>UHE neutrinos are a key component of multi-messenger astronomy.</a:t>
            </a:r>
          </a:p>
          <a:p>
            <a:r>
              <a:rPr lang="en-US" sz="2000" dirty="0"/>
              <a:t>The UK has involvement in </a:t>
            </a:r>
            <a:r>
              <a:rPr lang="en-US" sz="2000" dirty="0">
                <a:solidFill>
                  <a:schemeClr val="accent6"/>
                </a:solidFill>
              </a:rPr>
              <a:t>current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accent2"/>
                </a:solidFill>
              </a:rPr>
              <a:t>future</a:t>
            </a:r>
            <a:r>
              <a:rPr lang="en-US" sz="2000" dirty="0"/>
              <a:t> experiments:</a:t>
            </a:r>
          </a:p>
          <a:p>
            <a:pPr lvl="1"/>
            <a:r>
              <a:rPr lang="en-US" sz="2000" dirty="0" err="1">
                <a:solidFill>
                  <a:schemeClr val="accent6"/>
                </a:solidFill>
              </a:rPr>
              <a:t>IceCube</a:t>
            </a:r>
            <a:r>
              <a:rPr lang="en-US" sz="2000" dirty="0"/>
              <a:t>/</a:t>
            </a:r>
            <a:r>
              <a:rPr lang="en-US" sz="2000" dirty="0">
                <a:solidFill>
                  <a:schemeClr val="accent2"/>
                </a:solidFill>
              </a:rPr>
              <a:t>IceCube-Gen2</a:t>
            </a:r>
            <a:r>
              <a:rPr lang="en-US" sz="2000" dirty="0"/>
              <a:t> – from 2018 used UHE neutrinos as part of multi-messenger astronomy, identifying blazars.  </a:t>
            </a:r>
            <a:r>
              <a:rPr lang="en-US" sz="2000" dirty="0" err="1"/>
              <a:t>IceCube</a:t>
            </a:r>
            <a:r>
              <a:rPr lang="en-US" sz="2000" dirty="0"/>
              <a:t> recently reported (Nature </a:t>
            </a:r>
            <a:r>
              <a:rPr lang="en-US" sz="2000" b="1" dirty="0"/>
              <a:t>591</a:t>
            </a:r>
            <a:r>
              <a:rPr lang="en-US" sz="2000" dirty="0"/>
              <a:t>) the detection of a particle shower at the Glashow resonance at ~6 </a:t>
            </a:r>
            <a:r>
              <a:rPr lang="en-US" sz="2000" dirty="0" err="1"/>
              <a:t>PeV</a:t>
            </a:r>
            <a:r>
              <a:rPr lang="en-US" sz="2000" dirty="0"/>
              <a:t>.  Gen2 is expected to see many more.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ANITA</a:t>
            </a:r>
            <a:r>
              <a:rPr lang="en-US" sz="2000" dirty="0"/>
              <a:t>/</a:t>
            </a:r>
            <a:r>
              <a:rPr lang="en-US" sz="2000" dirty="0">
                <a:solidFill>
                  <a:schemeClr val="accent2"/>
                </a:solidFill>
              </a:rPr>
              <a:t>PUEO</a:t>
            </a:r>
            <a:r>
              <a:rPr lang="en-US" sz="2000" dirty="0"/>
              <a:t> – the most stringent constraints on UHE neutrinos with E &gt; 10</a:t>
            </a:r>
            <a:r>
              <a:rPr lang="en-US" sz="2000" baseline="30000" dirty="0"/>
              <a:t>18</a:t>
            </a:r>
            <a:r>
              <a:rPr lang="en-US" sz="2000" dirty="0"/>
              <a:t> eV, ruling out neutrino production models and providing multi-messenger astronomy. (PUEO elected for further design study by NASA, proposed launch 2024.)</a:t>
            </a:r>
          </a:p>
          <a:p>
            <a:r>
              <a:rPr lang="en-US" sz="2000" dirty="0"/>
              <a:t>Some experiments are primarily in the PP remit but also do PA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SNO+</a:t>
            </a:r>
            <a:r>
              <a:rPr lang="en-US" sz="2000" dirty="0"/>
              <a:t> - solar neutrinos, supernovae (soon on SNEWS).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SK, T2K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accent2"/>
                </a:solidFill>
              </a:rPr>
              <a:t>HK, DUNE </a:t>
            </a:r>
            <a:r>
              <a:rPr lang="en-US" sz="2000" dirty="0"/>
              <a:t>– solar and astrophysical neutrinos, diffuse neutrino background, supernovae, dark matter, CPT and Lorentz Violation.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414B6A-0E98-413A-94F6-680BF9E12148}"/>
              </a:ext>
            </a:extLst>
          </p:cNvPr>
          <p:cNvSpPr txBox="1"/>
          <p:nvPr/>
        </p:nvSpPr>
        <p:spPr>
          <a:xfrm>
            <a:off x="2029733" y="5992669"/>
            <a:ext cx="187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Laura </a:t>
            </a:r>
            <a:r>
              <a:rPr lang="en-GB" sz="2000" err="1">
                <a:solidFill>
                  <a:schemeClr val="bg1"/>
                </a:solidFill>
              </a:rPr>
              <a:t>Kormos</a:t>
            </a:r>
            <a:endParaRPr lang="en-GB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BF0ECF-29ED-4D45-9AD6-29A69F4A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Purpose of today’s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1D82-4667-42EF-8332-98450C8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400" dirty="0"/>
              <a:t>We will present top level summary of input and initial recommendations</a:t>
            </a:r>
          </a:p>
          <a:p>
            <a:r>
              <a:rPr lang="en-GB" sz="2400" dirty="0"/>
              <a:t>Seeking community input.  Will have two breakout sessions: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By science theme, looking for feedback on priorities and recommendations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Across science theme, discussing general goals, challenges, etc</a:t>
            </a:r>
          </a:p>
          <a:p>
            <a:r>
              <a:rPr lang="en-GB" sz="2400" dirty="0"/>
              <a:t>Will use today’s input, as well as questionnaires, proformas and other reviews to complete the draft roadmap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09152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Neutrino Astronomy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6" y="251460"/>
            <a:ext cx="7403676" cy="63441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>
                <a:cs typeface="Calibri"/>
              </a:rPr>
              <a:t>Other future neutrino astronomy experiments</a:t>
            </a:r>
          </a:p>
          <a:p>
            <a:pPr lvl="1"/>
            <a:r>
              <a:rPr lang="en-US" sz="2000">
                <a:solidFill>
                  <a:schemeClr val="accent2"/>
                </a:solidFill>
                <a:cs typeface="Calibri"/>
              </a:rPr>
              <a:t>P-ONE</a:t>
            </a:r>
            <a:r>
              <a:rPr lang="en-US" sz="2000">
                <a:cs typeface="Calibri"/>
              </a:rPr>
              <a:t>: </a:t>
            </a:r>
            <a:r>
              <a:rPr lang="en-GB" sz="2000"/>
              <a:t>a new initiative for the staged construction of a multi-cubic-kilometre neutrino telescope in the deep Pacific Ocean underwater west of Victoria BC Canada. </a:t>
            </a:r>
            <a:r>
              <a:rPr lang="en-US" sz="2000">
                <a:cs typeface="Calibri"/>
              </a:rPr>
              <a:t>German, Canadian and US involvement, some UK involvement. Monitoring and testing of the site is ongoing. </a:t>
            </a:r>
          </a:p>
          <a:p>
            <a:r>
              <a:rPr lang="en-US" sz="2000" b="1">
                <a:cs typeface="Calibri"/>
              </a:rPr>
              <a:t>Top Priorities </a:t>
            </a:r>
          </a:p>
          <a:p>
            <a:pPr lvl="1"/>
            <a:r>
              <a:rPr lang="en-US" sz="2000">
                <a:cs typeface="Calibri"/>
              </a:rPr>
              <a:t>Funding for at least one neutrino astronomy experiment.</a:t>
            </a:r>
          </a:p>
          <a:p>
            <a:pPr lvl="1"/>
            <a:r>
              <a:rPr lang="en-US" sz="2000">
                <a:cs typeface="Calibri"/>
              </a:rPr>
              <a:t>Funding for novel technologies – can be combined with UK industry expertise e.g. oceanic infrastructure, reusable energy can be related to ocean-based neutrino telescopes.</a:t>
            </a:r>
          </a:p>
          <a:p>
            <a:pPr lvl="1"/>
            <a:r>
              <a:rPr lang="en-US" sz="2000">
                <a:cs typeface="Calibri"/>
              </a:rPr>
              <a:t>Better funding for PDRAs who work on novel technologies that take more than 3 years to develop.</a:t>
            </a:r>
          </a:p>
          <a:p>
            <a:r>
              <a:rPr lang="en-US" sz="2000" b="1">
                <a:cs typeface="Calibri"/>
              </a:rPr>
              <a:t>Questions</a:t>
            </a:r>
            <a:r>
              <a:rPr lang="en-US" sz="2000">
                <a:cs typeface="Calibri"/>
              </a:rPr>
              <a:t> (based on PAAP surveys/previous Town Hall)</a:t>
            </a:r>
          </a:p>
          <a:p>
            <a:pPr lvl="1"/>
            <a:r>
              <a:rPr lang="en-US" sz="2000">
                <a:cs typeface="Calibri"/>
              </a:rPr>
              <a:t>Should the UK host a neutrino telescope?</a:t>
            </a:r>
          </a:p>
          <a:p>
            <a:pPr lvl="1"/>
            <a:r>
              <a:rPr lang="en-US" sz="2000">
                <a:cs typeface="Calibri"/>
              </a:rPr>
              <a:t>Should the UK host an underground PA lab including neutrinos experiment and theory group?</a:t>
            </a:r>
          </a:p>
          <a:p>
            <a:pPr lvl="1"/>
            <a:r>
              <a:rPr lang="en-US" sz="2000">
                <a:cs typeface="Calibri"/>
              </a:rPr>
              <a:t>Are there other neutrino astronomy experiments that we should be involved in?</a:t>
            </a:r>
            <a:endParaRPr lang="en-GB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398D2B-3130-4CE2-A5A5-D8C487242B25}"/>
              </a:ext>
            </a:extLst>
          </p:cNvPr>
          <p:cNvSpPr txBox="1"/>
          <p:nvPr/>
        </p:nvSpPr>
        <p:spPr>
          <a:xfrm>
            <a:off x="2029733" y="5992669"/>
            <a:ext cx="187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>
                <a:solidFill>
                  <a:schemeClr val="bg1"/>
                </a:solidFill>
              </a:rPr>
              <a:t>Laura </a:t>
            </a:r>
            <a:r>
              <a:rPr lang="en-GB" sz="2000" err="1">
                <a:solidFill>
                  <a:schemeClr val="bg1"/>
                </a:solidFill>
              </a:rPr>
              <a:t>Kormos</a:t>
            </a:r>
            <a:endParaRPr lang="en-GB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6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E913F-13E8-47CE-844C-784A56B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Today’s timetable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1E0BB-2D49-4767-B64F-5D2DA5AFD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652" y="563002"/>
            <a:ext cx="7651215" cy="5585386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C3E6FE3B-E497-464E-929D-25A05B2C51B0}"/>
              </a:ext>
            </a:extLst>
          </p:cNvPr>
          <p:cNvSpPr/>
          <p:nvPr/>
        </p:nvSpPr>
        <p:spPr>
          <a:xfrm>
            <a:off x="4082004" y="1327231"/>
            <a:ext cx="832223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08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0F122-7F0D-4832-B215-08B646CB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bg1"/>
                </a:solidFill>
              </a:rPr>
              <a:t>PA Roadmap Input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FCEB0-BF30-4D71-83C6-1617DA6B2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2016 PA Roadmap</a:t>
            </a:r>
          </a:p>
          <a:p>
            <a:r>
              <a:rPr lang="en-GB" sz="2000">
                <a:solidFill>
                  <a:schemeClr val="bg1"/>
                </a:solidFill>
              </a:rPr>
              <a:t>APPEC Roadmap 2017-2026</a:t>
            </a:r>
          </a:p>
          <a:p>
            <a:r>
              <a:rPr lang="en-GB" sz="2000">
                <a:solidFill>
                  <a:schemeClr val="bg1"/>
                </a:solidFill>
              </a:rPr>
              <a:t>Discussions from January PA town hall</a:t>
            </a:r>
          </a:p>
          <a:p>
            <a:r>
              <a:rPr lang="en-GB" sz="2000">
                <a:solidFill>
                  <a:schemeClr val="bg1"/>
                </a:solidFill>
              </a:rPr>
              <a:t>Interactions with PPAP</a:t>
            </a:r>
          </a:p>
          <a:p>
            <a:r>
              <a:rPr lang="en-GB" sz="2000">
                <a:solidFill>
                  <a:schemeClr val="bg1"/>
                </a:solidFill>
              </a:rPr>
              <a:t>17 completed proformas from Particle Astrophysics experiments</a:t>
            </a:r>
          </a:p>
          <a:p>
            <a:r>
              <a:rPr lang="en-GB" sz="2000">
                <a:solidFill>
                  <a:schemeClr val="bg1"/>
                </a:solidFill>
              </a:rPr>
              <a:t>101 individual submissions to questionnaire</a:t>
            </a:r>
          </a:p>
          <a:p>
            <a:endParaRPr lang="en-GB" sz="2000">
              <a:solidFill>
                <a:schemeClr val="bg1"/>
              </a:solidFill>
            </a:endParaRPr>
          </a:p>
          <a:p>
            <a:endParaRPr lang="en-GB" sz="2000">
              <a:solidFill>
                <a:schemeClr val="bg1"/>
              </a:solidFill>
            </a:endParaRPr>
          </a:p>
          <a:p>
            <a:endParaRPr lang="en-GB" sz="2000">
              <a:solidFill>
                <a:schemeClr val="bg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2040A75-CCC0-43B5-A9DA-EFB722984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165761"/>
              </p:ext>
            </p:extLst>
          </p:nvPr>
        </p:nvGraphicFramePr>
        <p:xfrm>
          <a:off x="5110716" y="237706"/>
          <a:ext cx="6596652" cy="288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DA742BC-7A2A-4EA9-A4AF-88DD23DCD2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660204"/>
              </p:ext>
            </p:extLst>
          </p:nvPr>
        </p:nvGraphicFramePr>
        <p:xfrm>
          <a:off x="5110716" y="3368233"/>
          <a:ext cx="6596652" cy="28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972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46E859-E341-477E-85C8-B28F4398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Science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62DB9-9790-41B3-8586-F2EC6C052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820" y="1622745"/>
            <a:ext cx="10706582" cy="5050420"/>
          </a:xfrm>
        </p:spPr>
        <p:txBody>
          <a:bodyPr anchor="ctr">
            <a:noAutofit/>
          </a:bodyPr>
          <a:lstStyle/>
          <a:p>
            <a:r>
              <a:rPr lang="en-GB"/>
              <a:t>Update science goals to reflect progress since 2016</a:t>
            </a:r>
          </a:p>
          <a:p>
            <a:pPr lvl="1"/>
            <a:r>
              <a:rPr lang="en-GB" sz="2800"/>
              <a:t>Directly reflect the top-level STFC science challenges</a:t>
            </a:r>
            <a:br>
              <a:rPr lang="en-GB" sz="2800"/>
            </a:br>
            <a:r>
              <a:rPr lang="en-GB" sz="2800">
                <a:hlinkClick r:id="rId2"/>
              </a:rPr>
              <a:t>https://stfc.ukri.org/research/science-challenges/</a:t>
            </a:r>
            <a:r>
              <a:rPr lang="en-GB" sz="2800"/>
              <a:t> </a:t>
            </a:r>
          </a:p>
          <a:p>
            <a:r>
              <a:rPr lang="en-GB"/>
              <a:t>Will include CMB in the 2021 PA Roadmap, update science questions accordingly</a:t>
            </a:r>
          </a:p>
          <a:p>
            <a:r>
              <a:rPr lang="en-GB"/>
              <a:t>Ensure that Dark Matter discussion is sufficiently broad, reflecting current experimental efforts</a:t>
            </a:r>
          </a:p>
          <a:p>
            <a:r>
              <a:rPr lang="en-GB"/>
              <a:t>Update GW astronomy goals to include: primordial black holes, BH mass and spin population, neutron star structure</a:t>
            </a:r>
          </a:p>
          <a:p>
            <a:r>
              <a:rPr lang="en-GB"/>
              <a:t>Emphasize multi-messenger astronomy nature of particle astrophysics, including </a:t>
            </a:r>
            <a:r>
              <a:rPr lang="en-GB" err="1"/>
              <a:t>kilonova</a:t>
            </a:r>
            <a:r>
              <a:rPr lang="en-GB"/>
              <a:t> observations and origin of heavy elements</a:t>
            </a:r>
          </a:p>
        </p:txBody>
      </p:sp>
    </p:spTree>
    <p:extLst>
      <p:ext uri="{BB962C8B-B14F-4D97-AF65-F5344CB8AC3E}">
        <p14:creationId xmlns:p14="http://schemas.microsoft.com/office/powerpoint/2010/main" val="310510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71C6B3-DAC1-4EFB-8FEF-7063F8B0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A. How did the universe begin and how is it evolving?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411C7-9017-464F-8B09-3C22AE111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499" y="390832"/>
            <a:ext cx="3233585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9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Particle Astrophysics can help to address every question.</a:t>
            </a: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17F06C83-E5AA-4FFD-9E6F-76421FAB9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25" y="2195893"/>
            <a:ext cx="11327549" cy="399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2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71C6B3-DAC1-4EFB-8FEF-7063F8B0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B: How do stars and planetary systems develop and how do they support the existence of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A1A31-4C91-47DE-8FAA-EC2CD5D2A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499" y="169762"/>
            <a:ext cx="3233585" cy="10946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9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Mostly outside of PA, some input from solar neutrinos, heavy element formation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B42513-FD2A-4D4A-A169-E0EB6B289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25" y="2889705"/>
            <a:ext cx="11327549" cy="26053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2B45C4D-D7A1-4986-B67F-09696AD442CB}"/>
              </a:ext>
            </a:extLst>
          </p:cNvPr>
          <p:cNvSpPr/>
          <p:nvPr/>
        </p:nvSpPr>
        <p:spPr>
          <a:xfrm>
            <a:off x="465504" y="2927076"/>
            <a:ext cx="3565583" cy="127958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238C0-9B69-41DC-8626-26205F94CFD3}"/>
              </a:ext>
            </a:extLst>
          </p:cNvPr>
          <p:cNvSpPr/>
          <p:nvPr/>
        </p:nvSpPr>
        <p:spPr>
          <a:xfrm>
            <a:off x="465504" y="4192372"/>
            <a:ext cx="3565583" cy="127958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4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71C6B3-DAC1-4EFB-8FEF-7063F8B0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C: What are the basic constituents of matter and how do they interact?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A1A31-4C91-47DE-8FAA-EC2CD5D2A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499" y="390832"/>
            <a:ext cx="3233585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9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Significant input to a subset of questions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B1DA8A8-018B-4DBC-92CC-32F75DB01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59" y="2147772"/>
            <a:ext cx="11327549" cy="390800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105CC18-970C-41B3-AF2C-36EB0129F2E8}"/>
              </a:ext>
            </a:extLst>
          </p:cNvPr>
          <p:cNvSpPr/>
          <p:nvPr/>
        </p:nvSpPr>
        <p:spPr>
          <a:xfrm>
            <a:off x="598025" y="3487838"/>
            <a:ext cx="3414532" cy="120406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B4F4BE-DACB-43B2-B139-802EC16B0C9D}"/>
              </a:ext>
            </a:extLst>
          </p:cNvPr>
          <p:cNvSpPr/>
          <p:nvPr/>
        </p:nvSpPr>
        <p:spPr>
          <a:xfrm>
            <a:off x="8202592" y="2200126"/>
            <a:ext cx="3457035" cy="120406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662106-2D7E-442F-9543-495E2C792AEC}"/>
              </a:ext>
            </a:extLst>
          </p:cNvPr>
          <p:cNvSpPr/>
          <p:nvPr/>
        </p:nvSpPr>
        <p:spPr>
          <a:xfrm>
            <a:off x="8193598" y="3487838"/>
            <a:ext cx="3458313" cy="122074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1135ED-BCB9-418A-A68A-A5AD692B6CB7}"/>
              </a:ext>
            </a:extLst>
          </p:cNvPr>
          <p:cNvSpPr/>
          <p:nvPr/>
        </p:nvSpPr>
        <p:spPr>
          <a:xfrm>
            <a:off x="4359216" y="4745620"/>
            <a:ext cx="3507711" cy="123463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B528C5-C3A6-4C90-8573-94078DEFF307}"/>
              </a:ext>
            </a:extLst>
          </p:cNvPr>
          <p:cNvSpPr/>
          <p:nvPr/>
        </p:nvSpPr>
        <p:spPr>
          <a:xfrm>
            <a:off x="4397697" y="2200897"/>
            <a:ext cx="3414532" cy="120406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7B4026-3869-44E4-BD8D-EC11F7443330}"/>
              </a:ext>
            </a:extLst>
          </p:cNvPr>
          <p:cNvSpPr/>
          <p:nvPr/>
        </p:nvSpPr>
        <p:spPr>
          <a:xfrm>
            <a:off x="598025" y="2200125"/>
            <a:ext cx="3414532" cy="120406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9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10652-0D2B-4C4D-8599-152ED53C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125" y="2920878"/>
            <a:ext cx="5853227" cy="29925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Preliminary Recommendations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56778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28D3D-1C1A-410F-A625-3C07B4E0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2554545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Gravitational Waves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8C8C-AC50-4752-B1F8-10AB8EC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089" y="275669"/>
            <a:ext cx="7173573" cy="6279292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ea typeface="+mn-lt"/>
                <a:cs typeface="+mn-lt"/>
              </a:rPr>
              <a:t>Priorities</a:t>
            </a:r>
          </a:p>
          <a:p>
            <a:pPr>
              <a:lnSpc>
                <a:spcPct val="110000"/>
              </a:lnSpc>
            </a:pPr>
            <a:r>
              <a:rPr lang="en-US" sz="2400">
                <a:ea typeface="+mn-lt"/>
                <a:cs typeface="+mn-lt"/>
              </a:rPr>
              <a:t>Upgrades of </a:t>
            </a:r>
            <a:r>
              <a:rPr lang="en-US" sz="2400" err="1">
                <a:ea typeface="+mn-lt"/>
                <a:cs typeface="+mn-lt"/>
              </a:rPr>
              <a:t>aLIGO</a:t>
            </a:r>
            <a:r>
              <a:rPr lang="en-US" sz="2400">
                <a:ea typeface="+mn-lt"/>
                <a:cs typeface="+mn-lt"/>
              </a:rPr>
              <a:t> (to A+ and post-A+ sensitivities) and exploitation of LIGO-Virgo-KAGRA data for GW observations remain highest priority</a:t>
            </a:r>
            <a:endParaRPr lang="en-US" sz="2400">
              <a:cs typeface="Calibri" panose="020F0502020204030204"/>
            </a:endParaRPr>
          </a:p>
          <a:p>
            <a:pPr>
              <a:lnSpc>
                <a:spcPct val="110000"/>
              </a:lnSpc>
            </a:pPr>
            <a:r>
              <a:rPr lang="en-US" sz="2400">
                <a:ea typeface="+mn-lt"/>
                <a:cs typeface="+mn-lt"/>
              </a:rPr>
              <a:t>Vital that the UK retains a leading role in next generation GW observatories (Einstein Telescope and Cosmic Explorer).</a:t>
            </a:r>
            <a:endParaRPr lang="en-US" sz="2400"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2400">
                <a:ea typeface="+mn-lt"/>
                <a:cs typeface="+mn-lt"/>
              </a:rPr>
              <a:t>UK participation in the LISA mission is funded by UKSA.  STFC supports preparation for science exploitation.  This support must be maintained and potentially increased nearer to launch.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ea typeface="+mn-lt"/>
                <a:cs typeface="+mn-lt"/>
              </a:rPr>
              <a:t>Questions</a:t>
            </a:r>
          </a:p>
          <a:p>
            <a:pPr>
              <a:lnSpc>
                <a:spcPct val="110000"/>
              </a:lnSpc>
            </a:pPr>
            <a:r>
              <a:rPr lang="en-US" sz="2400">
                <a:ea typeface="+mn-lt"/>
                <a:cs typeface="+mn-lt"/>
              </a:rPr>
              <a:t>Should STFC support generic research towards next generation GW observatories, or explicitly support one of ET or CE? Does this change now that ET is included in the ESFRI roadmap?</a:t>
            </a:r>
          </a:p>
          <a:p>
            <a:pPr>
              <a:lnSpc>
                <a:spcPct val="110000"/>
              </a:lnSpc>
            </a:pPr>
            <a:r>
              <a:rPr lang="en-US" sz="2400">
                <a:ea typeface="+mn-lt"/>
                <a:cs typeface="+mn-lt"/>
              </a:rPr>
              <a:t>We did not receive a submission on Pulsar timing for GW observations.  Is this a priority to be included in the roadmap?</a:t>
            </a:r>
            <a:endParaRPr lang="en-US" sz="240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1FB6B8-2D90-4EAD-8225-15A9164EEB06}"/>
              </a:ext>
            </a:extLst>
          </p:cNvPr>
          <p:cNvSpPr txBox="1"/>
          <p:nvPr/>
        </p:nvSpPr>
        <p:spPr>
          <a:xfrm>
            <a:off x="563177" y="3596931"/>
            <a:ext cx="28550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bg1"/>
                </a:solidFill>
                <a:ea typeface="+mn-lt"/>
                <a:cs typeface="+mn-lt"/>
              </a:rPr>
              <a:t>Field has evolved significantly since 2016 –from 1</a:t>
            </a:r>
            <a:r>
              <a:rPr lang="en-US" sz="2000" baseline="30000">
                <a:solidFill>
                  <a:schemeClr val="bg1"/>
                </a:solidFill>
                <a:ea typeface="+mn-lt"/>
                <a:cs typeface="+mn-lt"/>
              </a:rPr>
              <a:t>st</a:t>
            </a:r>
            <a:r>
              <a:rPr lang="en-US" sz="2000">
                <a:solidFill>
                  <a:schemeClr val="bg1"/>
                </a:solidFill>
                <a:ea typeface="+mn-lt"/>
                <a:cs typeface="+mn-lt"/>
              </a:rPr>
              <a:t> detection to 100 observations of BH-BH, BH-NS and NS-NS mergers, including multi-messenger observation of neutron star merger</a:t>
            </a:r>
          </a:p>
        </p:txBody>
      </p:sp>
    </p:spTree>
    <p:extLst>
      <p:ext uri="{BB962C8B-B14F-4D97-AF65-F5344CB8AC3E}">
        <p14:creationId xmlns:p14="http://schemas.microsoft.com/office/powerpoint/2010/main" val="332826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CC046483B28645A44C3633BC65F305" ma:contentTypeVersion="8" ma:contentTypeDescription="Create a new document." ma:contentTypeScope="" ma:versionID="c300b036e5108943ba1b6ef3effdb569">
  <xsd:schema xmlns:xsd="http://www.w3.org/2001/XMLSchema" xmlns:xs="http://www.w3.org/2001/XMLSchema" xmlns:p="http://schemas.microsoft.com/office/2006/metadata/properties" xmlns:ns2="f484cfd3-0aa7-4825-a498-7944aab50846" targetNamespace="http://schemas.microsoft.com/office/2006/metadata/properties" ma:root="true" ma:fieldsID="db30fa776b0d5d04520c012061205152" ns2:_="">
    <xsd:import namespace="f484cfd3-0aa7-4825-a498-7944aab508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4cfd3-0aa7-4825-a498-7944aab508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F4825F-2F44-4200-A953-F8E9CD59C28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f484cfd3-0aa7-4825-a498-7944aab5084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5E6E71-4BC4-4AB2-B560-4E05611E0CA4}">
  <ds:schemaRefs>
    <ds:schemaRef ds:uri="f484cfd3-0aa7-4825-a498-7944aab508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3646CD5-B4B5-4C83-B397-4B7404B0EB2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f66361c-a87e-4158-8f61-99e82db3cac8}" enabled="0" method="" siteId="{3f66361c-a87e-4158-8f61-99e82db3cac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1937</Words>
  <Application>Microsoft Office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Particle Astrophysics  Roadmap</vt:lpstr>
      <vt:lpstr>Purpose of today’s meeting</vt:lpstr>
      <vt:lpstr>PA Roadmap Input</vt:lpstr>
      <vt:lpstr>Science Goals</vt:lpstr>
      <vt:lpstr>A. How did the universe begin and how is it evolving?</vt:lpstr>
      <vt:lpstr>B: How do stars and planetary systems develop and how do they support the existence of life?</vt:lpstr>
      <vt:lpstr>C: What are the basic constituents of matter and how do they interact?</vt:lpstr>
      <vt:lpstr>Preliminary Recommendations and Questions</vt:lpstr>
      <vt:lpstr>Gravitational Waves</vt:lpstr>
      <vt:lpstr>Dark Matter</vt:lpstr>
      <vt:lpstr>Dark Matter</vt:lpstr>
      <vt:lpstr>Dark Matter</vt:lpstr>
      <vt:lpstr>Theory</vt:lpstr>
      <vt:lpstr>Theory</vt:lpstr>
      <vt:lpstr>VHE Gamma-rays </vt:lpstr>
      <vt:lpstr>VHE Gamma-rays </vt:lpstr>
      <vt:lpstr>Cosmic Microwave Background</vt:lpstr>
      <vt:lpstr>Cosmic Microwave Background</vt:lpstr>
      <vt:lpstr>Neutrino Astronomy</vt:lpstr>
      <vt:lpstr>Neutrino Astronomy</vt:lpstr>
      <vt:lpstr>Today’s timetable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Stephen Fairhurst</cp:lastModifiedBy>
  <cp:revision>1</cp:revision>
  <dcterms:created xsi:type="dcterms:W3CDTF">2021-07-02T13:47:17Z</dcterms:created>
  <dcterms:modified xsi:type="dcterms:W3CDTF">2021-07-08T11:08:37Z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0x010100B7CC046483B28645A44C3633BC65F305</vt:lpwstr>
  </property>
</Properties>
</file>